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theme/theme2.xml" ContentType="application/vnd.openxmlformats-officedocument.theme+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theme/theme3.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9.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tags/tag1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tags/tag11.xml" ContentType="application/vnd.openxmlformats-officedocument.presentationml.tags+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23" r:id="rId1"/>
    <p:sldMasterId id="2147483863" r:id="rId2"/>
    <p:sldMasterId id="2147483930" r:id="rId3"/>
  </p:sldMasterIdLst>
  <p:notesMasterIdLst>
    <p:notesMasterId r:id="rId33"/>
  </p:notesMasterIdLst>
  <p:handoutMasterIdLst>
    <p:handoutMasterId r:id="rId34"/>
  </p:handoutMasterIdLst>
  <p:sldIdLst>
    <p:sldId id="831" r:id="rId4"/>
    <p:sldId id="712" r:id="rId5"/>
    <p:sldId id="791" r:id="rId6"/>
    <p:sldId id="853" r:id="rId7"/>
    <p:sldId id="832" r:id="rId8"/>
    <p:sldId id="849" r:id="rId9"/>
    <p:sldId id="833" r:id="rId10"/>
    <p:sldId id="829" r:id="rId11"/>
    <p:sldId id="819" r:id="rId12"/>
    <p:sldId id="835" r:id="rId13"/>
    <p:sldId id="837" r:id="rId14"/>
    <p:sldId id="848" r:id="rId15"/>
    <p:sldId id="854" r:id="rId16"/>
    <p:sldId id="838" r:id="rId17"/>
    <p:sldId id="847" r:id="rId18"/>
    <p:sldId id="836" r:id="rId19"/>
    <p:sldId id="844" r:id="rId20"/>
    <p:sldId id="827" r:id="rId21"/>
    <p:sldId id="834" r:id="rId22"/>
    <p:sldId id="850" r:id="rId23"/>
    <p:sldId id="852" r:id="rId24"/>
    <p:sldId id="760" r:id="rId25"/>
    <p:sldId id="851" r:id="rId26"/>
    <p:sldId id="839" r:id="rId27"/>
    <p:sldId id="841" r:id="rId28"/>
    <p:sldId id="845" r:id="rId29"/>
    <p:sldId id="846" r:id="rId30"/>
    <p:sldId id="855" r:id="rId31"/>
    <p:sldId id="843" r:id="rId32"/>
  </p:sldIdLst>
  <p:sldSz cx="9144000" cy="5143500" type="screen16x9"/>
  <p:notesSz cx="6805613"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DD26C6B-F633-4F13-AC4C-0B21B728DDCE}">
          <p14:sldIdLst>
            <p14:sldId id="831"/>
            <p14:sldId id="712"/>
            <p14:sldId id="791"/>
            <p14:sldId id="853"/>
            <p14:sldId id="832"/>
            <p14:sldId id="849"/>
            <p14:sldId id="833"/>
            <p14:sldId id="829"/>
            <p14:sldId id="819"/>
            <p14:sldId id="835"/>
            <p14:sldId id="837"/>
            <p14:sldId id="848"/>
            <p14:sldId id="854"/>
            <p14:sldId id="838"/>
            <p14:sldId id="847"/>
            <p14:sldId id="836"/>
            <p14:sldId id="844"/>
            <p14:sldId id="827"/>
            <p14:sldId id="834"/>
            <p14:sldId id="850"/>
            <p14:sldId id="852"/>
            <p14:sldId id="760"/>
            <p14:sldId id="851"/>
            <p14:sldId id="839"/>
            <p14:sldId id="841"/>
            <p14:sldId id="845"/>
            <p14:sldId id="846"/>
            <p14:sldId id="855"/>
            <p14:sldId id="843"/>
          </p14:sldIdLst>
        </p14:section>
      </p14:sectionLst>
    </p:ext>
    <p:ext uri="{EFAFB233-063F-42B5-8137-9DF3F51BA10A}">
      <p15:sldGuideLst xmlns:p15="http://schemas.microsoft.com/office/powerpoint/2012/main">
        <p15:guide id="1" orient="horz" pos="2112">
          <p15:clr>
            <a:srgbClr val="A4A3A4"/>
          </p15:clr>
        </p15:guide>
        <p15:guide id="2" orient="horz" pos="327" userDrawn="1">
          <p15:clr>
            <a:srgbClr val="A4A3A4"/>
          </p15:clr>
        </p15:guide>
        <p15:guide id="3" orient="horz" pos="373" userDrawn="1">
          <p15:clr>
            <a:srgbClr val="A4A3A4"/>
          </p15:clr>
        </p15:guide>
        <p15:guide id="4" orient="horz" pos="498">
          <p15:clr>
            <a:srgbClr val="A4A3A4"/>
          </p15:clr>
        </p15:guide>
        <p15:guide id="5" orient="horz" pos="534">
          <p15:clr>
            <a:srgbClr val="A4A3A4"/>
          </p15:clr>
        </p15:guide>
        <p15:guide id="6" orient="horz" pos="792">
          <p15:clr>
            <a:srgbClr val="A4A3A4"/>
          </p15:clr>
        </p15:guide>
        <p15:guide id="7" orient="horz" pos="816">
          <p15:clr>
            <a:srgbClr val="A4A3A4"/>
          </p15:clr>
        </p15:guide>
        <p15:guide id="8" orient="horz" pos="2850">
          <p15:clr>
            <a:srgbClr val="A4A3A4"/>
          </p15:clr>
        </p15:guide>
        <p15:guide id="9" orient="horz" pos="983">
          <p15:clr>
            <a:srgbClr val="A4A3A4"/>
          </p15:clr>
        </p15:guide>
        <p15:guide id="10" pos="2880">
          <p15:clr>
            <a:srgbClr val="A4A3A4"/>
          </p15:clr>
        </p15:guide>
        <p15:guide id="11" pos="198">
          <p15:clr>
            <a:srgbClr val="A4A3A4"/>
          </p15:clr>
        </p15:guide>
        <p15:guide id="12" pos="1950">
          <p15:clr>
            <a:srgbClr val="A4A3A4"/>
          </p15:clr>
        </p15:guide>
        <p15:guide id="13" pos="3810">
          <p15:clr>
            <a:srgbClr val="A4A3A4"/>
          </p15:clr>
        </p15:guide>
        <p15:guide id="14" pos="5562">
          <p15:clr>
            <a:srgbClr val="A4A3A4"/>
          </p15:clr>
        </p15:guide>
      </p15:sldGuideLst>
    </p:ext>
    <p:ext uri="{2D200454-40CA-4A62-9FC3-DE9A4176ACB9}">
      <p15:notesGuideLst xmlns:p15="http://schemas.microsoft.com/office/powerpoint/2012/main">
        <p15:guide id="1" orient="horz" pos="3131" userDrawn="1">
          <p15:clr>
            <a:srgbClr val="A4A3A4"/>
          </p15:clr>
        </p15:guide>
        <p15:guide id="2" pos="214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53"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64646"/>
    <a:srgbClr val="6F6F6F"/>
    <a:srgbClr val="F8DDE1"/>
    <a:srgbClr val="A32020"/>
    <a:srgbClr val="FD6412"/>
    <a:srgbClr val="D04A02"/>
    <a:srgbClr val="DA426B"/>
    <a:srgbClr val="7D7D7D"/>
    <a:srgbClr val="D31145"/>
    <a:srgbClr val="9F3E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66" autoAdjust="0"/>
    <p:restoredTop sz="91034" autoAdjust="0"/>
  </p:normalViewPr>
  <p:slideViewPr>
    <p:cSldViewPr snapToGrid="0" snapToObjects="1" showGuides="1">
      <p:cViewPr varScale="1">
        <p:scale>
          <a:sx n="85" d="100"/>
          <a:sy n="85" d="100"/>
        </p:scale>
        <p:origin x="102" y="1002"/>
      </p:cViewPr>
      <p:guideLst>
        <p:guide orient="horz" pos="2112"/>
        <p:guide orient="horz" pos="327"/>
        <p:guide orient="horz" pos="373"/>
        <p:guide orient="horz" pos="498"/>
        <p:guide orient="horz" pos="534"/>
        <p:guide orient="horz" pos="792"/>
        <p:guide orient="horz" pos="816"/>
        <p:guide orient="horz" pos="2850"/>
        <p:guide orient="horz" pos="983"/>
        <p:guide pos="2880"/>
        <p:guide pos="198"/>
        <p:guide pos="1950"/>
        <p:guide pos="3810"/>
        <p:guide pos="5562"/>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showGuides="1">
      <p:cViewPr varScale="1">
        <p:scale>
          <a:sx n="82" d="100"/>
          <a:sy n="82" d="100"/>
        </p:scale>
        <p:origin x="3966" y="78"/>
      </p:cViewPr>
      <p:guideLst>
        <p:guide orient="horz" pos="3131"/>
        <p:guide pos="214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1AB2E3-863E-48F7-904A-1F78DBF444B8}" type="doc">
      <dgm:prSet loTypeId="urn:microsoft.com/office/officeart/2005/8/layout/radial1" loCatId="relationship" qsTypeId="urn:microsoft.com/office/officeart/2005/8/quickstyle/simple1" qsCatId="simple" csTypeId="urn:microsoft.com/office/officeart/2005/8/colors/colorful2" csCatId="colorful" phldr="1"/>
      <dgm:spPr/>
      <dgm:t>
        <a:bodyPr/>
        <a:lstStyle/>
        <a:p>
          <a:endParaRPr lang="en-US"/>
        </a:p>
      </dgm:t>
    </dgm:pt>
    <dgm:pt modelId="{59DD7390-F758-430D-B38C-CCDD9690CFD1}">
      <dgm:prSet phldrT="[Text]"/>
      <dgm:spPr/>
      <dgm:t>
        <a:bodyPr/>
        <a:lstStyle/>
        <a:p>
          <a:r>
            <a:rPr lang="en-US" dirty="0" smtClean="0"/>
            <a:t>Challenges</a:t>
          </a:r>
          <a:endParaRPr lang="en-US" dirty="0"/>
        </a:p>
      </dgm:t>
    </dgm:pt>
    <dgm:pt modelId="{FC3EB00D-A685-4EAE-842C-6DA6D0C49883}" type="parTrans" cxnId="{5C1FF077-5117-4A52-B0B3-A17B02DF7196}">
      <dgm:prSet/>
      <dgm:spPr/>
      <dgm:t>
        <a:bodyPr/>
        <a:lstStyle/>
        <a:p>
          <a:endParaRPr lang="en-US"/>
        </a:p>
      </dgm:t>
    </dgm:pt>
    <dgm:pt modelId="{753840D4-D2D6-46E7-940C-3474375A9692}" type="sibTrans" cxnId="{5C1FF077-5117-4A52-B0B3-A17B02DF7196}">
      <dgm:prSet/>
      <dgm:spPr/>
      <dgm:t>
        <a:bodyPr/>
        <a:lstStyle/>
        <a:p>
          <a:endParaRPr lang="en-US"/>
        </a:p>
      </dgm:t>
    </dgm:pt>
    <dgm:pt modelId="{894AFBED-8FA0-4D55-B8F1-15192E2C5069}">
      <dgm:prSet phldrT="[Text]"/>
      <dgm:spPr/>
      <dgm:t>
        <a:bodyPr/>
        <a:lstStyle/>
        <a:p>
          <a:r>
            <a:rPr lang="en-US" dirty="0" smtClean="0"/>
            <a:t>Lack of a clear strategy or goal for digital transformation</a:t>
          </a:r>
          <a:endParaRPr lang="en-US" dirty="0"/>
        </a:p>
      </dgm:t>
    </dgm:pt>
    <dgm:pt modelId="{5324BD70-87CC-45A7-BBA8-8B108DD3F2FC}" type="parTrans" cxnId="{A101A3E0-2877-4D2C-B50F-139BB1EC100F}">
      <dgm:prSet/>
      <dgm:spPr/>
      <dgm:t>
        <a:bodyPr/>
        <a:lstStyle/>
        <a:p>
          <a:endParaRPr lang="en-US"/>
        </a:p>
      </dgm:t>
    </dgm:pt>
    <dgm:pt modelId="{A5EE36F5-392C-410C-91D8-74694D102BEE}" type="sibTrans" cxnId="{A101A3E0-2877-4D2C-B50F-139BB1EC100F}">
      <dgm:prSet/>
      <dgm:spPr/>
      <dgm:t>
        <a:bodyPr/>
        <a:lstStyle/>
        <a:p>
          <a:endParaRPr lang="en-US"/>
        </a:p>
      </dgm:t>
    </dgm:pt>
    <dgm:pt modelId="{68E5D9DF-EE55-4E87-AA55-81CCED25CC8B}">
      <dgm:prSet phldrT="[Text]"/>
      <dgm:spPr/>
      <dgm:t>
        <a:bodyPr/>
        <a:lstStyle/>
        <a:p>
          <a:r>
            <a:rPr lang="en-US" dirty="0" smtClean="0"/>
            <a:t>Resistance from the C-suite to invest</a:t>
          </a:r>
          <a:endParaRPr lang="en-US" dirty="0"/>
        </a:p>
      </dgm:t>
    </dgm:pt>
    <dgm:pt modelId="{C341B951-5214-4E8C-A815-C54150AA25D3}" type="parTrans" cxnId="{6845CF81-2991-4795-96AD-E0058CD1F08A}">
      <dgm:prSet/>
      <dgm:spPr/>
      <dgm:t>
        <a:bodyPr/>
        <a:lstStyle/>
        <a:p>
          <a:endParaRPr lang="en-US"/>
        </a:p>
      </dgm:t>
    </dgm:pt>
    <dgm:pt modelId="{73EB77DE-437E-49B3-890E-52AA701FEA2E}" type="sibTrans" cxnId="{6845CF81-2991-4795-96AD-E0058CD1F08A}">
      <dgm:prSet/>
      <dgm:spPr/>
      <dgm:t>
        <a:bodyPr/>
        <a:lstStyle/>
        <a:p>
          <a:endParaRPr lang="en-US"/>
        </a:p>
      </dgm:t>
    </dgm:pt>
    <dgm:pt modelId="{E7C8DEFA-C4AD-44EE-99B9-CF95279C859E}">
      <dgm:prSet/>
      <dgm:spPr/>
      <dgm:t>
        <a:bodyPr/>
        <a:lstStyle/>
        <a:p>
          <a:r>
            <a:rPr lang="en-US" dirty="0" smtClean="0"/>
            <a:t>Lack of budget to enable digital transformation</a:t>
          </a:r>
          <a:endParaRPr lang="en-US" dirty="0"/>
        </a:p>
      </dgm:t>
    </dgm:pt>
    <dgm:pt modelId="{67B675E8-990A-41E7-A20A-39A85CBD2897}" type="parTrans" cxnId="{0328D11D-0989-4699-9092-3376D024D8D4}">
      <dgm:prSet/>
      <dgm:spPr/>
      <dgm:t>
        <a:bodyPr/>
        <a:lstStyle/>
        <a:p>
          <a:endParaRPr lang="en-US"/>
        </a:p>
      </dgm:t>
    </dgm:pt>
    <dgm:pt modelId="{5B4F1B5F-2FE6-410C-A0F7-54219C6062F6}" type="sibTrans" cxnId="{0328D11D-0989-4699-9092-3376D024D8D4}">
      <dgm:prSet/>
      <dgm:spPr/>
      <dgm:t>
        <a:bodyPr/>
        <a:lstStyle/>
        <a:p>
          <a:endParaRPr lang="en-US"/>
        </a:p>
      </dgm:t>
    </dgm:pt>
    <dgm:pt modelId="{B5A391FC-4B1E-4732-8211-5A3850D5492B}">
      <dgm:prSet/>
      <dgm:spPr/>
      <dgm:t>
        <a:bodyPr/>
        <a:lstStyle/>
        <a:p>
          <a:r>
            <a:rPr lang="en-US" dirty="0" smtClean="0"/>
            <a:t>Lack of expertise in leading the digital transformation project</a:t>
          </a:r>
          <a:endParaRPr lang="en-US" dirty="0"/>
        </a:p>
      </dgm:t>
    </dgm:pt>
    <dgm:pt modelId="{39767BBD-1E48-444D-B476-3E016197A7EB}" type="parTrans" cxnId="{F572C7CB-0D4C-49EF-91D4-668304C0D036}">
      <dgm:prSet/>
      <dgm:spPr/>
      <dgm:t>
        <a:bodyPr/>
        <a:lstStyle/>
        <a:p>
          <a:endParaRPr lang="en-US"/>
        </a:p>
      </dgm:t>
    </dgm:pt>
    <dgm:pt modelId="{1EE0061B-2534-4722-AAED-289C2879F295}" type="sibTrans" cxnId="{F572C7CB-0D4C-49EF-91D4-668304C0D036}">
      <dgm:prSet/>
      <dgm:spPr/>
      <dgm:t>
        <a:bodyPr/>
        <a:lstStyle/>
        <a:p>
          <a:endParaRPr lang="en-US"/>
        </a:p>
      </dgm:t>
    </dgm:pt>
    <dgm:pt modelId="{DF63D9A8-1877-4B38-BFBD-DFAB3A4D9C88}">
      <dgm:prSet/>
      <dgm:spPr/>
      <dgm:t>
        <a:bodyPr/>
        <a:lstStyle/>
        <a:p>
          <a:r>
            <a:rPr lang="en-US" dirty="0" smtClean="0"/>
            <a:t>Lack of agility in upgrading to new digital solutions</a:t>
          </a:r>
          <a:endParaRPr lang="en-US" dirty="0"/>
        </a:p>
      </dgm:t>
    </dgm:pt>
    <dgm:pt modelId="{CE9DB1A6-B583-4C8C-98E7-038683D5268F}" type="parTrans" cxnId="{5458F0C4-2E28-4F14-87E7-4D3FD430A021}">
      <dgm:prSet/>
      <dgm:spPr/>
      <dgm:t>
        <a:bodyPr/>
        <a:lstStyle/>
        <a:p>
          <a:endParaRPr lang="en-US"/>
        </a:p>
      </dgm:t>
    </dgm:pt>
    <dgm:pt modelId="{C0712DE5-605F-481F-BA95-609864E46537}" type="sibTrans" cxnId="{5458F0C4-2E28-4F14-87E7-4D3FD430A021}">
      <dgm:prSet/>
      <dgm:spPr/>
      <dgm:t>
        <a:bodyPr/>
        <a:lstStyle/>
        <a:p>
          <a:endParaRPr lang="en-US"/>
        </a:p>
      </dgm:t>
    </dgm:pt>
    <dgm:pt modelId="{F72DC842-7043-43F1-AA37-FC025F40BBFC}" type="pres">
      <dgm:prSet presAssocID="{F31AB2E3-863E-48F7-904A-1F78DBF444B8}" presName="cycle" presStyleCnt="0">
        <dgm:presLayoutVars>
          <dgm:chMax val="1"/>
          <dgm:dir/>
          <dgm:animLvl val="ctr"/>
          <dgm:resizeHandles val="exact"/>
        </dgm:presLayoutVars>
      </dgm:prSet>
      <dgm:spPr/>
      <dgm:t>
        <a:bodyPr/>
        <a:lstStyle/>
        <a:p>
          <a:endParaRPr lang="en-US"/>
        </a:p>
      </dgm:t>
    </dgm:pt>
    <dgm:pt modelId="{7C36CC3E-69CA-4E13-86D7-19D571044FBD}" type="pres">
      <dgm:prSet presAssocID="{59DD7390-F758-430D-B38C-CCDD9690CFD1}" presName="centerShape" presStyleLbl="node0" presStyleIdx="0" presStyleCnt="1"/>
      <dgm:spPr/>
      <dgm:t>
        <a:bodyPr/>
        <a:lstStyle/>
        <a:p>
          <a:endParaRPr lang="en-US"/>
        </a:p>
      </dgm:t>
    </dgm:pt>
    <dgm:pt modelId="{127ED942-E4E1-4AAD-8E59-87BA1DF47B9C}" type="pres">
      <dgm:prSet presAssocID="{5324BD70-87CC-45A7-BBA8-8B108DD3F2FC}" presName="Name9" presStyleLbl="parChTrans1D2" presStyleIdx="0" presStyleCnt="5"/>
      <dgm:spPr/>
      <dgm:t>
        <a:bodyPr/>
        <a:lstStyle/>
        <a:p>
          <a:endParaRPr lang="en-US"/>
        </a:p>
      </dgm:t>
    </dgm:pt>
    <dgm:pt modelId="{231B5082-F4D8-4F5D-B578-8220B88CA9BF}" type="pres">
      <dgm:prSet presAssocID="{5324BD70-87CC-45A7-BBA8-8B108DD3F2FC}" presName="connTx" presStyleLbl="parChTrans1D2" presStyleIdx="0" presStyleCnt="5"/>
      <dgm:spPr/>
      <dgm:t>
        <a:bodyPr/>
        <a:lstStyle/>
        <a:p>
          <a:endParaRPr lang="en-US"/>
        </a:p>
      </dgm:t>
    </dgm:pt>
    <dgm:pt modelId="{31F9D184-9F66-4513-B340-3E13D1F32AA0}" type="pres">
      <dgm:prSet presAssocID="{894AFBED-8FA0-4D55-B8F1-15192E2C5069}" presName="node" presStyleLbl="node1" presStyleIdx="0" presStyleCnt="5">
        <dgm:presLayoutVars>
          <dgm:bulletEnabled val="1"/>
        </dgm:presLayoutVars>
      </dgm:prSet>
      <dgm:spPr/>
      <dgm:t>
        <a:bodyPr/>
        <a:lstStyle/>
        <a:p>
          <a:endParaRPr lang="en-US"/>
        </a:p>
      </dgm:t>
    </dgm:pt>
    <dgm:pt modelId="{21472872-C7AA-4D46-80AA-4CD58E211B9D}" type="pres">
      <dgm:prSet presAssocID="{C341B951-5214-4E8C-A815-C54150AA25D3}" presName="Name9" presStyleLbl="parChTrans1D2" presStyleIdx="1" presStyleCnt="5"/>
      <dgm:spPr/>
      <dgm:t>
        <a:bodyPr/>
        <a:lstStyle/>
        <a:p>
          <a:endParaRPr lang="en-US"/>
        </a:p>
      </dgm:t>
    </dgm:pt>
    <dgm:pt modelId="{14BB6E65-2D8C-4EF1-AE33-EB595C894254}" type="pres">
      <dgm:prSet presAssocID="{C341B951-5214-4E8C-A815-C54150AA25D3}" presName="connTx" presStyleLbl="parChTrans1D2" presStyleIdx="1" presStyleCnt="5"/>
      <dgm:spPr/>
      <dgm:t>
        <a:bodyPr/>
        <a:lstStyle/>
        <a:p>
          <a:endParaRPr lang="en-US"/>
        </a:p>
      </dgm:t>
    </dgm:pt>
    <dgm:pt modelId="{BCCC859D-C4D8-4C60-983E-C0AC83479934}" type="pres">
      <dgm:prSet presAssocID="{68E5D9DF-EE55-4E87-AA55-81CCED25CC8B}" presName="node" presStyleLbl="node1" presStyleIdx="1" presStyleCnt="5">
        <dgm:presLayoutVars>
          <dgm:bulletEnabled val="1"/>
        </dgm:presLayoutVars>
      </dgm:prSet>
      <dgm:spPr/>
      <dgm:t>
        <a:bodyPr/>
        <a:lstStyle/>
        <a:p>
          <a:endParaRPr lang="en-US"/>
        </a:p>
      </dgm:t>
    </dgm:pt>
    <dgm:pt modelId="{6C5C853C-A66E-46DE-835E-8F506E15B9BF}" type="pres">
      <dgm:prSet presAssocID="{67B675E8-990A-41E7-A20A-39A85CBD2897}" presName="Name9" presStyleLbl="parChTrans1D2" presStyleIdx="2" presStyleCnt="5"/>
      <dgm:spPr/>
      <dgm:t>
        <a:bodyPr/>
        <a:lstStyle/>
        <a:p>
          <a:endParaRPr lang="en-US"/>
        </a:p>
      </dgm:t>
    </dgm:pt>
    <dgm:pt modelId="{364E85EB-79C0-4921-B66B-15B0E5BF2FD7}" type="pres">
      <dgm:prSet presAssocID="{67B675E8-990A-41E7-A20A-39A85CBD2897}" presName="connTx" presStyleLbl="parChTrans1D2" presStyleIdx="2" presStyleCnt="5"/>
      <dgm:spPr/>
      <dgm:t>
        <a:bodyPr/>
        <a:lstStyle/>
        <a:p>
          <a:endParaRPr lang="en-US"/>
        </a:p>
      </dgm:t>
    </dgm:pt>
    <dgm:pt modelId="{7C0D3A02-A0AA-453F-A23A-1C7D135238BA}" type="pres">
      <dgm:prSet presAssocID="{E7C8DEFA-C4AD-44EE-99B9-CF95279C859E}" presName="node" presStyleLbl="node1" presStyleIdx="2" presStyleCnt="5">
        <dgm:presLayoutVars>
          <dgm:bulletEnabled val="1"/>
        </dgm:presLayoutVars>
      </dgm:prSet>
      <dgm:spPr/>
      <dgm:t>
        <a:bodyPr/>
        <a:lstStyle/>
        <a:p>
          <a:endParaRPr lang="en-US"/>
        </a:p>
      </dgm:t>
    </dgm:pt>
    <dgm:pt modelId="{86A3A529-83DC-42E5-9E2A-646D840B484D}" type="pres">
      <dgm:prSet presAssocID="{39767BBD-1E48-444D-B476-3E016197A7EB}" presName="Name9" presStyleLbl="parChTrans1D2" presStyleIdx="3" presStyleCnt="5"/>
      <dgm:spPr/>
      <dgm:t>
        <a:bodyPr/>
        <a:lstStyle/>
        <a:p>
          <a:endParaRPr lang="en-US"/>
        </a:p>
      </dgm:t>
    </dgm:pt>
    <dgm:pt modelId="{A2B2E8D8-40B7-408E-A134-89A74B1411E1}" type="pres">
      <dgm:prSet presAssocID="{39767BBD-1E48-444D-B476-3E016197A7EB}" presName="connTx" presStyleLbl="parChTrans1D2" presStyleIdx="3" presStyleCnt="5"/>
      <dgm:spPr/>
      <dgm:t>
        <a:bodyPr/>
        <a:lstStyle/>
        <a:p>
          <a:endParaRPr lang="en-US"/>
        </a:p>
      </dgm:t>
    </dgm:pt>
    <dgm:pt modelId="{0368CD37-97DE-4A11-8A0A-90CABFC2D50D}" type="pres">
      <dgm:prSet presAssocID="{B5A391FC-4B1E-4732-8211-5A3850D5492B}" presName="node" presStyleLbl="node1" presStyleIdx="3" presStyleCnt="5">
        <dgm:presLayoutVars>
          <dgm:bulletEnabled val="1"/>
        </dgm:presLayoutVars>
      </dgm:prSet>
      <dgm:spPr/>
      <dgm:t>
        <a:bodyPr/>
        <a:lstStyle/>
        <a:p>
          <a:endParaRPr lang="en-US"/>
        </a:p>
      </dgm:t>
    </dgm:pt>
    <dgm:pt modelId="{930EB2DF-8695-4BA4-8A3B-E065F0B738E2}" type="pres">
      <dgm:prSet presAssocID="{CE9DB1A6-B583-4C8C-98E7-038683D5268F}" presName="Name9" presStyleLbl="parChTrans1D2" presStyleIdx="4" presStyleCnt="5"/>
      <dgm:spPr/>
      <dgm:t>
        <a:bodyPr/>
        <a:lstStyle/>
        <a:p>
          <a:endParaRPr lang="en-US"/>
        </a:p>
      </dgm:t>
    </dgm:pt>
    <dgm:pt modelId="{BB294D92-07A4-429F-ACC7-1A8B33D1634A}" type="pres">
      <dgm:prSet presAssocID="{CE9DB1A6-B583-4C8C-98E7-038683D5268F}" presName="connTx" presStyleLbl="parChTrans1D2" presStyleIdx="4" presStyleCnt="5"/>
      <dgm:spPr/>
      <dgm:t>
        <a:bodyPr/>
        <a:lstStyle/>
        <a:p>
          <a:endParaRPr lang="en-US"/>
        </a:p>
      </dgm:t>
    </dgm:pt>
    <dgm:pt modelId="{53AB1791-3939-4C9E-A28D-66FA4612D952}" type="pres">
      <dgm:prSet presAssocID="{DF63D9A8-1877-4B38-BFBD-DFAB3A4D9C88}" presName="node" presStyleLbl="node1" presStyleIdx="4" presStyleCnt="5">
        <dgm:presLayoutVars>
          <dgm:bulletEnabled val="1"/>
        </dgm:presLayoutVars>
      </dgm:prSet>
      <dgm:spPr/>
      <dgm:t>
        <a:bodyPr/>
        <a:lstStyle/>
        <a:p>
          <a:endParaRPr lang="en-US"/>
        </a:p>
      </dgm:t>
    </dgm:pt>
  </dgm:ptLst>
  <dgm:cxnLst>
    <dgm:cxn modelId="{AA6E5897-417B-4657-B2D3-F75F696A8298}" type="presOf" srcId="{39767BBD-1E48-444D-B476-3E016197A7EB}" destId="{86A3A529-83DC-42E5-9E2A-646D840B484D}" srcOrd="0" destOrd="0" presId="urn:microsoft.com/office/officeart/2005/8/layout/radial1"/>
    <dgm:cxn modelId="{940091B9-429D-46DC-9827-373E580EF4FF}" type="presOf" srcId="{CE9DB1A6-B583-4C8C-98E7-038683D5268F}" destId="{BB294D92-07A4-429F-ACC7-1A8B33D1634A}" srcOrd="1" destOrd="0" presId="urn:microsoft.com/office/officeart/2005/8/layout/radial1"/>
    <dgm:cxn modelId="{E8FC41FA-5DC5-4D70-8882-D3D1EB55B013}" type="presOf" srcId="{67B675E8-990A-41E7-A20A-39A85CBD2897}" destId="{6C5C853C-A66E-46DE-835E-8F506E15B9BF}" srcOrd="0" destOrd="0" presId="urn:microsoft.com/office/officeart/2005/8/layout/radial1"/>
    <dgm:cxn modelId="{0328D11D-0989-4699-9092-3376D024D8D4}" srcId="{59DD7390-F758-430D-B38C-CCDD9690CFD1}" destId="{E7C8DEFA-C4AD-44EE-99B9-CF95279C859E}" srcOrd="2" destOrd="0" parTransId="{67B675E8-990A-41E7-A20A-39A85CBD2897}" sibTransId="{5B4F1B5F-2FE6-410C-A0F7-54219C6062F6}"/>
    <dgm:cxn modelId="{86F37D3B-E2BE-4D57-BFE7-33FDFA95778B}" type="presOf" srcId="{5324BD70-87CC-45A7-BBA8-8B108DD3F2FC}" destId="{231B5082-F4D8-4F5D-B578-8220B88CA9BF}" srcOrd="1" destOrd="0" presId="urn:microsoft.com/office/officeart/2005/8/layout/radial1"/>
    <dgm:cxn modelId="{39C4EA41-FB71-4E14-BD97-BAE6BA7723AD}" type="presOf" srcId="{68E5D9DF-EE55-4E87-AA55-81CCED25CC8B}" destId="{BCCC859D-C4D8-4C60-983E-C0AC83479934}" srcOrd="0" destOrd="0" presId="urn:microsoft.com/office/officeart/2005/8/layout/radial1"/>
    <dgm:cxn modelId="{6C907E53-F4A1-4C11-934B-D5689B9EE3D6}" type="presOf" srcId="{E7C8DEFA-C4AD-44EE-99B9-CF95279C859E}" destId="{7C0D3A02-A0AA-453F-A23A-1C7D135238BA}" srcOrd="0" destOrd="0" presId="urn:microsoft.com/office/officeart/2005/8/layout/radial1"/>
    <dgm:cxn modelId="{5C1FF077-5117-4A52-B0B3-A17B02DF7196}" srcId="{F31AB2E3-863E-48F7-904A-1F78DBF444B8}" destId="{59DD7390-F758-430D-B38C-CCDD9690CFD1}" srcOrd="0" destOrd="0" parTransId="{FC3EB00D-A685-4EAE-842C-6DA6D0C49883}" sibTransId="{753840D4-D2D6-46E7-940C-3474375A9692}"/>
    <dgm:cxn modelId="{6845CF81-2991-4795-96AD-E0058CD1F08A}" srcId="{59DD7390-F758-430D-B38C-CCDD9690CFD1}" destId="{68E5D9DF-EE55-4E87-AA55-81CCED25CC8B}" srcOrd="1" destOrd="0" parTransId="{C341B951-5214-4E8C-A815-C54150AA25D3}" sibTransId="{73EB77DE-437E-49B3-890E-52AA701FEA2E}"/>
    <dgm:cxn modelId="{644E4A37-0BB4-46C2-AC0D-0A0EDE47F18E}" type="presOf" srcId="{C341B951-5214-4E8C-A815-C54150AA25D3}" destId="{14BB6E65-2D8C-4EF1-AE33-EB595C894254}" srcOrd="1" destOrd="0" presId="urn:microsoft.com/office/officeart/2005/8/layout/radial1"/>
    <dgm:cxn modelId="{F572C7CB-0D4C-49EF-91D4-668304C0D036}" srcId="{59DD7390-F758-430D-B38C-CCDD9690CFD1}" destId="{B5A391FC-4B1E-4732-8211-5A3850D5492B}" srcOrd="3" destOrd="0" parTransId="{39767BBD-1E48-444D-B476-3E016197A7EB}" sibTransId="{1EE0061B-2534-4722-AAED-289C2879F295}"/>
    <dgm:cxn modelId="{FDCA0705-C9F8-44B3-A9BB-E61E4FF05A66}" type="presOf" srcId="{B5A391FC-4B1E-4732-8211-5A3850D5492B}" destId="{0368CD37-97DE-4A11-8A0A-90CABFC2D50D}" srcOrd="0" destOrd="0" presId="urn:microsoft.com/office/officeart/2005/8/layout/radial1"/>
    <dgm:cxn modelId="{72292D2C-0C1E-4213-B0A6-2997E7977C85}" type="presOf" srcId="{C341B951-5214-4E8C-A815-C54150AA25D3}" destId="{21472872-C7AA-4D46-80AA-4CD58E211B9D}" srcOrd="0" destOrd="0" presId="urn:microsoft.com/office/officeart/2005/8/layout/radial1"/>
    <dgm:cxn modelId="{F64576E9-AD8A-4AF1-BC7A-51CC37BE93DA}" type="presOf" srcId="{67B675E8-990A-41E7-A20A-39A85CBD2897}" destId="{364E85EB-79C0-4921-B66B-15B0E5BF2FD7}" srcOrd="1" destOrd="0" presId="urn:microsoft.com/office/officeart/2005/8/layout/radial1"/>
    <dgm:cxn modelId="{CB35C7F5-6566-4A05-8976-467FFA95B85E}" type="presOf" srcId="{5324BD70-87CC-45A7-BBA8-8B108DD3F2FC}" destId="{127ED942-E4E1-4AAD-8E59-87BA1DF47B9C}" srcOrd="0" destOrd="0" presId="urn:microsoft.com/office/officeart/2005/8/layout/radial1"/>
    <dgm:cxn modelId="{AA3966F5-7F28-4189-BBA4-D853E159B24B}" type="presOf" srcId="{CE9DB1A6-B583-4C8C-98E7-038683D5268F}" destId="{930EB2DF-8695-4BA4-8A3B-E065F0B738E2}" srcOrd="0" destOrd="0" presId="urn:microsoft.com/office/officeart/2005/8/layout/radial1"/>
    <dgm:cxn modelId="{BA0110D2-6F4A-4E66-B82E-C156CFFE0AA7}" type="presOf" srcId="{DF63D9A8-1877-4B38-BFBD-DFAB3A4D9C88}" destId="{53AB1791-3939-4C9E-A28D-66FA4612D952}" srcOrd="0" destOrd="0" presId="urn:microsoft.com/office/officeart/2005/8/layout/radial1"/>
    <dgm:cxn modelId="{BC69CE3F-E4C0-4FFE-AFC8-61AB3DBC7C8D}" type="presOf" srcId="{39767BBD-1E48-444D-B476-3E016197A7EB}" destId="{A2B2E8D8-40B7-408E-A134-89A74B1411E1}" srcOrd="1" destOrd="0" presId="urn:microsoft.com/office/officeart/2005/8/layout/radial1"/>
    <dgm:cxn modelId="{665AD637-56D3-4D9B-B879-33868529E237}" type="presOf" srcId="{894AFBED-8FA0-4D55-B8F1-15192E2C5069}" destId="{31F9D184-9F66-4513-B340-3E13D1F32AA0}" srcOrd="0" destOrd="0" presId="urn:microsoft.com/office/officeart/2005/8/layout/radial1"/>
    <dgm:cxn modelId="{A101A3E0-2877-4D2C-B50F-139BB1EC100F}" srcId="{59DD7390-F758-430D-B38C-CCDD9690CFD1}" destId="{894AFBED-8FA0-4D55-B8F1-15192E2C5069}" srcOrd="0" destOrd="0" parTransId="{5324BD70-87CC-45A7-BBA8-8B108DD3F2FC}" sibTransId="{A5EE36F5-392C-410C-91D8-74694D102BEE}"/>
    <dgm:cxn modelId="{A2FEF2EF-B36F-4BC4-BDB6-4E2AF54B258E}" type="presOf" srcId="{59DD7390-F758-430D-B38C-CCDD9690CFD1}" destId="{7C36CC3E-69CA-4E13-86D7-19D571044FBD}" srcOrd="0" destOrd="0" presId="urn:microsoft.com/office/officeart/2005/8/layout/radial1"/>
    <dgm:cxn modelId="{75673163-C1D6-4698-B407-EC01F65775D9}" type="presOf" srcId="{F31AB2E3-863E-48F7-904A-1F78DBF444B8}" destId="{F72DC842-7043-43F1-AA37-FC025F40BBFC}" srcOrd="0" destOrd="0" presId="urn:microsoft.com/office/officeart/2005/8/layout/radial1"/>
    <dgm:cxn modelId="{5458F0C4-2E28-4F14-87E7-4D3FD430A021}" srcId="{59DD7390-F758-430D-B38C-CCDD9690CFD1}" destId="{DF63D9A8-1877-4B38-BFBD-DFAB3A4D9C88}" srcOrd="4" destOrd="0" parTransId="{CE9DB1A6-B583-4C8C-98E7-038683D5268F}" sibTransId="{C0712DE5-605F-481F-BA95-609864E46537}"/>
    <dgm:cxn modelId="{96274A77-20EC-4E86-BF4C-E6879AB56753}" type="presParOf" srcId="{F72DC842-7043-43F1-AA37-FC025F40BBFC}" destId="{7C36CC3E-69CA-4E13-86D7-19D571044FBD}" srcOrd="0" destOrd="0" presId="urn:microsoft.com/office/officeart/2005/8/layout/radial1"/>
    <dgm:cxn modelId="{BC6DBF52-D38F-47B7-8CDB-2B3CBA756493}" type="presParOf" srcId="{F72DC842-7043-43F1-AA37-FC025F40BBFC}" destId="{127ED942-E4E1-4AAD-8E59-87BA1DF47B9C}" srcOrd="1" destOrd="0" presId="urn:microsoft.com/office/officeart/2005/8/layout/radial1"/>
    <dgm:cxn modelId="{D5A82B01-F9F2-4A71-8CAE-CDF8F4D8BAA9}" type="presParOf" srcId="{127ED942-E4E1-4AAD-8E59-87BA1DF47B9C}" destId="{231B5082-F4D8-4F5D-B578-8220B88CA9BF}" srcOrd="0" destOrd="0" presId="urn:microsoft.com/office/officeart/2005/8/layout/radial1"/>
    <dgm:cxn modelId="{4DCAC1F8-BB69-4C45-9493-A3C8BADFDC29}" type="presParOf" srcId="{F72DC842-7043-43F1-AA37-FC025F40BBFC}" destId="{31F9D184-9F66-4513-B340-3E13D1F32AA0}" srcOrd="2" destOrd="0" presId="urn:microsoft.com/office/officeart/2005/8/layout/radial1"/>
    <dgm:cxn modelId="{173CC5F5-4C1C-4DF1-BDDB-663D27E55778}" type="presParOf" srcId="{F72DC842-7043-43F1-AA37-FC025F40BBFC}" destId="{21472872-C7AA-4D46-80AA-4CD58E211B9D}" srcOrd="3" destOrd="0" presId="urn:microsoft.com/office/officeart/2005/8/layout/radial1"/>
    <dgm:cxn modelId="{008A5A6A-0FF1-49A6-BC8B-CF4699F4737A}" type="presParOf" srcId="{21472872-C7AA-4D46-80AA-4CD58E211B9D}" destId="{14BB6E65-2D8C-4EF1-AE33-EB595C894254}" srcOrd="0" destOrd="0" presId="urn:microsoft.com/office/officeart/2005/8/layout/radial1"/>
    <dgm:cxn modelId="{C09E5933-540E-4185-A66A-DBCCACED336A}" type="presParOf" srcId="{F72DC842-7043-43F1-AA37-FC025F40BBFC}" destId="{BCCC859D-C4D8-4C60-983E-C0AC83479934}" srcOrd="4" destOrd="0" presId="urn:microsoft.com/office/officeart/2005/8/layout/radial1"/>
    <dgm:cxn modelId="{9FD12534-0AD6-4ABE-97F9-B5F38F85E5DE}" type="presParOf" srcId="{F72DC842-7043-43F1-AA37-FC025F40BBFC}" destId="{6C5C853C-A66E-46DE-835E-8F506E15B9BF}" srcOrd="5" destOrd="0" presId="urn:microsoft.com/office/officeart/2005/8/layout/radial1"/>
    <dgm:cxn modelId="{8F0873B6-01D0-40AB-BEC5-8FD72B0DB090}" type="presParOf" srcId="{6C5C853C-A66E-46DE-835E-8F506E15B9BF}" destId="{364E85EB-79C0-4921-B66B-15B0E5BF2FD7}" srcOrd="0" destOrd="0" presId="urn:microsoft.com/office/officeart/2005/8/layout/radial1"/>
    <dgm:cxn modelId="{CD768DB7-9EFE-4A1F-8DE6-91C7BA20C68D}" type="presParOf" srcId="{F72DC842-7043-43F1-AA37-FC025F40BBFC}" destId="{7C0D3A02-A0AA-453F-A23A-1C7D135238BA}" srcOrd="6" destOrd="0" presId="urn:microsoft.com/office/officeart/2005/8/layout/radial1"/>
    <dgm:cxn modelId="{81C9B362-4ED9-49B7-8617-6D1DB8A890DC}" type="presParOf" srcId="{F72DC842-7043-43F1-AA37-FC025F40BBFC}" destId="{86A3A529-83DC-42E5-9E2A-646D840B484D}" srcOrd="7" destOrd="0" presId="urn:microsoft.com/office/officeart/2005/8/layout/radial1"/>
    <dgm:cxn modelId="{A4BC4A15-902D-41E3-ACFA-4F5FB831EFB7}" type="presParOf" srcId="{86A3A529-83DC-42E5-9E2A-646D840B484D}" destId="{A2B2E8D8-40B7-408E-A134-89A74B1411E1}" srcOrd="0" destOrd="0" presId="urn:microsoft.com/office/officeart/2005/8/layout/radial1"/>
    <dgm:cxn modelId="{F9EB1473-A0FE-4631-AA72-4333902C2210}" type="presParOf" srcId="{F72DC842-7043-43F1-AA37-FC025F40BBFC}" destId="{0368CD37-97DE-4A11-8A0A-90CABFC2D50D}" srcOrd="8" destOrd="0" presId="urn:microsoft.com/office/officeart/2005/8/layout/radial1"/>
    <dgm:cxn modelId="{E3379BC9-F799-49C7-B5BF-221CD030B392}" type="presParOf" srcId="{F72DC842-7043-43F1-AA37-FC025F40BBFC}" destId="{930EB2DF-8695-4BA4-8A3B-E065F0B738E2}" srcOrd="9" destOrd="0" presId="urn:microsoft.com/office/officeart/2005/8/layout/radial1"/>
    <dgm:cxn modelId="{784FBB67-8F24-4279-8928-BBF24CF6224B}" type="presParOf" srcId="{930EB2DF-8695-4BA4-8A3B-E065F0B738E2}" destId="{BB294D92-07A4-429F-ACC7-1A8B33D1634A}" srcOrd="0" destOrd="0" presId="urn:microsoft.com/office/officeart/2005/8/layout/radial1"/>
    <dgm:cxn modelId="{ACC8D314-DBB7-4ED6-A0EE-5C2811C75A17}" type="presParOf" srcId="{F72DC842-7043-43F1-AA37-FC025F40BBFC}" destId="{53AB1791-3939-4C9E-A28D-66FA4612D952}" srcOrd="10"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9A0EA1-600D-4280-9B96-F24D76A7B63C}"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99363545-FF8C-40F9-953C-D7E257D6442D}">
      <dgm:prSet phldrT="[Text]"/>
      <dgm:spPr/>
      <dgm:t>
        <a:bodyPr/>
        <a:lstStyle/>
        <a:p>
          <a:r>
            <a:rPr lang="en-US" dirty="0" smtClean="0">
              <a:latin typeface="+mj-lt"/>
            </a:rPr>
            <a:t>1.Set out how you want the HR digital transformation to be achieved.</a:t>
          </a:r>
          <a:endParaRPr lang="en-US" dirty="0"/>
        </a:p>
      </dgm:t>
    </dgm:pt>
    <dgm:pt modelId="{46A1F940-902F-4FF0-94FE-67DAB18BAC4E}" type="parTrans" cxnId="{8EAA203C-E532-45C8-94C4-6D9ECD567C12}">
      <dgm:prSet/>
      <dgm:spPr/>
      <dgm:t>
        <a:bodyPr/>
        <a:lstStyle/>
        <a:p>
          <a:endParaRPr lang="en-US"/>
        </a:p>
      </dgm:t>
    </dgm:pt>
    <dgm:pt modelId="{F2D78EE5-FC65-41CD-8502-AFFFDD1ACC14}" type="sibTrans" cxnId="{8EAA203C-E532-45C8-94C4-6D9ECD567C12}">
      <dgm:prSet/>
      <dgm:spPr/>
      <dgm:t>
        <a:bodyPr/>
        <a:lstStyle/>
        <a:p>
          <a:endParaRPr lang="en-US"/>
        </a:p>
      </dgm:t>
    </dgm:pt>
    <dgm:pt modelId="{44D1DC66-F929-4EDB-AB14-17CA90AF1525}">
      <dgm:prSet phldrT="[Text]"/>
      <dgm:spPr/>
      <dgm:t>
        <a:bodyPr/>
        <a:lstStyle/>
        <a:p>
          <a:r>
            <a:rPr lang="en-US" dirty="0" smtClean="0">
              <a:latin typeface="+mj-lt"/>
            </a:rPr>
            <a:t>2.Identify who will implement this transformation</a:t>
          </a:r>
          <a:endParaRPr lang="en-US" dirty="0"/>
        </a:p>
      </dgm:t>
    </dgm:pt>
    <dgm:pt modelId="{67E2847D-5561-4631-B32E-7D2F256CB991}" type="parTrans" cxnId="{5B07502B-142C-4B2E-8CF5-C71A9E1EB16F}">
      <dgm:prSet/>
      <dgm:spPr/>
      <dgm:t>
        <a:bodyPr/>
        <a:lstStyle/>
        <a:p>
          <a:endParaRPr lang="en-US"/>
        </a:p>
      </dgm:t>
    </dgm:pt>
    <dgm:pt modelId="{F27B63BA-8675-407D-B93B-DDEF98CB88DD}" type="sibTrans" cxnId="{5B07502B-142C-4B2E-8CF5-C71A9E1EB16F}">
      <dgm:prSet/>
      <dgm:spPr/>
      <dgm:t>
        <a:bodyPr/>
        <a:lstStyle/>
        <a:p>
          <a:endParaRPr lang="en-US"/>
        </a:p>
      </dgm:t>
    </dgm:pt>
    <dgm:pt modelId="{6CF7358E-ACCC-436E-9CA9-5ACBD8C43EB4}">
      <dgm:prSet phldrT="[Text]"/>
      <dgm:spPr/>
      <dgm:t>
        <a:bodyPr/>
        <a:lstStyle/>
        <a:p>
          <a:r>
            <a:rPr lang="en-US" dirty="0" smtClean="0">
              <a:latin typeface="+mj-lt"/>
            </a:rPr>
            <a:t>3.Incorporate additional digital transformation tools if necessary.</a:t>
          </a:r>
          <a:endParaRPr lang="en-US" dirty="0"/>
        </a:p>
      </dgm:t>
    </dgm:pt>
    <dgm:pt modelId="{CA8E0C72-30C8-4BCF-B5D1-5F0534A2A556}" type="parTrans" cxnId="{AD7D92A7-6D39-48D4-9FA1-A6DB39A3420A}">
      <dgm:prSet/>
      <dgm:spPr/>
      <dgm:t>
        <a:bodyPr/>
        <a:lstStyle/>
        <a:p>
          <a:endParaRPr lang="en-US"/>
        </a:p>
      </dgm:t>
    </dgm:pt>
    <dgm:pt modelId="{E59D9251-A78B-43A4-B9D6-0DB4C1E94526}" type="sibTrans" cxnId="{AD7D92A7-6D39-48D4-9FA1-A6DB39A3420A}">
      <dgm:prSet/>
      <dgm:spPr/>
      <dgm:t>
        <a:bodyPr/>
        <a:lstStyle/>
        <a:p>
          <a:endParaRPr lang="en-US"/>
        </a:p>
      </dgm:t>
    </dgm:pt>
    <dgm:pt modelId="{AE17C9B9-17AB-422B-9AC3-8DA929BD84F7}">
      <dgm:prSet phldrT="[Text]"/>
      <dgm:spPr/>
      <dgm:t>
        <a:bodyPr/>
        <a:lstStyle/>
        <a:p>
          <a:r>
            <a:rPr lang="en-US" dirty="0" smtClean="0">
              <a:latin typeface="+mj-lt"/>
            </a:rPr>
            <a:t>4.Defines a time frame in which you will determine the success of a certain tool</a:t>
          </a:r>
          <a:endParaRPr lang="en-US" dirty="0"/>
        </a:p>
      </dgm:t>
    </dgm:pt>
    <dgm:pt modelId="{24046EBB-2FB3-4511-BCF6-25EA0401785F}" type="parTrans" cxnId="{44626E07-727E-4835-9AE5-966AD3906335}">
      <dgm:prSet/>
      <dgm:spPr/>
      <dgm:t>
        <a:bodyPr/>
        <a:lstStyle/>
        <a:p>
          <a:endParaRPr lang="en-US"/>
        </a:p>
      </dgm:t>
    </dgm:pt>
    <dgm:pt modelId="{85D8EEDF-2668-4622-8198-19948097A60E}" type="sibTrans" cxnId="{44626E07-727E-4835-9AE5-966AD3906335}">
      <dgm:prSet/>
      <dgm:spPr/>
      <dgm:t>
        <a:bodyPr/>
        <a:lstStyle/>
        <a:p>
          <a:endParaRPr lang="en-US"/>
        </a:p>
      </dgm:t>
    </dgm:pt>
    <dgm:pt modelId="{FA0F4C17-663C-4C0B-AA6A-D7AC475FF43A}">
      <dgm:prSet phldrT="[Text]"/>
      <dgm:spPr/>
      <dgm:t>
        <a:bodyPr/>
        <a:lstStyle/>
        <a:p>
          <a:r>
            <a:rPr lang="en-US" dirty="0" smtClean="0">
              <a:latin typeface="+mj-lt"/>
            </a:rPr>
            <a:t>5. Identify which processes the digital platform will phase out</a:t>
          </a:r>
          <a:endParaRPr lang="en-US" dirty="0"/>
        </a:p>
      </dgm:t>
    </dgm:pt>
    <dgm:pt modelId="{FD95513C-1FE1-4FE3-9CE0-7FABC8CC862E}" type="parTrans" cxnId="{4EA78A08-17F7-4453-B502-04420B3AC0F7}">
      <dgm:prSet/>
      <dgm:spPr/>
      <dgm:t>
        <a:bodyPr/>
        <a:lstStyle/>
        <a:p>
          <a:endParaRPr lang="en-US"/>
        </a:p>
      </dgm:t>
    </dgm:pt>
    <dgm:pt modelId="{FD70B12A-B5E4-40D3-B83E-78250186B498}" type="sibTrans" cxnId="{4EA78A08-17F7-4453-B502-04420B3AC0F7}">
      <dgm:prSet/>
      <dgm:spPr/>
      <dgm:t>
        <a:bodyPr/>
        <a:lstStyle/>
        <a:p>
          <a:endParaRPr lang="en-US"/>
        </a:p>
      </dgm:t>
    </dgm:pt>
    <dgm:pt modelId="{79B995A0-9F4F-435B-BC8D-404F17B0920F}">
      <dgm:prSet phldrT="[Text]"/>
      <dgm:spPr/>
      <dgm:t>
        <a:bodyPr/>
        <a:lstStyle/>
        <a:p>
          <a:r>
            <a:rPr lang="en-US" dirty="0" smtClean="0">
              <a:latin typeface="+mj-lt"/>
            </a:rPr>
            <a:t>6.To give the C-suite the opportunity to invest in the resources that you need</a:t>
          </a:r>
          <a:endParaRPr lang="en-US" dirty="0"/>
        </a:p>
      </dgm:t>
    </dgm:pt>
    <dgm:pt modelId="{A552132C-0B18-4FAE-A018-2595FC475F70}" type="parTrans" cxnId="{467F0644-7535-4504-A04A-F8C3506CD6B5}">
      <dgm:prSet/>
      <dgm:spPr/>
      <dgm:t>
        <a:bodyPr/>
        <a:lstStyle/>
        <a:p>
          <a:endParaRPr lang="en-US"/>
        </a:p>
      </dgm:t>
    </dgm:pt>
    <dgm:pt modelId="{1AB364F1-3D86-40DA-9EFD-0FB010024954}" type="sibTrans" cxnId="{467F0644-7535-4504-A04A-F8C3506CD6B5}">
      <dgm:prSet/>
      <dgm:spPr/>
      <dgm:t>
        <a:bodyPr/>
        <a:lstStyle/>
        <a:p>
          <a:endParaRPr lang="en-US"/>
        </a:p>
      </dgm:t>
    </dgm:pt>
    <dgm:pt modelId="{8D4513B9-A3ED-4EA8-B2F0-42D7180DDD4A}">
      <dgm:prSet phldrT="[Text]"/>
      <dgm:spPr/>
      <dgm:t>
        <a:bodyPr/>
        <a:lstStyle/>
        <a:p>
          <a:r>
            <a:rPr lang="en-US" dirty="0" smtClean="0">
              <a:latin typeface="+mj-lt"/>
            </a:rPr>
            <a:t>7.Prepare the change for your team</a:t>
          </a:r>
          <a:endParaRPr lang="en-US" dirty="0"/>
        </a:p>
      </dgm:t>
    </dgm:pt>
    <dgm:pt modelId="{D3C7C8B7-18BB-4B45-B00C-614BC4F16D09}" type="parTrans" cxnId="{52722932-CCA3-4669-B723-28234C547325}">
      <dgm:prSet/>
      <dgm:spPr/>
      <dgm:t>
        <a:bodyPr/>
        <a:lstStyle/>
        <a:p>
          <a:endParaRPr lang="en-US"/>
        </a:p>
      </dgm:t>
    </dgm:pt>
    <dgm:pt modelId="{6626ED68-C2F8-4338-A69F-5BF92239B70D}" type="sibTrans" cxnId="{52722932-CCA3-4669-B723-28234C547325}">
      <dgm:prSet/>
      <dgm:spPr/>
      <dgm:t>
        <a:bodyPr/>
        <a:lstStyle/>
        <a:p>
          <a:endParaRPr lang="en-US"/>
        </a:p>
      </dgm:t>
    </dgm:pt>
    <dgm:pt modelId="{3C6C2F93-9BA7-41FD-B6D0-494AB467CE88}">
      <dgm:prSet phldrT="[Text]"/>
      <dgm:spPr/>
      <dgm:t>
        <a:bodyPr/>
        <a:lstStyle/>
        <a:p>
          <a:r>
            <a:rPr lang="en-US" dirty="0" smtClean="0">
              <a:latin typeface="+mj-lt"/>
            </a:rPr>
            <a:t>8.Create a culture of digitalization</a:t>
          </a:r>
          <a:endParaRPr lang="en-US" dirty="0"/>
        </a:p>
      </dgm:t>
    </dgm:pt>
    <dgm:pt modelId="{50D6862A-21E3-48BF-A7A5-54E6A78FA600}" type="sibTrans" cxnId="{B03E85B4-33F6-4AF9-8199-874722AC61AF}">
      <dgm:prSet/>
      <dgm:spPr/>
      <dgm:t>
        <a:bodyPr/>
        <a:lstStyle/>
        <a:p>
          <a:endParaRPr lang="en-US"/>
        </a:p>
      </dgm:t>
    </dgm:pt>
    <dgm:pt modelId="{7A710023-315F-4317-9E3F-73B9760E5344}" type="parTrans" cxnId="{B03E85B4-33F6-4AF9-8199-874722AC61AF}">
      <dgm:prSet/>
      <dgm:spPr/>
      <dgm:t>
        <a:bodyPr/>
        <a:lstStyle/>
        <a:p>
          <a:endParaRPr lang="en-US"/>
        </a:p>
      </dgm:t>
    </dgm:pt>
    <dgm:pt modelId="{A3612209-59AA-4D42-BCF8-7A64D4195871}" type="pres">
      <dgm:prSet presAssocID="{E29A0EA1-600D-4280-9B96-F24D76A7B63C}" presName="Name0" presStyleCnt="0">
        <dgm:presLayoutVars>
          <dgm:dir/>
          <dgm:animLvl val="lvl"/>
          <dgm:resizeHandles val="exact"/>
        </dgm:presLayoutVars>
      </dgm:prSet>
      <dgm:spPr/>
      <dgm:t>
        <a:bodyPr/>
        <a:lstStyle/>
        <a:p>
          <a:endParaRPr lang="en-US"/>
        </a:p>
      </dgm:t>
    </dgm:pt>
    <dgm:pt modelId="{B9169D49-67AA-435F-9031-89F4F0FC8C07}" type="pres">
      <dgm:prSet presAssocID="{3C6C2F93-9BA7-41FD-B6D0-494AB467CE88}" presName="boxAndChildren" presStyleCnt="0"/>
      <dgm:spPr/>
      <dgm:t>
        <a:bodyPr/>
        <a:lstStyle/>
        <a:p>
          <a:endParaRPr lang="en-US"/>
        </a:p>
      </dgm:t>
    </dgm:pt>
    <dgm:pt modelId="{A169C03E-BB86-43B1-80B4-583071A01747}" type="pres">
      <dgm:prSet presAssocID="{3C6C2F93-9BA7-41FD-B6D0-494AB467CE88}" presName="parentTextBox" presStyleLbl="node1" presStyleIdx="0" presStyleCnt="8"/>
      <dgm:spPr/>
      <dgm:t>
        <a:bodyPr/>
        <a:lstStyle/>
        <a:p>
          <a:endParaRPr lang="en-US"/>
        </a:p>
      </dgm:t>
    </dgm:pt>
    <dgm:pt modelId="{F7073321-A478-4DDB-8A57-2496D8FAF5BD}" type="pres">
      <dgm:prSet presAssocID="{6626ED68-C2F8-4338-A69F-5BF92239B70D}" presName="sp" presStyleCnt="0"/>
      <dgm:spPr/>
      <dgm:t>
        <a:bodyPr/>
        <a:lstStyle/>
        <a:p>
          <a:endParaRPr lang="en-US"/>
        </a:p>
      </dgm:t>
    </dgm:pt>
    <dgm:pt modelId="{5CB7F012-0FD8-4A86-B10C-25D7CB397216}" type="pres">
      <dgm:prSet presAssocID="{8D4513B9-A3ED-4EA8-B2F0-42D7180DDD4A}" presName="arrowAndChildren" presStyleCnt="0"/>
      <dgm:spPr/>
      <dgm:t>
        <a:bodyPr/>
        <a:lstStyle/>
        <a:p>
          <a:endParaRPr lang="en-US"/>
        </a:p>
      </dgm:t>
    </dgm:pt>
    <dgm:pt modelId="{7D482CC5-0E0C-4629-8300-3C52BE9C41EC}" type="pres">
      <dgm:prSet presAssocID="{8D4513B9-A3ED-4EA8-B2F0-42D7180DDD4A}" presName="parentTextArrow" presStyleLbl="node1" presStyleIdx="1" presStyleCnt="8"/>
      <dgm:spPr/>
      <dgm:t>
        <a:bodyPr/>
        <a:lstStyle/>
        <a:p>
          <a:endParaRPr lang="en-US"/>
        </a:p>
      </dgm:t>
    </dgm:pt>
    <dgm:pt modelId="{1F1DAD75-DABB-4366-9776-714E3532AD1A}" type="pres">
      <dgm:prSet presAssocID="{1AB364F1-3D86-40DA-9EFD-0FB010024954}" presName="sp" presStyleCnt="0"/>
      <dgm:spPr/>
      <dgm:t>
        <a:bodyPr/>
        <a:lstStyle/>
        <a:p>
          <a:endParaRPr lang="en-US"/>
        </a:p>
      </dgm:t>
    </dgm:pt>
    <dgm:pt modelId="{061F6C93-7FE8-4FD0-860F-39BD705BEC73}" type="pres">
      <dgm:prSet presAssocID="{79B995A0-9F4F-435B-BC8D-404F17B0920F}" presName="arrowAndChildren" presStyleCnt="0"/>
      <dgm:spPr/>
      <dgm:t>
        <a:bodyPr/>
        <a:lstStyle/>
        <a:p>
          <a:endParaRPr lang="en-US"/>
        </a:p>
      </dgm:t>
    </dgm:pt>
    <dgm:pt modelId="{3B29E3B3-8A9D-4318-896E-E616E460412C}" type="pres">
      <dgm:prSet presAssocID="{79B995A0-9F4F-435B-BC8D-404F17B0920F}" presName="parentTextArrow" presStyleLbl="node1" presStyleIdx="2" presStyleCnt="8"/>
      <dgm:spPr/>
      <dgm:t>
        <a:bodyPr/>
        <a:lstStyle/>
        <a:p>
          <a:endParaRPr lang="en-US"/>
        </a:p>
      </dgm:t>
    </dgm:pt>
    <dgm:pt modelId="{C9EDEBA2-B089-4F36-A3B5-6E9104849E3D}" type="pres">
      <dgm:prSet presAssocID="{FD70B12A-B5E4-40D3-B83E-78250186B498}" presName="sp" presStyleCnt="0"/>
      <dgm:spPr/>
      <dgm:t>
        <a:bodyPr/>
        <a:lstStyle/>
        <a:p>
          <a:endParaRPr lang="en-US"/>
        </a:p>
      </dgm:t>
    </dgm:pt>
    <dgm:pt modelId="{05502EA3-60DD-444B-AE56-BFFFC5D4C396}" type="pres">
      <dgm:prSet presAssocID="{FA0F4C17-663C-4C0B-AA6A-D7AC475FF43A}" presName="arrowAndChildren" presStyleCnt="0"/>
      <dgm:spPr/>
      <dgm:t>
        <a:bodyPr/>
        <a:lstStyle/>
        <a:p>
          <a:endParaRPr lang="en-US"/>
        </a:p>
      </dgm:t>
    </dgm:pt>
    <dgm:pt modelId="{183A8A35-38DB-491E-AB79-A380DDCD939F}" type="pres">
      <dgm:prSet presAssocID="{FA0F4C17-663C-4C0B-AA6A-D7AC475FF43A}" presName="parentTextArrow" presStyleLbl="node1" presStyleIdx="3" presStyleCnt="8"/>
      <dgm:spPr/>
      <dgm:t>
        <a:bodyPr/>
        <a:lstStyle/>
        <a:p>
          <a:endParaRPr lang="en-US"/>
        </a:p>
      </dgm:t>
    </dgm:pt>
    <dgm:pt modelId="{4922DB34-E7D2-4621-9F91-56851DBE70AC}" type="pres">
      <dgm:prSet presAssocID="{85D8EEDF-2668-4622-8198-19948097A60E}" presName="sp" presStyleCnt="0"/>
      <dgm:spPr/>
      <dgm:t>
        <a:bodyPr/>
        <a:lstStyle/>
        <a:p>
          <a:endParaRPr lang="en-US"/>
        </a:p>
      </dgm:t>
    </dgm:pt>
    <dgm:pt modelId="{5737A807-5F93-46A4-908D-5CBD55FE8B92}" type="pres">
      <dgm:prSet presAssocID="{AE17C9B9-17AB-422B-9AC3-8DA929BD84F7}" presName="arrowAndChildren" presStyleCnt="0"/>
      <dgm:spPr/>
      <dgm:t>
        <a:bodyPr/>
        <a:lstStyle/>
        <a:p>
          <a:endParaRPr lang="en-US"/>
        </a:p>
      </dgm:t>
    </dgm:pt>
    <dgm:pt modelId="{98371EED-0671-4476-8C64-F96EDCC91044}" type="pres">
      <dgm:prSet presAssocID="{AE17C9B9-17AB-422B-9AC3-8DA929BD84F7}" presName="parentTextArrow" presStyleLbl="node1" presStyleIdx="4" presStyleCnt="8"/>
      <dgm:spPr/>
      <dgm:t>
        <a:bodyPr/>
        <a:lstStyle/>
        <a:p>
          <a:endParaRPr lang="en-US"/>
        </a:p>
      </dgm:t>
    </dgm:pt>
    <dgm:pt modelId="{DC895D1A-318A-4BC1-92C8-63AA495F040E}" type="pres">
      <dgm:prSet presAssocID="{E59D9251-A78B-43A4-B9D6-0DB4C1E94526}" presName="sp" presStyleCnt="0"/>
      <dgm:spPr/>
      <dgm:t>
        <a:bodyPr/>
        <a:lstStyle/>
        <a:p>
          <a:endParaRPr lang="en-US"/>
        </a:p>
      </dgm:t>
    </dgm:pt>
    <dgm:pt modelId="{ABF1E27C-394B-4338-BB0B-5D03541BA8B7}" type="pres">
      <dgm:prSet presAssocID="{6CF7358E-ACCC-436E-9CA9-5ACBD8C43EB4}" presName="arrowAndChildren" presStyleCnt="0"/>
      <dgm:spPr/>
      <dgm:t>
        <a:bodyPr/>
        <a:lstStyle/>
        <a:p>
          <a:endParaRPr lang="en-US"/>
        </a:p>
      </dgm:t>
    </dgm:pt>
    <dgm:pt modelId="{8D29AA69-4796-477E-AF80-47A52210C3C7}" type="pres">
      <dgm:prSet presAssocID="{6CF7358E-ACCC-436E-9CA9-5ACBD8C43EB4}" presName="parentTextArrow" presStyleLbl="node1" presStyleIdx="5" presStyleCnt="8"/>
      <dgm:spPr/>
      <dgm:t>
        <a:bodyPr/>
        <a:lstStyle/>
        <a:p>
          <a:endParaRPr lang="en-US"/>
        </a:p>
      </dgm:t>
    </dgm:pt>
    <dgm:pt modelId="{6047792F-C82E-409E-A206-E5FC2B927CB6}" type="pres">
      <dgm:prSet presAssocID="{F27B63BA-8675-407D-B93B-DDEF98CB88DD}" presName="sp" presStyleCnt="0"/>
      <dgm:spPr/>
      <dgm:t>
        <a:bodyPr/>
        <a:lstStyle/>
        <a:p>
          <a:endParaRPr lang="en-US"/>
        </a:p>
      </dgm:t>
    </dgm:pt>
    <dgm:pt modelId="{8412A6B6-3B1F-40D5-BC68-1B1D15EAA0A9}" type="pres">
      <dgm:prSet presAssocID="{44D1DC66-F929-4EDB-AB14-17CA90AF1525}" presName="arrowAndChildren" presStyleCnt="0"/>
      <dgm:spPr/>
      <dgm:t>
        <a:bodyPr/>
        <a:lstStyle/>
        <a:p>
          <a:endParaRPr lang="en-US"/>
        </a:p>
      </dgm:t>
    </dgm:pt>
    <dgm:pt modelId="{62DACEE7-1AEF-429A-B291-B8296114F310}" type="pres">
      <dgm:prSet presAssocID="{44D1DC66-F929-4EDB-AB14-17CA90AF1525}" presName="parentTextArrow" presStyleLbl="node1" presStyleIdx="6" presStyleCnt="8"/>
      <dgm:spPr/>
      <dgm:t>
        <a:bodyPr/>
        <a:lstStyle/>
        <a:p>
          <a:endParaRPr lang="en-US"/>
        </a:p>
      </dgm:t>
    </dgm:pt>
    <dgm:pt modelId="{504B3CA8-0B6C-426A-B7B4-35D3502029D6}" type="pres">
      <dgm:prSet presAssocID="{F2D78EE5-FC65-41CD-8502-AFFFDD1ACC14}" presName="sp" presStyleCnt="0"/>
      <dgm:spPr/>
      <dgm:t>
        <a:bodyPr/>
        <a:lstStyle/>
        <a:p>
          <a:endParaRPr lang="en-US"/>
        </a:p>
      </dgm:t>
    </dgm:pt>
    <dgm:pt modelId="{D982B242-9AF0-4AF2-B781-56D115688A94}" type="pres">
      <dgm:prSet presAssocID="{99363545-FF8C-40F9-953C-D7E257D6442D}" presName="arrowAndChildren" presStyleCnt="0"/>
      <dgm:spPr/>
      <dgm:t>
        <a:bodyPr/>
        <a:lstStyle/>
        <a:p>
          <a:endParaRPr lang="en-US"/>
        </a:p>
      </dgm:t>
    </dgm:pt>
    <dgm:pt modelId="{D1047431-87C7-492D-9DC4-B22DC36E4616}" type="pres">
      <dgm:prSet presAssocID="{99363545-FF8C-40F9-953C-D7E257D6442D}" presName="parentTextArrow" presStyleLbl="node1" presStyleIdx="7" presStyleCnt="8"/>
      <dgm:spPr/>
      <dgm:t>
        <a:bodyPr/>
        <a:lstStyle/>
        <a:p>
          <a:endParaRPr lang="en-US"/>
        </a:p>
      </dgm:t>
    </dgm:pt>
  </dgm:ptLst>
  <dgm:cxnLst>
    <dgm:cxn modelId="{5B07502B-142C-4B2E-8CF5-C71A9E1EB16F}" srcId="{E29A0EA1-600D-4280-9B96-F24D76A7B63C}" destId="{44D1DC66-F929-4EDB-AB14-17CA90AF1525}" srcOrd="1" destOrd="0" parTransId="{67E2847D-5561-4631-B32E-7D2F256CB991}" sibTransId="{F27B63BA-8675-407D-B93B-DDEF98CB88DD}"/>
    <dgm:cxn modelId="{B03E85B4-33F6-4AF9-8199-874722AC61AF}" srcId="{E29A0EA1-600D-4280-9B96-F24D76A7B63C}" destId="{3C6C2F93-9BA7-41FD-B6D0-494AB467CE88}" srcOrd="7" destOrd="0" parTransId="{7A710023-315F-4317-9E3F-73B9760E5344}" sibTransId="{50D6862A-21E3-48BF-A7A5-54E6A78FA600}"/>
    <dgm:cxn modelId="{A55A27DE-CB4A-4817-9FFC-DB6FA9B1314D}" type="presOf" srcId="{3C6C2F93-9BA7-41FD-B6D0-494AB467CE88}" destId="{A169C03E-BB86-43B1-80B4-583071A01747}" srcOrd="0" destOrd="0" presId="urn:microsoft.com/office/officeart/2005/8/layout/process4"/>
    <dgm:cxn modelId="{467F0644-7535-4504-A04A-F8C3506CD6B5}" srcId="{E29A0EA1-600D-4280-9B96-F24D76A7B63C}" destId="{79B995A0-9F4F-435B-BC8D-404F17B0920F}" srcOrd="5" destOrd="0" parTransId="{A552132C-0B18-4FAE-A018-2595FC475F70}" sibTransId="{1AB364F1-3D86-40DA-9EFD-0FB010024954}"/>
    <dgm:cxn modelId="{2DF30505-35F1-4080-AD68-694ADFFE91C2}" type="presOf" srcId="{E29A0EA1-600D-4280-9B96-F24D76A7B63C}" destId="{A3612209-59AA-4D42-BCF8-7A64D4195871}" srcOrd="0" destOrd="0" presId="urn:microsoft.com/office/officeart/2005/8/layout/process4"/>
    <dgm:cxn modelId="{1C127AE8-C4AB-4019-AF39-866E03D59D52}" type="presOf" srcId="{AE17C9B9-17AB-422B-9AC3-8DA929BD84F7}" destId="{98371EED-0671-4476-8C64-F96EDCC91044}" srcOrd="0" destOrd="0" presId="urn:microsoft.com/office/officeart/2005/8/layout/process4"/>
    <dgm:cxn modelId="{58F6DFDD-4B78-416E-AF43-924D7CE26419}" type="presOf" srcId="{79B995A0-9F4F-435B-BC8D-404F17B0920F}" destId="{3B29E3B3-8A9D-4318-896E-E616E460412C}" srcOrd="0" destOrd="0" presId="urn:microsoft.com/office/officeart/2005/8/layout/process4"/>
    <dgm:cxn modelId="{8EAA203C-E532-45C8-94C4-6D9ECD567C12}" srcId="{E29A0EA1-600D-4280-9B96-F24D76A7B63C}" destId="{99363545-FF8C-40F9-953C-D7E257D6442D}" srcOrd="0" destOrd="0" parTransId="{46A1F940-902F-4FF0-94FE-67DAB18BAC4E}" sibTransId="{F2D78EE5-FC65-41CD-8502-AFFFDD1ACC14}"/>
    <dgm:cxn modelId="{6DB15026-7143-470A-A781-9CE59D648F2D}" type="presOf" srcId="{99363545-FF8C-40F9-953C-D7E257D6442D}" destId="{D1047431-87C7-492D-9DC4-B22DC36E4616}" srcOrd="0" destOrd="0" presId="urn:microsoft.com/office/officeart/2005/8/layout/process4"/>
    <dgm:cxn modelId="{9395E13C-0D89-4601-BBB1-77EDC6CAF27A}" type="presOf" srcId="{44D1DC66-F929-4EDB-AB14-17CA90AF1525}" destId="{62DACEE7-1AEF-429A-B291-B8296114F310}" srcOrd="0" destOrd="0" presId="urn:microsoft.com/office/officeart/2005/8/layout/process4"/>
    <dgm:cxn modelId="{76E22E6E-D5E6-4026-A008-3F0458BE4A4A}" type="presOf" srcId="{8D4513B9-A3ED-4EA8-B2F0-42D7180DDD4A}" destId="{7D482CC5-0E0C-4629-8300-3C52BE9C41EC}" srcOrd="0" destOrd="0" presId="urn:microsoft.com/office/officeart/2005/8/layout/process4"/>
    <dgm:cxn modelId="{44626E07-727E-4835-9AE5-966AD3906335}" srcId="{E29A0EA1-600D-4280-9B96-F24D76A7B63C}" destId="{AE17C9B9-17AB-422B-9AC3-8DA929BD84F7}" srcOrd="3" destOrd="0" parTransId="{24046EBB-2FB3-4511-BCF6-25EA0401785F}" sibTransId="{85D8EEDF-2668-4622-8198-19948097A60E}"/>
    <dgm:cxn modelId="{AD7D92A7-6D39-48D4-9FA1-A6DB39A3420A}" srcId="{E29A0EA1-600D-4280-9B96-F24D76A7B63C}" destId="{6CF7358E-ACCC-436E-9CA9-5ACBD8C43EB4}" srcOrd="2" destOrd="0" parTransId="{CA8E0C72-30C8-4BCF-B5D1-5F0534A2A556}" sibTransId="{E59D9251-A78B-43A4-B9D6-0DB4C1E94526}"/>
    <dgm:cxn modelId="{77FBC974-315D-4B6A-BB2E-01B5D8128928}" type="presOf" srcId="{6CF7358E-ACCC-436E-9CA9-5ACBD8C43EB4}" destId="{8D29AA69-4796-477E-AF80-47A52210C3C7}" srcOrd="0" destOrd="0" presId="urn:microsoft.com/office/officeart/2005/8/layout/process4"/>
    <dgm:cxn modelId="{52722932-CCA3-4669-B723-28234C547325}" srcId="{E29A0EA1-600D-4280-9B96-F24D76A7B63C}" destId="{8D4513B9-A3ED-4EA8-B2F0-42D7180DDD4A}" srcOrd="6" destOrd="0" parTransId="{D3C7C8B7-18BB-4B45-B00C-614BC4F16D09}" sibTransId="{6626ED68-C2F8-4338-A69F-5BF92239B70D}"/>
    <dgm:cxn modelId="{4EA78A08-17F7-4453-B502-04420B3AC0F7}" srcId="{E29A0EA1-600D-4280-9B96-F24D76A7B63C}" destId="{FA0F4C17-663C-4C0B-AA6A-D7AC475FF43A}" srcOrd="4" destOrd="0" parTransId="{FD95513C-1FE1-4FE3-9CE0-7FABC8CC862E}" sibTransId="{FD70B12A-B5E4-40D3-B83E-78250186B498}"/>
    <dgm:cxn modelId="{3EA4170B-2735-4B4B-AD35-9036154196B8}" type="presOf" srcId="{FA0F4C17-663C-4C0B-AA6A-D7AC475FF43A}" destId="{183A8A35-38DB-491E-AB79-A380DDCD939F}" srcOrd="0" destOrd="0" presId="urn:microsoft.com/office/officeart/2005/8/layout/process4"/>
    <dgm:cxn modelId="{2B30FEB6-C537-49BC-A839-76ACB11A2D97}" type="presParOf" srcId="{A3612209-59AA-4D42-BCF8-7A64D4195871}" destId="{B9169D49-67AA-435F-9031-89F4F0FC8C07}" srcOrd="0" destOrd="0" presId="urn:microsoft.com/office/officeart/2005/8/layout/process4"/>
    <dgm:cxn modelId="{56657B96-E47B-48AD-98A6-3AA957D7DB70}" type="presParOf" srcId="{B9169D49-67AA-435F-9031-89F4F0FC8C07}" destId="{A169C03E-BB86-43B1-80B4-583071A01747}" srcOrd="0" destOrd="0" presId="urn:microsoft.com/office/officeart/2005/8/layout/process4"/>
    <dgm:cxn modelId="{12F7C041-1CBC-4AAC-AF36-FBE773C290E5}" type="presParOf" srcId="{A3612209-59AA-4D42-BCF8-7A64D4195871}" destId="{F7073321-A478-4DDB-8A57-2496D8FAF5BD}" srcOrd="1" destOrd="0" presId="urn:microsoft.com/office/officeart/2005/8/layout/process4"/>
    <dgm:cxn modelId="{D5563DFB-C7A7-4FBE-AE1E-BCFA5396FECB}" type="presParOf" srcId="{A3612209-59AA-4D42-BCF8-7A64D4195871}" destId="{5CB7F012-0FD8-4A86-B10C-25D7CB397216}" srcOrd="2" destOrd="0" presId="urn:microsoft.com/office/officeart/2005/8/layout/process4"/>
    <dgm:cxn modelId="{764A4A02-3C47-427D-95FA-B0C3B555040B}" type="presParOf" srcId="{5CB7F012-0FD8-4A86-B10C-25D7CB397216}" destId="{7D482CC5-0E0C-4629-8300-3C52BE9C41EC}" srcOrd="0" destOrd="0" presId="urn:microsoft.com/office/officeart/2005/8/layout/process4"/>
    <dgm:cxn modelId="{0B736732-7E30-40F5-A5DC-ED357076DBDC}" type="presParOf" srcId="{A3612209-59AA-4D42-BCF8-7A64D4195871}" destId="{1F1DAD75-DABB-4366-9776-714E3532AD1A}" srcOrd="3" destOrd="0" presId="urn:microsoft.com/office/officeart/2005/8/layout/process4"/>
    <dgm:cxn modelId="{57AA87D9-28A8-4942-BD85-2B6F95DCB912}" type="presParOf" srcId="{A3612209-59AA-4D42-BCF8-7A64D4195871}" destId="{061F6C93-7FE8-4FD0-860F-39BD705BEC73}" srcOrd="4" destOrd="0" presId="urn:microsoft.com/office/officeart/2005/8/layout/process4"/>
    <dgm:cxn modelId="{AE37D9D4-E94F-4269-825B-C6CB58ED5628}" type="presParOf" srcId="{061F6C93-7FE8-4FD0-860F-39BD705BEC73}" destId="{3B29E3B3-8A9D-4318-896E-E616E460412C}" srcOrd="0" destOrd="0" presId="urn:microsoft.com/office/officeart/2005/8/layout/process4"/>
    <dgm:cxn modelId="{0630C566-EAEE-445A-A787-8D7222CA88F9}" type="presParOf" srcId="{A3612209-59AA-4D42-BCF8-7A64D4195871}" destId="{C9EDEBA2-B089-4F36-A3B5-6E9104849E3D}" srcOrd="5" destOrd="0" presId="urn:microsoft.com/office/officeart/2005/8/layout/process4"/>
    <dgm:cxn modelId="{915F1CA0-9C73-4A19-878A-2B7C6B18409A}" type="presParOf" srcId="{A3612209-59AA-4D42-BCF8-7A64D4195871}" destId="{05502EA3-60DD-444B-AE56-BFFFC5D4C396}" srcOrd="6" destOrd="0" presId="urn:microsoft.com/office/officeart/2005/8/layout/process4"/>
    <dgm:cxn modelId="{D131C39E-A4D1-4FA7-B050-B353ED2BD45B}" type="presParOf" srcId="{05502EA3-60DD-444B-AE56-BFFFC5D4C396}" destId="{183A8A35-38DB-491E-AB79-A380DDCD939F}" srcOrd="0" destOrd="0" presId="urn:microsoft.com/office/officeart/2005/8/layout/process4"/>
    <dgm:cxn modelId="{FB5E7C09-60A7-470B-8E20-F8C4756A95D8}" type="presParOf" srcId="{A3612209-59AA-4D42-BCF8-7A64D4195871}" destId="{4922DB34-E7D2-4621-9F91-56851DBE70AC}" srcOrd="7" destOrd="0" presId="urn:microsoft.com/office/officeart/2005/8/layout/process4"/>
    <dgm:cxn modelId="{31B43CD8-B129-4E75-A363-16F3961C7EEC}" type="presParOf" srcId="{A3612209-59AA-4D42-BCF8-7A64D4195871}" destId="{5737A807-5F93-46A4-908D-5CBD55FE8B92}" srcOrd="8" destOrd="0" presId="urn:microsoft.com/office/officeart/2005/8/layout/process4"/>
    <dgm:cxn modelId="{F4E3976B-BA1B-4B08-BC4D-C0185035FBCA}" type="presParOf" srcId="{5737A807-5F93-46A4-908D-5CBD55FE8B92}" destId="{98371EED-0671-4476-8C64-F96EDCC91044}" srcOrd="0" destOrd="0" presId="urn:microsoft.com/office/officeart/2005/8/layout/process4"/>
    <dgm:cxn modelId="{537E144A-C24D-49AD-9AE2-AA078CD2217C}" type="presParOf" srcId="{A3612209-59AA-4D42-BCF8-7A64D4195871}" destId="{DC895D1A-318A-4BC1-92C8-63AA495F040E}" srcOrd="9" destOrd="0" presId="urn:microsoft.com/office/officeart/2005/8/layout/process4"/>
    <dgm:cxn modelId="{11A7C265-4304-4686-977F-BE4642BAD803}" type="presParOf" srcId="{A3612209-59AA-4D42-BCF8-7A64D4195871}" destId="{ABF1E27C-394B-4338-BB0B-5D03541BA8B7}" srcOrd="10" destOrd="0" presId="urn:microsoft.com/office/officeart/2005/8/layout/process4"/>
    <dgm:cxn modelId="{1DD57826-C2F7-4C86-A98B-EB2E88BA36B2}" type="presParOf" srcId="{ABF1E27C-394B-4338-BB0B-5D03541BA8B7}" destId="{8D29AA69-4796-477E-AF80-47A52210C3C7}" srcOrd="0" destOrd="0" presId="urn:microsoft.com/office/officeart/2005/8/layout/process4"/>
    <dgm:cxn modelId="{F762393E-D4DB-4752-9A1F-2DA6E0F83A1A}" type="presParOf" srcId="{A3612209-59AA-4D42-BCF8-7A64D4195871}" destId="{6047792F-C82E-409E-A206-E5FC2B927CB6}" srcOrd="11" destOrd="0" presId="urn:microsoft.com/office/officeart/2005/8/layout/process4"/>
    <dgm:cxn modelId="{FD174FB4-3664-4AF0-9017-DB5E61AE6466}" type="presParOf" srcId="{A3612209-59AA-4D42-BCF8-7A64D4195871}" destId="{8412A6B6-3B1F-40D5-BC68-1B1D15EAA0A9}" srcOrd="12" destOrd="0" presId="urn:microsoft.com/office/officeart/2005/8/layout/process4"/>
    <dgm:cxn modelId="{A32AF68D-6C1B-4E68-BF56-0486B68EBCEB}" type="presParOf" srcId="{8412A6B6-3B1F-40D5-BC68-1B1D15EAA0A9}" destId="{62DACEE7-1AEF-429A-B291-B8296114F310}" srcOrd="0" destOrd="0" presId="urn:microsoft.com/office/officeart/2005/8/layout/process4"/>
    <dgm:cxn modelId="{7D1235F8-24B2-4781-8D2F-C77041DADBBA}" type="presParOf" srcId="{A3612209-59AA-4D42-BCF8-7A64D4195871}" destId="{504B3CA8-0B6C-426A-B7B4-35D3502029D6}" srcOrd="13" destOrd="0" presId="urn:microsoft.com/office/officeart/2005/8/layout/process4"/>
    <dgm:cxn modelId="{8C2B9DB3-48C4-4146-830F-FED95094D74F}" type="presParOf" srcId="{A3612209-59AA-4D42-BCF8-7A64D4195871}" destId="{D982B242-9AF0-4AF2-B781-56D115688A94}" srcOrd="14" destOrd="0" presId="urn:microsoft.com/office/officeart/2005/8/layout/process4"/>
    <dgm:cxn modelId="{CB9F3561-792E-4C86-832A-CD830E9C7819}" type="presParOf" srcId="{D982B242-9AF0-4AF2-B781-56D115688A94}" destId="{D1047431-87C7-492D-9DC4-B22DC36E4616}"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36CC3E-69CA-4E13-86D7-19D571044FBD}">
      <dsp:nvSpPr>
        <dsp:cNvPr id="0" name=""/>
        <dsp:cNvSpPr/>
      </dsp:nvSpPr>
      <dsp:spPr>
        <a:xfrm>
          <a:off x="1966832" y="954207"/>
          <a:ext cx="732506" cy="732506"/>
        </a:xfrm>
        <a:prstGeom prst="ellipse">
          <a:avLst/>
        </a:prstGeom>
        <a:solidFill>
          <a:schemeClr val="accent1">
            <a:hueOff val="0"/>
            <a:satOff val="0"/>
            <a:lumOff val="0"/>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US" sz="700" kern="1200" dirty="0" smtClean="0"/>
            <a:t>Challenges</a:t>
          </a:r>
          <a:endParaRPr lang="en-US" sz="700" kern="1200" dirty="0"/>
        </a:p>
      </dsp:txBody>
      <dsp:txXfrm>
        <a:off x="2074105" y="1061480"/>
        <a:ext cx="517960" cy="517960"/>
      </dsp:txXfrm>
    </dsp:sp>
    <dsp:sp modelId="{127ED942-E4E1-4AAD-8E59-87BA1DF47B9C}">
      <dsp:nvSpPr>
        <dsp:cNvPr id="0" name=""/>
        <dsp:cNvSpPr/>
      </dsp:nvSpPr>
      <dsp:spPr>
        <a:xfrm rot="16200000">
          <a:off x="2223078" y="830072"/>
          <a:ext cx="220014" cy="28256"/>
        </a:xfrm>
        <a:custGeom>
          <a:avLst/>
          <a:gdLst/>
          <a:ahLst/>
          <a:cxnLst/>
          <a:rect l="0" t="0" r="0" b="0"/>
          <a:pathLst>
            <a:path>
              <a:moveTo>
                <a:pt x="0" y="14128"/>
              </a:moveTo>
              <a:lnTo>
                <a:pt x="220014" y="14128"/>
              </a:lnTo>
            </a:path>
          </a:pathLst>
        </a:custGeom>
        <a:noFill/>
        <a:ln w="12700" cap="sq"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327585" y="838700"/>
        <a:ext cx="11000" cy="11000"/>
      </dsp:txXfrm>
    </dsp:sp>
    <dsp:sp modelId="{31F9D184-9F66-4513-B340-3E13D1F32AA0}">
      <dsp:nvSpPr>
        <dsp:cNvPr id="0" name=""/>
        <dsp:cNvSpPr/>
      </dsp:nvSpPr>
      <dsp:spPr>
        <a:xfrm>
          <a:off x="1966832" y="1686"/>
          <a:ext cx="732506" cy="732506"/>
        </a:xfrm>
        <a:prstGeom prst="ellipse">
          <a:avLst/>
        </a:prstGeom>
        <a:solidFill>
          <a:schemeClr val="accent2">
            <a:hueOff val="0"/>
            <a:satOff val="0"/>
            <a:lumOff val="0"/>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kern="1200" dirty="0" smtClean="0"/>
            <a:t>Lack of a clear strategy or goal for digital transformation</a:t>
          </a:r>
          <a:endParaRPr lang="en-US" sz="600" kern="1200" dirty="0"/>
        </a:p>
      </dsp:txBody>
      <dsp:txXfrm>
        <a:off x="2074105" y="108959"/>
        <a:ext cx="517960" cy="517960"/>
      </dsp:txXfrm>
    </dsp:sp>
    <dsp:sp modelId="{21472872-C7AA-4D46-80AA-4CD58E211B9D}">
      <dsp:nvSpPr>
        <dsp:cNvPr id="0" name=""/>
        <dsp:cNvSpPr/>
      </dsp:nvSpPr>
      <dsp:spPr>
        <a:xfrm rot="20520000">
          <a:off x="2676029" y="1159160"/>
          <a:ext cx="220014" cy="28256"/>
        </a:xfrm>
        <a:custGeom>
          <a:avLst/>
          <a:gdLst/>
          <a:ahLst/>
          <a:cxnLst/>
          <a:rect l="0" t="0" r="0" b="0"/>
          <a:pathLst>
            <a:path>
              <a:moveTo>
                <a:pt x="0" y="14128"/>
              </a:moveTo>
              <a:lnTo>
                <a:pt x="220014" y="14128"/>
              </a:lnTo>
            </a:path>
          </a:pathLst>
        </a:custGeom>
        <a:noFill/>
        <a:ln w="12700" cap="sq"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780535" y="1167788"/>
        <a:ext cx="11000" cy="11000"/>
      </dsp:txXfrm>
    </dsp:sp>
    <dsp:sp modelId="{BCCC859D-C4D8-4C60-983E-C0AC83479934}">
      <dsp:nvSpPr>
        <dsp:cNvPr id="0" name=""/>
        <dsp:cNvSpPr/>
      </dsp:nvSpPr>
      <dsp:spPr>
        <a:xfrm>
          <a:off x="2872733" y="659862"/>
          <a:ext cx="732506" cy="732506"/>
        </a:xfrm>
        <a:prstGeom prst="ellipse">
          <a:avLst/>
        </a:prstGeom>
        <a:solidFill>
          <a:schemeClr val="accent2">
            <a:hueOff val="-5247790"/>
            <a:satOff val="-16346"/>
            <a:lumOff val="-14804"/>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kern="1200" dirty="0" smtClean="0"/>
            <a:t>Resistance from the C-suite to invest</a:t>
          </a:r>
          <a:endParaRPr lang="en-US" sz="600" kern="1200" dirty="0"/>
        </a:p>
      </dsp:txBody>
      <dsp:txXfrm>
        <a:off x="2980006" y="767135"/>
        <a:ext cx="517960" cy="517960"/>
      </dsp:txXfrm>
    </dsp:sp>
    <dsp:sp modelId="{6C5C853C-A66E-46DE-835E-8F506E15B9BF}">
      <dsp:nvSpPr>
        <dsp:cNvPr id="0" name=""/>
        <dsp:cNvSpPr/>
      </dsp:nvSpPr>
      <dsp:spPr>
        <a:xfrm rot="3240000">
          <a:off x="2503017" y="1691635"/>
          <a:ext cx="220014" cy="28256"/>
        </a:xfrm>
        <a:custGeom>
          <a:avLst/>
          <a:gdLst/>
          <a:ahLst/>
          <a:cxnLst/>
          <a:rect l="0" t="0" r="0" b="0"/>
          <a:pathLst>
            <a:path>
              <a:moveTo>
                <a:pt x="0" y="14128"/>
              </a:moveTo>
              <a:lnTo>
                <a:pt x="220014" y="14128"/>
              </a:lnTo>
            </a:path>
          </a:pathLst>
        </a:custGeom>
        <a:noFill/>
        <a:ln w="12700" cap="sq"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607524" y="1700263"/>
        <a:ext cx="11000" cy="11000"/>
      </dsp:txXfrm>
    </dsp:sp>
    <dsp:sp modelId="{7C0D3A02-A0AA-453F-A23A-1C7D135238BA}">
      <dsp:nvSpPr>
        <dsp:cNvPr id="0" name=""/>
        <dsp:cNvSpPr/>
      </dsp:nvSpPr>
      <dsp:spPr>
        <a:xfrm>
          <a:off x="2526710" y="1724813"/>
          <a:ext cx="732506" cy="732506"/>
        </a:xfrm>
        <a:prstGeom prst="ellipse">
          <a:avLst/>
        </a:prstGeom>
        <a:solidFill>
          <a:schemeClr val="accent2">
            <a:hueOff val="-10495580"/>
            <a:satOff val="-32693"/>
            <a:lumOff val="-29608"/>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kern="1200" dirty="0" smtClean="0"/>
            <a:t>Lack of budget to enable digital transformation</a:t>
          </a:r>
          <a:endParaRPr lang="en-US" sz="600" kern="1200" dirty="0"/>
        </a:p>
      </dsp:txBody>
      <dsp:txXfrm>
        <a:off x="2633983" y="1832086"/>
        <a:ext cx="517960" cy="517960"/>
      </dsp:txXfrm>
    </dsp:sp>
    <dsp:sp modelId="{86A3A529-83DC-42E5-9E2A-646D840B484D}">
      <dsp:nvSpPr>
        <dsp:cNvPr id="0" name=""/>
        <dsp:cNvSpPr/>
      </dsp:nvSpPr>
      <dsp:spPr>
        <a:xfrm rot="7560000">
          <a:off x="1943139" y="1691635"/>
          <a:ext cx="220014" cy="28256"/>
        </a:xfrm>
        <a:custGeom>
          <a:avLst/>
          <a:gdLst/>
          <a:ahLst/>
          <a:cxnLst/>
          <a:rect l="0" t="0" r="0" b="0"/>
          <a:pathLst>
            <a:path>
              <a:moveTo>
                <a:pt x="0" y="14128"/>
              </a:moveTo>
              <a:lnTo>
                <a:pt x="220014" y="14128"/>
              </a:lnTo>
            </a:path>
          </a:pathLst>
        </a:custGeom>
        <a:noFill/>
        <a:ln w="12700" cap="sq"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2047646" y="1700263"/>
        <a:ext cx="11000" cy="11000"/>
      </dsp:txXfrm>
    </dsp:sp>
    <dsp:sp modelId="{0368CD37-97DE-4A11-8A0A-90CABFC2D50D}">
      <dsp:nvSpPr>
        <dsp:cNvPr id="0" name=""/>
        <dsp:cNvSpPr/>
      </dsp:nvSpPr>
      <dsp:spPr>
        <a:xfrm>
          <a:off x="1406954" y="1724813"/>
          <a:ext cx="732506" cy="732506"/>
        </a:xfrm>
        <a:prstGeom prst="ellipse">
          <a:avLst/>
        </a:prstGeom>
        <a:solidFill>
          <a:schemeClr val="accent2">
            <a:hueOff val="-15743370"/>
            <a:satOff val="-49039"/>
            <a:lumOff val="-44412"/>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kern="1200" dirty="0" smtClean="0"/>
            <a:t>Lack of expertise in leading the digital transformation project</a:t>
          </a:r>
          <a:endParaRPr lang="en-US" sz="600" kern="1200" dirty="0"/>
        </a:p>
      </dsp:txBody>
      <dsp:txXfrm>
        <a:off x="1514227" y="1832086"/>
        <a:ext cx="517960" cy="517960"/>
      </dsp:txXfrm>
    </dsp:sp>
    <dsp:sp modelId="{930EB2DF-8695-4BA4-8A3B-E065F0B738E2}">
      <dsp:nvSpPr>
        <dsp:cNvPr id="0" name=""/>
        <dsp:cNvSpPr/>
      </dsp:nvSpPr>
      <dsp:spPr>
        <a:xfrm rot="11880000">
          <a:off x="1770127" y="1159160"/>
          <a:ext cx="220014" cy="28256"/>
        </a:xfrm>
        <a:custGeom>
          <a:avLst/>
          <a:gdLst/>
          <a:ahLst/>
          <a:cxnLst/>
          <a:rect l="0" t="0" r="0" b="0"/>
          <a:pathLst>
            <a:path>
              <a:moveTo>
                <a:pt x="0" y="14128"/>
              </a:moveTo>
              <a:lnTo>
                <a:pt x="220014" y="14128"/>
              </a:lnTo>
            </a:path>
          </a:pathLst>
        </a:custGeom>
        <a:noFill/>
        <a:ln w="12700" cap="sq"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1874634" y="1167788"/>
        <a:ext cx="11000" cy="11000"/>
      </dsp:txXfrm>
    </dsp:sp>
    <dsp:sp modelId="{53AB1791-3939-4C9E-A28D-66FA4612D952}">
      <dsp:nvSpPr>
        <dsp:cNvPr id="0" name=""/>
        <dsp:cNvSpPr/>
      </dsp:nvSpPr>
      <dsp:spPr>
        <a:xfrm>
          <a:off x="1060930" y="659862"/>
          <a:ext cx="732506" cy="732506"/>
        </a:xfrm>
        <a:prstGeom prst="ellipse">
          <a:avLst/>
        </a:prstGeom>
        <a:solidFill>
          <a:schemeClr val="accent2">
            <a:hueOff val="-20991160"/>
            <a:satOff val="-65385"/>
            <a:lumOff val="-59216"/>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kern="1200" dirty="0" smtClean="0"/>
            <a:t>Lack of agility in upgrading to new digital solutions</a:t>
          </a:r>
          <a:endParaRPr lang="en-US" sz="600" kern="1200" dirty="0"/>
        </a:p>
      </dsp:txBody>
      <dsp:txXfrm>
        <a:off x="1168203" y="767135"/>
        <a:ext cx="517960" cy="5179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69C03E-BB86-43B1-80B4-583071A01747}">
      <dsp:nvSpPr>
        <dsp:cNvPr id="0" name=""/>
        <dsp:cNvSpPr/>
      </dsp:nvSpPr>
      <dsp:spPr>
        <a:xfrm>
          <a:off x="0" y="3491687"/>
          <a:ext cx="7387389" cy="327388"/>
        </a:xfrm>
        <a:prstGeom prst="rect">
          <a:avLst/>
        </a:prstGeom>
        <a:solidFill>
          <a:schemeClr val="accent2">
            <a:hueOff val="0"/>
            <a:satOff val="0"/>
            <a:lumOff val="0"/>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en-US" sz="1100" kern="1200" dirty="0" smtClean="0">
              <a:latin typeface="+mj-lt"/>
            </a:rPr>
            <a:t>8.Create a culture of digitalization</a:t>
          </a:r>
          <a:endParaRPr lang="en-US" sz="1100" kern="1200" dirty="0"/>
        </a:p>
      </dsp:txBody>
      <dsp:txXfrm>
        <a:off x="0" y="3491687"/>
        <a:ext cx="7387389" cy="327388"/>
      </dsp:txXfrm>
    </dsp:sp>
    <dsp:sp modelId="{7D482CC5-0E0C-4629-8300-3C52BE9C41EC}">
      <dsp:nvSpPr>
        <dsp:cNvPr id="0" name=""/>
        <dsp:cNvSpPr/>
      </dsp:nvSpPr>
      <dsp:spPr>
        <a:xfrm rot="10800000">
          <a:off x="0" y="2993073"/>
          <a:ext cx="7387389" cy="503524"/>
        </a:xfrm>
        <a:prstGeom prst="upArrowCallout">
          <a:avLst/>
        </a:prstGeom>
        <a:solidFill>
          <a:schemeClr val="accent2">
            <a:hueOff val="-2998737"/>
            <a:satOff val="-9341"/>
            <a:lumOff val="-8459"/>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en-US" sz="1100" kern="1200" dirty="0" smtClean="0">
              <a:latin typeface="+mj-lt"/>
            </a:rPr>
            <a:t>7.Prepare the change for your team</a:t>
          </a:r>
          <a:endParaRPr lang="en-US" sz="1100" kern="1200" dirty="0"/>
        </a:p>
      </dsp:txBody>
      <dsp:txXfrm rot="10800000">
        <a:off x="0" y="2993073"/>
        <a:ext cx="7387389" cy="327175"/>
      </dsp:txXfrm>
    </dsp:sp>
    <dsp:sp modelId="{3B29E3B3-8A9D-4318-896E-E616E460412C}">
      <dsp:nvSpPr>
        <dsp:cNvPr id="0" name=""/>
        <dsp:cNvSpPr/>
      </dsp:nvSpPr>
      <dsp:spPr>
        <a:xfrm rot="10800000">
          <a:off x="0" y="2494460"/>
          <a:ext cx="7387389" cy="503524"/>
        </a:xfrm>
        <a:prstGeom prst="upArrowCallout">
          <a:avLst/>
        </a:prstGeom>
        <a:solidFill>
          <a:schemeClr val="accent2">
            <a:hueOff val="-5997475"/>
            <a:satOff val="-18681"/>
            <a:lumOff val="-16919"/>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en-US" sz="1100" kern="1200" dirty="0" smtClean="0">
              <a:latin typeface="+mj-lt"/>
            </a:rPr>
            <a:t>6.To give the C-suite the opportunity to invest in the resources that you need</a:t>
          </a:r>
          <a:endParaRPr lang="en-US" sz="1100" kern="1200" dirty="0"/>
        </a:p>
      </dsp:txBody>
      <dsp:txXfrm rot="10800000">
        <a:off x="0" y="2494460"/>
        <a:ext cx="7387389" cy="327175"/>
      </dsp:txXfrm>
    </dsp:sp>
    <dsp:sp modelId="{183A8A35-38DB-491E-AB79-A380DDCD939F}">
      <dsp:nvSpPr>
        <dsp:cNvPr id="0" name=""/>
        <dsp:cNvSpPr/>
      </dsp:nvSpPr>
      <dsp:spPr>
        <a:xfrm rot="10800000">
          <a:off x="0" y="1995847"/>
          <a:ext cx="7387389" cy="503524"/>
        </a:xfrm>
        <a:prstGeom prst="upArrowCallout">
          <a:avLst/>
        </a:prstGeom>
        <a:solidFill>
          <a:schemeClr val="accent2">
            <a:hueOff val="-8996212"/>
            <a:satOff val="-28022"/>
            <a:lumOff val="-25378"/>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en-US" sz="1100" kern="1200" dirty="0" smtClean="0">
              <a:latin typeface="+mj-lt"/>
            </a:rPr>
            <a:t>5. Identify which processes the digital platform will phase out</a:t>
          </a:r>
          <a:endParaRPr lang="en-US" sz="1100" kern="1200" dirty="0"/>
        </a:p>
      </dsp:txBody>
      <dsp:txXfrm rot="10800000">
        <a:off x="0" y="1995847"/>
        <a:ext cx="7387389" cy="327175"/>
      </dsp:txXfrm>
    </dsp:sp>
    <dsp:sp modelId="{98371EED-0671-4476-8C64-F96EDCC91044}">
      <dsp:nvSpPr>
        <dsp:cNvPr id="0" name=""/>
        <dsp:cNvSpPr/>
      </dsp:nvSpPr>
      <dsp:spPr>
        <a:xfrm rot="10800000">
          <a:off x="0" y="1497233"/>
          <a:ext cx="7387389" cy="503524"/>
        </a:xfrm>
        <a:prstGeom prst="upArrowCallout">
          <a:avLst/>
        </a:prstGeom>
        <a:solidFill>
          <a:schemeClr val="accent2">
            <a:hueOff val="-11994949"/>
            <a:satOff val="-37363"/>
            <a:lumOff val="-33838"/>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en-US" sz="1100" kern="1200" dirty="0" smtClean="0">
              <a:latin typeface="+mj-lt"/>
            </a:rPr>
            <a:t>4.Defines a time frame in which you will determine the success of a certain tool</a:t>
          </a:r>
          <a:endParaRPr lang="en-US" sz="1100" kern="1200" dirty="0"/>
        </a:p>
      </dsp:txBody>
      <dsp:txXfrm rot="10800000">
        <a:off x="0" y="1497233"/>
        <a:ext cx="7387389" cy="327175"/>
      </dsp:txXfrm>
    </dsp:sp>
    <dsp:sp modelId="{8D29AA69-4796-477E-AF80-47A52210C3C7}">
      <dsp:nvSpPr>
        <dsp:cNvPr id="0" name=""/>
        <dsp:cNvSpPr/>
      </dsp:nvSpPr>
      <dsp:spPr>
        <a:xfrm rot="10800000">
          <a:off x="0" y="998620"/>
          <a:ext cx="7387389" cy="503524"/>
        </a:xfrm>
        <a:prstGeom prst="upArrowCallout">
          <a:avLst/>
        </a:prstGeom>
        <a:solidFill>
          <a:schemeClr val="accent2">
            <a:hueOff val="-14993686"/>
            <a:satOff val="-46704"/>
            <a:lumOff val="-42297"/>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en-US" sz="1100" kern="1200" dirty="0" smtClean="0">
              <a:latin typeface="+mj-lt"/>
            </a:rPr>
            <a:t>3.Incorporate additional digital transformation tools if necessary.</a:t>
          </a:r>
          <a:endParaRPr lang="en-US" sz="1100" kern="1200" dirty="0"/>
        </a:p>
      </dsp:txBody>
      <dsp:txXfrm rot="10800000">
        <a:off x="0" y="998620"/>
        <a:ext cx="7387389" cy="327175"/>
      </dsp:txXfrm>
    </dsp:sp>
    <dsp:sp modelId="{62DACEE7-1AEF-429A-B291-B8296114F310}">
      <dsp:nvSpPr>
        <dsp:cNvPr id="0" name=""/>
        <dsp:cNvSpPr/>
      </dsp:nvSpPr>
      <dsp:spPr>
        <a:xfrm rot="10800000">
          <a:off x="0" y="500007"/>
          <a:ext cx="7387389" cy="503524"/>
        </a:xfrm>
        <a:prstGeom prst="upArrowCallout">
          <a:avLst/>
        </a:prstGeom>
        <a:solidFill>
          <a:schemeClr val="accent2">
            <a:hueOff val="-17992423"/>
            <a:satOff val="-56044"/>
            <a:lumOff val="-50757"/>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en-US" sz="1100" kern="1200" dirty="0" smtClean="0">
              <a:latin typeface="+mj-lt"/>
            </a:rPr>
            <a:t>2.Identify who will implement this transformation</a:t>
          </a:r>
          <a:endParaRPr lang="en-US" sz="1100" kern="1200" dirty="0"/>
        </a:p>
      </dsp:txBody>
      <dsp:txXfrm rot="10800000">
        <a:off x="0" y="500007"/>
        <a:ext cx="7387389" cy="327175"/>
      </dsp:txXfrm>
    </dsp:sp>
    <dsp:sp modelId="{D1047431-87C7-492D-9DC4-B22DC36E4616}">
      <dsp:nvSpPr>
        <dsp:cNvPr id="0" name=""/>
        <dsp:cNvSpPr/>
      </dsp:nvSpPr>
      <dsp:spPr>
        <a:xfrm rot="10800000">
          <a:off x="0" y="1393"/>
          <a:ext cx="7387389" cy="503524"/>
        </a:xfrm>
        <a:prstGeom prst="upArrowCallout">
          <a:avLst/>
        </a:prstGeom>
        <a:solidFill>
          <a:schemeClr val="accent2">
            <a:hueOff val="-20991160"/>
            <a:satOff val="-65385"/>
            <a:lumOff val="-59216"/>
            <a:alphaOff val="0"/>
          </a:schemeClr>
        </a:solidFill>
        <a:ln w="12700" cap="sq"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en-US" sz="1100" kern="1200" dirty="0" smtClean="0">
              <a:latin typeface="+mj-lt"/>
            </a:rPr>
            <a:t>1.Set out how you want the HR digital transformation to be achieved.</a:t>
          </a:r>
          <a:endParaRPr lang="en-US" sz="1100" kern="1200" dirty="0"/>
        </a:p>
      </dsp:txBody>
      <dsp:txXfrm rot="10800000">
        <a:off x="0" y="1393"/>
        <a:ext cx="7387389" cy="327175"/>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9615" cy="496287"/>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sz="quarter" idx="1"/>
          </p:nvPr>
        </p:nvSpPr>
        <p:spPr>
          <a:xfrm>
            <a:off x="3854452" y="0"/>
            <a:ext cx="2949615" cy="496287"/>
          </a:xfrm>
          <a:prstGeom prst="rect">
            <a:avLst/>
          </a:prstGeom>
        </p:spPr>
        <p:txBody>
          <a:bodyPr vert="horz" lIns="91440" tIns="45720" rIns="91440" bIns="45720" numCol="1" rtlCol="0"/>
          <a:lstStyle>
            <a:lvl1pPr algn="r">
              <a:defRPr sz="1200"/>
            </a:lvl1pPr>
          </a:lstStyle>
          <a:p>
            <a:fld id="{A91F3830-4213-4B9A-91A3-B08E8DDCB05A}" type="datetimeFigureOut">
              <a:rPr lang="en-US" smtClean="0"/>
              <a:t>12/2/2019</a:t>
            </a:fld>
            <a:endParaRPr lang="en-US" dirty="0"/>
          </a:p>
        </p:txBody>
      </p:sp>
      <p:sp>
        <p:nvSpPr>
          <p:cNvPr id="4" name="Footer Placeholder 3"/>
          <p:cNvSpPr>
            <a:spLocks noGrp="1"/>
          </p:cNvSpPr>
          <p:nvPr>
            <p:ph type="ftr" sz="quarter" idx="2"/>
          </p:nvPr>
        </p:nvSpPr>
        <p:spPr>
          <a:xfrm>
            <a:off x="1" y="9441352"/>
            <a:ext cx="2949615" cy="496287"/>
          </a:xfrm>
          <a:prstGeom prst="rect">
            <a:avLst/>
          </a:prstGeom>
        </p:spPr>
        <p:txBody>
          <a:bodyPr vert="horz" lIns="91440" tIns="45720" rIns="91440" bIns="45720" numCol="1"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54452" y="9441352"/>
            <a:ext cx="2949615" cy="496287"/>
          </a:xfrm>
          <a:prstGeom prst="rect">
            <a:avLst/>
          </a:prstGeom>
        </p:spPr>
        <p:txBody>
          <a:bodyPr vert="horz" lIns="91440" tIns="45720" rIns="91440" bIns="45720" numCol="1" rtlCol="0" anchor="b"/>
          <a:lstStyle>
            <a:lvl1pPr algn="r">
              <a:defRPr sz="1200"/>
            </a:lvl1pPr>
          </a:lstStyle>
          <a:p>
            <a:fld id="{C7BC9532-BDF2-4427-9F1A-735C5E8E38B7}" type="slidenum">
              <a:rPr lang="en-US" smtClean="0"/>
              <a:t>‹#›</a:t>
            </a:fld>
            <a:endParaRPr lang="en-US" dirty="0"/>
          </a:p>
        </p:txBody>
      </p:sp>
    </p:spTree>
    <p:extLst>
      <p:ext uri="{BB962C8B-B14F-4D97-AF65-F5344CB8AC3E}">
        <p14:creationId xmlns:p14="http://schemas.microsoft.com/office/powerpoint/2010/main" val="11358124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9615" cy="496287"/>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452" y="0"/>
            <a:ext cx="2949615" cy="496287"/>
          </a:xfrm>
          <a:prstGeom prst="rect">
            <a:avLst/>
          </a:prstGeom>
        </p:spPr>
        <p:txBody>
          <a:bodyPr vert="horz" lIns="91440" tIns="45720" rIns="91440" bIns="45720" numCol="1" rtlCol="0"/>
          <a:lstStyle>
            <a:lvl1pPr algn="r">
              <a:defRPr sz="1200"/>
            </a:lvl1pPr>
          </a:lstStyle>
          <a:p>
            <a:fld id="{30CA3642-0488-4ABC-8C4C-654590A97A46}" type="datetimeFigureOut">
              <a:rPr lang="en-US" smtClean="0"/>
              <a:t>12/2/2019</a:t>
            </a:fld>
            <a:endParaRPr lang="en-US" dirty="0"/>
          </a:p>
        </p:txBody>
      </p:sp>
      <p:sp>
        <p:nvSpPr>
          <p:cNvPr id="4" name="Slide Image Placeholder 3"/>
          <p:cNvSpPr>
            <a:spLocks noGrp="1" noRot="1" noChangeAspect="1"/>
          </p:cNvSpPr>
          <p:nvPr>
            <p:ph type="sldImg" idx="2"/>
          </p:nvPr>
        </p:nvSpPr>
        <p:spPr>
          <a:xfrm>
            <a:off x="90488" y="746125"/>
            <a:ext cx="6624637" cy="3727450"/>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21526"/>
            <a:ext cx="5444490" cy="4471683"/>
          </a:xfrm>
          <a:prstGeom prst="rect">
            <a:avLst/>
          </a:prstGeom>
        </p:spPr>
        <p:txBody>
          <a:bodyPr vert="horz" lIns="91440" tIns="45720" rIns="91440" bIns="45720" numCol="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441352"/>
            <a:ext cx="2949615" cy="496287"/>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452" y="9441352"/>
            <a:ext cx="2949615" cy="496287"/>
          </a:xfrm>
          <a:prstGeom prst="rect">
            <a:avLst/>
          </a:prstGeom>
        </p:spPr>
        <p:txBody>
          <a:bodyPr vert="horz" lIns="91440" tIns="45720" rIns="91440" bIns="45720" numCol="1" rtlCol="0" anchor="b"/>
          <a:lstStyle>
            <a:lvl1pPr algn="r">
              <a:defRPr sz="1200"/>
            </a:lvl1pPr>
          </a:lstStyle>
          <a:p>
            <a:fld id="{0C4573DD-ABEC-409A-8FDD-B681077E6084}" type="slidenum">
              <a:rPr lang="en-US" smtClean="0"/>
              <a:t>‹#›</a:t>
            </a:fld>
            <a:endParaRPr lang="en-US" dirty="0"/>
          </a:p>
        </p:txBody>
      </p:sp>
    </p:spTree>
    <p:extLst>
      <p:ext uri="{BB962C8B-B14F-4D97-AF65-F5344CB8AC3E}">
        <p14:creationId xmlns:p14="http://schemas.microsoft.com/office/powerpoint/2010/main" val="2481717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pwc.com/gx/en/news-room/analyst-citations/2017/60-of-ceos-are-rethinking-their-hr-function.html"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kissflow.com/hr-process/top-7-hr-process-you-should-automate/"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kissflow.com/hr-process/choosing-hr-software/"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hrtechnologist.com/articles/digital-transformation/what-is-hr-digital-transformation/"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CA530D-631F-4981-98F0-E6C07C67E1A3}"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717501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2</a:t>
            </a:fld>
            <a:endParaRPr lang="en-US" dirty="0"/>
          </a:p>
        </p:txBody>
      </p:sp>
    </p:spTree>
    <p:extLst>
      <p:ext uri="{BB962C8B-B14F-4D97-AF65-F5344CB8AC3E}">
        <p14:creationId xmlns:p14="http://schemas.microsoft.com/office/powerpoint/2010/main" val="41658400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3</a:t>
            </a:fld>
            <a:endParaRPr lang="en-US" dirty="0"/>
          </a:p>
        </p:txBody>
      </p:sp>
    </p:spTree>
    <p:extLst>
      <p:ext uri="{BB962C8B-B14F-4D97-AF65-F5344CB8AC3E}">
        <p14:creationId xmlns:p14="http://schemas.microsoft.com/office/powerpoint/2010/main" val="305195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Digital transformation is the outcome of digitization and digitalization: it results in an agile organization, ready to adapt to the rapid evolution of technology.</a:t>
            </a:r>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4</a:t>
            </a:fld>
            <a:endParaRPr lang="en-US" dirty="0"/>
          </a:p>
        </p:txBody>
      </p:sp>
    </p:spTree>
    <p:extLst>
      <p:ext uri="{BB962C8B-B14F-4D97-AF65-F5344CB8AC3E}">
        <p14:creationId xmlns:p14="http://schemas.microsoft.com/office/powerpoint/2010/main" val="618000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Digital transformation is the outcome of digitization and digitalization: it results in an agile organization, ready to adapt to the rapid evolution of technology.</a:t>
            </a:r>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5</a:t>
            </a:fld>
            <a:endParaRPr lang="en-US" dirty="0"/>
          </a:p>
        </p:txBody>
      </p:sp>
    </p:spTree>
    <p:extLst>
      <p:ext uri="{BB962C8B-B14F-4D97-AF65-F5344CB8AC3E}">
        <p14:creationId xmlns:p14="http://schemas.microsoft.com/office/powerpoint/2010/main" val="4077933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Digital transformation is the outcome of digitization and digitalization: it results in an agile organization, ready to adapt to the rapid evolution of technology.</a:t>
            </a:r>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6</a:t>
            </a:fld>
            <a:endParaRPr lang="en-US" dirty="0"/>
          </a:p>
        </p:txBody>
      </p:sp>
    </p:spTree>
    <p:extLst>
      <p:ext uri="{BB962C8B-B14F-4D97-AF65-F5344CB8AC3E}">
        <p14:creationId xmlns:p14="http://schemas.microsoft.com/office/powerpoint/2010/main" val="856761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200" b="0" i="0" kern="1200" dirty="0" smtClean="0">
                <a:solidFill>
                  <a:schemeClr val="tx1"/>
                </a:solidFill>
                <a:effectLst/>
                <a:latin typeface="+mn-lt"/>
                <a:ea typeface="+mn-ea"/>
                <a:cs typeface="+mn-cs"/>
              </a:rPr>
              <a:t>With 60% of CEOs rethinking their HR function .HR professionals are under pressure to change the ways in which they use their expertise and tools to identify skills gaps, anticipate needs, spot potential and build their </a:t>
            </a:r>
            <a:r>
              <a:rPr lang="en-US" sz="1200" b="0" i="0" kern="1200" dirty="0" err="1" smtClean="0">
                <a:solidFill>
                  <a:schemeClr val="tx1"/>
                </a:solidFill>
                <a:effectLst/>
                <a:latin typeface="+mn-lt"/>
                <a:ea typeface="+mn-ea"/>
                <a:cs typeface="+mn-cs"/>
              </a:rPr>
              <a:t>organisation’s</a:t>
            </a:r>
            <a:r>
              <a:rPr lang="en-US" sz="1200" b="0" i="0" kern="1200" dirty="0" smtClean="0">
                <a:solidFill>
                  <a:schemeClr val="tx1"/>
                </a:solidFill>
                <a:effectLst/>
                <a:latin typeface="+mn-lt"/>
                <a:ea typeface="+mn-ea"/>
                <a:cs typeface="+mn-cs"/>
              </a:rPr>
              <a:t> workforce.</a:t>
            </a:r>
          </a:p>
          <a:p>
            <a:pPr fontAlgn="base"/>
            <a:endParaRPr lang="en-US" sz="1200" b="0" i="0" kern="1200" dirty="0" smtClean="0">
              <a:solidFill>
                <a:schemeClr val="tx1"/>
              </a:solidFill>
              <a:effectLst/>
              <a:latin typeface="+mn-lt"/>
              <a:ea typeface="+mn-ea"/>
              <a:cs typeface="+mn-cs"/>
            </a:endParaRPr>
          </a:p>
          <a:p>
            <a:pPr fontAlgn="base"/>
            <a:r>
              <a:rPr lang="en-US" sz="1200" b="0" i="0" kern="1200" dirty="0" smtClean="0">
                <a:solidFill>
                  <a:schemeClr val="tx1"/>
                </a:solidFill>
                <a:effectLst/>
                <a:latin typeface="+mn-lt"/>
                <a:ea typeface="+mn-ea"/>
                <a:cs typeface="+mn-cs"/>
              </a:rPr>
              <a:t>Transforming HR systems is essential to ensuring an </a:t>
            </a:r>
            <a:r>
              <a:rPr lang="en-US" sz="1200" b="0" i="0" kern="1200" dirty="0" err="1" smtClean="0">
                <a:solidFill>
                  <a:schemeClr val="tx1"/>
                </a:solidFill>
                <a:effectLst/>
                <a:latin typeface="+mn-lt"/>
                <a:ea typeface="+mn-ea"/>
                <a:cs typeface="+mn-cs"/>
              </a:rPr>
              <a:t>organisation</a:t>
            </a:r>
            <a:r>
              <a:rPr lang="en-US" sz="1200" b="0" i="0" kern="1200" dirty="0" smtClean="0">
                <a:solidFill>
                  <a:schemeClr val="tx1"/>
                </a:solidFill>
                <a:effectLst/>
                <a:latin typeface="+mn-lt"/>
                <a:ea typeface="+mn-ea"/>
                <a:cs typeface="+mn-cs"/>
              </a:rPr>
              <a:t> is fit for the digital age, with Software-as-a-service technologies such as SAP, Oracle and Workday forming a crucial element of any HR transformation. However, tailoring the process to each </a:t>
            </a:r>
            <a:r>
              <a:rPr lang="en-US" sz="1200" b="0" i="0" kern="1200" dirty="0" err="1" smtClean="0">
                <a:solidFill>
                  <a:schemeClr val="tx1"/>
                </a:solidFill>
                <a:effectLst/>
                <a:latin typeface="+mn-lt"/>
                <a:ea typeface="+mn-ea"/>
                <a:cs typeface="+mn-cs"/>
              </a:rPr>
              <a:t>organisation’s</a:t>
            </a:r>
            <a:r>
              <a:rPr lang="en-US" sz="1200" b="0" i="0" kern="1200" dirty="0" smtClean="0">
                <a:solidFill>
                  <a:schemeClr val="tx1"/>
                </a:solidFill>
                <a:effectLst/>
                <a:latin typeface="+mn-lt"/>
                <a:ea typeface="+mn-ea"/>
                <a:cs typeface="+mn-cs"/>
              </a:rPr>
              <a:t> unique needs - and never losing sight of the fact HR is fundamentally about people-  is what makes the difference in driving change and achieving success in today’s competitive environment.</a:t>
            </a:r>
          </a:p>
          <a:p>
            <a:endParaRPr lang="en-US" dirty="0" smtClean="0"/>
          </a:p>
          <a:p>
            <a:r>
              <a:rPr lang="en-US" dirty="0" smtClean="0">
                <a:hlinkClick r:id="rId3"/>
              </a:rPr>
              <a:t>https://www.pwc.com/gx/en/news-room/analyst-citations/2017/60-of-ceos-are-rethinking-their-hr-function.html</a:t>
            </a:r>
            <a:endParaRPr lang="en-US" dirty="0"/>
          </a:p>
        </p:txBody>
      </p:sp>
      <p:sp>
        <p:nvSpPr>
          <p:cNvPr id="4" name="Slide Number Placeholder 3"/>
          <p:cNvSpPr>
            <a:spLocks noGrp="1"/>
          </p:cNvSpPr>
          <p:nvPr>
            <p:ph type="sldNum" sz="quarter" idx="10"/>
          </p:nvPr>
        </p:nvSpPr>
        <p:spPr/>
        <p:txBody>
          <a:bodyPr/>
          <a:lstStyle/>
          <a:p>
            <a:fld id="{20CA530D-631F-4981-98F0-E6C07C67E1A3}" type="slidenum">
              <a:rPr lang="en-US" smtClean="0"/>
              <a:t>7</a:t>
            </a:fld>
            <a:endParaRPr lang="en-US" dirty="0"/>
          </a:p>
        </p:txBody>
      </p:sp>
    </p:spTree>
    <p:extLst>
      <p:ext uri="{BB962C8B-B14F-4D97-AF65-F5344CB8AC3E}">
        <p14:creationId xmlns:p14="http://schemas.microsoft.com/office/powerpoint/2010/main" val="2553646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goal of digital transformation in HR may be multifold:</a:t>
            </a:r>
          </a:p>
          <a:p>
            <a:r>
              <a:rPr lang="en-US" sz="1200" b="0" i="0" kern="1200" dirty="0" smtClean="0">
                <a:solidFill>
                  <a:schemeClr val="tx1"/>
                </a:solidFill>
                <a:effectLst/>
                <a:latin typeface="+mn-lt"/>
                <a:ea typeface="+mn-ea"/>
                <a:cs typeface="+mn-cs"/>
              </a:rPr>
              <a:t>To automate processes and reduce the time spent on repetitive tasks.</a:t>
            </a:r>
          </a:p>
          <a:p>
            <a:r>
              <a:rPr lang="en-US" sz="1200" b="0" i="0" kern="1200" dirty="0" smtClean="0">
                <a:solidFill>
                  <a:schemeClr val="tx1"/>
                </a:solidFill>
                <a:effectLst/>
                <a:latin typeface="+mn-lt"/>
                <a:ea typeface="+mn-ea"/>
                <a:cs typeface="+mn-cs"/>
              </a:rPr>
              <a:t>To maximize the employee experience.</a:t>
            </a:r>
          </a:p>
          <a:p>
            <a:r>
              <a:rPr lang="en-US" sz="1200" b="0" i="0" kern="1200" dirty="0" smtClean="0">
                <a:solidFill>
                  <a:schemeClr val="tx1"/>
                </a:solidFill>
                <a:effectLst/>
                <a:latin typeface="+mn-lt"/>
                <a:ea typeface="+mn-ea"/>
                <a:cs typeface="+mn-cs"/>
              </a:rPr>
              <a:t>To use the freed-up time to strategize and ultimately benefit the business bottom line.</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t>
            </a:r>
          </a:p>
          <a:p>
            <a:r>
              <a:rPr lang="en-US" sz="1200" b="0" i="0" kern="1200" dirty="0" smtClean="0">
                <a:solidFill>
                  <a:schemeClr val="tx1"/>
                </a:solidFill>
                <a:effectLst/>
                <a:latin typeface="+mn-lt"/>
                <a:ea typeface="+mn-ea"/>
                <a:cs typeface="+mn-cs"/>
              </a:rPr>
              <a:t>HR digital transformation is the transformation in the way HR functions, using data to guide all areas of HR: payroll, benefits, performance management, learning and development, rewards and recognition, and hiring.</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role of HR teams in digital transformation is twofold:</a:t>
            </a:r>
          </a:p>
          <a:p>
            <a:r>
              <a:rPr lang="en-US" sz="1200" b="0" i="0" kern="1200" dirty="0" smtClean="0">
                <a:solidFill>
                  <a:schemeClr val="tx1"/>
                </a:solidFill>
                <a:effectLst/>
                <a:latin typeface="+mn-lt"/>
                <a:ea typeface="+mn-ea"/>
                <a:cs typeface="+mn-cs"/>
              </a:rPr>
              <a:t>It is responsible for its own transformation – using automation and digital, data-led processes.</a:t>
            </a:r>
          </a:p>
          <a:p>
            <a:r>
              <a:rPr lang="en-US" sz="1200" b="0" i="0" kern="1200" dirty="0" smtClean="0">
                <a:solidFill>
                  <a:schemeClr val="tx1"/>
                </a:solidFill>
                <a:effectLst/>
                <a:latin typeface="+mn-lt"/>
                <a:ea typeface="+mn-ea"/>
                <a:cs typeface="+mn-cs"/>
              </a:rPr>
              <a:t>In collaboration with the IT department, HR is now being asked to lead organizations towards digital transformation and support its continual digital evolution. This involves empowering employees with a digital mindset to improve workforce processes and enhance productivity.</a:t>
            </a:r>
          </a:p>
          <a:p>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8</a:t>
            </a:fld>
            <a:endParaRPr lang="en-US" dirty="0"/>
          </a:p>
        </p:txBody>
      </p:sp>
    </p:spTree>
    <p:extLst>
      <p:ext uri="{BB962C8B-B14F-4D97-AF65-F5344CB8AC3E}">
        <p14:creationId xmlns:p14="http://schemas.microsoft.com/office/powerpoint/2010/main" val="7436570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9</a:t>
            </a:fld>
            <a:endParaRPr lang="en-US" dirty="0"/>
          </a:p>
        </p:txBody>
      </p:sp>
    </p:spTree>
    <p:extLst>
      <p:ext uri="{BB962C8B-B14F-4D97-AF65-F5344CB8AC3E}">
        <p14:creationId xmlns:p14="http://schemas.microsoft.com/office/powerpoint/2010/main" val="2101756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10</a:t>
            </a:fld>
            <a:endParaRPr lang="en-US" dirty="0"/>
          </a:p>
        </p:txBody>
      </p:sp>
    </p:spTree>
    <p:extLst>
      <p:ext uri="{BB962C8B-B14F-4D97-AF65-F5344CB8AC3E}">
        <p14:creationId xmlns:p14="http://schemas.microsoft.com/office/powerpoint/2010/main" val="165383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As recent M&amp;A activity and acquisition premiums hit historical highs, we see new opportunities to use the power of advanced analytics to drive larger and accelerated impact in delivering value creation post-acquisition.</a:t>
            </a:r>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11</a:t>
            </a:fld>
            <a:endParaRPr lang="en-US" dirty="0"/>
          </a:p>
        </p:txBody>
      </p:sp>
    </p:spTree>
    <p:extLst>
      <p:ext uri="{BB962C8B-B14F-4D97-AF65-F5344CB8AC3E}">
        <p14:creationId xmlns:p14="http://schemas.microsoft.com/office/powerpoint/2010/main" val="2862366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As recent M&amp;A activity and acquisition premiums hit historical highs, we see new opportunities to use the power of advanced analytics to drive larger and accelerated impact in delivering value creation post-acquisition.</a:t>
            </a:r>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12</a:t>
            </a:fld>
            <a:endParaRPr lang="en-US" dirty="0"/>
          </a:p>
        </p:txBody>
      </p:sp>
    </p:spTree>
    <p:extLst>
      <p:ext uri="{BB962C8B-B14F-4D97-AF65-F5344CB8AC3E}">
        <p14:creationId xmlns:p14="http://schemas.microsoft.com/office/powerpoint/2010/main" val="12480559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Recruiting</a:t>
            </a:r>
          </a:p>
          <a:p>
            <a:r>
              <a:rPr lang="en-US" sz="1200" b="0" i="0" kern="1200" dirty="0" smtClean="0">
                <a:solidFill>
                  <a:schemeClr val="tx1"/>
                </a:solidFill>
                <a:effectLst/>
                <a:latin typeface="+mn-lt"/>
                <a:ea typeface="+mn-ea"/>
                <a:cs typeface="+mn-cs"/>
              </a:rPr>
              <a:t>A major function of the HR department, recruitment can influence how a company performs. Finding the right candidate for a job is a combination of mundane tasks and strategic decisions. Sourcing resumes, for instance, is a task that takes a lot of time and can be performed more efficiently with automation. Organizations with highly automated HR functions use AI to cherry pick suitable resumes from online pools. This allows the human effort to be saved for tasks that require judgment calls.</a:t>
            </a:r>
          </a:p>
          <a:p>
            <a:r>
              <a:rPr lang="en-US" sz="1200" b="1" i="0" kern="1200" dirty="0" smtClean="0">
                <a:solidFill>
                  <a:schemeClr val="tx1"/>
                </a:solidFill>
                <a:effectLst/>
                <a:latin typeface="+mn-lt"/>
                <a:ea typeface="+mn-ea"/>
                <a:cs typeface="+mn-cs"/>
              </a:rPr>
              <a:t>Onboarding and offboarding</a:t>
            </a:r>
          </a:p>
          <a:p>
            <a:r>
              <a:rPr lang="en-US" sz="1200" b="0" i="0" kern="1200" dirty="0" smtClean="0">
                <a:solidFill>
                  <a:schemeClr val="tx1"/>
                </a:solidFill>
                <a:effectLst/>
                <a:latin typeface="+mn-lt"/>
                <a:ea typeface="+mn-ea"/>
                <a:cs typeface="+mn-cs"/>
              </a:rPr>
              <a:t>A company typically deals with multiple </a:t>
            </a:r>
            <a:r>
              <a:rPr lang="en-US" sz="1200" b="0" i="0" kern="1200" dirty="0" err="1" smtClean="0">
                <a:solidFill>
                  <a:schemeClr val="tx1"/>
                </a:solidFill>
                <a:effectLst/>
                <a:latin typeface="+mn-lt"/>
                <a:ea typeface="+mn-ea"/>
                <a:cs typeface="+mn-cs"/>
              </a:rPr>
              <a:t>onboardings</a:t>
            </a:r>
            <a:r>
              <a:rPr lang="en-US" sz="1200" b="0" i="0" kern="1200" dirty="0" smtClean="0">
                <a:solidFill>
                  <a:schemeClr val="tx1"/>
                </a:solidFill>
                <a:effectLst/>
                <a:latin typeface="+mn-lt"/>
                <a:ea typeface="+mn-ea"/>
                <a:cs typeface="+mn-cs"/>
              </a:rPr>
              <a:t> and a few offboarding formalities every month. A large part of these two processes is predictable and repetitive. From collecting documents and training to conducting exit interviews, it’s good business sense to automate these</a:t>
            </a:r>
            <a:r>
              <a:rPr lang="en-US" sz="1200" b="0" i="0" u="none" strike="noStrike" kern="1200" dirty="0" smtClean="0">
                <a:solidFill>
                  <a:schemeClr val="tx1"/>
                </a:solidFill>
                <a:effectLst/>
                <a:latin typeface="+mn-lt"/>
                <a:ea typeface="+mn-ea"/>
                <a:cs typeface="+mn-cs"/>
                <a:hlinkClick r:id="rId3"/>
              </a:rPr>
              <a:t> HR processes</a:t>
            </a:r>
            <a:r>
              <a:rPr lang="en-US" sz="1200" b="0" i="0" kern="1200" dirty="0" smtClean="0">
                <a:solidFill>
                  <a:schemeClr val="tx1"/>
                </a:solidFill>
                <a:effectLst/>
                <a:latin typeface="+mn-lt"/>
                <a:ea typeface="+mn-ea"/>
                <a:cs typeface="+mn-cs"/>
              </a:rPr>
              <a:t>. Automating them facilitates deeper insights and feedback that can be utilized to improve HR functions in future.</a:t>
            </a:r>
          </a:p>
          <a:p>
            <a:r>
              <a:rPr lang="en-US" sz="1200" b="1" i="0" kern="1200" dirty="0" smtClean="0">
                <a:solidFill>
                  <a:schemeClr val="tx1"/>
                </a:solidFill>
                <a:effectLst/>
                <a:latin typeface="+mn-lt"/>
                <a:ea typeface="+mn-ea"/>
                <a:cs typeface="+mn-cs"/>
              </a:rPr>
              <a:t>Performance management</a:t>
            </a:r>
          </a:p>
          <a:p>
            <a:r>
              <a:rPr lang="en-US" sz="1200" b="0" i="0" kern="1200" dirty="0" smtClean="0">
                <a:solidFill>
                  <a:schemeClr val="tx1"/>
                </a:solidFill>
                <a:effectLst/>
                <a:latin typeface="+mn-lt"/>
                <a:ea typeface="+mn-ea"/>
                <a:cs typeface="+mn-cs"/>
              </a:rPr>
              <a:t>HR teams also have to manage a significant part of an employee’s development at work along with their managers. Activities such as appraisals, timesheet tracking, leave management, and event planning are just a fraction of what their work entails. Automating these processes with effective</a:t>
            </a:r>
            <a:r>
              <a:rPr lang="en-US" sz="1200" b="0" i="0" u="none" strike="noStrike" kern="1200" dirty="0" smtClean="0">
                <a:solidFill>
                  <a:schemeClr val="tx1"/>
                </a:solidFill>
                <a:effectLst/>
                <a:latin typeface="+mn-lt"/>
                <a:ea typeface="+mn-ea"/>
                <a:cs typeface="+mn-cs"/>
                <a:hlinkClick r:id="rId4"/>
              </a:rPr>
              <a:t> HR software</a:t>
            </a:r>
            <a:r>
              <a:rPr lang="en-US" sz="1200" b="0" i="0" kern="1200" dirty="0" smtClean="0">
                <a:solidFill>
                  <a:schemeClr val="tx1"/>
                </a:solidFill>
                <a:effectLst/>
                <a:latin typeface="+mn-lt"/>
                <a:ea typeface="+mn-ea"/>
                <a:cs typeface="+mn-cs"/>
              </a:rPr>
              <a:t> can ensure efficiency and faster turnaround times.</a:t>
            </a:r>
          </a:p>
          <a:p>
            <a:r>
              <a:rPr lang="en-US" sz="1200" b="1" i="0" kern="1200" dirty="0" smtClean="0">
                <a:solidFill>
                  <a:schemeClr val="tx1"/>
                </a:solidFill>
                <a:effectLst/>
                <a:latin typeface="+mn-lt"/>
                <a:ea typeface="+mn-ea"/>
                <a:cs typeface="+mn-cs"/>
              </a:rPr>
              <a:t>Payroll management</a:t>
            </a:r>
          </a:p>
          <a:p>
            <a:r>
              <a:rPr lang="en-US" sz="1200" b="0" i="0" kern="1200" dirty="0" smtClean="0">
                <a:solidFill>
                  <a:schemeClr val="tx1"/>
                </a:solidFill>
                <a:effectLst/>
                <a:latin typeface="+mn-lt"/>
                <a:ea typeface="+mn-ea"/>
                <a:cs typeface="+mn-cs"/>
              </a:rPr>
              <a:t>Workforce transformation has led to the introduction of remote employees, freelancers, and contractors to organizations. On-time payroll processing is critical for businesses that wish to retain competent teams and vendors. Automation software can help these processes function seamlessly. HR teams are also responsible for benefits administration to employees, which can be streamlined with automation.</a:t>
            </a:r>
          </a:p>
        </p:txBody>
      </p:sp>
      <p:sp>
        <p:nvSpPr>
          <p:cNvPr id="4" name="Slide Number Placeholder 3"/>
          <p:cNvSpPr>
            <a:spLocks noGrp="1"/>
          </p:cNvSpPr>
          <p:nvPr>
            <p:ph type="sldNum" sz="quarter" idx="10"/>
          </p:nvPr>
        </p:nvSpPr>
        <p:spPr/>
        <p:txBody>
          <a:bodyPr/>
          <a:lstStyle/>
          <a:p>
            <a:fld id="{0C4573DD-ABEC-409A-8FDD-B681077E6084}" type="slidenum">
              <a:rPr lang="en-US" smtClean="0"/>
              <a:t>16</a:t>
            </a:fld>
            <a:endParaRPr lang="en-US" dirty="0"/>
          </a:p>
        </p:txBody>
      </p:sp>
    </p:spTree>
    <p:extLst>
      <p:ext uri="{BB962C8B-B14F-4D97-AF65-F5344CB8AC3E}">
        <p14:creationId xmlns:p14="http://schemas.microsoft.com/office/powerpoint/2010/main" val="8782530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18</a:t>
            </a:fld>
            <a:endParaRPr lang="en-US" dirty="0"/>
          </a:p>
        </p:txBody>
      </p:sp>
    </p:spTree>
    <p:extLst>
      <p:ext uri="{BB962C8B-B14F-4D97-AF65-F5344CB8AC3E}">
        <p14:creationId xmlns:p14="http://schemas.microsoft.com/office/powerpoint/2010/main" val="23916915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Lack of a clear strategy or goal for digital transformation</a:t>
            </a:r>
          </a:p>
          <a:p>
            <a:r>
              <a:rPr lang="en-US" sz="1200" b="0" i="0" kern="1200" dirty="0" smtClean="0">
                <a:solidFill>
                  <a:schemeClr val="tx1"/>
                </a:solidFill>
                <a:effectLst/>
                <a:latin typeface="+mn-lt"/>
                <a:ea typeface="+mn-ea"/>
                <a:cs typeface="+mn-cs"/>
              </a:rPr>
              <a:t>Resistance from the C-suite to invest</a:t>
            </a:r>
          </a:p>
          <a:p>
            <a:r>
              <a:rPr lang="en-US" sz="1200" b="0" i="0" kern="1200" dirty="0" smtClean="0">
                <a:solidFill>
                  <a:schemeClr val="tx1"/>
                </a:solidFill>
                <a:effectLst/>
                <a:latin typeface="+mn-lt"/>
                <a:ea typeface="+mn-ea"/>
                <a:cs typeface="+mn-cs"/>
              </a:rPr>
              <a:t>Lack of budget to enable digital transformation</a:t>
            </a:r>
          </a:p>
          <a:p>
            <a:r>
              <a:rPr lang="en-US" sz="1200" b="0" i="0" kern="1200" dirty="0" smtClean="0">
                <a:solidFill>
                  <a:schemeClr val="tx1"/>
                </a:solidFill>
                <a:effectLst/>
                <a:latin typeface="+mn-lt"/>
                <a:ea typeface="+mn-ea"/>
                <a:cs typeface="+mn-cs"/>
              </a:rPr>
              <a:t>Lack of expertise in leading the digital transformation project</a:t>
            </a:r>
          </a:p>
          <a:p>
            <a:r>
              <a:rPr lang="en-US" sz="1200" b="0" i="0" kern="1200" dirty="0" smtClean="0">
                <a:solidFill>
                  <a:schemeClr val="tx1"/>
                </a:solidFill>
                <a:effectLst/>
                <a:latin typeface="+mn-lt"/>
                <a:ea typeface="+mn-ea"/>
                <a:cs typeface="+mn-cs"/>
              </a:rPr>
              <a:t>Lack of agility in upgrading to new digital solutions</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These issues are common and addressing them requires resilience from HR. “It will take time to build a workforce that will leverage these emerging technologies effectively,” asserts Andrew. Having said that, they can be addressed over a period of time. But creating a sense of urgency to initiate digital transformation is critical, and it will be taken seriously only when you make a strong business case for the project. “HR employees will need to reskill and retrain their employees at a faster pace than ever to keep up with technology trends and implementation,” he insists.</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C4573DD-ABEC-409A-8FDD-B681077E6084}" type="slidenum">
              <a:rPr lang="en-US" smtClean="0"/>
              <a:t>19</a:t>
            </a:fld>
            <a:endParaRPr lang="en-US" dirty="0"/>
          </a:p>
        </p:txBody>
      </p:sp>
    </p:spTree>
    <p:extLst>
      <p:ext uri="{BB962C8B-B14F-4D97-AF65-F5344CB8AC3E}">
        <p14:creationId xmlns:p14="http://schemas.microsoft.com/office/powerpoint/2010/main" val="39479426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21</a:t>
            </a:fld>
            <a:endParaRPr lang="en-US" dirty="0"/>
          </a:p>
        </p:txBody>
      </p:sp>
    </p:spTree>
    <p:extLst>
      <p:ext uri="{BB962C8B-B14F-4D97-AF65-F5344CB8AC3E}">
        <p14:creationId xmlns:p14="http://schemas.microsoft.com/office/powerpoint/2010/main" val="26055059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22</a:t>
            </a:fld>
            <a:endParaRPr lang="en-US" dirty="0"/>
          </a:p>
        </p:txBody>
      </p:sp>
    </p:spTree>
    <p:extLst>
      <p:ext uri="{BB962C8B-B14F-4D97-AF65-F5344CB8AC3E}">
        <p14:creationId xmlns:p14="http://schemas.microsoft.com/office/powerpoint/2010/main" val="8690150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https://www.hrtechnologist.com/articles/digital-transformation/what-is-hr-digital-transformation/#</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C4573DD-ABEC-409A-8FDD-B681077E6084}" type="slidenum">
              <a:rPr lang="en-US" smtClean="0"/>
              <a:t>24</a:t>
            </a:fld>
            <a:endParaRPr lang="en-US" dirty="0"/>
          </a:p>
        </p:txBody>
      </p:sp>
    </p:spTree>
    <p:extLst>
      <p:ext uri="{BB962C8B-B14F-4D97-AF65-F5344CB8AC3E}">
        <p14:creationId xmlns:p14="http://schemas.microsoft.com/office/powerpoint/2010/main" val="11470961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25</a:t>
            </a:fld>
            <a:endParaRPr lang="en-US" dirty="0"/>
          </a:p>
        </p:txBody>
      </p:sp>
    </p:spTree>
    <p:extLst>
      <p:ext uri="{BB962C8B-B14F-4D97-AF65-F5344CB8AC3E}">
        <p14:creationId xmlns:p14="http://schemas.microsoft.com/office/powerpoint/2010/main" val="30807168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4573DD-ABEC-409A-8FDD-B681077E6084}" type="slidenum">
              <a:rPr lang="en-US" smtClean="0"/>
              <a:t>26</a:t>
            </a:fld>
            <a:endParaRPr lang="en-US" dirty="0"/>
          </a:p>
        </p:txBody>
      </p:sp>
    </p:spTree>
    <p:extLst>
      <p:ext uri="{BB962C8B-B14F-4D97-AF65-F5344CB8AC3E}">
        <p14:creationId xmlns:p14="http://schemas.microsoft.com/office/powerpoint/2010/main" val="18960243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6.emf"/><Relationship Id="rId2" Type="http://schemas.openxmlformats.org/officeDocument/2006/relationships/tags" Target="../tags/tag2.xml"/><Relationship Id="rId1" Type="http://schemas.openxmlformats.org/officeDocument/2006/relationships/vmlDrawing" Target="../drawings/vmlDrawing2.vml"/><Relationship Id="rId6" Type="http://schemas.openxmlformats.org/officeDocument/2006/relationships/image" Target="../media/image5.emf"/><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vmlDrawing" Target="../drawings/vmlDrawing3.vml"/><Relationship Id="rId5" Type="http://schemas.openxmlformats.org/officeDocument/2006/relationships/image" Target="../media/image1.emf"/><Relationship Id="rId4" Type="http://schemas.openxmlformats.org/officeDocument/2006/relationships/oleObject" Target="../embeddings/oleObject3.bin"/></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15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Master" Target="../slideMasters/slideMaster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4.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6.emf"/><Relationship Id="rId2" Type="http://schemas.openxmlformats.org/officeDocument/2006/relationships/tags" Target="../tags/tag5.xml"/><Relationship Id="rId1" Type="http://schemas.openxmlformats.org/officeDocument/2006/relationships/vmlDrawing" Target="../drawings/vmlDrawing5.vml"/><Relationship Id="rId6" Type="http://schemas.openxmlformats.org/officeDocument/2006/relationships/image" Target="../media/image5.emf"/><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155.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6.xml"/><Relationship Id="rId1" Type="http://schemas.openxmlformats.org/officeDocument/2006/relationships/vmlDrawing" Target="../drawings/vmlDrawing6.vml"/><Relationship Id="rId5" Type="http://schemas.openxmlformats.org/officeDocument/2006/relationships/image" Target="../media/image1.emf"/><Relationship Id="rId4" Type="http://schemas.openxmlformats.org/officeDocument/2006/relationships/oleObject" Target="../embeddings/oleObject3.bin"/></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Master" Target="../slideMasters/slideMaster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Master" Target="../slideMasters/slideMaster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0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20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0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2" name="Ampersand">
            <a:extLst>
              <a:ext uri="{FF2B5EF4-FFF2-40B4-BE49-F238E27FC236}">
                <a16:creationId xmlns:a16="http://schemas.microsoft.com/office/drawing/2014/main" id="{6FAFF411-169D-0B43-8E3F-0CE77D6E595C}"/>
              </a:ext>
            </a:extLst>
          </p:cNvPr>
          <p:cNvSpPr>
            <a:spLocks noChangeAspect="1" noEditPoints="1"/>
          </p:cNvSpPr>
          <p:nvPr/>
        </p:nvSpPr>
        <p:spPr bwMode="hidden">
          <a:xfrm>
            <a:off x="4370956" y="0"/>
            <a:ext cx="4773044" cy="5143500"/>
          </a:xfrm>
          <a:custGeom>
            <a:avLst/>
            <a:gdLst>
              <a:gd name="T0" fmla="*/ 6670 w 6673"/>
              <a:gd name="T1" fmla="*/ 5395 h 7190"/>
              <a:gd name="T2" fmla="*/ 5899 w 6673"/>
              <a:gd name="T3" fmla="*/ 5882 h 7190"/>
              <a:gd name="T4" fmla="*/ 6669 w 6673"/>
              <a:gd name="T5" fmla="*/ 6688 h 7190"/>
              <a:gd name="T6" fmla="*/ 6670 w 6673"/>
              <a:gd name="T7" fmla="*/ 5395 h 7190"/>
              <a:gd name="T8" fmla="*/ 3741 w 6673"/>
              <a:gd name="T9" fmla="*/ 5685 h 7190"/>
              <a:gd name="T10" fmla="*/ 1836 w 6673"/>
              <a:gd name="T11" fmla="*/ 5161 h 7190"/>
              <a:gd name="T12" fmla="*/ 2763 w 6673"/>
              <a:gd name="T13" fmla="*/ 6071 h 7190"/>
              <a:gd name="T14" fmla="*/ 2530 w 6673"/>
              <a:gd name="T15" fmla="*/ 3919 h 7190"/>
              <a:gd name="T16" fmla="*/ 3901 w 6673"/>
              <a:gd name="T17" fmla="*/ 5705 h 7190"/>
              <a:gd name="T18" fmla="*/ 2763 w 6673"/>
              <a:gd name="T19" fmla="*/ 6186 h 7190"/>
              <a:gd name="T20" fmla="*/ 2485 w 6673"/>
              <a:gd name="T21" fmla="*/ 3948 h 7190"/>
              <a:gd name="T22" fmla="*/ 3206 w 6673"/>
              <a:gd name="T23" fmla="*/ 429 h 7190"/>
              <a:gd name="T24" fmla="*/ 2623 w 6673"/>
              <a:gd name="T25" fmla="*/ 1077 h 7190"/>
              <a:gd name="T26" fmla="*/ 3722 w 6673"/>
              <a:gd name="T27" fmla="*/ 1028 h 7190"/>
              <a:gd name="T28" fmla="*/ 3686 w 6673"/>
              <a:gd name="T29" fmla="*/ 536 h 7190"/>
              <a:gd name="T30" fmla="*/ 3837 w 6673"/>
              <a:gd name="T31" fmla="*/ 1028 h 7190"/>
              <a:gd name="T32" fmla="*/ 2985 w 6673"/>
              <a:gd name="T33" fmla="*/ 2132 h 7190"/>
              <a:gd name="T34" fmla="*/ 2509 w 6673"/>
              <a:gd name="T35" fmla="*/ 1077 h 7190"/>
              <a:gd name="T36" fmla="*/ 3206 w 6673"/>
              <a:gd name="T37" fmla="*/ 315 h 7190"/>
              <a:gd name="T38" fmla="*/ 4739 w 6673"/>
              <a:gd name="T39" fmla="*/ 6834 h 7190"/>
              <a:gd name="T40" fmla="*/ 4694 w 6673"/>
              <a:gd name="T41" fmla="*/ 6872 h 7190"/>
              <a:gd name="T42" fmla="*/ 4471 w 6673"/>
              <a:gd name="T43" fmla="*/ 7190 h 7190"/>
              <a:gd name="T44" fmla="*/ 4875 w 6673"/>
              <a:gd name="T45" fmla="*/ 7190 h 7190"/>
              <a:gd name="T46" fmla="*/ 4739 w 6673"/>
              <a:gd name="T47" fmla="*/ 6834 h 7190"/>
              <a:gd name="T48" fmla="*/ 808 w 6673"/>
              <a:gd name="T49" fmla="*/ 6922 h 7190"/>
              <a:gd name="T50" fmla="*/ 1682 w 6673"/>
              <a:gd name="T51" fmla="*/ 2895 h 7190"/>
              <a:gd name="T52" fmla="*/ 1698 w 6673"/>
              <a:gd name="T53" fmla="*/ 2811 h 7190"/>
              <a:gd name="T54" fmla="*/ 1298 w 6673"/>
              <a:gd name="T55" fmla="*/ 0 h 7190"/>
              <a:gd name="T56" fmla="*/ 918 w 6673"/>
              <a:gd name="T57" fmla="*/ 1061 h 7190"/>
              <a:gd name="T58" fmla="*/ 0 w 6673"/>
              <a:gd name="T59" fmla="*/ 5210 h 7190"/>
              <a:gd name="T60" fmla="*/ 949 w 6673"/>
              <a:gd name="T61" fmla="*/ 7190 h 7190"/>
              <a:gd name="T62" fmla="*/ 808 w 6673"/>
              <a:gd name="T63" fmla="*/ 6922 h 7190"/>
              <a:gd name="T64" fmla="*/ 5046 w 6673"/>
              <a:gd name="T65" fmla="*/ 0 h 7190"/>
              <a:gd name="T66" fmla="*/ 5379 w 6673"/>
              <a:gd name="T67" fmla="*/ 962 h 7190"/>
              <a:gd name="T68" fmla="*/ 5058 w 6673"/>
              <a:gd name="T69" fmla="*/ 4611 h 7190"/>
              <a:gd name="T70" fmla="*/ 6672 w 6673"/>
              <a:gd name="T71" fmla="*/ 3439 h 7190"/>
              <a:gd name="T72" fmla="*/ 3763 w 6673"/>
              <a:gd name="T73" fmla="*/ 3128 h 7190"/>
              <a:gd name="T74" fmla="*/ 4828 w 6673"/>
              <a:gd name="T75" fmla="*/ 2257 h 7190"/>
              <a:gd name="T76" fmla="*/ 5046 w 6673"/>
              <a:gd name="T77" fmla="*/ 0 h 7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673" h="7190">
                <a:moveTo>
                  <a:pt x="6670" y="5395"/>
                </a:moveTo>
                <a:lnTo>
                  <a:pt x="6670" y="5395"/>
                </a:lnTo>
                <a:lnTo>
                  <a:pt x="6670" y="5246"/>
                </a:lnTo>
                <a:lnTo>
                  <a:pt x="5899" y="5882"/>
                </a:lnTo>
                <a:lnTo>
                  <a:pt x="6669" y="6875"/>
                </a:lnTo>
                <a:lnTo>
                  <a:pt x="6669" y="6688"/>
                </a:lnTo>
                <a:lnTo>
                  <a:pt x="6057" y="5899"/>
                </a:lnTo>
                <a:lnTo>
                  <a:pt x="6670" y="5395"/>
                </a:lnTo>
                <a:close/>
                <a:moveTo>
                  <a:pt x="3741" y="5685"/>
                </a:moveTo>
                <a:lnTo>
                  <a:pt x="3741" y="5685"/>
                </a:lnTo>
                <a:lnTo>
                  <a:pt x="2504" y="4074"/>
                </a:lnTo>
                <a:cubicBezTo>
                  <a:pt x="1944" y="4452"/>
                  <a:pt x="1836" y="4750"/>
                  <a:pt x="1836" y="5161"/>
                </a:cubicBezTo>
                <a:cubicBezTo>
                  <a:pt x="1836" y="5432"/>
                  <a:pt x="1932" y="5664"/>
                  <a:pt x="2113" y="5830"/>
                </a:cubicBezTo>
                <a:cubicBezTo>
                  <a:pt x="2282" y="5986"/>
                  <a:pt x="2513" y="6071"/>
                  <a:pt x="2763" y="6071"/>
                </a:cubicBezTo>
                <a:cubicBezTo>
                  <a:pt x="3180" y="6071"/>
                  <a:pt x="3515" y="5861"/>
                  <a:pt x="3741" y="5685"/>
                </a:cubicBezTo>
                <a:close/>
                <a:moveTo>
                  <a:pt x="2530" y="3919"/>
                </a:moveTo>
                <a:lnTo>
                  <a:pt x="2530" y="3919"/>
                </a:lnTo>
                <a:lnTo>
                  <a:pt x="3901" y="5705"/>
                </a:lnTo>
                <a:lnTo>
                  <a:pt x="3857" y="5740"/>
                </a:lnTo>
                <a:cubicBezTo>
                  <a:pt x="3482" y="6040"/>
                  <a:pt x="3124" y="6186"/>
                  <a:pt x="2763" y="6186"/>
                </a:cubicBezTo>
                <a:cubicBezTo>
                  <a:pt x="2245" y="6186"/>
                  <a:pt x="1722" y="5834"/>
                  <a:pt x="1722" y="5161"/>
                </a:cubicBezTo>
                <a:cubicBezTo>
                  <a:pt x="1722" y="4566"/>
                  <a:pt x="2002" y="4266"/>
                  <a:pt x="2485" y="3948"/>
                </a:cubicBezTo>
                <a:lnTo>
                  <a:pt x="2530" y="3919"/>
                </a:lnTo>
                <a:close/>
                <a:moveTo>
                  <a:pt x="3206" y="429"/>
                </a:moveTo>
                <a:lnTo>
                  <a:pt x="3206" y="429"/>
                </a:lnTo>
                <a:cubicBezTo>
                  <a:pt x="2857" y="429"/>
                  <a:pt x="2623" y="690"/>
                  <a:pt x="2623" y="1077"/>
                </a:cubicBezTo>
                <a:cubicBezTo>
                  <a:pt x="2623" y="1448"/>
                  <a:pt x="2790" y="1701"/>
                  <a:pt x="3012" y="1983"/>
                </a:cubicBezTo>
                <a:cubicBezTo>
                  <a:pt x="3463" y="1713"/>
                  <a:pt x="3722" y="1464"/>
                  <a:pt x="3722" y="1028"/>
                </a:cubicBezTo>
                <a:cubicBezTo>
                  <a:pt x="3722" y="587"/>
                  <a:pt x="3456" y="429"/>
                  <a:pt x="3206" y="429"/>
                </a:cubicBezTo>
                <a:close/>
                <a:moveTo>
                  <a:pt x="3686" y="536"/>
                </a:moveTo>
                <a:lnTo>
                  <a:pt x="3686" y="536"/>
                </a:lnTo>
                <a:cubicBezTo>
                  <a:pt x="3783" y="661"/>
                  <a:pt x="3837" y="836"/>
                  <a:pt x="3837" y="1028"/>
                </a:cubicBezTo>
                <a:cubicBezTo>
                  <a:pt x="3837" y="1531"/>
                  <a:pt x="3527" y="1814"/>
                  <a:pt x="3027" y="2107"/>
                </a:cubicBezTo>
                <a:lnTo>
                  <a:pt x="2985" y="2132"/>
                </a:lnTo>
                <a:lnTo>
                  <a:pt x="2954" y="2094"/>
                </a:lnTo>
                <a:cubicBezTo>
                  <a:pt x="2710" y="1789"/>
                  <a:pt x="2509" y="1502"/>
                  <a:pt x="2509" y="1077"/>
                </a:cubicBezTo>
                <a:cubicBezTo>
                  <a:pt x="2509" y="854"/>
                  <a:pt x="2576" y="664"/>
                  <a:pt x="2702" y="526"/>
                </a:cubicBezTo>
                <a:cubicBezTo>
                  <a:pt x="2827" y="390"/>
                  <a:pt x="3006" y="315"/>
                  <a:pt x="3206" y="315"/>
                </a:cubicBezTo>
                <a:cubicBezTo>
                  <a:pt x="3407" y="315"/>
                  <a:pt x="3573" y="391"/>
                  <a:pt x="3686" y="536"/>
                </a:cubicBezTo>
                <a:close/>
                <a:moveTo>
                  <a:pt x="4739" y="6834"/>
                </a:moveTo>
                <a:lnTo>
                  <a:pt x="4739" y="6834"/>
                </a:lnTo>
                <a:lnTo>
                  <a:pt x="4694" y="6872"/>
                </a:lnTo>
                <a:cubicBezTo>
                  <a:pt x="4566" y="6981"/>
                  <a:pt x="4425" y="7090"/>
                  <a:pt x="4266" y="7190"/>
                </a:cubicBezTo>
                <a:lnTo>
                  <a:pt x="4471" y="7190"/>
                </a:lnTo>
                <a:cubicBezTo>
                  <a:pt x="4562" y="7127"/>
                  <a:pt x="4645" y="7062"/>
                  <a:pt x="4723" y="6998"/>
                </a:cubicBezTo>
                <a:lnTo>
                  <a:pt x="4875" y="7190"/>
                </a:lnTo>
                <a:lnTo>
                  <a:pt x="5021" y="7190"/>
                </a:lnTo>
                <a:lnTo>
                  <a:pt x="4739" y="6834"/>
                </a:lnTo>
                <a:close/>
                <a:moveTo>
                  <a:pt x="808" y="6922"/>
                </a:moveTo>
                <a:lnTo>
                  <a:pt x="808" y="6922"/>
                </a:lnTo>
                <a:cubicBezTo>
                  <a:pt x="361" y="6494"/>
                  <a:pt x="114" y="5887"/>
                  <a:pt x="114" y="5210"/>
                </a:cubicBezTo>
                <a:cubicBezTo>
                  <a:pt x="114" y="3993"/>
                  <a:pt x="907" y="3357"/>
                  <a:pt x="1682" y="2895"/>
                </a:cubicBezTo>
                <a:lnTo>
                  <a:pt x="1737" y="2862"/>
                </a:lnTo>
                <a:lnTo>
                  <a:pt x="1698" y="2811"/>
                </a:lnTo>
                <a:cubicBezTo>
                  <a:pt x="1361" y="2365"/>
                  <a:pt x="1033" y="1863"/>
                  <a:pt x="1033" y="1061"/>
                </a:cubicBezTo>
                <a:cubicBezTo>
                  <a:pt x="1033" y="673"/>
                  <a:pt x="1125" y="311"/>
                  <a:pt x="1298" y="0"/>
                </a:cubicBezTo>
                <a:lnTo>
                  <a:pt x="1168" y="0"/>
                </a:lnTo>
                <a:cubicBezTo>
                  <a:pt x="1005" y="315"/>
                  <a:pt x="918" y="676"/>
                  <a:pt x="918" y="1061"/>
                </a:cubicBezTo>
                <a:cubicBezTo>
                  <a:pt x="918" y="1866"/>
                  <a:pt x="1247" y="2397"/>
                  <a:pt x="1569" y="2829"/>
                </a:cubicBezTo>
                <a:cubicBezTo>
                  <a:pt x="783" y="3305"/>
                  <a:pt x="0" y="3965"/>
                  <a:pt x="0" y="5210"/>
                </a:cubicBezTo>
                <a:cubicBezTo>
                  <a:pt x="0" y="5918"/>
                  <a:pt x="258" y="6555"/>
                  <a:pt x="729" y="7005"/>
                </a:cubicBezTo>
                <a:cubicBezTo>
                  <a:pt x="798" y="7071"/>
                  <a:pt x="872" y="7133"/>
                  <a:pt x="949" y="7190"/>
                </a:cubicBezTo>
                <a:lnTo>
                  <a:pt x="1151" y="7190"/>
                </a:lnTo>
                <a:cubicBezTo>
                  <a:pt x="1027" y="7112"/>
                  <a:pt x="913" y="7022"/>
                  <a:pt x="808" y="6922"/>
                </a:cubicBezTo>
                <a:close/>
                <a:moveTo>
                  <a:pt x="5046" y="0"/>
                </a:moveTo>
                <a:lnTo>
                  <a:pt x="5046" y="0"/>
                </a:lnTo>
                <a:lnTo>
                  <a:pt x="5173" y="0"/>
                </a:lnTo>
                <a:cubicBezTo>
                  <a:pt x="5308" y="289"/>
                  <a:pt x="5379" y="616"/>
                  <a:pt x="5379" y="962"/>
                </a:cubicBezTo>
                <a:cubicBezTo>
                  <a:pt x="5379" y="2107"/>
                  <a:pt x="4671" y="2679"/>
                  <a:pt x="3930" y="3157"/>
                </a:cubicBezTo>
                <a:lnTo>
                  <a:pt x="5058" y="4611"/>
                </a:lnTo>
                <a:lnTo>
                  <a:pt x="6673" y="3291"/>
                </a:lnTo>
                <a:lnTo>
                  <a:pt x="6672" y="3439"/>
                </a:lnTo>
                <a:lnTo>
                  <a:pt x="5039" y="4774"/>
                </a:lnTo>
                <a:lnTo>
                  <a:pt x="3763" y="3128"/>
                </a:lnTo>
                <a:lnTo>
                  <a:pt x="3816" y="3095"/>
                </a:lnTo>
                <a:cubicBezTo>
                  <a:pt x="4181" y="2862"/>
                  <a:pt x="4556" y="2599"/>
                  <a:pt x="4828" y="2257"/>
                </a:cubicBezTo>
                <a:cubicBezTo>
                  <a:pt x="5122" y="1888"/>
                  <a:pt x="5264" y="1464"/>
                  <a:pt x="5264" y="962"/>
                </a:cubicBezTo>
                <a:cubicBezTo>
                  <a:pt x="5264" y="614"/>
                  <a:pt x="5189" y="285"/>
                  <a:pt x="5046" y="0"/>
                </a:cubicBezTo>
                <a:close/>
              </a:path>
            </a:pathLst>
          </a:custGeom>
          <a:solidFill>
            <a:schemeClr val="tx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11" name="Strategy&amp;">
            <a:extLst>
              <a:ext uri="{FF2B5EF4-FFF2-40B4-BE49-F238E27FC236}">
                <a16:creationId xmlns:a16="http://schemas.microsoft.com/office/drawing/2014/main" id="{EA596008-6E9D-CF4C-B798-85D8228435CA}"/>
              </a:ext>
            </a:extLst>
          </p:cNvPr>
          <p:cNvPicPr>
            <a:picLocks noChangeAspect="1"/>
          </p:cNvPicPr>
          <p:nvPr/>
        </p:nvPicPr>
        <p:blipFill>
          <a:blip r:embed="rId2"/>
          <a:stretch>
            <a:fillRect/>
          </a:stretch>
        </p:blipFill>
        <p:spPr>
          <a:xfrm>
            <a:off x="210741" y="261937"/>
            <a:ext cx="1371600" cy="366713"/>
          </a:xfrm>
          <a:prstGeom prst="rect">
            <a:avLst/>
          </a:prstGeom>
        </p:spPr>
      </p:pic>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pic>
        <p:nvPicPr>
          <p:cNvPr id="15" name="PwC">
            <a:extLst>
              <a:ext uri="{FF2B5EF4-FFF2-40B4-BE49-F238E27FC236}">
                <a16:creationId xmlns:a16="http://schemas.microsoft.com/office/drawing/2014/main" id="{2C1A53B1-060B-9245-B2F4-192053206D0F}"/>
              </a:ext>
            </a:extLst>
          </p:cNvPr>
          <p:cNvPicPr>
            <a:picLocks noChangeAspect="1"/>
          </p:cNvPicPr>
          <p:nvPr/>
        </p:nvPicPr>
        <p:blipFill>
          <a:blip r:embed="rId3"/>
          <a:stretch>
            <a:fillRect/>
          </a:stretch>
        </p:blipFill>
        <p:spPr>
          <a:xfrm>
            <a:off x="182167" y="4073652"/>
            <a:ext cx="945356" cy="781050"/>
          </a:xfrm>
          <a:prstGeom prst="rect">
            <a:avLst/>
          </a:prstGeom>
        </p:spPr>
      </p:pic>
    </p:spTree>
    <p:extLst>
      <p:ext uri="{BB962C8B-B14F-4D97-AF65-F5344CB8AC3E}">
        <p14:creationId xmlns:p14="http://schemas.microsoft.com/office/powerpoint/2010/main" val="179710948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Slide - Client">
    <p:spTree>
      <p:nvGrpSpPr>
        <p:cNvPr id="1" name=""/>
        <p:cNvGrpSpPr/>
        <p:nvPr/>
      </p:nvGrpSpPr>
      <p:grpSpPr>
        <a:xfrm>
          <a:off x="0" y="0"/>
          <a:ext cx="0" cy="0"/>
          <a:chOff x="0" y="0"/>
          <a:chExt cx="0" cy="0"/>
        </a:xfrm>
      </p:grpSpPr>
      <p:sp>
        <p:nvSpPr>
          <p:cNvPr id="12" name="Ampersand">
            <a:extLst>
              <a:ext uri="{FF2B5EF4-FFF2-40B4-BE49-F238E27FC236}">
                <a16:creationId xmlns:a16="http://schemas.microsoft.com/office/drawing/2014/main" id="{6FAFF411-169D-0B43-8E3F-0CE77D6E595C}"/>
              </a:ext>
            </a:extLst>
          </p:cNvPr>
          <p:cNvSpPr>
            <a:spLocks noChangeAspect="1" noEditPoints="1"/>
          </p:cNvSpPr>
          <p:nvPr/>
        </p:nvSpPr>
        <p:spPr bwMode="hidden">
          <a:xfrm>
            <a:off x="4370956" y="0"/>
            <a:ext cx="4773044" cy="5143500"/>
          </a:xfrm>
          <a:custGeom>
            <a:avLst/>
            <a:gdLst>
              <a:gd name="T0" fmla="*/ 6670 w 6673"/>
              <a:gd name="T1" fmla="*/ 5395 h 7190"/>
              <a:gd name="T2" fmla="*/ 5899 w 6673"/>
              <a:gd name="T3" fmla="*/ 5882 h 7190"/>
              <a:gd name="T4" fmla="*/ 6669 w 6673"/>
              <a:gd name="T5" fmla="*/ 6688 h 7190"/>
              <a:gd name="T6" fmla="*/ 6670 w 6673"/>
              <a:gd name="T7" fmla="*/ 5395 h 7190"/>
              <a:gd name="T8" fmla="*/ 3741 w 6673"/>
              <a:gd name="T9" fmla="*/ 5685 h 7190"/>
              <a:gd name="T10" fmla="*/ 1836 w 6673"/>
              <a:gd name="T11" fmla="*/ 5161 h 7190"/>
              <a:gd name="T12" fmla="*/ 2763 w 6673"/>
              <a:gd name="T13" fmla="*/ 6071 h 7190"/>
              <a:gd name="T14" fmla="*/ 2530 w 6673"/>
              <a:gd name="T15" fmla="*/ 3919 h 7190"/>
              <a:gd name="T16" fmla="*/ 3901 w 6673"/>
              <a:gd name="T17" fmla="*/ 5705 h 7190"/>
              <a:gd name="T18" fmla="*/ 2763 w 6673"/>
              <a:gd name="T19" fmla="*/ 6186 h 7190"/>
              <a:gd name="T20" fmla="*/ 2485 w 6673"/>
              <a:gd name="T21" fmla="*/ 3948 h 7190"/>
              <a:gd name="T22" fmla="*/ 3206 w 6673"/>
              <a:gd name="T23" fmla="*/ 429 h 7190"/>
              <a:gd name="T24" fmla="*/ 2623 w 6673"/>
              <a:gd name="T25" fmla="*/ 1077 h 7190"/>
              <a:gd name="T26" fmla="*/ 3722 w 6673"/>
              <a:gd name="T27" fmla="*/ 1028 h 7190"/>
              <a:gd name="T28" fmla="*/ 3686 w 6673"/>
              <a:gd name="T29" fmla="*/ 536 h 7190"/>
              <a:gd name="T30" fmla="*/ 3837 w 6673"/>
              <a:gd name="T31" fmla="*/ 1028 h 7190"/>
              <a:gd name="T32" fmla="*/ 2985 w 6673"/>
              <a:gd name="T33" fmla="*/ 2132 h 7190"/>
              <a:gd name="T34" fmla="*/ 2509 w 6673"/>
              <a:gd name="T35" fmla="*/ 1077 h 7190"/>
              <a:gd name="T36" fmla="*/ 3206 w 6673"/>
              <a:gd name="T37" fmla="*/ 315 h 7190"/>
              <a:gd name="T38" fmla="*/ 4739 w 6673"/>
              <a:gd name="T39" fmla="*/ 6834 h 7190"/>
              <a:gd name="T40" fmla="*/ 4694 w 6673"/>
              <a:gd name="T41" fmla="*/ 6872 h 7190"/>
              <a:gd name="T42" fmla="*/ 4471 w 6673"/>
              <a:gd name="T43" fmla="*/ 7190 h 7190"/>
              <a:gd name="T44" fmla="*/ 4875 w 6673"/>
              <a:gd name="T45" fmla="*/ 7190 h 7190"/>
              <a:gd name="T46" fmla="*/ 4739 w 6673"/>
              <a:gd name="T47" fmla="*/ 6834 h 7190"/>
              <a:gd name="T48" fmla="*/ 808 w 6673"/>
              <a:gd name="T49" fmla="*/ 6922 h 7190"/>
              <a:gd name="T50" fmla="*/ 1682 w 6673"/>
              <a:gd name="T51" fmla="*/ 2895 h 7190"/>
              <a:gd name="T52" fmla="*/ 1698 w 6673"/>
              <a:gd name="T53" fmla="*/ 2811 h 7190"/>
              <a:gd name="T54" fmla="*/ 1298 w 6673"/>
              <a:gd name="T55" fmla="*/ 0 h 7190"/>
              <a:gd name="T56" fmla="*/ 918 w 6673"/>
              <a:gd name="T57" fmla="*/ 1061 h 7190"/>
              <a:gd name="T58" fmla="*/ 0 w 6673"/>
              <a:gd name="T59" fmla="*/ 5210 h 7190"/>
              <a:gd name="T60" fmla="*/ 949 w 6673"/>
              <a:gd name="T61" fmla="*/ 7190 h 7190"/>
              <a:gd name="T62" fmla="*/ 808 w 6673"/>
              <a:gd name="T63" fmla="*/ 6922 h 7190"/>
              <a:gd name="T64" fmla="*/ 5046 w 6673"/>
              <a:gd name="T65" fmla="*/ 0 h 7190"/>
              <a:gd name="T66" fmla="*/ 5379 w 6673"/>
              <a:gd name="T67" fmla="*/ 962 h 7190"/>
              <a:gd name="T68" fmla="*/ 5058 w 6673"/>
              <a:gd name="T69" fmla="*/ 4611 h 7190"/>
              <a:gd name="T70" fmla="*/ 6672 w 6673"/>
              <a:gd name="T71" fmla="*/ 3439 h 7190"/>
              <a:gd name="T72" fmla="*/ 3763 w 6673"/>
              <a:gd name="T73" fmla="*/ 3128 h 7190"/>
              <a:gd name="T74" fmla="*/ 4828 w 6673"/>
              <a:gd name="T75" fmla="*/ 2257 h 7190"/>
              <a:gd name="T76" fmla="*/ 5046 w 6673"/>
              <a:gd name="T77" fmla="*/ 0 h 7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673" h="7190">
                <a:moveTo>
                  <a:pt x="6670" y="5395"/>
                </a:moveTo>
                <a:lnTo>
                  <a:pt x="6670" y="5395"/>
                </a:lnTo>
                <a:lnTo>
                  <a:pt x="6670" y="5246"/>
                </a:lnTo>
                <a:lnTo>
                  <a:pt x="5899" y="5882"/>
                </a:lnTo>
                <a:lnTo>
                  <a:pt x="6669" y="6875"/>
                </a:lnTo>
                <a:lnTo>
                  <a:pt x="6669" y="6688"/>
                </a:lnTo>
                <a:lnTo>
                  <a:pt x="6057" y="5899"/>
                </a:lnTo>
                <a:lnTo>
                  <a:pt x="6670" y="5395"/>
                </a:lnTo>
                <a:close/>
                <a:moveTo>
                  <a:pt x="3741" y="5685"/>
                </a:moveTo>
                <a:lnTo>
                  <a:pt x="3741" y="5685"/>
                </a:lnTo>
                <a:lnTo>
                  <a:pt x="2504" y="4074"/>
                </a:lnTo>
                <a:cubicBezTo>
                  <a:pt x="1944" y="4452"/>
                  <a:pt x="1836" y="4750"/>
                  <a:pt x="1836" y="5161"/>
                </a:cubicBezTo>
                <a:cubicBezTo>
                  <a:pt x="1836" y="5432"/>
                  <a:pt x="1932" y="5664"/>
                  <a:pt x="2113" y="5830"/>
                </a:cubicBezTo>
                <a:cubicBezTo>
                  <a:pt x="2282" y="5986"/>
                  <a:pt x="2513" y="6071"/>
                  <a:pt x="2763" y="6071"/>
                </a:cubicBezTo>
                <a:cubicBezTo>
                  <a:pt x="3180" y="6071"/>
                  <a:pt x="3515" y="5861"/>
                  <a:pt x="3741" y="5685"/>
                </a:cubicBezTo>
                <a:close/>
                <a:moveTo>
                  <a:pt x="2530" y="3919"/>
                </a:moveTo>
                <a:lnTo>
                  <a:pt x="2530" y="3919"/>
                </a:lnTo>
                <a:lnTo>
                  <a:pt x="3901" y="5705"/>
                </a:lnTo>
                <a:lnTo>
                  <a:pt x="3857" y="5740"/>
                </a:lnTo>
                <a:cubicBezTo>
                  <a:pt x="3482" y="6040"/>
                  <a:pt x="3124" y="6186"/>
                  <a:pt x="2763" y="6186"/>
                </a:cubicBezTo>
                <a:cubicBezTo>
                  <a:pt x="2245" y="6186"/>
                  <a:pt x="1722" y="5834"/>
                  <a:pt x="1722" y="5161"/>
                </a:cubicBezTo>
                <a:cubicBezTo>
                  <a:pt x="1722" y="4566"/>
                  <a:pt x="2002" y="4266"/>
                  <a:pt x="2485" y="3948"/>
                </a:cubicBezTo>
                <a:lnTo>
                  <a:pt x="2530" y="3919"/>
                </a:lnTo>
                <a:close/>
                <a:moveTo>
                  <a:pt x="3206" y="429"/>
                </a:moveTo>
                <a:lnTo>
                  <a:pt x="3206" y="429"/>
                </a:lnTo>
                <a:cubicBezTo>
                  <a:pt x="2857" y="429"/>
                  <a:pt x="2623" y="690"/>
                  <a:pt x="2623" y="1077"/>
                </a:cubicBezTo>
                <a:cubicBezTo>
                  <a:pt x="2623" y="1448"/>
                  <a:pt x="2790" y="1701"/>
                  <a:pt x="3012" y="1983"/>
                </a:cubicBezTo>
                <a:cubicBezTo>
                  <a:pt x="3463" y="1713"/>
                  <a:pt x="3722" y="1464"/>
                  <a:pt x="3722" y="1028"/>
                </a:cubicBezTo>
                <a:cubicBezTo>
                  <a:pt x="3722" y="587"/>
                  <a:pt x="3456" y="429"/>
                  <a:pt x="3206" y="429"/>
                </a:cubicBezTo>
                <a:close/>
                <a:moveTo>
                  <a:pt x="3686" y="536"/>
                </a:moveTo>
                <a:lnTo>
                  <a:pt x="3686" y="536"/>
                </a:lnTo>
                <a:cubicBezTo>
                  <a:pt x="3783" y="661"/>
                  <a:pt x="3837" y="836"/>
                  <a:pt x="3837" y="1028"/>
                </a:cubicBezTo>
                <a:cubicBezTo>
                  <a:pt x="3837" y="1531"/>
                  <a:pt x="3527" y="1814"/>
                  <a:pt x="3027" y="2107"/>
                </a:cubicBezTo>
                <a:lnTo>
                  <a:pt x="2985" y="2132"/>
                </a:lnTo>
                <a:lnTo>
                  <a:pt x="2954" y="2094"/>
                </a:lnTo>
                <a:cubicBezTo>
                  <a:pt x="2710" y="1789"/>
                  <a:pt x="2509" y="1502"/>
                  <a:pt x="2509" y="1077"/>
                </a:cubicBezTo>
                <a:cubicBezTo>
                  <a:pt x="2509" y="854"/>
                  <a:pt x="2576" y="664"/>
                  <a:pt x="2702" y="526"/>
                </a:cubicBezTo>
                <a:cubicBezTo>
                  <a:pt x="2827" y="390"/>
                  <a:pt x="3006" y="315"/>
                  <a:pt x="3206" y="315"/>
                </a:cubicBezTo>
                <a:cubicBezTo>
                  <a:pt x="3407" y="315"/>
                  <a:pt x="3573" y="391"/>
                  <a:pt x="3686" y="536"/>
                </a:cubicBezTo>
                <a:close/>
                <a:moveTo>
                  <a:pt x="4739" y="6834"/>
                </a:moveTo>
                <a:lnTo>
                  <a:pt x="4739" y="6834"/>
                </a:lnTo>
                <a:lnTo>
                  <a:pt x="4694" y="6872"/>
                </a:lnTo>
                <a:cubicBezTo>
                  <a:pt x="4566" y="6981"/>
                  <a:pt x="4425" y="7090"/>
                  <a:pt x="4266" y="7190"/>
                </a:cubicBezTo>
                <a:lnTo>
                  <a:pt x="4471" y="7190"/>
                </a:lnTo>
                <a:cubicBezTo>
                  <a:pt x="4562" y="7127"/>
                  <a:pt x="4645" y="7062"/>
                  <a:pt x="4723" y="6998"/>
                </a:cubicBezTo>
                <a:lnTo>
                  <a:pt x="4875" y="7190"/>
                </a:lnTo>
                <a:lnTo>
                  <a:pt x="5021" y="7190"/>
                </a:lnTo>
                <a:lnTo>
                  <a:pt x="4739" y="6834"/>
                </a:lnTo>
                <a:close/>
                <a:moveTo>
                  <a:pt x="808" y="6922"/>
                </a:moveTo>
                <a:lnTo>
                  <a:pt x="808" y="6922"/>
                </a:lnTo>
                <a:cubicBezTo>
                  <a:pt x="361" y="6494"/>
                  <a:pt x="114" y="5887"/>
                  <a:pt x="114" y="5210"/>
                </a:cubicBezTo>
                <a:cubicBezTo>
                  <a:pt x="114" y="3993"/>
                  <a:pt x="907" y="3357"/>
                  <a:pt x="1682" y="2895"/>
                </a:cubicBezTo>
                <a:lnTo>
                  <a:pt x="1737" y="2862"/>
                </a:lnTo>
                <a:lnTo>
                  <a:pt x="1698" y="2811"/>
                </a:lnTo>
                <a:cubicBezTo>
                  <a:pt x="1361" y="2365"/>
                  <a:pt x="1033" y="1863"/>
                  <a:pt x="1033" y="1061"/>
                </a:cubicBezTo>
                <a:cubicBezTo>
                  <a:pt x="1033" y="673"/>
                  <a:pt x="1125" y="311"/>
                  <a:pt x="1298" y="0"/>
                </a:cubicBezTo>
                <a:lnTo>
                  <a:pt x="1168" y="0"/>
                </a:lnTo>
                <a:cubicBezTo>
                  <a:pt x="1005" y="315"/>
                  <a:pt x="918" y="676"/>
                  <a:pt x="918" y="1061"/>
                </a:cubicBezTo>
                <a:cubicBezTo>
                  <a:pt x="918" y="1866"/>
                  <a:pt x="1247" y="2397"/>
                  <a:pt x="1569" y="2829"/>
                </a:cubicBezTo>
                <a:cubicBezTo>
                  <a:pt x="783" y="3305"/>
                  <a:pt x="0" y="3965"/>
                  <a:pt x="0" y="5210"/>
                </a:cubicBezTo>
                <a:cubicBezTo>
                  <a:pt x="0" y="5918"/>
                  <a:pt x="258" y="6555"/>
                  <a:pt x="729" y="7005"/>
                </a:cubicBezTo>
                <a:cubicBezTo>
                  <a:pt x="798" y="7071"/>
                  <a:pt x="872" y="7133"/>
                  <a:pt x="949" y="7190"/>
                </a:cubicBezTo>
                <a:lnTo>
                  <a:pt x="1151" y="7190"/>
                </a:lnTo>
                <a:cubicBezTo>
                  <a:pt x="1027" y="7112"/>
                  <a:pt x="913" y="7022"/>
                  <a:pt x="808" y="6922"/>
                </a:cubicBezTo>
                <a:close/>
                <a:moveTo>
                  <a:pt x="5046" y="0"/>
                </a:moveTo>
                <a:lnTo>
                  <a:pt x="5046" y="0"/>
                </a:lnTo>
                <a:lnTo>
                  <a:pt x="5173" y="0"/>
                </a:lnTo>
                <a:cubicBezTo>
                  <a:pt x="5308" y="289"/>
                  <a:pt x="5379" y="616"/>
                  <a:pt x="5379" y="962"/>
                </a:cubicBezTo>
                <a:cubicBezTo>
                  <a:pt x="5379" y="2107"/>
                  <a:pt x="4671" y="2679"/>
                  <a:pt x="3930" y="3157"/>
                </a:cubicBezTo>
                <a:lnTo>
                  <a:pt x="5058" y="4611"/>
                </a:lnTo>
                <a:lnTo>
                  <a:pt x="6673" y="3291"/>
                </a:lnTo>
                <a:lnTo>
                  <a:pt x="6672" y="3439"/>
                </a:lnTo>
                <a:lnTo>
                  <a:pt x="5039" y="4774"/>
                </a:lnTo>
                <a:lnTo>
                  <a:pt x="3763" y="3128"/>
                </a:lnTo>
                <a:lnTo>
                  <a:pt x="3816" y="3095"/>
                </a:lnTo>
                <a:cubicBezTo>
                  <a:pt x="4181" y="2862"/>
                  <a:pt x="4556" y="2599"/>
                  <a:pt x="4828" y="2257"/>
                </a:cubicBezTo>
                <a:cubicBezTo>
                  <a:pt x="5122" y="1888"/>
                  <a:pt x="5264" y="1464"/>
                  <a:pt x="5264" y="962"/>
                </a:cubicBezTo>
                <a:cubicBezTo>
                  <a:pt x="5264" y="614"/>
                  <a:pt x="5189" y="285"/>
                  <a:pt x="5046" y="0"/>
                </a:cubicBezTo>
                <a:close/>
              </a:path>
            </a:pathLst>
          </a:custGeom>
          <a:solidFill>
            <a:schemeClr val="tx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4" name="Strategy&amp;">
            <a:extLst>
              <a:ext uri="{FF2B5EF4-FFF2-40B4-BE49-F238E27FC236}">
                <a16:creationId xmlns:a16="http://schemas.microsoft.com/office/drawing/2014/main" id="{88397657-3CBD-6D47-94E5-0515350DB929}"/>
              </a:ext>
            </a:extLst>
          </p:cNvPr>
          <p:cNvPicPr>
            <a:picLocks noChangeAspect="1"/>
          </p:cNvPicPr>
          <p:nvPr/>
        </p:nvPicPr>
        <p:blipFill>
          <a:blip r:embed="rId2"/>
          <a:stretch>
            <a:fillRect/>
          </a:stretch>
        </p:blipFill>
        <p:spPr>
          <a:xfrm>
            <a:off x="210741" y="261938"/>
            <a:ext cx="1371600" cy="495300"/>
          </a:xfrm>
          <a:prstGeom prst="rect">
            <a:avLst/>
          </a:prstGeom>
        </p:spPr>
      </p:pic>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274320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Tree>
    <p:extLst>
      <p:ext uri="{BB962C8B-B14F-4D97-AF65-F5344CB8AC3E}">
        <p14:creationId xmlns:p14="http://schemas.microsoft.com/office/powerpoint/2010/main" val="321094194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 Black 1">
    <p:bg>
      <p:bgPr>
        <a:solidFill>
          <a:srgbClr val="000000"/>
        </a:solidFill>
        <a:effectLst/>
      </p:bgPr>
    </p:bg>
    <p:spTree>
      <p:nvGrpSpPr>
        <p:cNvPr id="1" name=""/>
        <p:cNvGrpSpPr/>
        <p:nvPr/>
      </p:nvGrpSpPr>
      <p:grpSpPr>
        <a:xfrm>
          <a:off x="0" y="0"/>
          <a:ext cx="0" cy="0"/>
          <a:chOff x="0" y="0"/>
          <a:chExt cx="0" cy="0"/>
        </a:xfrm>
      </p:grpSpPr>
      <p:sp>
        <p:nvSpPr>
          <p:cNvPr id="12" name="Ampersand">
            <a:extLst>
              <a:ext uri="{FF2B5EF4-FFF2-40B4-BE49-F238E27FC236}">
                <a16:creationId xmlns:a16="http://schemas.microsoft.com/office/drawing/2014/main" id="{6FAFF411-169D-0B43-8E3F-0CE77D6E595C}"/>
              </a:ext>
            </a:extLst>
          </p:cNvPr>
          <p:cNvSpPr>
            <a:spLocks noChangeAspect="1" noEditPoints="1"/>
          </p:cNvSpPr>
          <p:nvPr/>
        </p:nvSpPr>
        <p:spPr bwMode="hidden">
          <a:xfrm>
            <a:off x="4370956" y="0"/>
            <a:ext cx="4773044" cy="5143500"/>
          </a:xfrm>
          <a:custGeom>
            <a:avLst/>
            <a:gdLst>
              <a:gd name="T0" fmla="*/ 6670 w 6673"/>
              <a:gd name="T1" fmla="*/ 5395 h 7190"/>
              <a:gd name="T2" fmla="*/ 5899 w 6673"/>
              <a:gd name="T3" fmla="*/ 5882 h 7190"/>
              <a:gd name="T4" fmla="*/ 6669 w 6673"/>
              <a:gd name="T5" fmla="*/ 6688 h 7190"/>
              <a:gd name="T6" fmla="*/ 6670 w 6673"/>
              <a:gd name="T7" fmla="*/ 5395 h 7190"/>
              <a:gd name="T8" fmla="*/ 3741 w 6673"/>
              <a:gd name="T9" fmla="*/ 5685 h 7190"/>
              <a:gd name="T10" fmla="*/ 1836 w 6673"/>
              <a:gd name="T11" fmla="*/ 5161 h 7190"/>
              <a:gd name="T12" fmla="*/ 2763 w 6673"/>
              <a:gd name="T13" fmla="*/ 6071 h 7190"/>
              <a:gd name="T14" fmla="*/ 2530 w 6673"/>
              <a:gd name="T15" fmla="*/ 3919 h 7190"/>
              <a:gd name="T16" fmla="*/ 3901 w 6673"/>
              <a:gd name="T17" fmla="*/ 5705 h 7190"/>
              <a:gd name="T18" fmla="*/ 2763 w 6673"/>
              <a:gd name="T19" fmla="*/ 6186 h 7190"/>
              <a:gd name="T20" fmla="*/ 2485 w 6673"/>
              <a:gd name="T21" fmla="*/ 3948 h 7190"/>
              <a:gd name="T22" fmla="*/ 3206 w 6673"/>
              <a:gd name="T23" fmla="*/ 429 h 7190"/>
              <a:gd name="T24" fmla="*/ 2623 w 6673"/>
              <a:gd name="T25" fmla="*/ 1077 h 7190"/>
              <a:gd name="T26" fmla="*/ 3722 w 6673"/>
              <a:gd name="T27" fmla="*/ 1028 h 7190"/>
              <a:gd name="T28" fmla="*/ 3686 w 6673"/>
              <a:gd name="T29" fmla="*/ 536 h 7190"/>
              <a:gd name="T30" fmla="*/ 3837 w 6673"/>
              <a:gd name="T31" fmla="*/ 1028 h 7190"/>
              <a:gd name="T32" fmla="*/ 2985 w 6673"/>
              <a:gd name="T33" fmla="*/ 2132 h 7190"/>
              <a:gd name="T34" fmla="*/ 2509 w 6673"/>
              <a:gd name="T35" fmla="*/ 1077 h 7190"/>
              <a:gd name="T36" fmla="*/ 3206 w 6673"/>
              <a:gd name="T37" fmla="*/ 315 h 7190"/>
              <a:gd name="T38" fmla="*/ 4739 w 6673"/>
              <a:gd name="T39" fmla="*/ 6834 h 7190"/>
              <a:gd name="T40" fmla="*/ 4694 w 6673"/>
              <a:gd name="T41" fmla="*/ 6872 h 7190"/>
              <a:gd name="T42" fmla="*/ 4471 w 6673"/>
              <a:gd name="T43" fmla="*/ 7190 h 7190"/>
              <a:gd name="T44" fmla="*/ 4875 w 6673"/>
              <a:gd name="T45" fmla="*/ 7190 h 7190"/>
              <a:gd name="T46" fmla="*/ 4739 w 6673"/>
              <a:gd name="T47" fmla="*/ 6834 h 7190"/>
              <a:gd name="T48" fmla="*/ 808 w 6673"/>
              <a:gd name="T49" fmla="*/ 6922 h 7190"/>
              <a:gd name="T50" fmla="*/ 1682 w 6673"/>
              <a:gd name="T51" fmla="*/ 2895 h 7190"/>
              <a:gd name="T52" fmla="*/ 1698 w 6673"/>
              <a:gd name="T53" fmla="*/ 2811 h 7190"/>
              <a:gd name="T54" fmla="*/ 1298 w 6673"/>
              <a:gd name="T55" fmla="*/ 0 h 7190"/>
              <a:gd name="T56" fmla="*/ 918 w 6673"/>
              <a:gd name="T57" fmla="*/ 1061 h 7190"/>
              <a:gd name="T58" fmla="*/ 0 w 6673"/>
              <a:gd name="T59" fmla="*/ 5210 h 7190"/>
              <a:gd name="T60" fmla="*/ 949 w 6673"/>
              <a:gd name="T61" fmla="*/ 7190 h 7190"/>
              <a:gd name="T62" fmla="*/ 808 w 6673"/>
              <a:gd name="T63" fmla="*/ 6922 h 7190"/>
              <a:gd name="T64" fmla="*/ 5046 w 6673"/>
              <a:gd name="T65" fmla="*/ 0 h 7190"/>
              <a:gd name="T66" fmla="*/ 5379 w 6673"/>
              <a:gd name="T67" fmla="*/ 962 h 7190"/>
              <a:gd name="T68" fmla="*/ 5058 w 6673"/>
              <a:gd name="T69" fmla="*/ 4611 h 7190"/>
              <a:gd name="T70" fmla="*/ 6672 w 6673"/>
              <a:gd name="T71" fmla="*/ 3439 h 7190"/>
              <a:gd name="T72" fmla="*/ 3763 w 6673"/>
              <a:gd name="T73" fmla="*/ 3128 h 7190"/>
              <a:gd name="T74" fmla="*/ 4828 w 6673"/>
              <a:gd name="T75" fmla="*/ 2257 h 7190"/>
              <a:gd name="T76" fmla="*/ 5046 w 6673"/>
              <a:gd name="T77" fmla="*/ 0 h 7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673" h="7190">
                <a:moveTo>
                  <a:pt x="6670" y="5395"/>
                </a:moveTo>
                <a:lnTo>
                  <a:pt x="6670" y="5395"/>
                </a:lnTo>
                <a:lnTo>
                  <a:pt x="6670" y="5246"/>
                </a:lnTo>
                <a:lnTo>
                  <a:pt x="5899" y="5882"/>
                </a:lnTo>
                <a:lnTo>
                  <a:pt x="6669" y="6875"/>
                </a:lnTo>
                <a:lnTo>
                  <a:pt x="6669" y="6688"/>
                </a:lnTo>
                <a:lnTo>
                  <a:pt x="6057" y="5899"/>
                </a:lnTo>
                <a:lnTo>
                  <a:pt x="6670" y="5395"/>
                </a:lnTo>
                <a:close/>
                <a:moveTo>
                  <a:pt x="3741" y="5685"/>
                </a:moveTo>
                <a:lnTo>
                  <a:pt x="3741" y="5685"/>
                </a:lnTo>
                <a:lnTo>
                  <a:pt x="2504" y="4074"/>
                </a:lnTo>
                <a:cubicBezTo>
                  <a:pt x="1944" y="4452"/>
                  <a:pt x="1836" y="4750"/>
                  <a:pt x="1836" y="5161"/>
                </a:cubicBezTo>
                <a:cubicBezTo>
                  <a:pt x="1836" y="5432"/>
                  <a:pt x="1932" y="5664"/>
                  <a:pt x="2113" y="5830"/>
                </a:cubicBezTo>
                <a:cubicBezTo>
                  <a:pt x="2282" y="5986"/>
                  <a:pt x="2513" y="6071"/>
                  <a:pt x="2763" y="6071"/>
                </a:cubicBezTo>
                <a:cubicBezTo>
                  <a:pt x="3180" y="6071"/>
                  <a:pt x="3515" y="5861"/>
                  <a:pt x="3741" y="5685"/>
                </a:cubicBezTo>
                <a:close/>
                <a:moveTo>
                  <a:pt x="2530" y="3919"/>
                </a:moveTo>
                <a:lnTo>
                  <a:pt x="2530" y="3919"/>
                </a:lnTo>
                <a:lnTo>
                  <a:pt x="3901" y="5705"/>
                </a:lnTo>
                <a:lnTo>
                  <a:pt x="3857" y="5740"/>
                </a:lnTo>
                <a:cubicBezTo>
                  <a:pt x="3482" y="6040"/>
                  <a:pt x="3124" y="6186"/>
                  <a:pt x="2763" y="6186"/>
                </a:cubicBezTo>
                <a:cubicBezTo>
                  <a:pt x="2245" y="6186"/>
                  <a:pt x="1722" y="5834"/>
                  <a:pt x="1722" y="5161"/>
                </a:cubicBezTo>
                <a:cubicBezTo>
                  <a:pt x="1722" y="4566"/>
                  <a:pt x="2002" y="4266"/>
                  <a:pt x="2485" y="3948"/>
                </a:cubicBezTo>
                <a:lnTo>
                  <a:pt x="2530" y="3919"/>
                </a:lnTo>
                <a:close/>
                <a:moveTo>
                  <a:pt x="3206" y="429"/>
                </a:moveTo>
                <a:lnTo>
                  <a:pt x="3206" y="429"/>
                </a:lnTo>
                <a:cubicBezTo>
                  <a:pt x="2857" y="429"/>
                  <a:pt x="2623" y="690"/>
                  <a:pt x="2623" y="1077"/>
                </a:cubicBezTo>
                <a:cubicBezTo>
                  <a:pt x="2623" y="1448"/>
                  <a:pt x="2790" y="1701"/>
                  <a:pt x="3012" y="1983"/>
                </a:cubicBezTo>
                <a:cubicBezTo>
                  <a:pt x="3463" y="1713"/>
                  <a:pt x="3722" y="1464"/>
                  <a:pt x="3722" y="1028"/>
                </a:cubicBezTo>
                <a:cubicBezTo>
                  <a:pt x="3722" y="587"/>
                  <a:pt x="3456" y="429"/>
                  <a:pt x="3206" y="429"/>
                </a:cubicBezTo>
                <a:close/>
                <a:moveTo>
                  <a:pt x="3686" y="536"/>
                </a:moveTo>
                <a:lnTo>
                  <a:pt x="3686" y="536"/>
                </a:lnTo>
                <a:cubicBezTo>
                  <a:pt x="3783" y="661"/>
                  <a:pt x="3837" y="836"/>
                  <a:pt x="3837" y="1028"/>
                </a:cubicBezTo>
                <a:cubicBezTo>
                  <a:pt x="3837" y="1531"/>
                  <a:pt x="3527" y="1814"/>
                  <a:pt x="3027" y="2107"/>
                </a:cubicBezTo>
                <a:lnTo>
                  <a:pt x="2985" y="2132"/>
                </a:lnTo>
                <a:lnTo>
                  <a:pt x="2954" y="2094"/>
                </a:lnTo>
                <a:cubicBezTo>
                  <a:pt x="2710" y="1789"/>
                  <a:pt x="2509" y="1502"/>
                  <a:pt x="2509" y="1077"/>
                </a:cubicBezTo>
                <a:cubicBezTo>
                  <a:pt x="2509" y="854"/>
                  <a:pt x="2576" y="664"/>
                  <a:pt x="2702" y="526"/>
                </a:cubicBezTo>
                <a:cubicBezTo>
                  <a:pt x="2827" y="390"/>
                  <a:pt x="3006" y="315"/>
                  <a:pt x="3206" y="315"/>
                </a:cubicBezTo>
                <a:cubicBezTo>
                  <a:pt x="3407" y="315"/>
                  <a:pt x="3573" y="391"/>
                  <a:pt x="3686" y="536"/>
                </a:cubicBezTo>
                <a:close/>
                <a:moveTo>
                  <a:pt x="4739" y="6834"/>
                </a:moveTo>
                <a:lnTo>
                  <a:pt x="4739" y="6834"/>
                </a:lnTo>
                <a:lnTo>
                  <a:pt x="4694" y="6872"/>
                </a:lnTo>
                <a:cubicBezTo>
                  <a:pt x="4566" y="6981"/>
                  <a:pt x="4425" y="7090"/>
                  <a:pt x="4266" y="7190"/>
                </a:cubicBezTo>
                <a:lnTo>
                  <a:pt x="4471" y="7190"/>
                </a:lnTo>
                <a:cubicBezTo>
                  <a:pt x="4562" y="7127"/>
                  <a:pt x="4645" y="7062"/>
                  <a:pt x="4723" y="6998"/>
                </a:cubicBezTo>
                <a:lnTo>
                  <a:pt x="4875" y="7190"/>
                </a:lnTo>
                <a:lnTo>
                  <a:pt x="5021" y="7190"/>
                </a:lnTo>
                <a:lnTo>
                  <a:pt x="4739" y="6834"/>
                </a:lnTo>
                <a:close/>
                <a:moveTo>
                  <a:pt x="808" y="6922"/>
                </a:moveTo>
                <a:lnTo>
                  <a:pt x="808" y="6922"/>
                </a:lnTo>
                <a:cubicBezTo>
                  <a:pt x="361" y="6494"/>
                  <a:pt x="114" y="5887"/>
                  <a:pt x="114" y="5210"/>
                </a:cubicBezTo>
                <a:cubicBezTo>
                  <a:pt x="114" y="3993"/>
                  <a:pt x="907" y="3357"/>
                  <a:pt x="1682" y="2895"/>
                </a:cubicBezTo>
                <a:lnTo>
                  <a:pt x="1737" y="2862"/>
                </a:lnTo>
                <a:lnTo>
                  <a:pt x="1698" y="2811"/>
                </a:lnTo>
                <a:cubicBezTo>
                  <a:pt x="1361" y="2365"/>
                  <a:pt x="1033" y="1863"/>
                  <a:pt x="1033" y="1061"/>
                </a:cubicBezTo>
                <a:cubicBezTo>
                  <a:pt x="1033" y="673"/>
                  <a:pt x="1125" y="311"/>
                  <a:pt x="1298" y="0"/>
                </a:cubicBezTo>
                <a:lnTo>
                  <a:pt x="1168" y="0"/>
                </a:lnTo>
                <a:cubicBezTo>
                  <a:pt x="1005" y="315"/>
                  <a:pt x="918" y="676"/>
                  <a:pt x="918" y="1061"/>
                </a:cubicBezTo>
                <a:cubicBezTo>
                  <a:pt x="918" y="1866"/>
                  <a:pt x="1247" y="2397"/>
                  <a:pt x="1569" y="2829"/>
                </a:cubicBezTo>
                <a:cubicBezTo>
                  <a:pt x="783" y="3305"/>
                  <a:pt x="0" y="3965"/>
                  <a:pt x="0" y="5210"/>
                </a:cubicBezTo>
                <a:cubicBezTo>
                  <a:pt x="0" y="5918"/>
                  <a:pt x="258" y="6555"/>
                  <a:pt x="729" y="7005"/>
                </a:cubicBezTo>
                <a:cubicBezTo>
                  <a:pt x="798" y="7071"/>
                  <a:pt x="872" y="7133"/>
                  <a:pt x="949" y="7190"/>
                </a:cubicBezTo>
                <a:lnTo>
                  <a:pt x="1151" y="7190"/>
                </a:lnTo>
                <a:cubicBezTo>
                  <a:pt x="1027" y="7112"/>
                  <a:pt x="913" y="7022"/>
                  <a:pt x="808" y="6922"/>
                </a:cubicBezTo>
                <a:close/>
                <a:moveTo>
                  <a:pt x="5046" y="0"/>
                </a:moveTo>
                <a:lnTo>
                  <a:pt x="5046" y="0"/>
                </a:lnTo>
                <a:lnTo>
                  <a:pt x="5173" y="0"/>
                </a:lnTo>
                <a:cubicBezTo>
                  <a:pt x="5308" y="289"/>
                  <a:pt x="5379" y="616"/>
                  <a:pt x="5379" y="962"/>
                </a:cubicBezTo>
                <a:cubicBezTo>
                  <a:pt x="5379" y="2107"/>
                  <a:pt x="4671" y="2679"/>
                  <a:pt x="3930" y="3157"/>
                </a:cubicBezTo>
                <a:lnTo>
                  <a:pt x="5058" y="4611"/>
                </a:lnTo>
                <a:lnTo>
                  <a:pt x="6673" y="3291"/>
                </a:lnTo>
                <a:lnTo>
                  <a:pt x="6672" y="3439"/>
                </a:lnTo>
                <a:lnTo>
                  <a:pt x="5039" y="4774"/>
                </a:lnTo>
                <a:lnTo>
                  <a:pt x="3763" y="3128"/>
                </a:lnTo>
                <a:lnTo>
                  <a:pt x="3816" y="3095"/>
                </a:lnTo>
                <a:cubicBezTo>
                  <a:pt x="4181" y="2862"/>
                  <a:pt x="4556" y="2599"/>
                  <a:pt x="4828" y="2257"/>
                </a:cubicBezTo>
                <a:cubicBezTo>
                  <a:pt x="5122" y="1888"/>
                  <a:pt x="5264" y="1464"/>
                  <a:pt x="5264" y="962"/>
                </a:cubicBezTo>
                <a:cubicBezTo>
                  <a:pt x="5264" y="614"/>
                  <a:pt x="5189" y="285"/>
                  <a:pt x="5046" y="0"/>
                </a:cubicBez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8" name="Strategy&amp;">
            <a:extLst>
              <a:ext uri="{FF2B5EF4-FFF2-40B4-BE49-F238E27FC236}">
                <a16:creationId xmlns:a16="http://schemas.microsoft.com/office/drawing/2014/main" id="{201A1CE4-A437-C245-99C9-2AAD7A3ED650}"/>
              </a:ext>
            </a:extLst>
          </p:cNvPr>
          <p:cNvPicPr>
            <a:picLocks noChangeAspect="1"/>
          </p:cNvPicPr>
          <p:nvPr/>
        </p:nvPicPr>
        <p:blipFill>
          <a:blip r:embed="rId2"/>
          <a:stretch>
            <a:fillRect/>
          </a:stretch>
        </p:blipFill>
        <p:spPr bwMode="black">
          <a:xfrm>
            <a:off x="210741" y="261937"/>
            <a:ext cx="1371600" cy="366713"/>
          </a:xfrm>
          <a:prstGeom prst="rect">
            <a:avLst/>
          </a:prstGeom>
        </p:spPr>
      </p:pic>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rgbClr val="FFFFFF"/>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pic>
        <p:nvPicPr>
          <p:cNvPr id="9" name="PwC">
            <a:extLst>
              <a:ext uri="{FF2B5EF4-FFF2-40B4-BE49-F238E27FC236}">
                <a16:creationId xmlns:a16="http://schemas.microsoft.com/office/drawing/2014/main" id="{A090D287-1A6F-0742-B0D8-3790FD473266}"/>
              </a:ext>
            </a:extLst>
          </p:cNvPr>
          <p:cNvPicPr>
            <a:picLocks noChangeAspect="1"/>
          </p:cNvPicPr>
          <p:nvPr/>
        </p:nvPicPr>
        <p:blipFill>
          <a:blip r:embed="rId3"/>
          <a:stretch>
            <a:fillRect/>
          </a:stretch>
        </p:blipFill>
        <p:spPr bwMode="black">
          <a:xfrm>
            <a:off x="182167" y="4073652"/>
            <a:ext cx="945356" cy="781050"/>
          </a:xfrm>
          <a:prstGeom prst="rect">
            <a:avLst/>
          </a:prstGeom>
        </p:spPr>
      </p:pic>
    </p:spTree>
    <p:extLst>
      <p:ext uri="{BB962C8B-B14F-4D97-AF65-F5344CB8AC3E}">
        <p14:creationId xmlns:p14="http://schemas.microsoft.com/office/powerpoint/2010/main" val="193081432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1_Title Slide - Black 1">
    <p:bg>
      <p:bgPr>
        <a:solidFill>
          <a:srgbClr val="000000"/>
        </a:solidFill>
        <a:effectLst/>
      </p:bgPr>
    </p:bg>
    <p:spTree>
      <p:nvGrpSpPr>
        <p:cNvPr id="1" name=""/>
        <p:cNvGrpSpPr/>
        <p:nvPr/>
      </p:nvGrpSpPr>
      <p:grpSpPr>
        <a:xfrm>
          <a:off x="0" y="0"/>
          <a:ext cx="0" cy="0"/>
          <a:chOff x="0" y="0"/>
          <a:chExt cx="0" cy="0"/>
        </a:xfrm>
      </p:grpSpPr>
      <p:sp>
        <p:nvSpPr>
          <p:cNvPr id="12" name="Ampersand">
            <a:extLst>
              <a:ext uri="{FF2B5EF4-FFF2-40B4-BE49-F238E27FC236}">
                <a16:creationId xmlns:a16="http://schemas.microsoft.com/office/drawing/2014/main" id="{6FAFF411-169D-0B43-8E3F-0CE77D6E595C}"/>
              </a:ext>
            </a:extLst>
          </p:cNvPr>
          <p:cNvSpPr>
            <a:spLocks noChangeAspect="1" noEditPoints="1"/>
          </p:cNvSpPr>
          <p:nvPr/>
        </p:nvSpPr>
        <p:spPr bwMode="hidden">
          <a:xfrm>
            <a:off x="4370956" y="0"/>
            <a:ext cx="4773044" cy="5143500"/>
          </a:xfrm>
          <a:custGeom>
            <a:avLst/>
            <a:gdLst>
              <a:gd name="T0" fmla="*/ 6670 w 6673"/>
              <a:gd name="T1" fmla="*/ 5395 h 7190"/>
              <a:gd name="T2" fmla="*/ 5899 w 6673"/>
              <a:gd name="T3" fmla="*/ 5882 h 7190"/>
              <a:gd name="T4" fmla="*/ 6669 w 6673"/>
              <a:gd name="T5" fmla="*/ 6688 h 7190"/>
              <a:gd name="T6" fmla="*/ 6670 w 6673"/>
              <a:gd name="T7" fmla="*/ 5395 h 7190"/>
              <a:gd name="T8" fmla="*/ 3741 w 6673"/>
              <a:gd name="T9" fmla="*/ 5685 h 7190"/>
              <a:gd name="T10" fmla="*/ 1836 w 6673"/>
              <a:gd name="T11" fmla="*/ 5161 h 7190"/>
              <a:gd name="T12" fmla="*/ 2763 w 6673"/>
              <a:gd name="T13" fmla="*/ 6071 h 7190"/>
              <a:gd name="T14" fmla="*/ 2530 w 6673"/>
              <a:gd name="T15" fmla="*/ 3919 h 7190"/>
              <a:gd name="T16" fmla="*/ 3901 w 6673"/>
              <a:gd name="T17" fmla="*/ 5705 h 7190"/>
              <a:gd name="T18" fmla="*/ 2763 w 6673"/>
              <a:gd name="T19" fmla="*/ 6186 h 7190"/>
              <a:gd name="T20" fmla="*/ 2485 w 6673"/>
              <a:gd name="T21" fmla="*/ 3948 h 7190"/>
              <a:gd name="T22" fmla="*/ 3206 w 6673"/>
              <a:gd name="T23" fmla="*/ 429 h 7190"/>
              <a:gd name="T24" fmla="*/ 2623 w 6673"/>
              <a:gd name="T25" fmla="*/ 1077 h 7190"/>
              <a:gd name="T26" fmla="*/ 3722 w 6673"/>
              <a:gd name="T27" fmla="*/ 1028 h 7190"/>
              <a:gd name="T28" fmla="*/ 3686 w 6673"/>
              <a:gd name="T29" fmla="*/ 536 h 7190"/>
              <a:gd name="T30" fmla="*/ 3837 w 6673"/>
              <a:gd name="T31" fmla="*/ 1028 h 7190"/>
              <a:gd name="T32" fmla="*/ 2985 w 6673"/>
              <a:gd name="T33" fmla="*/ 2132 h 7190"/>
              <a:gd name="T34" fmla="*/ 2509 w 6673"/>
              <a:gd name="T35" fmla="*/ 1077 h 7190"/>
              <a:gd name="T36" fmla="*/ 3206 w 6673"/>
              <a:gd name="T37" fmla="*/ 315 h 7190"/>
              <a:gd name="T38" fmla="*/ 4739 w 6673"/>
              <a:gd name="T39" fmla="*/ 6834 h 7190"/>
              <a:gd name="T40" fmla="*/ 4694 w 6673"/>
              <a:gd name="T41" fmla="*/ 6872 h 7190"/>
              <a:gd name="T42" fmla="*/ 4471 w 6673"/>
              <a:gd name="T43" fmla="*/ 7190 h 7190"/>
              <a:gd name="T44" fmla="*/ 4875 w 6673"/>
              <a:gd name="T45" fmla="*/ 7190 h 7190"/>
              <a:gd name="T46" fmla="*/ 4739 w 6673"/>
              <a:gd name="T47" fmla="*/ 6834 h 7190"/>
              <a:gd name="T48" fmla="*/ 808 w 6673"/>
              <a:gd name="T49" fmla="*/ 6922 h 7190"/>
              <a:gd name="T50" fmla="*/ 1682 w 6673"/>
              <a:gd name="T51" fmla="*/ 2895 h 7190"/>
              <a:gd name="T52" fmla="*/ 1698 w 6673"/>
              <a:gd name="T53" fmla="*/ 2811 h 7190"/>
              <a:gd name="T54" fmla="*/ 1298 w 6673"/>
              <a:gd name="T55" fmla="*/ 0 h 7190"/>
              <a:gd name="T56" fmla="*/ 918 w 6673"/>
              <a:gd name="T57" fmla="*/ 1061 h 7190"/>
              <a:gd name="T58" fmla="*/ 0 w 6673"/>
              <a:gd name="T59" fmla="*/ 5210 h 7190"/>
              <a:gd name="T60" fmla="*/ 949 w 6673"/>
              <a:gd name="T61" fmla="*/ 7190 h 7190"/>
              <a:gd name="T62" fmla="*/ 808 w 6673"/>
              <a:gd name="T63" fmla="*/ 6922 h 7190"/>
              <a:gd name="T64" fmla="*/ 5046 w 6673"/>
              <a:gd name="T65" fmla="*/ 0 h 7190"/>
              <a:gd name="T66" fmla="*/ 5379 w 6673"/>
              <a:gd name="T67" fmla="*/ 962 h 7190"/>
              <a:gd name="T68" fmla="*/ 5058 w 6673"/>
              <a:gd name="T69" fmla="*/ 4611 h 7190"/>
              <a:gd name="T70" fmla="*/ 6672 w 6673"/>
              <a:gd name="T71" fmla="*/ 3439 h 7190"/>
              <a:gd name="T72" fmla="*/ 3763 w 6673"/>
              <a:gd name="T73" fmla="*/ 3128 h 7190"/>
              <a:gd name="T74" fmla="*/ 4828 w 6673"/>
              <a:gd name="T75" fmla="*/ 2257 h 7190"/>
              <a:gd name="T76" fmla="*/ 5046 w 6673"/>
              <a:gd name="T77" fmla="*/ 0 h 7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673" h="7190">
                <a:moveTo>
                  <a:pt x="6670" y="5395"/>
                </a:moveTo>
                <a:lnTo>
                  <a:pt x="6670" y="5395"/>
                </a:lnTo>
                <a:lnTo>
                  <a:pt x="6670" y="5246"/>
                </a:lnTo>
                <a:lnTo>
                  <a:pt x="5899" y="5882"/>
                </a:lnTo>
                <a:lnTo>
                  <a:pt x="6669" y="6875"/>
                </a:lnTo>
                <a:lnTo>
                  <a:pt x="6669" y="6688"/>
                </a:lnTo>
                <a:lnTo>
                  <a:pt x="6057" y="5899"/>
                </a:lnTo>
                <a:lnTo>
                  <a:pt x="6670" y="5395"/>
                </a:lnTo>
                <a:close/>
                <a:moveTo>
                  <a:pt x="3741" y="5685"/>
                </a:moveTo>
                <a:lnTo>
                  <a:pt x="3741" y="5685"/>
                </a:lnTo>
                <a:lnTo>
                  <a:pt x="2504" y="4074"/>
                </a:lnTo>
                <a:cubicBezTo>
                  <a:pt x="1944" y="4452"/>
                  <a:pt x="1836" y="4750"/>
                  <a:pt x="1836" y="5161"/>
                </a:cubicBezTo>
                <a:cubicBezTo>
                  <a:pt x="1836" y="5432"/>
                  <a:pt x="1932" y="5664"/>
                  <a:pt x="2113" y="5830"/>
                </a:cubicBezTo>
                <a:cubicBezTo>
                  <a:pt x="2282" y="5986"/>
                  <a:pt x="2513" y="6071"/>
                  <a:pt x="2763" y="6071"/>
                </a:cubicBezTo>
                <a:cubicBezTo>
                  <a:pt x="3180" y="6071"/>
                  <a:pt x="3515" y="5861"/>
                  <a:pt x="3741" y="5685"/>
                </a:cubicBezTo>
                <a:close/>
                <a:moveTo>
                  <a:pt x="2530" y="3919"/>
                </a:moveTo>
                <a:lnTo>
                  <a:pt x="2530" y="3919"/>
                </a:lnTo>
                <a:lnTo>
                  <a:pt x="3901" y="5705"/>
                </a:lnTo>
                <a:lnTo>
                  <a:pt x="3857" y="5740"/>
                </a:lnTo>
                <a:cubicBezTo>
                  <a:pt x="3482" y="6040"/>
                  <a:pt x="3124" y="6186"/>
                  <a:pt x="2763" y="6186"/>
                </a:cubicBezTo>
                <a:cubicBezTo>
                  <a:pt x="2245" y="6186"/>
                  <a:pt x="1722" y="5834"/>
                  <a:pt x="1722" y="5161"/>
                </a:cubicBezTo>
                <a:cubicBezTo>
                  <a:pt x="1722" y="4566"/>
                  <a:pt x="2002" y="4266"/>
                  <a:pt x="2485" y="3948"/>
                </a:cubicBezTo>
                <a:lnTo>
                  <a:pt x="2530" y="3919"/>
                </a:lnTo>
                <a:close/>
                <a:moveTo>
                  <a:pt x="3206" y="429"/>
                </a:moveTo>
                <a:lnTo>
                  <a:pt x="3206" y="429"/>
                </a:lnTo>
                <a:cubicBezTo>
                  <a:pt x="2857" y="429"/>
                  <a:pt x="2623" y="690"/>
                  <a:pt x="2623" y="1077"/>
                </a:cubicBezTo>
                <a:cubicBezTo>
                  <a:pt x="2623" y="1448"/>
                  <a:pt x="2790" y="1701"/>
                  <a:pt x="3012" y="1983"/>
                </a:cubicBezTo>
                <a:cubicBezTo>
                  <a:pt x="3463" y="1713"/>
                  <a:pt x="3722" y="1464"/>
                  <a:pt x="3722" y="1028"/>
                </a:cubicBezTo>
                <a:cubicBezTo>
                  <a:pt x="3722" y="587"/>
                  <a:pt x="3456" y="429"/>
                  <a:pt x="3206" y="429"/>
                </a:cubicBezTo>
                <a:close/>
                <a:moveTo>
                  <a:pt x="3686" y="536"/>
                </a:moveTo>
                <a:lnTo>
                  <a:pt x="3686" y="536"/>
                </a:lnTo>
                <a:cubicBezTo>
                  <a:pt x="3783" y="661"/>
                  <a:pt x="3837" y="836"/>
                  <a:pt x="3837" y="1028"/>
                </a:cubicBezTo>
                <a:cubicBezTo>
                  <a:pt x="3837" y="1531"/>
                  <a:pt x="3527" y="1814"/>
                  <a:pt x="3027" y="2107"/>
                </a:cubicBezTo>
                <a:lnTo>
                  <a:pt x="2985" y="2132"/>
                </a:lnTo>
                <a:lnTo>
                  <a:pt x="2954" y="2094"/>
                </a:lnTo>
                <a:cubicBezTo>
                  <a:pt x="2710" y="1789"/>
                  <a:pt x="2509" y="1502"/>
                  <a:pt x="2509" y="1077"/>
                </a:cubicBezTo>
                <a:cubicBezTo>
                  <a:pt x="2509" y="854"/>
                  <a:pt x="2576" y="664"/>
                  <a:pt x="2702" y="526"/>
                </a:cubicBezTo>
                <a:cubicBezTo>
                  <a:pt x="2827" y="390"/>
                  <a:pt x="3006" y="315"/>
                  <a:pt x="3206" y="315"/>
                </a:cubicBezTo>
                <a:cubicBezTo>
                  <a:pt x="3407" y="315"/>
                  <a:pt x="3573" y="391"/>
                  <a:pt x="3686" y="536"/>
                </a:cubicBezTo>
                <a:close/>
                <a:moveTo>
                  <a:pt x="4739" y="6834"/>
                </a:moveTo>
                <a:lnTo>
                  <a:pt x="4739" y="6834"/>
                </a:lnTo>
                <a:lnTo>
                  <a:pt x="4694" y="6872"/>
                </a:lnTo>
                <a:cubicBezTo>
                  <a:pt x="4566" y="6981"/>
                  <a:pt x="4425" y="7090"/>
                  <a:pt x="4266" y="7190"/>
                </a:cubicBezTo>
                <a:lnTo>
                  <a:pt x="4471" y="7190"/>
                </a:lnTo>
                <a:cubicBezTo>
                  <a:pt x="4562" y="7127"/>
                  <a:pt x="4645" y="7062"/>
                  <a:pt x="4723" y="6998"/>
                </a:cubicBezTo>
                <a:lnTo>
                  <a:pt x="4875" y="7190"/>
                </a:lnTo>
                <a:lnTo>
                  <a:pt x="5021" y="7190"/>
                </a:lnTo>
                <a:lnTo>
                  <a:pt x="4739" y="6834"/>
                </a:lnTo>
                <a:close/>
                <a:moveTo>
                  <a:pt x="808" y="6922"/>
                </a:moveTo>
                <a:lnTo>
                  <a:pt x="808" y="6922"/>
                </a:lnTo>
                <a:cubicBezTo>
                  <a:pt x="361" y="6494"/>
                  <a:pt x="114" y="5887"/>
                  <a:pt x="114" y="5210"/>
                </a:cubicBezTo>
                <a:cubicBezTo>
                  <a:pt x="114" y="3993"/>
                  <a:pt x="907" y="3357"/>
                  <a:pt x="1682" y="2895"/>
                </a:cubicBezTo>
                <a:lnTo>
                  <a:pt x="1737" y="2862"/>
                </a:lnTo>
                <a:lnTo>
                  <a:pt x="1698" y="2811"/>
                </a:lnTo>
                <a:cubicBezTo>
                  <a:pt x="1361" y="2365"/>
                  <a:pt x="1033" y="1863"/>
                  <a:pt x="1033" y="1061"/>
                </a:cubicBezTo>
                <a:cubicBezTo>
                  <a:pt x="1033" y="673"/>
                  <a:pt x="1125" y="311"/>
                  <a:pt x="1298" y="0"/>
                </a:cubicBezTo>
                <a:lnTo>
                  <a:pt x="1168" y="0"/>
                </a:lnTo>
                <a:cubicBezTo>
                  <a:pt x="1005" y="315"/>
                  <a:pt x="918" y="676"/>
                  <a:pt x="918" y="1061"/>
                </a:cubicBezTo>
                <a:cubicBezTo>
                  <a:pt x="918" y="1866"/>
                  <a:pt x="1247" y="2397"/>
                  <a:pt x="1569" y="2829"/>
                </a:cubicBezTo>
                <a:cubicBezTo>
                  <a:pt x="783" y="3305"/>
                  <a:pt x="0" y="3965"/>
                  <a:pt x="0" y="5210"/>
                </a:cubicBezTo>
                <a:cubicBezTo>
                  <a:pt x="0" y="5918"/>
                  <a:pt x="258" y="6555"/>
                  <a:pt x="729" y="7005"/>
                </a:cubicBezTo>
                <a:cubicBezTo>
                  <a:pt x="798" y="7071"/>
                  <a:pt x="872" y="7133"/>
                  <a:pt x="949" y="7190"/>
                </a:cubicBezTo>
                <a:lnTo>
                  <a:pt x="1151" y="7190"/>
                </a:lnTo>
                <a:cubicBezTo>
                  <a:pt x="1027" y="7112"/>
                  <a:pt x="913" y="7022"/>
                  <a:pt x="808" y="6922"/>
                </a:cubicBezTo>
                <a:close/>
                <a:moveTo>
                  <a:pt x="5046" y="0"/>
                </a:moveTo>
                <a:lnTo>
                  <a:pt x="5046" y="0"/>
                </a:lnTo>
                <a:lnTo>
                  <a:pt x="5173" y="0"/>
                </a:lnTo>
                <a:cubicBezTo>
                  <a:pt x="5308" y="289"/>
                  <a:pt x="5379" y="616"/>
                  <a:pt x="5379" y="962"/>
                </a:cubicBezTo>
                <a:cubicBezTo>
                  <a:pt x="5379" y="2107"/>
                  <a:pt x="4671" y="2679"/>
                  <a:pt x="3930" y="3157"/>
                </a:cubicBezTo>
                <a:lnTo>
                  <a:pt x="5058" y="4611"/>
                </a:lnTo>
                <a:lnTo>
                  <a:pt x="6673" y="3291"/>
                </a:lnTo>
                <a:lnTo>
                  <a:pt x="6672" y="3439"/>
                </a:lnTo>
                <a:lnTo>
                  <a:pt x="5039" y="4774"/>
                </a:lnTo>
                <a:lnTo>
                  <a:pt x="3763" y="3128"/>
                </a:lnTo>
                <a:lnTo>
                  <a:pt x="3816" y="3095"/>
                </a:lnTo>
                <a:cubicBezTo>
                  <a:pt x="4181" y="2862"/>
                  <a:pt x="4556" y="2599"/>
                  <a:pt x="4828" y="2257"/>
                </a:cubicBezTo>
                <a:cubicBezTo>
                  <a:pt x="5122" y="1888"/>
                  <a:pt x="5264" y="1464"/>
                  <a:pt x="5264" y="962"/>
                </a:cubicBezTo>
                <a:cubicBezTo>
                  <a:pt x="5264" y="614"/>
                  <a:pt x="5189" y="285"/>
                  <a:pt x="5046" y="0"/>
                </a:cubicBez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rgbClr val="FFFFFF"/>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grpSp>
        <p:nvGrpSpPr>
          <p:cNvPr id="10" name="Group 9"/>
          <p:cNvGrpSpPr/>
          <p:nvPr/>
        </p:nvGrpSpPr>
        <p:grpSpPr>
          <a:xfrm>
            <a:off x="342900" y="326515"/>
            <a:ext cx="1122524" cy="348098"/>
            <a:chOff x="3638550" y="5445125"/>
            <a:chExt cx="3849688" cy="1193801"/>
          </a:xfrm>
          <a:solidFill>
            <a:schemeClr val="tx1"/>
          </a:solidFill>
        </p:grpSpPr>
        <p:sp>
          <p:nvSpPr>
            <p:cNvPr id="11" name="Freeform 10"/>
            <p:cNvSpPr>
              <a:spLocks noEditPoints="1"/>
            </p:cNvSpPr>
            <p:nvPr/>
          </p:nvSpPr>
          <p:spPr bwMode="auto">
            <a:xfrm>
              <a:off x="3638550" y="6369050"/>
              <a:ext cx="169863" cy="204788"/>
            </a:xfrm>
            <a:custGeom>
              <a:avLst/>
              <a:gdLst>
                <a:gd name="T0" fmla="*/ 29 w 50"/>
                <a:gd name="T1" fmla="*/ 0 h 60"/>
                <a:gd name="T2" fmla="*/ 43 w 50"/>
                <a:gd name="T3" fmla="*/ 3 h 60"/>
                <a:gd name="T4" fmla="*/ 50 w 50"/>
                <a:gd name="T5" fmla="*/ 15 h 60"/>
                <a:gd name="T6" fmla="*/ 24 w 50"/>
                <a:gd name="T7" fmla="*/ 37 h 60"/>
                <a:gd name="T8" fmla="*/ 18 w 50"/>
                <a:gd name="T9" fmla="*/ 37 h 60"/>
                <a:gd name="T10" fmla="*/ 15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6 w 50"/>
                <a:gd name="T23" fmla="*/ 56 h 60"/>
                <a:gd name="T24" fmla="*/ 7 w 50"/>
                <a:gd name="T25" fmla="*/ 54 h 60"/>
                <a:gd name="T26" fmla="*/ 17 w 50"/>
                <a:gd name="T27" fmla="*/ 6 h 60"/>
                <a:gd name="T28" fmla="*/ 16 w 50"/>
                <a:gd name="T29" fmla="*/ 4 h 60"/>
                <a:gd name="T30" fmla="*/ 10 w 50"/>
                <a:gd name="T31" fmla="*/ 4 h 60"/>
                <a:gd name="T32" fmla="*/ 10 w 50"/>
                <a:gd name="T33" fmla="*/ 0 h 60"/>
                <a:gd name="T34" fmla="*/ 29 w 50"/>
                <a:gd name="T35" fmla="*/ 0 h 60"/>
                <a:gd name="T36" fmla="*/ 19 w 50"/>
                <a:gd name="T37" fmla="*/ 33 h 60"/>
                <a:gd name="T38" fmla="*/ 22 w 50"/>
                <a:gd name="T39" fmla="*/ 33 h 60"/>
                <a:gd name="T40" fmla="*/ 42 w 50"/>
                <a:gd name="T41" fmla="*/ 16 h 60"/>
                <a:gd name="T42" fmla="*/ 28 w 50"/>
                <a:gd name="T43" fmla="*/ 4 h 60"/>
                <a:gd name="T44" fmla="*/ 24 w 50"/>
                <a:gd name="T45" fmla="*/ 4 h 60"/>
                <a:gd name="T46" fmla="*/ 19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9" y="0"/>
                  </a:moveTo>
                  <a:cubicBezTo>
                    <a:pt x="36" y="0"/>
                    <a:pt x="40" y="1"/>
                    <a:pt x="43" y="3"/>
                  </a:cubicBezTo>
                  <a:cubicBezTo>
                    <a:pt x="48" y="5"/>
                    <a:pt x="50" y="9"/>
                    <a:pt x="50" y="15"/>
                  </a:cubicBezTo>
                  <a:cubicBezTo>
                    <a:pt x="50" y="28"/>
                    <a:pt x="39" y="37"/>
                    <a:pt x="24" y="37"/>
                  </a:cubicBezTo>
                  <a:cubicBezTo>
                    <a:pt x="22" y="37"/>
                    <a:pt x="22" y="37"/>
                    <a:pt x="18" y="37"/>
                  </a:cubicBezTo>
                  <a:cubicBezTo>
                    <a:pt x="15" y="54"/>
                    <a:pt x="15" y="54"/>
                    <a:pt x="15"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6" y="56"/>
                    <a:pt x="6" y="56"/>
                    <a:pt x="6" y="56"/>
                  </a:cubicBezTo>
                  <a:cubicBezTo>
                    <a:pt x="7" y="54"/>
                    <a:pt x="7" y="54"/>
                    <a:pt x="7" y="54"/>
                  </a:cubicBezTo>
                  <a:cubicBezTo>
                    <a:pt x="17" y="6"/>
                    <a:pt x="17" y="6"/>
                    <a:pt x="17" y="6"/>
                  </a:cubicBezTo>
                  <a:cubicBezTo>
                    <a:pt x="16" y="4"/>
                    <a:pt x="16" y="4"/>
                    <a:pt x="16" y="4"/>
                  </a:cubicBezTo>
                  <a:cubicBezTo>
                    <a:pt x="10" y="4"/>
                    <a:pt x="10" y="4"/>
                    <a:pt x="10" y="4"/>
                  </a:cubicBezTo>
                  <a:cubicBezTo>
                    <a:pt x="10" y="0"/>
                    <a:pt x="10" y="0"/>
                    <a:pt x="10" y="0"/>
                  </a:cubicBezTo>
                  <a:lnTo>
                    <a:pt x="29" y="0"/>
                  </a:lnTo>
                  <a:close/>
                  <a:moveTo>
                    <a:pt x="19" y="33"/>
                  </a:moveTo>
                  <a:cubicBezTo>
                    <a:pt x="20" y="33"/>
                    <a:pt x="21" y="33"/>
                    <a:pt x="22" y="33"/>
                  </a:cubicBezTo>
                  <a:cubicBezTo>
                    <a:pt x="35" y="33"/>
                    <a:pt x="42" y="27"/>
                    <a:pt x="42" y="16"/>
                  </a:cubicBezTo>
                  <a:cubicBezTo>
                    <a:pt x="42" y="8"/>
                    <a:pt x="38" y="4"/>
                    <a:pt x="28" y="4"/>
                  </a:cubicBezTo>
                  <a:cubicBezTo>
                    <a:pt x="27" y="4"/>
                    <a:pt x="27" y="4"/>
                    <a:pt x="24" y="4"/>
                  </a:cubicBezTo>
                  <a:lnTo>
                    <a:pt x="19"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3" name="Freeform 12"/>
            <p:cNvSpPr>
              <a:spLocks noEditPoints="1"/>
            </p:cNvSpPr>
            <p:nvPr/>
          </p:nvSpPr>
          <p:spPr bwMode="auto">
            <a:xfrm>
              <a:off x="3808413" y="6427788"/>
              <a:ext cx="139700" cy="146050"/>
            </a:xfrm>
            <a:custGeom>
              <a:avLst/>
              <a:gdLst>
                <a:gd name="T0" fmla="*/ 39 w 41"/>
                <a:gd name="T1" fmla="*/ 0 h 43"/>
                <a:gd name="T2" fmla="*/ 36 w 41"/>
                <a:gd name="T3" fmla="*/ 13 h 43"/>
                <a:gd name="T4" fmla="*/ 32 w 41"/>
                <a:gd name="T5" fmla="*/ 28 h 43"/>
                <a:gd name="T6" fmla="*/ 32 w 41"/>
                <a:gd name="T7" fmla="*/ 35 h 43"/>
                <a:gd name="T8" fmla="*/ 36 w 41"/>
                <a:gd name="T9" fmla="*/ 38 h 43"/>
                <a:gd name="T10" fmla="*/ 41 w 41"/>
                <a:gd name="T11" fmla="*/ 38 h 43"/>
                <a:gd name="T12" fmla="*/ 41 w 41"/>
                <a:gd name="T13" fmla="*/ 40 h 43"/>
                <a:gd name="T14" fmla="*/ 30 w 41"/>
                <a:gd name="T15" fmla="*/ 43 h 43"/>
                <a:gd name="T16" fmla="*/ 25 w 41"/>
                <a:gd name="T17" fmla="*/ 36 h 43"/>
                <a:gd name="T18" fmla="*/ 12 w 41"/>
                <a:gd name="T19" fmla="*/ 43 h 43"/>
                <a:gd name="T20" fmla="*/ 0 w 41"/>
                <a:gd name="T21" fmla="*/ 28 h 43"/>
                <a:gd name="T22" fmla="*/ 24 w 41"/>
                <a:gd name="T23" fmla="*/ 0 h 43"/>
                <a:gd name="T24" fmla="*/ 33 w 41"/>
                <a:gd name="T25" fmla="*/ 2 h 43"/>
                <a:gd name="T26" fmla="*/ 34 w 41"/>
                <a:gd name="T27" fmla="*/ 0 h 43"/>
                <a:gd name="T28" fmla="*/ 39 w 41"/>
                <a:gd name="T29" fmla="*/ 0 h 43"/>
                <a:gd name="T30" fmla="*/ 26 w 41"/>
                <a:gd name="T31" fmla="*/ 4 h 43"/>
                <a:gd name="T32" fmla="*/ 25 w 41"/>
                <a:gd name="T33" fmla="*/ 3 h 43"/>
                <a:gd name="T34" fmla="*/ 7 w 41"/>
                <a:gd name="T35" fmla="*/ 27 h 43"/>
                <a:gd name="T36" fmla="*/ 15 w 41"/>
                <a:gd name="T37" fmla="*/ 38 h 43"/>
                <a:gd name="T38" fmla="*/ 25 w 41"/>
                <a:gd name="T39" fmla="*/ 32 h 43"/>
                <a:gd name="T40" fmla="*/ 30 w 41"/>
                <a:gd name="T41" fmla="*/ 9 h 43"/>
                <a:gd name="T42" fmla="*/ 26 w 41"/>
                <a:gd name="T43"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43">
                  <a:moveTo>
                    <a:pt x="39" y="0"/>
                  </a:moveTo>
                  <a:cubicBezTo>
                    <a:pt x="38" y="2"/>
                    <a:pt x="37" y="6"/>
                    <a:pt x="36" y="13"/>
                  </a:cubicBezTo>
                  <a:cubicBezTo>
                    <a:pt x="32" y="28"/>
                    <a:pt x="32" y="28"/>
                    <a:pt x="32" y="28"/>
                  </a:cubicBezTo>
                  <a:cubicBezTo>
                    <a:pt x="32" y="32"/>
                    <a:pt x="32" y="33"/>
                    <a:pt x="32" y="35"/>
                  </a:cubicBezTo>
                  <a:cubicBezTo>
                    <a:pt x="32" y="37"/>
                    <a:pt x="33" y="38"/>
                    <a:pt x="36" y="38"/>
                  </a:cubicBezTo>
                  <a:cubicBezTo>
                    <a:pt x="37" y="38"/>
                    <a:pt x="38" y="38"/>
                    <a:pt x="41" y="38"/>
                  </a:cubicBezTo>
                  <a:cubicBezTo>
                    <a:pt x="41" y="40"/>
                    <a:pt x="41" y="40"/>
                    <a:pt x="41" y="40"/>
                  </a:cubicBezTo>
                  <a:cubicBezTo>
                    <a:pt x="35" y="43"/>
                    <a:pt x="33" y="43"/>
                    <a:pt x="30" y="43"/>
                  </a:cubicBezTo>
                  <a:cubicBezTo>
                    <a:pt x="27" y="43"/>
                    <a:pt x="25" y="41"/>
                    <a:pt x="25" y="36"/>
                  </a:cubicBezTo>
                  <a:cubicBezTo>
                    <a:pt x="20" y="41"/>
                    <a:pt x="16" y="43"/>
                    <a:pt x="12" y="43"/>
                  </a:cubicBezTo>
                  <a:cubicBezTo>
                    <a:pt x="4" y="43"/>
                    <a:pt x="0" y="37"/>
                    <a:pt x="0" y="28"/>
                  </a:cubicBezTo>
                  <a:cubicBezTo>
                    <a:pt x="0" y="12"/>
                    <a:pt x="11" y="0"/>
                    <a:pt x="24" y="0"/>
                  </a:cubicBezTo>
                  <a:cubicBezTo>
                    <a:pt x="27" y="0"/>
                    <a:pt x="30" y="1"/>
                    <a:pt x="33" y="2"/>
                  </a:cubicBezTo>
                  <a:cubicBezTo>
                    <a:pt x="34" y="0"/>
                    <a:pt x="34" y="0"/>
                    <a:pt x="34" y="0"/>
                  </a:cubicBezTo>
                  <a:lnTo>
                    <a:pt x="39" y="0"/>
                  </a:lnTo>
                  <a:close/>
                  <a:moveTo>
                    <a:pt x="26" y="4"/>
                  </a:moveTo>
                  <a:cubicBezTo>
                    <a:pt x="26" y="3"/>
                    <a:pt x="25" y="3"/>
                    <a:pt x="25" y="3"/>
                  </a:cubicBezTo>
                  <a:cubicBezTo>
                    <a:pt x="15" y="3"/>
                    <a:pt x="7" y="14"/>
                    <a:pt x="7" y="27"/>
                  </a:cubicBezTo>
                  <a:cubicBezTo>
                    <a:pt x="7" y="34"/>
                    <a:pt x="10" y="38"/>
                    <a:pt x="15" y="38"/>
                  </a:cubicBezTo>
                  <a:cubicBezTo>
                    <a:pt x="18" y="38"/>
                    <a:pt x="21" y="37"/>
                    <a:pt x="25" y="32"/>
                  </a:cubicBezTo>
                  <a:cubicBezTo>
                    <a:pt x="30" y="9"/>
                    <a:pt x="30" y="9"/>
                    <a:pt x="30" y="9"/>
                  </a:cubicBezTo>
                  <a:lnTo>
                    <a:pt x="26"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4" name="Freeform 13"/>
            <p:cNvSpPr>
              <a:spLocks/>
            </p:cNvSpPr>
            <p:nvPr/>
          </p:nvSpPr>
          <p:spPr bwMode="auto">
            <a:xfrm>
              <a:off x="3968750"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7 w 33"/>
                <a:gd name="T17" fmla="*/ 43 h 43"/>
                <a:gd name="T18" fmla="*/ 0 w 33"/>
                <a:gd name="T19" fmla="*/ 43 h 43"/>
                <a:gd name="T20" fmla="*/ 7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8"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7" y="43"/>
                    <a:pt x="7" y="43"/>
                    <a:pt x="7"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5" name="Freeform 8"/>
            <p:cNvSpPr>
              <a:spLocks/>
            </p:cNvSpPr>
            <p:nvPr/>
          </p:nvSpPr>
          <p:spPr bwMode="auto">
            <a:xfrm>
              <a:off x="4094163" y="6399213"/>
              <a:ext cx="87313"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0"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6" name="Freeform 9"/>
            <p:cNvSpPr>
              <a:spLocks noEditPoints="1"/>
            </p:cNvSpPr>
            <p:nvPr/>
          </p:nvSpPr>
          <p:spPr bwMode="auto">
            <a:xfrm>
              <a:off x="424656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1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1"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7" name="Freeform 10"/>
            <p:cNvSpPr>
              <a:spLocks/>
            </p:cNvSpPr>
            <p:nvPr/>
          </p:nvSpPr>
          <p:spPr bwMode="auto">
            <a:xfrm>
              <a:off x="4344988" y="6351588"/>
              <a:ext cx="166688" cy="287338"/>
            </a:xfrm>
            <a:custGeom>
              <a:avLst/>
              <a:gdLst>
                <a:gd name="T0" fmla="*/ 37 w 49"/>
                <a:gd name="T1" fmla="*/ 4 h 84"/>
                <a:gd name="T2" fmla="*/ 29 w 49"/>
                <a:gd name="T3" fmla="*/ 24 h 84"/>
                <a:gd name="T4" fmla="*/ 42 w 49"/>
                <a:gd name="T5" fmla="*/ 24 h 84"/>
                <a:gd name="T6" fmla="*/ 42 w 49"/>
                <a:gd name="T7" fmla="*/ 28 h 84"/>
                <a:gd name="T8" fmla="*/ 29 w 49"/>
                <a:gd name="T9" fmla="*/ 28 h 84"/>
                <a:gd name="T10" fmla="*/ 25 w 49"/>
                <a:gd name="T11" fmla="*/ 53 h 84"/>
                <a:gd name="T12" fmla="*/ 19 w 49"/>
                <a:gd name="T13" fmla="*/ 73 h 84"/>
                <a:gd name="T14" fmla="*/ 5 w 49"/>
                <a:gd name="T15" fmla="*/ 84 h 84"/>
                <a:gd name="T16" fmla="*/ 0 w 49"/>
                <a:gd name="T17" fmla="*/ 79 h 84"/>
                <a:gd name="T18" fmla="*/ 2 w 49"/>
                <a:gd name="T19" fmla="*/ 75 h 84"/>
                <a:gd name="T20" fmla="*/ 11 w 49"/>
                <a:gd name="T21" fmla="*/ 78 h 84"/>
                <a:gd name="T22" fmla="*/ 18 w 49"/>
                <a:gd name="T23" fmla="*/ 54 h 84"/>
                <a:gd name="T24" fmla="*/ 22 w 49"/>
                <a:gd name="T25" fmla="*/ 28 h 84"/>
                <a:gd name="T26" fmla="*/ 16 w 49"/>
                <a:gd name="T27" fmla="*/ 29 h 84"/>
                <a:gd name="T28" fmla="*/ 16 w 49"/>
                <a:gd name="T29" fmla="*/ 26 h 84"/>
                <a:gd name="T30" fmla="*/ 23 w 49"/>
                <a:gd name="T31" fmla="*/ 23 h 84"/>
                <a:gd name="T32" fmla="*/ 41 w 49"/>
                <a:gd name="T33" fmla="*/ 0 h 84"/>
                <a:gd name="T34" fmla="*/ 49 w 49"/>
                <a:gd name="T35" fmla="*/ 5 h 84"/>
                <a:gd name="T36" fmla="*/ 44 w 49"/>
                <a:gd name="T37" fmla="*/ 10 h 84"/>
                <a:gd name="T38" fmla="*/ 37 w 49"/>
                <a:gd name="T39"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84">
                  <a:moveTo>
                    <a:pt x="37" y="4"/>
                  </a:moveTo>
                  <a:cubicBezTo>
                    <a:pt x="34" y="6"/>
                    <a:pt x="31" y="13"/>
                    <a:pt x="29" y="24"/>
                  </a:cubicBezTo>
                  <a:cubicBezTo>
                    <a:pt x="42" y="24"/>
                    <a:pt x="42" y="24"/>
                    <a:pt x="42" y="24"/>
                  </a:cubicBezTo>
                  <a:cubicBezTo>
                    <a:pt x="42" y="28"/>
                    <a:pt x="42" y="28"/>
                    <a:pt x="42" y="28"/>
                  </a:cubicBezTo>
                  <a:cubicBezTo>
                    <a:pt x="29" y="28"/>
                    <a:pt x="29" y="28"/>
                    <a:pt x="29" y="28"/>
                  </a:cubicBezTo>
                  <a:cubicBezTo>
                    <a:pt x="25" y="53"/>
                    <a:pt x="25" y="53"/>
                    <a:pt x="25" y="53"/>
                  </a:cubicBezTo>
                  <a:cubicBezTo>
                    <a:pt x="24" y="63"/>
                    <a:pt x="22" y="68"/>
                    <a:pt x="19" y="73"/>
                  </a:cubicBezTo>
                  <a:cubicBezTo>
                    <a:pt x="14" y="80"/>
                    <a:pt x="9" y="84"/>
                    <a:pt x="5" y="84"/>
                  </a:cubicBezTo>
                  <a:cubicBezTo>
                    <a:pt x="2" y="84"/>
                    <a:pt x="0" y="82"/>
                    <a:pt x="0" y="79"/>
                  </a:cubicBezTo>
                  <a:cubicBezTo>
                    <a:pt x="0" y="77"/>
                    <a:pt x="0" y="76"/>
                    <a:pt x="2" y="75"/>
                  </a:cubicBezTo>
                  <a:cubicBezTo>
                    <a:pt x="11" y="78"/>
                    <a:pt x="11" y="78"/>
                    <a:pt x="11" y="78"/>
                  </a:cubicBezTo>
                  <a:cubicBezTo>
                    <a:pt x="15" y="74"/>
                    <a:pt x="16" y="69"/>
                    <a:pt x="18" y="54"/>
                  </a:cubicBezTo>
                  <a:cubicBezTo>
                    <a:pt x="22" y="28"/>
                    <a:pt x="22" y="28"/>
                    <a:pt x="22" y="28"/>
                  </a:cubicBezTo>
                  <a:cubicBezTo>
                    <a:pt x="16" y="29"/>
                    <a:pt x="16" y="29"/>
                    <a:pt x="16" y="29"/>
                  </a:cubicBezTo>
                  <a:cubicBezTo>
                    <a:pt x="16" y="26"/>
                    <a:pt x="16" y="26"/>
                    <a:pt x="16" y="26"/>
                  </a:cubicBezTo>
                  <a:cubicBezTo>
                    <a:pt x="23" y="23"/>
                    <a:pt x="23" y="23"/>
                    <a:pt x="23" y="23"/>
                  </a:cubicBezTo>
                  <a:cubicBezTo>
                    <a:pt x="26" y="9"/>
                    <a:pt x="33" y="0"/>
                    <a:pt x="41" y="0"/>
                  </a:cubicBezTo>
                  <a:cubicBezTo>
                    <a:pt x="45" y="0"/>
                    <a:pt x="49" y="2"/>
                    <a:pt x="49" y="5"/>
                  </a:cubicBezTo>
                  <a:cubicBezTo>
                    <a:pt x="49" y="8"/>
                    <a:pt x="47" y="9"/>
                    <a:pt x="44" y="10"/>
                  </a:cubicBezTo>
                  <a:lnTo>
                    <a:pt x="37"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8" name="Freeform 11"/>
            <p:cNvSpPr>
              <a:spLocks/>
            </p:cNvSpPr>
            <p:nvPr/>
          </p:nvSpPr>
          <p:spPr bwMode="auto">
            <a:xfrm>
              <a:off x="4551363" y="6399213"/>
              <a:ext cx="85725" cy="174625"/>
            </a:xfrm>
            <a:custGeom>
              <a:avLst/>
              <a:gdLst>
                <a:gd name="T0" fmla="*/ 14 w 25"/>
                <a:gd name="T1" fmla="*/ 0 h 51"/>
                <a:gd name="T2" fmla="*/ 13 w 25"/>
                <a:gd name="T3" fmla="*/ 10 h 51"/>
                <a:gd name="T4" fmla="*/ 25 w 25"/>
                <a:gd name="T5" fmla="*/ 10 h 51"/>
                <a:gd name="T6" fmla="*/ 25 w 25"/>
                <a:gd name="T7" fmla="*/ 13 h 51"/>
                <a:gd name="T8" fmla="*/ 12 w 25"/>
                <a:gd name="T9" fmla="*/ 13 h 51"/>
                <a:gd name="T10" fmla="*/ 7 w 25"/>
                <a:gd name="T11" fmla="*/ 37 h 51"/>
                <a:gd name="T12" fmla="*/ 7 w 25"/>
                <a:gd name="T13" fmla="*/ 41 h 51"/>
                <a:gd name="T14" fmla="*/ 12 w 25"/>
                <a:gd name="T15" fmla="*/ 46 h 51"/>
                <a:gd name="T16" fmla="*/ 20 w 25"/>
                <a:gd name="T17" fmla="*/ 44 h 51"/>
                <a:gd name="T18" fmla="*/ 20 w 25"/>
                <a:gd name="T19" fmla="*/ 47 h 51"/>
                <a:gd name="T20" fmla="*/ 7 w 25"/>
                <a:gd name="T21" fmla="*/ 51 h 51"/>
                <a:gd name="T22" fmla="*/ 0 w 25"/>
                <a:gd name="T23" fmla="*/ 43 h 51"/>
                <a:gd name="T24" fmla="*/ 0 w 25"/>
                <a:gd name="T25" fmla="*/ 37 h 51"/>
                <a:gd name="T26" fmla="*/ 5 w 25"/>
                <a:gd name="T27" fmla="*/ 13 h 51"/>
                <a:gd name="T28" fmla="*/ 0 w 25"/>
                <a:gd name="T29" fmla="*/ 14 h 51"/>
                <a:gd name="T30" fmla="*/ 0 w 25"/>
                <a:gd name="T31" fmla="*/ 11 h 51"/>
                <a:gd name="T32" fmla="*/ 6 w 25"/>
                <a:gd name="T33" fmla="*/ 8 h 51"/>
                <a:gd name="T34" fmla="*/ 10 w 25"/>
                <a:gd name="T35" fmla="*/ 0 h 51"/>
                <a:gd name="T36" fmla="*/ 14 w 25"/>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51">
                  <a:moveTo>
                    <a:pt x="14" y="0"/>
                  </a:moveTo>
                  <a:cubicBezTo>
                    <a:pt x="13" y="10"/>
                    <a:pt x="13" y="10"/>
                    <a:pt x="13" y="10"/>
                  </a:cubicBezTo>
                  <a:cubicBezTo>
                    <a:pt x="25" y="10"/>
                    <a:pt x="25" y="10"/>
                    <a:pt x="25" y="10"/>
                  </a:cubicBezTo>
                  <a:cubicBezTo>
                    <a:pt x="25" y="13"/>
                    <a:pt x="25" y="13"/>
                    <a:pt x="25" y="13"/>
                  </a:cubicBezTo>
                  <a:cubicBezTo>
                    <a:pt x="12" y="13"/>
                    <a:pt x="12" y="13"/>
                    <a:pt x="12" y="13"/>
                  </a:cubicBezTo>
                  <a:cubicBezTo>
                    <a:pt x="7" y="37"/>
                    <a:pt x="7" y="37"/>
                    <a:pt x="7" y="37"/>
                  </a:cubicBezTo>
                  <a:cubicBezTo>
                    <a:pt x="7" y="39"/>
                    <a:pt x="7" y="40"/>
                    <a:pt x="7" y="41"/>
                  </a:cubicBezTo>
                  <a:cubicBezTo>
                    <a:pt x="7" y="44"/>
                    <a:pt x="9" y="46"/>
                    <a:pt x="12" y="46"/>
                  </a:cubicBezTo>
                  <a:cubicBezTo>
                    <a:pt x="14" y="46"/>
                    <a:pt x="17" y="46"/>
                    <a:pt x="20" y="44"/>
                  </a:cubicBezTo>
                  <a:cubicBezTo>
                    <a:pt x="20" y="47"/>
                    <a:pt x="20" y="47"/>
                    <a:pt x="20" y="47"/>
                  </a:cubicBezTo>
                  <a:cubicBezTo>
                    <a:pt x="14" y="50"/>
                    <a:pt x="10" y="51"/>
                    <a:pt x="7" y="51"/>
                  </a:cubicBezTo>
                  <a:cubicBezTo>
                    <a:pt x="2" y="51"/>
                    <a:pt x="0" y="48"/>
                    <a:pt x="0" y="43"/>
                  </a:cubicBezTo>
                  <a:cubicBezTo>
                    <a:pt x="0" y="41"/>
                    <a:pt x="0" y="40"/>
                    <a:pt x="0" y="37"/>
                  </a:cubicBezTo>
                  <a:cubicBezTo>
                    <a:pt x="5" y="13"/>
                    <a:pt x="5" y="13"/>
                    <a:pt x="5" y="13"/>
                  </a:cubicBezTo>
                  <a:cubicBezTo>
                    <a:pt x="0" y="14"/>
                    <a:pt x="0" y="14"/>
                    <a:pt x="0" y="14"/>
                  </a:cubicBezTo>
                  <a:cubicBezTo>
                    <a:pt x="0" y="11"/>
                    <a:pt x="0" y="11"/>
                    <a:pt x="0" y="11"/>
                  </a:cubicBezTo>
                  <a:cubicBezTo>
                    <a:pt x="6" y="8"/>
                    <a:pt x="6" y="8"/>
                    <a:pt x="6" y="8"/>
                  </a:cubicBezTo>
                  <a:cubicBezTo>
                    <a:pt x="10" y="0"/>
                    <a:pt x="10" y="0"/>
                    <a:pt x="10" y="0"/>
                  </a:cubicBezTo>
                  <a:lnTo>
                    <a:pt x="14"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9" name="Freeform 12"/>
            <p:cNvSpPr>
              <a:spLocks/>
            </p:cNvSpPr>
            <p:nvPr/>
          </p:nvSpPr>
          <p:spPr bwMode="auto">
            <a:xfrm>
              <a:off x="4640263" y="6351588"/>
              <a:ext cx="146050" cy="222250"/>
            </a:xfrm>
            <a:custGeom>
              <a:avLst/>
              <a:gdLst>
                <a:gd name="T0" fmla="*/ 21 w 43"/>
                <a:gd name="T1" fmla="*/ 0 h 65"/>
                <a:gd name="T2" fmla="*/ 17 w 43"/>
                <a:gd name="T3" fmla="*/ 15 h 65"/>
                <a:gd name="T4" fmla="*/ 14 w 43"/>
                <a:gd name="T5" fmla="*/ 30 h 65"/>
                <a:gd name="T6" fmla="*/ 31 w 43"/>
                <a:gd name="T7" fmla="*/ 22 h 65"/>
                <a:gd name="T8" fmla="*/ 39 w 43"/>
                <a:gd name="T9" fmla="*/ 29 h 65"/>
                <a:gd name="T10" fmla="*/ 37 w 43"/>
                <a:gd name="T11" fmla="*/ 37 h 65"/>
                <a:gd name="T12" fmla="*/ 34 w 43"/>
                <a:gd name="T13" fmla="*/ 51 h 65"/>
                <a:gd name="T14" fmla="*/ 33 w 43"/>
                <a:gd name="T15" fmla="*/ 56 h 65"/>
                <a:gd name="T16" fmla="*/ 38 w 43"/>
                <a:gd name="T17" fmla="*/ 61 h 65"/>
                <a:gd name="T18" fmla="*/ 43 w 43"/>
                <a:gd name="T19" fmla="*/ 60 h 65"/>
                <a:gd name="T20" fmla="*/ 43 w 43"/>
                <a:gd name="T21" fmla="*/ 62 h 65"/>
                <a:gd name="T22" fmla="*/ 32 w 43"/>
                <a:gd name="T23" fmla="*/ 65 h 65"/>
                <a:gd name="T24" fmla="*/ 26 w 43"/>
                <a:gd name="T25" fmla="*/ 60 h 65"/>
                <a:gd name="T26" fmla="*/ 26 w 43"/>
                <a:gd name="T27" fmla="*/ 55 h 65"/>
                <a:gd name="T28" fmla="*/ 30 w 43"/>
                <a:gd name="T29" fmla="*/ 39 h 65"/>
                <a:gd name="T30" fmla="*/ 31 w 43"/>
                <a:gd name="T31" fmla="*/ 33 h 65"/>
                <a:gd name="T32" fmla="*/ 27 w 43"/>
                <a:gd name="T33" fmla="*/ 27 h 65"/>
                <a:gd name="T34" fmla="*/ 13 w 43"/>
                <a:gd name="T35" fmla="*/ 35 h 65"/>
                <a:gd name="T36" fmla="*/ 8 w 43"/>
                <a:gd name="T37" fmla="*/ 65 h 65"/>
                <a:gd name="T38" fmla="*/ 0 w 43"/>
                <a:gd name="T39" fmla="*/ 65 h 65"/>
                <a:gd name="T40" fmla="*/ 12 w 43"/>
                <a:gd name="T41" fmla="*/ 6 h 65"/>
                <a:gd name="T42" fmla="*/ 4 w 43"/>
                <a:gd name="T43" fmla="*/ 5 h 65"/>
                <a:gd name="T44" fmla="*/ 4 w 43"/>
                <a:gd name="T45" fmla="*/ 2 h 65"/>
                <a:gd name="T46" fmla="*/ 18 w 43"/>
                <a:gd name="T47" fmla="*/ 0 h 65"/>
                <a:gd name="T48" fmla="*/ 21 w 43"/>
                <a:gd name="T4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 h="65">
                  <a:moveTo>
                    <a:pt x="21" y="0"/>
                  </a:moveTo>
                  <a:cubicBezTo>
                    <a:pt x="19" y="6"/>
                    <a:pt x="18" y="10"/>
                    <a:pt x="17" y="15"/>
                  </a:cubicBezTo>
                  <a:cubicBezTo>
                    <a:pt x="14" y="30"/>
                    <a:pt x="14" y="30"/>
                    <a:pt x="14" y="30"/>
                  </a:cubicBezTo>
                  <a:cubicBezTo>
                    <a:pt x="22" y="24"/>
                    <a:pt x="27" y="22"/>
                    <a:pt x="31" y="22"/>
                  </a:cubicBezTo>
                  <a:cubicBezTo>
                    <a:pt x="36" y="22"/>
                    <a:pt x="39" y="25"/>
                    <a:pt x="39" y="29"/>
                  </a:cubicBezTo>
                  <a:cubicBezTo>
                    <a:pt x="39" y="31"/>
                    <a:pt x="38" y="33"/>
                    <a:pt x="37" y="37"/>
                  </a:cubicBezTo>
                  <a:cubicBezTo>
                    <a:pt x="34" y="51"/>
                    <a:pt x="34" y="51"/>
                    <a:pt x="34" y="51"/>
                  </a:cubicBezTo>
                  <a:cubicBezTo>
                    <a:pt x="34" y="53"/>
                    <a:pt x="33" y="55"/>
                    <a:pt x="33" y="56"/>
                  </a:cubicBezTo>
                  <a:cubicBezTo>
                    <a:pt x="33" y="59"/>
                    <a:pt x="35" y="61"/>
                    <a:pt x="38" y="61"/>
                  </a:cubicBezTo>
                  <a:cubicBezTo>
                    <a:pt x="39" y="61"/>
                    <a:pt x="41" y="60"/>
                    <a:pt x="43" y="60"/>
                  </a:cubicBezTo>
                  <a:cubicBezTo>
                    <a:pt x="43" y="62"/>
                    <a:pt x="43" y="62"/>
                    <a:pt x="43" y="62"/>
                  </a:cubicBezTo>
                  <a:cubicBezTo>
                    <a:pt x="38" y="64"/>
                    <a:pt x="35" y="65"/>
                    <a:pt x="32" y="65"/>
                  </a:cubicBezTo>
                  <a:cubicBezTo>
                    <a:pt x="28" y="65"/>
                    <a:pt x="26" y="63"/>
                    <a:pt x="26" y="60"/>
                  </a:cubicBezTo>
                  <a:cubicBezTo>
                    <a:pt x="26" y="58"/>
                    <a:pt x="26" y="57"/>
                    <a:pt x="26" y="55"/>
                  </a:cubicBezTo>
                  <a:cubicBezTo>
                    <a:pt x="30" y="39"/>
                    <a:pt x="30" y="39"/>
                    <a:pt x="30" y="39"/>
                  </a:cubicBezTo>
                  <a:cubicBezTo>
                    <a:pt x="31" y="36"/>
                    <a:pt x="31" y="34"/>
                    <a:pt x="31" y="33"/>
                  </a:cubicBezTo>
                  <a:cubicBezTo>
                    <a:pt x="31" y="29"/>
                    <a:pt x="29" y="27"/>
                    <a:pt x="27" y="27"/>
                  </a:cubicBezTo>
                  <a:cubicBezTo>
                    <a:pt x="23" y="27"/>
                    <a:pt x="19" y="30"/>
                    <a:pt x="13" y="35"/>
                  </a:cubicBezTo>
                  <a:cubicBezTo>
                    <a:pt x="8" y="65"/>
                    <a:pt x="8" y="65"/>
                    <a:pt x="8" y="65"/>
                  </a:cubicBezTo>
                  <a:cubicBezTo>
                    <a:pt x="0" y="65"/>
                    <a:pt x="0" y="65"/>
                    <a:pt x="0" y="65"/>
                  </a:cubicBezTo>
                  <a:cubicBezTo>
                    <a:pt x="12" y="6"/>
                    <a:pt x="12" y="6"/>
                    <a:pt x="12" y="6"/>
                  </a:cubicBezTo>
                  <a:cubicBezTo>
                    <a:pt x="4" y="5"/>
                    <a:pt x="4" y="5"/>
                    <a:pt x="4" y="5"/>
                  </a:cubicBezTo>
                  <a:cubicBezTo>
                    <a:pt x="4" y="2"/>
                    <a:pt x="4" y="2"/>
                    <a:pt x="4" y="2"/>
                  </a:cubicBezTo>
                  <a:cubicBezTo>
                    <a:pt x="18" y="0"/>
                    <a:pt x="18" y="0"/>
                    <a:pt x="18" y="0"/>
                  </a:cubicBezTo>
                  <a:lnTo>
                    <a:pt x="21"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0" name="Freeform 13"/>
            <p:cNvSpPr>
              <a:spLocks noEditPoints="1"/>
            </p:cNvSpPr>
            <p:nvPr/>
          </p:nvSpPr>
          <p:spPr bwMode="auto">
            <a:xfrm>
              <a:off x="4803775" y="6427788"/>
              <a:ext cx="104775" cy="146050"/>
            </a:xfrm>
            <a:custGeom>
              <a:avLst/>
              <a:gdLst>
                <a:gd name="T0" fmla="*/ 30 w 31"/>
                <a:gd name="T1" fmla="*/ 35 h 43"/>
                <a:gd name="T2" fmla="*/ 13 w 31"/>
                <a:gd name="T3" fmla="*/ 43 h 43"/>
                <a:gd name="T4" fmla="*/ 0 w 31"/>
                <a:gd name="T5" fmla="*/ 27 h 43"/>
                <a:gd name="T6" fmla="*/ 11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20 w 31"/>
                <a:gd name="T23" fmla="*/ 17 h 43"/>
                <a:gd name="T24" fmla="*/ 25 w 31"/>
                <a:gd name="T25" fmla="*/ 9 h 43"/>
                <a:gd name="T26" fmla="*/ 20 w 31"/>
                <a:gd name="T27" fmla="*/ 4 h 43"/>
                <a:gd name="T28" fmla="*/ 8 w 31"/>
                <a:gd name="T29" fmla="*/ 20 h 43"/>
                <a:gd name="T30" fmla="*/ 20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1" y="5"/>
                  </a:cubicBezTo>
                  <a:cubicBezTo>
                    <a:pt x="14" y="2"/>
                    <a:pt x="19" y="0"/>
                    <a:pt x="22" y="0"/>
                  </a:cubicBezTo>
                  <a:cubicBezTo>
                    <a:pt x="28" y="0"/>
                    <a:pt x="31" y="4"/>
                    <a:pt x="31" y="9"/>
                  </a:cubicBezTo>
                  <a:cubicBezTo>
                    <a:pt x="31" y="17"/>
                    <a:pt x="23" y="22"/>
                    <a:pt x="7" y="23"/>
                  </a:cubicBezTo>
                  <a:cubicBezTo>
                    <a:pt x="7" y="24"/>
                    <a:pt x="7" y="26"/>
                    <a:pt x="7" y="27"/>
                  </a:cubicBezTo>
                  <a:cubicBezTo>
                    <a:pt x="7" y="34"/>
                    <a:pt x="10" y="38"/>
                    <a:pt x="16" y="38"/>
                  </a:cubicBezTo>
                  <a:cubicBezTo>
                    <a:pt x="20" y="38"/>
                    <a:pt x="25" y="36"/>
                    <a:pt x="30" y="31"/>
                  </a:cubicBezTo>
                  <a:lnTo>
                    <a:pt x="30" y="35"/>
                  </a:lnTo>
                  <a:close/>
                  <a:moveTo>
                    <a:pt x="20" y="17"/>
                  </a:moveTo>
                  <a:cubicBezTo>
                    <a:pt x="23" y="14"/>
                    <a:pt x="25" y="12"/>
                    <a:pt x="25" y="9"/>
                  </a:cubicBezTo>
                  <a:cubicBezTo>
                    <a:pt x="25" y="6"/>
                    <a:pt x="23" y="4"/>
                    <a:pt x="20" y="4"/>
                  </a:cubicBezTo>
                  <a:cubicBezTo>
                    <a:pt x="15" y="4"/>
                    <a:pt x="10" y="10"/>
                    <a:pt x="8" y="20"/>
                  </a:cubicBezTo>
                  <a:cubicBezTo>
                    <a:pt x="13" y="20"/>
                    <a:pt x="17" y="19"/>
                    <a:pt x="20"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1" name="Freeform 14"/>
            <p:cNvSpPr>
              <a:spLocks noEditPoints="1"/>
            </p:cNvSpPr>
            <p:nvPr/>
          </p:nvSpPr>
          <p:spPr bwMode="auto">
            <a:xfrm>
              <a:off x="4976813" y="6369050"/>
              <a:ext cx="169863" cy="204788"/>
            </a:xfrm>
            <a:custGeom>
              <a:avLst/>
              <a:gdLst>
                <a:gd name="T0" fmla="*/ 28 w 50"/>
                <a:gd name="T1" fmla="*/ 0 h 60"/>
                <a:gd name="T2" fmla="*/ 43 w 50"/>
                <a:gd name="T3" fmla="*/ 3 h 60"/>
                <a:gd name="T4" fmla="*/ 50 w 50"/>
                <a:gd name="T5" fmla="*/ 15 h 60"/>
                <a:gd name="T6" fmla="*/ 23 w 50"/>
                <a:gd name="T7" fmla="*/ 37 h 60"/>
                <a:gd name="T8" fmla="*/ 18 w 50"/>
                <a:gd name="T9" fmla="*/ 37 h 60"/>
                <a:gd name="T10" fmla="*/ 14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5 w 50"/>
                <a:gd name="T23" fmla="*/ 56 h 60"/>
                <a:gd name="T24" fmla="*/ 7 w 50"/>
                <a:gd name="T25" fmla="*/ 54 h 60"/>
                <a:gd name="T26" fmla="*/ 16 w 50"/>
                <a:gd name="T27" fmla="*/ 6 h 60"/>
                <a:gd name="T28" fmla="*/ 15 w 50"/>
                <a:gd name="T29" fmla="*/ 4 h 60"/>
                <a:gd name="T30" fmla="*/ 10 w 50"/>
                <a:gd name="T31" fmla="*/ 4 h 60"/>
                <a:gd name="T32" fmla="*/ 10 w 50"/>
                <a:gd name="T33" fmla="*/ 0 h 60"/>
                <a:gd name="T34" fmla="*/ 28 w 50"/>
                <a:gd name="T35" fmla="*/ 0 h 60"/>
                <a:gd name="T36" fmla="*/ 18 w 50"/>
                <a:gd name="T37" fmla="*/ 33 h 60"/>
                <a:gd name="T38" fmla="*/ 22 w 50"/>
                <a:gd name="T39" fmla="*/ 33 h 60"/>
                <a:gd name="T40" fmla="*/ 42 w 50"/>
                <a:gd name="T41" fmla="*/ 16 h 60"/>
                <a:gd name="T42" fmla="*/ 28 w 50"/>
                <a:gd name="T43" fmla="*/ 4 h 60"/>
                <a:gd name="T44" fmla="*/ 24 w 50"/>
                <a:gd name="T45" fmla="*/ 4 h 60"/>
                <a:gd name="T46" fmla="*/ 18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8" y="0"/>
                  </a:moveTo>
                  <a:cubicBezTo>
                    <a:pt x="36" y="0"/>
                    <a:pt x="40" y="1"/>
                    <a:pt x="43" y="3"/>
                  </a:cubicBezTo>
                  <a:cubicBezTo>
                    <a:pt x="48" y="5"/>
                    <a:pt x="50" y="9"/>
                    <a:pt x="50" y="15"/>
                  </a:cubicBezTo>
                  <a:cubicBezTo>
                    <a:pt x="50" y="28"/>
                    <a:pt x="39" y="37"/>
                    <a:pt x="23" y="37"/>
                  </a:cubicBezTo>
                  <a:cubicBezTo>
                    <a:pt x="22" y="37"/>
                    <a:pt x="21" y="37"/>
                    <a:pt x="18" y="37"/>
                  </a:cubicBezTo>
                  <a:cubicBezTo>
                    <a:pt x="14" y="54"/>
                    <a:pt x="14" y="54"/>
                    <a:pt x="14"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5" y="56"/>
                    <a:pt x="5" y="56"/>
                    <a:pt x="5" y="56"/>
                  </a:cubicBezTo>
                  <a:cubicBezTo>
                    <a:pt x="7" y="54"/>
                    <a:pt x="7" y="54"/>
                    <a:pt x="7" y="54"/>
                  </a:cubicBezTo>
                  <a:cubicBezTo>
                    <a:pt x="16" y="6"/>
                    <a:pt x="16" y="6"/>
                    <a:pt x="16" y="6"/>
                  </a:cubicBezTo>
                  <a:cubicBezTo>
                    <a:pt x="15" y="4"/>
                    <a:pt x="15" y="4"/>
                    <a:pt x="15" y="4"/>
                  </a:cubicBezTo>
                  <a:cubicBezTo>
                    <a:pt x="10" y="4"/>
                    <a:pt x="10" y="4"/>
                    <a:pt x="10" y="4"/>
                  </a:cubicBezTo>
                  <a:cubicBezTo>
                    <a:pt x="10" y="0"/>
                    <a:pt x="10" y="0"/>
                    <a:pt x="10" y="0"/>
                  </a:cubicBezTo>
                  <a:lnTo>
                    <a:pt x="28" y="0"/>
                  </a:lnTo>
                  <a:close/>
                  <a:moveTo>
                    <a:pt x="18" y="33"/>
                  </a:moveTo>
                  <a:cubicBezTo>
                    <a:pt x="20" y="33"/>
                    <a:pt x="21" y="33"/>
                    <a:pt x="22" y="33"/>
                  </a:cubicBezTo>
                  <a:cubicBezTo>
                    <a:pt x="35" y="33"/>
                    <a:pt x="42" y="27"/>
                    <a:pt x="42" y="16"/>
                  </a:cubicBezTo>
                  <a:cubicBezTo>
                    <a:pt x="42" y="8"/>
                    <a:pt x="37" y="4"/>
                    <a:pt x="28" y="4"/>
                  </a:cubicBezTo>
                  <a:cubicBezTo>
                    <a:pt x="27" y="4"/>
                    <a:pt x="27" y="4"/>
                    <a:pt x="24" y="4"/>
                  </a:cubicBezTo>
                  <a:lnTo>
                    <a:pt x="18"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2" name="Freeform 15"/>
            <p:cNvSpPr>
              <a:spLocks/>
            </p:cNvSpPr>
            <p:nvPr/>
          </p:nvSpPr>
          <p:spPr bwMode="auto">
            <a:xfrm>
              <a:off x="5156200" y="6427788"/>
              <a:ext cx="206375" cy="146050"/>
            </a:xfrm>
            <a:custGeom>
              <a:avLst/>
              <a:gdLst>
                <a:gd name="T0" fmla="*/ 13 w 61"/>
                <a:gd name="T1" fmla="*/ 0 h 43"/>
                <a:gd name="T2" fmla="*/ 15 w 61"/>
                <a:gd name="T3" fmla="*/ 35 h 43"/>
                <a:gd name="T4" fmla="*/ 31 w 61"/>
                <a:gd name="T5" fmla="*/ 2 h 43"/>
                <a:gd name="T6" fmla="*/ 37 w 61"/>
                <a:gd name="T7" fmla="*/ 1 h 43"/>
                <a:gd name="T8" fmla="*/ 39 w 61"/>
                <a:gd name="T9" fmla="*/ 36 h 43"/>
                <a:gd name="T10" fmla="*/ 43 w 61"/>
                <a:gd name="T11" fmla="*/ 30 h 43"/>
                <a:gd name="T12" fmla="*/ 53 w 61"/>
                <a:gd name="T13" fmla="*/ 12 h 43"/>
                <a:gd name="T14" fmla="*/ 52 w 61"/>
                <a:gd name="T15" fmla="*/ 2 h 43"/>
                <a:gd name="T16" fmla="*/ 56 w 61"/>
                <a:gd name="T17" fmla="*/ 0 h 43"/>
                <a:gd name="T18" fmla="*/ 61 w 61"/>
                <a:gd name="T19" fmla="*/ 5 h 43"/>
                <a:gd name="T20" fmla="*/ 38 w 61"/>
                <a:gd name="T21" fmla="*/ 43 h 43"/>
                <a:gd name="T22" fmla="*/ 33 w 61"/>
                <a:gd name="T23" fmla="*/ 43 h 43"/>
                <a:gd name="T24" fmla="*/ 31 w 61"/>
                <a:gd name="T25" fmla="*/ 12 h 43"/>
                <a:gd name="T26" fmla="*/ 14 w 61"/>
                <a:gd name="T27" fmla="*/ 43 h 43"/>
                <a:gd name="T28" fmla="*/ 8 w 61"/>
                <a:gd name="T29" fmla="*/ 43 h 43"/>
                <a:gd name="T30" fmla="*/ 9 w 61"/>
                <a:gd name="T31" fmla="*/ 41 h 43"/>
                <a:gd name="T32" fmla="*/ 7 w 61"/>
                <a:gd name="T33" fmla="*/ 6 h 43"/>
                <a:gd name="T34" fmla="*/ 0 w 61"/>
                <a:gd name="T35" fmla="*/ 5 h 43"/>
                <a:gd name="T36" fmla="*/ 0 w 61"/>
                <a:gd name="T37" fmla="*/ 3 h 43"/>
                <a:gd name="T38" fmla="*/ 10 w 61"/>
                <a:gd name="T39" fmla="*/ 0 h 43"/>
                <a:gd name="T40" fmla="*/ 13 w 61"/>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2" y="2"/>
                    <a:pt x="52" y="2"/>
                    <a:pt x="52" y="2"/>
                  </a:cubicBezTo>
                  <a:cubicBezTo>
                    <a:pt x="53" y="1"/>
                    <a:pt x="54" y="0"/>
                    <a:pt x="56" y="0"/>
                  </a:cubicBezTo>
                  <a:cubicBezTo>
                    <a:pt x="59" y="0"/>
                    <a:pt x="61" y="2"/>
                    <a:pt x="61" y="5"/>
                  </a:cubicBezTo>
                  <a:cubicBezTo>
                    <a:pt x="61"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7" y="6"/>
                    <a:pt x="7" y="6"/>
                    <a:pt x="7"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3" name="Freeform 16"/>
            <p:cNvSpPr>
              <a:spLocks/>
            </p:cNvSpPr>
            <p:nvPr/>
          </p:nvSpPr>
          <p:spPr bwMode="auto">
            <a:xfrm>
              <a:off x="5373688" y="6365875"/>
              <a:ext cx="173038" cy="211138"/>
            </a:xfrm>
            <a:custGeom>
              <a:avLst/>
              <a:gdLst>
                <a:gd name="T0" fmla="*/ 49 w 51"/>
                <a:gd name="T1" fmla="*/ 17 h 62"/>
                <a:gd name="T2" fmla="*/ 45 w 51"/>
                <a:gd name="T3" fmla="*/ 17 h 62"/>
                <a:gd name="T4" fmla="*/ 45 w 51"/>
                <a:gd name="T5" fmla="*/ 9 h 62"/>
                <a:gd name="T6" fmla="*/ 44 w 51"/>
                <a:gd name="T7" fmla="*/ 7 h 62"/>
                <a:gd name="T8" fmla="*/ 35 w 51"/>
                <a:gd name="T9" fmla="*/ 5 h 62"/>
                <a:gd name="T10" fmla="*/ 9 w 51"/>
                <a:gd name="T11" fmla="*/ 38 h 62"/>
                <a:gd name="T12" fmla="*/ 27 w 51"/>
                <a:gd name="T13" fmla="*/ 57 h 62"/>
                <a:gd name="T14" fmla="*/ 34 w 51"/>
                <a:gd name="T15" fmla="*/ 56 h 62"/>
                <a:gd name="T16" fmla="*/ 36 w 51"/>
                <a:gd name="T17" fmla="*/ 55 h 62"/>
                <a:gd name="T18" fmla="*/ 40 w 51"/>
                <a:gd name="T19" fmla="*/ 45 h 62"/>
                <a:gd name="T20" fmla="*/ 44 w 51"/>
                <a:gd name="T21" fmla="*/ 45 h 62"/>
                <a:gd name="T22" fmla="*/ 41 w 51"/>
                <a:gd name="T23" fmla="*/ 59 h 62"/>
                <a:gd name="T24" fmla="*/ 24 w 51"/>
                <a:gd name="T25" fmla="*/ 62 h 62"/>
                <a:gd name="T26" fmla="*/ 0 w 51"/>
                <a:gd name="T27" fmla="*/ 37 h 62"/>
                <a:gd name="T28" fmla="*/ 35 w 51"/>
                <a:gd name="T29" fmla="*/ 0 h 62"/>
                <a:gd name="T30" fmla="*/ 51 w 51"/>
                <a:gd name="T31" fmla="*/ 3 h 62"/>
                <a:gd name="T32" fmla="*/ 49 w 51"/>
                <a:gd name="T33" fmla="*/ 1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62">
                  <a:moveTo>
                    <a:pt x="49" y="17"/>
                  </a:moveTo>
                  <a:cubicBezTo>
                    <a:pt x="45" y="17"/>
                    <a:pt x="45" y="17"/>
                    <a:pt x="45" y="17"/>
                  </a:cubicBezTo>
                  <a:cubicBezTo>
                    <a:pt x="45" y="9"/>
                    <a:pt x="45" y="9"/>
                    <a:pt x="45" y="9"/>
                  </a:cubicBezTo>
                  <a:cubicBezTo>
                    <a:pt x="44" y="7"/>
                    <a:pt x="44" y="7"/>
                    <a:pt x="44" y="7"/>
                  </a:cubicBezTo>
                  <a:cubicBezTo>
                    <a:pt x="41" y="5"/>
                    <a:pt x="39" y="5"/>
                    <a:pt x="35" y="5"/>
                  </a:cubicBezTo>
                  <a:cubicBezTo>
                    <a:pt x="20" y="5"/>
                    <a:pt x="9" y="19"/>
                    <a:pt x="9" y="38"/>
                  </a:cubicBezTo>
                  <a:cubicBezTo>
                    <a:pt x="9" y="50"/>
                    <a:pt x="15" y="57"/>
                    <a:pt x="27" y="57"/>
                  </a:cubicBezTo>
                  <a:cubicBezTo>
                    <a:pt x="29" y="57"/>
                    <a:pt x="31" y="57"/>
                    <a:pt x="34" y="56"/>
                  </a:cubicBezTo>
                  <a:cubicBezTo>
                    <a:pt x="36" y="55"/>
                    <a:pt x="36" y="55"/>
                    <a:pt x="36" y="55"/>
                  </a:cubicBezTo>
                  <a:cubicBezTo>
                    <a:pt x="40" y="45"/>
                    <a:pt x="40" y="45"/>
                    <a:pt x="40" y="45"/>
                  </a:cubicBezTo>
                  <a:cubicBezTo>
                    <a:pt x="44" y="45"/>
                    <a:pt x="44" y="45"/>
                    <a:pt x="44" y="45"/>
                  </a:cubicBezTo>
                  <a:cubicBezTo>
                    <a:pt x="41" y="59"/>
                    <a:pt x="41" y="59"/>
                    <a:pt x="41" y="59"/>
                  </a:cubicBezTo>
                  <a:cubicBezTo>
                    <a:pt x="34" y="61"/>
                    <a:pt x="29" y="62"/>
                    <a:pt x="24" y="62"/>
                  </a:cubicBezTo>
                  <a:cubicBezTo>
                    <a:pt x="9" y="62"/>
                    <a:pt x="0" y="52"/>
                    <a:pt x="0" y="37"/>
                  </a:cubicBezTo>
                  <a:cubicBezTo>
                    <a:pt x="0" y="17"/>
                    <a:pt x="16" y="0"/>
                    <a:pt x="35" y="0"/>
                  </a:cubicBezTo>
                  <a:cubicBezTo>
                    <a:pt x="40" y="0"/>
                    <a:pt x="45" y="1"/>
                    <a:pt x="51" y="3"/>
                  </a:cubicBezTo>
                  <a:lnTo>
                    <a:pt x="49" y="17"/>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4" name="Freeform 17"/>
            <p:cNvSpPr>
              <a:spLocks/>
            </p:cNvSpPr>
            <p:nvPr/>
          </p:nvSpPr>
          <p:spPr bwMode="auto">
            <a:xfrm>
              <a:off x="5611813" y="6427788"/>
              <a:ext cx="146050" cy="146050"/>
            </a:xfrm>
            <a:custGeom>
              <a:avLst/>
              <a:gdLst>
                <a:gd name="T0" fmla="*/ 15 w 43"/>
                <a:gd name="T1" fmla="*/ 0 h 43"/>
                <a:gd name="T2" fmla="*/ 14 w 43"/>
                <a:gd name="T3" fmla="*/ 9 h 43"/>
                <a:gd name="T4" fmla="*/ 31 w 43"/>
                <a:gd name="T5" fmla="*/ 0 h 43"/>
                <a:gd name="T6" fmla="*/ 38 w 43"/>
                <a:gd name="T7" fmla="*/ 7 h 43"/>
                <a:gd name="T8" fmla="*/ 37 w 43"/>
                <a:gd name="T9" fmla="*/ 15 h 43"/>
                <a:gd name="T10" fmla="*/ 34 w 43"/>
                <a:gd name="T11" fmla="*/ 29 h 43"/>
                <a:gd name="T12" fmla="*/ 33 w 43"/>
                <a:gd name="T13" fmla="*/ 34 h 43"/>
                <a:gd name="T14" fmla="*/ 38 w 43"/>
                <a:gd name="T15" fmla="*/ 39 h 43"/>
                <a:gd name="T16" fmla="*/ 43 w 43"/>
                <a:gd name="T17" fmla="*/ 38 h 43"/>
                <a:gd name="T18" fmla="*/ 43 w 43"/>
                <a:gd name="T19" fmla="*/ 40 h 43"/>
                <a:gd name="T20" fmla="*/ 32 w 43"/>
                <a:gd name="T21" fmla="*/ 43 h 43"/>
                <a:gd name="T22" fmla="*/ 26 w 43"/>
                <a:gd name="T23" fmla="*/ 38 h 43"/>
                <a:gd name="T24" fmla="*/ 26 w 43"/>
                <a:gd name="T25" fmla="*/ 33 h 43"/>
                <a:gd name="T26" fmla="*/ 30 w 43"/>
                <a:gd name="T27" fmla="*/ 17 h 43"/>
                <a:gd name="T28" fmla="*/ 31 w 43"/>
                <a:gd name="T29" fmla="*/ 11 h 43"/>
                <a:gd name="T30" fmla="*/ 26 w 43"/>
                <a:gd name="T31" fmla="*/ 5 h 43"/>
                <a:gd name="T32" fmla="*/ 13 w 43"/>
                <a:gd name="T33" fmla="*/ 13 h 43"/>
                <a:gd name="T34" fmla="*/ 8 w 43"/>
                <a:gd name="T35" fmla="*/ 43 h 43"/>
                <a:gd name="T36" fmla="*/ 0 w 43"/>
                <a:gd name="T37" fmla="*/ 43 h 43"/>
                <a:gd name="T38" fmla="*/ 7 w 43"/>
                <a:gd name="T39" fmla="*/ 7 h 43"/>
                <a:gd name="T40" fmla="*/ 0 w 43"/>
                <a:gd name="T41" fmla="*/ 5 h 43"/>
                <a:gd name="T42" fmla="*/ 0 w 43"/>
                <a:gd name="T43" fmla="*/ 3 h 43"/>
                <a:gd name="T44" fmla="*/ 13 w 43"/>
                <a:gd name="T45" fmla="*/ 0 h 43"/>
                <a:gd name="T46" fmla="*/ 15 w 43"/>
                <a:gd name="T4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43">
                  <a:moveTo>
                    <a:pt x="15" y="0"/>
                  </a:moveTo>
                  <a:cubicBezTo>
                    <a:pt x="14" y="9"/>
                    <a:pt x="14" y="9"/>
                    <a:pt x="14" y="9"/>
                  </a:cubicBezTo>
                  <a:cubicBezTo>
                    <a:pt x="22" y="2"/>
                    <a:pt x="26" y="0"/>
                    <a:pt x="31" y="0"/>
                  </a:cubicBezTo>
                  <a:cubicBezTo>
                    <a:pt x="35" y="0"/>
                    <a:pt x="38" y="3"/>
                    <a:pt x="38" y="7"/>
                  </a:cubicBezTo>
                  <a:cubicBezTo>
                    <a:pt x="38" y="9"/>
                    <a:pt x="38" y="10"/>
                    <a:pt x="37" y="15"/>
                  </a:cubicBezTo>
                  <a:cubicBezTo>
                    <a:pt x="34" y="29"/>
                    <a:pt x="34" y="29"/>
                    <a:pt x="34" y="29"/>
                  </a:cubicBezTo>
                  <a:cubicBezTo>
                    <a:pt x="33" y="32"/>
                    <a:pt x="33" y="33"/>
                    <a:pt x="33" y="34"/>
                  </a:cubicBezTo>
                  <a:cubicBezTo>
                    <a:pt x="33" y="37"/>
                    <a:pt x="35" y="39"/>
                    <a:pt x="38" y="39"/>
                  </a:cubicBezTo>
                  <a:cubicBezTo>
                    <a:pt x="39" y="39"/>
                    <a:pt x="40" y="38"/>
                    <a:pt x="43" y="38"/>
                  </a:cubicBezTo>
                  <a:cubicBezTo>
                    <a:pt x="43" y="40"/>
                    <a:pt x="43" y="40"/>
                    <a:pt x="43" y="40"/>
                  </a:cubicBezTo>
                  <a:cubicBezTo>
                    <a:pt x="37" y="43"/>
                    <a:pt x="35" y="43"/>
                    <a:pt x="32" y="43"/>
                  </a:cubicBezTo>
                  <a:cubicBezTo>
                    <a:pt x="28" y="43"/>
                    <a:pt x="26" y="41"/>
                    <a:pt x="26" y="38"/>
                  </a:cubicBezTo>
                  <a:cubicBezTo>
                    <a:pt x="26" y="37"/>
                    <a:pt x="26" y="35"/>
                    <a:pt x="26" y="33"/>
                  </a:cubicBezTo>
                  <a:cubicBezTo>
                    <a:pt x="30" y="17"/>
                    <a:pt x="30" y="17"/>
                    <a:pt x="30" y="17"/>
                  </a:cubicBezTo>
                  <a:cubicBezTo>
                    <a:pt x="31" y="15"/>
                    <a:pt x="31" y="12"/>
                    <a:pt x="31" y="11"/>
                  </a:cubicBezTo>
                  <a:cubicBezTo>
                    <a:pt x="31" y="7"/>
                    <a:pt x="29" y="5"/>
                    <a:pt x="26" y="5"/>
                  </a:cubicBezTo>
                  <a:cubicBezTo>
                    <a:pt x="23" y="5"/>
                    <a:pt x="19" y="8"/>
                    <a:pt x="13" y="13"/>
                  </a:cubicBezTo>
                  <a:cubicBezTo>
                    <a:pt x="8" y="43"/>
                    <a:pt x="8" y="43"/>
                    <a:pt x="8"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5" name="Freeform 18"/>
            <p:cNvSpPr>
              <a:spLocks noEditPoints="1"/>
            </p:cNvSpPr>
            <p:nvPr/>
          </p:nvSpPr>
          <p:spPr bwMode="auto">
            <a:xfrm>
              <a:off x="5773738" y="6427788"/>
              <a:ext cx="106363" cy="146050"/>
            </a:xfrm>
            <a:custGeom>
              <a:avLst/>
              <a:gdLst>
                <a:gd name="T0" fmla="*/ 30 w 31"/>
                <a:gd name="T1" fmla="*/ 35 h 43"/>
                <a:gd name="T2" fmla="*/ 13 w 31"/>
                <a:gd name="T3" fmla="*/ 43 h 43"/>
                <a:gd name="T4" fmla="*/ 0 w 31"/>
                <a:gd name="T5" fmla="*/ 27 h 43"/>
                <a:gd name="T6" fmla="*/ 10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19 w 31"/>
                <a:gd name="T23" fmla="*/ 17 h 43"/>
                <a:gd name="T24" fmla="*/ 25 w 31"/>
                <a:gd name="T25" fmla="*/ 9 h 43"/>
                <a:gd name="T26" fmla="*/ 20 w 31"/>
                <a:gd name="T27" fmla="*/ 4 h 43"/>
                <a:gd name="T28" fmla="*/ 7 w 31"/>
                <a:gd name="T29" fmla="*/ 20 h 43"/>
                <a:gd name="T30" fmla="*/ 19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0" y="5"/>
                  </a:cubicBezTo>
                  <a:cubicBezTo>
                    <a:pt x="14" y="2"/>
                    <a:pt x="18" y="0"/>
                    <a:pt x="22" y="0"/>
                  </a:cubicBezTo>
                  <a:cubicBezTo>
                    <a:pt x="27" y="0"/>
                    <a:pt x="31" y="4"/>
                    <a:pt x="31" y="9"/>
                  </a:cubicBezTo>
                  <a:cubicBezTo>
                    <a:pt x="31" y="17"/>
                    <a:pt x="22" y="22"/>
                    <a:pt x="7" y="23"/>
                  </a:cubicBezTo>
                  <a:cubicBezTo>
                    <a:pt x="7" y="24"/>
                    <a:pt x="7" y="26"/>
                    <a:pt x="7" y="27"/>
                  </a:cubicBezTo>
                  <a:cubicBezTo>
                    <a:pt x="7" y="34"/>
                    <a:pt x="10" y="38"/>
                    <a:pt x="16" y="38"/>
                  </a:cubicBezTo>
                  <a:cubicBezTo>
                    <a:pt x="20" y="38"/>
                    <a:pt x="24" y="36"/>
                    <a:pt x="30" y="31"/>
                  </a:cubicBezTo>
                  <a:lnTo>
                    <a:pt x="30" y="35"/>
                  </a:lnTo>
                  <a:close/>
                  <a:moveTo>
                    <a:pt x="19" y="17"/>
                  </a:moveTo>
                  <a:cubicBezTo>
                    <a:pt x="23" y="14"/>
                    <a:pt x="25" y="12"/>
                    <a:pt x="25" y="9"/>
                  </a:cubicBezTo>
                  <a:cubicBezTo>
                    <a:pt x="25" y="6"/>
                    <a:pt x="23" y="4"/>
                    <a:pt x="20" y="4"/>
                  </a:cubicBezTo>
                  <a:cubicBezTo>
                    <a:pt x="15" y="4"/>
                    <a:pt x="10" y="10"/>
                    <a:pt x="7" y="20"/>
                  </a:cubicBezTo>
                  <a:cubicBezTo>
                    <a:pt x="13" y="20"/>
                    <a:pt x="16" y="19"/>
                    <a:pt x="19"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6" name="Freeform 19"/>
            <p:cNvSpPr>
              <a:spLocks/>
            </p:cNvSpPr>
            <p:nvPr/>
          </p:nvSpPr>
          <p:spPr bwMode="auto">
            <a:xfrm>
              <a:off x="5902325" y="6399213"/>
              <a:ext cx="88900"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1"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7" name="Freeform 20"/>
            <p:cNvSpPr>
              <a:spLocks/>
            </p:cNvSpPr>
            <p:nvPr/>
          </p:nvSpPr>
          <p:spPr bwMode="auto">
            <a:xfrm>
              <a:off x="6000750" y="6427788"/>
              <a:ext cx="204788" cy="146050"/>
            </a:xfrm>
            <a:custGeom>
              <a:avLst/>
              <a:gdLst>
                <a:gd name="T0" fmla="*/ 13 w 60"/>
                <a:gd name="T1" fmla="*/ 0 h 43"/>
                <a:gd name="T2" fmla="*/ 15 w 60"/>
                <a:gd name="T3" fmla="*/ 35 h 43"/>
                <a:gd name="T4" fmla="*/ 31 w 60"/>
                <a:gd name="T5" fmla="*/ 2 h 43"/>
                <a:gd name="T6" fmla="*/ 37 w 60"/>
                <a:gd name="T7" fmla="*/ 1 h 43"/>
                <a:gd name="T8" fmla="*/ 39 w 60"/>
                <a:gd name="T9" fmla="*/ 36 h 43"/>
                <a:gd name="T10" fmla="*/ 43 w 60"/>
                <a:gd name="T11" fmla="*/ 30 h 43"/>
                <a:gd name="T12" fmla="*/ 53 w 60"/>
                <a:gd name="T13" fmla="*/ 12 h 43"/>
                <a:gd name="T14" fmla="*/ 51 w 60"/>
                <a:gd name="T15" fmla="*/ 2 h 43"/>
                <a:gd name="T16" fmla="*/ 56 w 60"/>
                <a:gd name="T17" fmla="*/ 0 h 43"/>
                <a:gd name="T18" fmla="*/ 60 w 60"/>
                <a:gd name="T19" fmla="*/ 5 h 43"/>
                <a:gd name="T20" fmla="*/ 38 w 60"/>
                <a:gd name="T21" fmla="*/ 43 h 43"/>
                <a:gd name="T22" fmla="*/ 33 w 60"/>
                <a:gd name="T23" fmla="*/ 43 h 43"/>
                <a:gd name="T24" fmla="*/ 31 w 60"/>
                <a:gd name="T25" fmla="*/ 12 h 43"/>
                <a:gd name="T26" fmla="*/ 14 w 60"/>
                <a:gd name="T27" fmla="*/ 43 h 43"/>
                <a:gd name="T28" fmla="*/ 8 w 60"/>
                <a:gd name="T29" fmla="*/ 43 h 43"/>
                <a:gd name="T30" fmla="*/ 9 w 60"/>
                <a:gd name="T31" fmla="*/ 41 h 43"/>
                <a:gd name="T32" fmla="*/ 6 w 60"/>
                <a:gd name="T33" fmla="*/ 6 h 43"/>
                <a:gd name="T34" fmla="*/ 0 w 60"/>
                <a:gd name="T35" fmla="*/ 5 h 43"/>
                <a:gd name="T36" fmla="*/ 0 w 60"/>
                <a:gd name="T37" fmla="*/ 3 h 43"/>
                <a:gd name="T38" fmla="*/ 10 w 60"/>
                <a:gd name="T39" fmla="*/ 0 h 43"/>
                <a:gd name="T40" fmla="*/ 13 w 60"/>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1" y="2"/>
                    <a:pt x="51" y="2"/>
                    <a:pt x="51" y="2"/>
                  </a:cubicBezTo>
                  <a:cubicBezTo>
                    <a:pt x="53" y="1"/>
                    <a:pt x="54" y="0"/>
                    <a:pt x="56" y="0"/>
                  </a:cubicBezTo>
                  <a:cubicBezTo>
                    <a:pt x="59" y="0"/>
                    <a:pt x="60" y="2"/>
                    <a:pt x="60" y="5"/>
                  </a:cubicBezTo>
                  <a:cubicBezTo>
                    <a:pt x="60"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6" y="6"/>
                    <a:pt x="6" y="6"/>
                    <a:pt x="6"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8" name="Freeform 21"/>
            <p:cNvSpPr>
              <a:spLocks noEditPoints="1"/>
            </p:cNvSpPr>
            <p:nvPr/>
          </p:nvSpPr>
          <p:spPr bwMode="auto">
            <a:xfrm>
              <a:off x="620871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2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2"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9" name="Freeform 22"/>
            <p:cNvSpPr>
              <a:spLocks/>
            </p:cNvSpPr>
            <p:nvPr/>
          </p:nvSpPr>
          <p:spPr bwMode="auto">
            <a:xfrm>
              <a:off x="6354763"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8 w 33"/>
                <a:gd name="T17" fmla="*/ 43 h 43"/>
                <a:gd name="T18" fmla="*/ 0 w 33"/>
                <a:gd name="T19" fmla="*/ 43 h 43"/>
                <a:gd name="T20" fmla="*/ 8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9"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8" y="43"/>
                    <a:pt x="8" y="43"/>
                    <a:pt x="8" y="43"/>
                  </a:cubicBezTo>
                  <a:cubicBezTo>
                    <a:pt x="0" y="43"/>
                    <a:pt x="0" y="43"/>
                    <a:pt x="0" y="43"/>
                  </a:cubicBezTo>
                  <a:cubicBezTo>
                    <a:pt x="8" y="7"/>
                    <a:pt x="8" y="7"/>
                    <a:pt x="8"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0" name="Freeform 23"/>
            <p:cNvSpPr>
              <a:spLocks/>
            </p:cNvSpPr>
            <p:nvPr/>
          </p:nvSpPr>
          <p:spPr bwMode="auto">
            <a:xfrm>
              <a:off x="6465888" y="6351588"/>
              <a:ext cx="139700" cy="222250"/>
            </a:xfrm>
            <a:custGeom>
              <a:avLst/>
              <a:gdLst>
                <a:gd name="T0" fmla="*/ 20 w 41"/>
                <a:gd name="T1" fmla="*/ 0 h 65"/>
                <a:gd name="T2" fmla="*/ 11 w 41"/>
                <a:gd name="T3" fmla="*/ 44 h 65"/>
                <a:gd name="T4" fmla="*/ 27 w 41"/>
                <a:gd name="T5" fmla="*/ 27 h 65"/>
                <a:gd name="T6" fmla="*/ 35 w 41"/>
                <a:gd name="T7" fmla="*/ 22 h 65"/>
                <a:gd name="T8" fmla="*/ 40 w 41"/>
                <a:gd name="T9" fmla="*/ 27 h 65"/>
                <a:gd name="T10" fmla="*/ 35 w 41"/>
                <a:gd name="T11" fmla="*/ 32 h 65"/>
                <a:gd name="T12" fmla="*/ 32 w 41"/>
                <a:gd name="T13" fmla="*/ 29 h 65"/>
                <a:gd name="T14" fmla="*/ 21 w 41"/>
                <a:gd name="T15" fmla="*/ 38 h 65"/>
                <a:gd name="T16" fmla="*/ 29 w 41"/>
                <a:gd name="T17" fmla="*/ 55 h 65"/>
                <a:gd name="T18" fmla="*/ 37 w 41"/>
                <a:gd name="T19" fmla="*/ 61 h 65"/>
                <a:gd name="T20" fmla="*/ 41 w 41"/>
                <a:gd name="T21" fmla="*/ 60 h 65"/>
                <a:gd name="T22" fmla="*/ 41 w 41"/>
                <a:gd name="T23" fmla="*/ 63 h 65"/>
                <a:gd name="T24" fmla="*/ 31 w 41"/>
                <a:gd name="T25" fmla="*/ 65 h 65"/>
                <a:gd name="T26" fmla="*/ 23 w 41"/>
                <a:gd name="T27" fmla="*/ 58 h 65"/>
                <a:gd name="T28" fmla="*/ 15 w 41"/>
                <a:gd name="T29" fmla="*/ 43 h 65"/>
                <a:gd name="T30" fmla="*/ 10 w 41"/>
                <a:gd name="T31" fmla="*/ 48 h 65"/>
                <a:gd name="T32" fmla="*/ 8 w 41"/>
                <a:gd name="T33" fmla="*/ 65 h 65"/>
                <a:gd name="T34" fmla="*/ 0 w 41"/>
                <a:gd name="T35" fmla="*/ 65 h 65"/>
                <a:gd name="T36" fmla="*/ 12 w 41"/>
                <a:gd name="T37" fmla="*/ 5 h 65"/>
                <a:gd name="T38" fmla="*/ 4 w 41"/>
                <a:gd name="T39" fmla="*/ 5 h 65"/>
                <a:gd name="T40" fmla="*/ 4 w 41"/>
                <a:gd name="T41" fmla="*/ 2 h 65"/>
                <a:gd name="T42" fmla="*/ 18 w 41"/>
                <a:gd name="T43" fmla="*/ 0 h 65"/>
                <a:gd name="T44" fmla="*/ 20 w 41"/>
                <a:gd name="T4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1" h="65">
                  <a:moveTo>
                    <a:pt x="20" y="0"/>
                  </a:moveTo>
                  <a:cubicBezTo>
                    <a:pt x="11" y="44"/>
                    <a:pt x="11" y="44"/>
                    <a:pt x="11" y="44"/>
                  </a:cubicBezTo>
                  <a:cubicBezTo>
                    <a:pt x="27" y="27"/>
                    <a:pt x="27" y="27"/>
                    <a:pt x="27" y="27"/>
                  </a:cubicBezTo>
                  <a:cubicBezTo>
                    <a:pt x="30" y="24"/>
                    <a:pt x="33" y="22"/>
                    <a:pt x="35" y="22"/>
                  </a:cubicBezTo>
                  <a:cubicBezTo>
                    <a:pt x="38" y="22"/>
                    <a:pt x="40" y="24"/>
                    <a:pt x="40" y="27"/>
                  </a:cubicBezTo>
                  <a:cubicBezTo>
                    <a:pt x="40" y="29"/>
                    <a:pt x="39" y="30"/>
                    <a:pt x="35" y="32"/>
                  </a:cubicBezTo>
                  <a:cubicBezTo>
                    <a:pt x="32" y="29"/>
                    <a:pt x="32" y="29"/>
                    <a:pt x="32" y="29"/>
                  </a:cubicBezTo>
                  <a:cubicBezTo>
                    <a:pt x="28" y="31"/>
                    <a:pt x="26" y="33"/>
                    <a:pt x="21" y="38"/>
                  </a:cubicBezTo>
                  <a:cubicBezTo>
                    <a:pt x="25" y="49"/>
                    <a:pt x="26" y="51"/>
                    <a:pt x="29" y="55"/>
                  </a:cubicBezTo>
                  <a:cubicBezTo>
                    <a:pt x="31" y="59"/>
                    <a:pt x="34" y="61"/>
                    <a:pt x="37" y="61"/>
                  </a:cubicBezTo>
                  <a:cubicBezTo>
                    <a:pt x="38" y="61"/>
                    <a:pt x="40" y="61"/>
                    <a:pt x="41" y="60"/>
                  </a:cubicBezTo>
                  <a:cubicBezTo>
                    <a:pt x="41" y="63"/>
                    <a:pt x="41" y="63"/>
                    <a:pt x="41" y="63"/>
                  </a:cubicBezTo>
                  <a:cubicBezTo>
                    <a:pt x="36" y="64"/>
                    <a:pt x="33" y="65"/>
                    <a:pt x="31" y="65"/>
                  </a:cubicBezTo>
                  <a:cubicBezTo>
                    <a:pt x="28" y="65"/>
                    <a:pt x="25" y="63"/>
                    <a:pt x="23" y="58"/>
                  </a:cubicBezTo>
                  <a:cubicBezTo>
                    <a:pt x="15" y="43"/>
                    <a:pt x="15" y="43"/>
                    <a:pt x="15" y="43"/>
                  </a:cubicBezTo>
                  <a:cubicBezTo>
                    <a:pt x="10" y="48"/>
                    <a:pt x="10" y="48"/>
                    <a:pt x="10" y="48"/>
                  </a:cubicBezTo>
                  <a:cubicBezTo>
                    <a:pt x="8" y="65"/>
                    <a:pt x="8" y="65"/>
                    <a:pt x="8" y="65"/>
                  </a:cubicBezTo>
                  <a:cubicBezTo>
                    <a:pt x="0" y="65"/>
                    <a:pt x="0" y="65"/>
                    <a:pt x="0" y="65"/>
                  </a:cubicBezTo>
                  <a:cubicBezTo>
                    <a:pt x="12" y="5"/>
                    <a:pt x="12" y="5"/>
                    <a:pt x="12" y="5"/>
                  </a:cubicBezTo>
                  <a:cubicBezTo>
                    <a:pt x="4" y="5"/>
                    <a:pt x="4" y="5"/>
                    <a:pt x="4" y="5"/>
                  </a:cubicBezTo>
                  <a:cubicBezTo>
                    <a:pt x="4" y="2"/>
                    <a:pt x="4" y="2"/>
                    <a:pt x="4" y="2"/>
                  </a:cubicBezTo>
                  <a:cubicBezTo>
                    <a:pt x="18" y="0"/>
                    <a:pt x="18" y="0"/>
                    <a:pt x="18" y="0"/>
                  </a:cubicBezTo>
                  <a:lnTo>
                    <a:pt x="20"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1" name="Freeform 24"/>
            <p:cNvSpPr>
              <a:spLocks noEditPoints="1"/>
            </p:cNvSpPr>
            <p:nvPr/>
          </p:nvSpPr>
          <p:spPr bwMode="auto">
            <a:xfrm>
              <a:off x="3638550" y="5445125"/>
              <a:ext cx="3849688" cy="822325"/>
            </a:xfrm>
            <a:custGeom>
              <a:avLst/>
              <a:gdLst>
                <a:gd name="T0" fmla="*/ 804 w 1134"/>
                <a:gd name="T1" fmla="*/ 203 h 241"/>
                <a:gd name="T2" fmla="*/ 750 w 1134"/>
                <a:gd name="T3" fmla="*/ 182 h 241"/>
                <a:gd name="T4" fmla="*/ 403 w 1134"/>
                <a:gd name="T5" fmla="*/ 162 h 241"/>
                <a:gd name="T6" fmla="*/ 423 w 1134"/>
                <a:gd name="T7" fmla="*/ 119 h 241"/>
                <a:gd name="T8" fmla="*/ 1017 w 1134"/>
                <a:gd name="T9" fmla="*/ 134 h 241"/>
                <a:gd name="T10" fmla="*/ 659 w 1134"/>
                <a:gd name="T11" fmla="*/ 105 h 241"/>
                <a:gd name="T12" fmla="*/ 659 w 1134"/>
                <a:gd name="T13" fmla="*/ 105 h 241"/>
                <a:gd name="T14" fmla="*/ 775 w 1134"/>
                <a:gd name="T15" fmla="*/ 70 h 241"/>
                <a:gd name="T16" fmla="*/ 991 w 1134"/>
                <a:gd name="T17" fmla="*/ 74 h 241"/>
                <a:gd name="T18" fmla="*/ 937 w 1134"/>
                <a:gd name="T19" fmla="*/ 74 h 241"/>
                <a:gd name="T20" fmla="*/ 927 w 1134"/>
                <a:gd name="T21" fmla="*/ 143 h 241"/>
                <a:gd name="T22" fmla="*/ 916 w 1134"/>
                <a:gd name="T23" fmla="*/ 74 h 241"/>
                <a:gd name="T24" fmla="*/ 773 w 1134"/>
                <a:gd name="T25" fmla="*/ 56 h 241"/>
                <a:gd name="T26" fmla="*/ 729 w 1134"/>
                <a:gd name="T27" fmla="*/ 163 h 241"/>
                <a:gd name="T28" fmla="*/ 767 w 1134"/>
                <a:gd name="T29" fmla="*/ 240 h 241"/>
                <a:gd name="T30" fmla="*/ 761 w 1134"/>
                <a:gd name="T31" fmla="*/ 156 h 241"/>
                <a:gd name="T32" fmla="*/ 774 w 1134"/>
                <a:gd name="T33" fmla="*/ 141 h 241"/>
                <a:gd name="T34" fmla="*/ 852 w 1134"/>
                <a:gd name="T35" fmla="*/ 77 h 241"/>
                <a:gd name="T36" fmla="*/ 872 w 1134"/>
                <a:gd name="T37" fmla="*/ 195 h 241"/>
                <a:gd name="T38" fmla="*/ 926 w 1134"/>
                <a:gd name="T39" fmla="*/ 190 h 241"/>
                <a:gd name="T40" fmla="*/ 642 w 1134"/>
                <a:gd name="T41" fmla="*/ 55 h 241"/>
                <a:gd name="T42" fmla="*/ 701 w 1134"/>
                <a:gd name="T43" fmla="*/ 172 h 241"/>
                <a:gd name="T44" fmla="*/ 617 w 1134"/>
                <a:gd name="T45" fmla="*/ 121 h 241"/>
                <a:gd name="T46" fmla="*/ 642 w 1134"/>
                <a:gd name="T47" fmla="*/ 55 h 241"/>
                <a:gd name="T48" fmla="*/ 466 w 1134"/>
                <a:gd name="T49" fmla="*/ 109 h 241"/>
                <a:gd name="T50" fmla="*/ 345 w 1134"/>
                <a:gd name="T51" fmla="*/ 87 h 241"/>
                <a:gd name="T52" fmla="*/ 391 w 1134"/>
                <a:gd name="T53" fmla="*/ 70 h 241"/>
                <a:gd name="T54" fmla="*/ 354 w 1134"/>
                <a:gd name="T55" fmla="*/ 123 h 241"/>
                <a:gd name="T56" fmla="*/ 423 w 1134"/>
                <a:gd name="T57" fmla="*/ 170 h 241"/>
                <a:gd name="T58" fmla="*/ 483 w 1134"/>
                <a:gd name="T59" fmla="*/ 171 h 241"/>
                <a:gd name="T60" fmla="*/ 280 w 1134"/>
                <a:gd name="T61" fmla="*/ 84 h 241"/>
                <a:gd name="T62" fmla="*/ 221 w 1134"/>
                <a:gd name="T63" fmla="*/ 70 h 241"/>
                <a:gd name="T64" fmla="*/ 239 w 1134"/>
                <a:gd name="T65" fmla="*/ 166 h 241"/>
                <a:gd name="T66" fmla="*/ 223 w 1134"/>
                <a:gd name="T67" fmla="*/ 184 h 241"/>
                <a:gd name="T68" fmla="*/ 285 w 1134"/>
                <a:gd name="T69" fmla="*/ 170 h 241"/>
                <a:gd name="T70" fmla="*/ 288 w 1134"/>
                <a:gd name="T71" fmla="*/ 93 h 241"/>
                <a:gd name="T72" fmla="*/ 338 w 1134"/>
                <a:gd name="T73" fmla="*/ 60 h 241"/>
                <a:gd name="T74" fmla="*/ 62 w 1134"/>
                <a:gd name="T75" fmla="*/ 103 h 241"/>
                <a:gd name="T76" fmla="*/ 82 w 1134"/>
                <a:gd name="T77" fmla="*/ 77 h 241"/>
                <a:gd name="T78" fmla="*/ 107 w 1134"/>
                <a:gd name="T79" fmla="*/ 100 h 241"/>
                <a:gd name="T80" fmla="*/ 2 w 1134"/>
                <a:gd name="T81" fmla="*/ 95 h 241"/>
                <a:gd name="T82" fmla="*/ 50 w 1134"/>
                <a:gd name="T83" fmla="*/ 170 h 241"/>
                <a:gd name="T84" fmla="*/ 19 w 1134"/>
                <a:gd name="T85" fmla="*/ 138 h 241"/>
                <a:gd name="T86" fmla="*/ 55 w 1134"/>
                <a:gd name="T87" fmla="*/ 187 h 241"/>
                <a:gd name="T88" fmla="*/ 1048 w 1134"/>
                <a:gd name="T89" fmla="*/ 32 h 241"/>
                <a:gd name="T90" fmla="*/ 1034 w 1134"/>
                <a:gd name="T91" fmla="*/ 47 h 241"/>
                <a:gd name="T92" fmla="*/ 536 w 1134"/>
                <a:gd name="T93" fmla="*/ 26 h 241"/>
                <a:gd name="T94" fmla="*/ 476 w 1134"/>
                <a:gd name="T95" fmla="*/ 69 h 241"/>
                <a:gd name="T96" fmla="*/ 494 w 1134"/>
                <a:gd name="T97" fmla="*/ 156 h 241"/>
                <a:gd name="T98" fmla="*/ 572 w 1134"/>
                <a:gd name="T99" fmla="*/ 161 h 241"/>
                <a:gd name="T100" fmla="*/ 536 w 1134"/>
                <a:gd name="T101" fmla="*/ 80 h 241"/>
                <a:gd name="T102" fmla="*/ 536 w 1134"/>
                <a:gd name="T103" fmla="*/ 62 h 241"/>
                <a:gd name="T104" fmla="*/ 155 w 1134"/>
                <a:gd name="T105" fmla="*/ 26 h 241"/>
                <a:gd name="T106" fmla="*/ 117 w 1134"/>
                <a:gd name="T107" fmla="*/ 80 h 241"/>
                <a:gd name="T108" fmla="*/ 169 w 1134"/>
                <a:gd name="T109" fmla="*/ 186 h 241"/>
                <a:gd name="T110" fmla="*/ 201 w 1134"/>
                <a:gd name="T111" fmla="*/ 162 h 241"/>
                <a:gd name="T112" fmla="*/ 213 w 1134"/>
                <a:gd name="T113" fmla="*/ 80 h 241"/>
                <a:gd name="T114" fmla="*/ 1107 w 1134"/>
                <a:gd name="T115" fmla="*/ 149 h 241"/>
                <a:gd name="T116" fmla="*/ 1087 w 1134"/>
                <a:gd name="T117" fmla="*/ 124 h 241"/>
                <a:gd name="T118" fmla="*/ 1048 w 1134"/>
                <a:gd name="T119" fmla="*/ 0 h 241"/>
                <a:gd name="T120" fmla="*/ 981 w 1134"/>
                <a:gd name="T121" fmla="*/ 135 h 241"/>
                <a:gd name="T122" fmla="*/ 1091 w 1134"/>
                <a:gd name="T123" fmla="*/ 184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4" h="241">
                  <a:moveTo>
                    <a:pt x="750" y="182"/>
                  </a:moveTo>
                  <a:cubicBezTo>
                    <a:pt x="786" y="188"/>
                    <a:pt x="786" y="188"/>
                    <a:pt x="786" y="188"/>
                  </a:cubicBezTo>
                  <a:cubicBezTo>
                    <a:pt x="797" y="190"/>
                    <a:pt x="804" y="194"/>
                    <a:pt x="804" y="203"/>
                  </a:cubicBezTo>
                  <a:cubicBezTo>
                    <a:pt x="804" y="216"/>
                    <a:pt x="793" y="224"/>
                    <a:pt x="778" y="224"/>
                  </a:cubicBezTo>
                  <a:cubicBezTo>
                    <a:pt x="761" y="224"/>
                    <a:pt x="748" y="212"/>
                    <a:pt x="748" y="196"/>
                  </a:cubicBezTo>
                  <a:cubicBezTo>
                    <a:pt x="748" y="192"/>
                    <a:pt x="748" y="187"/>
                    <a:pt x="750" y="182"/>
                  </a:cubicBezTo>
                  <a:close/>
                  <a:moveTo>
                    <a:pt x="423" y="119"/>
                  </a:moveTo>
                  <a:cubicBezTo>
                    <a:pt x="423" y="157"/>
                    <a:pt x="423" y="157"/>
                    <a:pt x="423" y="157"/>
                  </a:cubicBezTo>
                  <a:cubicBezTo>
                    <a:pt x="413" y="161"/>
                    <a:pt x="409" y="162"/>
                    <a:pt x="403" y="162"/>
                  </a:cubicBezTo>
                  <a:cubicBezTo>
                    <a:pt x="392" y="162"/>
                    <a:pt x="385" y="155"/>
                    <a:pt x="385" y="144"/>
                  </a:cubicBezTo>
                  <a:cubicBezTo>
                    <a:pt x="385" y="135"/>
                    <a:pt x="389" y="129"/>
                    <a:pt x="399" y="125"/>
                  </a:cubicBezTo>
                  <a:cubicBezTo>
                    <a:pt x="405" y="122"/>
                    <a:pt x="408" y="122"/>
                    <a:pt x="423" y="119"/>
                  </a:cubicBezTo>
                  <a:close/>
                  <a:moveTo>
                    <a:pt x="1061" y="145"/>
                  </a:moveTo>
                  <a:cubicBezTo>
                    <a:pt x="1055" y="149"/>
                    <a:pt x="1048" y="154"/>
                    <a:pt x="1038" y="154"/>
                  </a:cubicBezTo>
                  <a:cubicBezTo>
                    <a:pt x="1027" y="154"/>
                    <a:pt x="1017" y="147"/>
                    <a:pt x="1017" y="134"/>
                  </a:cubicBezTo>
                  <a:cubicBezTo>
                    <a:pt x="1017" y="122"/>
                    <a:pt x="1023" y="116"/>
                    <a:pt x="1033" y="109"/>
                  </a:cubicBezTo>
                  <a:lnTo>
                    <a:pt x="1061" y="145"/>
                  </a:lnTo>
                  <a:close/>
                  <a:moveTo>
                    <a:pt x="659" y="105"/>
                  </a:moveTo>
                  <a:cubicBezTo>
                    <a:pt x="618" y="105"/>
                    <a:pt x="618" y="105"/>
                    <a:pt x="618" y="105"/>
                  </a:cubicBezTo>
                  <a:cubicBezTo>
                    <a:pt x="619" y="81"/>
                    <a:pt x="625" y="71"/>
                    <a:pt x="639" y="71"/>
                  </a:cubicBezTo>
                  <a:cubicBezTo>
                    <a:pt x="653" y="71"/>
                    <a:pt x="658" y="80"/>
                    <a:pt x="659" y="105"/>
                  </a:cubicBezTo>
                  <a:close/>
                  <a:moveTo>
                    <a:pt x="775" y="129"/>
                  </a:moveTo>
                  <a:cubicBezTo>
                    <a:pt x="764" y="129"/>
                    <a:pt x="757" y="117"/>
                    <a:pt x="757" y="99"/>
                  </a:cubicBezTo>
                  <a:cubicBezTo>
                    <a:pt x="757" y="81"/>
                    <a:pt x="764" y="70"/>
                    <a:pt x="775" y="70"/>
                  </a:cubicBezTo>
                  <a:cubicBezTo>
                    <a:pt x="786" y="70"/>
                    <a:pt x="793" y="80"/>
                    <a:pt x="793" y="97"/>
                  </a:cubicBezTo>
                  <a:cubicBezTo>
                    <a:pt x="793" y="117"/>
                    <a:pt x="786" y="129"/>
                    <a:pt x="775" y="129"/>
                  </a:cubicBezTo>
                  <a:close/>
                  <a:moveTo>
                    <a:pt x="991" y="74"/>
                  </a:moveTo>
                  <a:cubicBezTo>
                    <a:pt x="991" y="62"/>
                    <a:pt x="991" y="62"/>
                    <a:pt x="991" y="62"/>
                  </a:cubicBezTo>
                  <a:cubicBezTo>
                    <a:pt x="937" y="62"/>
                    <a:pt x="937" y="62"/>
                    <a:pt x="937" y="62"/>
                  </a:cubicBezTo>
                  <a:cubicBezTo>
                    <a:pt x="937" y="74"/>
                    <a:pt x="937" y="74"/>
                    <a:pt x="937" y="74"/>
                  </a:cubicBezTo>
                  <a:cubicBezTo>
                    <a:pt x="950" y="77"/>
                    <a:pt x="950" y="77"/>
                    <a:pt x="950" y="77"/>
                  </a:cubicBezTo>
                  <a:cubicBezTo>
                    <a:pt x="953" y="80"/>
                    <a:pt x="953" y="80"/>
                    <a:pt x="953" y="80"/>
                  </a:cubicBezTo>
                  <a:cubicBezTo>
                    <a:pt x="927" y="143"/>
                    <a:pt x="927" y="143"/>
                    <a:pt x="927" y="143"/>
                  </a:cubicBezTo>
                  <a:cubicBezTo>
                    <a:pt x="900" y="80"/>
                    <a:pt x="900" y="80"/>
                    <a:pt x="900" y="80"/>
                  </a:cubicBezTo>
                  <a:cubicBezTo>
                    <a:pt x="902" y="77"/>
                    <a:pt x="902" y="77"/>
                    <a:pt x="902" y="77"/>
                  </a:cubicBezTo>
                  <a:cubicBezTo>
                    <a:pt x="916" y="74"/>
                    <a:pt x="916" y="74"/>
                    <a:pt x="916" y="74"/>
                  </a:cubicBezTo>
                  <a:cubicBezTo>
                    <a:pt x="916" y="62"/>
                    <a:pt x="916" y="62"/>
                    <a:pt x="916" y="62"/>
                  </a:cubicBezTo>
                  <a:cubicBezTo>
                    <a:pt x="808" y="62"/>
                    <a:pt x="808" y="62"/>
                    <a:pt x="808" y="62"/>
                  </a:cubicBezTo>
                  <a:cubicBezTo>
                    <a:pt x="799" y="58"/>
                    <a:pt x="788" y="56"/>
                    <a:pt x="773" y="56"/>
                  </a:cubicBezTo>
                  <a:cubicBezTo>
                    <a:pt x="736" y="56"/>
                    <a:pt x="713" y="73"/>
                    <a:pt x="713" y="100"/>
                  </a:cubicBezTo>
                  <a:cubicBezTo>
                    <a:pt x="713" y="120"/>
                    <a:pt x="722" y="131"/>
                    <a:pt x="746" y="139"/>
                  </a:cubicBezTo>
                  <a:cubicBezTo>
                    <a:pt x="734" y="148"/>
                    <a:pt x="729" y="154"/>
                    <a:pt x="729" y="163"/>
                  </a:cubicBezTo>
                  <a:cubicBezTo>
                    <a:pt x="729" y="168"/>
                    <a:pt x="731" y="171"/>
                    <a:pt x="734" y="178"/>
                  </a:cubicBezTo>
                  <a:cubicBezTo>
                    <a:pt x="717" y="178"/>
                    <a:pt x="707" y="188"/>
                    <a:pt x="707" y="204"/>
                  </a:cubicBezTo>
                  <a:cubicBezTo>
                    <a:pt x="707" y="227"/>
                    <a:pt x="729" y="240"/>
                    <a:pt x="767" y="240"/>
                  </a:cubicBezTo>
                  <a:cubicBezTo>
                    <a:pt x="813" y="240"/>
                    <a:pt x="845" y="220"/>
                    <a:pt x="845" y="193"/>
                  </a:cubicBezTo>
                  <a:cubicBezTo>
                    <a:pt x="845" y="171"/>
                    <a:pt x="827" y="162"/>
                    <a:pt x="773" y="157"/>
                  </a:cubicBezTo>
                  <a:cubicBezTo>
                    <a:pt x="761" y="156"/>
                    <a:pt x="761" y="156"/>
                    <a:pt x="761" y="156"/>
                  </a:cubicBezTo>
                  <a:cubicBezTo>
                    <a:pt x="761" y="153"/>
                    <a:pt x="760" y="150"/>
                    <a:pt x="760" y="148"/>
                  </a:cubicBezTo>
                  <a:cubicBezTo>
                    <a:pt x="760" y="145"/>
                    <a:pt x="761" y="144"/>
                    <a:pt x="761" y="140"/>
                  </a:cubicBezTo>
                  <a:cubicBezTo>
                    <a:pt x="766" y="141"/>
                    <a:pt x="769" y="141"/>
                    <a:pt x="774" y="141"/>
                  </a:cubicBezTo>
                  <a:cubicBezTo>
                    <a:pt x="812" y="141"/>
                    <a:pt x="835" y="125"/>
                    <a:pt x="835" y="99"/>
                  </a:cubicBezTo>
                  <a:cubicBezTo>
                    <a:pt x="835" y="91"/>
                    <a:pt x="833" y="84"/>
                    <a:pt x="829" y="77"/>
                  </a:cubicBezTo>
                  <a:cubicBezTo>
                    <a:pt x="852" y="77"/>
                    <a:pt x="852" y="77"/>
                    <a:pt x="852" y="77"/>
                  </a:cubicBezTo>
                  <a:cubicBezTo>
                    <a:pt x="906" y="191"/>
                    <a:pt x="906" y="191"/>
                    <a:pt x="906" y="191"/>
                  </a:cubicBezTo>
                  <a:cubicBezTo>
                    <a:pt x="901" y="202"/>
                    <a:pt x="895" y="210"/>
                    <a:pt x="890" y="214"/>
                  </a:cubicBezTo>
                  <a:cubicBezTo>
                    <a:pt x="872" y="195"/>
                    <a:pt x="872" y="195"/>
                    <a:pt x="872" y="195"/>
                  </a:cubicBezTo>
                  <a:cubicBezTo>
                    <a:pt x="863" y="198"/>
                    <a:pt x="855" y="209"/>
                    <a:pt x="855" y="220"/>
                  </a:cubicBezTo>
                  <a:cubicBezTo>
                    <a:pt x="855" y="233"/>
                    <a:pt x="864" y="241"/>
                    <a:pt x="876" y="241"/>
                  </a:cubicBezTo>
                  <a:cubicBezTo>
                    <a:pt x="896" y="241"/>
                    <a:pt x="912" y="221"/>
                    <a:pt x="926" y="190"/>
                  </a:cubicBezTo>
                  <a:cubicBezTo>
                    <a:pt x="977" y="77"/>
                    <a:pt x="977" y="77"/>
                    <a:pt x="977" y="77"/>
                  </a:cubicBezTo>
                  <a:lnTo>
                    <a:pt x="991" y="74"/>
                  </a:lnTo>
                  <a:close/>
                  <a:moveTo>
                    <a:pt x="642" y="55"/>
                  </a:moveTo>
                  <a:cubicBezTo>
                    <a:pt x="599" y="55"/>
                    <a:pt x="574" y="81"/>
                    <a:pt x="574" y="122"/>
                  </a:cubicBezTo>
                  <a:cubicBezTo>
                    <a:pt x="574" y="161"/>
                    <a:pt x="598" y="186"/>
                    <a:pt x="642" y="186"/>
                  </a:cubicBezTo>
                  <a:cubicBezTo>
                    <a:pt x="664" y="186"/>
                    <a:pt x="679" y="182"/>
                    <a:pt x="701" y="172"/>
                  </a:cubicBezTo>
                  <a:cubicBezTo>
                    <a:pt x="701" y="148"/>
                    <a:pt x="701" y="148"/>
                    <a:pt x="701" y="148"/>
                  </a:cubicBezTo>
                  <a:cubicBezTo>
                    <a:pt x="683" y="158"/>
                    <a:pt x="671" y="162"/>
                    <a:pt x="655" y="162"/>
                  </a:cubicBezTo>
                  <a:cubicBezTo>
                    <a:pt x="631" y="162"/>
                    <a:pt x="619" y="149"/>
                    <a:pt x="617" y="121"/>
                  </a:cubicBezTo>
                  <a:cubicBezTo>
                    <a:pt x="702" y="121"/>
                    <a:pt x="702" y="121"/>
                    <a:pt x="702" y="121"/>
                  </a:cubicBezTo>
                  <a:cubicBezTo>
                    <a:pt x="702" y="118"/>
                    <a:pt x="702" y="118"/>
                    <a:pt x="702" y="118"/>
                  </a:cubicBezTo>
                  <a:cubicBezTo>
                    <a:pt x="702" y="78"/>
                    <a:pt x="681" y="55"/>
                    <a:pt x="642" y="55"/>
                  </a:cubicBezTo>
                  <a:close/>
                  <a:moveTo>
                    <a:pt x="468" y="170"/>
                  </a:moveTo>
                  <a:cubicBezTo>
                    <a:pt x="466" y="166"/>
                    <a:pt x="466" y="166"/>
                    <a:pt x="466" y="166"/>
                  </a:cubicBezTo>
                  <a:cubicBezTo>
                    <a:pt x="466" y="109"/>
                    <a:pt x="466" y="109"/>
                    <a:pt x="466" y="109"/>
                  </a:cubicBezTo>
                  <a:cubicBezTo>
                    <a:pt x="466" y="84"/>
                    <a:pt x="463" y="77"/>
                    <a:pt x="454" y="68"/>
                  </a:cubicBezTo>
                  <a:cubicBezTo>
                    <a:pt x="445" y="59"/>
                    <a:pt x="430" y="55"/>
                    <a:pt x="410" y="55"/>
                  </a:cubicBezTo>
                  <a:cubicBezTo>
                    <a:pt x="374" y="55"/>
                    <a:pt x="345" y="69"/>
                    <a:pt x="345" y="87"/>
                  </a:cubicBezTo>
                  <a:cubicBezTo>
                    <a:pt x="345" y="94"/>
                    <a:pt x="349" y="97"/>
                    <a:pt x="361" y="97"/>
                  </a:cubicBezTo>
                  <a:cubicBezTo>
                    <a:pt x="391" y="97"/>
                    <a:pt x="391" y="97"/>
                    <a:pt x="391" y="97"/>
                  </a:cubicBezTo>
                  <a:cubicBezTo>
                    <a:pt x="391" y="70"/>
                    <a:pt x="391" y="70"/>
                    <a:pt x="391" y="70"/>
                  </a:cubicBezTo>
                  <a:cubicBezTo>
                    <a:pt x="414" y="70"/>
                    <a:pt x="423" y="77"/>
                    <a:pt x="423" y="95"/>
                  </a:cubicBezTo>
                  <a:cubicBezTo>
                    <a:pt x="423" y="102"/>
                    <a:pt x="423" y="102"/>
                    <a:pt x="423" y="102"/>
                  </a:cubicBezTo>
                  <a:cubicBezTo>
                    <a:pt x="380" y="112"/>
                    <a:pt x="362" y="117"/>
                    <a:pt x="354" y="123"/>
                  </a:cubicBezTo>
                  <a:cubicBezTo>
                    <a:pt x="344" y="130"/>
                    <a:pt x="339" y="140"/>
                    <a:pt x="339" y="153"/>
                  </a:cubicBezTo>
                  <a:cubicBezTo>
                    <a:pt x="339" y="173"/>
                    <a:pt x="354" y="187"/>
                    <a:pt x="376" y="187"/>
                  </a:cubicBezTo>
                  <a:cubicBezTo>
                    <a:pt x="389" y="187"/>
                    <a:pt x="402" y="183"/>
                    <a:pt x="423" y="170"/>
                  </a:cubicBezTo>
                  <a:cubicBezTo>
                    <a:pt x="426" y="184"/>
                    <a:pt x="426" y="184"/>
                    <a:pt x="426" y="184"/>
                  </a:cubicBezTo>
                  <a:cubicBezTo>
                    <a:pt x="483" y="184"/>
                    <a:pt x="483" y="184"/>
                    <a:pt x="483" y="184"/>
                  </a:cubicBezTo>
                  <a:cubicBezTo>
                    <a:pt x="483" y="171"/>
                    <a:pt x="483" y="171"/>
                    <a:pt x="483" y="171"/>
                  </a:cubicBezTo>
                  <a:lnTo>
                    <a:pt x="468" y="170"/>
                  </a:lnTo>
                  <a:close/>
                  <a:moveTo>
                    <a:pt x="314" y="56"/>
                  </a:moveTo>
                  <a:cubicBezTo>
                    <a:pt x="300" y="64"/>
                    <a:pt x="292" y="71"/>
                    <a:pt x="280" y="84"/>
                  </a:cubicBezTo>
                  <a:cubicBezTo>
                    <a:pt x="282" y="55"/>
                    <a:pt x="282" y="55"/>
                    <a:pt x="282" y="55"/>
                  </a:cubicBezTo>
                  <a:cubicBezTo>
                    <a:pt x="267" y="55"/>
                    <a:pt x="267" y="55"/>
                    <a:pt x="267" y="55"/>
                  </a:cubicBezTo>
                  <a:cubicBezTo>
                    <a:pt x="221" y="70"/>
                    <a:pt x="221" y="70"/>
                    <a:pt x="221" y="70"/>
                  </a:cubicBezTo>
                  <a:cubicBezTo>
                    <a:pt x="221" y="82"/>
                    <a:pt x="221" y="82"/>
                    <a:pt x="221" y="82"/>
                  </a:cubicBezTo>
                  <a:cubicBezTo>
                    <a:pt x="239" y="82"/>
                    <a:pt x="239" y="82"/>
                    <a:pt x="239" y="82"/>
                  </a:cubicBezTo>
                  <a:cubicBezTo>
                    <a:pt x="239" y="166"/>
                    <a:pt x="239" y="166"/>
                    <a:pt x="239" y="166"/>
                  </a:cubicBezTo>
                  <a:cubicBezTo>
                    <a:pt x="237" y="170"/>
                    <a:pt x="237" y="170"/>
                    <a:pt x="237" y="170"/>
                  </a:cubicBezTo>
                  <a:cubicBezTo>
                    <a:pt x="223" y="171"/>
                    <a:pt x="223" y="171"/>
                    <a:pt x="223" y="171"/>
                  </a:cubicBezTo>
                  <a:cubicBezTo>
                    <a:pt x="223" y="184"/>
                    <a:pt x="223" y="184"/>
                    <a:pt x="223" y="184"/>
                  </a:cubicBezTo>
                  <a:cubicBezTo>
                    <a:pt x="304" y="184"/>
                    <a:pt x="304" y="184"/>
                    <a:pt x="304" y="184"/>
                  </a:cubicBezTo>
                  <a:cubicBezTo>
                    <a:pt x="304" y="171"/>
                    <a:pt x="304" y="171"/>
                    <a:pt x="304" y="171"/>
                  </a:cubicBezTo>
                  <a:cubicBezTo>
                    <a:pt x="285" y="170"/>
                    <a:pt x="285" y="170"/>
                    <a:pt x="285" y="170"/>
                  </a:cubicBezTo>
                  <a:cubicBezTo>
                    <a:pt x="282" y="166"/>
                    <a:pt x="282" y="166"/>
                    <a:pt x="282" y="166"/>
                  </a:cubicBezTo>
                  <a:cubicBezTo>
                    <a:pt x="282" y="93"/>
                    <a:pt x="282" y="93"/>
                    <a:pt x="282" y="93"/>
                  </a:cubicBezTo>
                  <a:cubicBezTo>
                    <a:pt x="285" y="93"/>
                    <a:pt x="287" y="93"/>
                    <a:pt x="288" y="93"/>
                  </a:cubicBezTo>
                  <a:cubicBezTo>
                    <a:pt x="301" y="93"/>
                    <a:pt x="307" y="97"/>
                    <a:pt x="312" y="110"/>
                  </a:cubicBezTo>
                  <a:cubicBezTo>
                    <a:pt x="331" y="110"/>
                    <a:pt x="331" y="110"/>
                    <a:pt x="331" y="110"/>
                  </a:cubicBezTo>
                  <a:cubicBezTo>
                    <a:pt x="338" y="60"/>
                    <a:pt x="338" y="60"/>
                    <a:pt x="338" y="60"/>
                  </a:cubicBezTo>
                  <a:cubicBezTo>
                    <a:pt x="332" y="56"/>
                    <a:pt x="328" y="56"/>
                    <a:pt x="318" y="56"/>
                  </a:cubicBezTo>
                  <a:cubicBezTo>
                    <a:pt x="317" y="56"/>
                    <a:pt x="316" y="56"/>
                    <a:pt x="314" y="56"/>
                  </a:cubicBezTo>
                  <a:close/>
                  <a:moveTo>
                    <a:pt x="62" y="103"/>
                  </a:moveTo>
                  <a:cubicBezTo>
                    <a:pt x="49" y="98"/>
                    <a:pt x="44" y="94"/>
                    <a:pt x="44" y="86"/>
                  </a:cubicBezTo>
                  <a:cubicBezTo>
                    <a:pt x="44" y="78"/>
                    <a:pt x="51" y="72"/>
                    <a:pt x="63" y="72"/>
                  </a:cubicBezTo>
                  <a:cubicBezTo>
                    <a:pt x="70" y="72"/>
                    <a:pt x="74" y="73"/>
                    <a:pt x="82" y="77"/>
                  </a:cubicBezTo>
                  <a:cubicBezTo>
                    <a:pt x="86" y="80"/>
                    <a:pt x="86" y="80"/>
                    <a:pt x="86" y="80"/>
                  </a:cubicBezTo>
                  <a:cubicBezTo>
                    <a:pt x="89" y="100"/>
                    <a:pt x="89" y="100"/>
                    <a:pt x="89" y="100"/>
                  </a:cubicBezTo>
                  <a:cubicBezTo>
                    <a:pt x="107" y="100"/>
                    <a:pt x="107" y="100"/>
                    <a:pt x="107" y="100"/>
                  </a:cubicBezTo>
                  <a:cubicBezTo>
                    <a:pt x="107" y="62"/>
                    <a:pt x="107" y="62"/>
                    <a:pt x="107" y="62"/>
                  </a:cubicBezTo>
                  <a:cubicBezTo>
                    <a:pt x="83" y="56"/>
                    <a:pt x="72" y="55"/>
                    <a:pt x="58" y="55"/>
                  </a:cubicBezTo>
                  <a:cubicBezTo>
                    <a:pt x="24" y="55"/>
                    <a:pt x="2" y="71"/>
                    <a:pt x="2" y="95"/>
                  </a:cubicBezTo>
                  <a:cubicBezTo>
                    <a:pt x="2" y="112"/>
                    <a:pt x="13" y="122"/>
                    <a:pt x="54" y="139"/>
                  </a:cubicBezTo>
                  <a:cubicBezTo>
                    <a:pt x="66" y="144"/>
                    <a:pt x="70" y="148"/>
                    <a:pt x="70" y="155"/>
                  </a:cubicBezTo>
                  <a:cubicBezTo>
                    <a:pt x="70" y="165"/>
                    <a:pt x="63" y="170"/>
                    <a:pt x="50" y="170"/>
                  </a:cubicBezTo>
                  <a:cubicBezTo>
                    <a:pt x="42" y="170"/>
                    <a:pt x="35" y="169"/>
                    <a:pt x="24" y="164"/>
                  </a:cubicBezTo>
                  <a:cubicBezTo>
                    <a:pt x="21" y="161"/>
                    <a:pt x="21" y="161"/>
                    <a:pt x="21" y="161"/>
                  </a:cubicBezTo>
                  <a:cubicBezTo>
                    <a:pt x="19" y="138"/>
                    <a:pt x="19" y="138"/>
                    <a:pt x="19" y="138"/>
                  </a:cubicBezTo>
                  <a:cubicBezTo>
                    <a:pt x="0" y="138"/>
                    <a:pt x="0" y="138"/>
                    <a:pt x="0" y="138"/>
                  </a:cubicBezTo>
                  <a:cubicBezTo>
                    <a:pt x="0" y="180"/>
                    <a:pt x="0" y="180"/>
                    <a:pt x="0" y="180"/>
                  </a:cubicBezTo>
                  <a:cubicBezTo>
                    <a:pt x="26" y="186"/>
                    <a:pt x="37" y="187"/>
                    <a:pt x="55" y="187"/>
                  </a:cubicBezTo>
                  <a:cubicBezTo>
                    <a:pt x="88" y="187"/>
                    <a:pt x="113" y="170"/>
                    <a:pt x="113" y="145"/>
                  </a:cubicBezTo>
                  <a:cubicBezTo>
                    <a:pt x="113" y="126"/>
                    <a:pt x="103" y="118"/>
                    <a:pt x="62" y="103"/>
                  </a:cubicBezTo>
                  <a:close/>
                  <a:moveTo>
                    <a:pt x="1048" y="32"/>
                  </a:moveTo>
                  <a:cubicBezTo>
                    <a:pt x="1056" y="32"/>
                    <a:pt x="1060" y="39"/>
                    <a:pt x="1060" y="46"/>
                  </a:cubicBezTo>
                  <a:cubicBezTo>
                    <a:pt x="1060" y="56"/>
                    <a:pt x="1053" y="62"/>
                    <a:pt x="1043" y="68"/>
                  </a:cubicBezTo>
                  <a:cubicBezTo>
                    <a:pt x="1038" y="61"/>
                    <a:pt x="1034" y="55"/>
                    <a:pt x="1034" y="47"/>
                  </a:cubicBezTo>
                  <a:cubicBezTo>
                    <a:pt x="1034" y="38"/>
                    <a:pt x="1040" y="32"/>
                    <a:pt x="1048" y="32"/>
                  </a:cubicBezTo>
                  <a:close/>
                  <a:moveTo>
                    <a:pt x="536" y="62"/>
                  </a:moveTo>
                  <a:cubicBezTo>
                    <a:pt x="536" y="26"/>
                    <a:pt x="536" y="26"/>
                    <a:pt x="536" y="26"/>
                  </a:cubicBezTo>
                  <a:cubicBezTo>
                    <a:pt x="513" y="26"/>
                    <a:pt x="513" y="26"/>
                    <a:pt x="513" y="26"/>
                  </a:cubicBezTo>
                  <a:cubicBezTo>
                    <a:pt x="497" y="55"/>
                    <a:pt x="497" y="55"/>
                    <a:pt x="497" y="55"/>
                  </a:cubicBezTo>
                  <a:cubicBezTo>
                    <a:pt x="476" y="69"/>
                    <a:pt x="476" y="69"/>
                    <a:pt x="476" y="69"/>
                  </a:cubicBezTo>
                  <a:cubicBezTo>
                    <a:pt x="476" y="80"/>
                    <a:pt x="476" y="80"/>
                    <a:pt x="476" y="80"/>
                  </a:cubicBezTo>
                  <a:cubicBezTo>
                    <a:pt x="494" y="80"/>
                    <a:pt x="494" y="80"/>
                    <a:pt x="494" y="80"/>
                  </a:cubicBezTo>
                  <a:cubicBezTo>
                    <a:pt x="494" y="156"/>
                    <a:pt x="494" y="156"/>
                    <a:pt x="494" y="156"/>
                  </a:cubicBezTo>
                  <a:cubicBezTo>
                    <a:pt x="494" y="176"/>
                    <a:pt x="505" y="186"/>
                    <a:pt x="528" y="186"/>
                  </a:cubicBezTo>
                  <a:cubicBezTo>
                    <a:pt x="541" y="186"/>
                    <a:pt x="552" y="184"/>
                    <a:pt x="572" y="175"/>
                  </a:cubicBezTo>
                  <a:cubicBezTo>
                    <a:pt x="572" y="161"/>
                    <a:pt x="572" y="161"/>
                    <a:pt x="572" y="161"/>
                  </a:cubicBezTo>
                  <a:cubicBezTo>
                    <a:pt x="572" y="161"/>
                    <a:pt x="565" y="162"/>
                    <a:pt x="559" y="162"/>
                  </a:cubicBezTo>
                  <a:cubicBezTo>
                    <a:pt x="542" y="162"/>
                    <a:pt x="536" y="157"/>
                    <a:pt x="536" y="140"/>
                  </a:cubicBezTo>
                  <a:cubicBezTo>
                    <a:pt x="536" y="80"/>
                    <a:pt x="536" y="80"/>
                    <a:pt x="536" y="80"/>
                  </a:cubicBezTo>
                  <a:cubicBezTo>
                    <a:pt x="572" y="80"/>
                    <a:pt x="572" y="80"/>
                    <a:pt x="572" y="80"/>
                  </a:cubicBezTo>
                  <a:cubicBezTo>
                    <a:pt x="572" y="62"/>
                    <a:pt x="572" y="62"/>
                    <a:pt x="572" y="62"/>
                  </a:cubicBezTo>
                  <a:lnTo>
                    <a:pt x="536" y="62"/>
                  </a:lnTo>
                  <a:close/>
                  <a:moveTo>
                    <a:pt x="178" y="62"/>
                  </a:moveTo>
                  <a:cubicBezTo>
                    <a:pt x="178" y="26"/>
                    <a:pt x="178" y="26"/>
                    <a:pt x="178" y="26"/>
                  </a:cubicBezTo>
                  <a:cubicBezTo>
                    <a:pt x="155" y="26"/>
                    <a:pt x="155" y="26"/>
                    <a:pt x="155" y="26"/>
                  </a:cubicBezTo>
                  <a:cubicBezTo>
                    <a:pt x="139" y="55"/>
                    <a:pt x="139" y="55"/>
                    <a:pt x="139" y="55"/>
                  </a:cubicBezTo>
                  <a:cubicBezTo>
                    <a:pt x="117" y="69"/>
                    <a:pt x="117" y="69"/>
                    <a:pt x="117" y="69"/>
                  </a:cubicBezTo>
                  <a:cubicBezTo>
                    <a:pt x="117" y="80"/>
                    <a:pt x="117" y="80"/>
                    <a:pt x="117" y="80"/>
                  </a:cubicBezTo>
                  <a:cubicBezTo>
                    <a:pt x="135" y="80"/>
                    <a:pt x="135" y="80"/>
                    <a:pt x="135" y="80"/>
                  </a:cubicBezTo>
                  <a:cubicBezTo>
                    <a:pt x="135" y="156"/>
                    <a:pt x="135" y="156"/>
                    <a:pt x="135" y="156"/>
                  </a:cubicBezTo>
                  <a:cubicBezTo>
                    <a:pt x="135" y="176"/>
                    <a:pt x="147" y="186"/>
                    <a:pt x="169" y="186"/>
                  </a:cubicBezTo>
                  <a:cubicBezTo>
                    <a:pt x="183" y="186"/>
                    <a:pt x="194" y="184"/>
                    <a:pt x="213" y="175"/>
                  </a:cubicBezTo>
                  <a:cubicBezTo>
                    <a:pt x="213" y="161"/>
                    <a:pt x="213" y="161"/>
                    <a:pt x="213" y="161"/>
                  </a:cubicBezTo>
                  <a:cubicBezTo>
                    <a:pt x="213" y="161"/>
                    <a:pt x="207" y="162"/>
                    <a:pt x="201" y="162"/>
                  </a:cubicBezTo>
                  <a:cubicBezTo>
                    <a:pt x="184" y="162"/>
                    <a:pt x="178" y="157"/>
                    <a:pt x="178" y="140"/>
                  </a:cubicBezTo>
                  <a:cubicBezTo>
                    <a:pt x="178" y="80"/>
                    <a:pt x="178" y="80"/>
                    <a:pt x="178" y="80"/>
                  </a:cubicBezTo>
                  <a:cubicBezTo>
                    <a:pt x="213" y="80"/>
                    <a:pt x="213" y="80"/>
                    <a:pt x="213" y="80"/>
                  </a:cubicBezTo>
                  <a:cubicBezTo>
                    <a:pt x="213" y="62"/>
                    <a:pt x="213" y="62"/>
                    <a:pt x="213" y="62"/>
                  </a:cubicBezTo>
                  <a:lnTo>
                    <a:pt x="178" y="62"/>
                  </a:lnTo>
                  <a:close/>
                  <a:moveTo>
                    <a:pt x="1107" y="149"/>
                  </a:moveTo>
                  <a:cubicBezTo>
                    <a:pt x="1129" y="131"/>
                    <a:pt x="1129" y="131"/>
                    <a:pt x="1129" y="131"/>
                  </a:cubicBezTo>
                  <a:cubicBezTo>
                    <a:pt x="1129" y="89"/>
                    <a:pt x="1129" y="89"/>
                    <a:pt x="1129" y="89"/>
                  </a:cubicBezTo>
                  <a:cubicBezTo>
                    <a:pt x="1087" y="124"/>
                    <a:pt x="1087" y="124"/>
                    <a:pt x="1087" y="124"/>
                  </a:cubicBezTo>
                  <a:cubicBezTo>
                    <a:pt x="1061" y="91"/>
                    <a:pt x="1061" y="91"/>
                    <a:pt x="1061" y="91"/>
                  </a:cubicBezTo>
                  <a:cubicBezTo>
                    <a:pt x="1078" y="80"/>
                    <a:pt x="1093" y="68"/>
                    <a:pt x="1093" y="44"/>
                  </a:cubicBezTo>
                  <a:cubicBezTo>
                    <a:pt x="1093" y="19"/>
                    <a:pt x="1075" y="0"/>
                    <a:pt x="1048" y="0"/>
                  </a:cubicBezTo>
                  <a:cubicBezTo>
                    <a:pt x="1022" y="0"/>
                    <a:pt x="1000" y="19"/>
                    <a:pt x="1000" y="47"/>
                  </a:cubicBezTo>
                  <a:cubicBezTo>
                    <a:pt x="1000" y="64"/>
                    <a:pt x="1007" y="75"/>
                    <a:pt x="1015" y="84"/>
                  </a:cubicBezTo>
                  <a:cubicBezTo>
                    <a:pt x="997" y="95"/>
                    <a:pt x="981" y="109"/>
                    <a:pt x="981" y="135"/>
                  </a:cubicBezTo>
                  <a:cubicBezTo>
                    <a:pt x="981" y="164"/>
                    <a:pt x="1002" y="187"/>
                    <a:pt x="1038" y="187"/>
                  </a:cubicBezTo>
                  <a:cubicBezTo>
                    <a:pt x="1059" y="187"/>
                    <a:pt x="1071" y="179"/>
                    <a:pt x="1080" y="171"/>
                  </a:cubicBezTo>
                  <a:cubicBezTo>
                    <a:pt x="1091" y="184"/>
                    <a:pt x="1091" y="184"/>
                    <a:pt x="1091" y="184"/>
                  </a:cubicBezTo>
                  <a:cubicBezTo>
                    <a:pt x="1134" y="184"/>
                    <a:pt x="1134" y="184"/>
                    <a:pt x="1134" y="184"/>
                  </a:cubicBezTo>
                  <a:lnTo>
                    <a:pt x="1107" y="149"/>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grpSp>
    </p:spTree>
    <p:extLst>
      <p:ext uri="{BB962C8B-B14F-4D97-AF65-F5344CB8AC3E}">
        <p14:creationId xmlns:p14="http://schemas.microsoft.com/office/powerpoint/2010/main" val="155168548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Title Slide - Photo Dark">
    <p:bg>
      <p:bgPr>
        <a:solidFill>
          <a:srgbClr val="7D7D7D"/>
        </a:solidFill>
        <a:effectLst/>
      </p:bgPr>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p:custDataLst>
              <p:tags r:id="rId2"/>
            </p:custDataLst>
            <p:extLst>
              <p:ext uri="{D42A27DB-BD31-4B8C-83A1-F6EECF244321}">
                <p14:modId xmlns:p14="http://schemas.microsoft.com/office/powerpoint/2010/main" val="2991687941"/>
              </p:ext>
            </p:extLst>
          </p:nvPr>
        </p:nvGraphicFramePr>
        <p:xfrm>
          <a:off x="1192" y="1192"/>
          <a:ext cx="1190" cy="1190"/>
        </p:xfrm>
        <a:graphic>
          <a:graphicData uri="http://schemas.openxmlformats.org/presentationml/2006/ole">
            <mc:AlternateContent xmlns:mc="http://schemas.openxmlformats.org/markup-compatibility/2006">
              <mc:Choice xmlns:v="urn:schemas-microsoft-com:vml" Requires="v">
                <p:oleObj spid="_x0000_s2765" name="think-cell Slide" r:id="rId4" imgW="338" imgH="344" progId="TCLayout.ActiveDocument.1">
                  <p:embed/>
                </p:oleObj>
              </mc:Choice>
              <mc:Fallback>
                <p:oleObj name="think-cell Slide" r:id="rId4" imgW="338" imgH="344" progId="TCLayout.ActiveDocument.1">
                  <p:embed/>
                  <p:pic>
                    <p:nvPicPr>
                      <p:cNvPr id="4" name="Object 3" hidden="1"/>
                      <p:cNvPicPr/>
                      <p:nvPr/>
                    </p:nvPicPr>
                    <p:blipFill>
                      <a:blip r:embed="rId5"/>
                      <a:stretch>
                        <a:fillRect/>
                      </a:stretch>
                    </p:blipFill>
                    <p:spPr>
                      <a:xfrm>
                        <a:off x="1192" y="1192"/>
                        <a:ext cx="1190" cy="1190"/>
                      </a:xfrm>
                      <a:prstGeom prst="rect">
                        <a:avLst/>
                      </a:prstGeom>
                    </p:spPr>
                  </p:pic>
                </p:oleObj>
              </mc:Fallback>
            </mc:AlternateContent>
          </a:graphicData>
        </a:graphic>
      </p:graphicFrame>
      <p:sp>
        <p:nvSpPr>
          <p:cNvPr id="11" name="Background Image">
            <a:extLst>
              <a:ext uri="{FF2B5EF4-FFF2-40B4-BE49-F238E27FC236}">
                <a16:creationId xmlns:a16="http://schemas.microsoft.com/office/drawing/2014/main" id="{2F77C97F-B045-A845-83B7-1E30C85B288C}"/>
              </a:ext>
            </a:extLst>
          </p:cNvPr>
          <p:cNvSpPr>
            <a:spLocks noGrp="1"/>
          </p:cNvSpPr>
          <p:nvPr>
            <p:ph type="pic" sz="quarter" idx="13"/>
          </p:nvPr>
        </p:nvSpPr>
        <p:spPr>
          <a:xfrm>
            <a:off x="0" y="0"/>
            <a:ext cx="9144000" cy="5143500"/>
          </a:xfrm>
          <a:solidFill>
            <a:srgbClr val="7D7D7D"/>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grpSp>
        <p:nvGrpSpPr>
          <p:cNvPr id="5" name="Graphics">
            <a:extLst>
              <a:ext uri="{FF2B5EF4-FFF2-40B4-BE49-F238E27FC236}">
                <a16:creationId xmlns:a16="http://schemas.microsoft.com/office/drawing/2014/main" id="{EA87BC60-C64D-C44F-8D43-3C877410F709}"/>
              </a:ext>
            </a:extLst>
          </p:cNvPr>
          <p:cNvGrpSpPr/>
          <p:nvPr/>
        </p:nvGrpSpPr>
        <p:grpSpPr>
          <a:xfrm>
            <a:off x="0" y="0"/>
            <a:ext cx="9144000" cy="5143500"/>
            <a:chOff x="0" y="0"/>
            <a:chExt cx="12192000" cy="6858000"/>
          </a:xfrm>
        </p:grpSpPr>
        <p:sp>
          <p:nvSpPr>
            <p:cNvPr id="8" name="Ampersand">
              <a:extLst>
                <a:ext uri="{FF2B5EF4-FFF2-40B4-BE49-F238E27FC236}">
                  <a16:creationId xmlns:a16="http://schemas.microsoft.com/office/drawing/2014/main" id="{59F5D7B6-C4F8-4F87-8062-BEAE0E4202CF}"/>
                </a:ext>
              </a:extLst>
            </p:cNvPr>
            <p:cNvSpPr>
              <a:spLocks noChangeAspect="1" noEditPoints="1"/>
            </p:cNvSpPr>
            <p:nvPr/>
          </p:nvSpPr>
          <p:spPr bwMode="gray">
            <a:xfrm>
              <a:off x="0" y="0"/>
              <a:ext cx="12192000" cy="6858000"/>
            </a:xfrm>
            <a:custGeom>
              <a:avLst/>
              <a:gdLst>
                <a:gd name="T0" fmla="*/ 22866 w 25599"/>
                <a:gd name="T1" fmla="*/ 1924 h 14399"/>
                <a:gd name="T2" fmla="*/ 22866 w 25599"/>
                <a:gd name="T3" fmla="*/ 1924 h 14399"/>
                <a:gd name="T4" fmla="*/ 19917 w 25599"/>
                <a:gd name="T5" fmla="*/ 6285 h 14399"/>
                <a:gd name="T6" fmla="*/ 22320 w 25599"/>
                <a:gd name="T7" fmla="*/ 9383 h 14399"/>
                <a:gd name="T8" fmla="*/ 25599 w 25599"/>
                <a:gd name="T9" fmla="*/ 6702 h 14399"/>
                <a:gd name="T10" fmla="*/ 25599 w 25599"/>
                <a:gd name="T11" fmla="*/ 0 h 14399"/>
                <a:gd name="T12" fmla="*/ 22444 w 25599"/>
                <a:gd name="T13" fmla="*/ 0 h 14399"/>
                <a:gd name="T14" fmla="*/ 22866 w 25599"/>
                <a:gd name="T15" fmla="*/ 1924 h 14399"/>
                <a:gd name="T16" fmla="*/ 22135 w 25599"/>
                <a:gd name="T17" fmla="*/ 14399 h 14399"/>
                <a:gd name="T18" fmla="*/ 22135 w 25599"/>
                <a:gd name="T19" fmla="*/ 14399 h 14399"/>
                <a:gd name="T20" fmla="*/ 21685 w 25599"/>
                <a:gd name="T21" fmla="*/ 13829 h 14399"/>
                <a:gd name="T22" fmla="*/ 20931 w 25599"/>
                <a:gd name="T23" fmla="*/ 14399 h 14399"/>
                <a:gd name="T24" fmla="*/ 22135 w 25599"/>
                <a:gd name="T25" fmla="*/ 14399 h 14399"/>
                <a:gd name="T26" fmla="*/ 12339 w 25599"/>
                <a:gd name="T27" fmla="*/ 10418 h 14399"/>
                <a:gd name="T28" fmla="*/ 12339 w 25599"/>
                <a:gd name="T29" fmla="*/ 10418 h 14399"/>
                <a:gd name="T30" fmla="*/ 15530 w 25599"/>
                <a:gd name="T31" fmla="*/ 5690 h 14399"/>
                <a:gd name="T32" fmla="*/ 14175 w 25599"/>
                <a:gd name="T33" fmla="*/ 2121 h 14399"/>
                <a:gd name="T34" fmla="*/ 14687 w 25599"/>
                <a:gd name="T35" fmla="*/ 0 h 14399"/>
                <a:gd name="T36" fmla="*/ 0 w 25599"/>
                <a:gd name="T37" fmla="*/ 0 h 14399"/>
                <a:gd name="T38" fmla="*/ 0 w 25599"/>
                <a:gd name="T39" fmla="*/ 14399 h 14399"/>
                <a:gd name="T40" fmla="*/ 14352 w 25599"/>
                <a:gd name="T41" fmla="*/ 14399 h 14399"/>
                <a:gd name="T42" fmla="*/ 12339 w 25599"/>
                <a:gd name="T43" fmla="*/ 10418 h 14399"/>
                <a:gd name="T44" fmla="*/ 17356 w 25599"/>
                <a:gd name="T45" fmla="*/ 2154 h 14399"/>
                <a:gd name="T46" fmla="*/ 17356 w 25599"/>
                <a:gd name="T47" fmla="*/ 2154 h 14399"/>
                <a:gd name="T48" fmla="*/ 18221 w 25599"/>
                <a:gd name="T49" fmla="*/ 4115 h 14399"/>
                <a:gd name="T50" fmla="*/ 19783 w 25599"/>
                <a:gd name="T51" fmla="*/ 2056 h 14399"/>
                <a:gd name="T52" fmla="*/ 18635 w 25599"/>
                <a:gd name="T53" fmla="*/ 744 h 14399"/>
                <a:gd name="T54" fmla="*/ 17356 w 25599"/>
                <a:gd name="T55" fmla="*/ 2154 h 14399"/>
                <a:gd name="T56" fmla="*/ 25599 w 25599"/>
                <a:gd name="T57" fmla="*/ 13611 h 14399"/>
                <a:gd name="T58" fmla="*/ 25599 w 25599"/>
                <a:gd name="T59" fmla="*/ 13611 h 14399"/>
                <a:gd name="T60" fmla="*/ 25599 w 25599"/>
                <a:gd name="T61" fmla="*/ 10608 h 14399"/>
                <a:gd name="T62" fmla="*/ 24178 w 25599"/>
                <a:gd name="T63" fmla="*/ 11778 h 14399"/>
                <a:gd name="T64" fmla="*/ 25599 w 25599"/>
                <a:gd name="T65" fmla="*/ 13611 h 14399"/>
                <a:gd name="T66" fmla="*/ 15782 w 25599"/>
                <a:gd name="T67" fmla="*/ 10320 h 14399"/>
                <a:gd name="T68" fmla="*/ 15782 w 25599"/>
                <a:gd name="T69" fmla="*/ 10320 h 14399"/>
                <a:gd name="T70" fmla="*/ 17258 w 25599"/>
                <a:gd name="T71" fmla="*/ 7991 h 14399"/>
                <a:gd name="T72" fmla="*/ 19866 w 25599"/>
                <a:gd name="T73" fmla="*/ 11388 h 14399"/>
                <a:gd name="T74" fmla="*/ 17750 w 25599"/>
                <a:gd name="T75" fmla="*/ 12254 h 14399"/>
                <a:gd name="T76" fmla="*/ 15782 w 25599"/>
                <a:gd name="T77" fmla="*/ 10320 h 14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599" h="14399">
                  <a:moveTo>
                    <a:pt x="22866" y="1924"/>
                  </a:moveTo>
                  <a:lnTo>
                    <a:pt x="22866" y="1924"/>
                  </a:lnTo>
                  <a:cubicBezTo>
                    <a:pt x="22866" y="4186"/>
                    <a:pt x="21457" y="5301"/>
                    <a:pt x="19917" y="6285"/>
                  </a:cubicBezTo>
                  <a:lnTo>
                    <a:pt x="22320" y="9383"/>
                  </a:lnTo>
                  <a:lnTo>
                    <a:pt x="25599" y="6702"/>
                  </a:lnTo>
                  <a:lnTo>
                    <a:pt x="25599" y="0"/>
                  </a:lnTo>
                  <a:lnTo>
                    <a:pt x="22444" y="0"/>
                  </a:lnTo>
                  <a:cubicBezTo>
                    <a:pt x="22718" y="570"/>
                    <a:pt x="22866" y="1223"/>
                    <a:pt x="22866" y="1924"/>
                  </a:cubicBezTo>
                  <a:close/>
                  <a:moveTo>
                    <a:pt x="22135" y="14399"/>
                  </a:moveTo>
                  <a:lnTo>
                    <a:pt x="22135" y="14399"/>
                  </a:lnTo>
                  <a:lnTo>
                    <a:pt x="21685" y="13829"/>
                  </a:lnTo>
                  <a:cubicBezTo>
                    <a:pt x="21459" y="14020"/>
                    <a:pt x="21210" y="14215"/>
                    <a:pt x="20931" y="14399"/>
                  </a:cubicBezTo>
                  <a:lnTo>
                    <a:pt x="22135" y="14399"/>
                  </a:lnTo>
                  <a:close/>
                  <a:moveTo>
                    <a:pt x="12339" y="10418"/>
                  </a:moveTo>
                  <a:lnTo>
                    <a:pt x="12339" y="10418"/>
                  </a:lnTo>
                  <a:cubicBezTo>
                    <a:pt x="12339" y="8024"/>
                    <a:pt x="13815" y="6712"/>
                    <a:pt x="15530" y="5690"/>
                  </a:cubicBezTo>
                  <a:cubicBezTo>
                    <a:pt x="14841" y="4779"/>
                    <a:pt x="14175" y="3740"/>
                    <a:pt x="14175" y="2121"/>
                  </a:cubicBezTo>
                  <a:cubicBezTo>
                    <a:pt x="14175" y="1324"/>
                    <a:pt x="14360" y="609"/>
                    <a:pt x="14687" y="0"/>
                  </a:cubicBezTo>
                  <a:lnTo>
                    <a:pt x="0" y="0"/>
                  </a:lnTo>
                  <a:lnTo>
                    <a:pt x="0" y="14399"/>
                  </a:lnTo>
                  <a:lnTo>
                    <a:pt x="14352" y="14399"/>
                  </a:lnTo>
                  <a:cubicBezTo>
                    <a:pt x="13055" y="13517"/>
                    <a:pt x="12339" y="12085"/>
                    <a:pt x="12339" y="10418"/>
                  </a:cubicBezTo>
                  <a:close/>
                  <a:moveTo>
                    <a:pt x="17356" y="2154"/>
                  </a:moveTo>
                  <a:lnTo>
                    <a:pt x="17356" y="2154"/>
                  </a:lnTo>
                  <a:cubicBezTo>
                    <a:pt x="17356" y="2957"/>
                    <a:pt x="17728" y="3498"/>
                    <a:pt x="18221" y="4115"/>
                  </a:cubicBezTo>
                  <a:cubicBezTo>
                    <a:pt x="19165" y="3560"/>
                    <a:pt x="19783" y="3036"/>
                    <a:pt x="19783" y="2056"/>
                  </a:cubicBezTo>
                  <a:cubicBezTo>
                    <a:pt x="19783" y="1367"/>
                    <a:pt x="19422" y="744"/>
                    <a:pt x="18635" y="744"/>
                  </a:cubicBezTo>
                  <a:cubicBezTo>
                    <a:pt x="17881" y="744"/>
                    <a:pt x="17356" y="1301"/>
                    <a:pt x="17356" y="2154"/>
                  </a:cubicBezTo>
                  <a:close/>
                  <a:moveTo>
                    <a:pt x="25599" y="13611"/>
                  </a:moveTo>
                  <a:lnTo>
                    <a:pt x="25599" y="13611"/>
                  </a:lnTo>
                  <a:lnTo>
                    <a:pt x="25599" y="10608"/>
                  </a:lnTo>
                  <a:lnTo>
                    <a:pt x="24178" y="11778"/>
                  </a:lnTo>
                  <a:lnTo>
                    <a:pt x="25599" y="13611"/>
                  </a:lnTo>
                  <a:close/>
                  <a:moveTo>
                    <a:pt x="15782" y="10320"/>
                  </a:moveTo>
                  <a:lnTo>
                    <a:pt x="15782" y="10320"/>
                  </a:lnTo>
                  <a:cubicBezTo>
                    <a:pt x="15782" y="9172"/>
                    <a:pt x="16307" y="8614"/>
                    <a:pt x="17258" y="7991"/>
                  </a:cubicBezTo>
                  <a:lnTo>
                    <a:pt x="19866" y="11388"/>
                  </a:lnTo>
                  <a:cubicBezTo>
                    <a:pt x="19357" y="11795"/>
                    <a:pt x="18635" y="12254"/>
                    <a:pt x="17750" y="12254"/>
                  </a:cubicBezTo>
                  <a:cubicBezTo>
                    <a:pt x="16700" y="12254"/>
                    <a:pt x="15782" y="11533"/>
                    <a:pt x="15782" y="10320"/>
                  </a:cubicBezTo>
                  <a:close/>
                </a:path>
              </a:pathLst>
            </a:custGeom>
            <a:solidFill>
              <a:srgbClr val="000000">
                <a:alpha val="70000"/>
              </a:srgb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dirty="0"/>
            </a:p>
          </p:txBody>
        </p:sp>
        <p:pic>
          <p:nvPicPr>
            <p:cNvPr id="9" name="Strategy&amp;">
              <a:extLst>
                <a:ext uri="{FF2B5EF4-FFF2-40B4-BE49-F238E27FC236}">
                  <a16:creationId xmlns:a16="http://schemas.microsoft.com/office/drawing/2014/main" id="{2F6ADF0E-E19A-1A49-95D3-8EEB5D4D9AA5}"/>
                </a:ext>
              </a:extLst>
            </p:cNvPr>
            <p:cNvPicPr>
              <a:picLocks noChangeAspect="1"/>
            </p:cNvPicPr>
            <p:nvPr/>
          </p:nvPicPr>
          <p:blipFill>
            <a:blip r:embed="rId6"/>
            <a:stretch>
              <a:fillRect/>
            </a:stretch>
          </p:blipFill>
          <p:spPr bwMode="gray">
            <a:xfrm>
              <a:off x="280988" y="349250"/>
              <a:ext cx="1828800" cy="488950"/>
            </a:xfrm>
            <a:prstGeom prst="rect">
              <a:avLst/>
            </a:prstGeom>
          </p:spPr>
        </p:pic>
        <p:sp>
          <p:nvSpPr>
            <p:cNvPr id="7" name="Bar">
              <a:extLst>
                <a:ext uri="{FF2B5EF4-FFF2-40B4-BE49-F238E27FC236}">
                  <a16:creationId xmlns:a16="http://schemas.microsoft.com/office/drawing/2014/main" id="{76C669D0-9BEB-F346-9B79-3726E8CF9897}"/>
                </a:ext>
              </a:extLst>
            </p:cNvPr>
            <p:cNvSpPr/>
            <p:nvPr/>
          </p:nvSpPr>
          <p:spPr bwMode="white">
            <a:xfrm>
              <a:off x="442912" y="1504950"/>
              <a:ext cx="5473701" cy="91440"/>
            </a:xfrm>
            <a:prstGeom prst="rect">
              <a:avLst/>
            </a:prstGeom>
            <a:solidFill>
              <a:schemeClr val="tx1"/>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pic>
          <p:nvPicPr>
            <p:cNvPr id="10" name="PwC">
              <a:extLst>
                <a:ext uri="{FF2B5EF4-FFF2-40B4-BE49-F238E27FC236}">
                  <a16:creationId xmlns:a16="http://schemas.microsoft.com/office/drawing/2014/main" id="{2970D6D7-B7CA-A54C-ADCE-4C01D34A56E0}"/>
                </a:ext>
              </a:extLst>
            </p:cNvPr>
            <p:cNvPicPr>
              <a:picLocks noChangeAspect="1"/>
            </p:cNvPicPr>
            <p:nvPr/>
          </p:nvPicPr>
          <p:blipFill>
            <a:blip r:embed="rId7"/>
            <a:stretch>
              <a:fillRect/>
            </a:stretch>
          </p:blipFill>
          <p:spPr bwMode="gray">
            <a:xfrm>
              <a:off x="242888" y="5431536"/>
              <a:ext cx="1260475" cy="1041400"/>
            </a:xfrm>
            <a:prstGeom prst="rect">
              <a:avLst/>
            </a:prstGeom>
          </p:spPr>
        </p:pic>
      </p:grpSp>
      <p:sp>
        <p:nvSpPr>
          <p:cNvPr id="2" name="Title"/>
          <p:cNvSpPr>
            <a:spLocks noGrp="1"/>
          </p:cNvSpPr>
          <p:nvPr>
            <p:ph type="ctrTitle" hasCustomPrompt="1"/>
          </p:nvPr>
        </p:nvSpPr>
        <p:spPr bwMode="gray">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bwMode="gray">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Tree>
    <p:extLst>
      <p:ext uri="{BB962C8B-B14F-4D97-AF65-F5344CB8AC3E}">
        <p14:creationId xmlns:p14="http://schemas.microsoft.com/office/powerpoint/2010/main" val="29152718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1_Title Slide - Photo Dark">
    <p:bg>
      <p:bgPr>
        <a:solidFill>
          <a:srgbClr val="7D7D7D"/>
        </a:solidFill>
        <a:effectLst/>
      </p:bgPr>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p:custDataLst>
              <p:tags r:id="rId2"/>
            </p:custDataLst>
            <p:extLst>
              <p:ext uri="{D42A27DB-BD31-4B8C-83A1-F6EECF244321}">
                <p14:modId xmlns:p14="http://schemas.microsoft.com/office/powerpoint/2010/main" val="1311081731"/>
              </p:ext>
            </p:extLst>
          </p:nvPr>
        </p:nvGraphicFramePr>
        <p:xfrm>
          <a:off x="1192" y="1192"/>
          <a:ext cx="1190" cy="1190"/>
        </p:xfrm>
        <a:graphic>
          <a:graphicData uri="http://schemas.openxmlformats.org/presentationml/2006/ole">
            <mc:AlternateContent xmlns:mc="http://schemas.openxmlformats.org/markup-compatibility/2006">
              <mc:Choice xmlns:v="urn:schemas-microsoft-com:vml" Requires="v">
                <p:oleObj spid="_x0000_s3789" name="think-cell Slide" r:id="rId4" imgW="338" imgH="344" progId="TCLayout.ActiveDocument.1">
                  <p:embed/>
                </p:oleObj>
              </mc:Choice>
              <mc:Fallback>
                <p:oleObj name="think-cell Slide" r:id="rId4" imgW="338" imgH="344" progId="TCLayout.ActiveDocument.1">
                  <p:embed/>
                  <p:pic>
                    <p:nvPicPr>
                      <p:cNvPr id="4" name="Object 3" hidden="1"/>
                      <p:cNvPicPr/>
                      <p:nvPr/>
                    </p:nvPicPr>
                    <p:blipFill>
                      <a:blip r:embed="rId5"/>
                      <a:stretch>
                        <a:fillRect/>
                      </a:stretch>
                    </p:blipFill>
                    <p:spPr>
                      <a:xfrm>
                        <a:off x="1192" y="1192"/>
                        <a:ext cx="1190" cy="1190"/>
                      </a:xfrm>
                      <a:prstGeom prst="rect">
                        <a:avLst/>
                      </a:prstGeom>
                    </p:spPr>
                  </p:pic>
                </p:oleObj>
              </mc:Fallback>
            </mc:AlternateContent>
          </a:graphicData>
        </a:graphic>
      </p:graphicFrame>
      <p:sp>
        <p:nvSpPr>
          <p:cNvPr id="11" name="Background Image">
            <a:extLst>
              <a:ext uri="{FF2B5EF4-FFF2-40B4-BE49-F238E27FC236}">
                <a16:creationId xmlns:a16="http://schemas.microsoft.com/office/drawing/2014/main" id="{2F77C97F-B045-A845-83B7-1E30C85B288C}"/>
              </a:ext>
            </a:extLst>
          </p:cNvPr>
          <p:cNvSpPr>
            <a:spLocks noGrp="1"/>
          </p:cNvSpPr>
          <p:nvPr>
            <p:ph type="pic" sz="quarter" idx="13"/>
          </p:nvPr>
        </p:nvSpPr>
        <p:spPr>
          <a:xfrm>
            <a:off x="0" y="0"/>
            <a:ext cx="9144000" cy="5143500"/>
          </a:xfrm>
          <a:solidFill>
            <a:srgbClr val="7D7D7D"/>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8" name="Ampersand">
            <a:extLst>
              <a:ext uri="{FF2B5EF4-FFF2-40B4-BE49-F238E27FC236}">
                <a16:creationId xmlns:a16="http://schemas.microsoft.com/office/drawing/2014/main" id="{59F5D7B6-C4F8-4F87-8062-BEAE0E4202CF}"/>
              </a:ext>
            </a:extLst>
          </p:cNvPr>
          <p:cNvSpPr>
            <a:spLocks noChangeAspect="1" noEditPoints="1"/>
          </p:cNvSpPr>
          <p:nvPr/>
        </p:nvSpPr>
        <p:spPr bwMode="gray">
          <a:xfrm>
            <a:off x="0" y="0"/>
            <a:ext cx="9144000" cy="5143500"/>
          </a:xfrm>
          <a:custGeom>
            <a:avLst/>
            <a:gdLst>
              <a:gd name="T0" fmla="*/ 22866 w 25599"/>
              <a:gd name="T1" fmla="*/ 1924 h 14399"/>
              <a:gd name="T2" fmla="*/ 22866 w 25599"/>
              <a:gd name="T3" fmla="*/ 1924 h 14399"/>
              <a:gd name="T4" fmla="*/ 19917 w 25599"/>
              <a:gd name="T5" fmla="*/ 6285 h 14399"/>
              <a:gd name="T6" fmla="*/ 22320 w 25599"/>
              <a:gd name="T7" fmla="*/ 9383 h 14399"/>
              <a:gd name="T8" fmla="*/ 25599 w 25599"/>
              <a:gd name="T9" fmla="*/ 6702 h 14399"/>
              <a:gd name="T10" fmla="*/ 25599 w 25599"/>
              <a:gd name="T11" fmla="*/ 0 h 14399"/>
              <a:gd name="T12" fmla="*/ 22444 w 25599"/>
              <a:gd name="T13" fmla="*/ 0 h 14399"/>
              <a:gd name="T14" fmla="*/ 22866 w 25599"/>
              <a:gd name="T15" fmla="*/ 1924 h 14399"/>
              <a:gd name="T16" fmla="*/ 22135 w 25599"/>
              <a:gd name="T17" fmla="*/ 14399 h 14399"/>
              <a:gd name="T18" fmla="*/ 22135 w 25599"/>
              <a:gd name="T19" fmla="*/ 14399 h 14399"/>
              <a:gd name="T20" fmla="*/ 21685 w 25599"/>
              <a:gd name="T21" fmla="*/ 13829 h 14399"/>
              <a:gd name="T22" fmla="*/ 20931 w 25599"/>
              <a:gd name="T23" fmla="*/ 14399 h 14399"/>
              <a:gd name="T24" fmla="*/ 22135 w 25599"/>
              <a:gd name="T25" fmla="*/ 14399 h 14399"/>
              <a:gd name="T26" fmla="*/ 12339 w 25599"/>
              <a:gd name="T27" fmla="*/ 10418 h 14399"/>
              <a:gd name="T28" fmla="*/ 12339 w 25599"/>
              <a:gd name="T29" fmla="*/ 10418 h 14399"/>
              <a:gd name="T30" fmla="*/ 15530 w 25599"/>
              <a:gd name="T31" fmla="*/ 5690 h 14399"/>
              <a:gd name="T32" fmla="*/ 14175 w 25599"/>
              <a:gd name="T33" fmla="*/ 2121 h 14399"/>
              <a:gd name="T34" fmla="*/ 14687 w 25599"/>
              <a:gd name="T35" fmla="*/ 0 h 14399"/>
              <a:gd name="T36" fmla="*/ 0 w 25599"/>
              <a:gd name="T37" fmla="*/ 0 h 14399"/>
              <a:gd name="T38" fmla="*/ 0 w 25599"/>
              <a:gd name="T39" fmla="*/ 14399 h 14399"/>
              <a:gd name="T40" fmla="*/ 14352 w 25599"/>
              <a:gd name="T41" fmla="*/ 14399 h 14399"/>
              <a:gd name="T42" fmla="*/ 12339 w 25599"/>
              <a:gd name="T43" fmla="*/ 10418 h 14399"/>
              <a:gd name="T44" fmla="*/ 17356 w 25599"/>
              <a:gd name="T45" fmla="*/ 2154 h 14399"/>
              <a:gd name="T46" fmla="*/ 17356 w 25599"/>
              <a:gd name="T47" fmla="*/ 2154 h 14399"/>
              <a:gd name="T48" fmla="*/ 18221 w 25599"/>
              <a:gd name="T49" fmla="*/ 4115 h 14399"/>
              <a:gd name="T50" fmla="*/ 19783 w 25599"/>
              <a:gd name="T51" fmla="*/ 2056 h 14399"/>
              <a:gd name="T52" fmla="*/ 18635 w 25599"/>
              <a:gd name="T53" fmla="*/ 744 h 14399"/>
              <a:gd name="T54" fmla="*/ 17356 w 25599"/>
              <a:gd name="T55" fmla="*/ 2154 h 14399"/>
              <a:gd name="T56" fmla="*/ 25599 w 25599"/>
              <a:gd name="T57" fmla="*/ 13611 h 14399"/>
              <a:gd name="T58" fmla="*/ 25599 w 25599"/>
              <a:gd name="T59" fmla="*/ 13611 h 14399"/>
              <a:gd name="T60" fmla="*/ 25599 w 25599"/>
              <a:gd name="T61" fmla="*/ 10608 h 14399"/>
              <a:gd name="T62" fmla="*/ 24178 w 25599"/>
              <a:gd name="T63" fmla="*/ 11778 h 14399"/>
              <a:gd name="T64" fmla="*/ 25599 w 25599"/>
              <a:gd name="T65" fmla="*/ 13611 h 14399"/>
              <a:gd name="T66" fmla="*/ 15782 w 25599"/>
              <a:gd name="T67" fmla="*/ 10320 h 14399"/>
              <a:gd name="T68" fmla="*/ 15782 w 25599"/>
              <a:gd name="T69" fmla="*/ 10320 h 14399"/>
              <a:gd name="T70" fmla="*/ 17258 w 25599"/>
              <a:gd name="T71" fmla="*/ 7991 h 14399"/>
              <a:gd name="T72" fmla="*/ 19866 w 25599"/>
              <a:gd name="T73" fmla="*/ 11388 h 14399"/>
              <a:gd name="T74" fmla="*/ 17750 w 25599"/>
              <a:gd name="T75" fmla="*/ 12254 h 14399"/>
              <a:gd name="T76" fmla="*/ 15782 w 25599"/>
              <a:gd name="T77" fmla="*/ 10320 h 14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599" h="14399">
                <a:moveTo>
                  <a:pt x="22866" y="1924"/>
                </a:moveTo>
                <a:lnTo>
                  <a:pt x="22866" y="1924"/>
                </a:lnTo>
                <a:cubicBezTo>
                  <a:pt x="22866" y="4186"/>
                  <a:pt x="21457" y="5301"/>
                  <a:pt x="19917" y="6285"/>
                </a:cubicBezTo>
                <a:lnTo>
                  <a:pt x="22320" y="9383"/>
                </a:lnTo>
                <a:lnTo>
                  <a:pt x="25599" y="6702"/>
                </a:lnTo>
                <a:lnTo>
                  <a:pt x="25599" y="0"/>
                </a:lnTo>
                <a:lnTo>
                  <a:pt x="22444" y="0"/>
                </a:lnTo>
                <a:cubicBezTo>
                  <a:pt x="22718" y="570"/>
                  <a:pt x="22866" y="1223"/>
                  <a:pt x="22866" y="1924"/>
                </a:cubicBezTo>
                <a:close/>
                <a:moveTo>
                  <a:pt x="22135" y="14399"/>
                </a:moveTo>
                <a:lnTo>
                  <a:pt x="22135" y="14399"/>
                </a:lnTo>
                <a:lnTo>
                  <a:pt x="21685" y="13829"/>
                </a:lnTo>
                <a:cubicBezTo>
                  <a:pt x="21459" y="14020"/>
                  <a:pt x="21210" y="14215"/>
                  <a:pt x="20931" y="14399"/>
                </a:cubicBezTo>
                <a:lnTo>
                  <a:pt x="22135" y="14399"/>
                </a:lnTo>
                <a:close/>
                <a:moveTo>
                  <a:pt x="12339" y="10418"/>
                </a:moveTo>
                <a:lnTo>
                  <a:pt x="12339" y="10418"/>
                </a:lnTo>
                <a:cubicBezTo>
                  <a:pt x="12339" y="8024"/>
                  <a:pt x="13815" y="6712"/>
                  <a:pt x="15530" y="5690"/>
                </a:cubicBezTo>
                <a:cubicBezTo>
                  <a:pt x="14841" y="4779"/>
                  <a:pt x="14175" y="3740"/>
                  <a:pt x="14175" y="2121"/>
                </a:cubicBezTo>
                <a:cubicBezTo>
                  <a:pt x="14175" y="1324"/>
                  <a:pt x="14360" y="609"/>
                  <a:pt x="14687" y="0"/>
                </a:cubicBezTo>
                <a:lnTo>
                  <a:pt x="0" y="0"/>
                </a:lnTo>
                <a:lnTo>
                  <a:pt x="0" y="14399"/>
                </a:lnTo>
                <a:lnTo>
                  <a:pt x="14352" y="14399"/>
                </a:lnTo>
                <a:cubicBezTo>
                  <a:pt x="13055" y="13517"/>
                  <a:pt x="12339" y="12085"/>
                  <a:pt x="12339" y="10418"/>
                </a:cubicBezTo>
                <a:close/>
                <a:moveTo>
                  <a:pt x="17356" y="2154"/>
                </a:moveTo>
                <a:lnTo>
                  <a:pt x="17356" y="2154"/>
                </a:lnTo>
                <a:cubicBezTo>
                  <a:pt x="17356" y="2957"/>
                  <a:pt x="17728" y="3498"/>
                  <a:pt x="18221" y="4115"/>
                </a:cubicBezTo>
                <a:cubicBezTo>
                  <a:pt x="19165" y="3560"/>
                  <a:pt x="19783" y="3036"/>
                  <a:pt x="19783" y="2056"/>
                </a:cubicBezTo>
                <a:cubicBezTo>
                  <a:pt x="19783" y="1367"/>
                  <a:pt x="19422" y="744"/>
                  <a:pt x="18635" y="744"/>
                </a:cubicBezTo>
                <a:cubicBezTo>
                  <a:pt x="17881" y="744"/>
                  <a:pt x="17356" y="1301"/>
                  <a:pt x="17356" y="2154"/>
                </a:cubicBezTo>
                <a:close/>
                <a:moveTo>
                  <a:pt x="25599" y="13611"/>
                </a:moveTo>
                <a:lnTo>
                  <a:pt x="25599" y="13611"/>
                </a:lnTo>
                <a:lnTo>
                  <a:pt x="25599" y="10608"/>
                </a:lnTo>
                <a:lnTo>
                  <a:pt x="24178" y="11778"/>
                </a:lnTo>
                <a:lnTo>
                  <a:pt x="25599" y="13611"/>
                </a:lnTo>
                <a:close/>
                <a:moveTo>
                  <a:pt x="15782" y="10320"/>
                </a:moveTo>
                <a:lnTo>
                  <a:pt x="15782" y="10320"/>
                </a:lnTo>
                <a:cubicBezTo>
                  <a:pt x="15782" y="9172"/>
                  <a:pt x="16307" y="8614"/>
                  <a:pt x="17258" y="7991"/>
                </a:cubicBezTo>
                <a:lnTo>
                  <a:pt x="19866" y="11388"/>
                </a:lnTo>
                <a:cubicBezTo>
                  <a:pt x="19357" y="11795"/>
                  <a:pt x="18635" y="12254"/>
                  <a:pt x="17750" y="12254"/>
                </a:cubicBezTo>
                <a:cubicBezTo>
                  <a:pt x="16700" y="12254"/>
                  <a:pt x="15782" y="11533"/>
                  <a:pt x="15782" y="10320"/>
                </a:cubicBezTo>
                <a:close/>
              </a:path>
            </a:pathLst>
          </a:custGeom>
          <a:solidFill>
            <a:srgbClr val="000000">
              <a:alpha val="70000"/>
            </a:srgbClr>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7" name="Bar">
            <a:extLst>
              <a:ext uri="{FF2B5EF4-FFF2-40B4-BE49-F238E27FC236}">
                <a16:creationId xmlns:a16="http://schemas.microsoft.com/office/drawing/2014/main" id="{76C669D0-9BEB-F346-9B79-3726E8CF9897}"/>
              </a:ext>
            </a:extLst>
          </p:cNvPr>
          <p:cNvSpPr/>
          <p:nvPr/>
        </p:nvSpPr>
        <p:spPr bwMode="white">
          <a:xfrm>
            <a:off x="332184" y="1128713"/>
            <a:ext cx="4105276" cy="68580"/>
          </a:xfrm>
          <a:prstGeom prst="rect">
            <a:avLst/>
          </a:prstGeom>
          <a:solidFill>
            <a:schemeClr val="tx1"/>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bwMode="gray">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bwMode="gray">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grpSp>
        <p:nvGrpSpPr>
          <p:cNvPr id="12" name="Group 11"/>
          <p:cNvGrpSpPr/>
          <p:nvPr/>
        </p:nvGrpSpPr>
        <p:grpSpPr>
          <a:xfrm>
            <a:off x="342900" y="319588"/>
            <a:ext cx="1122524" cy="348098"/>
            <a:chOff x="3638550" y="5445125"/>
            <a:chExt cx="3849688" cy="1193801"/>
          </a:xfrm>
          <a:solidFill>
            <a:schemeClr val="tx1"/>
          </a:solidFill>
        </p:grpSpPr>
        <p:sp>
          <p:nvSpPr>
            <p:cNvPr id="13" name="Freeform 12"/>
            <p:cNvSpPr>
              <a:spLocks noEditPoints="1"/>
            </p:cNvSpPr>
            <p:nvPr/>
          </p:nvSpPr>
          <p:spPr bwMode="auto">
            <a:xfrm>
              <a:off x="3638550" y="6369050"/>
              <a:ext cx="169863" cy="204788"/>
            </a:xfrm>
            <a:custGeom>
              <a:avLst/>
              <a:gdLst>
                <a:gd name="T0" fmla="*/ 29 w 50"/>
                <a:gd name="T1" fmla="*/ 0 h 60"/>
                <a:gd name="T2" fmla="*/ 43 w 50"/>
                <a:gd name="T3" fmla="*/ 3 h 60"/>
                <a:gd name="T4" fmla="*/ 50 w 50"/>
                <a:gd name="T5" fmla="*/ 15 h 60"/>
                <a:gd name="T6" fmla="*/ 24 w 50"/>
                <a:gd name="T7" fmla="*/ 37 h 60"/>
                <a:gd name="T8" fmla="*/ 18 w 50"/>
                <a:gd name="T9" fmla="*/ 37 h 60"/>
                <a:gd name="T10" fmla="*/ 15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6 w 50"/>
                <a:gd name="T23" fmla="*/ 56 h 60"/>
                <a:gd name="T24" fmla="*/ 7 w 50"/>
                <a:gd name="T25" fmla="*/ 54 h 60"/>
                <a:gd name="T26" fmla="*/ 17 w 50"/>
                <a:gd name="T27" fmla="*/ 6 h 60"/>
                <a:gd name="T28" fmla="*/ 16 w 50"/>
                <a:gd name="T29" fmla="*/ 4 h 60"/>
                <a:gd name="T30" fmla="*/ 10 w 50"/>
                <a:gd name="T31" fmla="*/ 4 h 60"/>
                <a:gd name="T32" fmla="*/ 10 w 50"/>
                <a:gd name="T33" fmla="*/ 0 h 60"/>
                <a:gd name="T34" fmla="*/ 29 w 50"/>
                <a:gd name="T35" fmla="*/ 0 h 60"/>
                <a:gd name="T36" fmla="*/ 19 w 50"/>
                <a:gd name="T37" fmla="*/ 33 h 60"/>
                <a:gd name="T38" fmla="*/ 22 w 50"/>
                <a:gd name="T39" fmla="*/ 33 h 60"/>
                <a:gd name="T40" fmla="*/ 42 w 50"/>
                <a:gd name="T41" fmla="*/ 16 h 60"/>
                <a:gd name="T42" fmla="*/ 28 w 50"/>
                <a:gd name="T43" fmla="*/ 4 h 60"/>
                <a:gd name="T44" fmla="*/ 24 w 50"/>
                <a:gd name="T45" fmla="*/ 4 h 60"/>
                <a:gd name="T46" fmla="*/ 19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9" y="0"/>
                  </a:moveTo>
                  <a:cubicBezTo>
                    <a:pt x="36" y="0"/>
                    <a:pt x="40" y="1"/>
                    <a:pt x="43" y="3"/>
                  </a:cubicBezTo>
                  <a:cubicBezTo>
                    <a:pt x="48" y="5"/>
                    <a:pt x="50" y="9"/>
                    <a:pt x="50" y="15"/>
                  </a:cubicBezTo>
                  <a:cubicBezTo>
                    <a:pt x="50" y="28"/>
                    <a:pt x="39" y="37"/>
                    <a:pt x="24" y="37"/>
                  </a:cubicBezTo>
                  <a:cubicBezTo>
                    <a:pt x="22" y="37"/>
                    <a:pt x="22" y="37"/>
                    <a:pt x="18" y="37"/>
                  </a:cubicBezTo>
                  <a:cubicBezTo>
                    <a:pt x="15" y="54"/>
                    <a:pt x="15" y="54"/>
                    <a:pt x="15"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6" y="56"/>
                    <a:pt x="6" y="56"/>
                    <a:pt x="6" y="56"/>
                  </a:cubicBezTo>
                  <a:cubicBezTo>
                    <a:pt x="7" y="54"/>
                    <a:pt x="7" y="54"/>
                    <a:pt x="7" y="54"/>
                  </a:cubicBezTo>
                  <a:cubicBezTo>
                    <a:pt x="17" y="6"/>
                    <a:pt x="17" y="6"/>
                    <a:pt x="17" y="6"/>
                  </a:cubicBezTo>
                  <a:cubicBezTo>
                    <a:pt x="16" y="4"/>
                    <a:pt x="16" y="4"/>
                    <a:pt x="16" y="4"/>
                  </a:cubicBezTo>
                  <a:cubicBezTo>
                    <a:pt x="10" y="4"/>
                    <a:pt x="10" y="4"/>
                    <a:pt x="10" y="4"/>
                  </a:cubicBezTo>
                  <a:cubicBezTo>
                    <a:pt x="10" y="0"/>
                    <a:pt x="10" y="0"/>
                    <a:pt x="10" y="0"/>
                  </a:cubicBezTo>
                  <a:lnTo>
                    <a:pt x="29" y="0"/>
                  </a:lnTo>
                  <a:close/>
                  <a:moveTo>
                    <a:pt x="19" y="33"/>
                  </a:moveTo>
                  <a:cubicBezTo>
                    <a:pt x="20" y="33"/>
                    <a:pt x="21" y="33"/>
                    <a:pt x="22" y="33"/>
                  </a:cubicBezTo>
                  <a:cubicBezTo>
                    <a:pt x="35" y="33"/>
                    <a:pt x="42" y="27"/>
                    <a:pt x="42" y="16"/>
                  </a:cubicBezTo>
                  <a:cubicBezTo>
                    <a:pt x="42" y="8"/>
                    <a:pt x="38" y="4"/>
                    <a:pt x="28" y="4"/>
                  </a:cubicBezTo>
                  <a:cubicBezTo>
                    <a:pt x="27" y="4"/>
                    <a:pt x="27" y="4"/>
                    <a:pt x="24" y="4"/>
                  </a:cubicBezTo>
                  <a:lnTo>
                    <a:pt x="19"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4" name="Freeform 13"/>
            <p:cNvSpPr>
              <a:spLocks noEditPoints="1"/>
            </p:cNvSpPr>
            <p:nvPr/>
          </p:nvSpPr>
          <p:spPr bwMode="auto">
            <a:xfrm>
              <a:off x="3808413" y="6427788"/>
              <a:ext cx="139700" cy="146050"/>
            </a:xfrm>
            <a:custGeom>
              <a:avLst/>
              <a:gdLst>
                <a:gd name="T0" fmla="*/ 39 w 41"/>
                <a:gd name="T1" fmla="*/ 0 h 43"/>
                <a:gd name="T2" fmla="*/ 36 w 41"/>
                <a:gd name="T3" fmla="*/ 13 h 43"/>
                <a:gd name="T4" fmla="*/ 32 w 41"/>
                <a:gd name="T5" fmla="*/ 28 h 43"/>
                <a:gd name="T6" fmla="*/ 32 w 41"/>
                <a:gd name="T7" fmla="*/ 35 h 43"/>
                <a:gd name="T8" fmla="*/ 36 w 41"/>
                <a:gd name="T9" fmla="*/ 38 h 43"/>
                <a:gd name="T10" fmla="*/ 41 w 41"/>
                <a:gd name="T11" fmla="*/ 38 h 43"/>
                <a:gd name="T12" fmla="*/ 41 w 41"/>
                <a:gd name="T13" fmla="*/ 40 h 43"/>
                <a:gd name="T14" fmla="*/ 30 w 41"/>
                <a:gd name="T15" fmla="*/ 43 h 43"/>
                <a:gd name="T16" fmla="*/ 25 w 41"/>
                <a:gd name="T17" fmla="*/ 36 h 43"/>
                <a:gd name="T18" fmla="*/ 12 w 41"/>
                <a:gd name="T19" fmla="*/ 43 h 43"/>
                <a:gd name="T20" fmla="*/ 0 w 41"/>
                <a:gd name="T21" fmla="*/ 28 h 43"/>
                <a:gd name="T22" fmla="*/ 24 w 41"/>
                <a:gd name="T23" fmla="*/ 0 h 43"/>
                <a:gd name="T24" fmla="*/ 33 w 41"/>
                <a:gd name="T25" fmla="*/ 2 h 43"/>
                <a:gd name="T26" fmla="*/ 34 w 41"/>
                <a:gd name="T27" fmla="*/ 0 h 43"/>
                <a:gd name="T28" fmla="*/ 39 w 41"/>
                <a:gd name="T29" fmla="*/ 0 h 43"/>
                <a:gd name="T30" fmla="*/ 26 w 41"/>
                <a:gd name="T31" fmla="*/ 4 h 43"/>
                <a:gd name="T32" fmla="*/ 25 w 41"/>
                <a:gd name="T33" fmla="*/ 3 h 43"/>
                <a:gd name="T34" fmla="*/ 7 w 41"/>
                <a:gd name="T35" fmla="*/ 27 h 43"/>
                <a:gd name="T36" fmla="*/ 15 w 41"/>
                <a:gd name="T37" fmla="*/ 38 h 43"/>
                <a:gd name="T38" fmla="*/ 25 w 41"/>
                <a:gd name="T39" fmla="*/ 32 h 43"/>
                <a:gd name="T40" fmla="*/ 30 w 41"/>
                <a:gd name="T41" fmla="*/ 9 h 43"/>
                <a:gd name="T42" fmla="*/ 26 w 41"/>
                <a:gd name="T43"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43">
                  <a:moveTo>
                    <a:pt x="39" y="0"/>
                  </a:moveTo>
                  <a:cubicBezTo>
                    <a:pt x="38" y="2"/>
                    <a:pt x="37" y="6"/>
                    <a:pt x="36" y="13"/>
                  </a:cubicBezTo>
                  <a:cubicBezTo>
                    <a:pt x="32" y="28"/>
                    <a:pt x="32" y="28"/>
                    <a:pt x="32" y="28"/>
                  </a:cubicBezTo>
                  <a:cubicBezTo>
                    <a:pt x="32" y="32"/>
                    <a:pt x="32" y="33"/>
                    <a:pt x="32" y="35"/>
                  </a:cubicBezTo>
                  <a:cubicBezTo>
                    <a:pt x="32" y="37"/>
                    <a:pt x="33" y="38"/>
                    <a:pt x="36" y="38"/>
                  </a:cubicBezTo>
                  <a:cubicBezTo>
                    <a:pt x="37" y="38"/>
                    <a:pt x="38" y="38"/>
                    <a:pt x="41" y="38"/>
                  </a:cubicBezTo>
                  <a:cubicBezTo>
                    <a:pt x="41" y="40"/>
                    <a:pt x="41" y="40"/>
                    <a:pt x="41" y="40"/>
                  </a:cubicBezTo>
                  <a:cubicBezTo>
                    <a:pt x="35" y="43"/>
                    <a:pt x="33" y="43"/>
                    <a:pt x="30" y="43"/>
                  </a:cubicBezTo>
                  <a:cubicBezTo>
                    <a:pt x="27" y="43"/>
                    <a:pt x="25" y="41"/>
                    <a:pt x="25" y="36"/>
                  </a:cubicBezTo>
                  <a:cubicBezTo>
                    <a:pt x="20" y="41"/>
                    <a:pt x="16" y="43"/>
                    <a:pt x="12" y="43"/>
                  </a:cubicBezTo>
                  <a:cubicBezTo>
                    <a:pt x="4" y="43"/>
                    <a:pt x="0" y="37"/>
                    <a:pt x="0" y="28"/>
                  </a:cubicBezTo>
                  <a:cubicBezTo>
                    <a:pt x="0" y="12"/>
                    <a:pt x="11" y="0"/>
                    <a:pt x="24" y="0"/>
                  </a:cubicBezTo>
                  <a:cubicBezTo>
                    <a:pt x="27" y="0"/>
                    <a:pt x="30" y="1"/>
                    <a:pt x="33" y="2"/>
                  </a:cubicBezTo>
                  <a:cubicBezTo>
                    <a:pt x="34" y="0"/>
                    <a:pt x="34" y="0"/>
                    <a:pt x="34" y="0"/>
                  </a:cubicBezTo>
                  <a:lnTo>
                    <a:pt x="39" y="0"/>
                  </a:lnTo>
                  <a:close/>
                  <a:moveTo>
                    <a:pt x="26" y="4"/>
                  </a:moveTo>
                  <a:cubicBezTo>
                    <a:pt x="26" y="3"/>
                    <a:pt x="25" y="3"/>
                    <a:pt x="25" y="3"/>
                  </a:cubicBezTo>
                  <a:cubicBezTo>
                    <a:pt x="15" y="3"/>
                    <a:pt x="7" y="14"/>
                    <a:pt x="7" y="27"/>
                  </a:cubicBezTo>
                  <a:cubicBezTo>
                    <a:pt x="7" y="34"/>
                    <a:pt x="10" y="38"/>
                    <a:pt x="15" y="38"/>
                  </a:cubicBezTo>
                  <a:cubicBezTo>
                    <a:pt x="18" y="38"/>
                    <a:pt x="21" y="37"/>
                    <a:pt x="25" y="32"/>
                  </a:cubicBezTo>
                  <a:cubicBezTo>
                    <a:pt x="30" y="9"/>
                    <a:pt x="30" y="9"/>
                    <a:pt x="30" y="9"/>
                  </a:cubicBezTo>
                  <a:lnTo>
                    <a:pt x="26"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5" name="Freeform 14"/>
            <p:cNvSpPr>
              <a:spLocks/>
            </p:cNvSpPr>
            <p:nvPr/>
          </p:nvSpPr>
          <p:spPr bwMode="auto">
            <a:xfrm>
              <a:off x="3968750"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7 w 33"/>
                <a:gd name="T17" fmla="*/ 43 h 43"/>
                <a:gd name="T18" fmla="*/ 0 w 33"/>
                <a:gd name="T19" fmla="*/ 43 h 43"/>
                <a:gd name="T20" fmla="*/ 7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8"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7" y="43"/>
                    <a:pt x="7" y="43"/>
                    <a:pt x="7"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6" name="Freeform 8"/>
            <p:cNvSpPr>
              <a:spLocks/>
            </p:cNvSpPr>
            <p:nvPr/>
          </p:nvSpPr>
          <p:spPr bwMode="auto">
            <a:xfrm>
              <a:off x="4094163" y="6399213"/>
              <a:ext cx="87313"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0"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7" name="Freeform 9"/>
            <p:cNvSpPr>
              <a:spLocks noEditPoints="1"/>
            </p:cNvSpPr>
            <p:nvPr/>
          </p:nvSpPr>
          <p:spPr bwMode="auto">
            <a:xfrm>
              <a:off x="424656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1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1"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8" name="Freeform 10"/>
            <p:cNvSpPr>
              <a:spLocks/>
            </p:cNvSpPr>
            <p:nvPr/>
          </p:nvSpPr>
          <p:spPr bwMode="auto">
            <a:xfrm>
              <a:off x="4344988" y="6351588"/>
              <a:ext cx="166688" cy="287338"/>
            </a:xfrm>
            <a:custGeom>
              <a:avLst/>
              <a:gdLst>
                <a:gd name="T0" fmla="*/ 37 w 49"/>
                <a:gd name="T1" fmla="*/ 4 h 84"/>
                <a:gd name="T2" fmla="*/ 29 w 49"/>
                <a:gd name="T3" fmla="*/ 24 h 84"/>
                <a:gd name="T4" fmla="*/ 42 w 49"/>
                <a:gd name="T5" fmla="*/ 24 h 84"/>
                <a:gd name="T6" fmla="*/ 42 w 49"/>
                <a:gd name="T7" fmla="*/ 28 h 84"/>
                <a:gd name="T8" fmla="*/ 29 w 49"/>
                <a:gd name="T9" fmla="*/ 28 h 84"/>
                <a:gd name="T10" fmla="*/ 25 w 49"/>
                <a:gd name="T11" fmla="*/ 53 h 84"/>
                <a:gd name="T12" fmla="*/ 19 w 49"/>
                <a:gd name="T13" fmla="*/ 73 h 84"/>
                <a:gd name="T14" fmla="*/ 5 w 49"/>
                <a:gd name="T15" fmla="*/ 84 h 84"/>
                <a:gd name="T16" fmla="*/ 0 w 49"/>
                <a:gd name="T17" fmla="*/ 79 h 84"/>
                <a:gd name="T18" fmla="*/ 2 w 49"/>
                <a:gd name="T19" fmla="*/ 75 h 84"/>
                <a:gd name="T20" fmla="*/ 11 w 49"/>
                <a:gd name="T21" fmla="*/ 78 h 84"/>
                <a:gd name="T22" fmla="*/ 18 w 49"/>
                <a:gd name="T23" fmla="*/ 54 h 84"/>
                <a:gd name="T24" fmla="*/ 22 w 49"/>
                <a:gd name="T25" fmla="*/ 28 h 84"/>
                <a:gd name="T26" fmla="*/ 16 w 49"/>
                <a:gd name="T27" fmla="*/ 29 h 84"/>
                <a:gd name="T28" fmla="*/ 16 w 49"/>
                <a:gd name="T29" fmla="*/ 26 h 84"/>
                <a:gd name="T30" fmla="*/ 23 w 49"/>
                <a:gd name="T31" fmla="*/ 23 h 84"/>
                <a:gd name="T32" fmla="*/ 41 w 49"/>
                <a:gd name="T33" fmla="*/ 0 h 84"/>
                <a:gd name="T34" fmla="*/ 49 w 49"/>
                <a:gd name="T35" fmla="*/ 5 h 84"/>
                <a:gd name="T36" fmla="*/ 44 w 49"/>
                <a:gd name="T37" fmla="*/ 10 h 84"/>
                <a:gd name="T38" fmla="*/ 37 w 49"/>
                <a:gd name="T39"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84">
                  <a:moveTo>
                    <a:pt x="37" y="4"/>
                  </a:moveTo>
                  <a:cubicBezTo>
                    <a:pt x="34" y="6"/>
                    <a:pt x="31" y="13"/>
                    <a:pt x="29" y="24"/>
                  </a:cubicBezTo>
                  <a:cubicBezTo>
                    <a:pt x="42" y="24"/>
                    <a:pt x="42" y="24"/>
                    <a:pt x="42" y="24"/>
                  </a:cubicBezTo>
                  <a:cubicBezTo>
                    <a:pt x="42" y="28"/>
                    <a:pt x="42" y="28"/>
                    <a:pt x="42" y="28"/>
                  </a:cubicBezTo>
                  <a:cubicBezTo>
                    <a:pt x="29" y="28"/>
                    <a:pt x="29" y="28"/>
                    <a:pt x="29" y="28"/>
                  </a:cubicBezTo>
                  <a:cubicBezTo>
                    <a:pt x="25" y="53"/>
                    <a:pt x="25" y="53"/>
                    <a:pt x="25" y="53"/>
                  </a:cubicBezTo>
                  <a:cubicBezTo>
                    <a:pt x="24" y="63"/>
                    <a:pt x="22" y="68"/>
                    <a:pt x="19" y="73"/>
                  </a:cubicBezTo>
                  <a:cubicBezTo>
                    <a:pt x="14" y="80"/>
                    <a:pt x="9" y="84"/>
                    <a:pt x="5" y="84"/>
                  </a:cubicBezTo>
                  <a:cubicBezTo>
                    <a:pt x="2" y="84"/>
                    <a:pt x="0" y="82"/>
                    <a:pt x="0" y="79"/>
                  </a:cubicBezTo>
                  <a:cubicBezTo>
                    <a:pt x="0" y="77"/>
                    <a:pt x="0" y="76"/>
                    <a:pt x="2" y="75"/>
                  </a:cubicBezTo>
                  <a:cubicBezTo>
                    <a:pt x="11" y="78"/>
                    <a:pt x="11" y="78"/>
                    <a:pt x="11" y="78"/>
                  </a:cubicBezTo>
                  <a:cubicBezTo>
                    <a:pt x="15" y="74"/>
                    <a:pt x="16" y="69"/>
                    <a:pt x="18" y="54"/>
                  </a:cubicBezTo>
                  <a:cubicBezTo>
                    <a:pt x="22" y="28"/>
                    <a:pt x="22" y="28"/>
                    <a:pt x="22" y="28"/>
                  </a:cubicBezTo>
                  <a:cubicBezTo>
                    <a:pt x="16" y="29"/>
                    <a:pt x="16" y="29"/>
                    <a:pt x="16" y="29"/>
                  </a:cubicBezTo>
                  <a:cubicBezTo>
                    <a:pt x="16" y="26"/>
                    <a:pt x="16" y="26"/>
                    <a:pt x="16" y="26"/>
                  </a:cubicBezTo>
                  <a:cubicBezTo>
                    <a:pt x="23" y="23"/>
                    <a:pt x="23" y="23"/>
                    <a:pt x="23" y="23"/>
                  </a:cubicBezTo>
                  <a:cubicBezTo>
                    <a:pt x="26" y="9"/>
                    <a:pt x="33" y="0"/>
                    <a:pt x="41" y="0"/>
                  </a:cubicBezTo>
                  <a:cubicBezTo>
                    <a:pt x="45" y="0"/>
                    <a:pt x="49" y="2"/>
                    <a:pt x="49" y="5"/>
                  </a:cubicBezTo>
                  <a:cubicBezTo>
                    <a:pt x="49" y="8"/>
                    <a:pt x="47" y="9"/>
                    <a:pt x="44" y="10"/>
                  </a:cubicBezTo>
                  <a:lnTo>
                    <a:pt x="37"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9" name="Freeform 11"/>
            <p:cNvSpPr>
              <a:spLocks/>
            </p:cNvSpPr>
            <p:nvPr/>
          </p:nvSpPr>
          <p:spPr bwMode="auto">
            <a:xfrm>
              <a:off x="4551363" y="6399213"/>
              <a:ext cx="85725" cy="174625"/>
            </a:xfrm>
            <a:custGeom>
              <a:avLst/>
              <a:gdLst>
                <a:gd name="T0" fmla="*/ 14 w 25"/>
                <a:gd name="T1" fmla="*/ 0 h 51"/>
                <a:gd name="T2" fmla="*/ 13 w 25"/>
                <a:gd name="T3" fmla="*/ 10 h 51"/>
                <a:gd name="T4" fmla="*/ 25 w 25"/>
                <a:gd name="T5" fmla="*/ 10 h 51"/>
                <a:gd name="T6" fmla="*/ 25 w 25"/>
                <a:gd name="T7" fmla="*/ 13 h 51"/>
                <a:gd name="T8" fmla="*/ 12 w 25"/>
                <a:gd name="T9" fmla="*/ 13 h 51"/>
                <a:gd name="T10" fmla="*/ 7 w 25"/>
                <a:gd name="T11" fmla="*/ 37 h 51"/>
                <a:gd name="T12" fmla="*/ 7 w 25"/>
                <a:gd name="T13" fmla="*/ 41 h 51"/>
                <a:gd name="T14" fmla="*/ 12 w 25"/>
                <a:gd name="T15" fmla="*/ 46 h 51"/>
                <a:gd name="T16" fmla="*/ 20 w 25"/>
                <a:gd name="T17" fmla="*/ 44 h 51"/>
                <a:gd name="T18" fmla="*/ 20 w 25"/>
                <a:gd name="T19" fmla="*/ 47 h 51"/>
                <a:gd name="T20" fmla="*/ 7 w 25"/>
                <a:gd name="T21" fmla="*/ 51 h 51"/>
                <a:gd name="T22" fmla="*/ 0 w 25"/>
                <a:gd name="T23" fmla="*/ 43 h 51"/>
                <a:gd name="T24" fmla="*/ 0 w 25"/>
                <a:gd name="T25" fmla="*/ 37 h 51"/>
                <a:gd name="T26" fmla="*/ 5 w 25"/>
                <a:gd name="T27" fmla="*/ 13 h 51"/>
                <a:gd name="T28" fmla="*/ 0 w 25"/>
                <a:gd name="T29" fmla="*/ 14 h 51"/>
                <a:gd name="T30" fmla="*/ 0 w 25"/>
                <a:gd name="T31" fmla="*/ 11 h 51"/>
                <a:gd name="T32" fmla="*/ 6 w 25"/>
                <a:gd name="T33" fmla="*/ 8 h 51"/>
                <a:gd name="T34" fmla="*/ 10 w 25"/>
                <a:gd name="T35" fmla="*/ 0 h 51"/>
                <a:gd name="T36" fmla="*/ 14 w 25"/>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51">
                  <a:moveTo>
                    <a:pt x="14" y="0"/>
                  </a:moveTo>
                  <a:cubicBezTo>
                    <a:pt x="13" y="10"/>
                    <a:pt x="13" y="10"/>
                    <a:pt x="13" y="10"/>
                  </a:cubicBezTo>
                  <a:cubicBezTo>
                    <a:pt x="25" y="10"/>
                    <a:pt x="25" y="10"/>
                    <a:pt x="25" y="10"/>
                  </a:cubicBezTo>
                  <a:cubicBezTo>
                    <a:pt x="25" y="13"/>
                    <a:pt x="25" y="13"/>
                    <a:pt x="25" y="13"/>
                  </a:cubicBezTo>
                  <a:cubicBezTo>
                    <a:pt x="12" y="13"/>
                    <a:pt x="12" y="13"/>
                    <a:pt x="12" y="13"/>
                  </a:cubicBezTo>
                  <a:cubicBezTo>
                    <a:pt x="7" y="37"/>
                    <a:pt x="7" y="37"/>
                    <a:pt x="7" y="37"/>
                  </a:cubicBezTo>
                  <a:cubicBezTo>
                    <a:pt x="7" y="39"/>
                    <a:pt x="7" y="40"/>
                    <a:pt x="7" y="41"/>
                  </a:cubicBezTo>
                  <a:cubicBezTo>
                    <a:pt x="7" y="44"/>
                    <a:pt x="9" y="46"/>
                    <a:pt x="12" y="46"/>
                  </a:cubicBezTo>
                  <a:cubicBezTo>
                    <a:pt x="14" y="46"/>
                    <a:pt x="17" y="46"/>
                    <a:pt x="20" y="44"/>
                  </a:cubicBezTo>
                  <a:cubicBezTo>
                    <a:pt x="20" y="47"/>
                    <a:pt x="20" y="47"/>
                    <a:pt x="20" y="47"/>
                  </a:cubicBezTo>
                  <a:cubicBezTo>
                    <a:pt x="14" y="50"/>
                    <a:pt x="10" y="51"/>
                    <a:pt x="7" y="51"/>
                  </a:cubicBezTo>
                  <a:cubicBezTo>
                    <a:pt x="2" y="51"/>
                    <a:pt x="0" y="48"/>
                    <a:pt x="0" y="43"/>
                  </a:cubicBezTo>
                  <a:cubicBezTo>
                    <a:pt x="0" y="41"/>
                    <a:pt x="0" y="40"/>
                    <a:pt x="0" y="37"/>
                  </a:cubicBezTo>
                  <a:cubicBezTo>
                    <a:pt x="5" y="13"/>
                    <a:pt x="5" y="13"/>
                    <a:pt x="5" y="13"/>
                  </a:cubicBezTo>
                  <a:cubicBezTo>
                    <a:pt x="0" y="14"/>
                    <a:pt x="0" y="14"/>
                    <a:pt x="0" y="14"/>
                  </a:cubicBezTo>
                  <a:cubicBezTo>
                    <a:pt x="0" y="11"/>
                    <a:pt x="0" y="11"/>
                    <a:pt x="0" y="11"/>
                  </a:cubicBezTo>
                  <a:cubicBezTo>
                    <a:pt x="6" y="8"/>
                    <a:pt x="6" y="8"/>
                    <a:pt x="6" y="8"/>
                  </a:cubicBezTo>
                  <a:cubicBezTo>
                    <a:pt x="10" y="0"/>
                    <a:pt x="10" y="0"/>
                    <a:pt x="10" y="0"/>
                  </a:cubicBezTo>
                  <a:lnTo>
                    <a:pt x="14"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0" name="Freeform 12"/>
            <p:cNvSpPr>
              <a:spLocks/>
            </p:cNvSpPr>
            <p:nvPr/>
          </p:nvSpPr>
          <p:spPr bwMode="auto">
            <a:xfrm>
              <a:off x="4640263" y="6351588"/>
              <a:ext cx="146050" cy="222250"/>
            </a:xfrm>
            <a:custGeom>
              <a:avLst/>
              <a:gdLst>
                <a:gd name="T0" fmla="*/ 21 w 43"/>
                <a:gd name="T1" fmla="*/ 0 h 65"/>
                <a:gd name="T2" fmla="*/ 17 w 43"/>
                <a:gd name="T3" fmla="*/ 15 h 65"/>
                <a:gd name="T4" fmla="*/ 14 w 43"/>
                <a:gd name="T5" fmla="*/ 30 h 65"/>
                <a:gd name="T6" fmla="*/ 31 w 43"/>
                <a:gd name="T7" fmla="*/ 22 h 65"/>
                <a:gd name="T8" fmla="*/ 39 w 43"/>
                <a:gd name="T9" fmla="*/ 29 h 65"/>
                <a:gd name="T10" fmla="*/ 37 w 43"/>
                <a:gd name="T11" fmla="*/ 37 h 65"/>
                <a:gd name="T12" fmla="*/ 34 w 43"/>
                <a:gd name="T13" fmla="*/ 51 h 65"/>
                <a:gd name="T14" fmla="*/ 33 w 43"/>
                <a:gd name="T15" fmla="*/ 56 h 65"/>
                <a:gd name="T16" fmla="*/ 38 w 43"/>
                <a:gd name="T17" fmla="*/ 61 h 65"/>
                <a:gd name="T18" fmla="*/ 43 w 43"/>
                <a:gd name="T19" fmla="*/ 60 h 65"/>
                <a:gd name="T20" fmla="*/ 43 w 43"/>
                <a:gd name="T21" fmla="*/ 62 h 65"/>
                <a:gd name="T22" fmla="*/ 32 w 43"/>
                <a:gd name="T23" fmla="*/ 65 h 65"/>
                <a:gd name="T24" fmla="*/ 26 w 43"/>
                <a:gd name="T25" fmla="*/ 60 h 65"/>
                <a:gd name="T26" fmla="*/ 26 w 43"/>
                <a:gd name="T27" fmla="*/ 55 h 65"/>
                <a:gd name="T28" fmla="*/ 30 w 43"/>
                <a:gd name="T29" fmla="*/ 39 h 65"/>
                <a:gd name="T30" fmla="*/ 31 w 43"/>
                <a:gd name="T31" fmla="*/ 33 h 65"/>
                <a:gd name="T32" fmla="*/ 27 w 43"/>
                <a:gd name="T33" fmla="*/ 27 h 65"/>
                <a:gd name="T34" fmla="*/ 13 w 43"/>
                <a:gd name="T35" fmla="*/ 35 h 65"/>
                <a:gd name="T36" fmla="*/ 8 w 43"/>
                <a:gd name="T37" fmla="*/ 65 h 65"/>
                <a:gd name="T38" fmla="*/ 0 w 43"/>
                <a:gd name="T39" fmla="*/ 65 h 65"/>
                <a:gd name="T40" fmla="*/ 12 w 43"/>
                <a:gd name="T41" fmla="*/ 6 h 65"/>
                <a:gd name="T42" fmla="*/ 4 w 43"/>
                <a:gd name="T43" fmla="*/ 5 h 65"/>
                <a:gd name="T44" fmla="*/ 4 w 43"/>
                <a:gd name="T45" fmla="*/ 2 h 65"/>
                <a:gd name="T46" fmla="*/ 18 w 43"/>
                <a:gd name="T47" fmla="*/ 0 h 65"/>
                <a:gd name="T48" fmla="*/ 21 w 43"/>
                <a:gd name="T4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 h="65">
                  <a:moveTo>
                    <a:pt x="21" y="0"/>
                  </a:moveTo>
                  <a:cubicBezTo>
                    <a:pt x="19" y="6"/>
                    <a:pt x="18" y="10"/>
                    <a:pt x="17" y="15"/>
                  </a:cubicBezTo>
                  <a:cubicBezTo>
                    <a:pt x="14" y="30"/>
                    <a:pt x="14" y="30"/>
                    <a:pt x="14" y="30"/>
                  </a:cubicBezTo>
                  <a:cubicBezTo>
                    <a:pt x="22" y="24"/>
                    <a:pt x="27" y="22"/>
                    <a:pt x="31" y="22"/>
                  </a:cubicBezTo>
                  <a:cubicBezTo>
                    <a:pt x="36" y="22"/>
                    <a:pt x="39" y="25"/>
                    <a:pt x="39" y="29"/>
                  </a:cubicBezTo>
                  <a:cubicBezTo>
                    <a:pt x="39" y="31"/>
                    <a:pt x="38" y="33"/>
                    <a:pt x="37" y="37"/>
                  </a:cubicBezTo>
                  <a:cubicBezTo>
                    <a:pt x="34" y="51"/>
                    <a:pt x="34" y="51"/>
                    <a:pt x="34" y="51"/>
                  </a:cubicBezTo>
                  <a:cubicBezTo>
                    <a:pt x="34" y="53"/>
                    <a:pt x="33" y="55"/>
                    <a:pt x="33" y="56"/>
                  </a:cubicBezTo>
                  <a:cubicBezTo>
                    <a:pt x="33" y="59"/>
                    <a:pt x="35" y="61"/>
                    <a:pt x="38" y="61"/>
                  </a:cubicBezTo>
                  <a:cubicBezTo>
                    <a:pt x="39" y="61"/>
                    <a:pt x="41" y="60"/>
                    <a:pt x="43" y="60"/>
                  </a:cubicBezTo>
                  <a:cubicBezTo>
                    <a:pt x="43" y="62"/>
                    <a:pt x="43" y="62"/>
                    <a:pt x="43" y="62"/>
                  </a:cubicBezTo>
                  <a:cubicBezTo>
                    <a:pt x="38" y="64"/>
                    <a:pt x="35" y="65"/>
                    <a:pt x="32" y="65"/>
                  </a:cubicBezTo>
                  <a:cubicBezTo>
                    <a:pt x="28" y="65"/>
                    <a:pt x="26" y="63"/>
                    <a:pt x="26" y="60"/>
                  </a:cubicBezTo>
                  <a:cubicBezTo>
                    <a:pt x="26" y="58"/>
                    <a:pt x="26" y="57"/>
                    <a:pt x="26" y="55"/>
                  </a:cubicBezTo>
                  <a:cubicBezTo>
                    <a:pt x="30" y="39"/>
                    <a:pt x="30" y="39"/>
                    <a:pt x="30" y="39"/>
                  </a:cubicBezTo>
                  <a:cubicBezTo>
                    <a:pt x="31" y="36"/>
                    <a:pt x="31" y="34"/>
                    <a:pt x="31" y="33"/>
                  </a:cubicBezTo>
                  <a:cubicBezTo>
                    <a:pt x="31" y="29"/>
                    <a:pt x="29" y="27"/>
                    <a:pt x="27" y="27"/>
                  </a:cubicBezTo>
                  <a:cubicBezTo>
                    <a:pt x="23" y="27"/>
                    <a:pt x="19" y="30"/>
                    <a:pt x="13" y="35"/>
                  </a:cubicBezTo>
                  <a:cubicBezTo>
                    <a:pt x="8" y="65"/>
                    <a:pt x="8" y="65"/>
                    <a:pt x="8" y="65"/>
                  </a:cubicBezTo>
                  <a:cubicBezTo>
                    <a:pt x="0" y="65"/>
                    <a:pt x="0" y="65"/>
                    <a:pt x="0" y="65"/>
                  </a:cubicBezTo>
                  <a:cubicBezTo>
                    <a:pt x="12" y="6"/>
                    <a:pt x="12" y="6"/>
                    <a:pt x="12" y="6"/>
                  </a:cubicBezTo>
                  <a:cubicBezTo>
                    <a:pt x="4" y="5"/>
                    <a:pt x="4" y="5"/>
                    <a:pt x="4" y="5"/>
                  </a:cubicBezTo>
                  <a:cubicBezTo>
                    <a:pt x="4" y="2"/>
                    <a:pt x="4" y="2"/>
                    <a:pt x="4" y="2"/>
                  </a:cubicBezTo>
                  <a:cubicBezTo>
                    <a:pt x="18" y="0"/>
                    <a:pt x="18" y="0"/>
                    <a:pt x="18" y="0"/>
                  </a:cubicBezTo>
                  <a:lnTo>
                    <a:pt x="21"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1" name="Freeform 13"/>
            <p:cNvSpPr>
              <a:spLocks noEditPoints="1"/>
            </p:cNvSpPr>
            <p:nvPr/>
          </p:nvSpPr>
          <p:spPr bwMode="auto">
            <a:xfrm>
              <a:off x="4803775" y="6427788"/>
              <a:ext cx="104775" cy="146050"/>
            </a:xfrm>
            <a:custGeom>
              <a:avLst/>
              <a:gdLst>
                <a:gd name="T0" fmla="*/ 30 w 31"/>
                <a:gd name="T1" fmla="*/ 35 h 43"/>
                <a:gd name="T2" fmla="*/ 13 w 31"/>
                <a:gd name="T3" fmla="*/ 43 h 43"/>
                <a:gd name="T4" fmla="*/ 0 w 31"/>
                <a:gd name="T5" fmla="*/ 27 h 43"/>
                <a:gd name="T6" fmla="*/ 11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20 w 31"/>
                <a:gd name="T23" fmla="*/ 17 h 43"/>
                <a:gd name="T24" fmla="*/ 25 w 31"/>
                <a:gd name="T25" fmla="*/ 9 h 43"/>
                <a:gd name="T26" fmla="*/ 20 w 31"/>
                <a:gd name="T27" fmla="*/ 4 h 43"/>
                <a:gd name="T28" fmla="*/ 8 w 31"/>
                <a:gd name="T29" fmla="*/ 20 h 43"/>
                <a:gd name="T30" fmla="*/ 20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1" y="5"/>
                  </a:cubicBezTo>
                  <a:cubicBezTo>
                    <a:pt x="14" y="2"/>
                    <a:pt x="19" y="0"/>
                    <a:pt x="22" y="0"/>
                  </a:cubicBezTo>
                  <a:cubicBezTo>
                    <a:pt x="28" y="0"/>
                    <a:pt x="31" y="4"/>
                    <a:pt x="31" y="9"/>
                  </a:cubicBezTo>
                  <a:cubicBezTo>
                    <a:pt x="31" y="17"/>
                    <a:pt x="23" y="22"/>
                    <a:pt x="7" y="23"/>
                  </a:cubicBezTo>
                  <a:cubicBezTo>
                    <a:pt x="7" y="24"/>
                    <a:pt x="7" y="26"/>
                    <a:pt x="7" y="27"/>
                  </a:cubicBezTo>
                  <a:cubicBezTo>
                    <a:pt x="7" y="34"/>
                    <a:pt x="10" y="38"/>
                    <a:pt x="16" y="38"/>
                  </a:cubicBezTo>
                  <a:cubicBezTo>
                    <a:pt x="20" y="38"/>
                    <a:pt x="25" y="36"/>
                    <a:pt x="30" y="31"/>
                  </a:cubicBezTo>
                  <a:lnTo>
                    <a:pt x="30" y="35"/>
                  </a:lnTo>
                  <a:close/>
                  <a:moveTo>
                    <a:pt x="20" y="17"/>
                  </a:moveTo>
                  <a:cubicBezTo>
                    <a:pt x="23" y="14"/>
                    <a:pt x="25" y="12"/>
                    <a:pt x="25" y="9"/>
                  </a:cubicBezTo>
                  <a:cubicBezTo>
                    <a:pt x="25" y="6"/>
                    <a:pt x="23" y="4"/>
                    <a:pt x="20" y="4"/>
                  </a:cubicBezTo>
                  <a:cubicBezTo>
                    <a:pt x="15" y="4"/>
                    <a:pt x="10" y="10"/>
                    <a:pt x="8" y="20"/>
                  </a:cubicBezTo>
                  <a:cubicBezTo>
                    <a:pt x="13" y="20"/>
                    <a:pt x="17" y="19"/>
                    <a:pt x="20"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2" name="Freeform 14"/>
            <p:cNvSpPr>
              <a:spLocks noEditPoints="1"/>
            </p:cNvSpPr>
            <p:nvPr/>
          </p:nvSpPr>
          <p:spPr bwMode="auto">
            <a:xfrm>
              <a:off x="4976813" y="6369050"/>
              <a:ext cx="169863" cy="204788"/>
            </a:xfrm>
            <a:custGeom>
              <a:avLst/>
              <a:gdLst>
                <a:gd name="T0" fmla="*/ 28 w 50"/>
                <a:gd name="T1" fmla="*/ 0 h 60"/>
                <a:gd name="T2" fmla="*/ 43 w 50"/>
                <a:gd name="T3" fmla="*/ 3 h 60"/>
                <a:gd name="T4" fmla="*/ 50 w 50"/>
                <a:gd name="T5" fmla="*/ 15 h 60"/>
                <a:gd name="T6" fmla="*/ 23 w 50"/>
                <a:gd name="T7" fmla="*/ 37 h 60"/>
                <a:gd name="T8" fmla="*/ 18 w 50"/>
                <a:gd name="T9" fmla="*/ 37 h 60"/>
                <a:gd name="T10" fmla="*/ 14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5 w 50"/>
                <a:gd name="T23" fmla="*/ 56 h 60"/>
                <a:gd name="T24" fmla="*/ 7 w 50"/>
                <a:gd name="T25" fmla="*/ 54 h 60"/>
                <a:gd name="T26" fmla="*/ 16 w 50"/>
                <a:gd name="T27" fmla="*/ 6 h 60"/>
                <a:gd name="T28" fmla="*/ 15 w 50"/>
                <a:gd name="T29" fmla="*/ 4 h 60"/>
                <a:gd name="T30" fmla="*/ 10 w 50"/>
                <a:gd name="T31" fmla="*/ 4 h 60"/>
                <a:gd name="T32" fmla="*/ 10 w 50"/>
                <a:gd name="T33" fmla="*/ 0 h 60"/>
                <a:gd name="T34" fmla="*/ 28 w 50"/>
                <a:gd name="T35" fmla="*/ 0 h 60"/>
                <a:gd name="T36" fmla="*/ 18 w 50"/>
                <a:gd name="T37" fmla="*/ 33 h 60"/>
                <a:gd name="T38" fmla="*/ 22 w 50"/>
                <a:gd name="T39" fmla="*/ 33 h 60"/>
                <a:gd name="T40" fmla="*/ 42 w 50"/>
                <a:gd name="T41" fmla="*/ 16 h 60"/>
                <a:gd name="T42" fmla="*/ 28 w 50"/>
                <a:gd name="T43" fmla="*/ 4 h 60"/>
                <a:gd name="T44" fmla="*/ 24 w 50"/>
                <a:gd name="T45" fmla="*/ 4 h 60"/>
                <a:gd name="T46" fmla="*/ 18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8" y="0"/>
                  </a:moveTo>
                  <a:cubicBezTo>
                    <a:pt x="36" y="0"/>
                    <a:pt x="40" y="1"/>
                    <a:pt x="43" y="3"/>
                  </a:cubicBezTo>
                  <a:cubicBezTo>
                    <a:pt x="48" y="5"/>
                    <a:pt x="50" y="9"/>
                    <a:pt x="50" y="15"/>
                  </a:cubicBezTo>
                  <a:cubicBezTo>
                    <a:pt x="50" y="28"/>
                    <a:pt x="39" y="37"/>
                    <a:pt x="23" y="37"/>
                  </a:cubicBezTo>
                  <a:cubicBezTo>
                    <a:pt x="22" y="37"/>
                    <a:pt x="21" y="37"/>
                    <a:pt x="18" y="37"/>
                  </a:cubicBezTo>
                  <a:cubicBezTo>
                    <a:pt x="14" y="54"/>
                    <a:pt x="14" y="54"/>
                    <a:pt x="14"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5" y="56"/>
                    <a:pt x="5" y="56"/>
                    <a:pt x="5" y="56"/>
                  </a:cubicBezTo>
                  <a:cubicBezTo>
                    <a:pt x="7" y="54"/>
                    <a:pt x="7" y="54"/>
                    <a:pt x="7" y="54"/>
                  </a:cubicBezTo>
                  <a:cubicBezTo>
                    <a:pt x="16" y="6"/>
                    <a:pt x="16" y="6"/>
                    <a:pt x="16" y="6"/>
                  </a:cubicBezTo>
                  <a:cubicBezTo>
                    <a:pt x="15" y="4"/>
                    <a:pt x="15" y="4"/>
                    <a:pt x="15" y="4"/>
                  </a:cubicBezTo>
                  <a:cubicBezTo>
                    <a:pt x="10" y="4"/>
                    <a:pt x="10" y="4"/>
                    <a:pt x="10" y="4"/>
                  </a:cubicBezTo>
                  <a:cubicBezTo>
                    <a:pt x="10" y="0"/>
                    <a:pt x="10" y="0"/>
                    <a:pt x="10" y="0"/>
                  </a:cubicBezTo>
                  <a:lnTo>
                    <a:pt x="28" y="0"/>
                  </a:lnTo>
                  <a:close/>
                  <a:moveTo>
                    <a:pt x="18" y="33"/>
                  </a:moveTo>
                  <a:cubicBezTo>
                    <a:pt x="20" y="33"/>
                    <a:pt x="21" y="33"/>
                    <a:pt x="22" y="33"/>
                  </a:cubicBezTo>
                  <a:cubicBezTo>
                    <a:pt x="35" y="33"/>
                    <a:pt x="42" y="27"/>
                    <a:pt x="42" y="16"/>
                  </a:cubicBezTo>
                  <a:cubicBezTo>
                    <a:pt x="42" y="8"/>
                    <a:pt x="37" y="4"/>
                    <a:pt x="28" y="4"/>
                  </a:cubicBezTo>
                  <a:cubicBezTo>
                    <a:pt x="27" y="4"/>
                    <a:pt x="27" y="4"/>
                    <a:pt x="24" y="4"/>
                  </a:cubicBezTo>
                  <a:lnTo>
                    <a:pt x="18"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3" name="Freeform 15"/>
            <p:cNvSpPr>
              <a:spLocks/>
            </p:cNvSpPr>
            <p:nvPr/>
          </p:nvSpPr>
          <p:spPr bwMode="auto">
            <a:xfrm>
              <a:off x="5156200" y="6427788"/>
              <a:ext cx="206375" cy="146050"/>
            </a:xfrm>
            <a:custGeom>
              <a:avLst/>
              <a:gdLst>
                <a:gd name="T0" fmla="*/ 13 w 61"/>
                <a:gd name="T1" fmla="*/ 0 h 43"/>
                <a:gd name="T2" fmla="*/ 15 w 61"/>
                <a:gd name="T3" fmla="*/ 35 h 43"/>
                <a:gd name="T4" fmla="*/ 31 w 61"/>
                <a:gd name="T5" fmla="*/ 2 h 43"/>
                <a:gd name="T6" fmla="*/ 37 w 61"/>
                <a:gd name="T7" fmla="*/ 1 h 43"/>
                <a:gd name="T8" fmla="*/ 39 w 61"/>
                <a:gd name="T9" fmla="*/ 36 h 43"/>
                <a:gd name="T10" fmla="*/ 43 w 61"/>
                <a:gd name="T11" fmla="*/ 30 h 43"/>
                <a:gd name="T12" fmla="*/ 53 w 61"/>
                <a:gd name="T13" fmla="*/ 12 h 43"/>
                <a:gd name="T14" fmla="*/ 52 w 61"/>
                <a:gd name="T15" fmla="*/ 2 h 43"/>
                <a:gd name="T16" fmla="*/ 56 w 61"/>
                <a:gd name="T17" fmla="*/ 0 h 43"/>
                <a:gd name="T18" fmla="*/ 61 w 61"/>
                <a:gd name="T19" fmla="*/ 5 h 43"/>
                <a:gd name="T20" fmla="*/ 38 w 61"/>
                <a:gd name="T21" fmla="*/ 43 h 43"/>
                <a:gd name="T22" fmla="*/ 33 w 61"/>
                <a:gd name="T23" fmla="*/ 43 h 43"/>
                <a:gd name="T24" fmla="*/ 31 w 61"/>
                <a:gd name="T25" fmla="*/ 12 h 43"/>
                <a:gd name="T26" fmla="*/ 14 w 61"/>
                <a:gd name="T27" fmla="*/ 43 h 43"/>
                <a:gd name="T28" fmla="*/ 8 w 61"/>
                <a:gd name="T29" fmla="*/ 43 h 43"/>
                <a:gd name="T30" fmla="*/ 9 w 61"/>
                <a:gd name="T31" fmla="*/ 41 h 43"/>
                <a:gd name="T32" fmla="*/ 7 w 61"/>
                <a:gd name="T33" fmla="*/ 6 h 43"/>
                <a:gd name="T34" fmla="*/ 0 w 61"/>
                <a:gd name="T35" fmla="*/ 5 h 43"/>
                <a:gd name="T36" fmla="*/ 0 w 61"/>
                <a:gd name="T37" fmla="*/ 3 h 43"/>
                <a:gd name="T38" fmla="*/ 10 w 61"/>
                <a:gd name="T39" fmla="*/ 0 h 43"/>
                <a:gd name="T40" fmla="*/ 13 w 61"/>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2" y="2"/>
                    <a:pt x="52" y="2"/>
                    <a:pt x="52" y="2"/>
                  </a:cubicBezTo>
                  <a:cubicBezTo>
                    <a:pt x="53" y="1"/>
                    <a:pt x="54" y="0"/>
                    <a:pt x="56" y="0"/>
                  </a:cubicBezTo>
                  <a:cubicBezTo>
                    <a:pt x="59" y="0"/>
                    <a:pt x="61" y="2"/>
                    <a:pt x="61" y="5"/>
                  </a:cubicBezTo>
                  <a:cubicBezTo>
                    <a:pt x="61"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7" y="6"/>
                    <a:pt x="7" y="6"/>
                    <a:pt x="7"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4" name="Freeform 16"/>
            <p:cNvSpPr>
              <a:spLocks/>
            </p:cNvSpPr>
            <p:nvPr/>
          </p:nvSpPr>
          <p:spPr bwMode="auto">
            <a:xfrm>
              <a:off x="5373688" y="6365875"/>
              <a:ext cx="173038" cy="211138"/>
            </a:xfrm>
            <a:custGeom>
              <a:avLst/>
              <a:gdLst>
                <a:gd name="T0" fmla="*/ 49 w 51"/>
                <a:gd name="T1" fmla="*/ 17 h 62"/>
                <a:gd name="T2" fmla="*/ 45 w 51"/>
                <a:gd name="T3" fmla="*/ 17 h 62"/>
                <a:gd name="T4" fmla="*/ 45 w 51"/>
                <a:gd name="T5" fmla="*/ 9 h 62"/>
                <a:gd name="T6" fmla="*/ 44 w 51"/>
                <a:gd name="T7" fmla="*/ 7 h 62"/>
                <a:gd name="T8" fmla="*/ 35 w 51"/>
                <a:gd name="T9" fmla="*/ 5 h 62"/>
                <a:gd name="T10" fmla="*/ 9 w 51"/>
                <a:gd name="T11" fmla="*/ 38 h 62"/>
                <a:gd name="T12" fmla="*/ 27 w 51"/>
                <a:gd name="T13" fmla="*/ 57 h 62"/>
                <a:gd name="T14" fmla="*/ 34 w 51"/>
                <a:gd name="T15" fmla="*/ 56 h 62"/>
                <a:gd name="T16" fmla="*/ 36 w 51"/>
                <a:gd name="T17" fmla="*/ 55 h 62"/>
                <a:gd name="T18" fmla="*/ 40 w 51"/>
                <a:gd name="T19" fmla="*/ 45 h 62"/>
                <a:gd name="T20" fmla="*/ 44 w 51"/>
                <a:gd name="T21" fmla="*/ 45 h 62"/>
                <a:gd name="T22" fmla="*/ 41 w 51"/>
                <a:gd name="T23" fmla="*/ 59 h 62"/>
                <a:gd name="T24" fmla="*/ 24 w 51"/>
                <a:gd name="T25" fmla="*/ 62 h 62"/>
                <a:gd name="T26" fmla="*/ 0 w 51"/>
                <a:gd name="T27" fmla="*/ 37 h 62"/>
                <a:gd name="T28" fmla="*/ 35 w 51"/>
                <a:gd name="T29" fmla="*/ 0 h 62"/>
                <a:gd name="T30" fmla="*/ 51 w 51"/>
                <a:gd name="T31" fmla="*/ 3 h 62"/>
                <a:gd name="T32" fmla="*/ 49 w 51"/>
                <a:gd name="T33" fmla="*/ 1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62">
                  <a:moveTo>
                    <a:pt x="49" y="17"/>
                  </a:moveTo>
                  <a:cubicBezTo>
                    <a:pt x="45" y="17"/>
                    <a:pt x="45" y="17"/>
                    <a:pt x="45" y="17"/>
                  </a:cubicBezTo>
                  <a:cubicBezTo>
                    <a:pt x="45" y="9"/>
                    <a:pt x="45" y="9"/>
                    <a:pt x="45" y="9"/>
                  </a:cubicBezTo>
                  <a:cubicBezTo>
                    <a:pt x="44" y="7"/>
                    <a:pt x="44" y="7"/>
                    <a:pt x="44" y="7"/>
                  </a:cubicBezTo>
                  <a:cubicBezTo>
                    <a:pt x="41" y="5"/>
                    <a:pt x="39" y="5"/>
                    <a:pt x="35" y="5"/>
                  </a:cubicBezTo>
                  <a:cubicBezTo>
                    <a:pt x="20" y="5"/>
                    <a:pt x="9" y="19"/>
                    <a:pt x="9" y="38"/>
                  </a:cubicBezTo>
                  <a:cubicBezTo>
                    <a:pt x="9" y="50"/>
                    <a:pt x="15" y="57"/>
                    <a:pt x="27" y="57"/>
                  </a:cubicBezTo>
                  <a:cubicBezTo>
                    <a:pt x="29" y="57"/>
                    <a:pt x="31" y="57"/>
                    <a:pt x="34" y="56"/>
                  </a:cubicBezTo>
                  <a:cubicBezTo>
                    <a:pt x="36" y="55"/>
                    <a:pt x="36" y="55"/>
                    <a:pt x="36" y="55"/>
                  </a:cubicBezTo>
                  <a:cubicBezTo>
                    <a:pt x="40" y="45"/>
                    <a:pt x="40" y="45"/>
                    <a:pt x="40" y="45"/>
                  </a:cubicBezTo>
                  <a:cubicBezTo>
                    <a:pt x="44" y="45"/>
                    <a:pt x="44" y="45"/>
                    <a:pt x="44" y="45"/>
                  </a:cubicBezTo>
                  <a:cubicBezTo>
                    <a:pt x="41" y="59"/>
                    <a:pt x="41" y="59"/>
                    <a:pt x="41" y="59"/>
                  </a:cubicBezTo>
                  <a:cubicBezTo>
                    <a:pt x="34" y="61"/>
                    <a:pt x="29" y="62"/>
                    <a:pt x="24" y="62"/>
                  </a:cubicBezTo>
                  <a:cubicBezTo>
                    <a:pt x="9" y="62"/>
                    <a:pt x="0" y="52"/>
                    <a:pt x="0" y="37"/>
                  </a:cubicBezTo>
                  <a:cubicBezTo>
                    <a:pt x="0" y="17"/>
                    <a:pt x="16" y="0"/>
                    <a:pt x="35" y="0"/>
                  </a:cubicBezTo>
                  <a:cubicBezTo>
                    <a:pt x="40" y="0"/>
                    <a:pt x="45" y="1"/>
                    <a:pt x="51" y="3"/>
                  </a:cubicBezTo>
                  <a:lnTo>
                    <a:pt x="49" y="17"/>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5" name="Freeform 17"/>
            <p:cNvSpPr>
              <a:spLocks/>
            </p:cNvSpPr>
            <p:nvPr/>
          </p:nvSpPr>
          <p:spPr bwMode="auto">
            <a:xfrm>
              <a:off x="5611813" y="6427788"/>
              <a:ext cx="146050" cy="146050"/>
            </a:xfrm>
            <a:custGeom>
              <a:avLst/>
              <a:gdLst>
                <a:gd name="T0" fmla="*/ 15 w 43"/>
                <a:gd name="T1" fmla="*/ 0 h 43"/>
                <a:gd name="T2" fmla="*/ 14 w 43"/>
                <a:gd name="T3" fmla="*/ 9 h 43"/>
                <a:gd name="T4" fmla="*/ 31 w 43"/>
                <a:gd name="T5" fmla="*/ 0 h 43"/>
                <a:gd name="T6" fmla="*/ 38 w 43"/>
                <a:gd name="T7" fmla="*/ 7 h 43"/>
                <a:gd name="T8" fmla="*/ 37 w 43"/>
                <a:gd name="T9" fmla="*/ 15 h 43"/>
                <a:gd name="T10" fmla="*/ 34 w 43"/>
                <a:gd name="T11" fmla="*/ 29 h 43"/>
                <a:gd name="T12" fmla="*/ 33 w 43"/>
                <a:gd name="T13" fmla="*/ 34 h 43"/>
                <a:gd name="T14" fmla="*/ 38 w 43"/>
                <a:gd name="T15" fmla="*/ 39 h 43"/>
                <a:gd name="T16" fmla="*/ 43 w 43"/>
                <a:gd name="T17" fmla="*/ 38 h 43"/>
                <a:gd name="T18" fmla="*/ 43 w 43"/>
                <a:gd name="T19" fmla="*/ 40 h 43"/>
                <a:gd name="T20" fmla="*/ 32 w 43"/>
                <a:gd name="T21" fmla="*/ 43 h 43"/>
                <a:gd name="T22" fmla="*/ 26 w 43"/>
                <a:gd name="T23" fmla="*/ 38 h 43"/>
                <a:gd name="T24" fmla="*/ 26 w 43"/>
                <a:gd name="T25" fmla="*/ 33 h 43"/>
                <a:gd name="T26" fmla="*/ 30 w 43"/>
                <a:gd name="T27" fmla="*/ 17 h 43"/>
                <a:gd name="T28" fmla="*/ 31 w 43"/>
                <a:gd name="T29" fmla="*/ 11 h 43"/>
                <a:gd name="T30" fmla="*/ 26 w 43"/>
                <a:gd name="T31" fmla="*/ 5 h 43"/>
                <a:gd name="T32" fmla="*/ 13 w 43"/>
                <a:gd name="T33" fmla="*/ 13 h 43"/>
                <a:gd name="T34" fmla="*/ 8 w 43"/>
                <a:gd name="T35" fmla="*/ 43 h 43"/>
                <a:gd name="T36" fmla="*/ 0 w 43"/>
                <a:gd name="T37" fmla="*/ 43 h 43"/>
                <a:gd name="T38" fmla="*/ 7 w 43"/>
                <a:gd name="T39" fmla="*/ 7 h 43"/>
                <a:gd name="T40" fmla="*/ 0 w 43"/>
                <a:gd name="T41" fmla="*/ 5 h 43"/>
                <a:gd name="T42" fmla="*/ 0 w 43"/>
                <a:gd name="T43" fmla="*/ 3 h 43"/>
                <a:gd name="T44" fmla="*/ 13 w 43"/>
                <a:gd name="T45" fmla="*/ 0 h 43"/>
                <a:gd name="T46" fmla="*/ 15 w 43"/>
                <a:gd name="T4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43">
                  <a:moveTo>
                    <a:pt x="15" y="0"/>
                  </a:moveTo>
                  <a:cubicBezTo>
                    <a:pt x="14" y="9"/>
                    <a:pt x="14" y="9"/>
                    <a:pt x="14" y="9"/>
                  </a:cubicBezTo>
                  <a:cubicBezTo>
                    <a:pt x="22" y="2"/>
                    <a:pt x="26" y="0"/>
                    <a:pt x="31" y="0"/>
                  </a:cubicBezTo>
                  <a:cubicBezTo>
                    <a:pt x="35" y="0"/>
                    <a:pt x="38" y="3"/>
                    <a:pt x="38" y="7"/>
                  </a:cubicBezTo>
                  <a:cubicBezTo>
                    <a:pt x="38" y="9"/>
                    <a:pt x="38" y="10"/>
                    <a:pt x="37" y="15"/>
                  </a:cubicBezTo>
                  <a:cubicBezTo>
                    <a:pt x="34" y="29"/>
                    <a:pt x="34" y="29"/>
                    <a:pt x="34" y="29"/>
                  </a:cubicBezTo>
                  <a:cubicBezTo>
                    <a:pt x="33" y="32"/>
                    <a:pt x="33" y="33"/>
                    <a:pt x="33" y="34"/>
                  </a:cubicBezTo>
                  <a:cubicBezTo>
                    <a:pt x="33" y="37"/>
                    <a:pt x="35" y="39"/>
                    <a:pt x="38" y="39"/>
                  </a:cubicBezTo>
                  <a:cubicBezTo>
                    <a:pt x="39" y="39"/>
                    <a:pt x="40" y="38"/>
                    <a:pt x="43" y="38"/>
                  </a:cubicBezTo>
                  <a:cubicBezTo>
                    <a:pt x="43" y="40"/>
                    <a:pt x="43" y="40"/>
                    <a:pt x="43" y="40"/>
                  </a:cubicBezTo>
                  <a:cubicBezTo>
                    <a:pt x="37" y="43"/>
                    <a:pt x="35" y="43"/>
                    <a:pt x="32" y="43"/>
                  </a:cubicBezTo>
                  <a:cubicBezTo>
                    <a:pt x="28" y="43"/>
                    <a:pt x="26" y="41"/>
                    <a:pt x="26" y="38"/>
                  </a:cubicBezTo>
                  <a:cubicBezTo>
                    <a:pt x="26" y="37"/>
                    <a:pt x="26" y="35"/>
                    <a:pt x="26" y="33"/>
                  </a:cubicBezTo>
                  <a:cubicBezTo>
                    <a:pt x="30" y="17"/>
                    <a:pt x="30" y="17"/>
                    <a:pt x="30" y="17"/>
                  </a:cubicBezTo>
                  <a:cubicBezTo>
                    <a:pt x="31" y="15"/>
                    <a:pt x="31" y="12"/>
                    <a:pt x="31" y="11"/>
                  </a:cubicBezTo>
                  <a:cubicBezTo>
                    <a:pt x="31" y="7"/>
                    <a:pt x="29" y="5"/>
                    <a:pt x="26" y="5"/>
                  </a:cubicBezTo>
                  <a:cubicBezTo>
                    <a:pt x="23" y="5"/>
                    <a:pt x="19" y="8"/>
                    <a:pt x="13" y="13"/>
                  </a:cubicBezTo>
                  <a:cubicBezTo>
                    <a:pt x="8" y="43"/>
                    <a:pt x="8" y="43"/>
                    <a:pt x="8"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6" name="Freeform 18"/>
            <p:cNvSpPr>
              <a:spLocks noEditPoints="1"/>
            </p:cNvSpPr>
            <p:nvPr/>
          </p:nvSpPr>
          <p:spPr bwMode="auto">
            <a:xfrm>
              <a:off x="5773738" y="6427788"/>
              <a:ext cx="106363" cy="146050"/>
            </a:xfrm>
            <a:custGeom>
              <a:avLst/>
              <a:gdLst>
                <a:gd name="T0" fmla="*/ 30 w 31"/>
                <a:gd name="T1" fmla="*/ 35 h 43"/>
                <a:gd name="T2" fmla="*/ 13 w 31"/>
                <a:gd name="T3" fmla="*/ 43 h 43"/>
                <a:gd name="T4" fmla="*/ 0 w 31"/>
                <a:gd name="T5" fmla="*/ 27 h 43"/>
                <a:gd name="T6" fmla="*/ 10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19 w 31"/>
                <a:gd name="T23" fmla="*/ 17 h 43"/>
                <a:gd name="T24" fmla="*/ 25 w 31"/>
                <a:gd name="T25" fmla="*/ 9 h 43"/>
                <a:gd name="T26" fmla="*/ 20 w 31"/>
                <a:gd name="T27" fmla="*/ 4 h 43"/>
                <a:gd name="T28" fmla="*/ 7 w 31"/>
                <a:gd name="T29" fmla="*/ 20 h 43"/>
                <a:gd name="T30" fmla="*/ 19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0" y="5"/>
                  </a:cubicBezTo>
                  <a:cubicBezTo>
                    <a:pt x="14" y="2"/>
                    <a:pt x="18" y="0"/>
                    <a:pt x="22" y="0"/>
                  </a:cubicBezTo>
                  <a:cubicBezTo>
                    <a:pt x="27" y="0"/>
                    <a:pt x="31" y="4"/>
                    <a:pt x="31" y="9"/>
                  </a:cubicBezTo>
                  <a:cubicBezTo>
                    <a:pt x="31" y="17"/>
                    <a:pt x="22" y="22"/>
                    <a:pt x="7" y="23"/>
                  </a:cubicBezTo>
                  <a:cubicBezTo>
                    <a:pt x="7" y="24"/>
                    <a:pt x="7" y="26"/>
                    <a:pt x="7" y="27"/>
                  </a:cubicBezTo>
                  <a:cubicBezTo>
                    <a:pt x="7" y="34"/>
                    <a:pt x="10" y="38"/>
                    <a:pt x="16" y="38"/>
                  </a:cubicBezTo>
                  <a:cubicBezTo>
                    <a:pt x="20" y="38"/>
                    <a:pt x="24" y="36"/>
                    <a:pt x="30" y="31"/>
                  </a:cubicBezTo>
                  <a:lnTo>
                    <a:pt x="30" y="35"/>
                  </a:lnTo>
                  <a:close/>
                  <a:moveTo>
                    <a:pt x="19" y="17"/>
                  </a:moveTo>
                  <a:cubicBezTo>
                    <a:pt x="23" y="14"/>
                    <a:pt x="25" y="12"/>
                    <a:pt x="25" y="9"/>
                  </a:cubicBezTo>
                  <a:cubicBezTo>
                    <a:pt x="25" y="6"/>
                    <a:pt x="23" y="4"/>
                    <a:pt x="20" y="4"/>
                  </a:cubicBezTo>
                  <a:cubicBezTo>
                    <a:pt x="15" y="4"/>
                    <a:pt x="10" y="10"/>
                    <a:pt x="7" y="20"/>
                  </a:cubicBezTo>
                  <a:cubicBezTo>
                    <a:pt x="13" y="20"/>
                    <a:pt x="16" y="19"/>
                    <a:pt x="19"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7" name="Freeform 19"/>
            <p:cNvSpPr>
              <a:spLocks/>
            </p:cNvSpPr>
            <p:nvPr/>
          </p:nvSpPr>
          <p:spPr bwMode="auto">
            <a:xfrm>
              <a:off x="5902325" y="6399213"/>
              <a:ext cx="88900"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1"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8" name="Freeform 20"/>
            <p:cNvSpPr>
              <a:spLocks/>
            </p:cNvSpPr>
            <p:nvPr/>
          </p:nvSpPr>
          <p:spPr bwMode="auto">
            <a:xfrm>
              <a:off x="6000750" y="6427788"/>
              <a:ext cx="204788" cy="146050"/>
            </a:xfrm>
            <a:custGeom>
              <a:avLst/>
              <a:gdLst>
                <a:gd name="T0" fmla="*/ 13 w 60"/>
                <a:gd name="T1" fmla="*/ 0 h 43"/>
                <a:gd name="T2" fmla="*/ 15 w 60"/>
                <a:gd name="T3" fmla="*/ 35 h 43"/>
                <a:gd name="T4" fmla="*/ 31 w 60"/>
                <a:gd name="T5" fmla="*/ 2 h 43"/>
                <a:gd name="T6" fmla="*/ 37 w 60"/>
                <a:gd name="T7" fmla="*/ 1 h 43"/>
                <a:gd name="T8" fmla="*/ 39 w 60"/>
                <a:gd name="T9" fmla="*/ 36 h 43"/>
                <a:gd name="T10" fmla="*/ 43 w 60"/>
                <a:gd name="T11" fmla="*/ 30 h 43"/>
                <a:gd name="T12" fmla="*/ 53 w 60"/>
                <a:gd name="T13" fmla="*/ 12 h 43"/>
                <a:gd name="T14" fmla="*/ 51 w 60"/>
                <a:gd name="T15" fmla="*/ 2 h 43"/>
                <a:gd name="T16" fmla="*/ 56 w 60"/>
                <a:gd name="T17" fmla="*/ 0 h 43"/>
                <a:gd name="T18" fmla="*/ 60 w 60"/>
                <a:gd name="T19" fmla="*/ 5 h 43"/>
                <a:gd name="T20" fmla="*/ 38 w 60"/>
                <a:gd name="T21" fmla="*/ 43 h 43"/>
                <a:gd name="T22" fmla="*/ 33 w 60"/>
                <a:gd name="T23" fmla="*/ 43 h 43"/>
                <a:gd name="T24" fmla="*/ 31 w 60"/>
                <a:gd name="T25" fmla="*/ 12 h 43"/>
                <a:gd name="T26" fmla="*/ 14 w 60"/>
                <a:gd name="T27" fmla="*/ 43 h 43"/>
                <a:gd name="T28" fmla="*/ 8 w 60"/>
                <a:gd name="T29" fmla="*/ 43 h 43"/>
                <a:gd name="T30" fmla="*/ 9 w 60"/>
                <a:gd name="T31" fmla="*/ 41 h 43"/>
                <a:gd name="T32" fmla="*/ 6 w 60"/>
                <a:gd name="T33" fmla="*/ 6 h 43"/>
                <a:gd name="T34" fmla="*/ 0 w 60"/>
                <a:gd name="T35" fmla="*/ 5 h 43"/>
                <a:gd name="T36" fmla="*/ 0 w 60"/>
                <a:gd name="T37" fmla="*/ 3 h 43"/>
                <a:gd name="T38" fmla="*/ 10 w 60"/>
                <a:gd name="T39" fmla="*/ 0 h 43"/>
                <a:gd name="T40" fmla="*/ 13 w 60"/>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1" y="2"/>
                    <a:pt x="51" y="2"/>
                    <a:pt x="51" y="2"/>
                  </a:cubicBezTo>
                  <a:cubicBezTo>
                    <a:pt x="53" y="1"/>
                    <a:pt x="54" y="0"/>
                    <a:pt x="56" y="0"/>
                  </a:cubicBezTo>
                  <a:cubicBezTo>
                    <a:pt x="59" y="0"/>
                    <a:pt x="60" y="2"/>
                    <a:pt x="60" y="5"/>
                  </a:cubicBezTo>
                  <a:cubicBezTo>
                    <a:pt x="60"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6" y="6"/>
                    <a:pt x="6" y="6"/>
                    <a:pt x="6"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9" name="Freeform 21"/>
            <p:cNvSpPr>
              <a:spLocks noEditPoints="1"/>
            </p:cNvSpPr>
            <p:nvPr/>
          </p:nvSpPr>
          <p:spPr bwMode="auto">
            <a:xfrm>
              <a:off x="620871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2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2"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0" name="Freeform 22"/>
            <p:cNvSpPr>
              <a:spLocks/>
            </p:cNvSpPr>
            <p:nvPr/>
          </p:nvSpPr>
          <p:spPr bwMode="auto">
            <a:xfrm>
              <a:off x="6354763"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8 w 33"/>
                <a:gd name="T17" fmla="*/ 43 h 43"/>
                <a:gd name="T18" fmla="*/ 0 w 33"/>
                <a:gd name="T19" fmla="*/ 43 h 43"/>
                <a:gd name="T20" fmla="*/ 8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9"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8" y="43"/>
                    <a:pt x="8" y="43"/>
                    <a:pt x="8" y="43"/>
                  </a:cubicBezTo>
                  <a:cubicBezTo>
                    <a:pt x="0" y="43"/>
                    <a:pt x="0" y="43"/>
                    <a:pt x="0" y="43"/>
                  </a:cubicBezTo>
                  <a:cubicBezTo>
                    <a:pt x="8" y="7"/>
                    <a:pt x="8" y="7"/>
                    <a:pt x="8"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1" name="Freeform 23"/>
            <p:cNvSpPr>
              <a:spLocks/>
            </p:cNvSpPr>
            <p:nvPr/>
          </p:nvSpPr>
          <p:spPr bwMode="auto">
            <a:xfrm>
              <a:off x="6465888" y="6351588"/>
              <a:ext cx="139700" cy="222250"/>
            </a:xfrm>
            <a:custGeom>
              <a:avLst/>
              <a:gdLst>
                <a:gd name="T0" fmla="*/ 20 w 41"/>
                <a:gd name="T1" fmla="*/ 0 h 65"/>
                <a:gd name="T2" fmla="*/ 11 w 41"/>
                <a:gd name="T3" fmla="*/ 44 h 65"/>
                <a:gd name="T4" fmla="*/ 27 w 41"/>
                <a:gd name="T5" fmla="*/ 27 h 65"/>
                <a:gd name="T6" fmla="*/ 35 w 41"/>
                <a:gd name="T7" fmla="*/ 22 h 65"/>
                <a:gd name="T8" fmla="*/ 40 w 41"/>
                <a:gd name="T9" fmla="*/ 27 h 65"/>
                <a:gd name="T10" fmla="*/ 35 w 41"/>
                <a:gd name="T11" fmla="*/ 32 h 65"/>
                <a:gd name="T12" fmla="*/ 32 w 41"/>
                <a:gd name="T13" fmla="*/ 29 h 65"/>
                <a:gd name="T14" fmla="*/ 21 w 41"/>
                <a:gd name="T15" fmla="*/ 38 h 65"/>
                <a:gd name="T16" fmla="*/ 29 w 41"/>
                <a:gd name="T17" fmla="*/ 55 h 65"/>
                <a:gd name="T18" fmla="*/ 37 w 41"/>
                <a:gd name="T19" fmla="*/ 61 h 65"/>
                <a:gd name="T20" fmla="*/ 41 w 41"/>
                <a:gd name="T21" fmla="*/ 60 h 65"/>
                <a:gd name="T22" fmla="*/ 41 w 41"/>
                <a:gd name="T23" fmla="*/ 63 h 65"/>
                <a:gd name="T24" fmla="*/ 31 w 41"/>
                <a:gd name="T25" fmla="*/ 65 h 65"/>
                <a:gd name="T26" fmla="*/ 23 w 41"/>
                <a:gd name="T27" fmla="*/ 58 h 65"/>
                <a:gd name="T28" fmla="*/ 15 w 41"/>
                <a:gd name="T29" fmla="*/ 43 h 65"/>
                <a:gd name="T30" fmla="*/ 10 w 41"/>
                <a:gd name="T31" fmla="*/ 48 h 65"/>
                <a:gd name="T32" fmla="*/ 8 w 41"/>
                <a:gd name="T33" fmla="*/ 65 h 65"/>
                <a:gd name="T34" fmla="*/ 0 w 41"/>
                <a:gd name="T35" fmla="*/ 65 h 65"/>
                <a:gd name="T36" fmla="*/ 12 w 41"/>
                <a:gd name="T37" fmla="*/ 5 h 65"/>
                <a:gd name="T38" fmla="*/ 4 w 41"/>
                <a:gd name="T39" fmla="*/ 5 h 65"/>
                <a:gd name="T40" fmla="*/ 4 w 41"/>
                <a:gd name="T41" fmla="*/ 2 h 65"/>
                <a:gd name="T42" fmla="*/ 18 w 41"/>
                <a:gd name="T43" fmla="*/ 0 h 65"/>
                <a:gd name="T44" fmla="*/ 20 w 41"/>
                <a:gd name="T4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1" h="65">
                  <a:moveTo>
                    <a:pt x="20" y="0"/>
                  </a:moveTo>
                  <a:cubicBezTo>
                    <a:pt x="11" y="44"/>
                    <a:pt x="11" y="44"/>
                    <a:pt x="11" y="44"/>
                  </a:cubicBezTo>
                  <a:cubicBezTo>
                    <a:pt x="27" y="27"/>
                    <a:pt x="27" y="27"/>
                    <a:pt x="27" y="27"/>
                  </a:cubicBezTo>
                  <a:cubicBezTo>
                    <a:pt x="30" y="24"/>
                    <a:pt x="33" y="22"/>
                    <a:pt x="35" y="22"/>
                  </a:cubicBezTo>
                  <a:cubicBezTo>
                    <a:pt x="38" y="22"/>
                    <a:pt x="40" y="24"/>
                    <a:pt x="40" y="27"/>
                  </a:cubicBezTo>
                  <a:cubicBezTo>
                    <a:pt x="40" y="29"/>
                    <a:pt x="39" y="30"/>
                    <a:pt x="35" y="32"/>
                  </a:cubicBezTo>
                  <a:cubicBezTo>
                    <a:pt x="32" y="29"/>
                    <a:pt x="32" y="29"/>
                    <a:pt x="32" y="29"/>
                  </a:cubicBezTo>
                  <a:cubicBezTo>
                    <a:pt x="28" y="31"/>
                    <a:pt x="26" y="33"/>
                    <a:pt x="21" y="38"/>
                  </a:cubicBezTo>
                  <a:cubicBezTo>
                    <a:pt x="25" y="49"/>
                    <a:pt x="26" y="51"/>
                    <a:pt x="29" y="55"/>
                  </a:cubicBezTo>
                  <a:cubicBezTo>
                    <a:pt x="31" y="59"/>
                    <a:pt x="34" y="61"/>
                    <a:pt x="37" y="61"/>
                  </a:cubicBezTo>
                  <a:cubicBezTo>
                    <a:pt x="38" y="61"/>
                    <a:pt x="40" y="61"/>
                    <a:pt x="41" y="60"/>
                  </a:cubicBezTo>
                  <a:cubicBezTo>
                    <a:pt x="41" y="63"/>
                    <a:pt x="41" y="63"/>
                    <a:pt x="41" y="63"/>
                  </a:cubicBezTo>
                  <a:cubicBezTo>
                    <a:pt x="36" y="64"/>
                    <a:pt x="33" y="65"/>
                    <a:pt x="31" y="65"/>
                  </a:cubicBezTo>
                  <a:cubicBezTo>
                    <a:pt x="28" y="65"/>
                    <a:pt x="25" y="63"/>
                    <a:pt x="23" y="58"/>
                  </a:cubicBezTo>
                  <a:cubicBezTo>
                    <a:pt x="15" y="43"/>
                    <a:pt x="15" y="43"/>
                    <a:pt x="15" y="43"/>
                  </a:cubicBezTo>
                  <a:cubicBezTo>
                    <a:pt x="10" y="48"/>
                    <a:pt x="10" y="48"/>
                    <a:pt x="10" y="48"/>
                  </a:cubicBezTo>
                  <a:cubicBezTo>
                    <a:pt x="8" y="65"/>
                    <a:pt x="8" y="65"/>
                    <a:pt x="8" y="65"/>
                  </a:cubicBezTo>
                  <a:cubicBezTo>
                    <a:pt x="0" y="65"/>
                    <a:pt x="0" y="65"/>
                    <a:pt x="0" y="65"/>
                  </a:cubicBezTo>
                  <a:cubicBezTo>
                    <a:pt x="12" y="5"/>
                    <a:pt x="12" y="5"/>
                    <a:pt x="12" y="5"/>
                  </a:cubicBezTo>
                  <a:cubicBezTo>
                    <a:pt x="4" y="5"/>
                    <a:pt x="4" y="5"/>
                    <a:pt x="4" y="5"/>
                  </a:cubicBezTo>
                  <a:cubicBezTo>
                    <a:pt x="4" y="2"/>
                    <a:pt x="4" y="2"/>
                    <a:pt x="4" y="2"/>
                  </a:cubicBezTo>
                  <a:cubicBezTo>
                    <a:pt x="18" y="0"/>
                    <a:pt x="18" y="0"/>
                    <a:pt x="18" y="0"/>
                  </a:cubicBezTo>
                  <a:lnTo>
                    <a:pt x="20"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2" name="Freeform 24"/>
            <p:cNvSpPr>
              <a:spLocks noEditPoints="1"/>
            </p:cNvSpPr>
            <p:nvPr/>
          </p:nvSpPr>
          <p:spPr bwMode="auto">
            <a:xfrm>
              <a:off x="3638550" y="5445125"/>
              <a:ext cx="3849688" cy="822325"/>
            </a:xfrm>
            <a:custGeom>
              <a:avLst/>
              <a:gdLst>
                <a:gd name="T0" fmla="*/ 804 w 1134"/>
                <a:gd name="T1" fmla="*/ 203 h 241"/>
                <a:gd name="T2" fmla="*/ 750 w 1134"/>
                <a:gd name="T3" fmla="*/ 182 h 241"/>
                <a:gd name="T4" fmla="*/ 403 w 1134"/>
                <a:gd name="T5" fmla="*/ 162 h 241"/>
                <a:gd name="T6" fmla="*/ 423 w 1134"/>
                <a:gd name="T7" fmla="*/ 119 h 241"/>
                <a:gd name="T8" fmla="*/ 1017 w 1134"/>
                <a:gd name="T9" fmla="*/ 134 h 241"/>
                <a:gd name="T10" fmla="*/ 659 w 1134"/>
                <a:gd name="T11" fmla="*/ 105 h 241"/>
                <a:gd name="T12" fmla="*/ 659 w 1134"/>
                <a:gd name="T13" fmla="*/ 105 h 241"/>
                <a:gd name="T14" fmla="*/ 775 w 1134"/>
                <a:gd name="T15" fmla="*/ 70 h 241"/>
                <a:gd name="T16" fmla="*/ 991 w 1134"/>
                <a:gd name="T17" fmla="*/ 74 h 241"/>
                <a:gd name="T18" fmla="*/ 937 w 1134"/>
                <a:gd name="T19" fmla="*/ 74 h 241"/>
                <a:gd name="T20" fmla="*/ 927 w 1134"/>
                <a:gd name="T21" fmla="*/ 143 h 241"/>
                <a:gd name="T22" fmla="*/ 916 w 1134"/>
                <a:gd name="T23" fmla="*/ 74 h 241"/>
                <a:gd name="T24" fmla="*/ 773 w 1134"/>
                <a:gd name="T25" fmla="*/ 56 h 241"/>
                <a:gd name="T26" fmla="*/ 729 w 1134"/>
                <a:gd name="T27" fmla="*/ 163 h 241"/>
                <a:gd name="T28" fmla="*/ 767 w 1134"/>
                <a:gd name="T29" fmla="*/ 240 h 241"/>
                <a:gd name="T30" fmla="*/ 761 w 1134"/>
                <a:gd name="T31" fmla="*/ 156 h 241"/>
                <a:gd name="T32" fmla="*/ 774 w 1134"/>
                <a:gd name="T33" fmla="*/ 141 h 241"/>
                <a:gd name="T34" fmla="*/ 852 w 1134"/>
                <a:gd name="T35" fmla="*/ 77 h 241"/>
                <a:gd name="T36" fmla="*/ 872 w 1134"/>
                <a:gd name="T37" fmla="*/ 195 h 241"/>
                <a:gd name="T38" fmla="*/ 926 w 1134"/>
                <a:gd name="T39" fmla="*/ 190 h 241"/>
                <a:gd name="T40" fmla="*/ 642 w 1134"/>
                <a:gd name="T41" fmla="*/ 55 h 241"/>
                <a:gd name="T42" fmla="*/ 701 w 1134"/>
                <a:gd name="T43" fmla="*/ 172 h 241"/>
                <a:gd name="T44" fmla="*/ 617 w 1134"/>
                <a:gd name="T45" fmla="*/ 121 h 241"/>
                <a:gd name="T46" fmla="*/ 642 w 1134"/>
                <a:gd name="T47" fmla="*/ 55 h 241"/>
                <a:gd name="T48" fmla="*/ 466 w 1134"/>
                <a:gd name="T49" fmla="*/ 109 h 241"/>
                <a:gd name="T50" fmla="*/ 345 w 1134"/>
                <a:gd name="T51" fmla="*/ 87 h 241"/>
                <a:gd name="T52" fmla="*/ 391 w 1134"/>
                <a:gd name="T53" fmla="*/ 70 h 241"/>
                <a:gd name="T54" fmla="*/ 354 w 1134"/>
                <a:gd name="T55" fmla="*/ 123 h 241"/>
                <a:gd name="T56" fmla="*/ 423 w 1134"/>
                <a:gd name="T57" fmla="*/ 170 h 241"/>
                <a:gd name="T58" fmla="*/ 483 w 1134"/>
                <a:gd name="T59" fmla="*/ 171 h 241"/>
                <a:gd name="T60" fmla="*/ 280 w 1134"/>
                <a:gd name="T61" fmla="*/ 84 h 241"/>
                <a:gd name="T62" fmla="*/ 221 w 1134"/>
                <a:gd name="T63" fmla="*/ 70 h 241"/>
                <a:gd name="T64" fmla="*/ 239 w 1134"/>
                <a:gd name="T65" fmla="*/ 166 h 241"/>
                <a:gd name="T66" fmla="*/ 223 w 1134"/>
                <a:gd name="T67" fmla="*/ 184 h 241"/>
                <a:gd name="T68" fmla="*/ 285 w 1134"/>
                <a:gd name="T69" fmla="*/ 170 h 241"/>
                <a:gd name="T70" fmla="*/ 288 w 1134"/>
                <a:gd name="T71" fmla="*/ 93 h 241"/>
                <a:gd name="T72" fmla="*/ 338 w 1134"/>
                <a:gd name="T73" fmla="*/ 60 h 241"/>
                <a:gd name="T74" fmla="*/ 62 w 1134"/>
                <a:gd name="T75" fmla="*/ 103 h 241"/>
                <a:gd name="T76" fmla="*/ 82 w 1134"/>
                <a:gd name="T77" fmla="*/ 77 h 241"/>
                <a:gd name="T78" fmla="*/ 107 w 1134"/>
                <a:gd name="T79" fmla="*/ 100 h 241"/>
                <a:gd name="T80" fmla="*/ 2 w 1134"/>
                <a:gd name="T81" fmla="*/ 95 h 241"/>
                <a:gd name="T82" fmla="*/ 50 w 1134"/>
                <a:gd name="T83" fmla="*/ 170 h 241"/>
                <a:gd name="T84" fmla="*/ 19 w 1134"/>
                <a:gd name="T85" fmla="*/ 138 h 241"/>
                <a:gd name="T86" fmla="*/ 55 w 1134"/>
                <a:gd name="T87" fmla="*/ 187 h 241"/>
                <a:gd name="T88" fmla="*/ 1048 w 1134"/>
                <a:gd name="T89" fmla="*/ 32 h 241"/>
                <a:gd name="T90" fmla="*/ 1034 w 1134"/>
                <a:gd name="T91" fmla="*/ 47 h 241"/>
                <a:gd name="T92" fmla="*/ 536 w 1134"/>
                <a:gd name="T93" fmla="*/ 26 h 241"/>
                <a:gd name="T94" fmla="*/ 476 w 1134"/>
                <a:gd name="T95" fmla="*/ 69 h 241"/>
                <a:gd name="T96" fmla="*/ 494 w 1134"/>
                <a:gd name="T97" fmla="*/ 156 h 241"/>
                <a:gd name="T98" fmla="*/ 572 w 1134"/>
                <a:gd name="T99" fmla="*/ 161 h 241"/>
                <a:gd name="T100" fmla="*/ 536 w 1134"/>
                <a:gd name="T101" fmla="*/ 80 h 241"/>
                <a:gd name="T102" fmla="*/ 536 w 1134"/>
                <a:gd name="T103" fmla="*/ 62 h 241"/>
                <a:gd name="T104" fmla="*/ 155 w 1134"/>
                <a:gd name="T105" fmla="*/ 26 h 241"/>
                <a:gd name="T106" fmla="*/ 117 w 1134"/>
                <a:gd name="T107" fmla="*/ 80 h 241"/>
                <a:gd name="T108" fmla="*/ 169 w 1134"/>
                <a:gd name="T109" fmla="*/ 186 h 241"/>
                <a:gd name="T110" fmla="*/ 201 w 1134"/>
                <a:gd name="T111" fmla="*/ 162 h 241"/>
                <a:gd name="T112" fmla="*/ 213 w 1134"/>
                <a:gd name="T113" fmla="*/ 80 h 241"/>
                <a:gd name="T114" fmla="*/ 1107 w 1134"/>
                <a:gd name="T115" fmla="*/ 149 h 241"/>
                <a:gd name="T116" fmla="*/ 1087 w 1134"/>
                <a:gd name="T117" fmla="*/ 124 h 241"/>
                <a:gd name="T118" fmla="*/ 1048 w 1134"/>
                <a:gd name="T119" fmla="*/ 0 h 241"/>
                <a:gd name="T120" fmla="*/ 981 w 1134"/>
                <a:gd name="T121" fmla="*/ 135 h 241"/>
                <a:gd name="T122" fmla="*/ 1091 w 1134"/>
                <a:gd name="T123" fmla="*/ 184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4" h="241">
                  <a:moveTo>
                    <a:pt x="750" y="182"/>
                  </a:moveTo>
                  <a:cubicBezTo>
                    <a:pt x="786" y="188"/>
                    <a:pt x="786" y="188"/>
                    <a:pt x="786" y="188"/>
                  </a:cubicBezTo>
                  <a:cubicBezTo>
                    <a:pt x="797" y="190"/>
                    <a:pt x="804" y="194"/>
                    <a:pt x="804" y="203"/>
                  </a:cubicBezTo>
                  <a:cubicBezTo>
                    <a:pt x="804" y="216"/>
                    <a:pt x="793" y="224"/>
                    <a:pt x="778" y="224"/>
                  </a:cubicBezTo>
                  <a:cubicBezTo>
                    <a:pt x="761" y="224"/>
                    <a:pt x="748" y="212"/>
                    <a:pt x="748" y="196"/>
                  </a:cubicBezTo>
                  <a:cubicBezTo>
                    <a:pt x="748" y="192"/>
                    <a:pt x="748" y="187"/>
                    <a:pt x="750" y="182"/>
                  </a:cubicBezTo>
                  <a:close/>
                  <a:moveTo>
                    <a:pt x="423" y="119"/>
                  </a:moveTo>
                  <a:cubicBezTo>
                    <a:pt x="423" y="157"/>
                    <a:pt x="423" y="157"/>
                    <a:pt x="423" y="157"/>
                  </a:cubicBezTo>
                  <a:cubicBezTo>
                    <a:pt x="413" y="161"/>
                    <a:pt x="409" y="162"/>
                    <a:pt x="403" y="162"/>
                  </a:cubicBezTo>
                  <a:cubicBezTo>
                    <a:pt x="392" y="162"/>
                    <a:pt x="385" y="155"/>
                    <a:pt x="385" y="144"/>
                  </a:cubicBezTo>
                  <a:cubicBezTo>
                    <a:pt x="385" y="135"/>
                    <a:pt x="389" y="129"/>
                    <a:pt x="399" y="125"/>
                  </a:cubicBezTo>
                  <a:cubicBezTo>
                    <a:pt x="405" y="122"/>
                    <a:pt x="408" y="122"/>
                    <a:pt x="423" y="119"/>
                  </a:cubicBezTo>
                  <a:close/>
                  <a:moveTo>
                    <a:pt x="1061" y="145"/>
                  </a:moveTo>
                  <a:cubicBezTo>
                    <a:pt x="1055" y="149"/>
                    <a:pt x="1048" y="154"/>
                    <a:pt x="1038" y="154"/>
                  </a:cubicBezTo>
                  <a:cubicBezTo>
                    <a:pt x="1027" y="154"/>
                    <a:pt x="1017" y="147"/>
                    <a:pt x="1017" y="134"/>
                  </a:cubicBezTo>
                  <a:cubicBezTo>
                    <a:pt x="1017" y="122"/>
                    <a:pt x="1023" y="116"/>
                    <a:pt x="1033" y="109"/>
                  </a:cubicBezTo>
                  <a:lnTo>
                    <a:pt x="1061" y="145"/>
                  </a:lnTo>
                  <a:close/>
                  <a:moveTo>
                    <a:pt x="659" y="105"/>
                  </a:moveTo>
                  <a:cubicBezTo>
                    <a:pt x="618" y="105"/>
                    <a:pt x="618" y="105"/>
                    <a:pt x="618" y="105"/>
                  </a:cubicBezTo>
                  <a:cubicBezTo>
                    <a:pt x="619" y="81"/>
                    <a:pt x="625" y="71"/>
                    <a:pt x="639" y="71"/>
                  </a:cubicBezTo>
                  <a:cubicBezTo>
                    <a:pt x="653" y="71"/>
                    <a:pt x="658" y="80"/>
                    <a:pt x="659" y="105"/>
                  </a:cubicBezTo>
                  <a:close/>
                  <a:moveTo>
                    <a:pt x="775" y="129"/>
                  </a:moveTo>
                  <a:cubicBezTo>
                    <a:pt x="764" y="129"/>
                    <a:pt x="757" y="117"/>
                    <a:pt x="757" y="99"/>
                  </a:cubicBezTo>
                  <a:cubicBezTo>
                    <a:pt x="757" y="81"/>
                    <a:pt x="764" y="70"/>
                    <a:pt x="775" y="70"/>
                  </a:cubicBezTo>
                  <a:cubicBezTo>
                    <a:pt x="786" y="70"/>
                    <a:pt x="793" y="80"/>
                    <a:pt x="793" y="97"/>
                  </a:cubicBezTo>
                  <a:cubicBezTo>
                    <a:pt x="793" y="117"/>
                    <a:pt x="786" y="129"/>
                    <a:pt x="775" y="129"/>
                  </a:cubicBezTo>
                  <a:close/>
                  <a:moveTo>
                    <a:pt x="991" y="74"/>
                  </a:moveTo>
                  <a:cubicBezTo>
                    <a:pt x="991" y="62"/>
                    <a:pt x="991" y="62"/>
                    <a:pt x="991" y="62"/>
                  </a:cubicBezTo>
                  <a:cubicBezTo>
                    <a:pt x="937" y="62"/>
                    <a:pt x="937" y="62"/>
                    <a:pt x="937" y="62"/>
                  </a:cubicBezTo>
                  <a:cubicBezTo>
                    <a:pt x="937" y="74"/>
                    <a:pt x="937" y="74"/>
                    <a:pt x="937" y="74"/>
                  </a:cubicBezTo>
                  <a:cubicBezTo>
                    <a:pt x="950" y="77"/>
                    <a:pt x="950" y="77"/>
                    <a:pt x="950" y="77"/>
                  </a:cubicBezTo>
                  <a:cubicBezTo>
                    <a:pt x="953" y="80"/>
                    <a:pt x="953" y="80"/>
                    <a:pt x="953" y="80"/>
                  </a:cubicBezTo>
                  <a:cubicBezTo>
                    <a:pt x="927" y="143"/>
                    <a:pt x="927" y="143"/>
                    <a:pt x="927" y="143"/>
                  </a:cubicBezTo>
                  <a:cubicBezTo>
                    <a:pt x="900" y="80"/>
                    <a:pt x="900" y="80"/>
                    <a:pt x="900" y="80"/>
                  </a:cubicBezTo>
                  <a:cubicBezTo>
                    <a:pt x="902" y="77"/>
                    <a:pt x="902" y="77"/>
                    <a:pt x="902" y="77"/>
                  </a:cubicBezTo>
                  <a:cubicBezTo>
                    <a:pt x="916" y="74"/>
                    <a:pt x="916" y="74"/>
                    <a:pt x="916" y="74"/>
                  </a:cubicBezTo>
                  <a:cubicBezTo>
                    <a:pt x="916" y="62"/>
                    <a:pt x="916" y="62"/>
                    <a:pt x="916" y="62"/>
                  </a:cubicBezTo>
                  <a:cubicBezTo>
                    <a:pt x="808" y="62"/>
                    <a:pt x="808" y="62"/>
                    <a:pt x="808" y="62"/>
                  </a:cubicBezTo>
                  <a:cubicBezTo>
                    <a:pt x="799" y="58"/>
                    <a:pt x="788" y="56"/>
                    <a:pt x="773" y="56"/>
                  </a:cubicBezTo>
                  <a:cubicBezTo>
                    <a:pt x="736" y="56"/>
                    <a:pt x="713" y="73"/>
                    <a:pt x="713" y="100"/>
                  </a:cubicBezTo>
                  <a:cubicBezTo>
                    <a:pt x="713" y="120"/>
                    <a:pt x="722" y="131"/>
                    <a:pt x="746" y="139"/>
                  </a:cubicBezTo>
                  <a:cubicBezTo>
                    <a:pt x="734" y="148"/>
                    <a:pt x="729" y="154"/>
                    <a:pt x="729" y="163"/>
                  </a:cubicBezTo>
                  <a:cubicBezTo>
                    <a:pt x="729" y="168"/>
                    <a:pt x="731" y="171"/>
                    <a:pt x="734" y="178"/>
                  </a:cubicBezTo>
                  <a:cubicBezTo>
                    <a:pt x="717" y="178"/>
                    <a:pt x="707" y="188"/>
                    <a:pt x="707" y="204"/>
                  </a:cubicBezTo>
                  <a:cubicBezTo>
                    <a:pt x="707" y="227"/>
                    <a:pt x="729" y="240"/>
                    <a:pt x="767" y="240"/>
                  </a:cubicBezTo>
                  <a:cubicBezTo>
                    <a:pt x="813" y="240"/>
                    <a:pt x="845" y="220"/>
                    <a:pt x="845" y="193"/>
                  </a:cubicBezTo>
                  <a:cubicBezTo>
                    <a:pt x="845" y="171"/>
                    <a:pt x="827" y="162"/>
                    <a:pt x="773" y="157"/>
                  </a:cubicBezTo>
                  <a:cubicBezTo>
                    <a:pt x="761" y="156"/>
                    <a:pt x="761" y="156"/>
                    <a:pt x="761" y="156"/>
                  </a:cubicBezTo>
                  <a:cubicBezTo>
                    <a:pt x="761" y="153"/>
                    <a:pt x="760" y="150"/>
                    <a:pt x="760" y="148"/>
                  </a:cubicBezTo>
                  <a:cubicBezTo>
                    <a:pt x="760" y="145"/>
                    <a:pt x="761" y="144"/>
                    <a:pt x="761" y="140"/>
                  </a:cubicBezTo>
                  <a:cubicBezTo>
                    <a:pt x="766" y="141"/>
                    <a:pt x="769" y="141"/>
                    <a:pt x="774" y="141"/>
                  </a:cubicBezTo>
                  <a:cubicBezTo>
                    <a:pt x="812" y="141"/>
                    <a:pt x="835" y="125"/>
                    <a:pt x="835" y="99"/>
                  </a:cubicBezTo>
                  <a:cubicBezTo>
                    <a:pt x="835" y="91"/>
                    <a:pt x="833" y="84"/>
                    <a:pt x="829" y="77"/>
                  </a:cubicBezTo>
                  <a:cubicBezTo>
                    <a:pt x="852" y="77"/>
                    <a:pt x="852" y="77"/>
                    <a:pt x="852" y="77"/>
                  </a:cubicBezTo>
                  <a:cubicBezTo>
                    <a:pt x="906" y="191"/>
                    <a:pt x="906" y="191"/>
                    <a:pt x="906" y="191"/>
                  </a:cubicBezTo>
                  <a:cubicBezTo>
                    <a:pt x="901" y="202"/>
                    <a:pt x="895" y="210"/>
                    <a:pt x="890" y="214"/>
                  </a:cubicBezTo>
                  <a:cubicBezTo>
                    <a:pt x="872" y="195"/>
                    <a:pt x="872" y="195"/>
                    <a:pt x="872" y="195"/>
                  </a:cubicBezTo>
                  <a:cubicBezTo>
                    <a:pt x="863" y="198"/>
                    <a:pt x="855" y="209"/>
                    <a:pt x="855" y="220"/>
                  </a:cubicBezTo>
                  <a:cubicBezTo>
                    <a:pt x="855" y="233"/>
                    <a:pt x="864" y="241"/>
                    <a:pt x="876" y="241"/>
                  </a:cubicBezTo>
                  <a:cubicBezTo>
                    <a:pt x="896" y="241"/>
                    <a:pt x="912" y="221"/>
                    <a:pt x="926" y="190"/>
                  </a:cubicBezTo>
                  <a:cubicBezTo>
                    <a:pt x="977" y="77"/>
                    <a:pt x="977" y="77"/>
                    <a:pt x="977" y="77"/>
                  </a:cubicBezTo>
                  <a:lnTo>
                    <a:pt x="991" y="74"/>
                  </a:lnTo>
                  <a:close/>
                  <a:moveTo>
                    <a:pt x="642" y="55"/>
                  </a:moveTo>
                  <a:cubicBezTo>
                    <a:pt x="599" y="55"/>
                    <a:pt x="574" y="81"/>
                    <a:pt x="574" y="122"/>
                  </a:cubicBezTo>
                  <a:cubicBezTo>
                    <a:pt x="574" y="161"/>
                    <a:pt x="598" y="186"/>
                    <a:pt x="642" y="186"/>
                  </a:cubicBezTo>
                  <a:cubicBezTo>
                    <a:pt x="664" y="186"/>
                    <a:pt x="679" y="182"/>
                    <a:pt x="701" y="172"/>
                  </a:cubicBezTo>
                  <a:cubicBezTo>
                    <a:pt x="701" y="148"/>
                    <a:pt x="701" y="148"/>
                    <a:pt x="701" y="148"/>
                  </a:cubicBezTo>
                  <a:cubicBezTo>
                    <a:pt x="683" y="158"/>
                    <a:pt x="671" y="162"/>
                    <a:pt x="655" y="162"/>
                  </a:cubicBezTo>
                  <a:cubicBezTo>
                    <a:pt x="631" y="162"/>
                    <a:pt x="619" y="149"/>
                    <a:pt x="617" y="121"/>
                  </a:cubicBezTo>
                  <a:cubicBezTo>
                    <a:pt x="702" y="121"/>
                    <a:pt x="702" y="121"/>
                    <a:pt x="702" y="121"/>
                  </a:cubicBezTo>
                  <a:cubicBezTo>
                    <a:pt x="702" y="118"/>
                    <a:pt x="702" y="118"/>
                    <a:pt x="702" y="118"/>
                  </a:cubicBezTo>
                  <a:cubicBezTo>
                    <a:pt x="702" y="78"/>
                    <a:pt x="681" y="55"/>
                    <a:pt x="642" y="55"/>
                  </a:cubicBezTo>
                  <a:close/>
                  <a:moveTo>
                    <a:pt x="468" y="170"/>
                  </a:moveTo>
                  <a:cubicBezTo>
                    <a:pt x="466" y="166"/>
                    <a:pt x="466" y="166"/>
                    <a:pt x="466" y="166"/>
                  </a:cubicBezTo>
                  <a:cubicBezTo>
                    <a:pt x="466" y="109"/>
                    <a:pt x="466" y="109"/>
                    <a:pt x="466" y="109"/>
                  </a:cubicBezTo>
                  <a:cubicBezTo>
                    <a:pt x="466" y="84"/>
                    <a:pt x="463" y="77"/>
                    <a:pt x="454" y="68"/>
                  </a:cubicBezTo>
                  <a:cubicBezTo>
                    <a:pt x="445" y="59"/>
                    <a:pt x="430" y="55"/>
                    <a:pt x="410" y="55"/>
                  </a:cubicBezTo>
                  <a:cubicBezTo>
                    <a:pt x="374" y="55"/>
                    <a:pt x="345" y="69"/>
                    <a:pt x="345" y="87"/>
                  </a:cubicBezTo>
                  <a:cubicBezTo>
                    <a:pt x="345" y="94"/>
                    <a:pt x="349" y="97"/>
                    <a:pt x="361" y="97"/>
                  </a:cubicBezTo>
                  <a:cubicBezTo>
                    <a:pt x="391" y="97"/>
                    <a:pt x="391" y="97"/>
                    <a:pt x="391" y="97"/>
                  </a:cubicBezTo>
                  <a:cubicBezTo>
                    <a:pt x="391" y="70"/>
                    <a:pt x="391" y="70"/>
                    <a:pt x="391" y="70"/>
                  </a:cubicBezTo>
                  <a:cubicBezTo>
                    <a:pt x="414" y="70"/>
                    <a:pt x="423" y="77"/>
                    <a:pt x="423" y="95"/>
                  </a:cubicBezTo>
                  <a:cubicBezTo>
                    <a:pt x="423" y="102"/>
                    <a:pt x="423" y="102"/>
                    <a:pt x="423" y="102"/>
                  </a:cubicBezTo>
                  <a:cubicBezTo>
                    <a:pt x="380" y="112"/>
                    <a:pt x="362" y="117"/>
                    <a:pt x="354" y="123"/>
                  </a:cubicBezTo>
                  <a:cubicBezTo>
                    <a:pt x="344" y="130"/>
                    <a:pt x="339" y="140"/>
                    <a:pt x="339" y="153"/>
                  </a:cubicBezTo>
                  <a:cubicBezTo>
                    <a:pt x="339" y="173"/>
                    <a:pt x="354" y="187"/>
                    <a:pt x="376" y="187"/>
                  </a:cubicBezTo>
                  <a:cubicBezTo>
                    <a:pt x="389" y="187"/>
                    <a:pt x="402" y="183"/>
                    <a:pt x="423" y="170"/>
                  </a:cubicBezTo>
                  <a:cubicBezTo>
                    <a:pt x="426" y="184"/>
                    <a:pt x="426" y="184"/>
                    <a:pt x="426" y="184"/>
                  </a:cubicBezTo>
                  <a:cubicBezTo>
                    <a:pt x="483" y="184"/>
                    <a:pt x="483" y="184"/>
                    <a:pt x="483" y="184"/>
                  </a:cubicBezTo>
                  <a:cubicBezTo>
                    <a:pt x="483" y="171"/>
                    <a:pt x="483" y="171"/>
                    <a:pt x="483" y="171"/>
                  </a:cubicBezTo>
                  <a:lnTo>
                    <a:pt x="468" y="170"/>
                  </a:lnTo>
                  <a:close/>
                  <a:moveTo>
                    <a:pt x="314" y="56"/>
                  </a:moveTo>
                  <a:cubicBezTo>
                    <a:pt x="300" y="64"/>
                    <a:pt x="292" y="71"/>
                    <a:pt x="280" y="84"/>
                  </a:cubicBezTo>
                  <a:cubicBezTo>
                    <a:pt x="282" y="55"/>
                    <a:pt x="282" y="55"/>
                    <a:pt x="282" y="55"/>
                  </a:cubicBezTo>
                  <a:cubicBezTo>
                    <a:pt x="267" y="55"/>
                    <a:pt x="267" y="55"/>
                    <a:pt x="267" y="55"/>
                  </a:cubicBezTo>
                  <a:cubicBezTo>
                    <a:pt x="221" y="70"/>
                    <a:pt x="221" y="70"/>
                    <a:pt x="221" y="70"/>
                  </a:cubicBezTo>
                  <a:cubicBezTo>
                    <a:pt x="221" y="82"/>
                    <a:pt x="221" y="82"/>
                    <a:pt x="221" y="82"/>
                  </a:cubicBezTo>
                  <a:cubicBezTo>
                    <a:pt x="239" y="82"/>
                    <a:pt x="239" y="82"/>
                    <a:pt x="239" y="82"/>
                  </a:cubicBezTo>
                  <a:cubicBezTo>
                    <a:pt x="239" y="166"/>
                    <a:pt x="239" y="166"/>
                    <a:pt x="239" y="166"/>
                  </a:cubicBezTo>
                  <a:cubicBezTo>
                    <a:pt x="237" y="170"/>
                    <a:pt x="237" y="170"/>
                    <a:pt x="237" y="170"/>
                  </a:cubicBezTo>
                  <a:cubicBezTo>
                    <a:pt x="223" y="171"/>
                    <a:pt x="223" y="171"/>
                    <a:pt x="223" y="171"/>
                  </a:cubicBezTo>
                  <a:cubicBezTo>
                    <a:pt x="223" y="184"/>
                    <a:pt x="223" y="184"/>
                    <a:pt x="223" y="184"/>
                  </a:cubicBezTo>
                  <a:cubicBezTo>
                    <a:pt x="304" y="184"/>
                    <a:pt x="304" y="184"/>
                    <a:pt x="304" y="184"/>
                  </a:cubicBezTo>
                  <a:cubicBezTo>
                    <a:pt x="304" y="171"/>
                    <a:pt x="304" y="171"/>
                    <a:pt x="304" y="171"/>
                  </a:cubicBezTo>
                  <a:cubicBezTo>
                    <a:pt x="285" y="170"/>
                    <a:pt x="285" y="170"/>
                    <a:pt x="285" y="170"/>
                  </a:cubicBezTo>
                  <a:cubicBezTo>
                    <a:pt x="282" y="166"/>
                    <a:pt x="282" y="166"/>
                    <a:pt x="282" y="166"/>
                  </a:cubicBezTo>
                  <a:cubicBezTo>
                    <a:pt x="282" y="93"/>
                    <a:pt x="282" y="93"/>
                    <a:pt x="282" y="93"/>
                  </a:cubicBezTo>
                  <a:cubicBezTo>
                    <a:pt x="285" y="93"/>
                    <a:pt x="287" y="93"/>
                    <a:pt x="288" y="93"/>
                  </a:cubicBezTo>
                  <a:cubicBezTo>
                    <a:pt x="301" y="93"/>
                    <a:pt x="307" y="97"/>
                    <a:pt x="312" y="110"/>
                  </a:cubicBezTo>
                  <a:cubicBezTo>
                    <a:pt x="331" y="110"/>
                    <a:pt x="331" y="110"/>
                    <a:pt x="331" y="110"/>
                  </a:cubicBezTo>
                  <a:cubicBezTo>
                    <a:pt x="338" y="60"/>
                    <a:pt x="338" y="60"/>
                    <a:pt x="338" y="60"/>
                  </a:cubicBezTo>
                  <a:cubicBezTo>
                    <a:pt x="332" y="56"/>
                    <a:pt x="328" y="56"/>
                    <a:pt x="318" y="56"/>
                  </a:cubicBezTo>
                  <a:cubicBezTo>
                    <a:pt x="317" y="56"/>
                    <a:pt x="316" y="56"/>
                    <a:pt x="314" y="56"/>
                  </a:cubicBezTo>
                  <a:close/>
                  <a:moveTo>
                    <a:pt x="62" y="103"/>
                  </a:moveTo>
                  <a:cubicBezTo>
                    <a:pt x="49" y="98"/>
                    <a:pt x="44" y="94"/>
                    <a:pt x="44" y="86"/>
                  </a:cubicBezTo>
                  <a:cubicBezTo>
                    <a:pt x="44" y="78"/>
                    <a:pt x="51" y="72"/>
                    <a:pt x="63" y="72"/>
                  </a:cubicBezTo>
                  <a:cubicBezTo>
                    <a:pt x="70" y="72"/>
                    <a:pt x="74" y="73"/>
                    <a:pt x="82" y="77"/>
                  </a:cubicBezTo>
                  <a:cubicBezTo>
                    <a:pt x="86" y="80"/>
                    <a:pt x="86" y="80"/>
                    <a:pt x="86" y="80"/>
                  </a:cubicBezTo>
                  <a:cubicBezTo>
                    <a:pt x="89" y="100"/>
                    <a:pt x="89" y="100"/>
                    <a:pt x="89" y="100"/>
                  </a:cubicBezTo>
                  <a:cubicBezTo>
                    <a:pt x="107" y="100"/>
                    <a:pt x="107" y="100"/>
                    <a:pt x="107" y="100"/>
                  </a:cubicBezTo>
                  <a:cubicBezTo>
                    <a:pt x="107" y="62"/>
                    <a:pt x="107" y="62"/>
                    <a:pt x="107" y="62"/>
                  </a:cubicBezTo>
                  <a:cubicBezTo>
                    <a:pt x="83" y="56"/>
                    <a:pt x="72" y="55"/>
                    <a:pt x="58" y="55"/>
                  </a:cubicBezTo>
                  <a:cubicBezTo>
                    <a:pt x="24" y="55"/>
                    <a:pt x="2" y="71"/>
                    <a:pt x="2" y="95"/>
                  </a:cubicBezTo>
                  <a:cubicBezTo>
                    <a:pt x="2" y="112"/>
                    <a:pt x="13" y="122"/>
                    <a:pt x="54" y="139"/>
                  </a:cubicBezTo>
                  <a:cubicBezTo>
                    <a:pt x="66" y="144"/>
                    <a:pt x="70" y="148"/>
                    <a:pt x="70" y="155"/>
                  </a:cubicBezTo>
                  <a:cubicBezTo>
                    <a:pt x="70" y="165"/>
                    <a:pt x="63" y="170"/>
                    <a:pt x="50" y="170"/>
                  </a:cubicBezTo>
                  <a:cubicBezTo>
                    <a:pt x="42" y="170"/>
                    <a:pt x="35" y="169"/>
                    <a:pt x="24" y="164"/>
                  </a:cubicBezTo>
                  <a:cubicBezTo>
                    <a:pt x="21" y="161"/>
                    <a:pt x="21" y="161"/>
                    <a:pt x="21" y="161"/>
                  </a:cubicBezTo>
                  <a:cubicBezTo>
                    <a:pt x="19" y="138"/>
                    <a:pt x="19" y="138"/>
                    <a:pt x="19" y="138"/>
                  </a:cubicBezTo>
                  <a:cubicBezTo>
                    <a:pt x="0" y="138"/>
                    <a:pt x="0" y="138"/>
                    <a:pt x="0" y="138"/>
                  </a:cubicBezTo>
                  <a:cubicBezTo>
                    <a:pt x="0" y="180"/>
                    <a:pt x="0" y="180"/>
                    <a:pt x="0" y="180"/>
                  </a:cubicBezTo>
                  <a:cubicBezTo>
                    <a:pt x="26" y="186"/>
                    <a:pt x="37" y="187"/>
                    <a:pt x="55" y="187"/>
                  </a:cubicBezTo>
                  <a:cubicBezTo>
                    <a:pt x="88" y="187"/>
                    <a:pt x="113" y="170"/>
                    <a:pt x="113" y="145"/>
                  </a:cubicBezTo>
                  <a:cubicBezTo>
                    <a:pt x="113" y="126"/>
                    <a:pt x="103" y="118"/>
                    <a:pt x="62" y="103"/>
                  </a:cubicBezTo>
                  <a:close/>
                  <a:moveTo>
                    <a:pt x="1048" y="32"/>
                  </a:moveTo>
                  <a:cubicBezTo>
                    <a:pt x="1056" y="32"/>
                    <a:pt x="1060" y="39"/>
                    <a:pt x="1060" y="46"/>
                  </a:cubicBezTo>
                  <a:cubicBezTo>
                    <a:pt x="1060" y="56"/>
                    <a:pt x="1053" y="62"/>
                    <a:pt x="1043" y="68"/>
                  </a:cubicBezTo>
                  <a:cubicBezTo>
                    <a:pt x="1038" y="61"/>
                    <a:pt x="1034" y="55"/>
                    <a:pt x="1034" y="47"/>
                  </a:cubicBezTo>
                  <a:cubicBezTo>
                    <a:pt x="1034" y="38"/>
                    <a:pt x="1040" y="32"/>
                    <a:pt x="1048" y="32"/>
                  </a:cubicBezTo>
                  <a:close/>
                  <a:moveTo>
                    <a:pt x="536" y="62"/>
                  </a:moveTo>
                  <a:cubicBezTo>
                    <a:pt x="536" y="26"/>
                    <a:pt x="536" y="26"/>
                    <a:pt x="536" y="26"/>
                  </a:cubicBezTo>
                  <a:cubicBezTo>
                    <a:pt x="513" y="26"/>
                    <a:pt x="513" y="26"/>
                    <a:pt x="513" y="26"/>
                  </a:cubicBezTo>
                  <a:cubicBezTo>
                    <a:pt x="497" y="55"/>
                    <a:pt x="497" y="55"/>
                    <a:pt x="497" y="55"/>
                  </a:cubicBezTo>
                  <a:cubicBezTo>
                    <a:pt x="476" y="69"/>
                    <a:pt x="476" y="69"/>
                    <a:pt x="476" y="69"/>
                  </a:cubicBezTo>
                  <a:cubicBezTo>
                    <a:pt x="476" y="80"/>
                    <a:pt x="476" y="80"/>
                    <a:pt x="476" y="80"/>
                  </a:cubicBezTo>
                  <a:cubicBezTo>
                    <a:pt x="494" y="80"/>
                    <a:pt x="494" y="80"/>
                    <a:pt x="494" y="80"/>
                  </a:cubicBezTo>
                  <a:cubicBezTo>
                    <a:pt x="494" y="156"/>
                    <a:pt x="494" y="156"/>
                    <a:pt x="494" y="156"/>
                  </a:cubicBezTo>
                  <a:cubicBezTo>
                    <a:pt x="494" y="176"/>
                    <a:pt x="505" y="186"/>
                    <a:pt x="528" y="186"/>
                  </a:cubicBezTo>
                  <a:cubicBezTo>
                    <a:pt x="541" y="186"/>
                    <a:pt x="552" y="184"/>
                    <a:pt x="572" y="175"/>
                  </a:cubicBezTo>
                  <a:cubicBezTo>
                    <a:pt x="572" y="161"/>
                    <a:pt x="572" y="161"/>
                    <a:pt x="572" y="161"/>
                  </a:cubicBezTo>
                  <a:cubicBezTo>
                    <a:pt x="572" y="161"/>
                    <a:pt x="565" y="162"/>
                    <a:pt x="559" y="162"/>
                  </a:cubicBezTo>
                  <a:cubicBezTo>
                    <a:pt x="542" y="162"/>
                    <a:pt x="536" y="157"/>
                    <a:pt x="536" y="140"/>
                  </a:cubicBezTo>
                  <a:cubicBezTo>
                    <a:pt x="536" y="80"/>
                    <a:pt x="536" y="80"/>
                    <a:pt x="536" y="80"/>
                  </a:cubicBezTo>
                  <a:cubicBezTo>
                    <a:pt x="572" y="80"/>
                    <a:pt x="572" y="80"/>
                    <a:pt x="572" y="80"/>
                  </a:cubicBezTo>
                  <a:cubicBezTo>
                    <a:pt x="572" y="62"/>
                    <a:pt x="572" y="62"/>
                    <a:pt x="572" y="62"/>
                  </a:cubicBezTo>
                  <a:lnTo>
                    <a:pt x="536" y="62"/>
                  </a:lnTo>
                  <a:close/>
                  <a:moveTo>
                    <a:pt x="178" y="62"/>
                  </a:moveTo>
                  <a:cubicBezTo>
                    <a:pt x="178" y="26"/>
                    <a:pt x="178" y="26"/>
                    <a:pt x="178" y="26"/>
                  </a:cubicBezTo>
                  <a:cubicBezTo>
                    <a:pt x="155" y="26"/>
                    <a:pt x="155" y="26"/>
                    <a:pt x="155" y="26"/>
                  </a:cubicBezTo>
                  <a:cubicBezTo>
                    <a:pt x="139" y="55"/>
                    <a:pt x="139" y="55"/>
                    <a:pt x="139" y="55"/>
                  </a:cubicBezTo>
                  <a:cubicBezTo>
                    <a:pt x="117" y="69"/>
                    <a:pt x="117" y="69"/>
                    <a:pt x="117" y="69"/>
                  </a:cubicBezTo>
                  <a:cubicBezTo>
                    <a:pt x="117" y="80"/>
                    <a:pt x="117" y="80"/>
                    <a:pt x="117" y="80"/>
                  </a:cubicBezTo>
                  <a:cubicBezTo>
                    <a:pt x="135" y="80"/>
                    <a:pt x="135" y="80"/>
                    <a:pt x="135" y="80"/>
                  </a:cubicBezTo>
                  <a:cubicBezTo>
                    <a:pt x="135" y="156"/>
                    <a:pt x="135" y="156"/>
                    <a:pt x="135" y="156"/>
                  </a:cubicBezTo>
                  <a:cubicBezTo>
                    <a:pt x="135" y="176"/>
                    <a:pt x="147" y="186"/>
                    <a:pt x="169" y="186"/>
                  </a:cubicBezTo>
                  <a:cubicBezTo>
                    <a:pt x="183" y="186"/>
                    <a:pt x="194" y="184"/>
                    <a:pt x="213" y="175"/>
                  </a:cubicBezTo>
                  <a:cubicBezTo>
                    <a:pt x="213" y="161"/>
                    <a:pt x="213" y="161"/>
                    <a:pt x="213" y="161"/>
                  </a:cubicBezTo>
                  <a:cubicBezTo>
                    <a:pt x="213" y="161"/>
                    <a:pt x="207" y="162"/>
                    <a:pt x="201" y="162"/>
                  </a:cubicBezTo>
                  <a:cubicBezTo>
                    <a:pt x="184" y="162"/>
                    <a:pt x="178" y="157"/>
                    <a:pt x="178" y="140"/>
                  </a:cubicBezTo>
                  <a:cubicBezTo>
                    <a:pt x="178" y="80"/>
                    <a:pt x="178" y="80"/>
                    <a:pt x="178" y="80"/>
                  </a:cubicBezTo>
                  <a:cubicBezTo>
                    <a:pt x="213" y="80"/>
                    <a:pt x="213" y="80"/>
                    <a:pt x="213" y="80"/>
                  </a:cubicBezTo>
                  <a:cubicBezTo>
                    <a:pt x="213" y="62"/>
                    <a:pt x="213" y="62"/>
                    <a:pt x="213" y="62"/>
                  </a:cubicBezTo>
                  <a:lnTo>
                    <a:pt x="178" y="62"/>
                  </a:lnTo>
                  <a:close/>
                  <a:moveTo>
                    <a:pt x="1107" y="149"/>
                  </a:moveTo>
                  <a:cubicBezTo>
                    <a:pt x="1129" y="131"/>
                    <a:pt x="1129" y="131"/>
                    <a:pt x="1129" y="131"/>
                  </a:cubicBezTo>
                  <a:cubicBezTo>
                    <a:pt x="1129" y="89"/>
                    <a:pt x="1129" y="89"/>
                    <a:pt x="1129" y="89"/>
                  </a:cubicBezTo>
                  <a:cubicBezTo>
                    <a:pt x="1087" y="124"/>
                    <a:pt x="1087" y="124"/>
                    <a:pt x="1087" y="124"/>
                  </a:cubicBezTo>
                  <a:cubicBezTo>
                    <a:pt x="1061" y="91"/>
                    <a:pt x="1061" y="91"/>
                    <a:pt x="1061" y="91"/>
                  </a:cubicBezTo>
                  <a:cubicBezTo>
                    <a:pt x="1078" y="80"/>
                    <a:pt x="1093" y="68"/>
                    <a:pt x="1093" y="44"/>
                  </a:cubicBezTo>
                  <a:cubicBezTo>
                    <a:pt x="1093" y="19"/>
                    <a:pt x="1075" y="0"/>
                    <a:pt x="1048" y="0"/>
                  </a:cubicBezTo>
                  <a:cubicBezTo>
                    <a:pt x="1022" y="0"/>
                    <a:pt x="1000" y="19"/>
                    <a:pt x="1000" y="47"/>
                  </a:cubicBezTo>
                  <a:cubicBezTo>
                    <a:pt x="1000" y="64"/>
                    <a:pt x="1007" y="75"/>
                    <a:pt x="1015" y="84"/>
                  </a:cubicBezTo>
                  <a:cubicBezTo>
                    <a:pt x="997" y="95"/>
                    <a:pt x="981" y="109"/>
                    <a:pt x="981" y="135"/>
                  </a:cubicBezTo>
                  <a:cubicBezTo>
                    <a:pt x="981" y="164"/>
                    <a:pt x="1002" y="187"/>
                    <a:pt x="1038" y="187"/>
                  </a:cubicBezTo>
                  <a:cubicBezTo>
                    <a:pt x="1059" y="187"/>
                    <a:pt x="1071" y="179"/>
                    <a:pt x="1080" y="171"/>
                  </a:cubicBezTo>
                  <a:cubicBezTo>
                    <a:pt x="1091" y="184"/>
                    <a:pt x="1091" y="184"/>
                    <a:pt x="1091" y="184"/>
                  </a:cubicBezTo>
                  <a:cubicBezTo>
                    <a:pt x="1134" y="184"/>
                    <a:pt x="1134" y="184"/>
                    <a:pt x="1134" y="184"/>
                  </a:cubicBezTo>
                  <a:lnTo>
                    <a:pt x="1107" y="149"/>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grpSp>
    </p:spTree>
    <p:extLst>
      <p:ext uri="{BB962C8B-B14F-4D97-AF65-F5344CB8AC3E}">
        <p14:creationId xmlns:p14="http://schemas.microsoft.com/office/powerpoint/2010/main" val="290647395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Title Slide - Solid Black">
    <p:bg>
      <p:bgPr>
        <a:solidFill>
          <a:srgbClr val="000000"/>
        </a:solidFill>
        <a:effectLst/>
      </p:bgPr>
    </p:bg>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ED55BA34-CCF4-4EA6-9B2E-330AA31E4596}"/>
              </a:ext>
            </a:extLst>
          </p:cNvPr>
          <p:cNvSpPr>
            <a:spLocks noChangeAspect="1" noEditPoints="1"/>
          </p:cNvSpPr>
          <p:nvPr/>
        </p:nvSpPr>
        <p:spPr bwMode="hidden">
          <a:xfrm>
            <a:off x="4403842" y="0"/>
            <a:ext cx="4740158" cy="5143500"/>
          </a:xfrm>
          <a:custGeom>
            <a:avLst/>
            <a:gdLst>
              <a:gd name="T0" fmla="*/ 5410 w 13260"/>
              <a:gd name="T1" fmla="*/ 12253 h 14399"/>
              <a:gd name="T2" fmla="*/ 5410 w 13260"/>
              <a:gd name="T3" fmla="*/ 12253 h 14399"/>
              <a:gd name="T4" fmla="*/ 3443 w 13260"/>
              <a:gd name="T5" fmla="*/ 10319 h 14399"/>
              <a:gd name="T6" fmla="*/ 4918 w 13260"/>
              <a:gd name="T7" fmla="*/ 7990 h 14399"/>
              <a:gd name="T8" fmla="*/ 7526 w 13260"/>
              <a:gd name="T9" fmla="*/ 11387 h 14399"/>
              <a:gd name="T10" fmla="*/ 5410 w 13260"/>
              <a:gd name="T11" fmla="*/ 12253 h 14399"/>
              <a:gd name="T12" fmla="*/ 6295 w 13260"/>
              <a:gd name="T13" fmla="*/ 743 h 14399"/>
              <a:gd name="T14" fmla="*/ 6295 w 13260"/>
              <a:gd name="T15" fmla="*/ 743 h 14399"/>
              <a:gd name="T16" fmla="*/ 7443 w 13260"/>
              <a:gd name="T17" fmla="*/ 2055 h 14399"/>
              <a:gd name="T18" fmla="*/ 5881 w 13260"/>
              <a:gd name="T19" fmla="*/ 4114 h 14399"/>
              <a:gd name="T20" fmla="*/ 5017 w 13260"/>
              <a:gd name="T21" fmla="*/ 2153 h 14399"/>
              <a:gd name="T22" fmla="*/ 6295 w 13260"/>
              <a:gd name="T23" fmla="*/ 743 h 14399"/>
              <a:gd name="T24" fmla="*/ 13260 w 13260"/>
              <a:gd name="T25" fmla="*/ 13610 h 14399"/>
              <a:gd name="T26" fmla="*/ 13260 w 13260"/>
              <a:gd name="T27" fmla="*/ 13610 h 14399"/>
              <a:gd name="T28" fmla="*/ 11838 w 13260"/>
              <a:gd name="T29" fmla="*/ 11777 h 14399"/>
              <a:gd name="T30" fmla="*/ 13260 w 13260"/>
              <a:gd name="T31" fmla="*/ 10607 h 14399"/>
              <a:gd name="T32" fmla="*/ 13260 w 13260"/>
              <a:gd name="T33" fmla="*/ 6701 h 14399"/>
              <a:gd name="T34" fmla="*/ 9980 w 13260"/>
              <a:gd name="T35" fmla="*/ 9382 h 14399"/>
              <a:gd name="T36" fmla="*/ 7577 w 13260"/>
              <a:gd name="T37" fmla="*/ 6284 h 14399"/>
              <a:gd name="T38" fmla="*/ 10526 w 13260"/>
              <a:gd name="T39" fmla="*/ 1923 h 14399"/>
              <a:gd name="T40" fmla="*/ 10104 w 13260"/>
              <a:gd name="T41" fmla="*/ 0 h 14399"/>
              <a:gd name="T42" fmla="*/ 2348 w 13260"/>
              <a:gd name="T43" fmla="*/ 0 h 14399"/>
              <a:gd name="T44" fmla="*/ 1836 w 13260"/>
              <a:gd name="T45" fmla="*/ 2120 h 14399"/>
              <a:gd name="T46" fmla="*/ 3190 w 13260"/>
              <a:gd name="T47" fmla="*/ 5689 h 14399"/>
              <a:gd name="T48" fmla="*/ 0 w 13260"/>
              <a:gd name="T49" fmla="*/ 10417 h 14399"/>
              <a:gd name="T50" fmla="*/ 2013 w 13260"/>
              <a:gd name="T51" fmla="*/ 14399 h 14399"/>
              <a:gd name="T52" fmla="*/ 8591 w 13260"/>
              <a:gd name="T53" fmla="*/ 14399 h 14399"/>
              <a:gd name="T54" fmla="*/ 9345 w 13260"/>
              <a:gd name="T55" fmla="*/ 13828 h 14399"/>
              <a:gd name="T56" fmla="*/ 9796 w 13260"/>
              <a:gd name="T57" fmla="*/ 14399 h 14399"/>
              <a:gd name="T58" fmla="*/ 13260 w 13260"/>
              <a:gd name="T59" fmla="*/ 14399 h 14399"/>
              <a:gd name="T60" fmla="*/ 13260 w 13260"/>
              <a:gd name="T61" fmla="*/ 13610 h 14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260" h="14399">
                <a:moveTo>
                  <a:pt x="5410" y="12253"/>
                </a:moveTo>
                <a:lnTo>
                  <a:pt x="5410" y="12253"/>
                </a:lnTo>
                <a:cubicBezTo>
                  <a:pt x="4361" y="12253"/>
                  <a:pt x="3443" y="11532"/>
                  <a:pt x="3443" y="10319"/>
                </a:cubicBezTo>
                <a:cubicBezTo>
                  <a:pt x="3443" y="9171"/>
                  <a:pt x="3967" y="8613"/>
                  <a:pt x="4918" y="7990"/>
                </a:cubicBezTo>
                <a:lnTo>
                  <a:pt x="7526" y="11387"/>
                </a:lnTo>
                <a:cubicBezTo>
                  <a:pt x="7017" y="11794"/>
                  <a:pt x="6295" y="12253"/>
                  <a:pt x="5410" y="12253"/>
                </a:cubicBezTo>
                <a:close/>
                <a:moveTo>
                  <a:pt x="6295" y="743"/>
                </a:moveTo>
                <a:lnTo>
                  <a:pt x="6295" y="743"/>
                </a:lnTo>
                <a:cubicBezTo>
                  <a:pt x="7083" y="743"/>
                  <a:pt x="7443" y="1366"/>
                  <a:pt x="7443" y="2055"/>
                </a:cubicBezTo>
                <a:cubicBezTo>
                  <a:pt x="7443" y="3035"/>
                  <a:pt x="6825" y="3559"/>
                  <a:pt x="5881" y="4114"/>
                </a:cubicBezTo>
                <a:cubicBezTo>
                  <a:pt x="5388" y="3497"/>
                  <a:pt x="5017" y="2956"/>
                  <a:pt x="5017" y="2153"/>
                </a:cubicBezTo>
                <a:cubicBezTo>
                  <a:pt x="5017" y="1300"/>
                  <a:pt x="5541" y="743"/>
                  <a:pt x="6295" y="743"/>
                </a:cubicBezTo>
                <a:close/>
                <a:moveTo>
                  <a:pt x="13260" y="13610"/>
                </a:moveTo>
                <a:lnTo>
                  <a:pt x="13260" y="13610"/>
                </a:lnTo>
                <a:lnTo>
                  <a:pt x="11838" y="11777"/>
                </a:lnTo>
                <a:lnTo>
                  <a:pt x="13260" y="10607"/>
                </a:lnTo>
                <a:lnTo>
                  <a:pt x="13260" y="6701"/>
                </a:lnTo>
                <a:lnTo>
                  <a:pt x="9980" y="9382"/>
                </a:lnTo>
                <a:lnTo>
                  <a:pt x="7577" y="6284"/>
                </a:lnTo>
                <a:cubicBezTo>
                  <a:pt x="9117" y="5300"/>
                  <a:pt x="10526" y="4185"/>
                  <a:pt x="10526" y="1923"/>
                </a:cubicBezTo>
                <a:cubicBezTo>
                  <a:pt x="10526" y="1222"/>
                  <a:pt x="10378" y="569"/>
                  <a:pt x="10104" y="0"/>
                </a:cubicBezTo>
                <a:lnTo>
                  <a:pt x="2348" y="0"/>
                </a:lnTo>
                <a:cubicBezTo>
                  <a:pt x="2021" y="608"/>
                  <a:pt x="1836" y="1323"/>
                  <a:pt x="1836" y="2120"/>
                </a:cubicBezTo>
                <a:cubicBezTo>
                  <a:pt x="1836" y="3739"/>
                  <a:pt x="2501" y="4778"/>
                  <a:pt x="3190" y="5689"/>
                </a:cubicBezTo>
                <a:cubicBezTo>
                  <a:pt x="1475" y="6711"/>
                  <a:pt x="0" y="8023"/>
                  <a:pt x="0" y="10417"/>
                </a:cubicBezTo>
                <a:cubicBezTo>
                  <a:pt x="0" y="12084"/>
                  <a:pt x="715" y="13516"/>
                  <a:pt x="2013" y="14399"/>
                </a:cubicBezTo>
                <a:lnTo>
                  <a:pt x="8591" y="14399"/>
                </a:lnTo>
                <a:cubicBezTo>
                  <a:pt x="8871" y="14214"/>
                  <a:pt x="9119" y="14019"/>
                  <a:pt x="9345" y="13828"/>
                </a:cubicBezTo>
                <a:lnTo>
                  <a:pt x="9796" y="14399"/>
                </a:lnTo>
                <a:lnTo>
                  <a:pt x="13260" y="14399"/>
                </a:lnTo>
                <a:lnTo>
                  <a:pt x="13260" y="13610"/>
                </a:lnTo>
                <a:close/>
              </a:path>
            </a:pathLst>
          </a:custGeom>
          <a:solidFill>
            <a:srgbClr val="FFFFFF">
              <a:alpha val="20000"/>
            </a:srgbClr>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9" name="Strategy&amp;">
            <a:extLst>
              <a:ext uri="{FF2B5EF4-FFF2-40B4-BE49-F238E27FC236}">
                <a16:creationId xmlns:a16="http://schemas.microsoft.com/office/drawing/2014/main" id="{68B2DAA8-24D2-A54C-992F-39C3A6CCFA91}"/>
              </a:ext>
            </a:extLst>
          </p:cNvPr>
          <p:cNvPicPr>
            <a:picLocks noChangeAspect="1"/>
          </p:cNvPicPr>
          <p:nvPr/>
        </p:nvPicPr>
        <p:blipFill>
          <a:blip r:embed="rId2"/>
          <a:stretch>
            <a:fillRect/>
          </a:stretch>
        </p:blipFill>
        <p:spPr bwMode="black">
          <a:xfrm>
            <a:off x="210741" y="261937"/>
            <a:ext cx="1371600" cy="366713"/>
          </a:xfrm>
          <a:prstGeom prst="rect">
            <a:avLst/>
          </a:prstGeom>
        </p:spPr>
      </p:pic>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chemeClr val="tx1"/>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pic>
        <p:nvPicPr>
          <p:cNvPr id="4" name="PwC">
            <a:extLst>
              <a:ext uri="{FF2B5EF4-FFF2-40B4-BE49-F238E27FC236}">
                <a16:creationId xmlns:a16="http://schemas.microsoft.com/office/drawing/2014/main" id="{194B0500-1834-F647-B46D-997819051784}"/>
              </a:ext>
            </a:extLst>
          </p:cNvPr>
          <p:cNvPicPr>
            <a:picLocks noChangeAspect="1"/>
          </p:cNvPicPr>
          <p:nvPr/>
        </p:nvPicPr>
        <p:blipFill>
          <a:blip r:embed="rId3"/>
          <a:stretch>
            <a:fillRect/>
          </a:stretch>
        </p:blipFill>
        <p:spPr bwMode="black">
          <a:xfrm>
            <a:off x="182167" y="4073652"/>
            <a:ext cx="945356" cy="781050"/>
          </a:xfrm>
          <a:prstGeom prst="rect">
            <a:avLst/>
          </a:prstGeom>
        </p:spPr>
      </p:pic>
    </p:spTree>
    <p:extLst>
      <p:ext uri="{BB962C8B-B14F-4D97-AF65-F5344CB8AC3E}">
        <p14:creationId xmlns:p14="http://schemas.microsoft.com/office/powerpoint/2010/main" val="342582648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1_Title Slide - Solid Black">
    <p:bg>
      <p:bgPr>
        <a:solidFill>
          <a:srgbClr val="000000"/>
        </a:solidFill>
        <a:effectLst/>
      </p:bgPr>
    </p:bg>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ED55BA34-CCF4-4EA6-9B2E-330AA31E4596}"/>
              </a:ext>
            </a:extLst>
          </p:cNvPr>
          <p:cNvSpPr>
            <a:spLocks noChangeAspect="1" noEditPoints="1"/>
          </p:cNvSpPr>
          <p:nvPr/>
        </p:nvSpPr>
        <p:spPr bwMode="hidden">
          <a:xfrm>
            <a:off x="4403842" y="0"/>
            <a:ext cx="4740158" cy="5143500"/>
          </a:xfrm>
          <a:custGeom>
            <a:avLst/>
            <a:gdLst>
              <a:gd name="T0" fmla="*/ 5410 w 13260"/>
              <a:gd name="T1" fmla="*/ 12253 h 14399"/>
              <a:gd name="T2" fmla="*/ 5410 w 13260"/>
              <a:gd name="T3" fmla="*/ 12253 h 14399"/>
              <a:gd name="T4" fmla="*/ 3443 w 13260"/>
              <a:gd name="T5" fmla="*/ 10319 h 14399"/>
              <a:gd name="T6" fmla="*/ 4918 w 13260"/>
              <a:gd name="T7" fmla="*/ 7990 h 14399"/>
              <a:gd name="T8" fmla="*/ 7526 w 13260"/>
              <a:gd name="T9" fmla="*/ 11387 h 14399"/>
              <a:gd name="T10" fmla="*/ 5410 w 13260"/>
              <a:gd name="T11" fmla="*/ 12253 h 14399"/>
              <a:gd name="T12" fmla="*/ 6295 w 13260"/>
              <a:gd name="T13" fmla="*/ 743 h 14399"/>
              <a:gd name="T14" fmla="*/ 6295 w 13260"/>
              <a:gd name="T15" fmla="*/ 743 h 14399"/>
              <a:gd name="T16" fmla="*/ 7443 w 13260"/>
              <a:gd name="T17" fmla="*/ 2055 h 14399"/>
              <a:gd name="T18" fmla="*/ 5881 w 13260"/>
              <a:gd name="T19" fmla="*/ 4114 h 14399"/>
              <a:gd name="T20" fmla="*/ 5017 w 13260"/>
              <a:gd name="T21" fmla="*/ 2153 h 14399"/>
              <a:gd name="T22" fmla="*/ 6295 w 13260"/>
              <a:gd name="T23" fmla="*/ 743 h 14399"/>
              <a:gd name="T24" fmla="*/ 13260 w 13260"/>
              <a:gd name="T25" fmla="*/ 13610 h 14399"/>
              <a:gd name="T26" fmla="*/ 13260 w 13260"/>
              <a:gd name="T27" fmla="*/ 13610 h 14399"/>
              <a:gd name="T28" fmla="*/ 11838 w 13260"/>
              <a:gd name="T29" fmla="*/ 11777 h 14399"/>
              <a:gd name="T30" fmla="*/ 13260 w 13260"/>
              <a:gd name="T31" fmla="*/ 10607 h 14399"/>
              <a:gd name="T32" fmla="*/ 13260 w 13260"/>
              <a:gd name="T33" fmla="*/ 6701 h 14399"/>
              <a:gd name="T34" fmla="*/ 9980 w 13260"/>
              <a:gd name="T35" fmla="*/ 9382 h 14399"/>
              <a:gd name="T36" fmla="*/ 7577 w 13260"/>
              <a:gd name="T37" fmla="*/ 6284 h 14399"/>
              <a:gd name="T38" fmla="*/ 10526 w 13260"/>
              <a:gd name="T39" fmla="*/ 1923 h 14399"/>
              <a:gd name="T40" fmla="*/ 10104 w 13260"/>
              <a:gd name="T41" fmla="*/ 0 h 14399"/>
              <a:gd name="T42" fmla="*/ 2348 w 13260"/>
              <a:gd name="T43" fmla="*/ 0 h 14399"/>
              <a:gd name="T44" fmla="*/ 1836 w 13260"/>
              <a:gd name="T45" fmla="*/ 2120 h 14399"/>
              <a:gd name="T46" fmla="*/ 3190 w 13260"/>
              <a:gd name="T47" fmla="*/ 5689 h 14399"/>
              <a:gd name="T48" fmla="*/ 0 w 13260"/>
              <a:gd name="T49" fmla="*/ 10417 h 14399"/>
              <a:gd name="T50" fmla="*/ 2013 w 13260"/>
              <a:gd name="T51" fmla="*/ 14399 h 14399"/>
              <a:gd name="T52" fmla="*/ 8591 w 13260"/>
              <a:gd name="T53" fmla="*/ 14399 h 14399"/>
              <a:gd name="T54" fmla="*/ 9345 w 13260"/>
              <a:gd name="T55" fmla="*/ 13828 h 14399"/>
              <a:gd name="T56" fmla="*/ 9796 w 13260"/>
              <a:gd name="T57" fmla="*/ 14399 h 14399"/>
              <a:gd name="T58" fmla="*/ 13260 w 13260"/>
              <a:gd name="T59" fmla="*/ 14399 h 14399"/>
              <a:gd name="T60" fmla="*/ 13260 w 13260"/>
              <a:gd name="T61" fmla="*/ 13610 h 14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260" h="14399">
                <a:moveTo>
                  <a:pt x="5410" y="12253"/>
                </a:moveTo>
                <a:lnTo>
                  <a:pt x="5410" y="12253"/>
                </a:lnTo>
                <a:cubicBezTo>
                  <a:pt x="4361" y="12253"/>
                  <a:pt x="3443" y="11532"/>
                  <a:pt x="3443" y="10319"/>
                </a:cubicBezTo>
                <a:cubicBezTo>
                  <a:pt x="3443" y="9171"/>
                  <a:pt x="3967" y="8613"/>
                  <a:pt x="4918" y="7990"/>
                </a:cubicBezTo>
                <a:lnTo>
                  <a:pt x="7526" y="11387"/>
                </a:lnTo>
                <a:cubicBezTo>
                  <a:pt x="7017" y="11794"/>
                  <a:pt x="6295" y="12253"/>
                  <a:pt x="5410" y="12253"/>
                </a:cubicBezTo>
                <a:close/>
                <a:moveTo>
                  <a:pt x="6295" y="743"/>
                </a:moveTo>
                <a:lnTo>
                  <a:pt x="6295" y="743"/>
                </a:lnTo>
                <a:cubicBezTo>
                  <a:pt x="7083" y="743"/>
                  <a:pt x="7443" y="1366"/>
                  <a:pt x="7443" y="2055"/>
                </a:cubicBezTo>
                <a:cubicBezTo>
                  <a:pt x="7443" y="3035"/>
                  <a:pt x="6825" y="3559"/>
                  <a:pt x="5881" y="4114"/>
                </a:cubicBezTo>
                <a:cubicBezTo>
                  <a:pt x="5388" y="3497"/>
                  <a:pt x="5017" y="2956"/>
                  <a:pt x="5017" y="2153"/>
                </a:cubicBezTo>
                <a:cubicBezTo>
                  <a:pt x="5017" y="1300"/>
                  <a:pt x="5541" y="743"/>
                  <a:pt x="6295" y="743"/>
                </a:cubicBezTo>
                <a:close/>
                <a:moveTo>
                  <a:pt x="13260" y="13610"/>
                </a:moveTo>
                <a:lnTo>
                  <a:pt x="13260" y="13610"/>
                </a:lnTo>
                <a:lnTo>
                  <a:pt x="11838" y="11777"/>
                </a:lnTo>
                <a:lnTo>
                  <a:pt x="13260" y="10607"/>
                </a:lnTo>
                <a:lnTo>
                  <a:pt x="13260" y="6701"/>
                </a:lnTo>
                <a:lnTo>
                  <a:pt x="9980" y="9382"/>
                </a:lnTo>
                <a:lnTo>
                  <a:pt x="7577" y="6284"/>
                </a:lnTo>
                <a:cubicBezTo>
                  <a:pt x="9117" y="5300"/>
                  <a:pt x="10526" y="4185"/>
                  <a:pt x="10526" y="1923"/>
                </a:cubicBezTo>
                <a:cubicBezTo>
                  <a:pt x="10526" y="1222"/>
                  <a:pt x="10378" y="569"/>
                  <a:pt x="10104" y="0"/>
                </a:cubicBezTo>
                <a:lnTo>
                  <a:pt x="2348" y="0"/>
                </a:lnTo>
                <a:cubicBezTo>
                  <a:pt x="2021" y="608"/>
                  <a:pt x="1836" y="1323"/>
                  <a:pt x="1836" y="2120"/>
                </a:cubicBezTo>
                <a:cubicBezTo>
                  <a:pt x="1836" y="3739"/>
                  <a:pt x="2501" y="4778"/>
                  <a:pt x="3190" y="5689"/>
                </a:cubicBezTo>
                <a:cubicBezTo>
                  <a:pt x="1475" y="6711"/>
                  <a:pt x="0" y="8023"/>
                  <a:pt x="0" y="10417"/>
                </a:cubicBezTo>
                <a:cubicBezTo>
                  <a:pt x="0" y="12084"/>
                  <a:pt x="715" y="13516"/>
                  <a:pt x="2013" y="14399"/>
                </a:cubicBezTo>
                <a:lnTo>
                  <a:pt x="8591" y="14399"/>
                </a:lnTo>
                <a:cubicBezTo>
                  <a:pt x="8871" y="14214"/>
                  <a:pt x="9119" y="14019"/>
                  <a:pt x="9345" y="13828"/>
                </a:cubicBezTo>
                <a:lnTo>
                  <a:pt x="9796" y="14399"/>
                </a:lnTo>
                <a:lnTo>
                  <a:pt x="13260" y="14399"/>
                </a:lnTo>
                <a:lnTo>
                  <a:pt x="13260" y="13610"/>
                </a:lnTo>
                <a:close/>
              </a:path>
            </a:pathLst>
          </a:custGeom>
          <a:solidFill>
            <a:srgbClr val="FFFFFF">
              <a:alpha val="20000"/>
            </a:srgbClr>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chemeClr val="tx1"/>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grpSp>
        <p:nvGrpSpPr>
          <p:cNvPr id="10" name="Group 9"/>
          <p:cNvGrpSpPr/>
          <p:nvPr/>
        </p:nvGrpSpPr>
        <p:grpSpPr>
          <a:xfrm>
            <a:off x="342900" y="319588"/>
            <a:ext cx="1122524" cy="348098"/>
            <a:chOff x="3638550" y="5445125"/>
            <a:chExt cx="3849688" cy="1193801"/>
          </a:xfrm>
          <a:solidFill>
            <a:schemeClr val="tx1"/>
          </a:solidFill>
        </p:grpSpPr>
        <p:sp>
          <p:nvSpPr>
            <p:cNvPr id="11" name="Freeform 10"/>
            <p:cNvSpPr>
              <a:spLocks noEditPoints="1"/>
            </p:cNvSpPr>
            <p:nvPr/>
          </p:nvSpPr>
          <p:spPr bwMode="auto">
            <a:xfrm>
              <a:off x="3638550" y="6369050"/>
              <a:ext cx="169863" cy="204788"/>
            </a:xfrm>
            <a:custGeom>
              <a:avLst/>
              <a:gdLst>
                <a:gd name="T0" fmla="*/ 29 w 50"/>
                <a:gd name="T1" fmla="*/ 0 h 60"/>
                <a:gd name="T2" fmla="*/ 43 w 50"/>
                <a:gd name="T3" fmla="*/ 3 h 60"/>
                <a:gd name="T4" fmla="*/ 50 w 50"/>
                <a:gd name="T5" fmla="*/ 15 h 60"/>
                <a:gd name="T6" fmla="*/ 24 w 50"/>
                <a:gd name="T7" fmla="*/ 37 h 60"/>
                <a:gd name="T8" fmla="*/ 18 w 50"/>
                <a:gd name="T9" fmla="*/ 37 h 60"/>
                <a:gd name="T10" fmla="*/ 15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6 w 50"/>
                <a:gd name="T23" fmla="*/ 56 h 60"/>
                <a:gd name="T24" fmla="*/ 7 w 50"/>
                <a:gd name="T25" fmla="*/ 54 h 60"/>
                <a:gd name="T26" fmla="*/ 17 w 50"/>
                <a:gd name="T27" fmla="*/ 6 h 60"/>
                <a:gd name="T28" fmla="*/ 16 w 50"/>
                <a:gd name="T29" fmla="*/ 4 h 60"/>
                <a:gd name="T30" fmla="*/ 10 w 50"/>
                <a:gd name="T31" fmla="*/ 4 h 60"/>
                <a:gd name="T32" fmla="*/ 10 w 50"/>
                <a:gd name="T33" fmla="*/ 0 h 60"/>
                <a:gd name="T34" fmla="*/ 29 w 50"/>
                <a:gd name="T35" fmla="*/ 0 h 60"/>
                <a:gd name="T36" fmla="*/ 19 w 50"/>
                <a:gd name="T37" fmla="*/ 33 h 60"/>
                <a:gd name="T38" fmla="*/ 22 w 50"/>
                <a:gd name="T39" fmla="*/ 33 h 60"/>
                <a:gd name="T40" fmla="*/ 42 w 50"/>
                <a:gd name="T41" fmla="*/ 16 h 60"/>
                <a:gd name="T42" fmla="*/ 28 w 50"/>
                <a:gd name="T43" fmla="*/ 4 h 60"/>
                <a:gd name="T44" fmla="*/ 24 w 50"/>
                <a:gd name="T45" fmla="*/ 4 h 60"/>
                <a:gd name="T46" fmla="*/ 19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9" y="0"/>
                  </a:moveTo>
                  <a:cubicBezTo>
                    <a:pt x="36" y="0"/>
                    <a:pt x="40" y="1"/>
                    <a:pt x="43" y="3"/>
                  </a:cubicBezTo>
                  <a:cubicBezTo>
                    <a:pt x="48" y="5"/>
                    <a:pt x="50" y="9"/>
                    <a:pt x="50" y="15"/>
                  </a:cubicBezTo>
                  <a:cubicBezTo>
                    <a:pt x="50" y="28"/>
                    <a:pt x="39" y="37"/>
                    <a:pt x="24" y="37"/>
                  </a:cubicBezTo>
                  <a:cubicBezTo>
                    <a:pt x="22" y="37"/>
                    <a:pt x="22" y="37"/>
                    <a:pt x="18" y="37"/>
                  </a:cubicBezTo>
                  <a:cubicBezTo>
                    <a:pt x="15" y="54"/>
                    <a:pt x="15" y="54"/>
                    <a:pt x="15"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6" y="56"/>
                    <a:pt x="6" y="56"/>
                    <a:pt x="6" y="56"/>
                  </a:cubicBezTo>
                  <a:cubicBezTo>
                    <a:pt x="7" y="54"/>
                    <a:pt x="7" y="54"/>
                    <a:pt x="7" y="54"/>
                  </a:cubicBezTo>
                  <a:cubicBezTo>
                    <a:pt x="17" y="6"/>
                    <a:pt x="17" y="6"/>
                    <a:pt x="17" y="6"/>
                  </a:cubicBezTo>
                  <a:cubicBezTo>
                    <a:pt x="16" y="4"/>
                    <a:pt x="16" y="4"/>
                    <a:pt x="16" y="4"/>
                  </a:cubicBezTo>
                  <a:cubicBezTo>
                    <a:pt x="10" y="4"/>
                    <a:pt x="10" y="4"/>
                    <a:pt x="10" y="4"/>
                  </a:cubicBezTo>
                  <a:cubicBezTo>
                    <a:pt x="10" y="0"/>
                    <a:pt x="10" y="0"/>
                    <a:pt x="10" y="0"/>
                  </a:cubicBezTo>
                  <a:lnTo>
                    <a:pt x="29" y="0"/>
                  </a:lnTo>
                  <a:close/>
                  <a:moveTo>
                    <a:pt x="19" y="33"/>
                  </a:moveTo>
                  <a:cubicBezTo>
                    <a:pt x="20" y="33"/>
                    <a:pt x="21" y="33"/>
                    <a:pt x="22" y="33"/>
                  </a:cubicBezTo>
                  <a:cubicBezTo>
                    <a:pt x="35" y="33"/>
                    <a:pt x="42" y="27"/>
                    <a:pt x="42" y="16"/>
                  </a:cubicBezTo>
                  <a:cubicBezTo>
                    <a:pt x="42" y="8"/>
                    <a:pt x="38" y="4"/>
                    <a:pt x="28" y="4"/>
                  </a:cubicBezTo>
                  <a:cubicBezTo>
                    <a:pt x="27" y="4"/>
                    <a:pt x="27" y="4"/>
                    <a:pt x="24" y="4"/>
                  </a:cubicBezTo>
                  <a:lnTo>
                    <a:pt x="19"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2" name="Freeform 11"/>
            <p:cNvSpPr>
              <a:spLocks noEditPoints="1"/>
            </p:cNvSpPr>
            <p:nvPr/>
          </p:nvSpPr>
          <p:spPr bwMode="auto">
            <a:xfrm>
              <a:off x="3808413" y="6427788"/>
              <a:ext cx="139700" cy="146050"/>
            </a:xfrm>
            <a:custGeom>
              <a:avLst/>
              <a:gdLst>
                <a:gd name="T0" fmla="*/ 39 w 41"/>
                <a:gd name="T1" fmla="*/ 0 h 43"/>
                <a:gd name="T2" fmla="*/ 36 w 41"/>
                <a:gd name="T3" fmla="*/ 13 h 43"/>
                <a:gd name="T4" fmla="*/ 32 w 41"/>
                <a:gd name="T5" fmla="*/ 28 h 43"/>
                <a:gd name="T6" fmla="*/ 32 w 41"/>
                <a:gd name="T7" fmla="*/ 35 h 43"/>
                <a:gd name="T8" fmla="*/ 36 w 41"/>
                <a:gd name="T9" fmla="*/ 38 h 43"/>
                <a:gd name="T10" fmla="*/ 41 w 41"/>
                <a:gd name="T11" fmla="*/ 38 h 43"/>
                <a:gd name="T12" fmla="*/ 41 w 41"/>
                <a:gd name="T13" fmla="*/ 40 h 43"/>
                <a:gd name="T14" fmla="*/ 30 w 41"/>
                <a:gd name="T15" fmla="*/ 43 h 43"/>
                <a:gd name="T16" fmla="*/ 25 w 41"/>
                <a:gd name="T17" fmla="*/ 36 h 43"/>
                <a:gd name="T18" fmla="*/ 12 w 41"/>
                <a:gd name="T19" fmla="*/ 43 h 43"/>
                <a:gd name="T20" fmla="*/ 0 w 41"/>
                <a:gd name="T21" fmla="*/ 28 h 43"/>
                <a:gd name="T22" fmla="*/ 24 w 41"/>
                <a:gd name="T23" fmla="*/ 0 h 43"/>
                <a:gd name="T24" fmla="*/ 33 w 41"/>
                <a:gd name="T25" fmla="*/ 2 h 43"/>
                <a:gd name="T26" fmla="*/ 34 w 41"/>
                <a:gd name="T27" fmla="*/ 0 h 43"/>
                <a:gd name="T28" fmla="*/ 39 w 41"/>
                <a:gd name="T29" fmla="*/ 0 h 43"/>
                <a:gd name="T30" fmla="*/ 26 w 41"/>
                <a:gd name="T31" fmla="*/ 4 h 43"/>
                <a:gd name="T32" fmla="*/ 25 w 41"/>
                <a:gd name="T33" fmla="*/ 3 h 43"/>
                <a:gd name="T34" fmla="*/ 7 w 41"/>
                <a:gd name="T35" fmla="*/ 27 h 43"/>
                <a:gd name="T36" fmla="*/ 15 w 41"/>
                <a:gd name="T37" fmla="*/ 38 h 43"/>
                <a:gd name="T38" fmla="*/ 25 w 41"/>
                <a:gd name="T39" fmla="*/ 32 h 43"/>
                <a:gd name="T40" fmla="*/ 30 w 41"/>
                <a:gd name="T41" fmla="*/ 9 h 43"/>
                <a:gd name="T42" fmla="*/ 26 w 41"/>
                <a:gd name="T43"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43">
                  <a:moveTo>
                    <a:pt x="39" y="0"/>
                  </a:moveTo>
                  <a:cubicBezTo>
                    <a:pt x="38" y="2"/>
                    <a:pt x="37" y="6"/>
                    <a:pt x="36" y="13"/>
                  </a:cubicBezTo>
                  <a:cubicBezTo>
                    <a:pt x="32" y="28"/>
                    <a:pt x="32" y="28"/>
                    <a:pt x="32" y="28"/>
                  </a:cubicBezTo>
                  <a:cubicBezTo>
                    <a:pt x="32" y="32"/>
                    <a:pt x="32" y="33"/>
                    <a:pt x="32" y="35"/>
                  </a:cubicBezTo>
                  <a:cubicBezTo>
                    <a:pt x="32" y="37"/>
                    <a:pt x="33" y="38"/>
                    <a:pt x="36" y="38"/>
                  </a:cubicBezTo>
                  <a:cubicBezTo>
                    <a:pt x="37" y="38"/>
                    <a:pt x="38" y="38"/>
                    <a:pt x="41" y="38"/>
                  </a:cubicBezTo>
                  <a:cubicBezTo>
                    <a:pt x="41" y="40"/>
                    <a:pt x="41" y="40"/>
                    <a:pt x="41" y="40"/>
                  </a:cubicBezTo>
                  <a:cubicBezTo>
                    <a:pt x="35" y="43"/>
                    <a:pt x="33" y="43"/>
                    <a:pt x="30" y="43"/>
                  </a:cubicBezTo>
                  <a:cubicBezTo>
                    <a:pt x="27" y="43"/>
                    <a:pt x="25" y="41"/>
                    <a:pt x="25" y="36"/>
                  </a:cubicBezTo>
                  <a:cubicBezTo>
                    <a:pt x="20" y="41"/>
                    <a:pt x="16" y="43"/>
                    <a:pt x="12" y="43"/>
                  </a:cubicBezTo>
                  <a:cubicBezTo>
                    <a:pt x="4" y="43"/>
                    <a:pt x="0" y="37"/>
                    <a:pt x="0" y="28"/>
                  </a:cubicBezTo>
                  <a:cubicBezTo>
                    <a:pt x="0" y="12"/>
                    <a:pt x="11" y="0"/>
                    <a:pt x="24" y="0"/>
                  </a:cubicBezTo>
                  <a:cubicBezTo>
                    <a:pt x="27" y="0"/>
                    <a:pt x="30" y="1"/>
                    <a:pt x="33" y="2"/>
                  </a:cubicBezTo>
                  <a:cubicBezTo>
                    <a:pt x="34" y="0"/>
                    <a:pt x="34" y="0"/>
                    <a:pt x="34" y="0"/>
                  </a:cubicBezTo>
                  <a:lnTo>
                    <a:pt x="39" y="0"/>
                  </a:lnTo>
                  <a:close/>
                  <a:moveTo>
                    <a:pt x="26" y="4"/>
                  </a:moveTo>
                  <a:cubicBezTo>
                    <a:pt x="26" y="3"/>
                    <a:pt x="25" y="3"/>
                    <a:pt x="25" y="3"/>
                  </a:cubicBezTo>
                  <a:cubicBezTo>
                    <a:pt x="15" y="3"/>
                    <a:pt x="7" y="14"/>
                    <a:pt x="7" y="27"/>
                  </a:cubicBezTo>
                  <a:cubicBezTo>
                    <a:pt x="7" y="34"/>
                    <a:pt x="10" y="38"/>
                    <a:pt x="15" y="38"/>
                  </a:cubicBezTo>
                  <a:cubicBezTo>
                    <a:pt x="18" y="38"/>
                    <a:pt x="21" y="37"/>
                    <a:pt x="25" y="32"/>
                  </a:cubicBezTo>
                  <a:cubicBezTo>
                    <a:pt x="30" y="9"/>
                    <a:pt x="30" y="9"/>
                    <a:pt x="30" y="9"/>
                  </a:cubicBezTo>
                  <a:lnTo>
                    <a:pt x="26"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3" name="Freeform 12"/>
            <p:cNvSpPr>
              <a:spLocks/>
            </p:cNvSpPr>
            <p:nvPr/>
          </p:nvSpPr>
          <p:spPr bwMode="auto">
            <a:xfrm>
              <a:off x="3968750"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7 w 33"/>
                <a:gd name="T17" fmla="*/ 43 h 43"/>
                <a:gd name="T18" fmla="*/ 0 w 33"/>
                <a:gd name="T19" fmla="*/ 43 h 43"/>
                <a:gd name="T20" fmla="*/ 7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8"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7" y="43"/>
                    <a:pt x="7" y="43"/>
                    <a:pt x="7"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4" name="Freeform 8"/>
            <p:cNvSpPr>
              <a:spLocks/>
            </p:cNvSpPr>
            <p:nvPr/>
          </p:nvSpPr>
          <p:spPr bwMode="auto">
            <a:xfrm>
              <a:off x="4094163" y="6399213"/>
              <a:ext cx="87313"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0"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5" name="Freeform 9"/>
            <p:cNvSpPr>
              <a:spLocks noEditPoints="1"/>
            </p:cNvSpPr>
            <p:nvPr/>
          </p:nvSpPr>
          <p:spPr bwMode="auto">
            <a:xfrm>
              <a:off x="424656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1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1"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6" name="Freeform 10"/>
            <p:cNvSpPr>
              <a:spLocks/>
            </p:cNvSpPr>
            <p:nvPr/>
          </p:nvSpPr>
          <p:spPr bwMode="auto">
            <a:xfrm>
              <a:off x="4344988" y="6351588"/>
              <a:ext cx="166688" cy="287338"/>
            </a:xfrm>
            <a:custGeom>
              <a:avLst/>
              <a:gdLst>
                <a:gd name="T0" fmla="*/ 37 w 49"/>
                <a:gd name="T1" fmla="*/ 4 h 84"/>
                <a:gd name="T2" fmla="*/ 29 w 49"/>
                <a:gd name="T3" fmla="*/ 24 h 84"/>
                <a:gd name="T4" fmla="*/ 42 w 49"/>
                <a:gd name="T5" fmla="*/ 24 h 84"/>
                <a:gd name="T6" fmla="*/ 42 w 49"/>
                <a:gd name="T7" fmla="*/ 28 h 84"/>
                <a:gd name="T8" fmla="*/ 29 w 49"/>
                <a:gd name="T9" fmla="*/ 28 h 84"/>
                <a:gd name="T10" fmla="*/ 25 w 49"/>
                <a:gd name="T11" fmla="*/ 53 h 84"/>
                <a:gd name="T12" fmla="*/ 19 w 49"/>
                <a:gd name="T13" fmla="*/ 73 h 84"/>
                <a:gd name="T14" fmla="*/ 5 w 49"/>
                <a:gd name="T15" fmla="*/ 84 h 84"/>
                <a:gd name="T16" fmla="*/ 0 w 49"/>
                <a:gd name="T17" fmla="*/ 79 h 84"/>
                <a:gd name="T18" fmla="*/ 2 w 49"/>
                <a:gd name="T19" fmla="*/ 75 h 84"/>
                <a:gd name="T20" fmla="*/ 11 w 49"/>
                <a:gd name="T21" fmla="*/ 78 h 84"/>
                <a:gd name="T22" fmla="*/ 18 w 49"/>
                <a:gd name="T23" fmla="*/ 54 h 84"/>
                <a:gd name="T24" fmla="*/ 22 w 49"/>
                <a:gd name="T25" fmla="*/ 28 h 84"/>
                <a:gd name="T26" fmla="*/ 16 w 49"/>
                <a:gd name="T27" fmla="*/ 29 h 84"/>
                <a:gd name="T28" fmla="*/ 16 w 49"/>
                <a:gd name="T29" fmla="*/ 26 h 84"/>
                <a:gd name="T30" fmla="*/ 23 w 49"/>
                <a:gd name="T31" fmla="*/ 23 h 84"/>
                <a:gd name="T32" fmla="*/ 41 w 49"/>
                <a:gd name="T33" fmla="*/ 0 h 84"/>
                <a:gd name="T34" fmla="*/ 49 w 49"/>
                <a:gd name="T35" fmla="*/ 5 h 84"/>
                <a:gd name="T36" fmla="*/ 44 w 49"/>
                <a:gd name="T37" fmla="*/ 10 h 84"/>
                <a:gd name="T38" fmla="*/ 37 w 49"/>
                <a:gd name="T39"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84">
                  <a:moveTo>
                    <a:pt x="37" y="4"/>
                  </a:moveTo>
                  <a:cubicBezTo>
                    <a:pt x="34" y="6"/>
                    <a:pt x="31" y="13"/>
                    <a:pt x="29" y="24"/>
                  </a:cubicBezTo>
                  <a:cubicBezTo>
                    <a:pt x="42" y="24"/>
                    <a:pt x="42" y="24"/>
                    <a:pt x="42" y="24"/>
                  </a:cubicBezTo>
                  <a:cubicBezTo>
                    <a:pt x="42" y="28"/>
                    <a:pt x="42" y="28"/>
                    <a:pt x="42" y="28"/>
                  </a:cubicBezTo>
                  <a:cubicBezTo>
                    <a:pt x="29" y="28"/>
                    <a:pt x="29" y="28"/>
                    <a:pt x="29" y="28"/>
                  </a:cubicBezTo>
                  <a:cubicBezTo>
                    <a:pt x="25" y="53"/>
                    <a:pt x="25" y="53"/>
                    <a:pt x="25" y="53"/>
                  </a:cubicBezTo>
                  <a:cubicBezTo>
                    <a:pt x="24" y="63"/>
                    <a:pt x="22" y="68"/>
                    <a:pt x="19" y="73"/>
                  </a:cubicBezTo>
                  <a:cubicBezTo>
                    <a:pt x="14" y="80"/>
                    <a:pt x="9" y="84"/>
                    <a:pt x="5" y="84"/>
                  </a:cubicBezTo>
                  <a:cubicBezTo>
                    <a:pt x="2" y="84"/>
                    <a:pt x="0" y="82"/>
                    <a:pt x="0" y="79"/>
                  </a:cubicBezTo>
                  <a:cubicBezTo>
                    <a:pt x="0" y="77"/>
                    <a:pt x="0" y="76"/>
                    <a:pt x="2" y="75"/>
                  </a:cubicBezTo>
                  <a:cubicBezTo>
                    <a:pt x="11" y="78"/>
                    <a:pt x="11" y="78"/>
                    <a:pt x="11" y="78"/>
                  </a:cubicBezTo>
                  <a:cubicBezTo>
                    <a:pt x="15" y="74"/>
                    <a:pt x="16" y="69"/>
                    <a:pt x="18" y="54"/>
                  </a:cubicBezTo>
                  <a:cubicBezTo>
                    <a:pt x="22" y="28"/>
                    <a:pt x="22" y="28"/>
                    <a:pt x="22" y="28"/>
                  </a:cubicBezTo>
                  <a:cubicBezTo>
                    <a:pt x="16" y="29"/>
                    <a:pt x="16" y="29"/>
                    <a:pt x="16" y="29"/>
                  </a:cubicBezTo>
                  <a:cubicBezTo>
                    <a:pt x="16" y="26"/>
                    <a:pt x="16" y="26"/>
                    <a:pt x="16" y="26"/>
                  </a:cubicBezTo>
                  <a:cubicBezTo>
                    <a:pt x="23" y="23"/>
                    <a:pt x="23" y="23"/>
                    <a:pt x="23" y="23"/>
                  </a:cubicBezTo>
                  <a:cubicBezTo>
                    <a:pt x="26" y="9"/>
                    <a:pt x="33" y="0"/>
                    <a:pt x="41" y="0"/>
                  </a:cubicBezTo>
                  <a:cubicBezTo>
                    <a:pt x="45" y="0"/>
                    <a:pt x="49" y="2"/>
                    <a:pt x="49" y="5"/>
                  </a:cubicBezTo>
                  <a:cubicBezTo>
                    <a:pt x="49" y="8"/>
                    <a:pt x="47" y="9"/>
                    <a:pt x="44" y="10"/>
                  </a:cubicBezTo>
                  <a:lnTo>
                    <a:pt x="37"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7" name="Freeform 11"/>
            <p:cNvSpPr>
              <a:spLocks/>
            </p:cNvSpPr>
            <p:nvPr/>
          </p:nvSpPr>
          <p:spPr bwMode="auto">
            <a:xfrm>
              <a:off x="4551363" y="6399213"/>
              <a:ext cx="85725" cy="174625"/>
            </a:xfrm>
            <a:custGeom>
              <a:avLst/>
              <a:gdLst>
                <a:gd name="T0" fmla="*/ 14 w 25"/>
                <a:gd name="T1" fmla="*/ 0 h 51"/>
                <a:gd name="T2" fmla="*/ 13 w 25"/>
                <a:gd name="T3" fmla="*/ 10 h 51"/>
                <a:gd name="T4" fmla="*/ 25 w 25"/>
                <a:gd name="T5" fmla="*/ 10 h 51"/>
                <a:gd name="T6" fmla="*/ 25 w 25"/>
                <a:gd name="T7" fmla="*/ 13 h 51"/>
                <a:gd name="T8" fmla="*/ 12 w 25"/>
                <a:gd name="T9" fmla="*/ 13 h 51"/>
                <a:gd name="T10" fmla="*/ 7 w 25"/>
                <a:gd name="T11" fmla="*/ 37 h 51"/>
                <a:gd name="T12" fmla="*/ 7 w 25"/>
                <a:gd name="T13" fmla="*/ 41 h 51"/>
                <a:gd name="T14" fmla="*/ 12 w 25"/>
                <a:gd name="T15" fmla="*/ 46 h 51"/>
                <a:gd name="T16" fmla="*/ 20 w 25"/>
                <a:gd name="T17" fmla="*/ 44 h 51"/>
                <a:gd name="T18" fmla="*/ 20 w 25"/>
                <a:gd name="T19" fmla="*/ 47 h 51"/>
                <a:gd name="T20" fmla="*/ 7 w 25"/>
                <a:gd name="T21" fmla="*/ 51 h 51"/>
                <a:gd name="T22" fmla="*/ 0 w 25"/>
                <a:gd name="T23" fmla="*/ 43 h 51"/>
                <a:gd name="T24" fmla="*/ 0 w 25"/>
                <a:gd name="T25" fmla="*/ 37 h 51"/>
                <a:gd name="T26" fmla="*/ 5 w 25"/>
                <a:gd name="T27" fmla="*/ 13 h 51"/>
                <a:gd name="T28" fmla="*/ 0 w 25"/>
                <a:gd name="T29" fmla="*/ 14 h 51"/>
                <a:gd name="T30" fmla="*/ 0 w 25"/>
                <a:gd name="T31" fmla="*/ 11 h 51"/>
                <a:gd name="T32" fmla="*/ 6 w 25"/>
                <a:gd name="T33" fmla="*/ 8 h 51"/>
                <a:gd name="T34" fmla="*/ 10 w 25"/>
                <a:gd name="T35" fmla="*/ 0 h 51"/>
                <a:gd name="T36" fmla="*/ 14 w 25"/>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51">
                  <a:moveTo>
                    <a:pt x="14" y="0"/>
                  </a:moveTo>
                  <a:cubicBezTo>
                    <a:pt x="13" y="10"/>
                    <a:pt x="13" y="10"/>
                    <a:pt x="13" y="10"/>
                  </a:cubicBezTo>
                  <a:cubicBezTo>
                    <a:pt x="25" y="10"/>
                    <a:pt x="25" y="10"/>
                    <a:pt x="25" y="10"/>
                  </a:cubicBezTo>
                  <a:cubicBezTo>
                    <a:pt x="25" y="13"/>
                    <a:pt x="25" y="13"/>
                    <a:pt x="25" y="13"/>
                  </a:cubicBezTo>
                  <a:cubicBezTo>
                    <a:pt x="12" y="13"/>
                    <a:pt x="12" y="13"/>
                    <a:pt x="12" y="13"/>
                  </a:cubicBezTo>
                  <a:cubicBezTo>
                    <a:pt x="7" y="37"/>
                    <a:pt x="7" y="37"/>
                    <a:pt x="7" y="37"/>
                  </a:cubicBezTo>
                  <a:cubicBezTo>
                    <a:pt x="7" y="39"/>
                    <a:pt x="7" y="40"/>
                    <a:pt x="7" y="41"/>
                  </a:cubicBezTo>
                  <a:cubicBezTo>
                    <a:pt x="7" y="44"/>
                    <a:pt x="9" y="46"/>
                    <a:pt x="12" y="46"/>
                  </a:cubicBezTo>
                  <a:cubicBezTo>
                    <a:pt x="14" y="46"/>
                    <a:pt x="17" y="46"/>
                    <a:pt x="20" y="44"/>
                  </a:cubicBezTo>
                  <a:cubicBezTo>
                    <a:pt x="20" y="47"/>
                    <a:pt x="20" y="47"/>
                    <a:pt x="20" y="47"/>
                  </a:cubicBezTo>
                  <a:cubicBezTo>
                    <a:pt x="14" y="50"/>
                    <a:pt x="10" y="51"/>
                    <a:pt x="7" y="51"/>
                  </a:cubicBezTo>
                  <a:cubicBezTo>
                    <a:pt x="2" y="51"/>
                    <a:pt x="0" y="48"/>
                    <a:pt x="0" y="43"/>
                  </a:cubicBezTo>
                  <a:cubicBezTo>
                    <a:pt x="0" y="41"/>
                    <a:pt x="0" y="40"/>
                    <a:pt x="0" y="37"/>
                  </a:cubicBezTo>
                  <a:cubicBezTo>
                    <a:pt x="5" y="13"/>
                    <a:pt x="5" y="13"/>
                    <a:pt x="5" y="13"/>
                  </a:cubicBezTo>
                  <a:cubicBezTo>
                    <a:pt x="0" y="14"/>
                    <a:pt x="0" y="14"/>
                    <a:pt x="0" y="14"/>
                  </a:cubicBezTo>
                  <a:cubicBezTo>
                    <a:pt x="0" y="11"/>
                    <a:pt x="0" y="11"/>
                    <a:pt x="0" y="11"/>
                  </a:cubicBezTo>
                  <a:cubicBezTo>
                    <a:pt x="6" y="8"/>
                    <a:pt x="6" y="8"/>
                    <a:pt x="6" y="8"/>
                  </a:cubicBezTo>
                  <a:cubicBezTo>
                    <a:pt x="10" y="0"/>
                    <a:pt x="10" y="0"/>
                    <a:pt x="10" y="0"/>
                  </a:cubicBezTo>
                  <a:lnTo>
                    <a:pt x="14"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8" name="Freeform 12"/>
            <p:cNvSpPr>
              <a:spLocks/>
            </p:cNvSpPr>
            <p:nvPr/>
          </p:nvSpPr>
          <p:spPr bwMode="auto">
            <a:xfrm>
              <a:off x="4640263" y="6351588"/>
              <a:ext cx="146050" cy="222250"/>
            </a:xfrm>
            <a:custGeom>
              <a:avLst/>
              <a:gdLst>
                <a:gd name="T0" fmla="*/ 21 w 43"/>
                <a:gd name="T1" fmla="*/ 0 h 65"/>
                <a:gd name="T2" fmla="*/ 17 w 43"/>
                <a:gd name="T3" fmla="*/ 15 h 65"/>
                <a:gd name="T4" fmla="*/ 14 w 43"/>
                <a:gd name="T5" fmla="*/ 30 h 65"/>
                <a:gd name="T6" fmla="*/ 31 w 43"/>
                <a:gd name="T7" fmla="*/ 22 h 65"/>
                <a:gd name="T8" fmla="*/ 39 w 43"/>
                <a:gd name="T9" fmla="*/ 29 h 65"/>
                <a:gd name="T10" fmla="*/ 37 w 43"/>
                <a:gd name="T11" fmla="*/ 37 h 65"/>
                <a:gd name="T12" fmla="*/ 34 w 43"/>
                <a:gd name="T13" fmla="*/ 51 h 65"/>
                <a:gd name="T14" fmla="*/ 33 w 43"/>
                <a:gd name="T15" fmla="*/ 56 h 65"/>
                <a:gd name="T16" fmla="*/ 38 w 43"/>
                <a:gd name="T17" fmla="*/ 61 h 65"/>
                <a:gd name="T18" fmla="*/ 43 w 43"/>
                <a:gd name="T19" fmla="*/ 60 h 65"/>
                <a:gd name="T20" fmla="*/ 43 w 43"/>
                <a:gd name="T21" fmla="*/ 62 h 65"/>
                <a:gd name="T22" fmla="*/ 32 w 43"/>
                <a:gd name="T23" fmla="*/ 65 h 65"/>
                <a:gd name="T24" fmla="*/ 26 w 43"/>
                <a:gd name="T25" fmla="*/ 60 h 65"/>
                <a:gd name="T26" fmla="*/ 26 w 43"/>
                <a:gd name="T27" fmla="*/ 55 h 65"/>
                <a:gd name="T28" fmla="*/ 30 w 43"/>
                <a:gd name="T29" fmla="*/ 39 h 65"/>
                <a:gd name="T30" fmla="*/ 31 w 43"/>
                <a:gd name="T31" fmla="*/ 33 h 65"/>
                <a:gd name="T32" fmla="*/ 27 w 43"/>
                <a:gd name="T33" fmla="*/ 27 h 65"/>
                <a:gd name="T34" fmla="*/ 13 w 43"/>
                <a:gd name="T35" fmla="*/ 35 h 65"/>
                <a:gd name="T36" fmla="*/ 8 w 43"/>
                <a:gd name="T37" fmla="*/ 65 h 65"/>
                <a:gd name="T38" fmla="*/ 0 w 43"/>
                <a:gd name="T39" fmla="*/ 65 h 65"/>
                <a:gd name="T40" fmla="*/ 12 w 43"/>
                <a:gd name="T41" fmla="*/ 6 h 65"/>
                <a:gd name="T42" fmla="*/ 4 w 43"/>
                <a:gd name="T43" fmla="*/ 5 h 65"/>
                <a:gd name="T44" fmla="*/ 4 w 43"/>
                <a:gd name="T45" fmla="*/ 2 h 65"/>
                <a:gd name="T46" fmla="*/ 18 w 43"/>
                <a:gd name="T47" fmla="*/ 0 h 65"/>
                <a:gd name="T48" fmla="*/ 21 w 43"/>
                <a:gd name="T4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 h="65">
                  <a:moveTo>
                    <a:pt x="21" y="0"/>
                  </a:moveTo>
                  <a:cubicBezTo>
                    <a:pt x="19" y="6"/>
                    <a:pt x="18" y="10"/>
                    <a:pt x="17" y="15"/>
                  </a:cubicBezTo>
                  <a:cubicBezTo>
                    <a:pt x="14" y="30"/>
                    <a:pt x="14" y="30"/>
                    <a:pt x="14" y="30"/>
                  </a:cubicBezTo>
                  <a:cubicBezTo>
                    <a:pt x="22" y="24"/>
                    <a:pt x="27" y="22"/>
                    <a:pt x="31" y="22"/>
                  </a:cubicBezTo>
                  <a:cubicBezTo>
                    <a:pt x="36" y="22"/>
                    <a:pt x="39" y="25"/>
                    <a:pt x="39" y="29"/>
                  </a:cubicBezTo>
                  <a:cubicBezTo>
                    <a:pt x="39" y="31"/>
                    <a:pt x="38" y="33"/>
                    <a:pt x="37" y="37"/>
                  </a:cubicBezTo>
                  <a:cubicBezTo>
                    <a:pt x="34" y="51"/>
                    <a:pt x="34" y="51"/>
                    <a:pt x="34" y="51"/>
                  </a:cubicBezTo>
                  <a:cubicBezTo>
                    <a:pt x="34" y="53"/>
                    <a:pt x="33" y="55"/>
                    <a:pt x="33" y="56"/>
                  </a:cubicBezTo>
                  <a:cubicBezTo>
                    <a:pt x="33" y="59"/>
                    <a:pt x="35" y="61"/>
                    <a:pt x="38" y="61"/>
                  </a:cubicBezTo>
                  <a:cubicBezTo>
                    <a:pt x="39" y="61"/>
                    <a:pt x="41" y="60"/>
                    <a:pt x="43" y="60"/>
                  </a:cubicBezTo>
                  <a:cubicBezTo>
                    <a:pt x="43" y="62"/>
                    <a:pt x="43" y="62"/>
                    <a:pt x="43" y="62"/>
                  </a:cubicBezTo>
                  <a:cubicBezTo>
                    <a:pt x="38" y="64"/>
                    <a:pt x="35" y="65"/>
                    <a:pt x="32" y="65"/>
                  </a:cubicBezTo>
                  <a:cubicBezTo>
                    <a:pt x="28" y="65"/>
                    <a:pt x="26" y="63"/>
                    <a:pt x="26" y="60"/>
                  </a:cubicBezTo>
                  <a:cubicBezTo>
                    <a:pt x="26" y="58"/>
                    <a:pt x="26" y="57"/>
                    <a:pt x="26" y="55"/>
                  </a:cubicBezTo>
                  <a:cubicBezTo>
                    <a:pt x="30" y="39"/>
                    <a:pt x="30" y="39"/>
                    <a:pt x="30" y="39"/>
                  </a:cubicBezTo>
                  <a:cubicBezTo>
                    <a:pt x="31" y="36"/>
                    <a:pt x="31" y="34"/>
                    <a:pt x="31" y="33"/>
                  </a:cubicBezTo>
                  <a:cubicBezTo>
                    <a:pt x="31" y="29"/>
                    <a:pt x="29" y="27"/>
                    <a:pt x="27" y="27"/>
                  </a:cubicBezTo>
                  <a:cubicBezTo>
                    <a:pt x="23" y="27"/>
                    <a:pt x="19" y="30"/>
                    <a:pt x="13" y="35"/>
                  </a:cubicBezTo>
                  <a:cubicBezTo>
                    <a:pt x="8" y="65"/>
                    <a:pt x="8" y="65"/>
                    <a:pt x="8" y="65"/>
                  </a:cubicBezTo>
                  <a:cubicBezTo>
                    <a:pt x="0" y="65"/>
                    <a:pt x="0" y="65"/>
                    <a:pt x="0" y="65"/>
                  </a:cubicBezTo>
                  <a:cubicBezTo>
                    <a:pt x="12" y="6"/>
                    <a:pt x="12" y="6"/>
                    <a:pt x="12" y="6"/>
                  </a:cubicBezTo>
                  <a:cubicBezTo>
                    <a:pt x="4" y="5"/>
                    <a:pt x="4" y="5"/>
                    <a:pt x="4" y="5"/>
                  </a:cubicBezTo>
                  <a:cubicBezTo>
                    <a:pt x="4" y="2"/>
                    <a:pt x="4" y="2"/>
                    <a:pt x="4" y="2"/>
                  </a:cubicBezTo>
                  <a:cubicBezTo>
                    <a:pt x="18" y="0"/>
                    <a:pt x="18" y="0"/>
                    <a:pt x="18" y="0"/>
                  </a:cubicBezTo>
                  <a:lnTo>
                    <a:pt x="21"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9" name="Freeform 13"/>
            <p:cNvSpPr>
              <a:spLocks noEditPoints="1"/>
            </p:cNvSpPr>
            <p:nvPr/>
          </p:nvSpPr>
          <p:spPr bwMode="auto">
            <a:xfrm>
              <a:off x="4803775" y="6427788"/>
              <a:ext cx="104775" cy="146050"/>
            </a:xfrm>
            <a:custGeom>
              <a:avLst/>
              <a:gdLst>
                <a:gd name="T0" fmla="*/ 30 w 31"/>
                <a:gd name="T1" fmla="*/ 35 h 43"/>
                <a:gd name="T2" fmla="*/ 13 w 31"/>
                <a:gd name="T3" fmla="*/ 43 h 43"/>
                <a:gd name="T4" fmla="*/ 0 w 31"/>
                <a:gd name="T5" fmla="*/ 27 h 43"/>
                <a:gd name="T6" fmla="*/ 11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20 w 31"/>
                <a:gd name="T23" fmla="*/ 17 h 43"/>
                <a:gd name="T24" fmla="*/ 25 w 31"/>
                <a:gd name="T25" fmla="*/ 9 h 43"/>
                <a:gd name="T26" fmla="*/ 20 w 31"/>
                <a:gd name="T27" fmla="*/ 4 h 43"/>
                <a:gd name="T28" fmla="*/ 8 w 31"/>
                <a:gd name="T29" fmla="*/ 20 h 43"/>
                <a:gd name="T30" fmla="*/ 20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1" y="5"/>
                  </a:cubicBezTo>
                  <a:cubicBezTo>
                    <a:pt x="14" y="2"/>
                    <a:pt x="19" y="0"/>
                    <a:pt x="22" y="0"/>
                  </a:cubicBezTo>
                  <a:cubicBezTo>
                    <a:pt x="28" y="0"/>
                    <a:pt x="31" y="4"/>
                    <a:pt x="31" y="9"/>
                  </a:cubicBezTo>
                  <a:cubicBezTo>
                    <a:pt x="31" y="17"/>
                    <a:pt x="23" y="22"/>
                    <a:pt x="7" y="23"/>
                  </a:cubicBezTo>
                  <a:cubicBezTo>
                    <a:pt x="7" y="24"/>
                    <a:pt x="7" y="26"/>
                    <a:pt x="7" y="27"/>
                  </a:cubicBezTo>
                  <a:cubicBezTo>
                    <a:pt x="7" y="34"/>
                    <a:pt x="10" y="38"/>
                    <a:pt x="16" y="38"/>
                  </a:cubicBezTo>
                  <a:cubicBezTo>
                    <a:pt x="20" y="38"/>
                    <a:pt x="25" y="36"/>
                    <a:pt x="30" y="31"/>
                  </a:cubicBezTo>
                  <a:lnTo>
                    <a:pt x="30" y="35"/>
                  </a:lnTo>
                  <a:close/>
                  <a:moveTo>
                    <a:pt x="20" y="17"/>
                  </a:moveTo>
                  <a:cubicBezTo>
                    <a:pt x="23" y="14"/>
                    <a:pt x="25" y="12"/>
                    <a:pt x="25" y="9"/>
                  </a:cubicBezTo>
                  <a:cubicBezTo>
                    <a:pt x="25" y="6"/>
                    <a:pt x="23" y="4"/>
                    <a:pt x="20" y="4"/>
                  </a:cubicBezTo>
                  <a:cubicBezTo>
                    <a:pt x="15" y="4"/>
                    <a:pt x="10" y="10"/>
                    <a:pt x="8" y="20"/>
                  </a:cubicBezTo>
                  <a:cubicBezTo>
                    <a:pt x="13" y="20"/>
                    <a:pt x="17" y="19"/>
                    <a:pt x="20"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0" name="Freeform 14"/>
            <p:cNvSpPr>
              <a:spLocks noEditPoints="1"/>
            </p:cNvSpPr>
            <p:nvPr/>
          </p:nvSpPr>
          <p:spPr bwMode="auto">
            <a:xfrm>
              <a:off x="4976813" y="6369050"/>
              <a:ext cx="169863" cy="204788"/>
            </a:xfrm>
            <a:custGeom>
              <a:avLst/>
              <a:gdLst>
                <a:gd name="T0" fmla="*/ 28 w 50"/>
                <a:gd name="T1" fmla="*/ 0 h 60"/>
                <a:gd name="T2" fmla="*/ 43 w 50"/>
                <a:gd name="T3" fmla="*/ 3 h 60"/>
                <a:gd name="T4" fmla="*/ 50 w 50"/>
                <a:gd name="T5" fmla="*/ 15 h 60"/>
                <a:gd name="T6" fmla="*/ 23 w 50"/>
                <a:gd name="T7" fmla="*/ 37 h 60"/>
                <a:gd name="T8" fmla="*/ 18 w 50"/>
                <a:gd name="T9" fmla="*/ 37 h 60"/>
                <a:gd name="T10" fmla="*/ 14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5 w 50"/>
                <a:gd name="T23" fmla="*/ 56 h 60"/>
                <a:gd name="T24" fmla="*/ 7 w 50"/>
                <a:gd name="T25" fmla="*/ 54 h 60"/>
                <a:gd name="T26" fmla="*/ 16 w 50"/>
                <a:gd name="T27" fmla="*/ 6 h 60"/>
                <a:gd name="T28" fmla="*/ 15 w 50"/>
                <a:gd name="T29" fmla="*/ 4 h 60"/>
                <a:gd name="T30" fmla="*/ 10 w 50"/>
                <a:gd name="T31" fmla="*/ 4 h 60"/>
                <a:gd name="T32" fmla="*/ 10 w 50"/>
                <a:gd name="T33" fmla="*/ 0 h 60"/>
                <a:gd name="T34" fmla="*/ 28 w 50"/>
                <a:gd name="T35" fmla="*/ 0 h 60"/>
                <a:gd name="T36" fmla="*/ 18 w 50"/>
                <a:gd name="T37" fmla="*/ 33 h 60"/>
                <a:gd name="T38" fmla="*/ 22 w 50"/>
                <a:gd name="T39" fmla="*/ 33 h 60"/>
                <a:gd name="T40" fmla="*/ 42 w 50"/>
                <a:gd name="T41" fmla="*/ 16 h 60"/>
                <a:gd name="T42" fmla="*/ 28 w 50"/>
                <a:gd name="T43" fmla="*/ 4 h 60"/>
                <a:gd name="T44" fmla="*/ 24 w 50"/>
                <a:gd name="T45" fmla="*/ 4 h 60"/>
                <a:gd name="T46" fmla="*/ 18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8" y="0"/>
                  </a:moveTo>
                  <a:cubicBezTo>
                    <a:pt x="36" y="0"/>
                    <a:pt x="40" y="1"/>
                    <a:pt x="43" y="3"/>
                  </a:cubicBezTo>
                  <a:cubicBezTo>
                    <a:pt x="48" y="5"/>
                    <a:pt x="50" y="9"/>
                    <a:pt x="50" y="15"/>
                  </a:cubicBezTo>
                  <a:cubicBezTo>
                    <a:pt x="50" y="28"/>
                    <a:pt x="39" y="37"/>
                    <a:pt x="23" y="37"/>
                  </a:cubicBezTo>
                  <a:cubicBezTo>
                    <a:pt x="22" y="37"/>
                    <a:pt x="21" y="37"/>
                    <a:pt x="18" y="37"/>
                  </a:cubicBezTo>
                  <a:cubicBezTo>
                    <a:pt x="14" y="54"/>
                    <a:pt x="14" y="54"/>
                    <a:pt x="14"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5" y="56"/>
                    <a:pt x="5" y="56"/>
                    <a:pt x="5" y="56"/>
                  </a:cubicBezTo>
                  <a:cubicBezTo>
                    <a:pt x="7" y="54"/>
                    <a:pt x="7" y="54"/>
                    <a:pt x="7" y="54"/>
                  </a:cubicBezTo>
                  <a:cubicBezTo>
                    <a:pt x="16" y="6"/>
                    <a:pt x="16" y="6"/>
                    <a:pt x="16" y="6"/>
                  </a:cubicBezTo>
                  <a:cubicBezTo>
                    <a:pt x="15" y="4"/>
                    <a:pt x="15" y="4"/>
                    <a:pt x="15" y="4"/>
                  </a:cubicBezTo>
                  <a:cubicBezTo>
                    <a:pt x="10" y="4"/>
                    <a:pt x="10" y="4"/>
                    <a:pt x="10" y="4"/>
                  </a:cubicBezTo>
                  <a:cubicBezTo>
                    <a:pt x="10" y="0"/>
                    <a:pt x="10" y="0"/>
                    <a:pt x="10" y="0"/>
                  </a:cubicBezTo>
                  <a:lnTo>
                    <a:pt x="28" y="0"/>
                  </a:lnTo>
                  <a:close/>
                  <a:moveTo>
                    <a:pt x="18" y="33"/>
                  </a:moveTo>
                  <a:cubicBezTo>
                    <a:pt x="20" y="33"/>
                    <a:pt x="21" y="33"/>
                    <a:pt x="22" y="33"/>
                  </a:cubicBezTo>
                  <a:cubicBezTo>
                    <a:pt x="35" y="33"/>
                    <a:pt x="42" y="27"/>
                    <a:pt x="42" y="16"/>
                  </a:cubicBezTo>
                  <a:cubicBezTo>
                    <a:pt x="42" y="8"/>
                    <a:pt x="37" y="4"/>
                    <a:pt x="28" y="4"/>
                  </a:cubicBezTo>
                  <a:cubicBezTo>
                    <a:pt x="27" y="4"/>
                    <a:pt x="27" y="4"/>
                    <a:pt x="24" y="4"/>
                  </a:cubicBezTo>
                  <a:lnTo>
                    <a:pt x="18"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1" name="Freeform 15"/>
            <p:cNvSpPr>
              <a:spLocks/>
            </p:cNvSpPr>
            <p:nvPr/>
          </p:nvSpPr>
          <p:spPr bwMode="auto">
            <a:xfrm>
              <a:off x="5156200" y="6427788"/>
              <a:ext cx="206375" cy="146050"/>
            </a:xfrm>
            <a:custGeom>
              <a:avLst/>
              <a:gdLst>
                <a:gd name="T0" fmla="*/ 13 w 61"/>
                <a:gd name="T1" fmla="*/ 0 h 43"/>
                <a:gd name="T2" fmla="*/ 15 w 61"/>
                <a:gd name="T3" fmla="*/ 35 h 43"/>
                <a:gd name="T4" fmla="*/ 31 w 61"/>
                <a:gd name="T5" fmla="*/ 2 h 43"/>
                <a:gd name="T6" fmla="*/ 37 w 61"/>
                <a:gd name="T7" fmla="*/ 1 h 43"/>
                <a:gd name="T8" fmla="*/ 39 w 61"/>
                <a:gd name="T9" fmla="*/ 36 h 43"/>
                <a:gd name="T10" fmla="*/ 43 w 61"/>
                <a:gd name="T11" fmla="*/ 30 h 43"/>
                <a:gd name="T12" fmla="*/ 53 w 61"/>
                <a:gd name="T13" fmla="*/ 12 h 43"/>
                <a:gd name="T14" fmla="*/ 52 w 61"/>
                <a:gd name="T15" fmla="*/ 2 h 43"/>
                <a:gd name="T16" fmla="*/ 56 w 61"/>
                <a:gd name="T17" fmla="*/ 0 h 43"/>
                <a:gd name="T18" fmla="*/ 61 w 61"/>
                <a:gd name="T19" fmla="*/ 5 h 43"/>
                <a:gd name="T20" fmla="*/ 38 w 61"/>
                <a:gd name="T21" fmla="*/ 43 h 43"/>
                <a:gd name="T22" fmla="*/ 33 w 61"/>
                <a:gd name="T23" fmla="*/ 43 h 43"/>
                <a:gd name="T24" fmla="*/ 31 w 61"/>
                <a:gd name="T25" fmla="*/ 12 h 43"/>
                <a:gd name="T26" fmla="*/ 14 w 61"/>
                <a:gd name="T27" fmla="*/ 43 h 43"/>
                <a:gd name="T28" fmla="*/ 8 w 61"/>
                <a:gd name="T29" fmla="*/ 43 h 43"/>
                <a:gd name="T30" fmla="*/ 9 w 61"/>
                <a:gd name="T31" fmla="*/ 41 h 43"/>
                <a:gd name="T32" fmla="*/ 7 w 61"/>
                <a:gd name="T33" fmla="*/ 6 h 43"/>
                <a:gd name="T34" fmla="*/ 0 w 61"/>
                <a:gd name="T35" fmla="*/ 5 h 43"/>
                <a:gd name="T36" fmla="*/ 0 w 61"/>
                <a:gd name="T37" fmla="*/ 3 h 43"/>
                <a:gd name="T38" fmla="*/ 10 w 61"/>
                <a:gd name="T39" fmla="*/ 0 h 43"/>
                <a:gd name="T40" fmla="*/ 13 w 61"/>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2" y="2"/>
                    <a:pt x="52" y="2"/>
                    <a:pt x="52" y="2"/>
                  </a:cubicBezTo>
                  <a:cubicBezTo>
                    <a:pt x="53" y="1"/>
                    <a:pt x="54" y="0"/>
                    <a:pt x="56" y="0"/>
                  </a:cubicBezTo>
                  <a:cubicBezTo>
                    <a:pt x="59" y="0"/>
                    <a:pt x="61" y="2"/>
                    <a:pt x="61" y="5"/>
                  </a:cubicBezTo>
                  <a:cubicBezTo>
                    <a:pt x="61"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7" y="6"/>
                    <a:pt x="7" y="6"/>
                    <a:pt x="7"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2" name="Freeform 16"/>
            <p:cNvSpPr>
              <a:spLocks/>
            </p:cNvSpPr>
            <p:nvPr/>
          </p:nvSpPr>
          <p:spPr bwMode="auto">
            <a:xfrm>
              <a:off x="5373688" y="6365875"/>
              <a:ext cx="173038" cy="211138"/>
            </a:xfrm>
            <a:custGeom>
              <a:avLst/>
              <a:gdLst>
                <a:gd name="T0" fmla="*/ 49 w 51"/>
                <a:gd name="T1" fmla="*/ 17 h 62"/>
                <a:gd name="T2" fmla="*/ 45 w 51"/>
                <a:gd name="T3" fmla="*/ 17 h 62"/>
                <a:gd name="T4" fmla="*/ 45 w 51"/>
                <a:gd name="T5" fmla="*/ 9 h 62"/>
                <a:gd name="T6" fmla="*/ 44 w 51"/>
                <a:gd name="T7" fmla="*/ 7 h 62"/>
                <a:gd name="T8" fmla="*/ 35 w 51"/>
                <a:gd name="T9" fmla="*/ 5 h 62"/>
                <a:gd name="T10" fmla="*/ 9 w 51"/>
                <a:gd name="T11" fmla="*/ 38 h 62"/>
                <a:gd name="T12" fmla="*/ 27 w 51"/>
                <a:gd name="T13" fmla="*/ 57 h 62"/>
                <a:gd name="T14" fmla="*/ 34 w 51"/>
                <a:gd name="T15" fmla="*/ 56 h 62"/>
                <a:gd name="T16" fmla="*/ 36 w 51"/>
                <a:gd name="T17" fmla="*/ 55 h 62"/>
                <a:gd name="T18" fmla="*/ 40 w 51"/>
                <a:gd name="T19" fmla="*/ 45 h 62"/>
                <a:gd name="T20" fmla="*/ 44 w 51"/>
                <a:gd name="T21" fmla="*/ 45 h 62"/>
                <a:gd name="T22" fmla="*/ 41 w 51"/>
                <a:gd name="T23" fmla="*/ 59 h 62"/>
                <a:gd name="T24" fmla="*/ 24 w 51"/>
                <a:gd name="T25" fmla="*/ 62 h 62"/>
                <a:gd name="T26" fmla="*/ 0 w 51"/>
                <a:gd name="T27" fmla="*/ 37 h 62"/>
                <a:gd name="T28" fmla="*/ 35 w 51"/>
                <a:gd name="T29" fmla="*/ 0 h 62"/>
                <a:gd name="T30" fmla="*/ 51 w 51"/>
                <a:gd name="T31" fmla="*/ 3 h 62"/>
                <a:gd name="T32" fmla="*/ 49 w 51"/>
                <a:gd name="T33" fmla="*/ 1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62">
                  <a:moveTo>
                    <a:pt x="49" y="17"/>
                  </a:moveTo>
                  <a:cubicBezTo>
                    <a:pt x="45" y="17"/>
                    <a:pt x="45" y="17"/>
                    <a:pt x="45" y="17"/>
                  </a:cubicBezTo>
                  <a:cubicBezTo>
                    <a:pt x="45" y="9"/>
                    <a:pt x="45" y="9"/>
                    <a:pt x="45" y="9"/>
                  </a:cubicBezTo>
                  <a:cubicBezTo>
                    <a:pt x="44" y="7"/>
                    <a:pt x="44" y="7"/>
                    <a:pt x="44" y="7"/>
                  </a:cubicBezTo>
                  <a:cubicBezTo>
                    <a:pt x="41" y="5"/>
                    <a:pt x="39" y="5"/>
                    <a:pt x="35" y="5"/>
                  </a:cubicBezTo>
                  <a:cubicBezTo>
                    <a:pt x="20" y="5"/>
                    <a:pt x="9" y="19"/>
                    <a:pt x="9" y="38"/>
                  </a:cubicBezTo>
                  <a:cubicBezTo>
                    <a:pt x="9" y="50"/>
                    <a:pt x="15" y="57"/>
                    <a:pt x="27" y="57"/>
                  </a:cubicBezTo>
                  <a:cubicBezTo>
                    <a:pt x="29" y="57"/>
                    <a:pt x="31" y="57"/>
                    <a:pt x="34" y="56"/>
                  </a:cubicBezTo>
                  <a:cubicBezTo>
                    <a:pt x="36" y="55"/>
                    <a:pt x="36" y="55"/>
                    <a:pt x="36" y="55"/>
                  </a:cubicBezTo>
                  <a:cubicBezTo>
                    <a:pt x="40" y="45"/>
                    <a:pt x="40" y="45"/>
                    <a:pt x="40" y="45"/>
                  </a:cubicBezTo>
                  <a:cubicBezTo>
                    <a:pt x="44" y="45"/>
                    <a:pt x="44" y="45"/>
                    <a:pt x="44" y="45"/>
                  </a:cubicBezTo>
                  <a:cubicBezTo>
                    <a:pt x="41" y="59"/>
                    <a:pt x="41" y="59"/>
                    <a:pt x="41" y="59"/>
                  </a:cubicBezTo>
                  <a:cubicBezTo>
                    <a:pt x="34" y="61"/>
                    <a:pt x="29" y="62"/>
                    <a:pt x="24" y="62"/>
                  </a:cubicBezTo>
                  <a:cubicBezTo>
                    <a:pt x="9" y="62"/>
                    <a:pt x="0" y="52"/>
                    <a:pt x="0" y="37"/>
                  </a:cubicBezTo>
                  <a:cubicBezTo>
                    <a:pt x="0" y="17"/>
                    <a:pt x="16" y="0"/>
                    <a:pt x="35" y="0"/>
                  </a:cubicBezTo>
                  <a:cubicBezTo>
                    <a:pt x="40" y="0"/>
                    <a:pt x="45" y="1"/>
                    <a:pt x="51" y="3"/>
                  </a:cubicBezTo>
                  <a:lnTo>
                    <a:pt x="49" y="17"/>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3" name="Freeform 17"/>
            <p:cNvSpPr>
              <a:spLocks/>
            </p:cNvSpPr>
            <p:nvPr/>
          </p:nvSpPr>
          <p:spPr bwMode="auto">
            <a:xfrm>
              <a:off x="5611813" y="6427788"/>
              <a:ext cx="146050" cy="146050"/>
            </a:xfrm>
            <a:custGeom>
              <a:avLst/>
              <a:gdLst>
                <a:gd name="T0" fmla="*/ 15 w 43"/>
                <a:gd name="T1" fmla="*/ 0 h 43"/>
                <a:gd name="T2" fmla="*/ 14 w 43"/>
                <a:gd name="T3" fmla="*/ 9 h 43"/>
                <a:gd name="T4" fmla="*/ 31 w 43"/>
                <a:gd name="T5" fmla="*/ 0 h 43"/>
                <a:gd name="T6" fmla="*/ 38 w 43"/>
                <a:gd name="T7" fmla="*/ 7 h 43"/>
                <a:gd name="T8" fmla="*/ 37 w 43"/>
                <a:gd name="T9" fmla="*/ 15 h 43"/>
                <a:gd name="T10" fmla="*/ 34 w 43"/>
                <a:gd name="T11" fmla="*/ 29 h 43"/>
                <a:gd name="T12" fmla="*/ 33 w 43"/>
                <a:gd name="T13" fmla="*/ 34 h 43"/>
                <a:gd name="T14" fmla="*/ 38 w 43"/>
                <a:gd name="T15" fmla="*/ 39 h 43"/>
                <a:gd name="T16" fmla="*/ 43 w 43"/>
                <a:gd name="T17" fmla="*/ 38 h 43"/>
                <a:gd name="T18" fmla="*/ 43 w 43"/>
                <a:gd name="T19" fmla="*/ 40 h 43"/>
                <a:gd name="T20" fmla="*/ 32 w 43"/>
                <a:gd name="T21" fmla="*/ 43 h 43"/>
                <a:gd name="T22" fmla="*/ 26 w 43"/>
                <a:gd name="T23" fmla="*/ 38 h 43"/>
                <a:gd name="T24" fmla="*/ 26 w 43"/>
                <a:gd name="T25" fmla="*/ 33 h 43"/>
                <a:gd name="T26" fmla="*/ 30 w 43"/>
                <a:gd name="T27" fmla="*/ 17 h 43"/>
                <a:gd name="T28" fmla="*/ 31 w 43"/>
                <a:gd name="T29" fmla="*/ 11 h 43"/>
                <a:gd name="T30" fmla="*/ 26 w 43"/>
                <a:gd name="T31" fmla="*/ 5 h 43"/>
                <a:gd name="T32" fmla="*/ 13 w 43"/>
                <a:gd name="T33" fmla="*/ 13 h 43"/>
                <a:gd name="T34" fmla="*/ 8 w 43"/>
                <a:gd name="T35" fmla="*/ 43 h 43"/>
                <a:gd name="T36" fmla="*/ 0 w 43"/>
                <a:gd name="T37" fmla="*/ 43 h 43"/>
                <a:gd name="T38" fmla="*/ 7 w 43"/>
                <a:gd name="T39" fmla="*/ 7 h 43"/>
                <a:gd name="T40" fmla="*/ 0 w 43"/>
                <a:gd name="T41" fmla="*/ 5 h 43"/>
                <a:gd name="T42" fmla="*/ 0 w 43"/>
                <a:gd name="T43" fmla="*/ 3 h 43"/>
                <a:gd name="T44" fmla="*/ 13 w 43"/>
                <a:gd name="T45" fmla="*/ 0 h 43"/>
                <a:gd name="T46" fmla="*/ 15 w 43"/>
                <a:gd name="T4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43">
                  <a:moveTo>
                    <a:pt x="15" y="0"/>
                  </a:moveTo>
                  <a:cubicBezTo>
                    <a:pt x="14" y="9"/>
                    <a:pt x="14" y="9"/>
                    <a:pt x="14" y="9"/>
                  </a:cubicBezTo>
                  <a:cubicBezTo>
                    <a:pt x="22" y="2"/>
                    <a:pt x="26" y="0"/>
                    <a:pt x="31" y="0"/>
                  </a:cubicBezTo>
                  <a:cubicBezTo>
                    <a:pt x="35" y="0"/>
                    <a:pt x="38" y="3"/>
                    <a:pt x="38" y="7"/>
                  </a:cubicBezTo>
                  <a:cubicBezTo>
                    <a:pt x="38" y="9"/>
                    <a:pt x="38" y="10"/>
                    <a:pt x="37" y="15"/>
                  </a:cubicBezTo>
                  <a:cubicBezTo>
                    <a:pt x="34" y="29"/>
                    <a:pt x="34" y="29"/>
                    <a:pt x="34" y="29"/>
                  </a:cubicBezTo>
                  <a:cubicBezTo>
                    <a:pt x="33" y="32"/>
                    <a:pt x="33" y="33"/>
                    <a:pt x="33" y="34"/>
                  </a:cubicBezTo>
                  <a:cubicBezTo>
                    <a:pt x="33" y="37"/>
                    <a:pt x="35" y="39"/>
                    <a:pt x="38" y="39"/>
                  </a:cubicBezTo>
                  <a:cubicBezTo>
                    <a:pt x="39" y="39"/>
                    <a:pt x="40" y="38"/>
                    <a:pt x="43" y="38"/>
                  </a:cubicBezTo>
                  <a:cubicBezTo>
                    <a:pt x="43" y="40"/>
                    <a:pt x="43" y="40"/>
                    <a:pt x="43" y="40"/>
                  </a:cubicBezTo>
                  <a:cubicBezTo>
                    <a:pt x="37" y="43"/>
                    <a:pt x="35" y="43"/>
                    <a:pt x="32" y="43"/>
                  </a:cubicBezTo>
                  <a:cubicBezTo>
                    <a:pt x="28" y="43"/>
                    <a:pt x="26" y="41"/>
                    <a:pt x="26" y="38"/>
                  </a:cubicBezTo>
                  <a:cubicBezTo>
                    <a:pt x="26" y="37"/>
                    <a:pt x="26" y="35"/>
                    <a:pt x="26" y="33"/>
                  </a:cubicBezTo>
                  <a:cubicBezTo>
                    <a:pt x="30" y="17"/>
                    <a:pt x="30" y="17"/>
                    <a:pt x="30" y="17"/>
                  </a:cubicBezTo>
                  <a:cubicBezTo>
                    <a:pt x="31" y="15"/>
                    <a:pt x="31" y="12"/>
                    <a:pt x="31" y="11"/>
                  </a:cubicBezTo>
                  <a:cubicBezTo>
                    <a:pt x="31" y="7"/>
                    <a:pt x="29" y="5"/>
                    <a:pt x="26" y="5"/>
                  </a:cubicBezTo>
                  <a:cubicBezTo>
                    <a:pt x="23" y="5"/>
                    <a:pt x="19" y="8"/>
                    <a:pt x="13" y="13"/>
                  </a:cubicBezTo>
                  <a:cubicBezTo>
                    <a:pt x="8" y="43"/>
                    <a:pt x="8" y="43"/>
                    <a:pt x="8"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4" name="Freeform 18"/>
            <p:cNvSpPr>
              <a:spLocks noEditPoints="1"/>
            </p:cNvSpPr>
            <p:nvPr/>
          </p:nvSpPr>
          <p:spPr bwMode="auto">
            <a:xfrm>
              <a:off x="5773738" y="6427788"/>
              <a:ext cx="106363" cy="146050"/>
            </a:xfrm>
            <a:custGeom>
              <a:avLst/>
              <a:gdLst>
                <a:gd name="T0" fmla="*/ 30 w 31"/>
                <a:gd name="T1" fmla="*/ 35 h 43"/>
                <a:gd name="T2" fmla="*/ 13 w 31"/>
                <a:gd name="T3" fmla="*/ 43 h 43"/>
                <a:gd name="T4" fmla="*/ 0 w 31"/>
                <a:gd name="T5" fmla="*/ 27 h 43"/>
                <a:gd name="T6" fmla="*/ 10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19 w 31"/>
                <a:gd name="T23" fmla="*/ 17 h 43"/>
                <a:gd name="T24" fmla="*/ 25 w 31"/>
                <a:gd name="T25" fmla="*/ 9 h 43"/>
                <a:gd name="T26" fmla="*/ 20 w 31"/>
                <a:gd name="T27" fmla="*/ 4 h 43"/>
                <a:gd name="T28" fmla="*/ 7 w 31"/>
                <a:gd name="T29" fmla="*/ 20 h 43"/>
                <a:gd name="T30" fmla="*/ 19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0" y="5"/>
                  </a:cubicBezTo>
                  <a:cubicBezTo>
                    <a:pt x="14" y="2"/>
                    <a:pt x="18" y="0"/>
                    <a:pt x="22" y="0"/>
                  </a:cubicBezTo>
                  <a:cubicBezTo>
                    <a:pt x="27" y="0"/>
                    <a:pt x="31" y="4"/>
                    <a:pt x="31" y="9"/>
                  </a:cubicBezTo>
                  <a:cubicBezTo>
                    <a:pt x="31" y="17"/>
                    <a:pt x="22" y="22"/>
                    <a:pt x="7" y="23"/>
                  </a:cubicBezTo>
                  <a:cubicBezTo>
                    <a:pt x="7" y="24"/>
                    <a:pt x="7" y="26"/>
                    <a:pt x="7" y="27"/>
                  </a:cubicBezTo>
                  <a:cubicBezTo>
                    <a:pt x="7" y="34"/>
                    <a:pt x="10" y="38"/>
                    <a:pt x="16" y="38"/>
                  </a:cubicBezTo>
                  <a:cubicBezTo>
                    <a:pt x="20" y="38"/>
                    <a:pt x="24" y="36"/>
                    <a:pt x="30" y="31"/>
                  </a:cubicBezTo>
                  <a:lnTo>
                    <a:pt x="30" y="35"/>
                  </a:lnTo>
                  <a:close/>
                  <a:moveTo>
                    <a:pt x="19" y="17"/>
                  </a:moveTo>
                  <a:cubicBezTo>
                    <a:pt x="23" y="14"/>
                    <a:pt x="25" y="12"/>
                    <a:pt x="25" y="9"/>
                  </a:cubicBezTo>
                  <a:cubicBezTo>
                    <a:pt x="25" y="6"/>
                    <a:pt x="23" y="4"/>
                    <a:pt x="20" y="4"/>
                  </a:cubicBezTo>
                  <a:cubicBezTo>
                    <a:pt x="15" y="4"/>
                    <a:pt x="10" y="10"/>
                    <a:pt x="7" y="20"/>
                  </a:cubicBezTo>
                  <a:cubicBezTo>
                    <a:pt x="13" y="20"/>
                    <a:pt x="16" y="19"/>
                    <a:pt x="19"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5" name="Freeform 19"/>
            <p:cNvSpPr>
              <a:spLocks/>
            </p:cNvSpPr>
            <p:nvPr/>
          </p:nvSpPr>
          <p:spPr bwMode="auto">
            <a:xfrm>
              <a:off x="5902325" y="6399213"/>
              <a:ext cx="88900"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1"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6" name="Freeform 20"/>
            <p:cNvSpPr>
              <a:spLocks/>
            </p:cNvSpPr>
            <p:nvPr/>
          </p:nvSpPr>
          <p:spPr bwMode="auto">
            <a:xfrm>
              <a:off x="6000750" y="6427788"/>
              <a:ext cx="204788" cy="146050"/>
            </a:xfrm>
            <a:custGeom>
              <a:avLst/>
              <a:gdLst>
                <a:gd name="T0" fmla="*/ 13 w 60"/>
                <a:gd name="T1" fmla="*/ 0 h 43"/>
                <a:gd name="T2" fmla="*/ 15 w 60"/>
                <a:gd name="T3" fmla="*/ 35 h 43"/>
                <a:gd name="T4" fmla="*/ 31 w 60"/>
                <a:gd name="T5" fmla="*/ 2 h 43"/>
                <a:gd name="T6" fmla="*/ 37 w 60"/>
                <a:gd name="T7" fmla="*/ 1 h 43"/>
                <a:gd name="T8" fmla="*/ 39 w 60"/>
                <a:gd name="T9" fmla="*/ 36 h 43"/>
                <a:gd name="T10" fmla="*/ 43 w 60"/>
                <a:gd name="T11" fmla="*/ 30 h 43"/>
                <a:gd name="T12" fmla="*/ 53 w 60"/>
                <a:gd name="T13" fmla="*/ 12 h 43"/>
                <a:gd name="T14" fmla="*/ 51 w 60"/>
                <a:gd name="T15" fmla="*/ 2 h 43"/>
                <a:gd name="T16" fmla="*/ 56 w 60"/>
                <a:gd name="T17" fmla="*/ 0 h 43"/>
                <a:gd name="T18" fmla="*/ 60 w 60"/>
                <a:gd name="T19" fmla="*/ 5 h 43"/>
                <a:gd name="T20" fmla="*/ 38 w 60"/>
                <a:gd name="T21" fmla="*/ 43 h 43"/>
                <a:gd name="T22" fmla="*/ 33 w 60"/>
                <a:gd name="T23" fmla="*/ 43 h 43"/>
                <a:gd name="T24" fmla="*/ 31 w 60"/>
                <a:gd name="T25" fmla="*/ 12 h 43"/>
                <a:gd name="T26" fmla="*/ 14 w 60"/>
                <a:gd name="T27" fmla="*/ 43 h 43"/>
                <a:gd name="T28" fmla="*/ 8 w 60"/>
                <a:gd name="T29" fmla="*/ 43 h 43"/>
                <a:gd name="T30" fmla="*/ 9 w 60"/>
                <a:gd name="T31" fmla="*/ 41 h 43"/>
                <a:gd name="T32" fmla="*/ 6 w 60"/>
                <a:gd name="T33" fmla="*/ 6 h 43"/>
                <a:gd name="T34" fmla="*/ 0 w 60"/>
                <a:gd name="T35" fmla="*/ 5 h 43"/>
                <a:gd name="T36" fmla="*/ 0 w 60"/>
                <a:gd name="T37" fmla="*/ 3 h 43"/>
                <a:gd name="T38" fmla="*/ 10 w 60"/>
                <a:gd name="T39" fmla="*/ 0 h 43"/>
                <a:gd name="T40" fmla="*/ 13 w 60"/>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1" y="2"/>
                    <a:pt x="51" y="2"/>
                    <a:pt x="51" y="2"/>
                  </a:cubicBezTo>
                  <a:cubicBezTo>
                    <a:pt x="53" y="1"/>
                    <a:pt x="54" y="0"/>
                    <a:pt x="56" y="0"/>
                  </a:cubicBezTo>
                  <a:cubicBezTo>
                    <a:pt x="59" y="0"/>
                    <a:pt x="60" y="2"/>
                    <a:pt x="60" y="5"/>
                  </a:cubicBezTo>
                  <a:cubicBezTo>
                    <a:pt x="60"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6" y="6"/>
                    <a:pt x="6" y="6"/>
                    <a:pt x="6"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7" name="Freeform 21"/>
            <p:cNvSpPr>
              <a:spLocks noEditPoints="1"/>
            </p:cNvSpPr>
            <p:nvPr/>
          </p:nvSpPr>
          <p:spPr bwMode="auto">
            <a:xfrm>
              <a:off x="620871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2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2"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8" name="Freeform 22"/>
            <p:cNvSpPr>
              <a:spLocks/>
            </p:cNvSpPr>
            <p:nvPr/>
          </p:nvSpPr>
          <p:spPr bwMode="auto">
            <a:xfrm>
              <a:off x="6354763"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8 w 33"/>
                <a:gd name="T17" fmla="*/ 43 h 43"/>
                <a:gd name="T18" fmla="*/ 0 w 33"/>
                <a:gd name="T19" fmla="*/ 43 h 43"/>
                <a:gd name="T20" fmla="*/ 8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9"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8" y="43"/>
                    <a:pt x="8" y="43"/>
                    <a:pt x="8" y="43"/>
                  </a:cubicBezTo>
                  <a:cubicBezTo>
                    <a:pt x="0" y="43"/>
                    <a:pt x="0" y="43"/>
                    <a:pt x="0" y="43"/>
                  </a:cubicBezTo>
                  <a:cubicBezTo>
                    <a:pt x="8" y="7"/>
                    <a:pt x="8" y="7"/>
                    <a:pt x="8"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9" name="Freeform 23"/>
            <p:cNvSpPr>
              <a:spLocks/>
            </p:cNvSpPr>
            <p:nvPr/>
          </p:nvSpPr>
          <p:spPr bwMode="auto">
            <a:xfrm>
              <a:off x="6465888" y="6351588"/>
              <a:ext cx="139700" cy="222250"/>
            </a:xfrm>
            <a:custGeom>
              <a:avLst/>
              <a:gdLst>
                <a:gd name="T0" fmla="*/ 20 w 41"/>
                <a:gd name="T1" fmla="*/ 0 h 65"/>
                <a:gd name="T2" fmla="*/ 11 w 41"/>
                <a:gd name="T3" fmla="*/ 44 h 65"/>
                <a:gd name="T4" fmla="*/ 27 w 41"/>
                <a:gd name="T5" fmla="*/ 27 h 65"/>
                <a:gd name="T6" fmla="*/ 35 w 41"/>
                <a:gd name="T7" fmla="*/ 22 h 65"/>
                <a:gd name="T8" fmla="*/ 40 w 41"/>
                <a:gd name="T9" fmla="*/ 27 h 65"/>
                <a:gd name="T10" fmla="*/ 35 w 41"/>
                <a:gd name="T11" fmla="*/ 32 h 65"/>
                <a:gd name="T12" fmla="*/ 32 w 41"/>
                <a:gd name="T13" fmla="*/ 29 h 65"/>
                <a:gd name="T14" fmla="*/ 21 w 41"/>
                <a:gd name="T15" fmla="*/ 38 h 65"/>
                <a:gd name="T16" fmla="*/ 29 w 41"/>
                <a:gd name="T17" fmla="*/ 55 h 65"/>
                <a:gd name="T18" fmla="*/ 37 w 41"/>
                <a:gd name="T19" fmla="*/ 61 h 65"/>
                <a:gd name="T20" fmla="*/ 41 w 41"/>
                <a:gd name="T21" fmla="*/ 60 h 65"/>
                <a:gd name="T22" fmla="*/ 41 w 41"/>
                <a:gd name="T23" fmla="*/ 63 h 65"/>
                <a:gd name="T24" fmla="*/ 31 w 41"/>
                <a:gd name="T25" fmla="*/ 65 h 65"/>
                <a:gd name="T26" fmla="*/ 23 w 41"/>
                <a:gd name="T27" fmla="*/ 58 h 65"/>
                <a:gd name="T28" fmla="*/ 15 w 41"/>
                <a:gd name="T29" fmla="*/ 43 h 65"/>
                <a:gd name="T30" fmla="*/ 10 w 41"/>
                <a:gd name="T31" fmla="*/ 48 h 65"/>
                <a:gd name="T32" fmla="*/ 8 w 41"/>
                <a:gd name="T33" fmla="*/ 65 h 65"/>
                <a:gd name="T34" fmla="*/ 0 w 41"/>
                <a:gd name="T35" fmla="*/ 65 h 65"/>
                <a:gd name="T36" fmla="*/ 12 w 41"/>
                <a:gd name="T37" fmla="*/ 5 h 65"/>
                <a:gd name="T38" fmla="*/ 4 w 41"/>
                <a:gd name="T39" fmla="*/ 5 h 65"/>
                <a:gd name="T40" fmla="*/ 4 w 41"/>
                <a:gd name="T41" fmla="*/ 2 h 65"/>
                <a:gd name="T42" fmla="*/ 18 w 41"/>
                <a:gd name="T43" fmla="*/ 0 h 65"/>
                <a:gd name="T44" fmla="*/ 20 w 41"/>
                <a:gd name="T4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1" h="65">
                  <a:moveTo>
                    <a:pt x="20" y="0"/>
                  </a:moveTo>
                  <a:cubicBezTo>
                    <a:pt x="11" y="44"/>
                    <a:pt x="11" y="44"/>
                    <a:pt x="11" y="44"/>
                  </a:cubicBezTo>
                  <a:cubicBezTo>
                    <a:pt x="27" y="27"/>
                    <a:pt x="27" y="27"/>
                    <a:pt x="27" y="27"/>
                  </a:cubicBezTo>
                  <a:cubicBezTo>
                    <a:pt x="30" y="24"/>
                    <a:pt x="33" y="22"/>
                    <a:pt x="35" y="22"/>
                  </a:cubicBezTo>
                  <a:cubicBezTo>
                    <a:pt x="38" y="22"/>
                    <a:pt x="40" y="24"/>
                    <a:pt x="40" y="27"/>
                  </a:cubicBezTo>
                  <a:cubicBezTo>
                    <a:pt x="40" y="29"/>
                    <a:pt x="39" y="30"/>
                    <a:pt x="35" y="32"/>
                  </a:cubicBezTo>
                  <a:cubicBezTo>
                    <a:pt x="32" y="29"/>
                    <a:pt x="32" y="29"/>
                    <a:pt x="32" y="29"/>
                  </a:cubicBezTo>
                  <a:cubicBezTo>
                    <a:pt x="28" y="31"/>
                    <a:pt x="26" y="33"/>
                    <a:pt x="21" y="38"/>
                  </a:cubicBezTo>
                  <a:cubicBezTo>
                    <a:pt x="25" y="49"/>
                    <a:pt x="26" y="51"/>
                    <a:pt x="29" y="55"/>
                  </a:cubicBezTo>
                  <a:cubicBezTo>
                    <a:pt x="31" y="59"/>
                    <a:pt x="34" y="61"/>
                    <a:pt x="37" y="61"/>
                  </a:cubicBezTo>
                  <a:cubicBezTo>
                    <a:pt x="38" y="61"/>
                    <a:pt x="40" y="61"/>
                    <a:pt x="41" y="60"/>
                  </a:cubicBezTo>
                  <a:cubicBezTo>
                    <a:pt x="41" y="63"/>
                    <a:pt x="41" y="63"/>
                    <a:pt x="41" y="63"/>
                  </a:cubicBezTo>
                  <a:cubicBezTo>
                    <a:pt x="36" y="64"/>
                    <a:pt x="33" y="65"/>
                    <a:pt x="31" y="65"/>
                  </a:cubicBezTo>
                  <a:cubicBezTo>
                    <a:pt x="28" y="65"/>
                    <a:pt x="25" y="63"/>
                    <a:pt x="23" y="58"/>
                  </a:cubicBezTo>
                  <a:cubicBezTo>
                    <a:pt x="15" y="43"/>
                    <a:pt x="15" y="43"/>
                    <a:pt x="15" y="43"/>
                  </a:cubicBezTo>
                  <a:cubicBezTo>
                    <a:pt x="10" y="48"/>
                    <a:pt x="10" y="48"/>
                    <a:pt x="10" y="48"/>
                  </a:cubicBezTo>
                  <a:cubicBezTo>
                    <a:pt x="8" y="65"/>
                    <a:pt x="8" y="65"/>
                    <a:pt x="8" y="65"/>
                  </a:cubicBezTo>
                  <a:cubicBezTo>
                    <a:pt x="0" y="65"/>
                    <a:pt x="0" y="65"/>
                    <a:pt x="0" y="65"/>
                  </a:cubicBezTo>
                  <a:cubicBezTo>
                    <a:pt x="12" y="5"/>
                    <a:pt x="12" y="5"/>
                    <a:pt x="12" y="5"/>
                  </a:cubicBezTo>
                  <a:cubicBezTo>
                    <a:pt x="4" y="5"/>
                    <a:pt x="4" y="5"/>
                    <a:pt x="4" y="5"/>
                  </a:cubicBezTo>
                  <a:cubicBezTo>
                    <a:pt x="4" y="2"/>
                    <a:pt x="4" y="2"/>
                    <a:pt x="4" y="2"/>
                  </a:cubicBezTo>
                  <a:cubicBezTo>
                    <a:pt x="18" y="0"/>
                    <a:pt x="18" y="0"/>
                    <a:pt x="18" y="0"/>
                  </a:cubicBezTo>
                  <a:lnTo>
                    <a:pt x="20"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0" name="Freeform 24"/>
            <p:cNvSpPr>
              <a:spLocks noEditPoints="1"/>
            </p:cNvSpPr>
            <p:nvPr/>
          </p:nvSpPr>
          <p:spPr bwMode="auto">
            <a:xfrm>
              <a:off x="3638550" y="5445125"/>
              <a:ext cx="3849688" cy="822325"/>
            </a:xfrm>
            <a:custGeom>
              <a:avLst/>
              <a:gdLst>
                <a:gd name="T0" fmla="*/ 804 w 1134"/>
                <a:gd name="T1" fmla="*/ 203 h 241"/>
                <a:gd name="T2" fmla="*/ 750 w 1134"/>
                <a:gd name="T3" fmla="*/ 182 h 241"/>
                <a:gd name="T4" fmla="*/ 403 w 1134"/>
                <a:gd name="T5" fmla="*/ 162 h 241"/>
                <a:gd name="T6" fmla="*/ 423 w 1134"/>
                <a:gd name="T7" fmla="*/ 119 h 241"/>
                <a:gd name="T8" fmla="*/ 1017 w 1134"/>
                <a:gd name="T9" fmla="*/ 134 h 241"/>
                <a:gd name="T10" fmla="*/ 659 w 1134"/>
                <a:gd name="T11" fmla="*/ 105 h 241"/>
                <a:gd name="T12" fmla="*/ 659 w 1134"/>
                <a:gd name="T13" fmla="*/ 105 h 241"/>
                <a:gd name="T14" fmla="*/ 775 w 1134"/>
                <a:gd name="T15" fmla="*/ 70 h 241"/>
                <a:gd name="T16" fmla="*/ 991 w 1134"/>
                <a:gd name="T17" fmla="*/ 74 h 241"/>
                <a:gd name="T18" fmla="*/ 937 w 1134"/>
                <a:gd name="T19" fmla="*/ 74 h 241"/>
                <a:gd name="T20" fmla="*/ 927 w 1134"/>
                <a:gd name="T21" fmla="*/ 143 h 241"/>
                <a:gd name="T22" fmla="*/ 916 w 1134"/>
                <a:gd name="T23" fmla="*/ 74 h 241"/>
                <a:gd name="T24" fmla="*/ 773 w 1134"/>
                <a:gd name="T25" fmla="*/ 56 h 241"/>
                <a:gd name="T26" fmla="*/ 729 w 1134"/>
                <a:gd name="T27" fmla="*/ 163 h 241"/>
                <a:gd name="T28" fmla="*/ 767 w 1134"/>
                <a:gd name="T29" fmla="*/ 240 h 241"/>
                <a:gd name="T30" fmla="*/ 761 w 1134"/>
                <a:gd name="T31" fmla="*/ 156 h 241"/>
                <a:gd name="T32" fmla="*/ 774 w 1134"/>
                <a:gd name="T33" fmla="*/ 141 h 241"/>
                <a:gd name="T34" fmla="*/ 852 w 1134"/>
                <a:gd name="T35" fmla="*/ 77 h 241"/>
                <a:gd name="T36" fmla="*/ 872 w 1134"/>
                <a:gd name="T37" fmla="*/ 195 h 241"/>
                <a:gd name="T38" fmla="*/ 926 w 1134"/>
                <a:gd name="T39" fmla="*/ 190 h 241"/>
                <a:gd name="T40" fmla="*/ 642 w 1134"/>
                <a:gd name="T41" fmla="*/ 55 h 241"/>
                <a:gd name="T42" fmla="*/ 701 w 1134"/>
                <a:gd name="T43" fmla="*/ 172 h 241"/>
                <a:gd name="T44" fmla="*/ 617 w 1134"/>
                <a:gd name="T45" fmla="*/ 121 h 241"/>
                <a:gd name="T46" fmla="*/ 642 w 1134"/>
                <a:gd name="T47" fmla="*/ 55 h 241"/>
                <a:gd name="T48" fmla="*/ 466 w 1134"/>
                <a:gd name="T49" fmla="*/ 109 h 241"/>
                <a:gd name="T50" fmla="*/ 345 w 1134"/>
                <a:gd name="T51" fmla="*/ 87 h 241"/>
                <a:gd name="T52" fmla="*/ 391 w 1134"/>
                <a:gd name="T53" fmla="*/ 70 h 241"/>
                <a:gd name="T54" fmla="*/ 354 w 1134"/>
                <a:gd name="T55" fmla="*/ 123 h 241"/>
                <a:gd name="T56" fmla="*/ 423 w 1134"/>
                <a:gd name="T57" fmla="*/ 170 h 241"/>
                <a:gd name="T58" fmla="*/ 483 w 1134"/>
                <a:gd name="T59" fmla="*/ 171 h 241"/>
                <a:gd name="T60" fmla="*/ 280 w 1134"/>
                <a:gd name="T61" fmla="*/ 84 h 241"/>
                <a:gd name="T62" fmla="*/ 221 w 1134"/>
                <a:gd name="T63" fmla="*/ 70 h 241"/>
                <a:gd name="T64" fmla="*/ 239 w 1134"/>
                <a:gd name="T65" fmla="*/ 166 h 241"/>
                <a:gd name="T66" fmla="*/ 223 w 1134"/>
                <a:gd name="T67" fmla="*/ 184 h 241"/>
                <a:gd name="T68" fmla="*/ 285 w 1134"/>
                <a:gd name="T69" fmla="*/ 170 h 241"/>
                <a:gd name="T70" fmla="*/ 288 w 1134"/>
                <a:gd name="T71" fmla="*/ 93 h 241"/>
                <a:gd name="T72" fmla="*/ 338 w 1134"/>
                <a:gd name="T73" fmla="*/ 60 h 241"/>
                <a:gd name="T74" fmla="*/ 62 w 1134"/>
                <a:gd name="T75" fmla="*/ 103 h 241"/>
                <a:gd name="T76" fmla="*/ 82 w 1134"/>
                <a:gd name="T77" fmla="*/ 77 h 241"/>
                <a:gd name="T78" fmla="*/ 107 w 1134"/>
                <a:gd name="T79" fmla="*/ 100 h 241"/>
                <a:gd name="T80" fmla="*/ 2 w 1134"/>
                <a:gd name="T81" fmla="*/ 95 h 241"/>
                <a:gd name="T82" fmla="*/ 50 w 1134"/>
                <a:gd name="T83" fmla="*/ 170 h 241"/>
                <a:gd name="T84" fmla="*/ 19 w 1134"/>
                <a:gd name="T85" fmla="*/ 138 h 241"/>
                <a:gd name="T86" fmla="*/ 55 w 1134"/>
                <a:gd name="T87" fmla="*/ 187 h 241"/>
                <a:gd name="T88" fmla="*/ 1048 w 1134"/>
                <a:gd name="T89" fmla="*/ 32 h 241"/>
                <a:gd name="T90" fmla="*/ 1034 w 1134"/>
                <a:gd name="T91" fmla="*/ 47 h 241"/>
                <a:gd name="T92" fmla="*/ 536 w 1134"/>
                <a:gd name="T93" fmla="*/ 26 h 241"/>
                <a:gd name="T94" fmla="*/ 476 w 1134"/>
                <a:gd name="T95" fmla="*/ 69 h 241"/>
                <a:gd name="T96" fmla="*/ 494 w 1134"/>
                <a:gd name="T97" fmla="*/ 156 h 241"/>
                <a:gd name="T98" fmla="*/ 572 w 1134"/>
                <a:gd name="T99" fmla="*/ 161 h 241"/>
                <a:gd name="T100" fmla="*/ 536 w 1134"/>
                <a:gd name="T101" fmla="*/ 80 h 241"/>
                <a:gd name="T102" fmla="*/ 536 w 1134"/>
                <a:gd name="T103" fmla="*/ 62 h 241"/>
                <a:gd name="T104" fmla="*/ 155 w 1134"/>
                <a:gd name="T105" fmla="*/ 26 h 241"/>
                <a:gd name="T106" fmla="*/ 117 w 1134"/>
                <a:gd name="T107" fmla="*/ 80 h 241"/>
                <a:gd name="T108" fmla="*/ 169 w 1134"/>
                <a:gd name="T109" fmla="*/ 186 h 241"/>
                <a:gd name="T110" fmla="*/ 201 w 1134"/>
                <a:gd name="T111" fmla="*/ 162 h 241"/>
                <a:gd name="T112" fmla="*/ 213 w 1134"/>
                <a:gd name="T113" fmla="*/ 80 h 241"/>
                <a:gd name="T114" fmla="*/ 1107 w 1134"/>
                <a:gd name="T115" fmla="*/ 149 h 241"/>
                <a:gd name="T116" fmla="*/ 1087 w 1134"/>
                <a:gd name="T117" fmla="*/ 124 h 241"/>
                <a:gd name="T118" fmla="*/ 1048 w 1134"/>
                <a:gd name="T119" fmla="*/ 0 h 241"/>
                <a:gd name="T120" fmla="*/ 981 w 1134"/>
                <a:gd name="T121" fmla="*/ 135 h 241"/>
                <a:gd name="T122" fmla="*/ 1091 w 1134"/>
                <a:gd name="T123" fmla="*/ 184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4" h="241">
                  <a:moveTo>
                    <a:pt x="750" y="182"/>
                  </a:moveTo>
                  <a:cubicBezTo>
                    <a:pt x="786" y="188"/>
                    <a:pt x="786" y="188"/>
                    <a:pt x="786" y="188"/>
                  </a:cubicBezTo>
                  <a:cubicBezTo>
                    <a:pt x="797" y="190"/>
                    <a:pt x="804" y="194"/>
                    <a:pt x="804" y="203"/>
                  </a:cubicBezTo>
                  <a:cubicBezTo>
                    <a:pt x="804" y="216"/>
                    <a:pt x="793" y="224"/>
                    <a:pt x="778" y="224"/>
                  </a:cubicBezTo>
                  <a:cubicBezTo>
                    <a:pt x="761" y="224"/>
                    <a:pt x="748" y="212"/>
                    <a:pt x="748" y="196"/>
                  </a:cubicBezTo>
                  <a:cubicBezTo>
                    <a:pt x="748" y="192"/>
                    <a:pt x="748" y="187"/>
                    <a:pt x="750" y="182"/>
                  </a:cubicBezTo>
                  <a:close/>
                  <a:moveTo>
                    <a:pt x="423" y="119"/>
                  </a:moveTo>
                  <a:cubicBezTo>
                    <a:pt x="423" y="157"/>
                    <a:pt x="423" y="157"/>
                    <a:pt x="423" y="157"/>
                  </a:cubicBezTo>
                  <a:cubicBezTo>
                    <a:pt x="413" y="161"/>
                    <a:pt x="409" y="162"/>
                    <a:pt x="403" y="162"/>
                  </a:cubicBezTo>
                  <a:cubicBezTo>
                    <a:pt x="392" y="162"/>
                    <a:pt x="385" y="155"/>
                    <a:pt x="385" y="144"/>
                  </a:cubicBezTo>
                  <a:cubicBezTo>
                    <a:pt x="385" y="135"/>
                    <a:pt x="389" y="129"/>
                    <a:pt x="399" y="125"/>
                  </a:cubicBezTo>
                  <a:cubicBezTo>
                    <a:pt x="405" y="122"/>
                    <a:pt x="408" y="122"/>
                    <a:pt x="423" y="119"/>
                  </a:cubicBezTo>
                  <a:close/>
                  <a:moveTo>
                    <a:pt x="1061" y="145"/>
                  </a:moveTo>
                  <a:cubicBezTo>
                    <a:pt x="1055" y="149"/>
                    <a:pt x="1048" y="154"/>
                    <a:pt x="1038" y="154"/>
                  </a:cubicBezTo>
                  <a:cubicBezTo>
                    <a:pt x="1027" y="154"/>
                    <a:pt x="1017" y="147"/>
                    <a:pt x="1017" y="134"/>
                  </a:cubicBezTo>
                  <a:cubicBezTo>
                    <a:pt x="1017" y="122"/>
                    <a:pt x="1023" y="116"/>
                    <a:pt x="1033" y="109"/>
                  </a:cubicBezTo>
                  <a:lnTo>
                    <a:pt x="1061" y="145"/>
                  </a:lnTo>
                  <a:close/>
                  <a:moveTo>
                    <a:pt x="659" y="105"/>
                  </a:moveTo>
                  <a:cubicBezTo>
                    <a:pt x="618" y="105"/>
                    <a:pt x="618" y="105"/>
                    <a:pt x="618" y="105"/>
                  </a:cubicBezTo>
                  <a:cubicBezTo>
                    <a:pt x="619" y="81"/>
                    <a:pt x="625" y="71"/>
                    <a:pt x="639" y="71"/>
                  </a:cubicBezTo>
                  <a:cubicBezTo>
                    <a:pt x="653" y="71"/>
                    <a:pt x="658" y="80"/>
                    <a:pt x="659" y="105"/>
                  </a:cubicBezTo>
                  <a:close/>
                  <a:moveTo>
                    <a:pt x="775" y="129"/>
                  </a:moveTo>
                  <a:cubicBezTo>
                    <a:pt x="764" y="129"/>
                    <a:pt x="757" y="117"/>
                    <a:pt x="757" y="99"/>
                  </a:cubicBezTo>
                  <a:cubicBezTo>
                    <a:pt x="757" y="81"/>
                    <a:pt x="764" y="70"/>
                    <a:pt x="775" y="70"/>
                  </a:cubicBezTo>
                  <a:cubicBezTo>
                    <a:pt x="786" y="70"/>
                    <a:pt x="793" y="80"/>
                    <a:pt x="793" y="97"/>
                  </a:cubicBezTo>
                  <a:cubicBezTo>
                    <a:pt x="793" y="117"/>
                    <a:pt x="786" y="129"/>
                    <a:pt x="775" y="129"/>
                  </a:cubicBezTo>
                  <a:close/>
                  <a:moveTo>
                    <a:pt x="991" y="74"/>
                  </a:moveTo>
                  <a:cubicBezTo>
                    <a:pt x="991" y="62"/>
                    <a:pt x="991" y="62"/>
                    <a:pt x="991" y="62"/>
                  </a:cubicBezTo>
                  <a:cubicBezTo>
                    <a:pt x="937" y="62"/>
                    <a:pt x="937" y="62"/>
                    <a:pt x="937" y="62"/>
                  </a:cubicBezTo>
                  <a:cubicBezTo>
                    <a:pt x="937" y="74"/>
                    <a:pt x="937" y="74"/>
                    <a:pt x="937" y="74"/>
                  </a:cubicBezTo>
                  <a:cubicBezTo>
                    <a:pt x="950" y="77"/>
                    <a:pt x="950" y="77"/>
                    <a:pt x="950" y="77"/>
                  </a:cubicBezTo>
                  <a:cubicBezTo>
                    <a:pt x="953" y="80"/>
                    <a:pt x="953" y="80"/>
                    <a:pt x="953" y="80"/>
                  </a:cubicBezTo>
                  <a:cubicBezTo>
                    <a:pt x="927" y="143"/>
                    <a:pt x="927" y="143"/>
                    <a:pt x="927" y="143"/>
                  </a:cubicBezTo>
                  <a:cubicBezTo>
                    <a:pt x="900" y="80"/>
                    <a:pt x="900" y="80"/>
                    <a:pt x="900" y="80"/>
                  </a:cubicBezTo>
                  <a:cubicBezTo>
                    <a:pt x="902" y="77"/>
                    <a:pt x="902" y="77"/>
                    <a:pt x="902" y="77"/>
                  </a:cubicBezTo>
                  <a:cubicBezTo>
                    <a:pt x="916" y="74"/>
                    <a:pt x="916" y="74"/>
                    <a:pt x="916" y="74"/>
                  </a:cubicBezTo>
                  <a:cubicBezTo>
                    <a:pt x="916" y="62"/>
                    <a:pt x="916" y="62"/>
                    <a:pt x="916" y="62"/>
                  </a:cubicBezTo>
                  <a:cubicBezTo>
                    <a:pt x="808" y="62"/>
                    <a:pt x="808" y="62"/>
                    <a:pt x="808" y="62"/>
                  </a:cubicBezTo>
                  <a:cubicBezTo>
                    <a:pt x="799" y="58"/>
                    <a:pt x="788" y="56"/>
                    <a:pt x="773" y="56"/>
                  </a:cubicBezTo>
                  <a:cubicBezTo>
                    <a:pt x="736" y="56"/>
                    <a:pt x="713" y="73"/>
                    <a:pt x="713" y="100"/>
                  </a:cubicBezTo>
                  <a:cubicBezTo>
                    <a:pt x="713" y="120"/>
                    <a:pt x="722" y="131"/>
                    <a:pt x="746" y="139"/>
                  </a:cubicBezTo>
                  <a:cubicBezTo>
                    <a:pt x="734" y="148"/>
                    <a:pt x="729" y="154"/>
                    <a:pt x="729" y="163"/>
                  </a:cubicBezTo>
                  <a:cubicBezTo>
                    <a:pt x="729" y="168"/>
                    <a:pt x="731" y="171"/>
                    <a:pt x="734" y="178"/>
                  </a:cubicBezTo>
                  <a:cubicBezTo>
                    <a:pt x="717" y="178"/>
                    <a:pt x="707" y="188"/>
                    <a:pt x="707" y="204"/>
                  </a:cubicBezTo>
                  <a:cubicBezTo>
                    <a:pt x="707" y="227"/>
                    <a:pt x="729" y="240"/>
                    <a:pt x="767" y="240"/>
                  </a:cubicBezTo>
                  <a:cubicBezTo>
                    <a:pt x="813" y="240"/>
                    <a:pt x="845" y="220"/>
                    <a:pt x="845" y="193"/>
                  </a:cubicBezTo>
                  <a:cubicBezTo>
                    <a:pt x="845" y="171"/>
                    <a:pt x="827" y="162"/>
                    <a:pt x="773" y="157"/>
                  </a:cubicBezTo>
                  <a:cubicBezTo>
                    <a:pt x="761" y="156"/>
                    <a:pt x="761" y="156"/>
                    <a:pt x="761" y="156"/>
                  </a:cubicBezTo>
                  <a:cubicBezTo>
                    <a:pt x="761" y="153"/>
                    <a:pt x="760" y="150"/>
                    <a:pt x="760" y="148"/>
                  </a:cubicBezTo>
                  <a:cubicBezTo>
                    <a:pt x="760" y="145"/>
                    <a:pt x="761" y="144"/>
                    <a:pt x="761" y="140"/>
                  </a:cubicBezTo>
                  <a:cubicBezTo>
                    <a:pt x="766" y="141"/>
                    <a:pt x="769" y="141"/>
                    <a:pt x="774" y="141"/>
                  </a:cubicBezTo>
                  <a:cubicBezTo>
                    <a:pt x="812" y="141"/>
                    <a:pt x="835" y="125"/>
                    <a:pt x="835" y="99"/>
                  </a:cubicBezTo>
                  <a:cubicBezTo>
                    <a:pt x="835" y="91"/>
                    <a:pt x="833" y="84"/>
                    <a:pt x="829" y="77"/>
                  </a:cubicBezTo>
                  <a:cubicBezTo>
                    <a:pt x="852" y="77"/>
                    <a:pt x="852" y="77"/>
                    <a:pt x="852" y="77"/>
                  </a:cubicBezTo>
                  <a:cubicBezTo>
                    <a:pt x="906" y="191"/>
                    <a:pt x="906" y="191"/>
                    <a:pt x="906" y="191"/>
                  </a:cubicBezTo>
                  <a:cubicBezTo>
                    <a:pt x="901" y="202"/>
                    <a:pt x="895" y="210"/>
                    <a:pt x="890" y="214"/>
                  </a:cubicBezTo>
                  <a:cubicBezTo>
                    <a:pt x="872" y="195"/>
                    <a:pt x="872" y="195"/>
                    <a:pt x="872" y="195"/>
                  </a:cubicBezTo>
                  <a:cubicBezTo>
                    <a:pt x="863" y="198"/>
                    <a:pt x="855" y="209"/>
                    <a:pt x="855" y="220"/>
                  </a:cubicBezTo>
                  <a:cubicBezTo>
                    <a:pt x="855" y="233"/>
                    <a:pt x="864" y="241"/>
                    <a:pt x="876" y="241"/>
                  </a:cubicBezTo>
                  <a:cubicBezTo>
                    <a:pt x="896" y="241"/>
                    <a:pt x="912" y="221"/>
                    <a:pt x="926" y="190"/>
                  </a:cubicBezTo>
                  <a:cubicBezTo>
                    <a:pt x="977" y="77"/>
                    <a:pt x="977" y="77"/>
                    <a:pt x="977" y="77"/>
                  </a:cubicBezTo>
                  <a:lnTo>
                    <a:pt x="991" y="74"/>
                  </a:lnTo>
                  <a:close/>
                  <a:moveTo>
                    <a:pt x="642" y="55"/>
                  </a:moveTo>
                  <a:cubicBezTo>
                    <a:pt x="599" y="55"/>
                    <a:pt x="574" y="81"/>
                    <a:pt x="574" y="122"/>
                  </a:cubicBezTo>
                  <a:cubicBezTo>
                    <a:pt x="574" y="161"/>
                    <a:pt x="598" y="186"/>
                    <a:pt x="642" y="186"/>
                  </a:cubicBezTo>
                  <a:cubicBezTo>
                    <a:pt x="664" y="186"/>
                    <a:pt x="679" y="182"/>
                    <a:pt x="701" y="172"/>
                  </a:cubicBezTo>
                  <a:cubicBezTo>
                    <a:pt x="701" y="148"/>
                    <a:pt x="701" y="148"/>
                    <a:pt x="701" y="148"/>
                  </a:cubicBezTo>
                  <a:cubicBezTo>
                    <a:pt x="683" y="158"/>
                    <a:pt x="671" y="162"/>
                    <a:pt x="655" y="162"/>
                  </a:cubicBezTo>
                  <a:cubicBezTo>
                    <a:pt x="631" y="162"/>
                    <a:pt x="619" y="149"/>
                    <a:pt x="617" y="121"/>
                  </a:cubicBezTo>
                  <a:cubicBezTo>
                    <a:pt x="702" y="121"/>
                    <a:pt x="702" y="121"/>
                    <a:pt x="702" y="121"/>
                  </a:cubicBezTo>
                  <a:cubicBezTo>
                    <a:pt x="702" y="118"/>
                    <a:pt x="702" y="118"/>
                    <a:pt x="702" y="118"/>
                  </a:cubicBezTo>
                  <a:cubicBezTo>
                    <a:pt x="702" y="78"/>
                    <a:pt x="681" y="55"/>
                    <a:pt x="642" y="55"/>
                  </a:cubicBezTo>
                  <a:close/>
                  <a:moveTo>
                    <a:pt x="468" y="170"/>
                  </a:moveTo>
                  <a:cubicBezTo>
                    <a:pt x="466" y="166"/>
                    <a:pt x="466" y="166"/>
                    <a:pt x="466" y="166"/>
                  </a:cubicBezTo>
                  <a:cubicBezTo>
                    <a:pt x="466" y="109"/>
                    <a:pt x="466" y="109"/>
                    <a:pt x="466" y="109"/>
                  </a:cubicBezTo>
                  <a:cubicBezTo>
                    <a:pt x="466" y="84"/>
                    <a:pt x="463" y="77"/>
                    <a:pt x="454" y="68"/>
                  </a:cubicBezTo>
                  <a:cubicBezTo>
                    <a:pt x="445" y="59"/>
                    <a:pt x="430" y="55"/>
                    <a:pt x="410" y="55"/>
                  </a:cubicBezTo>
                  <a:cubicBezTo>
                    <a:pt x="374" y="55"/>
                    <a:pt x="345" y="69"/>
                    <a:pt x="345" y="87"/>
                  </a:cubicBezTo>
                  <a:cubicBezTo>
                    <a:pt x="345" y="94"/>
                    <a:pt x="349" y="97"/>
                    <a:pt x="361" y="97"/>
                  </a:cubicBezTo>
                  <a:cubicBezTo>
                    <a:pt x="391" y="97"/>
                    <a:pt x="391" y="97"/>
                    <a:pt x="391" y="97"/>
                  </a:cubicBezTo>
                  <a:cubicBezTo>
                    <a:pt x="391" y="70"/>
                    <a:pt x="391" y="70"/>
                    <a:pt x="391" y="70"/>
                  </a:cubicBezTo>
                  <a:cubicBezTo>
                    <a:pt x="414" y="70"/>
                    <a:pt x="423" y="77"/>
                    <a:pt x="423" y="95"/>
                  </a:cubicBezTo>
                  <a:cubicBezTo>
                    <a:pt x="423" y="102"/>
                    <a:pt x="423" y="102"/>
                    <a:pt x="423" y="102"/>
                  </a:cubicBezTo>
                  <a:cubicBezTo>
                    <a:pt x="380" y="112"/>
                    <a:pt x="362" y="117"/>
                    <a:pt x="354" y="123"/>
                  </a:cubicBezTo>
                  <a:cubicBezTo>
                    <a:pt x="344" y="130"/>
                    <a:pt x="339" y="140"/>
                    <a:pt x="339" y="153"/>
                  </a:cubicBezTo>
                  <a:cubicBezTo>
                    <a:pt x="339" y="173"/>
                    <a:pt x="354" y="187"/>
                    <a:pt x="376" y="187"/>
                  </a:cubicBezTo>
                  <a:cubicBezTo>
                    <a:pt x="389" y="187"/>
                    <a:pt x="402" y="183"/>
                    <a:pt x="423" y="170"/>
                  </a:cubicBezTo>
                  <a:cubicBezTo>
                    <a:pt x="426" y="184"/>
                    <a:pt x="426" y="184"/>
                    <a:pt x="426" y="184"/>
                  </a:cubicBezTo>
                  <a:cubicBezTo>
                    <a:pt x="483" y="184"/>
                    <a:pt x="483" y="184"/>
                    <a:pt x="483" y="184"/>
                  </a:cubicBezTo>
                  <a:cubicBezTo>
                    <a:pt x="483" y="171"/>
                    <a:pt x="483" y="171"/>
                    <a:pt x="483" y="171"/>
                  </a:cubicBezTo>
                  <a:lnTo>
                    <a:pt x="468" y="170"/>
                  </a:lnTo>
                  <a:close/>
                  <a:moveTo>
                    <a:pt x="314" y="56"/>
                  </a:moveTo>
                  <a:cubicBezTo>
                    <a:pt x="300" y="64"/>
                    <a:pt x="292" y="71"/>
                    <a:pt x="280" y="84"/>
                  </a:cubicBezTo>
                  <a:cubicBezTo>
                    <a:pt x="282" y="55"/>
                    <a:pt x="282" y="55"/>
                    <a:pt x="282" y="55"/>
                  </a:cubicBezTo>
                  <a:cubicBezTo>
                    <a:pt x="267" y="55"/>
                    <a:pt x="267" y="55"/>
                    <a:pt x="267" y="55"/>
                  </a:cubicBezTo>
                  <a:cubicBezTo>
                    <a:pt x="221" y="70"/>
                    <a:pt x="221" y="70"/>
                    <a:pt x="221" y="70"/>
                  </a:cubicBezTo>
                  <a:cubicBezTo>
                    <a:pt x="221" y="82"/>
                    <a:pt x="221" y="82"/>
                    <a:pt x="221" y="82"/>
                  </a:cubicBezTo>
                  <a:cubicBezTo>
                    <a:pt x="239" y="82"/>
                    <a:pt x="239" y="82"/>
                    <a:pt x="239" y="82"/>
                  </a:cubicBezTo>
                  <a:cubicBezTo>
                    <a:pt x="239" y="166"/>
                    <a:pt x="239" y="166"/>
                    <a:pt x="239" y="166"/>
                  </a:cubicBezTo>
                  <a:cubicBezTo>
                    <a:pt x="237" y="170"/>
                    <a:pt x="237" y="170"/>
                    <a:pt x="237" y="170"/>
                  </a:cubicBezTo>
                  <a:cubicBezTo>
                    <a:pt x="223" y="171"/>
                    <a:pt x="223" y="171"/>
                    <a:pt x="223" y="171"/>
                  </a:cubicBezTo>
                  <a:cubicBezTo>
                    <a:pt x="223" y="184"/>
                    <a:pt x="223" y="184"/>
                    <a:pt x="223" y="184"/>
                  </a:cubicBezTo>
                  <a:cubicBezTo>
                    <a:pt x="304" y="184"/>
                    <a:pt x="304" y="184"/>
                    <a:pt x="304" y="184"/>
                  </a:cubicBezTo>
                  <a:cubicBezTo>
                    <a:pt x="304" y="171"/>
                    <a:pt x="304" y="171"/>
                    <a:pt x="304" y="171"/>
                  </a:cubicBezTo>
                  <a:cubicBezTo>
                    <a:pt x="285" y="170"/>
                    <a:pt x="285" y="170"/>
                    <a:pt x="285" y="170"/>
                  </a:cubicBezTo>
                  <a:cubicBezTo>
                    <a:pt x="282" y="166"/>
                    <a:pt x="282" y="166"/>
                    <a:pt x="282" y="166"/>
                  </a:cubicBezTo>
                  <a:cubicBezTo>
                    <a:pt x="282" y="93"/>
                    <a:pt x="282" y="93"/>
                    <a:pt x="282" y="93"/>
                  </a:cubicBezTo>
                  <a:cubicBezTo>
                    <a:pt x="285" y="93"/>
                    <a:pt x="287" y="93"/>
                    <a:pt x="288" y="93"/>
                  </a:cubicBezTo>
                  <a:cubicBezTo>
                    <a:pt x="301" y="93"/>
                    <a:pt x="307" y="97"/>
                    <a:pt x="312" y="110"/>
                  </a:cubicBezTo>
                  <a:cubicBezTo>
                    <a:pt x="331" y="110"/>
                    <a:pt x="331" y="110"/>
                    <a:pt x="331" y="110"/>
                  </a:cubicBezTo>
                  <a:cubicBezTo>
                    <a:pt x="338" y="60"/>
                    <a:pt x="338" y="60"/>
                    <a:pt x="338" y="60"/>
                  </a:cubicBezTo>
                  <a:cubicBezTo>
                    <a:pt x="332" y="56"/>
                    <a:pt x="328" y="56"/>
                    <a:pt x="318" y="56"/>
                  </a:cubicBezTo>
                  <a:cubicBezTo>
                    <a:pt x="317" y="56"/>
                    <a:pt x="316" y="56"/>
                    <a:pt x="314" y="56"/>
                  </a:cubicBezTo>
                  <a:close/>
                  <a:moveTo>
                    <a:pt x="62" y="103"/>
                  </a:moveTo>
                  <a:cubicBezTo>
                    <a:pt x="49" y="98"/>
                    <a:pt x="44" y="94"/>
                    <a:pt x="44" y="86"/>
                  </a:cubicBezTo>
                  <a:cubicBezTo>
                    <a:pt x="44" y="78"/>
                    <a:pt x="51" y="72"/>
                    <a:pt x="63" y="72"/>
                  </a:cubicBezTo>
                  <a:cubicBezTo>
                    <a:pt x="70" y="72"/>
                    <a:pt x="74" y="73"/>
                    <a:pt x="82" y="77"/>
                  </a:cubicBezTo>
                  <a:cubicBezTo>
                    <a:pt x="86" y="80"/>
                    <a:pt x="86" y="80"/>
                    <a:pt x="86" y="80"/>
                  </a:cubicBezTo>
                  <a:cubicBezTo>
                    <a:pt x="89" y="100"/>
                    <a:pt x="89" y="100"/>
                    <a:pt x="89" y="100"/>
                  </a:cubicBezTo>
                  <a:cubicBezTo>
                    <a:pt x="107" y="100"/>
                    <a:pt x="107" y="100"/>
                    <a:pt x="107" y="100"/>
                  </a:cubicBezTo>
                  <a:cubicBezTo>
                    <a:pt x="107" y="62"/>
                    <a:pt x="107" y="62"/>
                    <a:pt x="107" y="62"/>
                  </a:cubicBezTo>
                  <a:cubicBezTo>
                    <a:pt x="83" y="56"/>
                    <a:pt x="72" y="55"/>
                    <a:pt x="58" y="55"/>
                  </a:cubicBezTo>
                  <a:cubicBezTo>
                    <a:pt x="24" y="55"/>
                    <a:pt x="2" y="71"/>
                    <a:pt x="2" y="95"/>
                  </a:cubicBezTo>
                  <a:cubicBezTo>
                    <a:pt x="2" y="112"/>
                    <a:pt x="13" y="122"/>
                    <a:pt x="54" y="139"/>
                  </a:cubicBezTo>
                  <a:cubicBezTo>
                    <a:pt x="66" y="144"/>
                    <a:pt x="70" y="148"/>
                    <a:pt x="70" y="155"/>
                  </a:cubicBezTo>
                  <a:cubicBezTo>
                    <a:pt x="70" y="165"/>
                    <a:pt x="63" y="170"/>
                    <a:pt x="50" y="170"/>
                  </a:cubicBezTo>
                  <a:cubicBezTo>
                    <a:pt x="42" y="170"/>
                    <a:pt x="35" y="169"/>
                    <a:pt x="24" y="164"/>
                  </a:cubicBezTo>
                  <a:cubicBezTo>
                    <a:pt x="21" y="161"/>
                    <a:pt x="21" y="161"/>
                    <a:pt x="21" y="161"/>
                  </a:cubicBezTo>
                  <a:cubicBezTo>
                    <a:pt x="19" y="138"/>
                    <a:pt x="19" y="138"/>
                    <a:pt x="19" y="138"/>
                  </a:cubicBezTo>
                  <a:cubicBezTo>
                    <a:pt x="0" y="138"/>
                    <a:pt x="0" y="138"/>
                    <a:pt x="0" y="138"/>
                  </a:cubicBezTo>
                  <a:cubicBezTo>
                    <a:pt x="0" y="180"/>
                    <a:pt x="0" y="180"/>
                    <a:pt x="0" y="180"/>
                  </a:cubicBezTo>
                  <a:cubicBezTo>
                    <a:pt x="26" y="186"/>
                    <a:pt x="37" y="187"/>
                    <a:pt x="55" y="187"/>
                  </a:cubicBezTo>
                  <a:cubicBezTo>
                    <a:pt x="88" y="187"/>
                    <a:pt x="113" y="170"/>
                    <a:pt x="113" y="145"/>
                  </a:cubicBezTo>
                  <a:cubicBezTo>
                    <a:pt x="113" y="126"/>
                    <a:pt x="103" y="118"/>
                    <a:pt x="62" y="103"/>
                  </a:cubicBezTo>
                  <a:close/>
                  <a:moveTo>
                    <a:pt x="1048" y="32"/>
                  </a:moveTo>
                  <a:cubicBezTo>
                    <a:pt x="1056" y="32"/>
                    <a:pt x="1060" y="39"/>
                    <a:pt x="1060" y="46"/>
                  </a:cubicBezTo>
                  <a:cubicBezTo>
                    <a:pt x="1060" y="56"/>
                    <a:pt x="1053" y="62"/>
                    <a:pt x="1043" y="68"/>
                  </a:cubicBezTo>
                  <a:cubicBezTo>
                    <a:pt x="1038" y="61"/>
                    <a:pt x="1034" y="55"/>
                    <a:pt x="1034" y="47"/>
                  </a:cubicBezTo>
                  <a:cubicBezTo>
                    <a:pt x="1034" y="38"/>
                    <a:pt x="1040" y="32"/>
                    <a:pt x="1048" y="32"/>
                  </a:cubicBezTo>
                  <a:close/>
                  <a:moveTo>
                    <a:pt x="536" y="62"/>
                  </a:moveTo>
                  <a:cubicBezTo>
                    <a:pt x="536" y="26"/>
                    <a:pt x="536" y="26"/>
                    <a:pt x="536" y="26"/>
                  </a:cubicBezTo>
                  <a:cubicBezTo>
                    <a:pt x="513" y="26"/>
                    <a:pt x="513" y="26"/>
                    <a:pt x="513" y="26"/>
                  </a:cubicBezTo>
                  <a:cubicBezTo>
                    <a:pt x="497" y="55"/>
                    <a:pt x="497" y="55"/>
                    <a:pt x="497" y="55"/>
                  </a:cubicBezTo>
                  <a:cubicBezTo>
                    <a:pt x="476" y="69"/>
                    <a:pt x="476" y="69"/>
                    <a:pt x="476" y="69"/>
                  </a:cubicBezTo>
                  <a:cubicBezTo>
                    <a:pt x="476" y="80"/>
                    <a:pt x="476" y="80"/>
                    <a:pt x="476" y="80"/>
                  </a:cubicBezTo>
                  <a:cubicBezTo>
                    <a:pt x="494" y="80"/>
                    <a:pt x="494" y="80"/>
                    <a:pt x="494" y="80"/>
                  </a:cubicBezTo>
                  <a:cubicBezTo>
                    <a:pt x="494" y="156"/>
                    <a:pt x="494" y="156"/>
                    <a:pt x="494" y="156"/>
                  </a:cubicBezTo>
                  <a:cubicBezTo>
                    <a:pt x="494" y="176"/>
                    <a:pt x="505" y="186"/>
                    <a:pt x="528" y="186"/>
                  </a:cubicBezTo>
                  <a:cubicBezTo>
                    <a:pt x="541" y="186"/>
                    <a:pt x="552" y="184"/>
                    <a:pt x="572" y="175"/>
                  </a:cubicBezTo>
                  <a:cubicBezTo>
                    <a:pt x="572" y="161"/>
                    <a:pt x="572" y="161"/>
                    <a:pt x="572" y="161"/>
                  </a:cubicBezTo>
                  <a:cubicBezTo>
                    <a:pt x="572" y="161"/>
                    <a:pt x="565" y="162"/>
                    <a:pt x="559" y="162"/>
                  </a:cubicBezTo>
                  <a:cubicBezTo>
                    <a:pt x="542" y="162"/>
                    <a:pt x="536" y="157"/>
                    <a:pt x="536" y="140"/>
                  </a:cubicBezTo>
                  <a:cubicBezTo>
                    <a:pt x="536" y="80"/>
                    <a:pt x="536" y="80"/>
                    <a:pt x="536" y="80"/>
                  </a:cubicBezTo>
                  <a:cubicBezTo>
                    <a:pt x="572" y="80"/>
                    <a:pt x="572" y="80"/>
                    <a:pt x="572" y="80"/>
                  </a:cubicBezTo>
                  <a:cubicBezTo>
                    <a:pt x="572" y="62"/>
                    <a:pt x="572" y="62"/>
                    <a:pt x="572" y="62"/>
                  </a:cubicBezTo>
                  <a:lnTo>
                    <a:pt x="536" y="62"/>
                  </a:lnTo>
                  <a:close/>
                  <a:moveTo>
                    <a:pt x="178" y="62"/>
                  </a:moveTo>
                  <a:cubicBezTo>
                    <a:pt x="178" y="26"/>
                    <a:pt x="178" y="26"/>
                    <a:pt x="178" y="26"/>
                  </a:cubicBezTo>
                  <a:cubicBezTo>
                    <a:pt x="155" y="26"/>
                    <a:pt x="155" y="26"/>
                    <a:pt x="155" y="26"/>
                  </a:cubicBezTo>
                  <a:cubicBezTo>
                    <a:pt x="139" y="55"/>
                    <a:pt x="139" y="55"/>
                    <a:pt x="139" y="55"/>
                  </a:cubicBezTo>
                  <a:cubicBezTo>
                    <a:pt x="117" y="69"/>
                    <a:pt x="117" y="69"/>
                    <a:pt x="117" y="69"/>
                  </a:cubicBezTo>
                  <a:cubicBezTo>
                    <a:pt x="117" y="80"/>
                    <a:pt x="117" y="80"/>
                    <a:pt x="117" y="80"/>
                  </a:cubicBezTo>
                  <a:cubicBezTo>
                    <a:pt x="135" y="80"/>
                    <a:pt x="135" y="80"/>
                    <a:pt x="135" y="80"/>
                  </a:cubicBezTo>
                  <a:cubicBezTo>
                    <a:pt x="135" y="156"/>
                    <a:pt x="135" y="156"/>
                    <a:pt x="135" y="156"/>
                  </a:cubicBezTo>
                  <a:cubicBezTo>
                    <a:pt x="135" y="176"/>
                    <a:pt x="147" y="186"/>
                    <a:pt x="169" y="186"/>
                  </a:cubicBezTo>
                  <a:cubicBezTo>
                    <a:pt x="183" y="186"/>
                    <a:pt x="194" y="184"/>
                    <a:pt x="213" y="175"/>
                  </a:cubicBezTo>
                  <a:cubicBezTo>
                    <a:pt x="213" y="161"/>
                    <a:pt x="213" y="161"/>
                    <a:pt x="213" y="161"/>
                  </a:cubicBezTo>
                  <a:cubicBezTo>
                    <a:pt x="213" y="161"/>
                    <a:pt x="207" y="162"/>
                    <a:pt x="201" y="162"/>
                  </a:cubicBezTo>
                  <a:cubicBezTo>
                    <a:pt x="184" y="162"/>
                    <a:pt x="178" y="157"/>
                    <a:pt x="178" y="140"/>
                  </a:cubicBezTo>
                  <a:cubicBezTo>
                    <a:pt x="178" y="80"/>
                    <a:pt x="178" y="80"/>
                    <a:pt x="178" y="80"/>
                  </a:cubicBezTo>
                  <a:cubicBezTo>
                    <a:pt x="213" y="80"/>
                    <a:pt x="213" y="80"/>
                    <a:pt x="213" y="80"/>
                  </a:cubicBezTo>
                  <a:cubicBezTo>
                    <a:pt x="213" y="62"/>
                    <a:pt x="213" y="62"/>
                    <a:pt x="213" y="62"/>
                  </a:cubicBezTo>
                  <a:lnTo>
                    <a:pt x="178" y="62"/>
                  </a:lnTo>
                  <a:close/>
                  <a:moveTo>
                    <a:pt x="1107" y="149"/>
                  </a:moveTo>
                  <a:cubicBezTo>
                    <a:pt x="1129" y="131"/>
                    <a:pt x="1129" y="131"/>
                    <a:pt x="1129" y="131"/>
                  </a:cubicBezTo>
                  <a:cubicBezTo>
                    <a:pt x="1129" y="89"/>
                    <a:pt x="1129" y="89"/>
                    <a:pt x="1129" y="89"/>
                  </a:cubicBezTo>
                  <a:cubicBezTo>
                    <a:pt x="1087" y="124"/>
                    <a:pt x="1087" y="124"/>
                    <a:pt x="1087" y="124"/>
                  </a:cubicBezTo>
                  <a:cubicBezTo>
                    <a:pt x="1061" y="91"/>
                    <a:pt x="1061" y="91"/>
                    <a:pt x="1061" y="91"/>
                  </a:cubicBezTo>
                  <a:cubicBezTo>
                    <a:pt x="1078" y="80"/>
                    <a:pt x="1093" y="68"/>
                    <a:pt x="1093" y="44"/>
                  </a:cubicBezTo>
                  <a:cubicBezTo>
                    <a:pt x="1093" y="19"/>
                    <a:pt x="1075" y="0"/>
                    <a:pt x="1048" y="0"/>
                  </a:cubicBezTo>
                  <a:cubicBezTo>
                    <a:pt x="1022" y="0"/>
                    <a:pt x="1000" y="19"/>
                    <a:pt x="1000" y="47"/>
                  </a:cubicBezTo>
                  <a:cubicBezTo>
                    <a:pt x="1000" y="64"/>
                    <a:pt x="1007" y="75"/>
                    <a:pt x="1015" y="84"/>
                  </a:cubicBezTo>
                  <a:cubicBezTo>
                    <a:pt x="997" y="95"/>
                    <a:pt x="981" y="109"/>
                    <a:pt x="981" y="135"/>
                  </a:cubicBezTo>
                  <a:cubicBezTo>
                    <a:pt x="981" y="164"/>
                    <a:pt x="1002" y="187"/>
                    <a:pt x="1038" y="187"/>
                  </a:cubicBezTo>
                  <a:cubicBezTo>
                    <a:pt x="1059" y="187"/>
                    <a:pt x="1071" y="179"/>
                    <a:pt x="1080" y="171"/>
                  </a:cubicBezTo>
                  <a:cubicBezTo>
                    <a:pt x="1091" y="184"/>
                    <a:pt x="1091" y="184"/>
                    <a:pt x="1091" y="184"/>
                  </a:cubicBezTo>
                  <a:cubicBezTo>
                    <a:pt x="1134" y="184"/>
                    <a:pt x="1134" y="184"/>
                    <a:pt x="1134" y="184"/>
                  </a:cubicBezTo>
                  <a:lnTo>
                    <a:pt x="1107" y="149"/>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grpSp>
    </p:spTree>
    <p:extLst>
      <p:ext uri="{BB962C8B-B14F-4D97-AF65-F5344CB8AC3E}">
        <p14:creationId xmlns:p14="http://schemas.microsoft.com/office/powerpoint/2010/main" val="191562244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Slide - Low Line - White">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BE9D18DB-354D-4893-8B32-87225607DFF3}"/>
              </a:ext>
            </a:extLst>
          </p:cNvPr>
          <p:cNvSpPr>
            <a:spLocks noChangeAspect="1" noEditPoints="1"/>
          </p:cNvSpPr>
          <p:nvPr/>
        </p:nvSpPr>
        <p:spPr bwMode="hidden">
          <a:xfrm>
            <a:off x="290989" y="1044587"/>
            <a:ext cx="2029325" cy="2472196"/>
          </a:xfrm>
          <a:custGeom>
            <a:avLst/>
            <a:gdLst>
              <a:gd name="T0" fmla="*/ 3232 w 3930"/>
              <a:gd name="T1" fmla="*/ 3828 h 4799"/>
              <a:gd name="T2" fmla="*/ 3232 w 3930"/>
              <a:gd name="T3" fmla="*/ 3828 h 4799"/>
              <a:gd name="T4" fmla="*/ 3814 w 3930"/>
              <a:gd name="T5" fmla="*/ 3349 h 4799"/>
              <a:gd name="T6" fmla="*/ 3814 w 3930"/>
              <a:gd name="T7" fmla="*/ 2283 h 4799"/>
              <a:gd name="T8" fmla="*/ 2725 w 3930"/>
              <a:gd name="T9" fmla="*/ 3174 h 4799"/>
              <a:gd name="T10" fmla="*/ 2069 w 3930"/>
              <a:gd name="T11" fmla="*/ 2328 h 4799"/>
              <a:gd name="T12" fmla="*/ 2874 w 3930"/>
              <a:gd name="T13" fmla="*/ 1137 h 4799"/>
              <a:gd name="T14" fmla="*/ 1728 w 3930"/>
              <a:gd name="T15" fmla="*/ 0 h 4799"/>
              <a:gd name="T16" fmla="*/ 501 w 3930"/>
              <a:gd name="T17" fmla="*/ 1191 h 4799"/>
              <a:gd name="T18" fmla="*/ 871 w 3930"/>
              <a:gd name="T19" fmla="*/ 2165 h 4799"/>
              <a:gd name="T20" fmla="*/ 0 w 3930"/>
              <a:gd name="T21" fmla="*/ 3457 h 4799"/>
              <a:gd name="T22" fmla="*/ 1468 w 3930"/>
              <a:gd name="T23" fmla="*/ 4799 h 4799"/>
              <a:gd name="T24" fmla="*/ 2551 w 3930"/>
              <a:gd name="T25" fmla="*/ 4388 h 4799"/>
              <a:gd name="T26" fmla="*/ 2820 w 3930"/>
              <a:gd name="T27" fmla="*/ 4728 h 4799"/>
              <a:gd name="T28" fmla="*/ 3930 w 3930"/>
              <a:gd name="T29" fmla="*/ 4728 h 4799"/>
              <a:gd name="T30" fmla="*/ 3232 w 3930"/>
              <a:gd name="T31" fmla="*/ 3828 h 4799"/>
              <a:gd name="T32" fmla="*/ 1719 w 3930"/>
              <a:gd name="T33" fmla="*/ 814 h 4799"/>
              <a:gd name="T34" fmla="*/ 1719 w 3930"/>
              <a:gd name="T35" fmla="*/ 814 h 4799"/>
              <a:gd name="T36" fmla="*/ 2032 w 3930"/>
              <a:gd name="T37" fmla="*/ 1173 h 4799"/>
              <a:gd name="T38" fmla="*/ 1606 w 3930"/>
              <a:gd name="T39" fmla="*/ 1735 h 4799"/>
              <a:gd name="T40" fmla="*/ 1369 w 3930"/>
              <a:gd name="T41" fmla="*/ 1199 h 4799"/>
              <a:gd name="T42" fmla="*/ 1719 w 3930"/>
              <a:gd name="T43" fmla="*/ 814 h 4799"/>
              <a:gd name="T44" fmla="*/ 2055 w 3930"/>
              <a:gd name="T45" fmla="*/ 3721 h 4799"/>
              <a:gd name="T46" fmla="*/ 2055 w 3930"/>
              <a:gd name="T47" fmla="*/ 3721 h 4799"/>
              <a:gd name="T48" fmla="*/ 1477 w 3930"/>
              <a:gd name="T49" fmla="*/ 3957 h 4799"/>
              <a:gd name="T50" fmla="*/ 940 w 3930"/>
              <a:gd name="T51" fmla="*/ 3429 h 4799"/>
              <a:gd name="T52" fmla="*/ 1342 w 3930"/>
              <a:gd name="T53" fmla="*/ 2793 h 4799"/>
              <a:gd name="T54" fmla="*/ 2055 w 3930"/>
              <a:gd name="T55" fmla="*/ 3721 h 4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930" h="4799">
                <a:moveTo>
                  <a:pt x="3232" y="3828"/>
                </a:moveTo>
                <a:lnTo>
                  <a:pt x="3232" y="3828"/>
                </a:lnTo>
                <a:lnTo>
                  <a:pt x="3814" y="3349"/>
                </a:lnTo>
                <a:lnTo>
                  <a:pt x="3814" y="2283"/>
                </a:lnTo>
                <a:lnTo>
                  <a:pt x="2725" y="3174"/>
                </a:lnTo>
                <a:lnTo>
                  <a:pt x="2069" y="2328"/>
                </a:lnTo>
                <a:cubicBezTo>
                  <a:pt x="2489" y="2059"/>
                  <a:pt x="2874" y="1754"/>
                  <a:pt x="2874" y="1137"/>
                </a:cubicBezTo>
                <a:cubicBezTo>
                  <a:pt x="2874" y="492"/>
                  <a:pt x="2417" y="0"/>
                  <a:pt x="1728" y="0"/>
                </a:cubicBezTo>
                <a:cubicBezTo>
                  <a:pt x="1047" y="0"/>
                  <a:pt x="501" y="474"/>
                  <a:pt x="501" y="1191"/>
                </a:cubicBezTo>
                <a:cubicBezTo>
                  <a:pt x="501" y="1633"/>
                  <a:pt x="682" y="1916"/>
                  <a:pt x="871" y="2165"/>
                </a:cubicBezTo>
                <a:cubicBezTo>
                  <a:pt x="402" y="2444"/>
                  <a:pt x="0" y="2802"/>
                  <a:pt x="0" y="3457"/>
                </a:cubicBezTo>
                <a:cubicBezTo>
                  <a:pt x="0" y="4217"/>
                  <a:pt x="545" y="4799"/>
                  <a:pt x="1468" y="4799"/>
                </a:cubicBezTo>
                <a:cubicBezTo>
                  <a:pt x="1996" y="4799"/>
                  <a:pt x="2319" y="4585"/>
                  <a:pt x="2551" y="4388"/>
                </a:cubicBezTo>
                <a:lnTo>
                  <a:pt x="2820" y="4728"/>
                </a:lnTo>
                <a:lnTo>
                  <a:pt x="3930" y="4728"/>
                </a:lnTo>
                <a:lnTo>
                  <a:pt x="3232" y="3828"/>
                </a:lnTo>
                <a:close/>
                <a:moveTo>
                  <a:pt x="1719" y="814"/>
                </a:moveTo>
                <a:lnTo>
                  <a:pt x="1719" y="814"/>
                </a:lnTo>
                <a:cubicBezTo>
                  <a:pt x="1934" y="814"/>
                  <a:pt x="2032" y="985"/>
                  <a:pt x="2032" y="1173"/>
                </a:cubicBezTo>
                <a:cubicBezTo>
                  <a:pt x="2032" y="1440"/>
                  <a:pt x="1863" y="1584"/>
                  <a:pt x="1606" y="1735"/>
                </a:cubicBezTo>
                <a:cubicBezTo>
                  <a:pt x="1471" y="1566"/>
                  <a:pt x="1369" y="1419"/>
                  <a:pt x="1369" y="1199"/>
                </a:cubicBezTo>
                <a:cubicBezTo>
                  <a:pt x="1369" y="966"/>
                  <a:pt x="1513" y="814"/>
                  <a:pt x="1719" y="814"/>
                </a:cubicBezTo>
                <a:close/>
                <a:moveTo>
                  <a:pt x="2055" y="3721"/>
                </a:moveTo>
                <a:lnTo>
                  <a:pt x="2055" y="3721"/>
                </a:lnTo>
                <a:cubicBezTo>
                  <a:pt x="1915" y="3832"/>
                  <a:pt x="1719" y="3957"/>
                  <a:pt x="1477" y="3957"/>
                </a:cubicBezTo>
                <a:cubicBezTo>
                  <a:pt x="1190" y="3957"/>
                  <a:pt x="940" y="3761"/>
                  <a:pt x="940" y="3429"/>
                </a:cubicBezTo>
                <a:cubicBezTo>
                  <a:pt x="940" y="3116"/>
                  <a:pt x="1083" y="2964"/>
                  <a:pt x="1342" y="2793"/>
                </a:cubicBezTo>
                <a:lnTo>
                  <a:pt x="2055" y="3721"/>
                </a:lnTo>
                <a:close/>
              </a:path>
            </a:pathLst>
          </a:custGeom>
          <a:solidFill>
            <a:srgbClr val="000000"/>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10" name="Strategy&amp;">
            <a:extLst>
              <a:ext uri="{FF2B5EF4-FFF2-40B4-BE49-F238E27FC236}">
                <a16:creationId xmlns:a16="http://schemas.microsoft.com/office/drawing/2014/main" id="{6193F149-69F0-7B4A-8EF9-206048DE6C16}"/>
              </a:ext>
            </a:extLst>
          </p:cNvPr>
          <p:cNvPicPr>
            <a:picLocks noChangeAspect="1"/>
          </p:cNvPicPr>
          <p:nvPr/>
        </p:nvPicPr>
        <p:blipFill>
          <a:blip r:embed="rId2"/>
          <a:stretch>
            <a:fillRect/>
          </a:stretch>
        </p:blipFill>
        <p:spPr>
          <a:xfrm>
            <a:off x="210741" y="261937"/>
            <a:ext cx="1371600" cy="366713"/>
          </a:xfrm>
          <a:prstGeom prst="rect">
            <a:avLst/>
          </a:prstGeom>
        </p:spPr>
      </p:pic>
      <p:sp>
        <p:nvSpPr>
          <p:cNvPr id="12" name="Document Type">
            <a:extLst>
              <a:ext uri="{FF2B5EF4-FFF2-40B4-BE49-F238E27FC236}">
                <a16:creationId xmlns:a16="http://schemas.microsoft.com/office/drawing/2014/main" id="{D42E99B1-6233-A145-A984-AC52AEDD731D}"/>
              </a:ext>
            </a:extLst>
          </p:cNvPr>
          <p:cNvSpPr>
            <a:spLocks noGrp="1"/>
          </p:cNvSpPr>
          <p:nvPr>
            <p:ph type="body" sz="quarter" idx="10" hasCustomPrompt="1"/>
          </p:nvPr>
        </p:nvSpPr>
        <p:spPr>
          <a:xfrm>
            <a:off x="2606040" y="1128713"/>
            <a:ext cx="4881420" cy="207168"/>
          </a:xfrm>
        </p:spPr>
        <p:txBody>
          <a:bodyPr anchor="t" anchorCtr="0"/>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DOCUMENT TYPE]</a:t>
            </a:r>
          </a:p>
        </p:txBody>
      </p:sp>
      <p:sp>
        <p:nvSpPr>
          <p:cNvPr id="2" name="Title"/>
          <p:cNvSpPr>
            <a:spLocks noGrp="1"/>
          </p:cNvSpPr>
          <p:nvPr>
            <p:ph type="ctrTitle" hasCustomPrompt="1"/>
          </p:nvPr>
        </p:nvSpPr>
        <p:spPr>
          <a:xfrm>
            <a:off x="2606040" y="1387966"/>
            <a:ext cx="4881420" cy="1407320"/>
          </a:xfrm>
        </p:spPr>
        <p:txBody>
          <a:bodyPr anchor="t" anchorCtr="0">
            <a:noAutofit/>
          </a:bodyPr>
          <a:lstStyle>
            <a:lvl1pPr algn="l">
              <a:lnSpc>
                <a:spcPct val="85000"/>
              </a:lnSpc>
              <a:defRPr sz="33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2606040" y="2993865"/>
            <a:ext cx="4881420" cy="514100"/>
          </a:xfrm>
        </p:spPr>
        <p:txBody>
          <a:bodyPr anchor="b" anchorCtr="0"/>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3840480"/>
            <a:ext cx="8479632"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pic>
        <p:nvPicPr>
          <p:cNvPr id="11" name="PwC">
            <a:extLst>
              <a:ext uri="{FF2B5EF4-FFF2-40B4-BE49-F238E27FC236}">
                <a16:creationId xmlns:a16="http://schemas.microsoft.com/office/drawing/2014/main" id="{EE0698EC-7AF4-514B-B65E-E011275F1E88}"/>
              </a:ext>
            </a:extLst>
          </p:cNvPr>
          <p:cNvPicPr>
            <a:picLocks noChangeAspect="1"/>
          </p:cNvPicPr>
          <p:nvPr/>
        </p:nvPicPr>
        <p:blipFill>
          <a:blip r:embed="rId3"/>
          <a:stretch>
            <a:fillRect/>
          </a:stretch>
        </p:blipFill>
        <p:spPr>
          <a:xfrm>
            <a:off x="182167" y="4073652"/>
            <a:ext cx="945356" cy="781050"/>
          </a:xfrm>
          <a:prstGeom prst="rect">
            <a:avLst/>
          </a:prstGeom>
        </p:spPr>
      </p:pic>
    </p:spTree>
    <p:extLst>
      <p:ext uri="{BB962C8B-B14F-4D97-AF65-F5344CB8AC3E}">
        <p14:creationId xmlns:p14="http://schemas.microsoft.com/office/powerpoint/2010/main" val="23439932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15:guide id="1" pos="6288">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le Slide - Low Line - White - Client">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BE9D18DB-354D-4893-8B32-87225607DFF3}"/>
              </a:ext>
            </a:extLst>
          </p:cNvPr>
          <p:cNvSpPr>
            <a:spLocks noChangeAspect="1" noEditPoints="1"/>
          </p:cNvSpPr>
          <p:nvPr/>
        </p:nvSpPr>
        <p:spPr bwMode="hidden">
          <a:xfrm>
            <a:off x="290989" y="1044587"/>
            <a:ext cx="2029325" cy="2472196"/>
          </a:xfrm>
          <a:custGeom>
            <a:avLst/>
            <a:gdLst>
              <a:gd name="T0" fmla="*/ 3232 w 3930"/>
              <a:gd name="T1" fmla="*/ 3828 h 4799"/>
              <a:gd name="T2" fmla="*/ 3232 w 3930"/>
              <a:gd name="T3" fmla="*/ 3828 h 4799"/>
              <a:gd name="T4" fmla="*/ 3814 w 3930"/>
              <a:gd name="T5" fmla="*/ 3349 h 4799"/>
              <a:gd name="T6" fmla="*/ 3814 w 3930"/>
              <a:gd name="T7" fmla="*/ 2283 h 4799"/>
              <a:gd name="T8" fmla="*/ 2725 w 3930"/>
              <a:gd name="T9" fmla="*/ 3174 h 4799"/>
              <a:gd name="T10" fmla="*/ 2069 w 3930"/>
              <a:gd name="T11" fmla="*/ 2328 h 4799"/>
              <a:gd name="T12" fmla="*/ 2874 w 3930"/>
              <a:gd name="T13" fmla="*/ 1137 h 4799"/>
              <a:gd name="T14" fmla="*/ 1728 w 3930"/>
              <a:gd name="T15" fmla="*/ 0 h 4799"/>
              <a:gd name="T16" fmla="*/ 501 w 3930"/>
              <a:gd name="T17" fmla="*/ 1191 h 4799"/>
              <a:gd name="T18" fmla="*/ 871 w 3930"/>
              <a:gd name="T19" fmla="*/ 2165 h 4799"/>
              <a:gd name="T20" fmla="*/ 0 w 3930"/>
              <a:gd name="T21" fmla="*/ 3457 h 4799"/>
              <a:gd name="T22" fmla="*/ 1468 w 3930"/>
              <a:gd name="T23" fmla="*/ 4799 h 4799"/>
              <a:gd name="T24" fmla="*/ 2551 w 3930"/>
              <a:gd name="T25" fmla="*/ 4388 h 4799"/>
              <a:gd name="T26" fmla="*/ 2820 w 3930"/>
              <a:gd name="T27" fmla="*/ 4728 h 4799"/>
              <a:gd name="T28" fmla="*/ 3930 w 3930"/>
              <a:gd name="T29" fmla="*/ 4728 h 4799"/>
              <a:gd name="T30" fmla="*/ 3232 w 3930"/>
              <a:gd name="T31" fmla="*/ 3828 h 4799"/>
              <a:gd name="T32" fmla="*/ 1719 w 3930"/>
              <a:gd name="T33" fmla="*/ 814 h 4799"/>
              <a:gd name="T34" fmla="*/ 1719 w 3930"/>
              <a:gd name="T35" fmla="*/ 814 h 4799"/>
              <a:gd name="T36" fmla="*/ 2032 w 3930"/>
              <a:gd name="T37" fmla="*/ 1173 h 4799"/>
              <a:gd name="T38" fmla="*/ 1606 w 3930"/>
              <a:gd name="T39" fmla="*/ 1735 h 4799"/>
              <a:gd name="T40" fmla="*/ 1369 w 3930"/>
              <a:gd name="T41" fmla="*/ 1199 h 4799"/>
              <a:gd name="T42" fmla="*/ 1719 w 3930"/>
              <a:gd name="T43" fmla="*/ 814 h 4799"/>
              <a:gd name="T44" fmla="*/ 2055 w 3930"/>
              <a:gd name="T45" fmla="*/ 3721 h 4799"/>
              <a:gd name="T46" fmla="*/ 2055 w 3930"/>
              <a:gd name="T47" fmla="*/ 3721 h 4799"/>
              <a:gd name="T48" fmla="*/ 1477 w 3930"/>
              <a:gd name="T49" fmla="*/ 3957 h 4799"/>
              <a:gd name="T50" fmla="*/ 940 w 3930"/>
              <a:gd name="T51" fmla="*/ 3429 h 4799"/>
              <a:gd name="T52" fmla="*/ 1342 w 3930"/>
              <a:gd name="T53" fmla="*/ 2793 h 4799"/>
              <a:gd name="T54" fmla="*/ 2055 w 3930"/>
              <a:gd name="T55" fmla="*/ 3721 h 4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930" h="4799">
                <a:moveTo>
                  <a:pt x="3232" y="3828"/>
                </a:moveTo>
                <a:lnTo>
                  <a:pt x="3232" y="3828"/>
                </a:lnTo>
                <a:lnTo>
                  <a:pt x="3814" y="3349"/>
                </a:lnTo>
                <a:lnTo>
                  <a:pt x="3814" y="2283"/>
                </a:lnTo>
                <a:lnTo>
                  <a:pt x="2725" y="3174"/>
                </a:lnTo>
                <a:lnTo>
                  <a:pt x="2069" y="2328"/>
                </a:lnTo>
                <a:cubicBezTo>
                  <a:pt x="2489" y="2059"/>
                  <a:pt x="2874" y="1754"/>
                  <a:pt x="2874" y="1137"/>
                </a:cubicBezTo>
                <a:cubicBezTo>
                  <a:pt x="2874" y="492"/>
                  <a:pt x="2417" y="0"/>
                  <a:pt x="1728" y="0"/>
                </a:cubicBezTo>
                <a:cubicBezTo>
                  <a:pt x="1047" y="0"/>
                  <a:pt x="501" y="474"/>
                  <a:pt x="501" y="1191"/>
                </a:cubicBezTo>
                <a:cubicBezTo>
                  <a:pt x="501" y="1633"/>
                  <a:pt x="682" y="1916"/>
                  <a:pt x="871" y="2165"/>
                </a:cubicBezTo>
                <a:cubicBezTo>
                  <a:pt x="402" y="2444"/>
                  <a:pt x="0" y="2802"/>
                  <a:pt x="0" y="3457"/>
                </a:cubicBezTo>
                <a:cubicBezTo>
                  <a:pt x="0" y="4217"/>
                  <a:pt x="545" y="4799"/>
                  <a:pt x="1468" y="4799"/>
                </a:cubicBezTo>
                <a:cubicBezTo>
                  <a:pt x="1996" y="4799"/>
                  <a:pt x="2319" y="4585"/>
                  <a:pt x="2551" y="4388"/>
                </a:cubicBezTo>
                <a:lnTo>
                  <a:pt x="2820" y="4728"/>
                </a:lnTo>
                <a:lnTo>
                  <a:pt x="3930" y="4728"/>
                </a:lnTo>
                <a:lnTo>
                  <a:pt x="3232" y="3828"/>
                </a:lnTo>
                <a:close/>
                <a:moveTo>
                  <a:pt x="1719" y="814"/>
                </a:moveTo>
                <a:lnTo>
                  <a:pt x="1719" y="814"/>
                </a:lnTo>
                <a:cubicBezTo>
                  <a:pt x="1934" y="814"/>
                  <a:pt x="2032" y="985"/>
                  <a:pt x="2032" y="1173"/>
                </a:cubicBezTo>
                <a:cubicBezTo>
                  <a:pt x="2032" y="1440"/>
                  <a:pt x="1863" y="1584"/>
                  <a:pt x="1606" y="1735"/>
                </a:cubicBezTo>
                <a:cubicBezTo>
                  <a:pt x="1471" y="1566"/>
                  <a:pt x="1369" y="1419"/>
                  <a:pt x="1369" y="1199"/>
                </a:cubicBezTo>
                <a:cubicBezTo>
                  <a:pt x="1369" y="966"/>
                  <a:pt x="1513" y="814"/>
                  <a:pt x="1719" y="814"/>
                </a:cubicBezTo>
                <a:close/>
                <a:moveTo>
                  <a:pt x="2055" y="3721"/>
                </a:moveTo>
                <a:lnTo>
                  <a:pt x="2055" y="3721"/>
                </a:lnTo>
                <a:cubicBezTo>
                  <a:pt x="1915" y="3832"/>
                  <a:pt x="1719" y="3957"/>
                  <a:pt x="1477" y="3957"/>
                </a:cubicBezTo>
                <a:cubicBezTo>
                  <a:pt x="1190" y="3957"/>
                  <a:pt x="940" y="3761"/>
                  <a:pt x="940" y="3429"/>
                </a:cubicBezTo>
                <a:cubicBezTo>
                  <a:pt x="940" y="3116"/>
                  <a:pt x="1083" y="2964"/>
                  <a:pt x="1342" y="2793"/>
                </a:cubicBezTo>
                <a:lnTo>
                  <a:pt x="2055" y="3721"/>
                </a:lnTo>
                <a:close/>
              </a:path>
            </a:pathLst>
          </a:custGeom>
          <a:solidFill>
            <a:srgbClr val="000000"/>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10" name="Strategy&amp;">
            <a:extLst>
              <a:ext uri="{FF2B5EF4-FFF2-40B4-BE49-F238E27FC236}">
                <a16:creationId xmlns:a16="http://schemas.microsoft.com/office/drawing/2014/main" id="{EC87ED3C-ACA7-4291-A40D-E26ABAB83E0D}"/>
              </a:ext>
            </a:extLst>
          </p:cNvPr>
          <p:cNvPicPr>
            <a:picLocks noChangeAspect="1"/>
          </p:cNvPicPr>
          <p:nvPr/>
        </p:nvPicPr>
        <p:blipFill>
          <a:blip r:embed="rId2"/>
          <a:stretch>
            <a:fillRect/>
          </a:stretch>
        </p:blipFill>
        <p:spPr>
          <a:xfrm>
            <a:off x="210741" y="261938"/>
            <a:ext cx="1371600" cy="495300"/>
          </a:xfrm>
          <a:prstGeom prst="rect">
            <a:avLst/>
          </a:prstGeom>
        </p:spPr>
      </p:pic>
      <p:sp>
        <p:nvSpPr>
          <p:cNvPr id="12" name="Document Type">
            <a:extLst>
              <a:ext uri="{FF2B5EF4-FFF2-40B4-BE49-F238E27FC236}">
                <a16:creationId xmlns:a16="http://schemas.microsoft.com/office/drawing/2014/main" id="{D42E99B1-6233-A145-A984-AC52AEDD731D}"/>
              </a:ext>
            </a:extLst>
          </p:cNvPr>
          <p:cNvSpPr>
            <a:spLocks noGrp="1"/>
          </p:cNvSpPr>
          <p:nvPr>
            <p:ph type="body" sz="quarter" idx="10" hasCustomPrompt="1"/>
          </p:nvPr>
        </p:nvSpPr>
        <p:spPr>
          <a:xfrm>
            <a:off x="2606040" y="1128713"/>
            <a:ext cx="4881420" cy="207168"/>
          </a:xfrm>
        </p:spPr>
        <p:txBody>
          <a:bodyPr anchor="t" anchorCtr="0"/>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DOCUMENT TYPE]</a:t>
            </a:r>
          </a:p>
        </p:txBody>
      </p:sp>
      <p:sp>
        <p:nvSpPr>
          <p:cNvPr id="2" name="Title"/>
          <p:cNvSpPr>
            <a:spLocks noGrp="1"/>
          </p:cNvSpPr>
          <p:nvPr>
            <p:ph type="ctrTitle" hasCustomPrompt="1"/>
          </p:nvPr>
        </p:nvSpPr>
        <p:spPr>
          <a:xfrm>
            <a:off x="2606040" y="1387966"/>
            <a:ext cx="4881420" cy="1407320"/>
          </a:xfrm>
        </p:spPr>
        <p:txBody>
          <a:bodyPr anchor="t" anchorCtr="0">
            <a:noAutofit/>
          </a:bodyPr>
          <a:lstStyle>
            <a:lvl1pPr algn="l">
              <a:lnSpc>
                <a:spcPct val="85000"/>
              </a:lnSpc>
              <a:defRPr sz="33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2606040" y="2993865"/>
            <a:ext cx="4881420" cy="514100"/>
          </a:xfrm>
        </p:spPr>
        <p:txBody>
          <a:bodyPr anchor="b" anchorCtr="0"/>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3840480"/>
            <a:ext cx="8479632"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Tree>
    <p:extLst>
      <p:ext uri="{BB962C8B-B14F-4D97-AF65-F5344CB8AC3E}">
        <p14:creationId xmlns:p14="http://schemas.microsoft.com/office/powerpoint/2010/main" val="283709738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15:guide id="1" pos="628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Slide - Low Line - Black">
    <p:bg>
      <p:bgPr>
        <a:solidFill>
          <a:srgbClr val="000000"/>
        </a:solidFill>
        <a:effectLst/>
      </p:bgPr>
    </p:bg>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BE9D18DB-354D-4893-8B32-87225607DFF3}"/>
              </a:ext>
            </a:extLst>
          </p:cNvPr>
          <p:cNvSpPr>
            <a:spLocks noChangeAspect="1" noEditPoints="1"/>
          </p:cNvSpPr>
          <p:nvPr/>
        </p:nvSpPr>
        <p:spPr bwMode="hidden">
          <a:xfrm>
            <a:off x="290989" y="1044587"/>
            <a:ext cx="2029325" cy="2472196"/>
          </a:xfrm>
          <a:custGeom>
            <a:avLst/>
            <a:gdLst>
              <a:gd name="T0" fmla="*/ 3232 w 3930"/>
              <a:gd name="T1" fmla="*/ 3828 h 4799"/>
              <a:gd name="T2" fmla="*/ 3232 w 3930"/>
              <a:gd name="T3" fmla="*/ 3828 h 4799"/>
              <a:gd name="T4" fmla="*/ 3814 w 3930"/>
              <a:gd name="T5" fmla="*/ 3349 h 4799"/>
              <a:gd name="T6" fmla="*/ 3814 w 3930"/>
              <a:gd name="T7" fmla="*/ 2283 h 4799"/>
              <a:gd name="T8" fmla="*/ 2725 w 3930"/>
              <a:gd name="T9" fmla="*/ 3174 h 4799"/>
              <a:gd name="T10" fmla="*/ 2069 w 3930"/>
              <a:gd name="T11" fmla="*/ 2328 h 4799"/>
              <a:gd name="T12" fmla="*/ 2874 w 3930"/>
              <a:gd name="T13" fmla="*/ 1137 h 4799"/>
              <a:gd name="T14" fmla="*/ 1728 w 3930"/>
              <a:gd name="T15" fmla="*/ 0 h 4799"/>
              <a:gd name="T16" fmla="*/ 501 w 3930"/>
              <a:gd name="T17" fmla="*/ 1191 h 4799"/>
              <a:gd name="T18" fmla="*/ 871 w 3930"/>
              <a:gd name="T19" fmla="*/ 2165 h 4799"/>
              <a:gd name="T20" fmla="*/ 0 w 3930"/>
              <a:gd name="T21" fmla="*/ 3457 h 4799"/>
              <a:gd name="T22" fmla="*/ 1468 w 3930"/>
              <a:gd name="T23" fmla="*/ 4799 h 4799"/>
              <a:gd name="T24" fmla="*/ 2551 w 3930"/>
              <a:gd name="T25" fmla="*/ 4388 h 4799"/>
              <a:gd name="T26" fmla="*/ 2820 w 3930"/>
              <a:gd name="T27" fmla="*/ 4728 h 4799"/>
              <a:gd name="T28" fmla="*/ 3930 w 3930"/>
              <a:gd name="T29" fmla="*/ 4728 h 4799"/>
              <a:gd name="T30" fmla="*/ 3232 w 3930"/>
              <a:gd name="T31" fmla="*/ 3828 h 4799"/>
              <a:gd name="T32" fmla="*/ 1719 w 3930"/>
              <a:gd name="T33" fmla="*/ 814 h 4799"/>
              <a:gd name="T34" fmla="*/ 1719 w 3930"/>
              <a:gd name="T35" fmla="*/ 814 h 4799"/>
              <a:gd name="T36" fmla="*/ 2032 w 3930"/>
              <a:gd name="T37" fmla="*/ 1173 h 4799"/>
              <a:gd name="T38" fmla="*/ 1606 w 3930"/>
              <a:gd name="T39" fmla="*/ 1735 h 4799"/>
              <a:gd name="T40" fmla="*/ 1369 w 3930"/>
              <a:gd name="T41" fmla="*/ 1199 h 4799"/>
              <a:gd name="T42" fmla="*/ 1719 w 3930"/>
              <a:gd name="T43" fmla="*/ 814 h 4799"/>
              <a:gd name="T44" fmla="*/ 2055 w 3930"/>
              <a:gd name="T45" fmla="*/ 3721 h 4799"/>
              <a:gd name="T46" fmla="*/ 2055 w 3930"/>
              <a:gd name="T47" fmla="*/ 3721 h 4799"/>
              <a:gd name="T48" fmla="*/ 1477 w 3930"/>
              <a:gd name="T49" fmla="*/ 3957 h 4799"/>
              <a:gd name="T50" fmla="*/ 940 w 3930"/>
              <a:gd name="T51" fmla="*/ 3429 h 4799"/>
              <a:gd name="T52" fmla="*/ 1342 w 3930"/>
              <a:gd name="T53" fmla="*/ 2793 h 4799"/>
              <a:gd name="T54" fmla="*/ 2055 w 3930"/>
              <a:gd name="T55" fmla="*/ 3721 h 4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930" h="4799">
                <a:moveTo>
                  <a:pt x="3232" y="3828"/>
                </a:moveTo>
                <a:lnTo>
                  <a:pt x="3232" y="3828"/>
                </a:lnTo>
                <a:lnTo>
                  <a:pt x="3814" y="3349"/>
                </a:lnTo>
                <a:lnTo>
                  <a:pt x="3814" y="2283"/>
                </a:lnTo>
                <a:lnTo>
                  <a:pt x="2725" y="3174"/>
                </a:lnTo>
                <a:lnTo>
                  <a:pt x="2069" y="2328"/>
                </a:lnTo>
                <a:cubicBezTo>
                  <a:pt x="2489" y="2059"/>
                  <a:pt x="2874" y="1754"/>
                  <a:pt x="2874" y="1137"/>
                </a:cubicBezTo>
                <a:cubicBezTo>
                  <a:pt x="2874" y="492"/>
                  <a:pt x="2417" y="0"/>
                  <a:pt x="1728" y="0"/>
                </a:cubicBezTo>
                <a:cubicBezTo>
                  <a:pt x="1047" y="0"/>
                  <a:pt x="501" y="474"/>
                  <a:pt x="501" y="1191"/>
                </a:cubicBezTo>
                <a:cubicBezTo>
                  <a:pt x="501" y="1633"/>
                  <a:pt x="682" y="1916"/>
                  <a:pt x="871" y="2165"/>
                </a:cubicBezTo>
                <a:cubicBezTo>
                  <a:pt x="402" y="2444"/>
                  <a:pt x="0" y="2802"/>
                  <a:pt x="0" y="3457"/>
                </a:cubicBezTo>
                <a:cubicBezTo>
                  <a:pt x="0" y="4217"/>
                  <a:pt x="545" y="4799"/>
                  <a:pt x="1468" y="4799"/>
                </a:cubicBezTo>
                <a:cubicBezTo>
                  <a:pt x="1996" y="4799"/>
                  <a:pt x="2319" y="4585"/>
                  <a:pt x="2551" y="4388"/>
                </a:cubicBezTo>
                <a:lnTo>
                  <a:pt x="2820" y="4728"/>
                </a:lnTo>
                <a:lnTo>
                  <a:pt x="3930" y="4728"/>
                </a:lnTo>
                <a:lnTo>
                  <a:pt x="3232" y="3828"/>
                </a:lnTo>
                <a:close/>
                <a:moveTo>
                  <a:pt x="1719" y="814"/>
                </a:moveTo>
                <a:lnTo>
                  <a:pt x="1719" y="814"/>
                </a:lnTo>
                <a:cubicBezTo>
                  <a:pt x="1934" y="814"/>
                  <a:pt x="2032" y="985"/>
                  <a:pt x="2032" y="1173"/>
                </a:cubicBezTo>
                <a:cubicBezTo>
                  <a:pt x="2032" y="1440"/>
                  <a:pt x="1863" y="1584"/>
                  <a:pt x="1606" y="1735"/>
                </a:cubicBezTo>
                <a:cubicBezTo>
                  <a:pt x="1471" y="1566"/>
                  <a:pt x="1369" y="1419"/>
                  <a:pt x="1369" y="1199"/>
                </a:cubicBezTo>
                <a:cubicBezTo>
                  <a:pt x="1369" y="966"/>
                  <a:pt x="1513" y="814"/>
                  <a:pt x="1719" y="814"/>
                </a:cubicBezTo>
                <a:close/>
                <a:moveTo>
                  <a:pt x="2055" y="3721"/>
                </a:moveTo>
                <a:lnTo>
                  <a:pt x="2055" y="3721"/>
                </a:lnTo>
                <a:cubicBezTo>
                  <a:pt x="1915" y="3832"/>
                  <a:pt x="1719" y="3957"/>
                  <a:pt x="1477" y="3957"/>
                </a:cubicBezTo>
                <a:cubicBezTo>
                  <a:pt x="1190" y="3957"/>
                  <a:pt x="940" y="3761"/>
                  <a:pt x="940" y="3429"/>
                </a:cubicBezTo>
                <a:cubicBezTo>
                  <a:pt x="940" y="3116"/>
                  <a:pt x="1083" y="2964"/>
                  <a:pt x="1342" y="2793"/>
                </a:cubicBezTo>
                <a:lnTo>
                  <a:pt x="2055" y="3721"/>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9" name="Strategy&amp;">
            <a:extLst>
              <a:ext uri="{FF2B5EF4-FFF2-40B4-BE49-F238E27FC236}">
                <a16:creationId xmlns:a16="http://schemas.microsoft.com/office/drawing/2014/main" id="{A75F9100-6828-BD46-8B8A-93077A063930}"/>
              </a:ext>
            </a:extLst>
          </p:cNvPr>
          <p:cNvPicPr>
            <a:picLocks noChangeAspect="1"/>
          </p:cNvPicPr>
          <p:nvPr/>
        </p:nvPicPr>
        <p:blipFill>
          <a:blip r:embed="rId2"/>
          <a:stretch>
            <a:fillRect/>
          </a:stretch>
        </p:blipFill>
        <p:spPr bwMode="black">
          <a:xfrm>
            <a:off x="210741" y="261937"/>
            <a:ext cx="1371600" cy="366713"/>
          </a:xfrm>
          <a:prstGeom prst="rect">
            <a:avLst/>
          </a:prstGeom>
        </p:spPr>
      </p:pic>
      <p:sp>
        <p:nvSpPr>
          <p:cNvPr id="12" name="Document Type">
            <a:extLst>
              <a:ext uri="{FF2B5EF4-FFF2-40B4-BE49-F238E27FC236}">
                <a16:creationId xmlns:a16="http://schemas.microsoft.com/office/drawing/2014/main" id="{D42E99B1-6233-A145-A984-AC52AEDD731D}"/>
              </a:ext>
            </a:extLst>
          </p:cNvPr>
          <p:cNvSpPr>
            <a:spLocks noGrp="1"/>
          </p:cNvSpPr>
          <p:nvPr>
            <p:ph type="body" sz="quarter" idx="10" hasCustomPrompt="1"/>
          </p:nvPr>
        </p:nvSpPr>
        <p:spPr>
          <a:xfrm>
            <a:off x="2606040" y="1128713"/>
            <a:ext cx="4881420" cy="207168"/>
          </a:xfrm>
        </p:spPr>
        <p:txBody>
          <a:bodyPr anchor="t" anchorCtr="0"/>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DOCUMENT TYPE]</a:t>
            </a:r>
          </a:p>
        </p:txBody>
      </p:sp>
      <p:sp>
        <p:nvSpPr>
          <p:cNvPr id="2" name="Title"/>
          <p:cNvSpPr>
            <a:spLocks noGrp="1"/>
          </p:cNvSpPr>
          <p:nvPr>
            <p:ph type="ctrTitle" hasCustomPrompt="1"/>
          </p:nvPr>
        </p:nvSpPr>
        <p:spPr>
          <a:xfrm>
            <a:off x="2606040" y="1387966"/>
            <a:ext cx="4881420" cy="1407320"/>
          </a:xfrm>
        </p:spPr>
        <p:txBody>
          <a:bodyPr anchor="t" anchorCtr="0">
            <a:noAutofit/>
          </a:bodyPr>
          <a:lstStyle>
            <a:lvl1pPr algn="l">
              <a:lnSpc>
                <a:spcPct val="85000"/>
              </a:lnSpc>
              <a:defRPr sz="33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2606040" y="2993865"/>
            <a:ext cx="4881420" cy="514100"/>
          </a:xfrm>
        </p:spPr>
        <p:txBody>
          <a:bodyPr anchor="b" anchorCtr="0"/>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3840480"/>
            <a:ext cx="8479632"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pic>
        <p:nvPicPr>
          <p:cNvPr id="13" name="PwC">
            <a:extLst>
              <a:ext uri="{FF2B5EF4-FFF2-40B4-BE49-F238E27FC236}">
                <a16:creationId xmlns:a16="http://schemas.microsoft.com/office/drawing/2014/main" id="{43F6C32C-2B29-4B4C-9A13-99AC3698CBCB}"/>
              </a:ext>
            </a:extLst>
          </p:cNvPr>
          <p:cNvPicPr>
            <a:picLocks noChangeAspect="1"/>
          </p:cNvPicPr>
          <p:nvPr/>
        </p:nvPicPr>
        <p:blipFill>
          <a:blip r:embed="rId3"/>
          <a:stretch>
            <a:fillRect/>
          </a:stretch>
        </p:blipFill>
        <p:spPr bwMode="black">
          <a:xfrm>
            <a:off x="182167" y="4073652"/>
            <a:ext cx="945356" cy="781050"/>
          </a:xfrm>
          <a:prstGeom prst="rect">
            <a:avLst/>
          </a:prstGeom>
        </p:spPr>
      </p:pic>
    </p:spTree>
    <p:extLst>
      <p:ext uri="{BB962C8B-B14F-4D97-AF65-F5344CB8AC3E}">
        <p14:creationId xmlns:p14="http://schemas.microsoft.com/office/powerpoint/2010/main" val="97213559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15:guide id="1" pos="6288">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1_Title Slide - Low Line - Black">
    <p:bg>
      <p:bgPr>
        <a:solidFill>
          <a:srgbClr val="000000"/>
        </a:solidFill>
        <a:effectLst/>
      </p:bgPr>
    </p:bg>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BE9D18DB-354D-4893-8B32-87225607DFF3}"/>
              </a:ext>
            </a:extLst>
          </p:cNvPr>
          <p:cNvSpPr>
            <a:spLocks noChangeAspect="1" noEditPoints="1"/>
          </p:cNvSpPr>
          <p:nvPr/>
        </p:nvSpPr>
        <p:spPr bwMode="hidden">
          <a:xfrm>
            <a:off x="290989" y="1044587"/>
            <a:ext cx="2029325" cy="2472196"/>
          </a:xfrm>
          <a:custGeom>
            <a:avLst/>
            <a:gdLst>
              <a:gd name="T0" fmla="*/ 3232 w 3930"/>
              <a:gd name="T1" fmla="*/ 3828 h 4799"/>
              <a:gd name="T2" fmla="*/ 3232 w 3930"/>
              <a:gd name="T3" fmla="*/ 3828 h 4799"/>
              <a:gd name="T4" fmla="*/ 3814 w 3930"/>
              <a:gd name="T5" fmla="*/ 3349 h 4799"/>
              <a:gd name="T6" fmla="*/ 3814 w 3930"/>
              <a:gd name="T7" fmla="*/ 2283 h 4799"/>
              <a:gd name="T8" fmla="*/ 2725 w 3930"/>
              <a:gd name="T9" fmla="*/ 3174 h 4799"/>
              <a:gd name="T10" fmla="*/ 2069 w 3930"/>
              <a:gd name="T11" fmla="*/ 2328 h 4799"/>
              <a:gd name="T12" fmla="*/ 2874 w 3930"/>
              <a:gd name="T13" fmla="*/ 1137 h 4799"/>
              <a:gd name="T14" fmla="*/ 1728 w 3930"/>
              <a:gd name="T15" fmla="*/ 0 h 4799"/>
              <a:gd name="T16" fmla="*/ 501 w 3930"/>
              <a:gd name="T17" fmla="*/ 1191 h 4799"/>
              <a:gd name="T18" fmla="*/ 871 w 3930"/>
              <a:gd name="T19" fmla="*/ 2165 h 4799"/>
              <a:gd name="T20" fmla="*/ 0 w 3930"/>
              <a:gd name="T21" fmla="*/ 3457 h 4799"/>
              <a:gd name="T22" fmla="*/ 1468 w 3930"/>
              <a:gd name="T23" fmla="*/ 4799 h 4799"/>
              <a:gd name="T24" fmla="*/ 2551 w 3930"/>
              <a:gd name="T25" fmla="*/ 4388 h 4799"/>
              <a:gd name="T26" fmla="*/ 2820 w 3930"/>
              <a:gd name="T27" fmla="*/ 4728 h 4799"/>
              <a:gd name="T28" fmla="*/ 3930 w 3930"/>
              <a:gd name="T29" fmla="*/ 4728 h 4799"/>
              <a:gd name="T30" fmla="*/ 3232 w 3930"/>
              <a:gd name="T31" fmla="*/ 3828 h 4799"/>
              <a:gd name="T32" fmla="*/ 1719 w 3930"/>
              <a:gd name="T33" fmla="*/ 814 h 4799"/>
              <a:gd name="T34" fmla="*/ 1719 w 3930"/>
              <a:gd name="T35" fmla="*/ 814 h 4799"/>
              <a:gd name="T36" fmla="*/ 2032 w 3930"/>
              <a:gd name="T37" fmla="*/ 1173 h 4799"/>
              <a:gd name="T38" fmla="*/ 1606 w 3930"/>
              <a:gd name="T39" fmla="*/ 1735 h 4799"/>
              <a:gd name="T40" fmla="*/ 1369 w 3930"/>
              <a:gd name="T41" fmla="*/ 1199 h 4799"/>
              <a:gd name="T42" fmla="*/ 1719 w 3930"/>
              <a:gd name="T43" fmla="*/ 814 h 4799"/>
              <a:gd name="T44" fmla="*/ 2055 w 3930"/>
              <a:gd name="T45" fmla="*/ 3721 h 4799"/>
              <a:gd name="T46" fmla="*/ 2055 w 3930"/>
              <a:gd name="T47" fmla="*/ 3721 h 4799"/>
              <a:gd name="T48" fmla="*/ 1477 w 3930"/>
              <a:gd name="T49" fmla="*/ 3957 h 4799"/>
              <a:gd name="T50" fmla="*/ 940 w 3930"/>
              <a:gd name="T51" fmla="*/ 3429 h 4799"/>
              <a:gd name="T52" fmla="*/ 1342 w 3930"/>
              <a:gd name="T53" fmla="*/ 2793 h 4799"/>
              <a:gd name="T54" fmla="*/ 2055 w 3930"/>
              <a:gd name="T55" fmla="*/ 3721 h 4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930" h="4799">
                <a:moveTo>
                  <a:pt x="3232" y="3828"/>
                </a:moveTo>
                <a:lnTo>
                  <a:pt x="3232" y="3828"/>
                </a:lnTo>
                <a:lnTo>
                  <a:pt x="3814" y="3349"/>
                </a:lnTo>
                <a:lnTo>
                  <a:pt x="3814" y="2283"/>
                </a:lnTo>
                <a:lnTo>
                  <a:pt x="2725" y="3174"/>
                </a:lnTo>
                <a:lnTo>
                  <a:pt x="2069" y="2328"/>
                </a:lnTo>
                <a:cubicBezTo>
                  <a:pt x="2489" y="2059"/>
                  <a:pt x="2874" y="1754"/>
                  <a:pt x="2874" y="1137"/>
                </a:cubicBezTo>
                <a:cubicBezTo>
                  <a:pt x="2874" y="492"/>
                  <a:pt x="2417" y="0"/>
                  <a:pt x="1728" y="0"/>
                </a:cubicBezTo>
                <a:cubicBezTo>
                  <a:pt x="1047" y="0"/>
                  <a:pt x="501" y="474"/>
                  <a:pt x="501" y="1191"/>
                </a:cubicBezTo>
                <a:cubicBezTo>
                  <a:pt x="501" y="1633"/>
                  <a:pt x="682" y="1916"/>
                  <a:pt x="871" y="2165"/>
                </a:cubicBezTo>
                <a:cubicBezTo>
                  <a:pt x="402" y="2444"/>
                  <a:pt x="0" y="2802"/>
                  <a:pt x="0" y="3457"/>
                </a:cubicBezTo>
                <a:cubicBezTo>
                  <a:pt x="0" y="4217"/>
                  <a:pt x="545" y="4799"/>
                  <a:pt x="1468" y="4799"/>
                </a:cubicBezTo>
                <a:cubicBezTo>
                  <a:pt x="1996" y="4799"/>
                  <a:pt x="2319" y="4585"/>
                  <a:pt x="2551" y="4388"/>
                </a:cubicBezTo>
                <a:lnTo>
                  <a:pt x="2820" y="4728"/>
                </a:lnTo>
                <a:lnTo>
                  <a:pt x="3930" y="4728"/>
                </a:lnTo>
                <a:lnTo>
                  <a:pt x="3232" y="3828"/>
                </a:lnTo>
                <a:close/>
                <a:moveTo>
                  <a:pt x="1719" y="814"/>
                </a:moveTo>
                <a:lnTo>
                  <a:pt x="1719" y="814"/>
                </a:lnTo>
                <a:cubicBezTo>
                  <a:pt x="1934" y="814"/>
                  <a:pt x="2032" y="985"/>
                  <a:pt x="2032" y="1173"/>
                </a:cubicBezTo>
                <a:cubicBezTo>
                  <a:pt x="2032" y="1440"/>
                  <a:pt x="1863" y="1584"/>
                  <a:pt x="1606" y="1735"/>
                </a:cubicBezTo>
                <a:cubicBezTo>
                  <a:pt x="1471" y="1566"/>
                  <a:pt x="1369" y="1419"/>
                  <a:pt x="1369" y="1199"/>
                </a:cubicBezTo>
                <a:cubicBezTo>
                  <a:pt x="1369" y="966"/>
                  <a:pt x="1513" y="814"/>
                  <a:pt x="1719" y="814"/>
                </a:cubicBezTo>
                <a:close/>
                <a:moveTo>
                  <a:pt x="2055" y="3721"/>
                </a:moveTo>
                <a:lnTo>
                  <a:pt x="2055" y="3721"/>
                </a:lnTo>
                <a:cubicBezTo>
                  <a:pt x="1915" y="3832"/>
                  <a:pt x="1719" y="3957"/>
                  <a:pt x="1477" y="3957"/>
                </a:cubicBezTo>
                <a:cubicBezTo>
                  <a:pt x="1190" y="3957"/>
                  <a:pt x="940" y="3761"/>
                  <a:pt x="940" y="3429"/>
                </a:cubicBezTo>
                <a:cubicBezTo>
                  <a:pt x="940" y="3116"/>
                  <a:pt x="1083" y="2964"/>
                  <a:pt x="1342" y="2793"/>
                </a:cubicBezTo>
                <a:lnTo>
                  <a:pt x="2055" y="3721"/>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12" name="Document Type">
            <a:extLst>
              <a:ext uri="{FF2B5EF4-FFF2-40B4-BE49-F238E27FC236}">
                <a16:creationId xmlns:a16="http://schemas.microsoft.com/office/drawing/2014/main" id="{D42E99B1-6233-A145-A984-AC52AEDD731D}"/>
              </a:ext>
            </a:extLst>
          </p:cNvPr>
          <p:cNvSpPr>
            <a:spLocks noGrp="1"/>
          </p:cNvSpPr>
          <p:nvPr>
            <p:ph type="body" sz="quarter" idx="10" hasCustomPrompt="1"/>
          </p:nvPr>
        </p:nvSpPr>
        <p:spPr>
          <a:xfrm>
            <a:off x="2606040" y="1128713"/>
            <a:ext cx="4881420" cy="207168"/>
          </a:xfrm>
        </p:spPr>
        <p:txBody>
          <a:bodyPr anchor="t" anchorCtr="0"/>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DOCUMENT TYPE]</a:t>
            </a:r>
          </a:p>
        </p:txBody>
      </p:sp>
      <p:sp>
        <p:nvSpPr>
          <p:cNvPr id="2" name="Title"/>
          <p:cNvSpPr>
            <a:spLocks noGrp="1"/>
          </p:cNvSpPr>
          <p:nvPr>
            <p:ph type="ctrTitle" hasCustomPrompt="1"/>
          </p:nvPr>
        </p:nvSpPr>
        <p:spPr>
          <a:xfrm>
            <a:off x="2606040" y="1387966"/>
            <a:ext cx="4881420" cy="1407320"/>
          </a:xfrm>
        </p:spPr>
        <p:txBody>
          <a:bodyPr anchor="t" anchorCtr="0">
            <a:noAutofit/>
          </a:bodyPr>
          <a:lstStyle>
            <a:lvl1pPr algn="l">
              <a:lnSpc>
                <a:spcPct val="85000"/>
              </a:lnSpc>
              <a:defRPr sz="33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2606040" y="2993865"/>
            <a:ext cx="4881420" cy="514100"/>
          </a:xfrm>
        </p:spPr>
        <p:txBody>
          <a:bodyPr anchor="b" anchorCtr="0"/>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3840480"/>
            <a:ext cx="8479632"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grpSp>
        <p:nvGrpSpPr>
          <p:cNvPr id="10" name="Group 9"/>
          <p:cNvGrpSpPr/>
          <p:nvPr/>
        </p:nvGrpSpPr>
        <p:grpSpPr>
          <a:xfrm>
            <a:off x="342900" y="319588"/>
            <a:ext cx="1122524" cy="348098"/>
            <a:chOff x="3638550" y="5445125"/>
            <a:chExt cx="3849688" cy="1193801"/>
          </a:xfrm>
          <a:solidFill>
            <a:schemeClr val="tx1"/>
          </a:solidFill>
        </p:grpSpPr>
        <p:sp>
          <p:nvSpPr>
            <p:cNvPr id="11" name="Freeform 10"/>
            <p:cNvSpPr>
              <a:spLocks noEditPoints="1"/>
            </p:cNvSpPr>
            <p:nvPr/>
          </p:nvSpPr>
          <p:spPr bwMode="auto">
            <a:xfrm>
              <a:off x="3638550" y="6369050"/>
              <a:ext cx="169863" cy="204788"/>
            </a:xfrm>
            <a:custGeom>
              <a:avLst/>
              <a:gdLst>
                <a:gd name="T0" fmla="*/ 29 w 50"/>
                <a:gd name="T1" fmla="*/ 0 h 60"/>
                <a:gd name="T2" fmla="*/ 43 w 50"/>
                <a:gd name="T3" fmla="*/ 3 h 60"/>
                <a:gd name="T4" fmla="*/ 50 w 50"/>
                <a:gd name="T5" fmla="*/ 15 h 60"/>
                <a:gd name="T6" fmla="*/ 24 w 50"/>
                <a:gd name="T7" fmla="*/ 37 h 60"/>
                <a:gd name="T8" fmla="*/ 18 w 50"/>
                <a:gd name="T9" fmla="*/ 37 h 60"/>
                <a:gd name="T10" fmla="*/ 15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6 w 50"/>
                <a:gd name="T23" fmla="*/ 56 h 60"/>
                <a:gd name="T24" fmla="*/ 7 w 50"/>
                <a:gd name="T25" fmla="*/ 54 h 60"/>
                <a:gd name="T26" fmla="*/ 17 w 50"/>
                <a:gd name="T27" fmla="*/ 6 h 60"/>
                <a:gd name="T28" fmla="*/ 16 w 50"/>
                <a:gd name="T29" fmla="*/ 4 h 60"/>
                <a:gd name="T30" fmla="*/ 10 w 50"/>
                <a:gd name="T31" fmla="*/ 4 h 60"/>
                <a:gd name="T32" fmla="*/ 10 w 50"/>
                <a:gd name="T33" fmla="*/ 0 h 60"/>
                <a:gd name="T34" fmla="*/ 29 w 50"/>
                <a:gd name="T35" fmla="*/ 0 h 60"/>
                <a:gd name="T36" fmla="*/ 19 w 50"/>
                <a:gd name="T37" fmla="*/ 33 h 60"/>
                <a:gd name="T38" fmla="*/ 22 w 50"/>
                <a:gd name="T39" fmla="*/ 33 h 60"/>
                <a:gd name="T40" fmla="*/ 42 w 50"/>
                <a:gd name="T41" fmla="*/ 16 h 60"/>
                <a:gd name="T42" fmla="*/ 28 w 50"/>
                <a:gd name="T43" fmla="*/ 4 h 60"/>
                <a:gd name="T44" fmla="*/ 24 w 50"/>
                <a:gd name="T45" fmla="*/ 4 h 60"/>
                <a:gd name="T46" fmla="*/ 19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9" y="0"/>
                  </a:moveTo>
                  <a:cubicBezTo>
                    <a:pt x="36" y="0"/>
                    <a:pt x="40" y="1"/>
                    <a:pt x="43" y="3"/>
                  </a:cubicBezTo>
                  <a:cubicBezTo>
                    <a:pt x="48" y="5"/>
                    <a:pt x="50" y="9"/>
                    <a:pt x="50" y="15"/>
                  </a:cubicBezTo>
                  <a:cubicBezTo>
                    <a:pt x="50" y="28"/>
                    <a:pt x="39" y="37"/>
                    <a:pt x="24" y="37"/>
                  </a:cubicBezTo>
                  <a:cubicBezTo>
                    <a:pt x="22" y="37"/>
                    <a:pt x="22" y="37"/>
                    <a:pt x="18" y="37"/>
                  </a:cubicBezTo>
                  <a:cubicBezTo>
                    <a:pt x="15" y="54"/>
                    <a:pt x="15" y="54"/>
                    <a:pt x="15"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6" y="56"/>
                    <a:pt x="6" y="56"/>
                    <a:pt x="6" y="56"/>
                  </a:cubicBezTo>
                  <a:cubicBezTo>
                    <a:pt x="7" y="54"/>
                    <a:pt x="7" y="54"/>
                    <a:pt x="7" y="54"/>
                  </a:cubicBezTo>
                  <a:cubicBezTo>
                    <a:pt x="17" y="6"/>
                    <a:pt x="17" y="6"/>
                    <a:pt x="17" y="6"/>
                  </a:cubicBezTo>
                  <a:cubicBezTo>
                    <a:pt x="16" y="4"/>
                    <a:pt x="16" y="4"/>
                    <a:pt x="16" y="4"/>
                  </a:cubicBezTo>
                  <a:cubicBezTo>
                    <a:pt x="10" y="4"/>
                    <a:pt x="10" y="4"/>
                    <a:pt x="10" y="4"/>
                  </a:cubicBezTo>
                  <a:cubicBezTo>
                    <a:pt x="10" y="0"/>
                    <a:pt x="10" y="0"/>
                    <a:pt x="10" y="0"/>
                  </a:cubicBezTo>
                  <a:lnTo>
                    <a:pt x="29" y="0"/>
                  </a:lnTo>
                  <a:close/>
                  <a:moveTo>
                    <a:pt x="19" y="33"/>
                  </a:moveTo>
                  <a:cubicBezTo>
                    <a:pt x="20" y="33"/>
                    <a:pt x="21" y="33"/>
                    <a:pt x="22" y="33"/>
                  </a:cubicBezTo>
                  <a:cubicBezTo>
                    <a:pt x="35" y="33"/>
                    <a:pt x="42" y="27"/>
                    <a:pt x="42" y="16"/>
                  </a:cubicBezTo>
                  <a:cubicBezTo>
                    <a:pt x="42" y="8"/>
                    <a:pt x="38" y="4"/>
                    <a:pt x="28" y="4"/>
                  </a:cubicBezTo>
                  <a:cubicBezTo>
                    <a:pt x="27" y="4"/>
                    <a:pt x="27" y="4"/>
                    <a:pt x="24" y="4"/>
                  </a:cubicBezTo>
                  <a:lnTo>
                    <a:pt x="19"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4" name="Freeform 13"/>
            <p:cNvSpPr>
              <a:spLocks noEditPoints="1"/>
            </p:cNvSpPr>
            <p:nvPr/>
          </p:nvSpPr>
          <p:spPr bwMode="auto">
            <a:xfrm>
              <a:off x="3808413" y="6427788"/>
              <a:ext cx="139700" cy="146050"/>
            </a:xfrm>
            <a:custGeom>
              <a:avLst/>
              <a:gdLst>
                <a:gd name="T0" fmla="*/ 39 w 41"/>
                <a:gd name="T1" fmla="*/ 0 h 43"/>
                <a:gd name="T2" fmla="*/ 36 w 41"/>
                <a:gd name="T3" fmla="*/ 13 h 43"/>
                <a:gd name="T4" fmla="*/ 32 w 41"/>
                <a:gd name="T5" fmla="*/ 28 h 43"/>
                <a:gd name="T6" fmla="*/ 32 w 41"/>
                <a:gd name="T7" fmla="*/ 35 h 43"/>
                <a:gd name="T8" fmla="*/ 36 w 41"/>
                <a:gd name="T9" fmla="*/ 38 h 43"/>
                <a:gd name="T10" fmla="*/ 41 w 41"/>
                <a:gd name="T11" fmla="*/ 38 h 43"/>
                <a:gd name="T12" fmla="*/ 41 w 41"/>
                <a:gd name="T13" fmla="*/ 40 h 43"/>
                <a:gd name="T14" fmla="*/ 30 w 41"/>
                <a:gd name="T15" fmla="*/ 43 h 43"/>
                <a:gd name="T16" fmla="*/ 25 w 41"/>
                <a:gd name="T17" fmla="*/ 36 h 43"/>
                <a:gd name="T18" fmla="*/ 12 w 41"/>
                <a:gd name="T19" fmla="*/ 43 h 43"/>
                <a:gd name="T20" fmla="*/ 0 w 41"/>
                <a:gd name="T21" fmla="*/ 28 h 43"/>
                <a:gd name="T22" fmla="*/ 24 w 41"/>
                <a:gd name="T23" fmla="*/ 0 h 43"/>
                <a:gd name="T24" fmla="*/ 33 w 41"/>
                <a:gd name="T25" fmla="*/ 2 h 43"/>
                <a:gd name="T26" fmla="*/ 34 w 41"/>
                <a:gd name="T27" fmla="*/ 0 h 43"/>
                <a:gd name="T28" fmla="*/ 39 w 41"/>
                <a:gd name="T29" fmla="*/ 0 h 43"/>
                <a:gd name="T30" fmla="*/ 26 w 41"/>
                <a:gd name="T31" fmla="*/ 4 h 43"/>
                <a:gd name="T32" fmla="*/ 25 w 41"/>
                <a:gd name="T33" fmla="*/ 3 h 43"/>
                <a:gd name="T34" fmla="*/ 7 w 41"/>
                <a:gd name="T35" fmla="*/ 27 h 43"/>
                <a:gd name="T36" fmla="*/ 15 w 41"/>
                <a:gd name="T37" fmla="*/ 38 h 43"/>
                <a:gd name="T38" fmla="*/ 25 w 41"/>
                <a:gd name="T39" fmla="*/ 32 h 43"/>
                <a:gd name="T40" fmla="*/ 30 w 41"/>
                <a:gd name="T41" fmla="*/ 9 h 43"/>
                <a:gd name="T42" fmla="*/ 26 w 41"/>
                <a:gd name="T43"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43">
                  <a:moveTo>
                    <a:pt x="39" y="0"/>
                  </a:moveTo>
                  <a:cubicBezTo>
                    <a:pt x="38" y="2"/>
                    <a:pt x="37" y="6"/>
                    <a:pt x="36" y="13"/>
                  </a:cubicBezTo>
                  <a:cubicBezTo>
                    <a:pt x="32" y="28"/>
                    <a:pt x="32" y="28"/>
                    <a:pt x="32" y="28"/>
                  </a:cubicBezTo>
                  <a:cubicBezTo>
                    <a:pt x="32" y="32"/>
                    <a:pt x="32" y="33"/>
                    <a:pt x="32" y="35"/>
                  </a:cubicBezTo>
                  <a:cubicBezTo>
                    <a:pt x="32" y="37"/>
                    <a:pt x="33" y="38"/>
                    <a:pt x="36" y="38"/>
                  </a:cubicBezTo>
                  <a:cubicBezTo>
                    <a:pt x="37" y="38"/>
                    <a:pt x="38" y="38"/>
                    <a:pt x="41" y="38"/>
                  </a:cubicBezTo>
                  <a:cubicBezTo>
                    <a:pt x="41" y="40"/>
                    <a:pt x="41" y="40"/>
                    <a:pt x="41" y="40"/>
                  </a:cubicBezTo>
                  <a:cubicBezTo>
                    <a:pt x="35" y="43"/>
                    <a:pt x="33" y="43"/>
                    <a:pt x="30" y="43"/>
                  </a:cubicBezTo>
                  <a:cubicBezTo>
                    <a:pt x="27" y="43"/>
                    <a:pt x="25" y="41"/>
                    <a:pt x="25" y="36"/>
                  </a:cubicBezTo>
                  <a:cubicBezTo>
                    <a:pt x="20" y="41"/>
                    <a:pt x="16" y="43"/>
                    <a:pt x="12" y="43"/>
                  </a:cubicBezTo>
                  <a:cubicBezTo>
                    <a:pt x="4" y="43"/>
                    <a:pt x="0" y="37"/>
                    <a:pt x="0" y="28"/>
                  </a:cubicBezTo>
                  <a:cubicBezTo>
                    <a:pt x="0" y="12"/>
                    <a:pt x="11" y="0"/>
                    <a:pt x="24" y="0"/>
                  </a:cubicBezTo>
                  <a:cubicBezTo>
                    <a:pt x="27" y="0"/>
                    <a:pt x="30" y="1"/>
                    <a:pt x="33" y="2"/>
                  </a:cubicBezTo>
                  <a:cubicBezTo>
                    <a:pt x="34" y="0"/>
                    <a:pt x="34" y="0"/>
                    <a:pt x="34" y="0"/>
                  </a:cubicBezTo>
                  <a:lnTo>
                    <a:pt x="39" y="0"/>
                  </a:lnTo>
                  <a:close/>
                  <a:moveTo>
                    <a:pt x="26" y="4"/>
                  </a:moveTo>
                  <a:cubicBezTo>
                    <a:pt x="26" y="3"/>
                    <a:pt x="25" y="3"/>
                    <a:pt x="25" y="3"/>
                  </a:cubicBezTo>
                  <a:cubicBezTo>
                    <a:pt x="15" y="3"/>
                    <a:pt x="7" y="14"/>
                    <a:pt x="7" y="27"/>
                  </a:cubicBezTo>
                  <a:cubicBezTo>
                    <a:pt x="7" y="34"/>
                    <a:pt x="10" y="38"/>
                    <a:pt x="15" y="38"/>
                  </a:cubicBezTo>
                  <a:cubicBezTo>
                    <a:pt x="18" y="38"/>
                    <a:pt x="21" y="37"/>
                    <a:pt x="25" y="32"/>
                  </a:cubicBezTo>
                  <a:cubicBezTo>
                    <a:pt x="30" y="9"/>
                    <a:pt x="30" y="9"/>
                    <a:pt x="30" y="9"/>
                  </a:cubicBezTo>
                  <a:lnTo>
                    <a:pt x="26"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5" name="Freeform 14"/>
            <p:cNvSpPr>
              <a:spLocks/>
            </p:cNvSpPr>
            <p:nvPr/>
          </p:nvSpPr>
          <p:spPr bwMode="auto">
            <a:xfrm>
              <a:off x="3968750"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7 w 33"/>
                <a:gd name="T17" fmla="*/ 43 h 43"/>
                <a:gd name="T18" fmla="*/ 0 w 33"/>
                <a:gd name="T19" fmla="*/ 43 h 43"/>
                <a:gd name="T20" fmla="*/ 7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8"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7" y="43"/>
                    <a:pt x="7" y="43"/>
                    <a:pt x="7"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6" name="Freeform 8"/>
            <p:cNvSpPr>
              <a:spLocks/>
            </p:cNvSpPr>
            <p:nvPr/>
          </p:nvSpPr>
          <p:spPr bwMode="auto">
            <a:xfrm>
              <a:off x="4094163" y="6399213"/>
              <a:ext cx="87313"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0"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7" name="Freeform 9"/>
            <p:cNvSpPr>
              <a:spLocks noEditPoints="1"/>
            </p:cNvSpPr>
            <p:nvPr/>
          </p:nvSpPr>
          <p:spPr bwMode="auto">
            <a:xfrm>
              <a:off x="424656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1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1"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8" name="Freeform 10"/>
            <p:cNvSpPr>
              <a:spLocks/>
            </p:cNvSpPr>
            <p:nvPr/>
          </p:nvSpPr>
          <p:spPr bwMode="auto">
            <a:xfrm>
              <a:off x="4344988" y="6351588"/>
              <a:ext cx="166688" cy="287338"/>
            </a:xfrm>
            <a:custGeom>
              <a:avLst/>
              <a:gdLst>
                <a:gd name="T0" fmla="*/ 37 w 49"/>
                <a:gd name="T1" fmla="*/ 4 h 84"/>
                <a:gd name="T2" fmla="*/ 29 w 49"/>
                <a:gd name="T3" fmla="*/ 24 h 84"/>
                <a:gd name="T4" fmla="*/ 42 w 49"/>
                <a:gd name="T5" fmla="*/ 24 h 84"/>
                <a:gd name="T6" fmla="*/ 42 w 49"/>
                <a:gd name="T7" fmla="*/ 28 h 84"/>
                <a:gd name="T8" fmla="*/ 29 w 49"/>
                <a:gd name="T9" fmla="*/ 28 h 84"/>
                <a:gd name="T10" fmla="*/ 25 w 49"/>
                <a:gd name="T11" fmla="*/ 53 h 84"/>
                <a:gd name="T12" fmla="*/ 19 w 49"/>
                <a:gd name="T13" fmla="*/ 73 h 84"/>
                <a:gd name="T14" fmla="*/ 5 w 49"/>
                <a:gd name="T15" fmla="*/ 84 h 84"/>
                <a:gd name="T16" fmla="*/ 0 w 49"/>
                <a:gd name="T17" fmla="*/ 79 h 84"/>
                <a:gd name="T18" fmla="*/ 2 w 49"/>
                <a:gd name="T19" fmla="*/ 75 h 84"/>
                <a:gd name="T20" fmla="*/ 11 w 49"/>
                <a:gd name="T21" fmla="*/ 78 h 84"/>
                <a:gd name="T22" fmla="*/ 18 w 49"/>
                <a:gd name="T23" fmla="*/ 54 h 84"/>
                <a:gd name="T24" fmla="*/ 22 w 49"/>
                <a:gd name="T25" fmla="*/ 28 h 84"/>
                <a:gd name="T26" fmla="*/ 16 w 49"/>
                <a:gd name="T27" fmla="*/ 29 h 84"/>
                <a:gd name="T28" fmla="*/ 16 w 49"/>
                <a:gd name="T29" fmla="*/ 26 h 84"/>
                <a:gd name="T30" fmla="*/ 23 w 49"/>
                <a:gd name="T31" fmla="*/ 23 h 84"/>
                <a:gd name="T32" fmla="*/ 41 w 49"/>
                <a:gd name="T33" fmla="*/ 0 h 84"/>
                <a:gd name="T34" fmla="*/ 49 w 49"/>
                <a:gd name="T35" fmla="*/ 5 h 84"/>
                <a:gd name="T36" fmla="*/ 44 w 49"/>
                <a:gd name="T37" fmla="*/ 10 h 84"/>
                <a:gd name="T38" fmla="*/ 37 w 49"/>
                <a:gd name="T39"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84">
                  <a:moveTo>
                    <a:pt x="37" y="4"/>
                  </a:moveTo>
                  <a:cubicBezTo>
                    <a:pt x="34" y="6"/>
                    <a:pt x="31" y="13"/>
                    <a:pt x="29" y="24"/>
                  </a:cubicBezTo>
                  <a:cubicBezTo>
                    <a:pt x="42" y="24"/>
                    <a:pt x="42" y="24"/>
                    <a:pt x="42" y="24"/>
                  </a:cubicBezTo>
                  <a:cubicBezTo>
                    <a:pt x="42" y="28"/>
                    <a:pt x="42" y="28"/>
                    <a:pt x="42" y="28"/>
                  </a:cubicBezTo>
                  <a:cubicBezTo>
                    <a:pt x="29" y="28"/>
                    <a:pt x="29" y="28"/>
                    <a:pt x="29" y="28"/>
                  </a:cubicBezTo>
                  <a:cubicBezTo>
                    <a:pt x="25" y="53"/>
                    <a:pt x="25" y="53"/>
                    <a:pt x="25" y="53"/>
                  </a:cubicBezTo>
                  <a:cubicBezTo>
                    <a:pt x="24" y="63"/>
                    <a:pt x="22" y="68"/>
                    <a:pt x="19" y="73"/>
                  </a:cubicBezTo>
                  <a:cubicBezTo>
                    <a:pt x="14" y="80"/>
                    <a:pt x="9" y="84"/>
                    <a:pt x="5" y="84"/>
                  </a:cubicBezTo>
                  <a:cubicBezTo>
                    <a:pt x="2" y="84"/>
                    <a:pt x="0" y="82"/>
                    <a:pt x="0" y="79"/>
                  </a:cubicBezTo>
                  <a:cubicBezTo>
                    <a:pt x="0" y="77"/>
                    <a:pt x="0" y="76"/>
                    <a:pt x="2" y="75"/>
                  </a:cubicBezTo>
                  <a:cubicBezTo>
                    <a:pt x="11" y="78"/>
                    <a:pt x="11" y="78"/>
                    <a:pt x="11" y="78"/>
                  </a:cubicBezTo>
                  <a:cubicBezTo>
                    <a:pt x="15" y="74"/>
                    <a:pt x="16" y="69"/>
                    <a:pt x="18" y="54"/>
                  </a:cubicBezTo>
                  <a:cubicBezTo>
                    <a:pt x="22" y="28"/>
                    <a:pt x="22" y="28"/>
                    <a:pt x="22" y="28"/>
                  </a:cubicBezTo>
                  <a:cubicBezTo>
                    <a:pt x="16" y="29"/>
                    <a:pt x="16" y="29"/>
                    <a:pt x="16" y="29"/>
                  </a:cubicBezTo>
                  <a:cubicBezTo>
                    <a:pt x="16" y="26"/>
                    <a:pt x="16" y="26"/>
                    <a:pt x="16" y="26"/>
                  </a:cubicBezTo>
                  <a:cubicBezTo>
                    <a:pt x="23" y="23"/>
                    <a:pt x="23" y="23"/>
                    <a:pt x="23" y="23"/>
                  </a:cubicBezTo>
                  <a:cubicBezTo>
                    <a:pt x="26" y="9"/>
                    <a:pt x="33" y="0"/>
                    <a:pt x="41" y="0"/>
                  </a:cubicBezTo>
                  <a:cubicBezTo>
                    <a:pt x="45" y="0"/>
                    <a:pt x="49" y="2"/>
                    <a:pt x="49" y="5"/>
                  </a:cubicBezTo>
                  <a:cubicBezTo>
                    <a:pt x="49" y="8"/>
                    <a:pt x="47" y="9"/>
                    <a:pt x="44" y="10"/>
                  </a:cubicBezTo>
                  <a:lnTo>
                    <a:pt x="37"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9" name="Freeform 11"/>
            <p:cNvSpPr>
              <a:spLocks/>
            </p:cNvSpPr>
            <p:nvPr/>
          </p:nvSpPr>
          <p:spPr bwMode="auto">
            <a:xfrm>
              <a:off x="4551363" y="6399213"/>
              <a:ext cx="85725" cy="174625"/>
            </a:xfrm>
            <a:custGeom>
              <a:avLst/>
              <a:gdLst>
                <a:gd name="T0" fmla="*/ 14 w 25"/>
                <a:gd name="T1" fmla="*/ 0 h 51"/>
                <a:gd name="T2" fmla="*/ 13 w 25"/>
                <a:gd name="T3" fmla="*/ 10 h 51"/>
                <a:gd name="T4" fmla="*/ 25 w 25"/>
                <a:gd name="T5" fmla="*/ 10 h 51"/>
                <a:gd name="T6" fmla="*/ 25 w 25"/>
                <a:gd name="T7" fmla="*/ 13 h 51"/>
                <a:gd name="T8" fmla="*/ 12 w 25"/>
                <a:gd name="T9" fmla="*/ 13 h 51"/>
                <a:gd name="T10" fmla="*/ 7 w 25"/>
                <a:gd name="T11" fmla="*/ 37 h 51"/>
                <a:gd name="T12" fmla="*/ 7 w 25"/>
                <a:gd name="T13" fmla="*/ 41 h 51"/>
                <a:gd name="T14" fmla="*/ 12 w 25"/>
                <a:gd name="T15" fmla="*/ 46 h 51"/>
                <a:gd name="T16" fmla="*/ 20 w 25"/>
                <a:gd name="T17" fmla="*/ 44 h 51"/>
                <a:gd name="T18" fmla="*/ 20 w 25"/>
                <a:gd name="T19" fmla="*/ 47 h 51"/>
                <a:gd name="T20" fmla="*/ 7 w 25"/>
                <a:gd name="T21" fmla="*/ 51 h 51"/>
                <a:gd name="T22" fmla="*/ 0 w 25"/>
                <a:gd name="T23" fmla="*/ 43 h 51"/>
                <a:gd name="T24" fmla="*/ 0 w 25"/>
                <a:gd name="T25" fmla="*/ 37 h 51"/>
                <a:gd name="T26" fmla="*/ 5 w 25"/>
                <a:gd name="T27" fmla="*/ 13 h 51"/>
                <a:gd name="T28" fmla="*/ 0 w 25"/>
                <a:gd name="T29" fmla="*/ 14 h 51"/>
                <a:gd name="T30" fmla="*/ 0 w 25"/>
                <a:gd name="T31" fmla="*/ 11 h 51"/>
                <a:gd name="T32" fmla="*/ 6 w 25"/>
                <a:gd name="T33" fmla="*/ 8 h 51"/>
                <a:gd name="T34" fmla="*/ 10 w 25"/>
                <a:gd name="T35" fmla="*/ 0 h 51"/>
                <a:gd name="T36" fmla="*/ 14 w 25"/>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51">
                  <a:moveTo>
                    <a:pt x="14" y="0"/>
                  </a:moveTo>
                  <a:cubicBezTo>
                    <a:pt x="13" y="10"/>
                    <a:pt x="13" y="10"/>
                    <a:pt x="13" y="10"/>
                  </a:cubicBezTo>
                  <a:cubicBezTo>
                    <a:pt x="25" y="10"/>
                    <a:pt x="25" y="10"/>
                    <a:pt x="25" y="10"/>
                  </a:cubicBezTo>
                  <a:cubicBezTo>
                    <a:pt x="25" y="13"/>
                    <a:pt x="25" y="13"/>
                    <a:pt x="25" y="13"/>
                  </a:cubicBezTo>
                  <a:cubicBezTo>
                    <a:pt x="12" y="13"/>
                    <a:pt x="12" y="13"/>
                    <a:pt x="12" y="13"/>
                  </a:cubicBezTo>
                  <a:cubicBezTo>
                    <a:pt x="7" y="37"/>
                    <a:pt x="7" y="37"/>
                    <a:pt x="7" y="37"/>
                  </a:cubicBezTo>
                  <a:cubicBezTo>
                    <a:pt x="7" y="39"/>
                    <a:pt x="7" y="40"/>
                    <a:pt x="7" y="41"/>
                  </a:cubicBezTo>
                  <a:cubicBezTo>
                    <a:pt x="7" y="44"/>
                    <a:pt x="9" y="46"/>
                    <a:pt x="12" y="46"/>
                  </a:cubicBezTo>
                  <a:cubicBezTo>
                    <a:pt x="14" y="46"/>
                    <a:pt x="17" y="46"/>
                    <a:pt x="20" y="44"/>
                  </a:cubicBezTo>
                  <a:cubicBezTo>
                    <a:pt x="20" y="47"/>
                    <a:pt x="20" y="47"/>
                    <a:pt x="20" y="47"/>
                  </a:cubicBezTo>
                  <a:cubicBezTo>
                    <a:pt x="14" y="50"/>
                    <a:pt x="10" y="51"/>
                    <a:pt x="7" y="51"/>
                  </a:cubicBezTo>
                  <a:cubicBezTo>
                    <a:pt x="2" y="51"/>
                    <a:pt x="0" y="48"/>
                    <a:pt x="0" y="43"/>
                  </a:cubicBezTo>
                  <a:cubicBezTo>
                    <a:pt x="0" y="41"/>
                    <a:pt x="0" y="40"/>
                    <a:pt x="0" y="37"/>
                  </a:cubicBezTo>
                  <a:cubicBezTo>
                    <a:pt x="5" y="13"/>
                    <a:pt x="5" y="13"/>
                    <a:pt x="5" y="13"/>
                  </a:cubicBezTo>
                  <a:cubicBezTo>
                    <a:pt x="0" y="14"/>
                    <a:pt x="0" y="14"/>
                    <a:pt x="0" y="14"/>
                  </a:cubicBezTo>
                  <a:cubicBezTo>
                    <a:pt x="0" y="11"/>
                    <a:pt x="0" y="11"/>
                    <a:pt x="0" y="11"/>
                  </a:cubicBezTo>
                  <a:cubicBezTo>
                    <a:pt x="6" y="8"/>
                    <a:pt x="6" y="8"/>
                    <a:pt x="6" y="8"/>
                  </a:cubicBezTo>
                  <a:cubicBezTo>
                    <a:pt x="10" y="0"/>
                    <a:pt x="10" y="0"/>
                    <a:pt x="10" y="0"/>
                  </a:cubicBezTo>
                  <a:lnTo>
                    <a:pt x="14"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0" name="Freeform 12"/>
            <p:cNvSpPr>
              <a:spLocks/>
            </p:cNvSpPr>
            <p:nvPr/>
          </p:nvSpPr>
          <p:spPr bwMode="auto">
            <a:xfrm>
              <a:off x="4640263" y="6351588"/>
              <a:ext cx="146050" cy="222250"/>
            </a:xfrm>
            <a:custGeom>
              <a:avLst/>
              <a:gdLst>
                <a:gd name="T0" fmla="*/ 21 w 43"/>
                <a:gd name="T1" fmla="*/ 0 h 65"/>
                <a:gd name="T2" fmla="*/ 17 w 43"/>
                <a:gd name="T3" fmla="*/ 15 h 65"/>
                <a:gd name="T4" fmla="*/ 14 w 43"/>
                <a:gd name="T5" fmla="*/ 30 h 65"/>
                <a:gd name="T6" fmla="*/ 31 w 43"/>
                <a:gd name="T7" fmla="*/ 22 h 65"/>
                <a:gd name="T8" fmla="*/ 39 w 43"/>
                <a:gd name="T9" fmla="*/ 29 h 65"/>
                <a:gd name="T10" fmla="*/ 37 w 43"/>
                <a:gd name="T11" fmla="*/ 37 h 65"/>
                <a:gd name="T12" fmla="*/ 34 w 43"/>
                <a:gd name="T13" fmla="*/ 51 h 65"/>
                <a:gd name="T14" fmla="*/ 33 w 43"/>
                <a:gd name="T15" fmla="*/ 56 h 65"/>
                <a:gd name="T16" fmla="*/ 38 w 43"/>
                <a:gd name="T17" fmla="*/ 61 h 65"/>
                <a:gd name="T18" fmla="*/ 43 w 43"/>
                <a:gd name="T19" fmla="*/ 60 h 65"/>
                <a:gd name="T20" fmla="*/ 43 w 43"/>
                <a:gd name="T21" fmla="*/ 62 h 65"/>
                <a:gd name="T22" fmla="*/ 32 w 43"/>
                <a:gd name="T23" fmla="*/ 65 h 65"/>
                <a:gd name="T24" fmla="*/ 26 w 43"/>
                <a:gd name="T25" fmla="*/ 60 h 65"/>
                <a:gd name="T26" fmla="*/ 26 w 43"/>
                <a:gd name="T27" fmla="*/ 55 h 65"/>
                <a:gd name="T28" fmla="*/ 30 w 43"/>
                <a:gd name="T29" fmla="*/ 39 h 65"/>
                <a:gd name="T30" fmla="*/ 31 w 43"/>
                <a:gd name="T31" fmla="*/ 33 h 65"/>
                <a:gd name="T32" fmla="*/ 27 w 43"/>
                <a:gd name="T33" fmla="*/ 27 h 65"/>
                <a:gd name="T34" fmla="*/ 13 w 43"/>
                <a:gd name="T35" fmla="*/ 35 h 65"/>
                <a:gd name="T36" fmla="*/ 8 w 43"/>
                <a:gd name="T37" fmla="*/ 65 h 65"/>
                <a:gd name="T38" fmla="*/ 0 w 43"/>
                <a:gd name="T39" fmla="*/ 65 h 65"/>
                <a:gd name="T40" fmla="*/ 12 w 43"/>
                <a:gd name="T41" fmla="*/ 6 h 65"/>
                <a:gd name="T42" fmla="*/ 4 w 43"/>
                <a:gd name="T43" fmla="*/ 5 h 65"/>
                <a:gd name="T44" fmla="*/ 4 w 43"/>
                <a:gd name="T45" fmla="*/ 2 h 65"/>
                <a:gd name="T46" fmla="*/ 18 w 43"/>
                <a:gd name="T47" fmla="*/ 0 h 65"/>
                <a:gd name="T48" fmla="*/ 21 w 43"/>
                <a:gd name="T4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 h="65">
                  <a:moveTo>
                    <a:pt x="21" y="0"/>
                  </a:moveTo>
                  <a:cubicBezTo>
                    <a:pt x="19" y="6"/>
                    <a:pt x="18" y="10"/>
                    <a:pt x="17" y="15"/>
                  </a:cubicBezTo>
                  <a:cubicBezTo>
                    <a:pt x="14" y="30"/>
                    <a:pt x="14" y="30"/>
                    <a:pt x="14" y="30"/>
                  </a:cubicBezTo>
                  <a:cubicBezTo>
                    <a:pt x="22" y="24"/>
                    <a:pt x="27" y="22"/>
                    <a:pt x="31" y="22"/>
                  </a:cubicBezTo>
                  <a:cubicBezTo>
                    <a:pt x="36" y="22"/>
                    <a:pt x="39" y="25"/>
                    <a:pt x="39" y="29"/>
                  </a:cubicBezTo>
                  <a:cubicBezTo>
                    <a:pt x="39" y="31"/>
                    <a:pt x="38" y="33"/>
                    <a:pt x="37" y="37"/>
                  </a:cubicBezTo>
                  <a:cubicBezTo>
                    <a:pt x="34" y="51"/>
                    <a:pt x="34" y="51"/>
                    <a:pt x="34" y="51"/>
                  </a:cubicBezTo>
                  <a:cubicBezTo>
                    <a:pt x="34" y="53"/>
                    <a:pt x="33" y="55"/>
                    <a:pt x="33" y="56"/>
                  </a:cubicBezTo>
                  <a:cubicBezTo>
                    <a:pt x="33" y="59"/>
                    <a:pt x="35" y="61"/>
                    <a:pt x="38" y="61"/>
                  </a:cubicBezTo>
                  <a:cubicBezTo>
                    <a:pt x="39" y="61"/>
                    <a:pt x="41" y="60"/>
                    <a:pt x="43" y="60"/>
                  </a:cubicBezTo>
                  <a:cubicBezTo>
                    <a:pt x="43" y="62"/>
                    <a:pt x="43" y="62"/>
                    <a:pt x="43" y="62"/>
                  </a:cubicBezTo>
                  <a:cubicBezTo>
                    <a:pt x="38" y="64"/>
                    <a:pt x="35" y="65"/>
                    <a:pt x="32" y="65"/>
                  </a:cubicBezTo>
                  <a:cubicBezTo>
                    <a:pt x="28" y="65"/>
                    <a:pt x="26" y="63"/>
                    <a:pt x="26" y="60"/>
                  </a:cubicBezTo>
                  <a:cubicBezTo>
                    <a:pt x="26" y="58"/>
                    <a:pt x="26" y="57"/>
                    <a:pt x="26" y="55"/>
                  </a:cubicBezTo>
                  <a:cubicBezTo>
                    <a:pt x="30" y="39"/>
                    <a:pt x="30" y="39"/>
                    <a:pt x="30" y="39"/>
                  </a:cubicBezTo>
                  <a:cubicBezTo>
                    <a:pt x="31" y="36"/>
                    <a:pt x="31" y="34"/>
                    <a:pt x="31" y="33"/>
                  </a:cubicBezTo>
                  <a:cubicBezTo>
                    <a:pt x="31" y="29"/>
                    <a:pt x="29" y="27"/>
                    <a:pt x="27" y="27"/>
                  </a:cubicBezTo>
                  <a:cubicBezTo>
                    <a:pt x="23" y="27"/>
                    <a:pt x="19" y="30"/>
                    <a:pt x="13" y="35"/>
                  </a:cubicBezTo>
                  <a:cubicBezTo>
                    <a:pt x="8" y="65"/>
                    <a:pt x="8" y="65"/>
                    <a:pt x="8" y="65"/>
                  </a:cubicBezTo>
                  <a:cubicBezTo>
                    <a:pt x="0" y="65"/>
                    <a:pt x="0" y="65"/>
                    <a:pt x="0" y="65"/>
                  </a:cubicBezTo>
                  <a:cubicBezTo>
                    <a:pt x="12" y="6"/>
                    <a:pt x="12" y="6"/>
                    <a:pt x="12" y="6"/>
                  </a:cubicBezTo>
                  <a:cubicBezTo>
                    <a:pt x="4" y="5"/>
                    <a:pt x="4" y="5"/>
                    <a:pt x="4" y="5"/>
                  </a:cubicBezTo>
                  <a:cubicBezTo>
                    <a:pt x="4" y="2"/>
                    <a:pt x="4" y="2"/>
                    <a:pt x="4" y="2"/>
                  </a:cubicBezTo>
                  <a:cubicBezTo>
                    <a:pt x="18" y="0"/>
                    <a:pt x="18" y="0"/>
                    <a:pt x="18" y="0"/>
                  </a:cubicBezTo>
                  <a:lnTo>
                    <a:pt x="21"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1" name="Freeform 13"/>
            <p:cNvSpPr>
              <a:spLocks noEditPoints="1"/>
            </p:cNvSpPr>
            <p:nvPr/>
          </p:nvSpPr>
          <p:spPr bwMode="auto">
            <a:xfrm>
              <a:off x="4803775" y="6427788"/>
              <a:ext cx="104775" cy="146050"/>
            </a:xfrm>
            <a:custGeom>
              <a:avLst/>
              <a:gdLst>
                <a:gd name="T0" fmla="*/ 30 w 31"/>
                <a:gd name="T1" fmla="*/ 35 h 43"/>
                <a:gd name="T2" fmla="*/ 13 w 31"/>
                <a:gd name="T3" fmla="*/ 43 h 43"/>
                <a:gd name="T4" fmla="*/ 0 w 31"/>
                <a:gd name="T5" fmla="*/ 27 h 43"/>
                <a:gd name="T6" fmla="*/ 11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20 w 31"/>
                <a:gd name="T23" fmla="*/ 17 h 43"/>
                <a:gd name="T24" fmla="*/ 25 w 31"/>
                <a:gd name="T25" fmla="*/ 9 h 43"/>
                <a:gd name="T26" fmla="*/ 20 w 31"/>
                <a:gd name="T27" fmla="*/ 4 h 43"/>
                <a:gd name="T28" fmla="*/ 8 w 31"/>
                <a:gd name="T29" fmla="*/ 20 h 43"/>
                <a:gd name="T30" fmla="*/ 20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1" y="5"/>
                  </a:cubicBezTo>
                  <a:cubicBezTo>
                    <a:pt x="14" y="2"/>
                    <a:pt x="19" y="0"/>
                    <a:pt x="22" y="0"/>
                  </a:cubicBezTo>
                  <a:cubicBezTo>
                    <a:pt x="28" y="0"/>
                    <a:pt x="31" y="4"/>
                    <a:pt x="31" y="9"/>
                  </a:cubicBezTo>
                  <a:cubicBezTo>
                    <a:pt x="31" y="17"/>
                    <a:pt x="23" y="22"/>
                    <a:pt x="7" y="23"/>
                  </a:cubicBezTo>
                  <a:cubicBezTo>
                    <a:pt x="7" y="24"/>
                    <a:pt x="7" y="26"/>
                    <a:pt x="7" y="27"/>
                  </a:cubicBezTo>
                  <a:cubicBezTo>
                    <a:pt x="7" y="34"/>
                    <a:pt x="10" y="38"/>
                    <a:pt x="16" y="38"/>
                  </a:cubicBezTo>
                  <a:cubicBezTo>
                    <a:pt x="20" y="38"/>
                    <a:pt x="25" y="36"/>
                    <a:pt x="30" y="31"/>
                  </a:cubicBezTo>
                  <a:lnTo>
                    <a:pt x="30" y="35"/>
                  </a:lnTo>
                  <a:close/>
                  <a:moveTo>
                    <a:pt x="20" y="17"/>
                  </a:moveTo>
                  <a:cubicBezTo>
                    <a:pt x="23" y="14"/>
                    <a:pt x="25" y="12"/>
                    <a:pt x="25" y="9"/>
                  </a:cubicBezTo>
                  <a:cubicBezTo>
                    <a:pt x="25" y="6"/>
                    <a:pt x="23" y="4"/>
                    <a:pt x="20" y="4"/>
                  </a:cubicBezTo>
                  <a:cubicBezTo>
                    <a:pt x="15" y="4"/>
                    <a:pt x="10" y="10"/>
                    <a:pt x="8" y="20"/>
                  </a:cubicBezTo>
                  <a:cubicBezTo>
                    <a:pt x="13" y="20"/>
                    <a:pt x="17" y="19"/>
                    <a:pt x="20"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2" name="Freeform 14"/>
            <p:cNvSpPr>
              <a:spLocks noEditPoints="1"/>
            </p:cNvSpPr>
            <p:nvPr/>
          </p:nvSpPr>
          <p:spPr bwMode="auto">
            <a:xfrm>
              <a:off x="4976813" y="6369050"/>
              <a:ext cx="169863" cy="204788"/>
            </a:xfrm>
            <a:custGeom>
              <a:avLst/>
              <a:gdLst>
                <a:gd name="T0" fmla="*/ 28 w 50"/>
                <a:gd name="T1" fmla="*/ 0 h 60"/>
                <a:gd name="T2" fmla="*/ 43 w 50"/>
                <a:gd name="T3" fmla="*/ 3 h 60"/>
                <a:gd name="T4" fmla="*/ 50 w 50"/>
                <a:gd name="T5" fmla="*/ 15 h 60"/>
                <a:gd name="T6" fmla="*/ 23 w 50"/>
                <a:gd name="T7" fmla="*/ 37 h 60"/>
                <a:gd name="T8" fmla="*/ 18 w 50"/>
                <a:gd name="T9" fmla="*/ 37 h 60"/>
                <a:gd name="T10" fmla="*/ 14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5 w 50"/>
                <a:gd name="T23" fmla="*/ 56 h 60"/>
                <a:gd name="T24" fmla="*/ 7 w 50"/>
                <a:gd name="T25" fmla="*/ 54 h 60"/>
                <a:gd name="T26" fmla="*/ 16 w 50"/>
                <a:gd name="T27" fmla="*/ 6 h 60"/>
                <a:gd name="T28" fmla="*/ 15 w 50"/>
                <a:gd name="T29" fmla="*/ 4 h 60"/>
                <a:gd name="T30" fmla="*/ 10 w 50"/>
                <a:gd name="T31" fmla="*/ 4 h 60"/>
                <a:gd name="T32" fmla="*/ 10 w 50"/>
                <a:gd name="T33" fmla="*/ 0 h 60"/>
                <a:gd name="T34" fmla="*/ 28 w 50"/>
                <a:gd name="T35" fmla="*/ 0 h 60"/>
                <a:gd name="T36" fmla="*/ 18 w 50"/>
                <a:gd name="T37" fmla="*/ 33 h 60"/>
                <a:gd name="T38" fmla="*/ 22 w 50"/>
                <a:gd name="T39" fmla="*/ 33 h 60"/>
                <a:gd name="T40" fmla="*/ 42 w 50"/>
                <a:gd name="T41" fmla="*/ 16 h 60"/>
                <a:gd name="T42" fmla="*/ 28 w 50"/>
                <a:gd name="T43" fmla="*/ 4 h 60"/>
                <a:gd name="T44" fmla="*/ 24 w 50"/>
                <a:gd name="T45" fmla="*/ 4 h 60"/>
                <a:gd name="T46" fmla="*/ 18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8" y="0"/>
                  </a:moveTo>
                  <a:cubicBezTo>
                    <a:pt x="36" y="0"/>
                    <a:pt x="40" y="1"/>
                    <a:pt x="43" y="3"/>
                  </a:cubicBezTo>
                  <a:cubicBezTo>
                    <a:pt x="48" y="5"/>
                    <a:pt x="50" y="9"/>
                    <a:pt x="50" y="15"/>
                  </a:cubicBezTo>
                  <a:cubicBezTo>
                    <a:pt x="50" y="28"/>
                    <a:pt x="39" y="37"/>
                    <a:pt x="23" y="37"/>
                  </a:cubicBezTo>
                  <a:cubicBezTo>
                    <a:pt x="22" y="37"/>
                    <a:pt x="21" y="37"/>
                    <a:pt x="18" y="37"/>
                  </a:cubicBezTo>
                  <a:cubicBezTo>
                    <a:pt x="14" y="54"/>
                    <a:pt x="14" y="54"/>
                    <a:pt x="14"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5" y="56"/>
                    <a:pt x="5" y="56"/>
                    <a:pt x="5" y="56"/>
                  </a:cubicBezTo>
                  <a:cubicBezTo>
                    <a:pt x="7" y="54"/>
                    <a:pt x="7" y="54"/>
                    <a:pt x="7" y="54"/>
                  </a:cubicBezTo>
                  <a:cubicBezTo>
                    <a:pt x="16" y="6"/>
                    <a:pt x="16" y="6"/>
                    <a:pt x="16" y="6"/>
                  </a:cubicBezTo>
                  <a:cubicBezTo>
                    <a:pt x="15" y="4"/>
                    <a:pt x="15" y="4"/>
                    <a:pt x="15" y="4"/>
                  </a:cubicBezTo>
                  <a:cubicBezTo>
                    <a:pt x="10" y="4"/>
                    <a:pt x="10" y="4"/>
                    <a:pt x="10" y="4"/>
                  </a:cubicBezTo>
                  <a:cubicBezTo>
                    <a:pt x="10" y="0"/>
                    <a:pt x="10" y="0"/>
                    <a:pt x="10" y="0"/>
                  </a:cubicBezTo>
                  <a:lnTo>
                    <a:pt x="28" y="0"/>
                  </a:lnTo>
                  <a:close/>
                  <a:moveTo>
                    <a:pt x="18" y="33"/>
                  </a:moveTo>
                  <a:cubicBezTo>
                    <a:pt x="20" y="33"/>
                    <a:pt x="21" y="33"/>
                    <a:pt x="22" y="33"/>
                  </a:cubicBezTo>
                  <a:cubicBezTo>
                    <a:pt x="35" y="33"/>
                    <a:pt x="42" y="27"/>
                    <a:pt x="42" y="16"/>
                  </a:cubicBezTo>
                  <a:cubicBezTo>
                    <a:pt x="42" y="8"/>
                    <a:pt x="37" y="4"/>
                    <a:pt x="28" y="4"/>
                  </a:cubicBezTo>
                  <a:cubicBezTo>
                    <a:pt x="27" y="4"/>
                    <a:pt x="27" y="4"/>
                    <a:pt x="24" y="4"/>
                  </a:cubicBezTo>
                  <a:lnTo>
                    <a:pt x="18"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3" name="Freeform 15"/>
            <p:cNvSpPr>
              <a:spLocks/>
            </p:cNvSpPr>
            <p:nvPr/>
          </p:nvSpPr>
          <p:spPr bwMode="auto">
            <a:xfrm>
              <a:off x="5156200" y="6427788"/>
              <a:ext cx="206375" cy="146050"/>
            </a:xfrm>
            <a:custGeom>
              <a:avLst/>
              <a:gdLst>
                <a:gd name="T0" fmla="*/ 13 w 61"/>
                <a:gd name="T1" fmla="*/ 0 h 43"/>
                <a:gd name="T2" fmla="*/ 15 w 61"/>
                <a:gd name="T3" fmla="*/ 35 h 43"/>
                <a:gd name="T4" fmla="*/ 31 w 61"/>
                <a:gd name="T5" fmla="*/ 2 h 43"/>
                <a:gd name="T6" fmla="*/ 37 w 61"/>
                <a:gd name="T7" fmla="*/ 1 h 43"/>
                <a:gd name="T8" fmla="*/ 39 w 61"/>
                <a:gd name="T9" fmla="*/ 36 h 43"/>
                <a:gd name="T10" fmla="*/ 43 w 61"/>
                <a:gd name="T11" fmla="*/ 30 h 43"/>
                <a:gd name="T12" fmla="*/ 53 w 61"/>
                <a:gd name="T13" fmla="*/ 12 h 43"/>
                <a:gd name="T14" fmla="*/ 52 w 61"/>
                <a:gd name="T15" fmla="*/ 2 h 43"/>
                <a:gd name="T16" fmla="*/ 56 w 61"/>
                <a:gd name="T17" fmla="*/ 0 h 43"/>
                <a:gd name="T18" fmla="*/ 61 w 61"/>
                <a:gd name="T19" fmla="*/ 5 h 43"/>
                <a:gd name="T20" fmla="*/ 38 w 61"/>
                <a:gd name="T21" fmla="*/ 43 h 43"/>
                <a:gd name="T22" fmla="*/ 33 w 61"/>
                <a:gd name="T23" fmla="*/ 43 h 43"/>
                <a:gd name="T24" fmla="*/ 31 w 61"/>
                <a:gd name="T25" fmla="*/ 12 h 43"/>
                <a:gd name="T26" fmla="*/ 14 w 61"/>
                <a:gd name="T27" fmla="*/ 43 h 43"/>
                <a:gd name="T28" fmla="*/ 8 w 61"/>
                <a:gd name="T29" fmla="*/ 43 h 43"/>
                <a:gd name="T30" fmla="*/ 9 w 61"/>
                <a:gd name="T31" fmla="*/ 41 h 43"/>
                <a:gd name="T32" fmla="*/ 7 w 61"/>
                <a:gd name="T33" fmla="*/ 6 h 43"/>
                <a:gd name="T34" fmla="*/ 0 w 61"/>
                <a:gd name="T35" fmla="*/ 5 h 43"/>
                <a:gd name="T36" fmla="*/ 0 w 61"/>
                <a:gd name="T37" fmla="*/ 3 h 43"/>
                <a:gd name="T38" fmla="*/ 10 w 61"/>
                <a:gd name="T39" fmla="*/ 0 h 43"/>
                <a:gd name="T40" fmla="*/ 13 w 61"/>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2" y="2"/>
                    <a:pt x="52" y="2"/>
                    <a:pt x="52" y="2"/>
                  </a:cubicBezTo>
                  <a:cubicBezTo>
                    <a:pt x="53" y="1"/>
                    <a:pt x="54" y="0"/>
                    <a:pt x="56" y="0"/>
                  </a:cubicBezTo>
                  <a:cubicBezTo>
                    <a:pt x="59" y="0"/>
                    <a:pt x="61" y="2"/>
                    <a:pt x="61" y="5"/>
                  </a:cubicBezTo>
                  <a:cubicBezTo>
                    <a:pt x="61"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7" y="6"/>
                    <a:pt x="7" y="6"/>
                    <a:pt x="7"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4" name="Freeform 16"/>
            <p:cNvSpPr>
              <a:spLocks/>
            </p:cNvSpPr>
            <p:nvPr/>
          </p:nvSpPr>
          <p:spPr bwMode="auto">
            <a:xfrm>
              <a:off x="5373688" y="6365875"/>
              <a:ext cx="173038" cy="211138"/>
            </a:xfrm>
            <a:custGeom>
              <a:avLst/>
              <a:gdLst>
                <a:gd name="T0" fmla="*/ 49 w 51"/>
                <a:gd name="T1" fmla="*/ 17 h 62"/>
                <a:gd name="T2" fmla="*/ 45 w 51"/>
                <a:gd name="T3" fmla="*/ 17 h 62"/>
                <a:gd name="T4" fmla="*/ 45 w 51"/>
                <a:gd name="T5" fmla="*/ 9 h 62"/>
                <a:gd name="T6" fmla="*/ 44 w 51"/>
                <a:gd name="T7" fmla="*/ 7 h 62"/>
                <a:gd name="T8" fmla="*/ 35 w 51"/>
                <a:gd name="T9" fmla="*/ 5 h 62"/>
                <a:gd name="T10" fmla="*/ 9 w 51"/>
                <a:gd name="T11" fmla="*/ 38 h 62"/>
                <a:gd name="T12" fmla="*/ 27 w 51"/>
                <a:gd name="T13" fmla="*/ 57 h 62"/>
                <a:gd name="T14" fmla="*/ 34 w 51"/>
                <a:gd name="T15" fmla="*/ 56 h 62"/>
                <a:gd name="T16" fmla="*/ 36 w 51"/>
                <a:gd name="T17" fmla="*/ 55 h 62"/>
                <a:gd name="T18" fmla="*/ 40 w 51"/>
                <a:gd name="T19" fmla="*/ 45 h 62"/>
                <a:gd name="T20" fmla="*/ 44 w 51"/>
                <a:gd name="T21" fmla="*/ 45 h 62"/>
                <a:gd name="T22" fmla="*/ 41 w 51"/>
                <a:gd name="T23" fmla="*/ 59 h 62"/>
                <a:gd name="T24" fmla="*/ 24 w 51"/>
                <a:gd name="T25" fmla="*/ 62 h 62"/>
                <a:gd name="T26" fmla="*/ 0 w 51"/>
                <a:gd name="T27" fmla="*/ 37 h 62"/>
                <a:gd name="T28" fmla="*/ 35 w 51"/>
                <a:gd name="T29" fmla="*/ 0 h 62"/>
                <a:gd name="T30" fmla="*/ 51 w 51"/>
                <a:gd name="T31" fmla="*/ 3 h 62"/>
                <a:gd name="T32" fmla="*/ 49 w 51"/>
                <a:gd name="T33" fmla="*/ 1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62">
                  <a:moveTo>
                    <a:pt x="49" y="17"/>
                  </a:moveTo>
                  <a:cubicBezTo>
                    <a:pt x="45" y="17"/>
                    <a:pt x="45" y="17"/>
                    <a:pt x="45" y="17"/>
                  </a:cubicBezTo>
                  <a:cubicBezTo>
                    <a:pt x="45" y="9"/>
                    <a:pt x="45" y="9"/>
                    <a:pt x="45" y="9"/>
                  </a:cubicBezTo>
                  <a:cubicBezTo>
                    <a:pt x="44" y="7"/>
                    <a:pt x="44" y="7"/>
                    <a:pt x="44" y="7"/>
                  </a:cubicBezTo>
                  <a:cubicBezTo>
                    <a:pt x="41" y="5"/>
                    <a:pt x="39" y="5"/>
                    <a:pt x="35" y="5"/>
                  </a:cubicBezTo>
                  <a:cubicBezTo>
                    <a:pt x="20" y="5"/>
                    <a:pt x="9" y="19"/>
                    <a:pt x="9" y="38"/>
                  </a:cubicBezTo>
                  <a:cubicBezTo>
                    <a:pt x="9" y="50"/>
                    <a:pt x="15" y="57"/>
                    <a:pt x="27" y="57"/>
                  </a:cubicBezTo>
                  <a:cubicBezTo>
                    <a:pt x="29" y="57"/>
                    <a:pt x="31" y="57"/>
                    <a:pt x="34" y="56"/>
                  </a:cubicBezTo>
                  <a:cubicBezTo>
                    <a:pt x="36" y="55"/>
                    <a:pt x="36" y="55"/>
                    <a:pt x="36" y="55"/>
                  </a:cubicBezTo>
                  <a:cubicBezTo>
                    <a:pt x="40" y="45"/>
                    <a:pt x="40" y="45"/>
                    <a:pt x="40" y="45"/>
                  </a:cubicBezTo>
                  <a:cubicBezTo>
                    <a:pt x="44" y="45"/>
                    <a:pt x="44" y="45"/>
                    <a:pt x="44" y="45"/>
                  </a:cubicBezTo>
                  <a:cubicBezTo>
                    <a:pt x="41" y="59"/>
                    <a:pt x="41" y="59"/>
                    <a:pt x="41" y="59"/>
                  </a:cubicBezTo>
                  <a:cubicBezTo>
                    <a:pt x="34" y="61"/>
                    <a:pt x="29" y="62"/>
                    <a:pt x="24" y="62"/>
                  </a:cubicBezTo>
                  <a:cubicBezTo>
                    <a:pt x="9" y="62"/>
                    <a:pt x="0" y="52"/>
                    <a:pt x="0" y="37"/>
                  </a:cubicBezTo>
                  <a:cubicBezTo>
                    <a:pt x="0" y="17"/>
                    <a:pt x="16" y="0"/>
                    <a:pt x="35" y="0"/>
                  </a:cubicBezTo>
                  <a:cubicBezTo>
                    <a:pt x="40" y="0"/>
                    <a:pt x="45" y="1"/>
                    <a:pt x="51" y="3"/>
                  </a:cubicBezTo>
                  <a:lnTo>
                    <a:pt x="49" y="17"/>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5" name="Freeform 17"/>
            <p:cNvSpPr>
              <a:spLocks/>
            </p:cNvSpPr>
            <p:nvPr/>
          </p:nvSpPr>
          <p:spPr bwMode="auto">
            <a:xfrm>
              <a:off x="5611813" y="6427788"/>
              <a:ext cx="146050" cy="146050"/>
            </a:xfrm>
            <a:custGeom>
              <a:avLst/>
              <a:gdLst>
                <a:gd name="T0" fmla="*/ 15 w 43"/>
                <a:gd name="T1" fmla="*/ 0 h 43"/>
                <a:gd name="T2" fmla="*/ 14 w 43"/>
                <a:gd name="T3" fmla="*/ 9 h 43"/>
                <a:gd name="T4" fmla="*/ 31 w 43"/>
                <a:gd name="T5" fmla="*/ 0 h 43"/>
                <a:gd name="T6" fmla="*/ 38 w 43"/>
                <a:gd name="T7" fmla="*/ 7 h 43"/>
                <a:gd name="T8" fmla="*/ 37 w 43"/>
                <a:gd name="T9" fmla="*/ 15 h 43"/>
                <a:gd name="T10" fmla="*/ 34 w 43"/>
                <a:gd name="T11" fmla="*/ 29 h 43"/>
                <a:gd name="T12" fmla="*/ 33 w 43"/>
                <a:gd name="T13" fmla="*/ 34 h 43"/>
                <a:gd name="T14" fmla="*/ 38 w 43"/>
                <a:gd name="T15" fmla="*/ 39 h 43"/>
                <a:gd name="T16" fmla="*/ 43 w 43"/>
                <a:gd name="T17" fmla="*/ 38 h 43"/>
                <a:gd name="T18" fmla="*/ 43 w 43"/>
                <a:gd name="T19" fmla="*/ 40 h 43"/>
                <a:gd name="T20" fmla="*/ 32 w 43"/>
                <a:gd name="T21" fmla="*/ 43 h 43"/>
                <a:gd name="T22" fmla="*/ 26 w 43"/>
                <a:gd name="T23" fmla="*/ 38 h 43"/>
                <a:gd name="T24" fmla="*/ 26 w 43"/>
                <a:gd name="T25" fmla="*/ 33 h 43"/>
                <a:gd name="T26" fmla="*/ 30 w 43"/>
                <a:gd name="T27" fmla="*/ 17 h 43"/>
                <a:gd name="T28" fmla="*/ 31 w 43"/>
                <a:gd name="T29" fmla="*/ 11 h 43"/>
                <a:gd name="T30" fmla="*/ 26 w 43"/>
                <a:gd name="T31" fmla="*/ 5 h 43"/>
                <a:gd name="T32" fmla="*/ 13 w 43"/>
                <a:gd name="T33" fmla="*/ 13 h 43"/>
                <a:gd name="T34" fmla="*/ 8 w 43"/>
                <a:gd name="T35" fmla="*/ 43 h 43"/>
                <a:gd name="T36" fmla="*/ 0 w 43"/>
                <a:gd name="T37" fmla="*/ 43 h 43"/>
                <a:gd name="T38" fmla="*/ 7 w 43"/>
                <a:gd name="T39" fmla="*/ 7 h 43"/>
                <a:gd name="T40" fmla="*/ 0 w 43"/>
                <a:gd name="T41" fmla="*/ 5 h 43"/>
                <a:gd name="T42" fmla="*/ 0 w 43"/>
                <a:gd name="T43" fmla="*/ 3 h 43"/>
                <a:gd name="T44" fmla="*/ 13 w 43"/>
                <a:gd name="T45" fmla="*/ 0 h 43"/>
                <a:gd name="T46" fmla="*/ 15 w 43"/>
                <a:gd name="T4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43">
                  <a:moveTo>
                    <a:pt x="15" y="0"/>
                  </a:moveTo>
                  <a:cubicBezTo>
                    <a:pt x="14" y="9"/>
                    <a:pt x="14" y="9"/>
                    <a:pt x="14" y="9"/>
                  </a:cubicBezTo>
                  <a:cubicBezTo>
                    <a:pt x="22" y="2"/>
                    <a:pt x="26" y="0"/>
                    <a:pt x="31" y="0"/>
                  </a:cubicBezTo>
                  <a:cubicBezTo>
                    <a:pt x="35" y="0"/>
                    <a:pt x="38" y="3"/>
                    <a:pt x="38" y="7"/>
                  </a:cubicBezTo>
                  <a:cubicBezTo>
                    <a:pt x="38" y="9"/>
                    <a:pt x="38" y="10"/>
                    <a:pt x="37" y="15"/>
                  </a:cubicBezTo>
                  <a:cubicBezTo>
                    <a:pt x="34" y="29"/>
                    <a:pt x="34" y="29"/>
                    <a:pt x="34" y="29"/>
                  </a:cubicBezTo>
                  <a:cubicBezTo>
                    <a:pt x="33" y="32"/>
                    <a:pt x="33" y="33"/>
                    <a:pt x="33" y="34"/>
                  </a:cubicBezTo>
                  <a:cubicBezTo>
                    <a:pt x="33" y="37"/>
                    <a:pt x="35" y="39"/>
                    <a:pt x="38" y="39"/>
                  </a:cubicBezTo>
                  <a:cubicBezTo>
                    <a:pt x="39" y="39"/>
                    <a:pt x="40" y="38"/>
                    <a:pt x="43" y="38"/>
                  </a:cubicBezTo>
                  <a:cubicBezTo>
                    <a:pt x="43" y="40"/>
                    <a:pt x="43" y="40"/>
                    <a:pt x="43" y="40"/>
                  </a:cubicBezTo>
                  <a:cubicBezTo>
                    <a:pt x="37" y="43"/>
                    <a:pt x="35" y="43"/>
                    <a:pt x="32" y="43"/>
                  </a:cubicBezTo>
                  <a:cubicBezTo>
                    <a:pt x="28" y="43"/>
                    <a:pt x="26" y="41"/>
                    <a:pt x="26" y="38"/>
                  </a:cubicBezTo>
                  <a:cubicBezTo>
                    <a:pt x="26" y="37"/>
                    <a:pt x="26" y="35"/>
                    <a:pt x="26" y="33"/>
                  </a:cubicBezTo>
                  <a:cubicBezTo>
                    <a:pt x="30" y="17"/>
                    <a:pt x="30" y="17"/>
                    <a:pt x="30" y="17"/>
                  </a:cubicBezTo>
                  <a:cubicBezTo>
                    <a:pt x="31" y="15"/>
                    <a:pt x="31" y="12"/>
                    <a:pt x="31" y="11"/>
                  </a:cubicBezTo>
                  <a:cubicBezTo>
                    <a:pt x="31" y="7"/>
                    <a:pt x="29" y="5"/>
                    <a:pt x="26" y="5"/>
                  </a:cubicBezTo>
                  <a:cubicBezTo>
                    <a:pt x="23" y="5"/>
                    <a:pt x="19" y="8"/>
                    <a:pt x="13" y="13"/>
                  </a:cubicBezTo>
                  <a:cubicBezTo>
                    <a:pt x="8" y="43"/>
                    <a:pt x="8" y="43"/>
                    <a:pt x="8"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6" name="Freeform 18"/>
            <p:cNvSpPr>
              <a:spLocks noEditPoints="1"/>
            </p:cNvSpPr>
            <p:nvPr/>
          </p:nvSpPr>
          <p:spPr bwMode="auto">
            <a:xfrm>
              <a:off x="5773738" y="6427788"/>
              <a:ext cx="106363" cy="146050"/>
            </a:xfrm>
            <a:custGeom>
              <a:avLst/>
              <a:gdLst>
                <a:gd name="T0" fmla="*/ 30 w 31"/>
                <a:gd name="T1" fmla="*/ 35 h 43"/>
                <a:gd name="T2" fmla="*/ 13 w 31"/>
                <a:gd name="T3" fmla="*/ 43 h 43"/>
                <a:gd name="T4" fmla="*/ 0 w 31"/>
                <a:gd name="T5" fmla="*/ 27 h 43"/>
                <a:gd name="T6" fmla="*/ 10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19 w 31"/>
                <a:gd name="T23" fmla="*/ 17 h 43"/>
                <a:gd name="T24" fmla="*/ 25 w 31"/>
                <a:gd name="T25" fmla="*/ 9 h 43"/>
                <a:gd name="T26" fmla="*/ 20 w 31"/>
                <a:gd name="T27" fmla="*/ 4 h 43"/>
                <a:gd name="T28" fmla="*/ 7 w 31"/>
                <a:gd name="T29" fmla="*/ 20 h 43"/>
                <a:gd name="T30" fmla="*/ 19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0" y="5"/>
                  </a:cubicBezTo>
                  <a:cubicBezTo>
                    <a:pt x="14" y="2"/>
                    <a:pt x="18" y="0"/>
                    <a:pt x="22" y="0"/>
                  </a:cubicBezTo>
                  <a:cubicBezTo>
                    <a:pt x="27" y="0"/>
                    <a:pt x="31" y="4"/>
                    <a:pt x="31" y="9"/>
                  </a:cubicBezTo>
                  <a:cubicBezTo>
                    <a:pt x="31" y="17"/>
                    <a:pt x="22" y="22"/>
                    <a:pt x="7" y="23"/>
                  </a:cubicBezTo>
                  <a:cubicBezTo>
                    <a:pt x="7" y="24"/>
                    <a:pt x="7" y="26"/>
                    <a:pt x="7" y="27"/>
                  </a:cubicBezTo>
                  <a:cubicBezTo>
                    <a:pt x="7" y="34"/>
                    <a:pt x="10" y="38"/>
                    <a:pt x="16" y="38"/>
                  </a:cubicBezTo>
                  <a:cubicBezTo>
                    <a:pt x="20" y="38"/>
                    <a:pt x="24" y="36"/>
                    <a:pt x="30" y="31"/>
                  </a:cubicBezTo>
                  <a:lnTo>
                    <a:pt x="30" y="35"/>
                  </a:lnTo>
                  <a:close/>
                  <a:moveTo>
                    <a:pt x="19" y="17"/>
                  </a:moveTo>
                  <a:cubicBezTo>
                    <a:pt x="23" y="14"/>
                    <a:pt x="25" y="12"/>
                    <a:pt x="25" y="9"/>
                  </a:cubicBezTo>
                  <a:cubicBezTo>
                    <a:pt x="25" y="6"/>
                    <a:pt x="23" y="4"/>
                    <a:pt x="20" y="4"/>
                  </a:cubicBezTo>
                  <a:cubicBezTo>
                    <a:pt x="15" y="4"/>
                    <a:pt x="10" y="10"/>
                    <a:pt x="7" y="20"/>
                  </a:cubicBezTo>
                  <a:cubicBezTo>
                    <a:pt x="13" y="20"/>
                    <a:pt x="16" y="19"/>
                    <a:pt x="19"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7" name="Freeform 19"/>
            <p:cNvSpPr>
              <a:spLocks/>
            </p:cNvSpPr>
            <p:nvPr/>
          </p:nvSpPr>
          <p:spPr bwMode="auto">
            <a:xfrm>
              <a:off x="5902325" y="6399213"/>
              <a:ext cx="88900"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1"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8" name="Freeform 20"/>
            <p:cNvSpPr>
              <a:spLocks/>
            </p:cNvSpPr>
            <p:nvPr/>
          </p:nvSpPr>
          <p:spPr bwMode="auto">
            <a:xfrm>
              <a:off x="6000750" y="6427788"/>
              <a:ext cx="204788" cy="146050"/>
            </a:xfrm>
            <a:custGeom>
              <a:avLst/>
              <a:gdLst>
                <a:gd name="T0" fmla="*/ 13 w 60"/>
                <a:gd name="T1" fmla="*/ 0 h 43"/>
                <a:gd name="T2" fmla="*/ 15 w 60"/>
                <a:gd name="T3" fmla="*/ 35 h 43"/>
                <a:gd name="T4" fmla="*/ 31 w 60"/>
                <a:gd name="T5" fmla="*/ 2 h 43"/>
                <a:gd name="T6" fmla="*/ 37 w 60"/>
                <a:gd name="T7" fmla="*/ 1 h 43"/>
                <a:gd name="T8" fmla="*/ 39 w 60"/>
                <a:gd name="T9" fmla="*/ 36 h 43"/>
                <a:gd name="T10" fmla="*/ 43 w 60"/>
                <a:gd name="T11" fmla="*/ 30 h 43"/>
                <a:gd name="T12" fmla="*/ 53 w 60"/>
                <a:gd name="T13" fmla="*/ 12 h 43"/>
                <a:gd name="T14" fmla="*/ 51 w 60"/>
                <a:gd name="T15" fmla="*/ 2 h 43"/>
                <a:gd name="T16" fmla="*/ 56 w 60"/>
                <a:gd name="T17" fmla="*/ 0 h 43"/>
                <a:gd name="T18" fmla="*/ 60 w 60"/>
                <a:gd name="T19" fmla="*/ 5 h 43"/>
                <a:gd name="T20" fmla="*/ 38 w 60"/>
                <a:gd name="T21" fmla="*/ 43 h 43"/>
                <a:gd name="T22" fmla="*/ 33 w 60"/>
                <a:gd name="T23" fmla="*/ 43 h 43"/>
                <a:gd name="T24" fmla="*/ 31 w 60"/>
                <a:gd name="T25" fmla="*/ 12 h 43"/>
                <a:gd name="T26" fmla="*/ 14 w 60"/>
                <a:gd name="T27" fmla="*/ 43 h 43"/>
                <a:gd name="T28" fmla="*/ 8 w 60"/>
                <a:gd name="T29" fmla="*/ 43 h 43"/>
                <a:gd name="T30" fmla="*/ 9 w 60"/>
                <a:gd name="T31" fmla="*/ 41 h 43"/>
                <a:gd name="T32" fmla="*/ 6 w 60"/>
                <a:gd name="T33" fmla="*/ 6 h 43"/>
                <a:gd name="T34" fmla="*/ 0 w 60"/>
                <a:gd name="T35" fmla="*/ 5 h 43"/>
                <a:gd name="T36" fmla="*/ 0 w 60"/>
                <a:gd name="T37" fmla="*/ 3 h 43"/>
                <a:gd name="T38" fmla="*/ 10 w 60"/>
                <a:gd name="T39" fmla="*/ 0 h 43"/>
                <a:gd name="T40" fmla="*/ 13 w 60"/>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1" y="2"/>
                    <a:pt x="51" y="2"/>
                    <a:pt x="51" y="2"/>
                  </a:cubicBezTo>
                  <a:cubicBezTo>
                    <a:pt x="53" y="1"/>
                    <a:pt x="54" y="0"/>
                    <a:pt x="56" y="0"/>
                  </a:cubicBezTo>
                  <a:cubicBezTo>
                    <a:pt x="59" y="0"/>
                    <a:pt x="60" y="2"/>
                    <a:pt x="60" y="5"/>
                  </a:cubicBezTo>
                  <a:cubicBezTo>
                    <a:pt x="60"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6" y="6"/>
                    <a:pt x="6" y="6"/>
                    <a:pt x="6"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9" name="Freeform 21"/>
            <p:cNvSpPr>
              <a:spLocks noEditPoints="1"/>
            </p:cNvSpPr>
            <p:nvPr/>
          </p:nvSpPr>
          <p:spPr bwMode="auto">
            <a:xfrm>
              <a:off x="620871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2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2"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0" name="Freeform 22"/>
            <p:cNvSpPr>
              <a:spLocks/>
            </p:cNvSpPr>
            <p:nvPr/>
          </p:nvSpPr>
          <p:spPr bwMode="auto">
            <a:xfrm>
              <a:off x="6354763"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8 w 33"/>
                <a:gd name="T17" fmla="*/ 43 h 43"/>
                <a:gd name="T18" fmla="*/ 0 w 33"/>
                <a:gd name="T19" fmla="*/ 43 h 43"/>
                <a:gd name="T20" fmla="*/ 8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9"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8" y="43"/>
                    <a:pt x="8" y="43"/>
                    <a:pt x="8" y="43"/>
                  </a:cubicBezTo>
                  <a:cubicBezTo>
                    <a:pt x="0" y="43"/>
                    <a:pt x="0" y="43"/>
                    <a:pt x="0" y="43"/>
                  </a:cubicBezTo>
                  <a:cubicBezTo>
                    <a:pt x="8" y="7"/>
                    <a:pt x="8" y="7"/>
                    <a:pt x="8"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1" name="Freeform 23"/>
            <p:cNvSpPr>
              <a:spLocks/>
            </p:cNvSpPr>
            <p:nvPr/>
          </p:nvSpPr>
          <p:spPr bwMode="auto">
            <a:xfrm>
              <a:off x="6465888" y="6351588"/>
              <a:ext cx="139700" cy="222250"/>
            </a:xfrm>
            <a:custGeom>
              <a:avLst/>
              <a:gdLst>
                <a:gd name="T0" fmla="*/ 20 w 41"/>
                <a:gd name="T1" fmla="*/ 0 h 65"/>
                <a:gd name="T2" fmla="*/ 11 w 41"/>
                <a:gd name="T3" fmla="*/ 44 h 65"/>
                <a:gd name="T4" fmla="*/ 27 w 41"/>
                <a:gd name="T5" fmla="*/ 27 h 65"/>
                <a:gd name="T6" fmla="*/ 35 w 41"/>
                <a:gd name="T7" fmla="*/ 22 h 65"/>
                <a:gd name="T8" fmla="*/ 40 w 41"/>
                <a:gd name="T9" fmla="*/ 27 h 65"/>
                <a:gd name="T10" fmla="*/ 35 w 41"/>
                <a:gd name="T11" fmla="*/ 32 h 65"/>
                <a:gd name="T12" fmla="*/ 32 w 41"/>
                <a:gd name="T13" fmla="*/ 29 h 65"/>
                <a:gd name="T14" fmla="*/ 21 w 41"/>
                <a:gd name="T15" fmla="*/ 38 h 65"/>
                <a:gd name="T16" fmla="*/ 29 w 41"/>
                <a:gd name="T17" fmla="*/ 55 h 65"/>
                <a:gd name="T18" fmla="*/ 37 w 41"/>
                <a:gd name="T19" fmla="*/ 61 h 65"/>
                <a:gd name="T20" fmla="*/ 41 w 41"/>
                <a:gd name="T21" fmla="*/ 60 h 65"/>
                <a:gd name="T22" fmla="*/ 41 w 41"/>
                <a:gd name="T23" fmla="*/ 63 h 65"/>
                <a:gd name="T24" fmla="*/ 31 w 41"/>
                <a:gd name="T25" fmla="*/ 65 h 65"/>
                <a:gd name="T26" fmla="*/ 23 w 41"/>
                <a:gd name="T27" fmla="*/ 58 h 65"/>
                <a:gd name="T28" fmla="*/ 15 w 41"/>
                <a:gd name="T29" fmla="*/ 43 h 65"/>
                <a:gd name="T30" fmla="*/ 10 w 41"/>
                <a:gd name="T31" fmla="*/ 48 h 65"/>
                <a:gd name="T32" fmla="*/ 8 w 41"/>
                <a:gd name="T33" fmla="*/ 65 h 65"/>
                <a:gd name="T34" fmla="*/ 0 w 41"/>
                <a:gd name="T35" fmla="*/ 65 h 65"/>
                <a:gd name="T36" fmla="*/ 12 w 41"/>
                <a:gd name="T37" fmla="*/ 5 h 65"/>
                <a:gd name="T38" fmla="*/ 4 w 41"/>
                <a:gd name="T39" fmla="*/ 5 h 65"/>
                <a:gd name="T40" fmla="*/ 4 w 41"/>
                <a:gd name="T41" fmla="*/ 2 h 65"/>
                <a:gd name="T42" fmla="*/ 18 w 41"/>
                <a:gd name="T43" fmla="*/ 0 h 65"/>
                <a:gd name="T44" fmla="*/ 20 w 41"/>
                <a:gd name="T4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1" h="65">
                  <a:moveTo>
                    <a:pt x="20" y="0"/>
                  </a:moveTo>
                  <a:cubicBezTo>
                    <a:pt x="11" y="44"/>
                    <a:pt x="11" y="44"/>
                    <a:pt x="11" y="44"/>
                  </a:cubicBezTo>
                  <a:cubicBezTo>
                    <a:pt x="27" y="27"/>
                    <a:pt x="27" y="27"/>
                    <a:pt x="27" y="27"/>
                  </a:cubicBezTo>
                  <a:cubicBezTo>
                    <a:pt x="30" y="24"/>
                    <a:pt x="33" y="22"/>
                    <a:pt x="35" y="22"/>
                  </a:cubicBezTo>
                  <a:cubicBezTo>
                    <a:pt x="38" y="22"/>
                    <a:pt x="40" y="24"/>
                    <a:pt x="40" y="27"/>
                  </a:cubicBezTo>
                  <a:cubicBezTo>
                    <a:pt x="40" y="29"/>
                    <a:pt x="39" y="30"/>
                    <a:pt x="35" y="32"/>
                  </a:cubicBezTo>
                  <a:cubicBezTo>
                    <a:pt x="32" y="29"/>
                    <a:pt x="32" y="29"/>
                    <a:pt x="32" y="29"/>
                  </a:cubicBezTo>
                  <a:cubicBezTo>
                    <a:pt x="28" y="31"/>
                    <a:pt x="26" y="33"/>
                    <a:pt x="21" y="38"/>
                  </a:cubicBezTo>
                  <a:cubicBezTo>
                    <a:pt x="25" y="49"/>
                    <a:pt x="26" y="51"/>
                    <a:pt x="29" y="55"/>
                  </a:cubicBezTo>
                  <a:cubicBezTo>
                    <a:pt x="31" y="59"/>
                    <a:pt x="34" y="61"/>
                    <a:pt x="37" y="61"/>
                  </a:cubicBezTo>
                  <a:cubicBezTo>
                    <a:pt x="38" y="61"/>
                    <a:pt x="40" y="61"/>
                    <a:pt x="41" y="60"/>
                  </a:cubicBezTo>
                  <a:cubicBezTo>
                    <a:pt x="41" y="63"/>
                    <a:pt x="41" y="63"/>
                    <a:pt x="41" y="63"/>
                  </a:cubicBezTo>
                  <a:cubicBezTo>
                    <a:pt x="36" y="64"/>
                    <a:pt x="33" y="65"/>
                    <a:pt x="31" y="65"/>
                  </a:cubicBezTo>
                  <a:cubicBezTo>
                    <a:pt x="28" y="65"/>
                    <a:pt x="25" y="63"/>
                    <a:pt x="23" y="58"/>
                  </a:cubicBezTo>
                  <a:cubicBezTo>
                    <a:pt x="15" y="43"/>
                    <a:pt x="15" y="43"/>
                    <a:pt x="15" y="43"/>
                  </a:cubicBezTo>
                  <a:cubicBezTo>
                    <a:pt x="10" y="48"/>
                    <a:pt x="10" y="48"/>
                    <a:pt x="10" y="48"/>
                  </a:cubicBezTo>
                  <a:cubicBezTo>
                    <a:pt x="8" y="65"/>
                    <a:pt x="8" y="65"/>
                    <a:pt x="8" y="65"/>
                  </a:cubicBezTo>
                  <a:cubicBezTo>
                    <a:pt x="0" y="65"/>
                    <a:pt x="0" y="65"/>
                    <a:pt x="0" y="65"/>
                  </a:cubicBezTo>
                  <a:cubicBezTo>
                    <a:pt x="12" y="5"/>
                    <a:pt x="12" y="5"/>
                    <a:pt x="12" y="5"/>
                  </a:cubicBezTo>
                  <a:cubicBezTo>
                    <a:pt x="4" y="5"/>
                    <a:pt x="4" y="5"/>
                    <a:pt x="4" y="5"/>
                  </a:cubicBezTo>
                  <a:cubicBezTo>
                    <a:pt x="4" y="2"/>
                    <a:pt x="4" y="2"/>
                    <a:pt x="4" y="2"/>
                  </a:cubicBezTo>
                  <a:cubicBezTo>
                    <a:pt x="18" y="0"/>
                    <a:pt x="18" y="0"/>
                    <a:pt x="18" y="0"/>
                  </a:cubicBezTo>
                  <a:lnTo>
                    <a:pt x="20"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2" name="Freeform 24"/>
            <p:cNvSpPr>
              <a:spLocks noEditPoints="1"/>
            </p:cNvSpPr>
            <p:nvPr/>
          </p:nvSpPr>
          <p:spPr bwMode="auto">
            <a:xfrm>
              <a:off x="3638550" y="5445125"/>
              <a:ext cx="3849688" cy="822325"/>
            </a:xfrm>
            <a:custGeom>
              <a:avLst/>
              <a:gdLst>
                <a:gd name="T0" fmla="*/ 804 w 1134"/>
                <a:gd name="T1" fmla="*/ 203 h 241"/>
                <a:gd name="T2" fmla="*/ 750 w 1134"/>
                <a:gd name="T3" fmla="*/ 182 h 241"/>
                <a:gd name="T4" fmla="*/ 403 w 1134"/>
                <a:gd name="T5" fmla="*/ 162 h 241"/>
                <a:gd name="T6" fmla="*/ 423 w 1134"/>
                <a:gd name="T7" fmla="*/ 119 h 241"/>
                <a:gd name="T8" fmla="*/ 1017 w 1134"/>
                <a:gd name="T9" fmla="*/ 134 h 241"/>
                <a:gd name="T10" fmla="*/ 659 w 1134"/>
                <a:gd name="T11" fmla="*/ 105 h 241"/>
                <a:gd name="T12" fmla="*/ 659 w 1134"/>
                <a:gd name="T13" fmla="*/ 105 h 241"/>
                <a:gd name="T14" fmla="*/ 775 w 1134"/>
                <a:gd name="T15" fmla="*/ 70 h 241"/>
                <a:gd name="T16" fmla="*/ 991 w 1134"/>
                <a:gd name="T17" fmla="*/ 74 h 241"/>
                <a:gd name="T18" fmla="*/ 937 w 1134"/>
                <a:gd name="T19" fmla="*/ 74 h 241"/>
                <a:gd name="T20" fmla="*/ 927 w 1134"/>
                <a:gd name="T21" fmla="*/ 143 h 241"/>
                <a:gd name="T22" fmla="*/ 916 w 1134"/>
                <a:gd name="T23" fmla="*/ 74 h 241"/>
                <a:gd name="T24" fmla="*/ 773 w 1134"/>
                <a:gd name="T25" fmla="*/ 56 h 241"/>
                <a:gd name="T26" fmla="*/ 729 w 1134"/>
                <a:gd name="T27" fmla="*/ 163 h 241"/>
                <a:gd name="T28" fmla="*/ 767 w 1134"/>
                <a:gd name="T29" fmla="*/ 240 h 241"/>
                <a:gd name="T30" fmla="*/ 761 w 1134"/>
                <a:gd name="T31" fmla="*/ 156 h 241"/>
                <a:gd name="T32" fmla="*/ 774 w 1134"/>
                <a:gd name="T33" fmla="*/ 141 h 241"/>
                <a:gd name="T34" fmla="*/ 852 w 1134"/>
                <a:gd name="T35" fmla="*/ 77 h 241"/>
                <a:gd name="T36" fmla="*/ 872 w 1134"/>
                <a:gd name="T37" fmla="*/ 195 h 241"/>
                <a:gd name="T38" fmla="*/ 926 w 1134"/>
                <a:gd name="T39" fmla="*/ 190 h 241"/>
                <a:gd name="T40" fmla="*/ 642 w 1134"/>
                <a:gd name="T41" fmla="*/ 55 h 241"/>
                <a:gd name="T42" fmla="*/ 701 w 1134"/>
                <a:gd name="T43" fmla="*/ 172 h 241"/>
                <a:gd name="T44" fmla="*/ 617 w 1134"/>
                <a:gd name="T45" fmla="*/ 121 h 241"/>
                <a:gd name="T46" fmla="*/ 642 w 1134"/>
                <a:gd name="T47" fmla="*/ 55 h 241"/>
                <a:gd name="T48" fmla="*/ 466 w 1134"/>
                <a:gd name="T49" fmla="*/ 109 h 241"/>
                <a:gd name="T50" fmla="*/ 345 w 1134"/>
                <a:gd name="T51" fmla="*/ 87 h 241"/>
                <a:gd name="T52" fmla="*/ 391 w 1134"/>
                <a:gd name="T53" fmla="*/ 70 h 241"/>
                <a:gd name="T54" fmla="*/ 354 w 1134"/>
                <a:gd name="T55" fmla="*/ 123 h 241"/>
                <a:gd name="T56" fmla="*/ 423 w 1134"/>
                <a:gd name="T57" fmla="*/ 170 h 241"/>
                <a:gd name="T58" fmla="*/ 483 w 1134"/>
                <a:gd name="T59" fmla="*/ 171 h 241"/>
                <a:gd name="T60" fmla="*/ 280 w 1134"/>
                <a:gd name="T61" fmla="*/ 84 h 241"/>
                <a:gd name="T62" fmla="*/ 221 w 1134"/>
                <a:gd name="T63" fmla="*/ 70 h 241"/>
                <a:gd name="T64" fmla="*/ 239 w 1134"/>
                <a:gd name="T65" fmla="*/ 166 h 241"/>
                <a:gd name="T66" fmla="*/ 223 w 1134"/>
                <a:gd name="T67" fmla="*/ 184 h 241"/>
                <a:gd name="T68" fmla="*/ 285 w 1134"/>
                <a:gd name="T69" fmla="*/ 170 h 241"/>
                <a:gd name="T70" fmla="*/ 288 w 1134"/>
                <a:gd name="T71" fmla="*/ 93 h 241"/>
                <a:gd name="T72" fmla="*/ 338 w 1134"/>
                <a:gd name="T73" fmla="*/ 60 h 241"/>
                <a:gd name="T74" fmla="*/ 62 w 1134"/>
                <a:gd name="T75" fmla="*/ 103 h 241"/>
                <a:gd name="T76" fmla="*/ 82 w 1134"/>
                <a:gd name="T77" fmla="*/ 77 h 241"/>
                <a:gd name="T78" fmla="*/ 107 w 1134"/>
                <a:gd name="T79" fmla="*/ 100 h 241"/>
                <a:gd name="T80" fmla="*/ 2 w 1134"/>
                <a:gd name="T81" fmla="*/ 95 h 241"/>
                <a:gd name="T82" fmla="*/ 50 w 1134"/>
                <a:gd name="T83" fmla="*/ 170 h 241"/>
                <a:gd name="T84" fmla="*/ 19 w 1134"/>
                <a:gd name="T85" fmla="*/ 138 h 241"/>
                <a:gd name="T86" fmla="*/ 55 w 1134"/>
                <a:gd name="T87" fmla="*/ 187 h 241"/>
                <a:gd name="T88" fmla="*/ 1048 w 1134"/>
                <a:gd name="T89" fmla="*/ 32 h 241"/>
                <a:gd name="T90" fmla="*/ 1034 w 1134"/>
                <a:gd name="T91" fmla="*/ 47 h 241"/>
                <a:gd name="T92" fmla="*/ 536 w 1134"/>
                <a:gd name="T93" fmla="*/ 26 h 241"/>
                <a:gd name="T94" fmla="*/ 476 w 1134"/>
                <a:gd name="T95" fmla="*/ 69 h 241"/>
                <a:gd name="T96" fmla="*/ 494 w 1134"/>
                <a:gd name="T97" fmla="*/ 156 h 241"/>
                <a:gd name="T98" fmla="*/ 572 w 1134"/>
                <a:gd name="T99" fmla="*/ 161 h 241"/>
                <a:gd name="T100" fmla="*/ 536 w 1134"/>
                <a:gd name="T101" fmla="*/ 80 h 241"/>
                <a:gd name="T102" fmla="*/ 536 w 1134"/>
                <a:gd name="T103" fmla="*/ 62 h 241"/>
                <a:gd name="T104" fmla="*/ 155 w 1134"/>
                <a:gd name="T105" fmla="*/ 26 h 241"/>
                <a:gd name="T106" fmla="*/ 117 w 1134"/>
                <a:gd name="T107" fmla="*/ 80 h 241"/>
                <a:gd name="T108" fmla="*/ 169 w 1134"/>
                <a:gd name="T109" fmla="*/ 186 h 241"/>
                <a:gd name="T110" fmla="*/ 201 w 1134"/>
                <a:gd name="T111" fmla="*/ 162 h 241"/>
                <a:gd name="T112" fmla="*/ 213 w 1134"/>
                <a:gd name="T113" fmla="*/ 80 h 241"/>
                <a:gd name="T114" fmla="*/ 1107 w 1134"/>
                <a:gd name="T115" fmla="*/ 149 h 241"/>
                <a:gd name="T116" fmla="*/ 1087 w 1134"/>
                <a:gd name="T117" fmla="*/ 124 h 241"/>
                <a:gd name="T118" fmla="*/ 1048 w 1134"/>
                <a:gd name="T119" fmla="*/ 0 h 241"/>
                <a:gd name="T120" fmla="*/ 981 w 1134"/>
                <a:gd name="T121" fmla="*/ 135 h 241"/>
                <a:gd name="T122" fmla="*/ 1091 w 1134"/>
                <a:gd name="T123" fmla="*/ 184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4" h="241">
                  <a:moveTo>
                    <a:pt x="750" y="182"/>
                  </a:moveTo>
                  <a:cubicBezTo>
                    <a:pt x="786" y="188"/>
                    <a:pt x="786" y="188"/>
                    <a:pt x="786" y="188"/>
                  </a:cubicBezTo>
                  <a:cubicBezTo>
                    <a:pt x="797" y="190"/>
                    <a:pt x="804" y="194"/>
                    <a:pt x="804" y="203"/>
                  </a:cubicBezTo>
                  <a:cubicBezTo>
                    <a:pt x="804" y="216"/>
                    <a:pt x="793" y="224"/>
                    <a:pt x="778" y="224"/>
                  </a:cubicBezTo>
                  <a:cubicBezTo>
                    <a:pt x="761" y="224"/>
                    <a:pt x="748" y="212"/>
                    <a:pt x="748" y="196"/>
                  </a:cubicBezTo>
                  <a:cubicBezTo>
                    <a:pt x="748" y="192"/>
                    <a:pt x="748" y="187"/>
                    <a:pt x="750" y="182"/>
                  </a:cubicBezTo>
                  <a:close/>
                  <a:moveTo>
                    <a:pt x="423" y="119"/>
                  </a:moveTo>
                  <a:cubicBezTo>
                    <a:pt x="423" y="157"/>
                    <a:pt x="423" y="157"/>
                    <a:pt x="423" y="157"/>
                  </a:cubicBezTo>
                  <a:cubicBezTo>
                    <a:pt x="413" y="161"/>
                    <a:pt x="409" y="162"/>
                    <a:pt x="403" y="162"/>
                  </a:cubicBezTo>
                  <a:cubicBezTo>
                    <a:pt x="392" y="162"/>
                    <a:pt x="385" y="155"/>
                    <a:pt x="385" y="144"/>
                  </a:cubicBezTo>
                  <a:cubicBezTo>
                    <a:pt x="385" y="135"/>
                    <a:pt x="389" y="129"/>
                    <a:pt x="399" y="125"/>
                  </a:cubicBezTo>
                  <a:cubicBezTo>
                    <a:pt x="405" y="122"/>
                    <a:pt x="408" y="122"/>
                    <a:pt x="423" y="119"/>
                  </a:cubicBezTo>
                  <a:close/>
                  <a:moveTo>
                    <a:pt x="1061" y="145"/>
                  </a:moveTo>
                  <a:cubicBezTo>
                    <a:pt x="1055" y="149"/>
                    <a:pt x="1048" y="154"/>
                    <a:pt x="1038" y="154"/>
                  </a:cubicBezTo>
                  <a:cubicBezTo>
                    <a:pt x="1027" y="154"/>
                    <a:pt x="1017" y="147"/>
                    <a:pt x="1017" y="134"/>
                  </a:cubicBezTo>
                  <a:cubicBezTo>
                    <a:pt x="1017" y="122"/>
                    <a:pt x="1023" y="116"/>
                    <a:pt x="1033" y="109"/>
                  </a:cubicBezTo>
                  <a:lnTo>
                    <a:pt x="1061" y="145"/>
                  </a:lnTo>
                  <a:close/>
                  <a:moveTo>
                    <a:pt x="659" y="105"/>
                  </a:moveTo>
                  <a:cubicBezTo>
                    <a:pt x="618" y="105"/>
                    <a:pt x="618" y="105"/>
                    <a:pt x="618" y="105"/>
                  </a:cubicBezTo>
                  <a:cubicBezTo>
                    <a:pt x="619" y="81"/>
                    <a:pt x="625" y="71"/>
                    <a:pt x="639" y="71"/>
                  </a:cubicBezTo>
                  <a:cubicBezTo>
                    <a:pt x="653" y="71"/>
                    <a:pt x="658" y="80"/>
                    <a:pt x="659" y="105"/>
                  </a:cubicBezTo>
                  <a:close/>
                  <a:moveTo>
                    <a:pt x="775" y="129"/>
                  </a:moveTo>
                  <a:cubicBezTo>
                    <a:pt x="764" y="129"/>
                    <a:pt x="757" y="117"/>
                    <a:pt x="757" y="99"/>
                  </a:cubicBezTo>
                  <a:cubicBezTo>
                    <a:pt x="757" y="81"/>
                    <a:pt x="764" y="70"/>
                    <a:pt x="775" y="70"/>
                  </a:cubicBezTo>
                  <a:cubicBezTo>
                    <a:pt x="786" y="70"/>
                    <a:pt x="793" y="80"/>
                    <a:pt x="793" y="97"/>
                  </a:cubicBezTo>
                  <a:cubicBezTo>
                    <a:pt x="793" y="117"/>
                    <a:pt x="786" y="129"/>
                    <a:pt x="775" y="129"/>
                  </a:cubicBezTo>
                  <a:close/>
                  <a:moveTo>
                    <a:pt x="991" y="74"/>
                  </a:moveTo>
                  <a:cubicBezTo>
                    <a:pt x="991" y="62"/>
                    <a:pt x="991" y="62"/>
                    <a:pt x="991" y="62"/>
                  </a:cubicBezTo>
                  <a:cubicBezTo>
                    <a:pt x="937" y="62"/>
                    <a:pt x="937" y="62"/>
                    <a:pt x="937" y="62"/>
                  </a:cubicBezTo>
                  <a:cubicBezTo>
                    <a:pt x="937" y="74"/>
                    <a:pt x="937" y="74"/>
                    <a:pt x="937" y="74"/>
                  </a:cubicBezTo>
                  <a:cubicBezTo>
                    <a:pt x="950" y="77"/>
                    <a:pt x="950" y="77"/>
                    <a:pt x="950" y="77"/>
                  </a:cubicBezTo>
                  <a:cubicBezTo>
                    <a:pt x="953" y="80"/>
                    <a:pt x="953" y="80"/>
                    <a:pt x="953" y="80"/>
                  </a:cubicBezTo>
                  <a:cubicBezTo>
                    <a:pt x="927" y="143"/>
                    <a:pt x="927" y="143"/>
                    <a:pt x="927" y="143"/>
                  </a:cubicBezTo>
                  <a:cubicBezTo>
                    <a:pt x="900" y="80"/>
                    <a:pt x="900" y="80"/>
                    <a:pt x="900" y="80"/>
                  </a:cubicBezTo>
                  <a:cubicBezTo>
                    <a:pt x="902" y="77"/>
                    <a:pt x="902" y="77"/>
                    <a:pt x="902" y="77"/>
                  </a:cubicBezTo>
                  <a:cubicBezTo>
                    <a:pt x="916" y="74"/>
                    <a:pt x="916" y="74"/>
                    <a:pt x="916" y="74"/>
                  </a:cubicBezTo>
                  <a:cubicBezTo>
                    <a:pt x="916" y="62"/>
                    <a:pt x="916" y="62"/>
                    <a:pt x="916" y="62"/>
                  </a:cubicBezTo>
                  <a:cubicBezTo>
                    <a:pt x="808" y="62"/>
                    <a:pt x="808" y="62"/>
                    <a:pt x="808" y="62"/>
                  </a:cubicBezTo>
                  <a:cubicBezTo>
                    <a:pt x="799" y="58"/>
                    <a:pt x="788" y="56"/>
                    <a:pt x="773" y="56"/>
                  </a:cubicBezTo>
                  <a:cubicBezTo>
                    <a:pt x="736" y="56"/>
                    <a:pt x="713" y="73"/>
                    <a:pt x="713" y="100"/>
                  </a:cubicBezTo>
                  <a:cubicBezTo>
                    <a:pt x="713" y="120"/>
                    <a:pt x="722" y="131"/>
                    <a:pt x="746" y="139"/>
                  </a:cubicBezTo>
                  <a:cubicBezTo>
                    <a:pt x="734" y="148"/>
                    <a:pt x="729" y="154"/>
                    <a:pt x="729" y="163"/>
                  </a:cubicBezTo>
                  <a:cubicBezTo>
                    <a:pt x="729" y="168"/>
                    <a:pt x="731" y="171"/>
                    <a:pt x="734" y="178"/>
                  </a:cubicBezTo>
                  <a:cubicBezTo>
                    <a:pt x="717" y="178"/>
                    <a:pt x="707" y="188"/>
                    <a:pt x="707" y="204"/>
                  </a:cubicBezTo>
                  <a:cubicBezTo>
                    <a:pt x="707" y="227"/>
                    <a:pt x="729" y="240"/>
                    <a:pt x="767" y="240"/>
                  </a:cubicBezTo>
                  <a:cubicBezTo>
                    <a:pt x="813" y="240"/>
                    <a:pt x="845" y="220"/>
                    <a:pt x="845" y="193"/>
                  </a:cubicBezTo>
                  <a:cubicBezTo>
                    <a:pt x="845" y="171"/>
                    <a:pt x="827" y="162"/>
                    <a:pt x="773" y="157"/>
                  </a:cubicBezTo>
                  <a:cubicBezTo>
                    <a:pt x="761" y="156"/>
                    <a:pt x="761" y="156"/>
                    <a:pt x="761" y="156"/>
                  </a:cubicBezTo>
                  <a:cubicBezTo>
                    <a:pt x="761" y="153"/>
                    <a:pt x="760" y="150"/>
                    <a:pt x="760" y="148"/>
                  </a:cubicBezTo>
                  <a:cubicBezTo>
                    <a:pt x="760" y="145"/>
                    <a:pt x="761" y="144"/>
                    <a:pt x="761" y="140"/>
                  </a:cubicBezTo>
                  <a:cubicBezTo>
                    <a:pt x="766" y="141"/>
                    <a:pt x="769" y="141"/>
                    <a:pt x="774" y="141"/>
                  </a:cubicBezTo>
                  <a:cubicBezTo>
                    <a:pt x="812" y="141"/>
                    <a:pt x="835" y="125"/>
                    <a:pt x="835" y="99"/>
                  </a:cubicBezTo>
                  <a:cubicBezTo>
                    <a:pt x="835" y="91"/>
                    <a:pt x="833" y="84"/>
                    <a:pt x="829" y="77"/>
                  </a:cubicBezTo>
                  <a:cubicBezTo>
                    <a:pt x="852" y="77"/>
                    <a:pt x="852" y="77"/>
                    <a:pt x="852" y="77"/>
                  </a:cubicBezTo>
                  <a:cubicBezTo>
                    <a:pt x="906" y="191"/>
                    <a:pt x="906" y="191"/>
                    <a:pt x="906" y="191"/>
                  </a:cubicBezTo>
                  <a:cubicBezTo>
                    <a:pt x="901" y="202"/>
                    <a:pt x="895" y="210"/>
                    <a:pt x="890" y="214"/>
                  </a:cubicBezTo>
                  <a:cubicBezTo>
                    <a:pt x="872" y="195"/>
                    <a:pt x="872" y="195"/>
                    <a:pt x="872" y="195"/>
                  </a:cubicBezTo>
                  <a:cubicBezTo>
                    <a:pt x="863" y="198"/>
                    <a:pt x="855" y="209"/>
                    <a:pt x="855" y="220"/>
                  </a:cubicBezTo>
                  <a:cubicBezTo>
                    <a:pt x="855" y="233"/>
                    <a:pt x="864" y="241"/>
                    <a:pt x="876" y="241"/>
                  </a:cubicBezTo>
                  <a:cubicBezTo>
                    <a:pt x="896" y="241"/>
                    <a:pt x="912" y="221"/>
                    <a:pt x="926" y="190"/>
                  </a:cubicBezTo>
                  <a:cubicBezTo>
                    <a:pt x="977" y="77"/>
                    <a:pt x="977" y="77"/>
                    <a:pt x="977" y="77"/>
                  </a:cubicBezTo>
                  <a:lnTo>
                    <a:pt x="991" y="74"/>
                  </a:lnTo>
                  <a:close/>
                  <a:moveTo>
                    <a:pt x="642" y="55"/>
                  </a:moveTo>
                  <a:cubicBezTo>
                    <a:pt x="599" y="55"/>
                    <a:pt x="574" y="81"/>
                    <a:pt x="574" y="122"/>
                  </a:cubicBezTo>
                  <a:cubicBezTo>
                    <a:pt x="574" y="161"/>
                    <a:pt x="598" y="186"/>
                    <a:pt x="642" y="186"/>
                  </a:cubicBezTo>
                  <a:cubicBezTo>
                    <a:pt x="664" y="186"/>
                    <a:pt x="679" y="182"/>
                    <a:pt x="701" y="172"/>
                  </a:cubicBezTo>
                  <a:cubicBezTo>
                    <a:pt x="701" y="148"/>
                    <a:pt x="701" y="148"/>
                    <a:pt x="701" y="148"/>
                  </a:cubicBezTo>
                  <a:cubicBezTo>
                    <a:pt x="683" y="158"/>
                    <a:pt x="671" y="162"/>
                    <a:pt x="655" y="162"/>
                  </a:cubicBezTo>
                  <a:cubicBezTo>
                    <a:pt x="631" y="162"/>
                    <a:pt x="619" y="149"/>
                    <a:pt x="617" y="121"/>
                  </a:cubicBezTo>
                  <a:cubicBezTo>
                    <a:pt x="702" y="121"/>
                    <a:pt x="702" y="121"/>
                    <a:pt x="702" y="121"/>
                  </a:cubicBezTo>
                  <a:cubicBezTo>
                    <a:pt x="702" y="118"/>
                    <a:pt x="702" y="118"/>
                    <a:pt x="702" y="118"/>
                  </a:cubicBezTo>
                  <a:cubicBezTo>
                    <a:pt x="702" y="78"/>
                    <a:pt x="681" y="55"/>
                    <a:pt x="642" y="55"/>
                  </a:cubicBezTo>
                  <a:close/>
                  <a:moveTo>
                    <a:pt x="468" y="170"/>
                  </a:moveTo>
                  <a:cubicBezTo>
                    <a:pt x="466" y="166"/>
                    <a:pt x="466" y="166"/>
                    <a:pt x="466" y="166"/>
                  </a:cubicBezTo>
                  <a:cubicBezTo>
                    <a:pt x="466" y="109"/>
                    <a:pt x="466" y="109"/>
                    <a:pt x="466" y="109"/>
                  </a:cubicBezTo>
                  <a:cubicBezTo>
                    <a:pt x="466" y="84"/>
                    <a:pt x="463" y="77"/>
                    <a:pt x="454" y="68"/>
                  </a:cubicBezTo>
                  <a:cubicBezTo>
                    <a:pt x="445" y="59"/>
                    <a:pt x="430" y="55"/>
                    <a:pt x="410" y="55"/>
                  </a:cubicBezTo>
                  <a:cubicBezTo>
                    <a:pt x="374" y="55"/>
                    <a:pt x="345" y="69"/>
                    <a:pt x="345" y="87"/>
                  </a:cubicBezTo>
                  <a:cubicBezTo>
                    <a:pt x="345" y="94"/>
                    <a:pt x="349" y="97"/>
                    <a:pt x="361" y="97"/>
                  </a:cubicBezTo>
                  <a:cubicBezTo>
                    <a:pt x="391" y="97"/>
                    <a:pt x="391" y="97"/>
                    <a:pt x="391" y="97"/>
                  </a:cubicBezTo>
                  <a:cubicBezTo>
                    <a:pt x="391" y="70"/>
                    <a:pt x="391" y="70"/>
                    <a:pt x="391" y="70"/>
                  </a:cubicBezTo>
                  <a:cubicBezTo>
                    <a:pt x="414" y="70"/>
                    <a:pt x="423" y="77"/>
                    <a:pt x="423" y="95"/>
                  </a:cubicBezTo>
                  <a:cubicBezTo>
                    <a:pt x="423" y="102"/>
                    <a:pt x="423" y="102"/>
                    <a:pt x="423" y="102"/>
                  </a:cubicBezTo>
                  <a:cubicBezTo>
                    <a:pt x="380" y="112"/>
                    <a:pt x="362" y="117"/>
                    <a:pt x="354" y="123"/>
                  </a:cubicBezTo>
                  <a:cubicBezTo>
                    <a:pt x="344" y="130"/>
                    <a:pt x="339" y="140"/>
                    <a:pt x="339" y="153"/>
                  </a:cubicBezTo>
                  <a:cubicBezTo>
                    <a:pt x="339" y="173"/>
                    <a:pt x="354" y="187"/>
                    <a:pt x="376" y="187"/>
                  </a:cubicBezTo>
                  <a:cubicBezTo>
                    <a:pt x="389" y="187"/>
                    <a:pt x="402" y="183"/>
                    <a:pt x="423" y="170"/>
                  </a:cubicBezTo>
                  <a:cubicBezTo>
                    <a:pt x="426" y="184"/>
                    <a:pt x="426" y="184"/>
                    <a:pt x="426" y="184"/>
                  </a:cubicBezTo>
                  <a:cubicBezTo>
                    <a:pt x="483" y="184"/>
                    <a:pt x="483" y="184"/>
                    <a:pt x="483" y="184"/>
                  </a:cubicBezTo>
                  <a:cubicBezTo>
                    <a:pt x="483" y="171"/>
                    <a:pt x="483" y="171"/>
                    <a:pt x="483" y="171"/>
                  </a:cubicBezTo>
                  <a:lnTo>
                    <a:pt x="468" y="170"/>
                  </a:lnTo>
                  <a:close/>
                  <a:moveTo>
                    <a:pt x="314" y="56"/>
                  </a:moveTo>
                  <a:cubicBezTo>
                    <a:pt x="300" y="64"/>
                    <a:pt x="292" y="71"/>
                    <a:pt x="280" y="84"/>
                  </a:cubicBezTo>
                  <a:cubicBezTo>
                    <a:pt x="282" y="55"/>
                    <a:pt x="282" y="55"/>
                    <a:pt x="282" y="55"/>
                  </a:cubicBezTo>
                  <a:cubicBezTo>
                    <a:pt x="267" y="55"/>
                    <a:pt x="267" y="55"/>
                    <a:pt x="267" y="55"/>
                  </a:cubicBezTo>
                  <a:cubicBezTo>
                    <a:pt x="221" y="70"/>
                    <a:pt x="221" y="70"/>
                    <a:pt x="221" y="70"/>
                  </a:cubicBezTo>
                  <a:cubicBezTo>
                    <a:pt x="221" y="82"/>
                    <a:pt x="221" y="82"/>
                    <a:pt x="221" y="82"/>
                  </a:cubicBezTo>
                  <a:cubicBezTo>
                    <a:pt x="239" y="82"/>
                    <a:pt x="239" y="82"/>
                    <a:pt x="239" y="82"/>
                  </a:cubicBezTo>
                  <a:cubicBezTo>
                    <a:pt x="239" y="166"/>
                    <a:pt x="239" y="166"/>
                    <a:pt x="239" y="166"/>
                  </a:cubicBezTo>
                  <a:cubicBezTo>
                    <a:pt x="237" y="170"/>
                    <a:pt x="237" y="170"/>
                    <a:pt x="237" y="170"/>
                  </a:cubicBezTo>
                  <a:cubicBezTo>
                    <a:pt x="223" y="171"/>
                    <a:pt x="223" y="171"/>
                    <a:pt x="223" y="171"/>
                  </a:cubicBezTo>
                  <a:cubicBezTo>
                    <a:pt x="223" y="184"/>
                    <a:pt x="223" y="184"/>
                    <a:pt x="223" y="184"/>
                  </a:cubicBezTo>
                  <a:cubicBezTo>
                    <a:pt x="304" y="184"/>
                    <a:pt x="304" y="184"/>
                    <a:pt x="304" y="184"/>
                  </a:cubicBezTo>
                  <a:cubicBezTo>
                    <a:pt x="304" y="171"/>
                    <a:pt x="304" y="171"/>
                    <a:pt x="304" y="171"/>
                  </a:cubicBezTo>
                  <a:cubicBezTo>
                    <a:pt x="285" y="170"/>
                    <a:pt x="285" y="170"/>
                    <a:pt x="285" y="170"/>
                  </a:cubicBezTo>
                  <a:cubicBezTo>
                    <a:pt x="282" y="166"/>
                    <a:pt x="282" y="166"/>
                    <a:pt x="282" y="166"/>
                  </a:cubicBezTo>
                  <a:cubicBezTo>
                    <a:pt x="282" y="93"/>
                    <a:pt x="282" y="93"/>
                    <a:pt x="282" y="93"/>
                  </a:cubicBezTo>
                  <a:cubicBezTo>
                    <a:pt x="285" y="93"/>
                    <a:pt x="287" y="93"/>
                    <a:pt x="288" y="93"/>
                  </a:cubicBezTo>
                  <a:cubicBezTo>
                    <a:pt x="301" y="93"/>
                    <a:pt x="307" y="97"/>
                    <a:pt x="312" y="110"/>
                  </a:cubicBezTo>
                  <a:cubicBezTo>
                    <a:pt x="331" y="110"/>
                    <a:pt x="331" y="110"/>
                    <a:pt x="331" y="110"/>
                  </a:cubicBezTo>
                  <a:cubicBezTo>
                    <a:pt x="338" y="60"/>
                    <a:pt x="338" y="60"/>
                    <a:pt x="338" y="60"/>
                  </a:cubicBezTo>
                  <a:cubicBezTo>
                    <a:pt x="332" y="56"/>
                    <a:pt x="328" y="56"/>
                    <a:pt x="318" y="56"/>
                  </a:cubicBezTo>
                  <a:cubicBezTo>
                    <a:pt x="317" y="56"/>
                    <a:pt x="316" y="56"/>
                    <a:pt x="314" y="56"/>
                  </a:cubicBezTo>
                  <a:close/>
                  <a:moveTo>
                    <a:pt x="62" y="103"/>
                  </a:moveTo>
                  <a:cubicBezTo>
                    <a:pt x="49" y="98"/>
                    <a:pt x="44" y="94"/>
                    <a:pt x="44" y="86"/>
                  </a:cubicBezTo>
                  <a:cubicBezTo>
                    <a:pt x="44" y="78"/>
                    <a:pt x="51" y="72"/>
                    <a:pt x="63" y="72"/>
                  </a:cubicBezTo>
                  <a:cubicBezTo>
                    <a:pt x="70" y="72"/>
                    <a:pt x="74" y="73"/>
                    <a:pt x="82" y="77"/>
                  </a:cubicBezTo>
                  <a:cubicBezTo>
                    <a:pt x="86" y="80"/>
                    <a:pt x="86" y="80"/>
                    <a:pt x="86" y="80"/>
                  </a:cubicBezTo>
                  <a:cubicBezTo>
                    <a:pt x="89" y="100"/>
                    <a:pt x="89" y="100"/>
                    <a:pt x="89" y="100"/>
                  </a:cubicBezTo>
                  <a:cubicBezTo>
                    <a:pt x="107" y="100"/>
                    <a:pt x="107" y="100"/>
                    <a:pt x="107" y="100"/>
                  </a:cubicBezTo>
                  <a:cubicBezTo>
                    <a:pt x="107" y="62"/>
                    <a:pt x="107" y="62"/>
                    <a:pt x="107" y="62"/>
                  </a:cubicBezTo>
                  <a:cubicBezTo>
                    <a:pt x="83" y="56"/>
                    <a:pt x="72" y="55"/>
                    <a:pt x="58" y="55"/>
                  </a:cubicBezTo>
                  <a:cubicBezTo>
                    <a:pt x="24" y="55"/>
                    <a:pt x="2" y="71"/>
                    <a:pt x="2" y="95"/>
                  </a:cubicBezTo>
                  <a:cubicBezTo>
                    <a:pt x="2" y="112"/>
                    <a:pt x="13" y="122"/>
                    <a:pt x="54" y="139"/>
                  </a:cubicBezTo>
                  <a:cubicBezTo>
                    <a:pt x="66" y="144"/>
                    <a:pt x="70" y="148"/>
                    <a:pt x="70" y="155"/>
                  </a:cubicBezTo>
                  <a:cubicBezTo>
                    <a:pt x="70" y="165"/>
                    <a:pt x="63" y="170"/>
                    <a:pt x="50" y="170"/>
                  </a:cubicBezTo>
                  <a:cubicBezTo>
                    <a:pt x="42" y="170"/>
                    <a:pt x="35" y="169"/>
                    <a:pt x="24" y="164"/>
                  </a:cubicBezTo>
                  <a:cubicBezTo>
                    <a:pt x="21" y="161"/>
                    <a:pt x="21" y="161"/>
                    <a:pt x="21" y="161"/>
                  </a:cubicBezTo>
                  <a:cubicBezTo>
                    <a:pt x="19" y="138"/>
                    <a:pt x="19" y="138"/>
                    <a:pt x="19" y="138"/>
                  </a:cubicBezTo>
                  <a:cubicBezTo>
                    <a:pt x="0" y="138"/>
                    <a:pt x="0" y="138"/>
                    <a:pt x="0" y="138"/>
                  </a:cubicBezTo>
                  <a:cubicBezTo>
                    <a:pt x="0" y="180"/>
                    <a:pt x="0" y="180"/>
                    <a:pt x="0" y="180"/>
                  </a:cubicBezTo>
                  <a:cubicBezTo>
                    <a:pt x="26" y="186"/>
                    <a:pt x="37" y="187"/>
                    <a:pt x="55" y="187"/>
                  </a:cubicBezTo>
                  <a:cubicBezTo>
                    <a:pt x="88" y="187"/>
                    <a:pt x="113" y="170"/>
                    <a:pt x="113" y="145"/>
                  </a:cubicBezTo>
                  <a:cubicBezTo>
                    <a:pt x="113" y="126"/>
                    <a:pt x="103" y="118"/>
                    <a:pt x="62" y="103"/>
                  </a:cubicBezTo>
                  <a:close/>
                  <a:moveTo>
                    <a:pt x="1048" y="32"/>
                  </a:moveTo>
                  <a:cubicBezTo>
                    <a:pt x="1056" y="32"/>
                    <a:pt x="1060" y="39"/>
                    <a:pt x="1060" y="46"/>
                  </a:cubicBezTo>
                  <a:cubicBezTo>
                    <a:pt x="1060" y="56"/>
                    <a:pt x="1053" y="62"/>
                    <a:pt x="1043" y="68"/>
                  </a:cubicBezTo>
                  <a:cubicBezTo>
                    <a:pt x="1038" y="61"/>
                    <a:pt x="1034" y="55"/>
                    <a:pt x="1034" y="47"/>
                  </a:cubicBezTo>
                  <a:cubicBezTo>
                    <a:pt x="1034" y="38"/>
                    <a:pt x="1040" y="32"/>
                    <a:pt x="1048" y="32"/>
                  </a:cubicBezTo>
                  <a:close/>
                  <a:moveTo>
                    <a:pt x="536" y="62"/>
                  </a:moveTo>
                  <a:cubicBezTo>
                    <a:pt x="536" y="26"/>
                    <a:pt x="536" y="26"/>
                    <a:pt x="536" y="26"/>
                  </a:cubicBezTo>
                  <a:cubicBezTo>
                    <a:pt x="513" y="26"/>
                    <a:pt x="513" y="26"/>
                    <a:pt x="513" y="26"/>
                  </a:cubicBezTo>
                  <a:cubicBezTo>
                    <a:pt x="497" y="55"/>
                    <a:pt x="497" y="55"/>
                    <a:pt x="497" y="55"/>
                  </a:cubicBezTo>
                  <a:cubicBezTo>
                    <a:pt x="476" y="69"/>
                    <a:pt x="476" y="69"/>
                    <a:pt x="476" y="69"/>
                  </a:cubicBezTo>
                  <a:cubicBezTo>
                    <a:pt x="476" y="80"/>
                    <a:pt x="476" y="80"/>
                    <a:pt x="476" y="80"/>
                  </a:cubicBezTo>
                  <a:cubicBezTo>
                    <a:pt x="494" y="80"/>
                    <a:pt x="494" y="80"/>
                    <a:pt x="494" y="80"/>
                  </a:cubicBezTo>
                  <a:cubicBezTo>
                    <a:pt x="494" y="156"/>
                    <a:pt x="494" y="156"/>
                    <a:pt x="494" y="156"/>
                  </a:cubicBezTo>
                  <a:cubicBezTo>
                    <a:pt x="494" y="176"/>
                    <a:pt x="505" y="186"/>
                    <a:pt x="528" y="186"/>
                  </a:cubicBezTo>
                  <a:cubicBezTo>
                    <a:pt x="541" y="186"/>
                    <a:pt x="552" y="184"/>
                    <a:pt x="572" y="175"/>
                  </a:cubicBezTo>
                  <a:cubicBezTo>
                    <a:pt x="572" y="161"/>
                    <a:pt x="572" y="161"/>
                    <a:pt x="572" y="161"/>
                  </a:cubicBezTo>
                  <a:cubicBezTo>
                    <a:pt x="572" y="161"/>
                    <a:pt x="565" y="162"/>
                    <a:pt x="559" y="162"/>
                  </a:cubicBezTo>
                  <a:cubicBezTo>
                    <a:pt x="542" y="162"/>
                    <a:pt x="536" y="157"/>
                    <a:pt x="536" y="140"/>
                  </a:cubicBezTo>
                  <a:cubicBezTo>
                    <a:pt x="536" y="80"/>
                    <a:pt x="536" y="80"/>
                    <a:pt x="536" y="80"/>
                  </a:cubicBezTo>
                  <a:cubicBezTo>
                    <a:pt x="572" y="80"/>
                    <a:pt x="572" y="80"/>
                    <a:pt x="572" y="80"/>
                  </a:cubicBezTo>
                  <a:cubicBezTo>
                    <a:pt x="572" y="62"/>
                    <a:pt x="572" y="62"/>
                    <a:pt x="572" y="62"/>
                  </a:cubicBezTo>
                  <a:lnTo>
                    <a:pt x="536" y="62"/>
                  </a:lnTo>
                  <a:close/>
                  <a:moveTo>
                    <a:pt x="178" y="62"/>
                  </a:moveTo>
                  <a:cubicBezTo>
                    <a:pt x="178" y="26"/>
                    <a:pt x="178" y="26"/>
                    <a:pt x="178" y="26"/>
                  </a:cubicBezTo>
                  <a:cubicBezTo>
                    <a:pt x="155" y="26"/>
                    <a:pt x="155" y="26"/>
                    <a:pt x="155" y="26"/>
                  </a:cubicBezTo>
                  <a:cubicBezTo>
                    <a:pt x="139" y="55"/>
                    <a:pt x="139" y="55"/>
                    <a:pt x="139" y="55"/>
                  </a:cubicBezTo>
                  <a:cubicBezTo>
                    <a:pt x="117" y="69"/>
                    <a:pt x="117" y="69"/>
                    <a:pt x="117" y="69"/>
                  </a:cubicBezTo>
                  <a:cubicBezTo>
                    <a:pt x="117" y="80"/>
                    <a:pt x="117" y="80"/>
                    <a:pt x="117" y="80"/>
                  </a:cubicBezTo>
                  <a:cubicBezTo>
                    <a:pt x="135" y="80"/>
                    <a:pt x="135" y="80"/>
                    <a:pt x="135" y="80"/>
                  </a:cubicBezTo>
                  <a:cubicBezTo>
                    <a:pt x="135" y="156"/>
                    <a:pt x="135" y="156"/>
                    <a:pt x="135" y="156"/>
                  </a:cubicBezTo>
                  <a:cubicBezTo>
                    <a:pt x="135" y="176"/>
                    <a:pt x="147" y="186"/>
                    <a:pt x="169" y="186"/>
                  </a:cubicBezTo>
                  <a:cubicBezTo>
                    <a:pt x="183" y="186"/>
                    <a:pt x="194" y="184"/>
                    <a:pt x="213" y="175"/>
                  </a:cubicBezTo>
                  <a:cubicBezTo>
                    <a:pt x="213" y="161"/>
                    <a:pt x="213" y="161"/>
                    <a:pt x="213" y="161"/>
                  </a:cubicBezTo>
                  <a:cubicBezTo>
                    <a:pt x="213" y="161"/>
                    <a:pt x="207" y="162"/>
                    <a:pt x="201" y="162"/>
                  </a:cubicBezTo>
                  <a:cubicBezTo>
                    <a:pt x="184" y="162"/>
                    <a:pt x="178" y="157"/>
                    <a:pt x="178" y="140"/>
                  </a:cubicBezTo>
                  <a:cubicBezTo>
                    <a:pt x="178" y="80"/>
                    <a:pt x="178" y="80"/>
                    <a:pt x="178" y="80"/>
                  </a:cubicBezTo>
                  <a:cubicBezTo>
                    <a:pt x="213" y="80"/>
                    <a:pt x="213" y="80"/>
                    <a:pt x="213" y="80"/>
                  </a:cubicBezTo>
                  <a:cubicBezTo>
                    <a:pt x="213" y="62"/>
                    <a:pt x="213" y="62"/>
                    <a:pt x="213" y="62"/>
                  </a:cubicBezTo>
                  <a:lnTo>
                    <a:pt x="178" y="62"/>
                  </a:lnTo>
                  <a:close/>
                  <a:moveTo>
                    <a:pt x="1107" y="149"/>
                  </a:moveTo>
                  <a:cubicBezTo>
                    <a:pt x="1129" y="131"/>
                    <a:pt x="1129" y="131"/>
                    <a:pt x="1129" y="131"/>
                  </a:cubicBezTo>
                  <a:cubicBezTo>
                    <a:pt x="1129" y="89"/>
                    <a:pt x="1129" y="89"/>
                    <a:pt x="1129" y="89"/>
                  </a:cubicBezTo>
                  <a:cubicBezTo>
                    <a:pt x="1087" y="124"/>
                    <a:pt x="1087" y="124"/>
                    <a:pt x="1087" y="124"/>
                  </a:cubicBezTo>
                  <a:cubicBezTo>
                    <a:pt x="1061" y="91"/>
                    <a:pt x="1061" y="91"/>
                    <a:pt x="1061" y="91"/>
                  </a:cubicBezTo>
                  <a:cubicBezTo>
                    <a:pt x="1078" y="80"/>
                    <a:pt x="1093" y="68"/>
                    <a:pt x="1093" y="44"/>
                  </a:cubicBezTo>
                  <a:cubicBezTo>
                    <a:pt x="1093" y="19"/>
                    <a:pt x="1075" y="0"/>
                    <a:pt x="1048" y="0"/>
                  </a:cubicBezTo>
                  <a:cubicBezTo>
                    <a:pt x="1022" y="0"/>
                    <a:pt x="1000" y="19"/>
                    <a:pt x="1000" y="47"/>
                  </a:cubicBezTo>
                  <a:cubicBezTo>
                    <a:pt x="1000" y="64"/>
                    <a:pt x="1007" y="75"/>
                    <a:pt x="1015" y="84"/>
                  </a:cubicBezTo>
                  <a:cubicBezTo>
                    <a:pt x="997" y="95"/>
                    <a:pt x="981" y="109"/>
                    <a:pt x="981" y="135"/>
                  </a:cubicBezTo>
                  <a:cubicBezTo>
                    <a:pt x="981" y="164"/>
                    <a:pt x="1002" y="187"/>
                    <a:pt x="1038" y="187"/>
                  </a:cubicBezTo>
                  <a:cubicBezTo>
                    <a:pt x="1059" y="187"/>
                    <a:pt x="1071" y="179"/>
                    <a:pt x="1080" y="171"/>
                  </a:cubicBezTo>
                  <a:cubicBezTo>
                    <a:pt x="1091" y="184"/>
                    <a:pt x="1091" y="184"/>
                    <a:pt x="1091" y="184"/>
                  </a:cubicBezTo>
                  <a:cubicBezTo>
                    <a:pt x="1134" y="184"/>
                    <a:pt x="1134" y="184"/>
                    <a:pt x="1134" y="184"/>
                  </a:cubicBezTo>
                  <a:lnTo>
                    <a:pt x="1107" y="149"/>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grpSp>
    </p:spTree>
    <p:extLst>
      <p:ext uri="{BB962C8B-B14F-4D97-AF65-F5344CB8AC3E}">
        <p14:creationId xmlns:p14="http://schemas.microsoft.com/office/powerpoint/2010/main" val="119823206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15:guide id="1" pos="628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CF3CE2CC-14BC-5646-96AA-2C2A7938E4DD}"/>
              </a:ext>
            </a:extLst>
          </p:cNvPr>
          <p:cNvSpPr>
            <a:spLocks noGrp="1"/>
          </p:cNvSpPr>
          <p:nvPr>
            <p:ph type="title" hasCustomPrompt="1"/>
          </p:nvPr>
        </p:nvSpPr>
        <p:spPr/>
        <p:txBody>
          <a:bodyPr/>
          <a:lstStyle/>
          <a:p>
            <a:r>
              <a:rPr lang="en-US" dirty="0"/>
              <a:t>[Slide title]</a:t>
            </a:r>
          </a:p>
        </p:txBody>
      </p:sp>
      <p:sp>
        <p:nvSpPr>
          <p:cNvPr id="12" name="Subtitle">
            <a:extLst>
              <a:ext uri="{FF2B5EF4-FFF2-40B4-BE49-F238E27FC236}">
                <a16:creationId xmlns:a16="http://schemas.microsoft.com/office/drawing/2014/main" id="{458A0AD4-C64D-F047-9FFC-8C60FB5D1117}"/>
              </a:ext>
            </a:extLst>
          </p:cNvPr>
          <p:cNvSpPr>
            <a:spLocks noGrp="1"/>
          </p:cNvSpPr>
          <p:nvPr>
            <p:ph type="subTitle" idx="15"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0" name="Bar">
            <a:extLst>
              <a:ext uri="{FF2B5EF4-FFF2-40B4-BE49-F238E27FC236}">
                <a16:creationId xmlns:a16="http://schemas.microsoft.com/office/drawing/2014/main" id="{69228AFC-D49C-488D-8552-7D710415F604}"/>
              </a:ext>
            </a:extLst>
          </p:cNvPr>
          <p:cNvSpPr/>
          <p:nvPr/>
        </p:nvSpPr>
        <p:spPr bwMode="hidden">
          <a:xfrm>
            <a:off x="332184" y="1301002"/>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1" name="Text Placeholder 1">
            <a:extLst>
              <a:ext uri="{FF2B5EF4-FFF2-40B4-BE49-F238E27FC236}">
                <a16:creationId xmlns:a16="http://schemas.microsoft.com/office/drawing/2014/main" id="{2558D843-2564-2842-A6B3-07BBF732627C}"/>
              </a:ext>
            </a:extLst>
          </p:cNvPr>
          <p:cNvSpPr>
            <a:spLocks noGrp="1"/>
          </p:cNvSpPr>
          <p:nvPr>
            <p:ph type="body" sz="quarter" idx="13"/>
          </p:nvPr>
        </p:nvSpPr>
        <p:spPr>
          <a:xfrm>
            <a:off x="332185" y="1472453"/>
            <a:ext cx="8479631" cy="3190987"/>
          </a:xfrm>
        </p:spPr>
        <p:txBody>
          <a:bodyPr numCol="2" spcCol="356616">
            <a:noAutofit/>
          </a:bodyPr>
          <a:lstStyle>
            <a:lvl1pPr marL="273844" indent="-273844">
              <a:spcBef>
                <a:spcPts val="900"/>
              </a:spcBef>
              <a:spcAft>
                <a:spcPts val="0"/>
              </a:spcAft>
              <a:buClr>
                <a:schemeClr val="tx2"/>
              </a:buClr>
              <a:buFont typeface="+mj-lt"/>
              <a:buAutoNum type="arabicPeriod"/>
              <a:tabLst>
                <a:tab pos="4069556" algn="r"/>
              </a:tabLst>
              <a:defRPr b="0">
                <a:solidFill>
                  <a:schemeClr val="tx1"/>
                </a:solidFill>
              </a:defRPr>
            </a:lvl1pPr>
            <a:lvl2pPr marL="410766" indent="-136922">
              <a:spcBef>
                <a:spcPts val="450"/>
              </a:spcBef>
              <a:spcAft>
                <a:spcPts val="0"/>
              </a:spcAft>
              <a:buFont typeface="Arial" panose="020B0604020202020204" pitchFamily="34" charset="0"/>
              <a:buChar char="–"/>
              <a:tabLst>
                <a:tab pos="4069556" algn="r"/>
              </a:tabLst>
              <a:defRPr/>
            </a:lvl2pPr>
            <a:lvl3pPr marL="547688" indent="-136922">
              <a:spcBef>
                <a:spcPts val="450"/>
              </a:spcBef>
              <a:spcAft>
                <a:spcPts val="0"/>
              </a:spcAft>
              <a:buFont typeface="Arial" panose="020B0604020202020204" pitchFamily="34" charset="0"/>
              <a:buChar char="•"/>
              <a:tabLst>
                <a:tab pos="4069556" algn="r"/>
              </a:tabLst>
              <a:defRPr/>
            </a:lvl3pPr>
            <a:lvl4pPr marL="685800" indent="-136922">
              <a:spcBef>
                <a:spcPts val="450"/>
              </a:spcBef>
              <a:spcAft>
                <a:spcPts val="0"/>
              </a:spcAft>
              <a:buFont typeface="Arial" panose="020B0604020202020204" pitchFamily="34" charset="0"/>
              <a:buChar char="–"/>
              <a:tabLst>
                <a:tab pos="4069556" algn="r"/>
              </a:tabLst>
              <a:defRPr/>
            </a:lvl4pPr>
            <a:lvl5pPr marL="822722" indent="-136922">
              <a:spcBef>
                <a:spcPts val="450"/>
              </a:spcBef>
              <a:spcAft>
                <a:spcPts val="0"/>
              </a:spcAft>
              <a:buFont typeface="Arial" panose="020B0604020202020204" pitchFamily="34" charset="0"/>
              <a:buChar char="•"/>
              <a:tabLst>
                <a:tab pos="4069556" algn="r"/>
              </a:tabLst>
              <a:defRPr/>
            </a:lvl5pPr>
            <a:lvl6pPr marL="959644" indent="-136922">
              <a:spcBef>
                <a:spcPts val="450"/>
              </a:spcBef>
              <a:spcAft>
                <a:spcPts val="0"/>
              </a:spcAft>
              <a:buFont typeface="Arial" panose="020B0604020202020204" pitchFamily="34" charset="0"/>
              <a:buChar char="–"/>
              <a:tabLst>
                <a:tab pos="4069556" algn="r"/>
              </a:tabLst>
              <a:defRPr/>
            </a:lvl6pPr>
            <a:lvl7pPr marL="1096566" indent="-136922">
              <a:spcBef>
                <a:spcPts val="450"/>
              </a:spcBef>
              <a:spcAft>
                <a:spcPts val="0"/>
              </a:spcAft>
              <a:buFont typeface="Arial" panose="020B0604020202020204" pitchFamily="34" charset="0"/>
              <a:buChar char="•"/>
              <a:tabLst>
                <a:tab pos="4069556" algn="r"/>
              </a:tabLst>
              <a:defRPr/>
            </a:lvl7pPr>
            <a:lvl8pPr marL="1233488" indent="-136922">
              <a:spcBef>
                <a:spcPts val="450"/>
              </a:spcBef>
              <a:spcAft>
                <a:spcPts val="0"/>
              </a:spcAft>
              <a:buFont typeface="Arial" panose="020B0604020202020204" pitchFamily="34" charset="0"/>
              <a:buChar char="–"/>
              <a:tabLst>
                <a:tab pos="4069556" algn="r"/>
              </a:tabLst>
              <a:defRPr/>
            </a:lvl8pPr>
            <a:lvl9pPr marL="1371600" indent="-136922">
              <a:spcBef>
                <a:spcPts val="450"/>
              </a:spcBef>
              <a:spcAft>
                <a:spcPts val="0"/>
              </a:spcAft>
              <a:buFont typeface="Arial" panose="020B0604020202020204" pitchFamily="34" charset="0"/>
              <a:buChar char="•"/>
              <a:tabLst>
                <a:tab pos="4069556" algn="r"/>
              </a:tabLst>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a:extLst>
              <a:ext uri="{FF2B5EF4-FFF2-40B4-BE49-F238E27FC236}">
                <a16:creationId xmlns:a16="http://schemas.microsoft.com/office/drawing/2014/main" id="{A3F1E620-FA5F-6E48-9129-8D9A589880CA}"/>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5" name="Footnotes">
            <a:extLst>
              <a:ext uri="{FF2B5EF4-FFF2-40B4-BE49-F238E27FC236}">
                <a16:creationId xmlns:a16="http://schemas.microsoft.com/office/drawing/2014/main" id="{B838EAE9-AD56-644A-AF54-3B9C86CE4BCB}"/>
              </a:ext>
            </a:extLst>
          </p:cNvPr>
          <p:cNvSpPr>
            <a:spLocks noGrp="1"/>
          </p:cNvSpPr>
          <p:nvPr>
            <p:ph type="body" sz="quarter" idx="14"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C0C6769E-AC6D-6B4D-8D3A-0138AACEFD9D}"/>
              </a:ext>
            </a:extLst>
          </p:cNvPr>
          <p:cNvSpPr>
            <a:spLocks noGrp="1"/>
          </p:cNvSpPr>
          <p:nvPr>
            <p:ph type="dt" sz="half" idx="10"/>
          </p:nvPr>
        </p:nvSpPr>
        <p:spPr/>
        <p:txBody>
          <a:bodyPr/>
          <a:lstStyle/>
          <a:p>
            <a:r>
              <a:rPr lang="en-US" dirty="0" smtClean="0"/>
              <a:t>June 2019</a:t>
            </a:r>
            <a:endParaRPr lang="en-US" dirty="0"/>
          </a:p>
        </p:txBody>
      </p:sp>
      <p:sp>
        <p:nvSpPr>
          <p:cNvPr id="9" name="Slide Number Placeholder">
            <a:extLst>
              <a:ext uri="{FF2B5EF4-FFF2-40B4-BE49-F238E27FC236}">
                <a16:creationId xmlns:a16="http://schemas.microsoft.com/office/drawing/2014/main" id="{12DC57AA-DA42-F941-8E24-11E25802E158}"/>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32726195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genda - Burgundy">
    <p:bg>
      <p:bgPr>
        <a:solidFill>
          <a:srgbClr val="A32020"/>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CF3CE2CC-14BC-5646-96AA-2C2A7938E4DD}"/>
              </a:ext>
            </a:extLst>
          </p:cNvPr>
          <p:cNvSpPr>
            <a:spLocks noGrp="1"/>
          </p:cNvSpPr>
          <p:nvPr>
            <p:ph type="title" hasCustomPrompt="1"/>
          </p:nvPr>
        </p:nvSpPr>
        <p:spPr/>
        <p:txBody>
          <a:bodyPr/>
          <a:lstStyle/>
          <a:p>
            <a:r>
              <a:rPr lang="en-US" dirty="0"/>
              <a:t>[Slide title]</a:t>
            </a:r>
          </a:p>
        </p:txBody>
      </p:sp>
      <p:sp>
        <p:nvSpPr>
          <p:cNvPr id="12" name="Subtitle">
            <a:extLst>
              <a:ext uri="{FF2B5EF4-FFF2-40B4-BE49-F238E27FC236}">
                <a16:creationId xmlns:a16="http://schemas.microsoft.com/office/drawing/2014/main" id="{458A0AD4-C64D-F047-9FFC-8C60FB5D1117}"/>
              </a:ext>
            </a:extLst>
          </p:cNvPr>
          <p:cNvSpPr>
            <a:spLocks noGrp="1"/>
          </p:cNvSpPr>
          <p:nvPr>
            <p:ph type="subTitle" idx="15"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1"/>
                </a:solidFill>
              </a:defRPr>
            </a:lvl1pPr>
            <a:lvl2pPr marL="0" indent="0" algn="l">
              <a:lnSpc>
                <a:spcPct val="100000"/>
              </a:lnSpc>
              <a:spcBef>
                <a:spcPts val="0"/>
              </a:spcBef>
              <a:spcAft>
                <a:spcPts val="0"/>
              </a:spcAft>
              <a:buNone/>
              <a:defRPr sz="1350" b="1">
                <a:solidFill>
                  <a:schemeClr val="tx1"/>
                </a:solidFill>
              </a:defRPr>
            </a:lvl2pPr>
            <a:lvl3pPr marL="0" indent="0" algn="l">
              <a:lnSpc>
                <a:spcPct val="100000"/>
              </a:lnSpc>
              <a:spcBef>
                <a:spcPts val="0"/>
              </a:spcBef>
              <a:spcAft>
                <a:spcPts val="0"/>
              </a:spcAft>
              <a:buNone/>
              <a:defRPr sz="1350" b="1">
                <a:solidFill>
                  <a:schemeClr val="tx1"/>
                </a:solidFill>
              </a:defRPr>
            </a:lvl3pPr>
            <a:lvl4pPr marL="0" indent="0" algn="l">
              <a:lnSpc>
                <a:spcPct val="100000"/>
              </a:lnSpc>
              <a:spcBef>
                <a:spcPts val="0"/>
              </a:spcBef>
              <a:spcAft>
                <a:spcPts val="0"/>
              </a:spcAft>
              <a:buNone/>
              <a:defRPr sz="1350" b="1">
                <a:solidFill>
                  <a:schemeClr val="tx1"/>
                </a:solidFill>
              </a:defRPr>
            </a:lvl4pPr>
            <a:lvl5pPr marL="0" indent="0" algn="l">
              <a:lnSpc>
                <a:spcPct val="100000"/>
              </a:lnSpc>
              <a:spcBef>
                <a:spcPts val="0"/>
              </a:spcBef>
              <a:spcAft>
                <a:spcPts val="0"/>
              </a:spcAft>
              <a:buNone/>
              <a:defRPr sz="1350" b="1">
                <a:solidFill>
                  <a:schemeClr val="tx1"/>
                </a:solidFill>
              </a:defRPr>
            </a:lvl5pPr>
            <a:lvl6pPr marL="0" indent="0" algn="l">
              <a:lnSpc>
                <a:spcPct val="100000"/>
              </a:lnSpc>
              <a:spcBef>
                <a:spcPts val="0"/>
              </a:spcBef>
              <a:spcAft>
                <a:spcPts val="0"/>
              </a:spcAft>
              <a:buNone/>
              <a:defRPr sz="1350" b="1">
                <a:solidFill>
                  <a:schemeClr val="tx1"/>
                </a:solidFill>
              </a:defRPr>
            </a:lvl6pPr>
            <a:lvl7pPr marL="0" indent="0" algn="l">
              <a:lnSpc>
                <a:spcPct val="100000"/>
              </a:lnSpc>
              <a:spcBef>
                <a:spcPts val="0"/>
              </a:spcBef>
              <a:spcAft>
                <a:spcPts val="0"/>
              </a:spcAft>
              <a:buNone/>
              <a:defRPr sz="1350" b="1">
                <a:solidFill>
                  <a:schemeClr val="tx1"/>
                </a:solidFill>
              </a:defRPr>
            </a:lvl7pPr>
            <a:lvl8pPr marL="0" indent="0" algn="l">
              <a:lnSpc>
                <a:spcPct val="100000"/>
              </a:lnSpc>
              <a:spcBef>
                <a:spcPts val="0"/>
              </a:spcBef>
              <a:spcAft>
                <a:spcPts val="0"/>
              </a:spcAft>
              <a:buNone/>
              <a:defRPr sz="1350" b="1">
                <a:solidFill>
                  <a:schemeClr val="tx1"/>
                </a:solidFill>
              </a:defRPr>
            </a:lvl8pPr>
            <a:lvl9pPr marL="0" indent="0" algn="l">
              <a:lnSpc>
                <a:spcPct val="100000"/>
              </a:lnSpc>
              <a:spcBef>
                <a:spcPts val="0"/>
              </a:spcBef>
              <a:spcAft>
                <a:spcPts val="0"/>
              </a:spcAft>
              <a:buNone/>
              <a:defRPr sz="1350" b="1">
                <a:solidFill>
                  <a:schemeClr val="tx1"/>
                </a:solidFill>
              </a:defRPr>
            </a:lvl9pPr>
          </a:lstStyle>
          <a:p>
            <a:r>
              <a:rPr lang="en-US" dirty="0"/>
              <a:t>[Optional slide subtitle]</a:t>
            </a:r>
          </a:p>
        </p:txBody>
      </p:sp>
      <p:sp>
        <p:nvSpPr>
          <p:cNvPr id="11" name="Text Placeholder 1">
            <a:extLst>
              <a:ext uri="{FF2B5EF4-FFF2-40B4-BE49-F238E27FC236}">
                <a16:creationId xmlns:a16="http://schemas.microsoft.com/office/drawing/2014/main" id="{2558D843-2564-2842-A6B3-07BBF732627C}"/>
              </a:ext>
            </a:extLst>
          </p:cNvPr>
          <p:cNvSpPr>
            <a:spLocks noGrp="1"/>
          </p:cNvSpPr>
          <p:nvPr>
            <p:ph type="body" sz="quarter" idx="13"/>
          </p:nvPr>
        </p:nvSpPr>
        <p:spPr>
          <a:xfrm>
            <a:off x="332185" y="1472453"/>
            <a:ext cx="8479631" cy="3190987"/>
          </a:xfrm>
        </p:spPr>
        <p:txBody>
          <a:bodyPr numCol="2" spcCol="356616">
            <a:noAutofit/>
          </a:bodyPr>
          <a:lstStyle>
            <a:lvl1pPr marL="273844" indent="-273844">
              <a:spcBef>
                <a:spcPts val="900"/>
              </a:spcBef>
              <a:spcAft>
                <a:spcPts val="0"/>
              </a:spcAft>
              <a:buClrTx/>
              <a:buFont typeface="+mj-lt"/>
              <a:buAutoNum type="arabicPeriod"/>
              <a:tabLst>
                <a:tab pos="4069556" algn="r"/>
              </a:tabLst>
              <a:defRPr b="0">
                <a:solidFill>
                  <a:schemeClr val="tx1"/>
                </a:solidFill>
              </a:defRPr>
            </a:lvl1pPr>
            <a:lvl2pPr marL="410766" indent="-136922">
              <a:spcBef>
                <a:spcPts val="450"/>
              </a:spcBef>
              <a:spcAft>
                <a:spcPts val="0"/>
              </a:spcAft>
              <a:buFont typeface="Arial" panose="020B0604020202020204" pitchFamily="34" charset="0"/>
              <a:buChar char="–"/>
              <a:tabLst>
                <a:tab pos="4069556" algn="r"/>
              </a:tabLst>
              <a:defRPr/>
            </a:lvl2pPr>
            <a:lvl3pPr marL="547688" indent="-136922">
              <a:spcBef>
                <a:spcPts val="450"/>
              </a:spcBef>
              <a:spcAft>
                <a:spcPts val="0"/>
              </a:spcAft>
              <a:buFont typeface="Arial" panose="020B0604020202020204" pitchFamily="34" charset="0"/>
              <a:buChar char="•"/>
              <a:tabLst>
                <a:tab pos="4069556" algn="r"/>
              </a:tabLst>
              <a:defRPr/>
            </a:lvl3pPr>
            <a:lvl4pPr marL="685800" indent="-136922">
              <a:spcBef>
                <a:spcPts val="450"/>
              </a:spcBef>
              <a:spcAft>
                <a:spcPts val="0"/>
              </a:spcAft>
              <a:buFont typeface="Arial" panose="020B0604020202020204" pitchFamily="34" charset="0"/>
              <a:buChar char="–"/>
              <a:tabLst>
                <a:tab pos="4069556" algn="r"/>
              </a:tabLst>
              <a:defRPr/>
            </a:lvl4pPr>
            <a:lvl5pPr marL="822722" indent="-136922">
              <a:spcBef>
                <a:spcPts val="450"/>
              </a:spcBef>
              <a:spcAft>
                <a:spcPts val="0"/>
              </a:spcAft>
              <a:buFont typeface="Arial" panose="020B0604020202020204" pitchFamily="34" charset="0"/>
              <a:buChar char="•"/>
              <a:tabLst>
                <a:tab pos="4069556" algn="r"/>
              </a:tabLst>
              <a:defRPr/>
            </a:lvl5pPr>
            <a:lvl6pPr marL="959644" indent="-136922">
              <a:spcBef>
                <a:spcPts val="450"/>
              </a:spcBef>
              <a:spcAft>
                <a:spcPts val="0"/>
              </a:spcAft>
              <a:buFont typeface="Arial" panose="020B0604020202020204" pitchFamily="34" charset="0"/>
              <a:buChar char="–"/>
              <a:tabLst>
                <a:tab pos="4069556" algn="r"/>
              </a:tabLst>
              <a:defRPr/>
            </a:lvl6pPr>
            <a:lvl7pPr marL="1096566" indent="-136922">
              <a:spcBef>
                <a:spcPts val="450"/>
              </a:spcBef>
              <a:spcAft>
                <a:spcPts val="0"/>
              </a:spcAft>
              <a:buFont typeface="Arial" panose="020B0604020202020204" pitchFamily="34" charset="0"/>
              <a:buChar char="•"/>
              <a:tabLst>
                <a:tab pos="4069556" algn="r"/>
              </a:tabLst>
              <a:defRPr/>
            </a:lvl7pPr>
            <a:lvl8pPr marL="1233488" indent="-136922">
              <a:spcBef>
                <a:spcPts val="450"/>
              </a:spcBef>
              <a:spcAft>
                <a:spcPts val="0"/>
              </a:spcAft>
              <a:buFont typeface="Arial" panose="020B0604020202020204" pitchFamily="34" charset="0"/>
              <a:buChar char="–"/>
              <a:tabLst>
                <a:tab pos="4069556" algn="r"/>
              </a:tabLst>
              <a:defRPr/>
            </a:lvl8pPr>
            <a:lvl9pPr marL="1371600" indent="-136922">
              <a:spcBef>
                <a:spcPts val="450"/>
              </a:spcBef>
              <a:spcAft>
                <a:spcPts val="0"/>
              </a:spcAft>
              <a:buFont typeface="Arial" panose="020B0604020202020204" pitchFamily="34" charset="0"/>
              <a:buChar char="•"/>
              <a:tabLst>
                <a:tab pos="4069556" algn="r"/>
              </a:tabLst>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a:extLst>
              <a:ext uri="{FF2B5EF4-FFF2-40B4-BE49-F238E27FC236}">
                <a16:creationId xmlns:a16="http://schemas.microsoft.com/office/drawing/2014/main" id="{A3F1E620-FA5F-6E48-9129-8D9A589880CA}"/>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5" name="Footnotes">
            <a:extLst>
              <a:ext uri="{FF2B5EF4-FFF2-40B4-BE49-F238E27FC236}">
                <a16:creationId xmlns:a16="http://schemas.microsoft.com/office/drawing/2014/main" id="{B838EAE9-AD56-644A-AF54-3B9C86CE4BCB}"/>
              </a:ext>
            </a:extLst>
          </p:cNvPr>
          <p:cNvSpPr>
            <a:spLocks noGrp="1"/>
          </p:cNvSpPr>
          <p:nvPr>
            <p:ph type="body" sz="quarter" idx="14"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C0C6769E-AC6D-6B4D-8D3A-0138AACEFD9D}"/>
              </a:ext>
            </a:extLst>
          </p:cNvPr>
          <p:cNvSpPr>
            <a:spLocks noGrp="1"/>
          </p:cNvSpPr>
          <p:nvPr>
            <p:ph type="dt" sz="half" idx="10"/>
          </p:nvPr>
        </p:nvSpPr>
        <p:spPr/>
        <p:txBody>
          <a:bodyPr/>
          <a:lstStyle/>
          <a:p>
            <a:r>
              <a:rPr lang="en-US" dirty="0" smtClean="0"/>
              <a:t>June 2019</a:t>
            </a:r>
            <a:endParaRPr lang="en-US" dirty="0"/>
          </a:p>
        </p:txBody>
      </p:sp>
      <p:sp>
        <p:nvSpPr>
          <p:cNvPr id="9" name="Slide Number Placeholder">
            <a:extLst>
              <a:ext uri="{FF2B5EF4-FFF2-40B4-BE49-F238E27FC236}">
                <a16:creationId xmlns:a16="http://schemas.microsoft.com/office/drawing/2014/main" id="{12DC57AA-DA42-F941-8E24-11E25802E158}"/>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75283963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Agenda - Black">
    <p:bg>
      <p:bgPr>
        <a:solidFill>
          <a:srgbClr val="000000"/>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CF3CE2CC-14BC-5646-96AA-2C2A7938E4DD}"/>
              </a:ext>
            </a:extLst>
          </p:cNvPr>
          <p:cNvSpPr>
            <a:spLocks noGrp="1"/>
          </p:cNvSpPr>
          <p:nvPr>
            <p:ph type="title" hasCustomPrompt="1"/>
          </p:nvPr>
        </p:nvSpPr>
        <p:spPr/>
        <p:txBody>
          <a:bodyPr/>
          <a:lstStyle/>
          <a:p>
            <a:r>
              <a:rPr lang="en-US" dirty="0"/>
              <a:t>[Slide title]</a:t>
            </a:r>
          </a:p>
        </p:txBody>
      </p:sp>
      <p:sp>
        <p:nvSpPr>
          <p:cNvPr id="12" name="Subtitle">
            <a:extLst>
              <a:ext uri="{FF2B5EF4-FFF2-40B4-BE49-F238E27FC236}">
                <a16:creationId xmlns:a16="http://schemas.microsoft.com/office/drawing/2014/main" id="{458A0AD4-C64D-F047-9FFC-8C60FB5D1117}"/>
              </a:ext>
            </a:extLst>
          </p:cNvPr>
          <p:cNvSpPr>
            <a:spLocks noGrp="1"/>
          </p:cNvSpPr>
          <p:nvPr>
            <p:ph type="subTitle" idx="15"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1"/>
                </a:solidFill>
              </a:defRPr>
            </a:lvl1pPr>
            <a:lvl2pPr marL="0" indent="0" algn="l">
              <a:lnSpc>
                <a:spcPct val="100000"/>
              </a:lnSpc>
              <a:spcBef>
                <a:spcPts val="0"/>
              </a:spcBef>
              <a:spcAft>
                <a:spcPts val="0"/>
              </a:spcAft>
              <a:buNone/>
              <a:defRPr sz="1350" b="1">
                <a:solidFill>
                  <a:schemeClr val="tx1"/>
                </a:solidFill>
              </a:defRPr>
            </a:lvl2pPr>
            <a:lvl3pPr marL="0" indent="0" algn="l">
              <a:lnSpc>
                <a:spcPct val="100000"/>
              </a:lnSpc>
              <a:spcBef>
                <a:spcPts val="0"/>
              </a:spcBef>
              <a:spcAft>
                <a:spcPts val="0"/>
              </a:spcAft>
              <a:buNone/>
              <a:defRPr sz="1350" b="1">
                <a:solidFill>
                  <a:schemeClr val="tx1"/>
                </a:solidFill>
              </a:defRPr>
            </a:lvl3pPr>
            <a:lvl4pPr marL="0" indent="0" algn="l">
              <a:lnSpc>
                <a:spcPct val="100000"/>
              </a:lnSpc>
              <a:spcBef>
                <a:spcPts val="0"/>
              </a:spcBef>
              <a:spcAft>
                <a:spcPts val="0"/>
              </a:spcAft>
              <a:buNone/>
              <a:defRPr sz="1350" b="1">
                <a:solidFill>
                  <a:schemeClr val="tx1"/>
                </a:solidFill>
              </a:defRPr>
            </a:lvl4pPr>
            <a:lvl5pPr marL="0" indent="0" algn="l">
              <a:lnSpc>
                <a:spcPct val="100000"/>
              </a:lnSpc>
              <a:spcBef>
                <a:spcPts val="0"/>
              </a:spcBef>
              <a:spcAft>
                <a:spcPts val="0"/>
              </a:spcAft>
              <a:buNone/>
              <a:defRPr sz="1350" b="1">
                <a:solidFill>
                  <a:schemeClr val="tx1"/>
                </a:solidFill>
              </a:defRPr>
            </a:lvl5pPr>
            <a:lvl6pPr marL="0" indent="0" algn="l">
              <a:lnSpc>
                <a:spcPct val="100000"/>
              </a:lnSpc>
              <a:spcBef>
                <a:spcPts val="0"/>
              </a:spcBef>
              <a:spcAft>
                <a:spcPts val="0"/>
              </a:spcAft>
              <a:buNone/>
              <a:defRPr sz="1350" b="1">
                <a:solidFill>
                  <a:schemeClr val="tx1"/>
                </a:solidFill>
              </a:defRPr>
            </a:lvl6pPr>
            <a:lvl7pPr marL="0" indent="0" algn="l">
              <a:lnSpc>
                <a:spcPct val="100000"/>
              </a:lnSpc>
              <a:spcBef>
                <a:spcPts val="0"/>
              </a:spcBef>
              <a:spcAft>
                <a:spcPts val="0"/>
              </a:spcAft>
              <a:buNone/>
              <a:defRPr sz="1350" b="1">
                <a:solidFill>
                  <a:schemeClr val="tx1"/>
                </a:solidFill>
              </a:defRPr>
            </a:lvl7pPr>
            <a:lvl8pPr marL="0" indent="0" algn="l">
              <a:lnSpc>
                <a:spcPct val="100000"/>
              </a:lnSpc>
              <a:spcBef>
                <a:spcPts val="0"/>
              </a:spcBef>
              <a:spcAft>
                <a:spcPts val="0"/>
              </a:spcAft>
              <a:buNone/>
              <a:defRPr sz="1350" b="1">
                <a:solidFill>
                  <a:schemeClr val="tx1"/>
                </a:solidFill>
              </a:defRPr>
            </a:lvl8pPr>
            <a:lvl9pPr marL="0" indent="0" algn="l">
              <a:lnSpc>
                <a:spcPct val="100000"/>
              </a:lnSpc>
              <a:spcBef>
                <a:spcPts val="0"/>
              </a:spcBef>
              <a:spcAft>
                <a:spcPts val="0"/>
              </a:spcAft>
              <a:buNone/>
              <a:defRPr sz="1350" b="1">
                <a:solidFill>
                  <a:schemeClr val="tx1"/>
                </a:solidFill>
              </a:defRPr>
            </a:lvl9pPr>
          </a:lstStyle>
          <a:p>
            <a:r>
              <a:rPr lang="en-US" dirty="0"/>
              <a:t>[Optional slide subtitle]</a:t>
            </a:r>
          </a:p>
        </p:txBody>
      </p:sp>
      <p:sp>
        <p:nvSpPr>
          <p:cNvPr id="10" name="Bar">
            <a:extLst>
              <a:ext uri="{FF2B5EF4-FFF2-40B4-BE49-F238E27FC236}">
                <a16:creationId xmlns:a16="http://schemas.microsoft.com/office/drawing/2014/main" id="{69228AFC-D49C-488D-8552-7D710415F604}"/>
              </a:ext>
            </a:extLst>
          </p:cNvPr>
          <p:cNvSpPr/>
          <p:nvPr/>
        </p:nvSpPr>
        <p:spPr bwMode="hidden">
          <a:xfrm>
            <a:off x="332184" y="1301002"/>
            <a:ext cx="4105276"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1" name="Text Placeholder 1">
            <a:extLst>
              <a:ext uri="{FF2B5EF4-FFF2-40B4-BE49-F238E27FC236}">
                <a16:creationId xmlns:a16="http://schemas.microsoft.com/office/drawing/2014/main" id="{2558D843-2564-2842-A6B3-07BBF732627C}"/>
              </a:ext>
            </a:extLst>
          </p:cNvPr>
          <p:cNvSpPr>
            <a:spLocks noGrp="1"/>
          </p:cNvSpPr>
          <p:nvPr>
            <p:ph type="body" sz="quarter" idx="13"/>
          </p:nvPr>
        </p:nvSpPr>
        <p:spPr>
          <a:xfrm>
            <a:off x="332185" y="1472453"/>
            <a:ext cx="8479631" cy="3190987"/>
          </a:xfrm>
        </p:spPr>
        <p:txBody>
          <a:bodyPr numCol="2" spcCol="356616">
            <a:noAutofit/>
          </a:bodyPr>
          <a:lstStyle>
            <a:lvl1pPr marL="273844" indent="-273844">
              <a:spcBef>
                <a:spcPts val="900"/>
              </a:spcBef>
              <a:spcAft>
                <a:spcPts val="0"/>
              </a:spcAft>
              <a:buClrTx/>
              <a:buFont typeface="+mj-lt"/>
              <a:buAutoNum type="arabicPeriod"/>
              <a:tabLst>
                <a:tab pos="4069556" algn="r"/>
              </a:tabLst>
              <a:defRPr b="0">
                <a:solidFill>
                  <a:schemeClr val="tx1"/>
                </a:solidFill>
              </a:defRPr>
            </a:lvl1pPr>
            <a:lvl2pPr marL="410766" indent="-136922">
              <a:spcBef>
                <a:spcPts val="450"/>
              </a:spcBef>
              <a:spcAft>
                <a:spcPts val="0"/>
              </a:spcAft>
              <a:buFont typeface="Arial" panose="020B0604020202020204" pitchFamily="34" charset="0"/>
              <a:buChar char="–"/>
              <a:tabLst>
                <a:tab pos="4069556" algn="r"/>
              </a:tabLst>
              <a:defRPr/>
            </a:lvl2pPr>
            <a:lvl3pPr marL="547688" indent="-136922">
              <a:spcBef>
                <a:spcPts val="450"/>
              </a:spcBef>
              <a:spcAft>
                <a:spcPts val="0"/>
              </a:spcAft>
              <a:buFont typeface="Arial" panose="020B0604020202020204" pitchFamily="34" charset="0"/>
              <a:buChar char="•"/>
              <a:tabLst>
                <a:tab pos="4069556" algn="r"/>
              </a:tabLst>
              <a:defRPr/>
            </a:lvl3pPr>
            <a:lvl4pPr marL="685800" indent="-136922">
              <a:spcBef>
                <a:spcPts val="450"/>
              </a:spcBef>
              <a:spcAft>
                <a:spcPts val="0"/>
              </a:spcAft>
              <a:buFont typeface="Arial" panose="020B0604020202020204" pitchFamily="34" charset="0"/>
              <a:buChar char="–"/>
              <a:tabLst>
                <a:tab pos="4069556" algn="r"/>
              </a:tabLst>
              <a:defRPr/>
            </a:lvl4pPr>
            <a:lvl5pPr marL="822722" indent="-136922">
              <a:spcBef>
                <a:spcPts val="450"/>
              </a:spcBef>
              <a:spcAft>
                <a:spcPts val="0"/>
              </a:spcAft>
              <a:buFont typeface="Arial" panose="020B0604020202020204" pitchFamily="34" charset="0"/>
              <a:buChar char="•"/>
              <a:tabLst>
                <a:tab pos="4069556" algn="r"/>
              </a:tabLst>
              <a:defRPr/>
            </a:lvl5pPr>
            <a:lvl6pPr marL="959644" indent="-136922">
              <a:spcBef>
                <a:spcPts val="450"/>
              </a:spcBef>
              <a:spcAft>
                <a:spcPts val="0"/>
              </a:spcAft>
              <a:buFont typeface="Arial" panose="020B0604020202020204" pitchFamily="34" charset="0"/>
              <a:buChar char="–"/>
              <a:tabLst>
                <a:tab pos="4069556" algn="r"/>
              </a:tabLst>
              <a:defRPr/>
            </a:lvl6pPr>
            <a:lvl7pPr marL="1096566" indent="-136922">
              <a:spcBef>
                <a:spcPts val="450"/>
              </a:spcBef>
              <a:spcAft>
                <a:spcPts val="0"/>
              </a:spcAft>
              <a:buFont typeface="Arial" panose="020B0604020202020204" pitchFamily="34" charset="0"/>
              <a:buChar char="•"/>
              <a:tabLst>
                <a:tab pos="4069556" algn="r"/>
              </a:tabLst>
              <a:defRPr/>
            </a:lvl7pPr>
            <a:lvl8pPr marL="1233488" indent="-136922">
              <a:spcBef>
                <a:spcPts val="450"/>
              </a:spcBef>
              <a:spcAft>
                <a:spcPts val="0"/>
              </a:spcAft>
              <a:buFont typeface="Arial" panose="020B0604020202020204" pitchFamily="34" charset="0"/>
              <a:buChar char="–"/>
              <a:tabLst>
                <a:tab pos="4069556" algn="r"/>
              </a:tabLst>
              <a:defRPr/>
            </a:lvl8pPr>
            <a:lvl9pPr marL="1371600" indent="-136922">
              <a:spcBef>
                <a:spcPts val="450"/>
              </a:spcBef>
              <a:spcAft>
                <a:spcPts val="0"/>
              </a:spcAft>
              <a:buFont typeface="Arial" panose="020B0604020202020204" pitchFamily="34" charset="0"/>
              <a:buChar char="•"/>
              <a:tabLst>
                <a:tab pos="4069556" algn="r"/>
              </a:tabLst>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a:extLst>
              <a:ext uri="{FF2B5EF4-FFF2-40B4-BE49-F238E27FC236}">
                <a16:creationId xmlns:a16="http://schemas.microsoft.com/office/drawing/2014/main" id="{A3F1E620-FA5F-6E48-9129-8D9A589880CA}"/>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5" name="Footnotes">
            <a:extLst>
              <a:ext uri="{FF2B5EF4-FFF2-40B4-BE49-F238E27FC236}">
                <a16:creationId xmlns:a16="http://schemas.microsoft.com/office/drawing/2014/main" id="{B838EAE9-AD56-644A-AF54-3B9C86CE4BCB}"/>
              </a:ext>
            </a:extLst>
          </p:cNvPr>
          <p:cNvSpPr>
            <a:spLocks noGrp="1"/>
          </p:cNvSpPr>
          <p:nvPr>
            <p:ph type="body" sz="quarter" idx="14"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C0C6769E-AC6D-6B4D-8D3A-0138AACEFD9D}"/>
              </a:ext>
            </a:extLst>
          </p:cNvPr>
          <p:cNvSpPr>
            <a:spLocks noGrp="1"/>
          </p:cNvSpPr>
          <p:nvPr>
            <p:ph type="dt" sz="half" idx="10"/>
          </p:nvPr>
        </p:nvSpPr>
        <p:spPr/>
        <p:txBody>
          <a:bodyPr/>
          <a:lstStyle/>
          <a:p>
            <a:r>
              <a:rPr lang="en-US" dirty="0" smtClean="0"/>
              <a:t>June 2019</a:t>
            </a:r>
            <a:endParaRPr lang="en-US" dirty="0"/>
          </a:p>
        </p:txBody>
      </p:sp>
      <p:sp>
        <p:nvSpPr>
          <p:cNvPr id="9" name="Slide Number Placeholder">
            <a:extLst>
              <a:ext uri="{FF2B5EF4-FFF2-40B4-BE49-F238E27FC236}">
                <a16:creationId xmlns:a16="http://schemas.microsoft.com/office/drawing/2014/main" id="{12DC57AA-DA42-F941-8E24-11E25802E158}"/>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28941965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One Column">
    <p:spTree>
      <p:nvGrpSpPr>
        <p:cNvPr id="1" name=""/>
        <p:cNvGrpSpPr/>
        <p:nvPr/>
      </p:nvGrpSpPr>
      <p:grpSpPr>
        <a:xfrm>
          <a:off x="0" y="0"/>
          <a:ext cx="0" cy="0"/>
          <a:chOff x="0" y="0"/>
          <a:chExt cx="0" cy="0"/>
        </a:xfrm>
      </p:grpSpPr>
      <p:sp>
        <p:nvSpPr>
          <p:cNvPr id="7" name="Title">
            <a:extLst>
              <a:ext uri="{FF2B5EF4-FFF2-40B4-BE49-F238E27FC236}">
                <a16:creationId xmlns:a16="http://schemas.microsoft.com/office/drawing/2014/main" id="{5127389A-C3DF-3347-BE4D-69D534F0B90C}"/>
              </a:ext>
            </a:extLst>
          </p:cNvPr>
          <p:cNvSpPr>
            <a:spLocks noGrp="1"/>
          </p:cNvSpPr>
          <p:nvPr>
            <p:ph type="title" hasCustomPrompt="1"/>
          </p:nvPr>
        </p:nvSpPr>
        <p:spPr/>
        <p:txBody>
          <a:bodyPr/>
          <a:lstStyle>
            <a:lvl1pPr>
              <a:defRPr/>
            </a:lvl1pPr>
          </a:lstStyle>
          <a:p>
            <a:r>
              <a:rPr lang="en-US" dirty="0"/>
              <a:t>[Slide title]</a:t>
            </a:r>
          </a:p>
        </p:txBody>
      </p:sp>
      <p:sp>
        <p:nvSpPr>
          <p:cNvPr id="10" name="Subtitle">
            <a:extLst>
              <a:ext uri="{FF2B5EF4-FFF2-40B4-BE49-F238E27FC236}">
                <a16:creationId xmlns:a16="http://schemas.microsoft.com/office/drawing/2014/main" id="{D99FC200-8318-B648-A0D5-0D72DB4D6533}"/>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idx="1" hasCustomPrompt="1"/>
          </p:nvPr>
        </p:nvSpPr>
        <p:spPr>
          <a:xfrm>
            <a:off x="329184" y="1300162"/>
            <a:ext cx="7157466" cy="336327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5" name="Footer Placeholder">
            <a:extLst>
              <a:ext uri="{FF2B5EF4-FFF2-40B4-BE49-F238E27FC236}">
                <a16:creationId xmlns:a16="http://schemas.microsoft.com/office/drawing/2014/main" id="{9CBF34F6-C56F-A645-B612-033F76243BD3}"/>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9" name="Footnotes">
            <a:extLst>
              <a:ext uri="{FF2B5EF4-FFF2-40B4-BE49-F238E27FC236}">
                <a16:creationId xmlns:a16="http://schemas.microsoft.com/office/drawing/2014/main" id="{FEB2C45C-E16E-4E28-BA4C-90354A51C219}"/>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4" name="Date Placeholder">
            <a:extLst>
              <a:ext uri="{FF2B5EF4-FFF2-40B4-BE49-F238E27FC236}">
                <a16:creationId xmlns:a16="http://schemas.microsoft.com/office/drawing/2014/main" id="{124EBE94-9222-404D-8CB9-BB29235737BE}"/>
              </a:ext>
            </a:extLst>
          </p:cNvPr>
          <p:cNvSpPr>
            <a:spLocks noGrp="1"/>
          </p:cNvSpPr>
          <p:nvPr>
            <p:ph type="dt" sz="half" idx="14"/>
          </p:nvPr>
        </p:nvSpPr>
        <p:spPr/>
        <p:txBody>
          <a:bodyPr/>
          <a:lstStyle/>
          <a:p>
            <a:r>
              <a:rPr lang="en-US" dirty="0" smtClean="0"/>
              <a:t>June 2019</a:t>
            </a:r>
            <a:endParaRPr lang="en-US" dirty="0"/>
          </a:p>
        </p:txBody>
      </p:sp>
      <p:sp>
        <p:nvSpPr>
          <p:cNvPr id="6" name="Slide Number Placeholder">
            <a:extLst>
              <a:ext uri="{FF2B5EF4-FFF2-40B4-BE49-F238E27FC236}">
                <a16:creationId xmlns:a16="http://schemas.microsoft.com/office/drawing/2014/main" id="{46487925-D163-ED40-A98A-BC1B011B4BBD}"/>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749231900"/>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628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lumns">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9543E7D3-2872-FE4B-8657-6517BAB224B2}"/>
              </a:ext>
            </a:extLst>
          </p:cNvPr>
          <p:cNvSpPr>
            <a:spLocks noGrp="1"/>
          </p:cNvSpPr>
          <p:nvPr>
            <p:ph type="title" hasCustomPrompt="1"/>
          </p:nvPr>
        </p:nvSpPr>
        <p:spPr/>
        <p:txBody>
          <a:bodyPr/>
          <a:lstStyle>
            <a:lvl1pPr>
              <a:defRPr/>
            </a:lvl1pPr>
          </a:lstStyle>
          <a:p>
            <a:r>
              <a:rPr lang="en-US" dirty="0"/>
              <a:t>[Slide title]</a:t>
            </a:r>
          </a:p>
        </p:txBody>
      </p:sp>
      <p:sp>
        <p:nvSpPr>
          <p:cNvPr id="8" name="Subtitle">
            <a:extLst>
              <a:ext uri="{FF2B5EF4-FFF2-40B4-BE49-F238E27FC236}">
                <a16:creationId xmlns:a16="http://schemas.microsoft.com/office/drawing/2014/main" id="{417EBE95-CD22-944F-9CE5-6B58F40DED7A}"/>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29184" y="1300162"/>
            <a:ext cx="4107942" cy="336327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4" name="Content Placeholder 2"/>
          <p:cNvSpPr>
            <a:spLocks noGrp="1"/>
          </p:cNvSpPr>
          <p:nvPr>
            <p:ph sz="half" idx="2" hasCustomPrompt="1"/>
          </p:nvPr>
        </p:nvSpPr>
        <p:spPr>
          <a:xfrm>
            <a:off x="4704588" y="1300162"/>
            <a:ext cx="4107942"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Footer Placeholder">
            <a:extLst>
              <a:ext uri="{FF2B5EF4-FFF2-40B4-BE49-F238E27FC236}">
                <a16:creationId xmlns:a16="http://schemas.microsoft.com/office/drawing/2014/main" id="{6CBFAA4A-4BAE-B84D-BD9A-91B54570DF1E}"/>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2" name="Footnotes">
            <a:extLst>
              <a:ext uri="{FF2B5EF4-FFF2-40B4-BE49-F238E27FC236}">
                <a16:creationId xmlns:a16="http://schemas.microsoft.com/office/drawing/2014/main" id="{DB21F35D-5956-4D01-BAEF-45C35CDC72BE}"/>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48FFBCCC-86E9-7F42-828A-FB95454399E5}"/>
              </a:ext>
            </a:extLst>
          </p:cNvPr>
          <p:cNvSpPr>
            <a:spLocks noGrp="1"/>
          </p:cNvSpPr>
          <p:nvPr>
            <p:ph type="dt" sz="half" idx="10"/>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7690CCDB-9368-FF4C-A00C-C580BC33D0E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531162327"/>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hree Columns - Case Study">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EF292478-19AD-D64E-9671-3117C5A5238B}"/>
              </a:ext>
            </a:extLst>
          </p:cNvPr>
          <p:cNvSpPr>
            <a:spLocks noGrp="1"/>
          </p:cNvSpPr>
          <p:nvPr>
            <p:ph type="title" hasCustomPrompt="1"/>
          </p:nvPr>
        </p:nvSpPr>
        <p:spPr/>
        <p:txBody>
          <a:bodyPr/>
          <a:lstStyle>
            <a:lvl1pPr>
              <a:defRPr/>
            </a:lvl1pPr>
          </a:lstStyle>
          <a:p>
            <a:r>
              <a:rPr lang="en-US" dirty="0"/>
              <a:t>[Slide title]</a:t>
            </a:r>
          </a:p>
        </p:txBody>
      </p:sp>
      <p:sp>
        <p:nvSpPr>
          <p:cNvPr id="11" name="Subtitle">
            <a:extLst>
              <a:ext uri="{FF2B5EF4-FFF2-40B4-BE49-F238E27FC236}">
                <a16:creationId xmlns:a16="http://schemas.microsoft.com/office/drawing/2014/main" id="{806F0771-107E-0547-9F2C-73ADAB679BD4}"/>
              </a:ext>
            </a:extLst>
          </p:cNvPr>
          <p:cNvSpPr>
            <a:spLocks noGrp="1"/>
          </p:cNvSpPr>
          <p:nvPr>
            <p:ph type="subTitle" idx="17"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32185" y="1300162"/>
            <a:ext cx="2647188"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2"/>
          <p:cNvSpPr>
            <a:spLocks noGrp="1"/>
          </p:cNvSpPr>
          <p:nvPr>
            <p:ph sz="half" idx="2" hasCustomPrompt="1"/>
          </p:nvPr>
        </p:nvSpPr>
        <p:spPr>
          <a:xfrm>
            <a:off x="3249216" y="1300162"/>
            <a:ext cx="2647188"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12" name="Content Placeholder 3"/>
          <p:cNvSpPr>
            <a:spLocks noGrp="1"/>
          </p:cNvSpPr>
          <p:nvPr>
            <p:ph sz="half" idx="13" hasCustomPrompt="1"/>
          </p:nvPr>
        </p:nvSpPr>
        <p:spPr>
          <a:xfrm>
            <a:off x="6165057" y="1300162"/>
            <a:ext cx="2647188"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Footer Placeholder">
            <a:extLst>
              <a:ext uri="{FF2B5EF4-FFF2-40B4-BE49-F238E27FC236}">
                <a16:creationId xmlns:a16="http://schemas.microsoft.com/office/drawing/2014/main" id="{7EC334F8-975B-B947-9C27-BC9946D5C7CE}"/>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08807396-F278-405D-BAEB-1EF00C9820A9}"/>
              </a:ext>
            </a:extLst>
          </p:cNvPr>
          <p:cNvSpPr>
            <a:spLocks noGrp="1"/>
          </p:cNvSpPr>
          <p:nvPr>
            <p:ph type="body" sz="quarter" idx="18"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C7ABEC37-F973-AA44-82D4-614C6B9E8CD1}"/>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AEA28E03-68C1-7E48-9E22-0008E1E3C719}"/>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98831234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ext and Three Columns - White">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87E8FE9D-CC30-0647-8F54-0BCB569F29BC}"/>
              </a:ext>
            </a:extLst>
          </p:cNvPr>
          <p:cNvSpPr>
            <a:spLocks noGrp="1"/>
          </p:cNvSpPr>
          <p:nvPr>
            <p:ph type="title" hasCustomPrompt="1"/>
          </p:nvPr>
        </p:nvSpPr>
        <p:spPr/>
        <p:txBody>
          <a:bodyPr/>
          <a:lstStyle>
            <a:lvl1pPr>
              <a:defRPr/>
            </a:lvl1pPr>
          </a:lstStyle>
          <a:p>
            <a:r>
              <a:rPr lang="en-US" dirty="0"/>
              <a:t>[Slide title]</a:t>
            </a:r>
          </a:p>
        </p:txBody>
      </p:sp>
      <p:sp>
        <p:nvSpPr>
          <p:cNvPr id="15" name="Subtitle">
            <a:extLst>
              <a:ext uri="{FF2B5EF4-FFF2-40B4-BE49-F238E27FC236}">
                <a16:creationId xmlns:a16="http://schemas.microsoft.com/office/drawing/2014/main" id="{8941DCE2-10B5-584D-AA13-8FA9EFAD0B8D}"/>
              </a:ext>
            </a:extLst>
          </p:cNvPr>
          <p:cNvSpPr>
            <a:spLocks noGrp="1"/>
          </p:cNvSpPr>
          <p:nvPr>
            <p:ph type="subTitle" idx="18"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7" name="Content Placeholder 1">
            <a:extLst>
              <a:ext uri="{FF2B5EF4-FFF2-40B4-BE49-F238E27FC236}">
                <a16:creationId xmlns:a16="http://schemas.microsoft.com/office/drawing/2014/main" id="{E5FFBC4E-52BA-4B46-9AB6-C0FAEBF1CF92}"/>
              </a:ext>
            </a:extLst>
          </p:cNvPr>
          <p:cNvSpPr>
            <a:spLocks noGrp="1"/>
          </p:cNvSpPr>
          <p:nvPr>
            <p:ph idx="17" hasCustomPrompt="1"/>
          </p:nvPr>
        </p:nvSpPr>
        <p:spPr>
          <a:xfrm>
            <a:off x="329184" y="1300162"/>
            <a:ext cx="5567220" cy="11344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Bar 1">
            <a:extLst>
              <a:ext uri="{FF2B5EF4-FFF2-40B4-BE49-F238E27FC236}">
                <a16:creationId xmlns:a16="http://schemas.microsoft.com/office/drawing/2014/main" id="{D50C8DCC-6E4A-9B44-88FB-DD1208B21125}"/>
              </a:ext>
            </a:extLst>
          </p:cNvPr>
          <p:cNvSpPr/>
          <p:nvPr/>
        </p:nvSpPr>
        <p:spPr bwMode="hidden">
          <a:xfrm>
            <a:off x="332185" y="2571750"/>
            <a:ext cx="2647188"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3" name="Content Placeholder 2"/>
          <p:cNvSpPr>
            <a:spLocks noGrp="1"/>
          </p:cNvSpPr>
          <p:nvPr>
            <p:ph sz="half" idx="1" hasCustomPrompt="1"/>
          </p:nvPr>
        </p:nvSpPr>
        <p:spPr>
          <a:xfrm>
            <a:off x="332185"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3" name="Bar 2">
            <a:extLst>
              <a:ext uri="{FF2B5EF4-FFF2-40B4-BE49-F238E27FC236}">
                <a16:creationId xmlns:a16="http://schemas.microsoft.com/office/drawing/2014/main" id="{B37FD052-FB9D-AC4E-847F-BEA34EA6DE73}"/>
              </a:ext>
            </a:extLst>
          </p:cNvPr>
          <p:cNvSpPr/>
          <p:nvPr/>
        </p:nvSpPr>
        <p:spPr bwMode="hidden">
          <a:xfrm>
            <a:off x="3249216" y="2571750"/>
            <a:ext cx="2647188"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4" name="Content Placeholder 3"/>
          <p:cNvSpPr>
            <a:spLocks noGrp="1"/>
          </p:cNvSpPr>
          <p:nvPr>
            <p:ph sz="half" idx="2" hasCustomPrompt="1"/>
          </p:nvPr>
        </p:nvSpPr>
        <p:spPr>
          <a:xfrm>
            <a:off x="3249216"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4" name="Bar 3">
            <a:extLst>
              <a:ext uri="{FF2B5EF4-FFF2-40B4-BE49-F238E27FC236}">
                <a16:creationId xmlns:a16="http://schemas.microsoft.com/office/drawing/2014/main" id="{CF21A389-9162-2A46-80F5-1C824EDB3247}"/>
              </a:ext>
            </a:extLst>
          </p:cNvPr>
          <p:cNvSpPr/>
          <p:nvPr/>
        </p:nvSpPr>
        <p:spPr bwMode="hidden">
          <a:xfrm>
            <a:off x="6165057" y="2571750"/>
            <a:ext cx="2647188"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2" name="Content Placeholder 4"/>
          <p:cNvSpPr>
            <a:spLocks noGrp="1"/>
          </p:cNvSpPr>
          <p:nvPr>
            <p:ph sz="half" idx="13" hasCustomPrompt="1"/>
          </p:nvPr>
        </p:nvSpPr>
        <p:spPr>
          <a:xfrm>
            <a:off x="6165057"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Footer Placeholder">
            <a:extLst>
              <a:ext uri="{FF2B5EF4-FFF2-40B4-BE49-F238E27FC236}">
                <a16:creationId xmlns:a16="http://schemas.microsoft.com/office/drawing/2014/main" id="{7EC334F8-975B-B947-9C27-BC9946D5C7CE}"/>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8" name="Footnotes">
            <a:extLst>
              <a:ext uri="{FF2B5EF4-FFF2-40B4-BE49-F238E27FC236}">
                <a16:creationId xmlns:a16="http://schemas.microsoft.com/office/drawing/2014/main" id="{96140AB5-59E1-428C-9946-307FA1F0C088}"/>
              </a:ext>
            </a:extLst>
          </p:cNvPr>
          <p:cNvSpPr>
            <a:spLocks noGrp="1"/>
          </p:cNvSpPr>
          <p:nvPr>
            <p:ph type="body" sz="quarter" idx="19"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C7ABEC37-F973-AA44-82D4-614C6B9E8CD1}"/>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AEA28E03-68C1-7E48-9E22-0008E1E3C719}"/>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56308925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ext and Three Columns - Black">
    <p:bg>
      <p:bgPr>
        <a:solidFill>
          <a:srgbClr val="000000"/>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926D9A42-317D-234C-848B-CE47C7D468DA}"/>
              </a:ext>
            </a:extLst>
          </p:cNvPr>
          <p:cNvSpPr>
            <a:spLocks noGrp="1"/>
          </p:cNvSpPr>
          <p:nvPr>
            <p:ph type="title" hasCustomPrompt="1"/>
          </p:nvPr>
        </p:nvSpPr>
        <p:spPr/>
        <p:txBody>
          <a:bodyPr/>
          <a:lstStyle>
            <a:lvl1pPr>
              <a:defRPr/>
            </a:lvl1pPr>
          </a:lstStyle>
          <a:p>
            <a:r>
              <a:rPr lang="en-US" dirty="0"/>
              <a:t>[Slide title]</a:t>
            </a:r>
          </a:p>
        </p:txBody>
      </p:sp>
      <p:sp>
        <p:nvSpPr>
          <p:cNvPr id="15" name="Subtitle">
            <a:extLst>
              <a:ext uri="{FF2B5EF4-FFF2-40B4-BE49-F238E27FC236}">
                <a16:creationId xmlns:a16="http://schemas.microsoft.com/office/drawing/2014/main" id="{1E1BF11A-7D09-E549-B22B-4386DA3BB37B}"/>
              </a:ext>
            </a:extLst>
          </p:cNvPr>
          <p:cNvSpPr>
            <a:spLocks noGrp="1"/>
          </p:cNvSpPr>
          <p:nvPr>
            <p:ph type="subTitle" idx="18"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rgbClr val="DB536A"/>
                </a:solidFill>
              </a:defRPr>
            </a:lvl1pPr>
            <a:lvl2pPr marL="0" indent="0" algn="l">
              <a:lnSpc>
                <a:spcPct val="100000"/>
              </a:lnSpc>
              <a:spcBef>
                <a:spcPts val="0"/>
              </a:spcBef>
              <a:spcAft>
                <a:spcPts val="0"/>
              </a:spcAft>
              <a:buNone/>
              <a:defRPr sz="1350" b="1">
                <a:solidFill>
                  <a:srgbClr val="DB536A"/>
                </a:solidFill>
              </a:defRPr>
            </a:lvl2pPr>
            <a:lvl3pPr marL="0" indent="0" algn="l">
              <a:lnSpc>
                <a:spcPct val="100000"/>
              </a:lnSpc>
              <a:spcBef>
                <a:spcPts val="0"/>
              </a:spcBef>
              <a:spcAft>
                <a:spcPts val="0"/>
              </a:spcAft>
              <a:buNone/>
              <a:defRPr sz="1350" b="1">
                <a:solidFill>
                  <a:srgbClr val="DB536A"/>
                </a:solidFill>
              </a:defRPr>
            </a:lvl3pPr>
            <a:lvl4pPr marL="0" indent="0" algn="l">
              <a:lnSpc>
                <a:spcPct val="100000"/>
              </a:lnSpc>
              <a:spcBef>
                <a:spcPts val="0"/>
              </a:spcBef>
              <a:spcAft>
                <a:spcPts val="0"/>
              </a:spcAft>
              <a:buNone/>
              <a:defRPr sz="1350" b="1">
                <a:solidFill>
                  <a:srgbClr val="DB536A"/>
                </a:solidFill>
              </a:defRPr>
            </a:lvl4pPr>
            <a:lvl5pPr marL="0" indent="0" algn="l">
              <a:lnSpc>
                <a:spcPct val="100000"/>
              </a:lnSpc>
              <a:spcBef>
                <a:spcPts val="0"/>
              </a:spcBef>
              <a:spcAft>
                <a:spcPts val="0"/>
              </a:spcAft>
              <a:buNone/>
              <a:defRPr sz="1350" b="1">
                <a:solidFill>
                  <a:srgbClr val="DB536A"/>
                </a:solidFill>
              </a:defRPr>
            </a:lvl5pPr>
            <a:lvl6pPr marL="0" indent="0" algn="l">
              <a:lnSpc>
                <a:spcPct val="100000"/>
              </a:lnSpc>
              <a:spcBef>
                <a:spcPts val="0"/>
              </a:spcBef>
              <a:spcAft>
                <a:spcPts val="0"/>
              </a:spcAft>
              <a:buNone/>
              <a:defRPr sz="1350" b="1">
                <a:solidFill>
                  <a:srgbClr val="DB536A"/>
                </a:solidFill>
              </a:defRPr>
            </a:lvl6pPr>
            <a:lvl7pPr marL="0" indent="0" algn="l">
              <a:lnSpc>
                <a:spcPct val="100000"/>
              </a:lnSpc>
              <a:spcBef>
                <a:spcPts val="0"/>
              </a:spcBef>
              <a:spcAft>
                <a:spcPts val="0"/>
              </a:spcAft>
              <a:buNone/>
              <a:defRPr sz="1350" b="1">
                <a:solidFill>
                  <a:srgbClr val="DB536A"/>
                </a:solidFill>
              </a:defRPr>
            </a:lvl7pPr>
            <a:lvl8pPr marL="0" indent="0" algn="l">
              <a:lnSpc>
                <a:spcPct val="100000"/>
              </a:lnSpc>
              <a:spcBef>
                <a:spcPts val="0"/>
              </a:spcBef>
              <a:spcAft>
                <a:spcPts val="0"/>
              </a:spcAft>
              <a:buNone/>
              <a:defRPr sz="1350" b="1">
                <a:solidFill>
                  <a:srgbClr val="DB536A"/>
                </a:solidFill>
              </a:defRPr>
            </a:lvl8pPr>
            <a:lvl9pPr marL="0" indent="0" algn="l">
              <a:lnSpc>
                <a:spcPct val="100000"/>
              </a:lnSpc>
              <a:spcBef>
                <a:spcPts val="0"/>
              </a:spcBef>
              <a:spcAft>
                <a:spcPts val="0"/>
              </a:spcAft>
              <a:buNone/>
              <a:defRPr sz="1350" b="1">
                <a:solidFill>
                  <a:srgbClr val="DB536A"/>
                </a:solidFill>
              </a:defRPr>
            </a:lvl9pPr>
          </a:lstStyle>
          <a:p>
            <a:r>
              <a:rPr lang="en-US" dirty="0"/>
              <a:t>[Optional slide subtitle]</a:t>
            </a:r>
          </a:p>
        </p:txBody>
      </p:sp>
      <p:sp>
        <p:nvSpPr>
          <p:cNvPr id="17" name="Content Placeholder 1">
            <a:extLst>
              <a:ext uri="{FF2B5EF4-FFF2-40B4-BE49-F238E27FC236}">
                <a16:creationId xmlns:a16="http://schemas.microsoft.com/office/drawing/2014/main" id="{E5FFBC4E-52BA-4B46-9AB6-C0FAEBF1CF92}"/>
              </a:ext>
            </a:extLst>
          </p:cNvPr>
          <p:cNvSpPr>
            <a:spLocks noGrp="1"/>
          </p:cNvSpPr>
          <p:nvPr>
            <p:ph idx="17" hasCustomPrompt="1"/>
          </p:nvPr>
        </p:nvSpPr>
        <p:spPr>
          <a:xfrm>
            <a:off x="329184" y="1300162"/>
            <a:ext cx="5567220" cy="1134428"/>
          </a:xfrm>
        </p:spPr>
        <p:txBody>
          <a:bodyPr/>
          <a:lstStyle>
            <a:lvl1pPr>
              <a:defRPr>
                <a:solidFill>
                  <a:schemeClr val="tx1"/>
                </a:solidFill>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Bar 1">
            <a:extLst>
              <a:ext uri="{FF2B5EF4-FFF2-40B4-BE49-F238E27FC236}">
                <a16:creationId xmlns:a16="http://schemas.microsoft.com/office/drawing/2014/main" id="{D50C8DCC-6E4A-9B44-88FB-DD1208B21125}"/>
              </a:ext>
            </a:extLst>
          </p:cNvPr>
          <p:cNvSpPr/>
          <p:nvPr/>
        </p:nvSpPr>
        <p:spPr bwMode="hidden">
          <a:xfrm>
            <a:off x="332185" y="2571750"/>
            <a:ext cx="2647188"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3" name="Content Placeholder 2"/>
          <p:cNvSpPr>
            <a:spLocks noGrp="1"/>
          </p:cNvSpPr>
          <p:nvPr>
            <p:ph sz="half" idx="1" hasCustomPrompt="1"/>
          </p:nvPr>
        </p:nvSpPr>
        <p:spPr>
          <a:xfrm>
            <a:off x="332185"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3" name="Bar 2">
            <a:extLst>
              <a:ext uri="{FF2B5EF4-FFF2-40B4-BE49-F238E27FC236}">
                <a16:creationId xmlns:a16="http://schemas.microsoft.com/office/drawing/2014/main" id="{B37FD052-FB9D-AC4E-847F-BEA34EA6DE73}"/>
              </a:ext>
            </a:extLst>
          </p:cNvPr>
          <p:cNvSpPr/>
          <p:nvPr/>
        </p:nvSpPr>
        <p:spPr bwMode="hidden">
          <a:xfrm>
            <a:off x="3249216" y="2571750"/>
            <a:ext cx="2647188"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4" name="Content Placeholder 3"/>
          <p:cNvSpPr>
            <a:spLocks noGrp="1"/>
          </p:cNvSpPr>
          <p:nvPr>
            <p:ph sz="half" idx="2" hasCustomPrompt="1"/>
          </p:nvPr>
        </p:nvSpPr>
        <p:spPr>
          <a:xfrm>
            <a:off x="3249216"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4" name="Bar 3">
            <a:extLst>
              <a:ext uri="{FF2B5EF4-FFF2-40B4-BE49-F238E27FC236}">
                <a16:creationId xmlns:a16="http://schemas.microsoft.com/office/drawing/2014/main" id="{CF21A389-9162-2A46-80F5-1C824EDB3247}"/>
              </a:ext>
            </a:extLst>
          </p:cNvPr>
          <p:cNvSpPr/>
          <p:nvPr/>
        </p:nvSpPr>
        <p:spPr bwMode="hidden">
          <a:xfrm>
            <a:off x="6165057" y="2571750"/>
            <a:ext cx="2647188"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2" name="Content Placeholder 4"/>
          <p:cNvSpPr>
            <a:spLocks noGrp="1"/>
          </p:cNvSpPr>
          <p:nvPr>
            <p:ph sz="half" idx="13" hasCustomPrompt="1"/>
          </p:nvPr>
        </p:nvSpPr>
        <p:spPr>
          <a:xfrm>
            <a:off x="6165057"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Footer Placeholder">
            <a:extLst>
              <a:ext uri="{FF2B5EF4-FFF2-40B4-BE49-F238E27FC236}">
                <a16:creationId xmlns:a16="http://schemas.microsoft.com/office/drawing/2014/main" id="{7EC334F8-975B-B947-9C27-BC9946D5C7CE}"/>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8" name="Footnotes">
            <a:extLst>
              <a:ext uri="{FF2B5EF4-FFF2-40B4-BE49-F238E27FC236}">
                <a16:creationId xmlns:a16="http://schemas.microsoft.com/office/drawing/2014/main" id="{26ED7619-F357-4378-9FAA-7FDEE672FB36}"/>
              </a:ext>
            </a:extLst>
          </p:cNvPr>
          <p:cNvSpPr>
            <a:spLocks noGrp="1"/>
          </p:cNvSpPr>
          <p:nvPr>
            <p:ph type="body" sz="quarter" idx="19"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C7ABEC37-F973-AA44-82D4-614C6B9E8CD1}"/>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AEA28E03-68C1-7E48-9E22-0008E1E3C719}"/>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65121627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Four Columns">
    <p:spTree>
      <p:nvGrpSpPr>
        <p:cNvPr id="1" name=""/>
        <p:cNvGrpSpPr/>
        <p:nvPr/>
      </p:nvGrpSpPr>
      <p:grpSpPr>
        <a:xfrm>
          <a:off x="0" y="0"/>
          <a:ext cx="0" cy="0"/>
          <a:chOff x="0" y="0"/>
          <a:chExt cx="0" cy="0"/>
        </a:xfrm>
      </p:grpSpPr>
      <p:sp>
        <p:nvSpPr>
          <p:cNvPr id="10" name="Subtitle">
            <a:extLst>
              <a:ext uri="{FF2B5EF4-FFF2-40B4-BE49-F238E27FC236}">
                <a16:creationId xmlns:a16="http://schemas.microsoft.com/office/drawing/2014/main" id="{11583BF9-C473-9042-90C4-0B4322FFAE14}"/>
              </a:ext>
            </a:extLst>
          </p:cNvPr>
          <p:cNvSpPr>
            <a:spLocks noGrp="1"/>
          </p:cNvSpPr>
          <p:nvPr>
            <p:ph type="subTitle" idx="18"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32185" y="1300162"/>
            <a:ext cx="1920240"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2"/>
          <p:cNvSpPr>
            <a:spLocks noGrp="1"/>
          </p:cNvSpPr>
          <p:nvPr>
            <p:ph sz="half" idx="2" hasCustomPrompt="1"/>
          </p:nvPr>
        </p:nvSpPr>
        <p:spPr>
          <a:xfrm>
            <a:off x="2520460" y="1300162"/>
            <a:ext cx="1920240"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Content Placeholder 3"/>
          <p:cNvSpPr>
            <a:spLocks noGrp="1"/>
          </p:cNvSpPr>
          <p:nvPr>
            <p:ph sz="half" idx="13" hasCustomPrompt="1"/>
          </p:nvPr>
        </p:nvSpPr>
        <p:spPr>
          <a:xfrm>
            <a:off x="4706541" y="1300162"/>
            <a:ext cx="1920240"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Content Placeholder 4"/>
          <p:cNvSpPr>
            <a:spLocks noGrp="1"/>
          </p:cNvSpPr>
          <p:nvPr>
            <p:ph sz="half" idx="14" hasCustomPrompt="1"/>
          </p:nvPr>
        </p:nvSpPr>
        <p:spPr>
          <a:xfrm>
            <a:off x="6892622" y="1300162"/>
            <a:ext cx="1920240"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Footer Placeholder">
            <a:extLst>
              <a:ext uri="{FF2B5EF4-FFF2-40B4-BE49-F238E27FC236}">
                <a16:creationId xmlns:a16="http://schemas.microsoft.com/office/drawing/2014/main" id="{5848FA95-E870-3145-A615-9D5720488006}"/>
              </a:ext>
            </a:extLst>
          </p:cNvPr>
          <p:cNvSpPr>
            <a:spLocks noGrp="1"/>
          </p:cNvSpPr>
          <p:nvPr>
            <p:ph type="ftr" sz="quarter" idx="16"/>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A3625E8B-F94E-4B4F-96C4-AD6BC9809AF9}"/>
              </a:ext>
            </a:extLst>
          </p:cNvPr>
          <p:cNvSpPr>
            <a:spLocks noGrp="1"/>
          </p:cNvSpPr>
          <p:nvPr>
            <p:ph type="body" sz="quarter" idx="19"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9" name="Date Placeholder">
            <a:extLst>
              <a:ext uri="{FF2B5EF4-FFF2-40B4-BE49-F238E27FC236}">
                <a16:creationId xmlns:a16="http://schemas.microsoft.com/office/drawing/2014/main" id="{5D51D2A8-2901-5641-B879-56C38926A523}"/>
              </a:ext>
            </a:extLst>
          </p:cNvPr>
          <p:cNvSpPr>
            <a:spLocks noGrp="1"/>
          </p:cNvSpPr>
          <p:nvPr>
            <p:ph type="dt" sz="half" idx="15"/>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0A5B7178-1655-3A45-8843-549939D3C06C}"/>
              </a:ext>
            </a:extLst>
          </p:cNvPr>
          <p:cNvSpPr>
            <a:spLocks noGrp="1"/>
          </p:cNvSpPr>
          <p:nvPr>
            <p:ph type="sldNum" sz="quarter" idx="17"/>
          </p:nvPr>
        </p:nvSpPr>
        <p:spPr/>
        <p:txBody>
          <a:bodyPr/>
          <a:lstStyle/>
          <a:p>
            <a:fld id="{F06B2653-D1AD-46BA-BB88-3123B5BA212E}" type="slidenum">
              <a:rPr lang="en-US" smtClean="0"/>
              <a:pPr/>
              <a:t>‹#›</a:t>
            </a:fld>
            <a:endParaRPr lang="en-US" dirty="0"/>
          </a:p>
        </p:txBody>
      </p:sp>
      <p:sp>
        <p:nvSpPr>
          <p:cNvPr id="5" name="Title 4">
            <a:extLst>
              <a:ext uri="{FF2B5EF4-FFF2-40B4-BE49-F238E27FC236}">
                <a16:creationId xmlns:a16="http://schemas.microsoft.com/office/drawing/2014/main" id="{CF8B2058-67EA-6A4E-9B72-269C8DAFFE5E}"/>
              </a:ext>
            </a:extLst>
          </p:cNvPr>
          <p:cNvSpPr>
            <a:spLocks noGrp="1"/>
          </p:cNvSpPr>
          <p:nvPr>
            <p:ph type="title" hasCustomPrompt="1"/>
          </p:nvPr>
        </p:nvSpPr>
        <p:spPr/>
        <p:txBody>
          <a:bodyPr/>
          <a:lstStyle/>
          <a:p>
            <a:r>
              <a:rPr lang="en-US" dirty="0"/>
              <a:t>[Slide title]</a:t>
            </a:r>
          </a:p>
        </p:txBody>
      </p:sp>
    </p:spTree>
    <p:extLst>
      <p:ext uri="{BB962C8B-B14F-4D97-AF65-F5344CB8AC3E}">
        <p14:creationId xmlns:p14="http://schemas.microsoft.com/office/powerpoint/2010/main" val="1046558187"/>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Five Columns">
    <p:spTree>
      <p:nvGrpSpPr>
        <p:cNvPr id="1" name=""/>
        <p:cNvGrpSpPr/>
        <p:nvPr/>
      </p:nvGrpSpPr>
      <p:grpSpPr>
        <a:xfrm>
          <a:off x="0" y="0"/>
          <a:ext cx="0" cy="0"/>
          <a:chOff x="0" y="0"/>
          <a:chExt cx="0" cy="0"/>
        </a:xfrm>
      </p:grpSpPr>
      <p:sp>
        <p:nvSpPr>
          <p:cNvPr id="11" name="Subtitle">
            <a:extLst>
              <a:ext uri="{FF2B5EF4-FFF2-40B4-BE49-F238E27FC236}">
                <a16:creationId xmlns:a16="http://schemas.microsoft.com/office/drawing/2014/main" id="{1F23EDD6-5599-E845-BBBB-7D0B0F9B9852}"/>
              </a:ext>
            </a:extLst>
          </p:cNvPr>
          <p:cNvSpPr>
            <a:spLocks noGrp="1"/>
          </p:cNvSpPr>
          <p:nvPr>
            <p:ph type="subTitle" idx="20"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5" name="Content Placeholder 1">
            <a:extLst>
              <a:ext uri="{FF2B5EF4-FFF2-40B4-BE49-F238E27FC236}">
                <a16:creationId xmlns:a16="http://schemas.microsoft.com/office/drawing/2014/main" id="{11D6031E-AF9C-3546-86E9-04F0DD023808}"/>
              </a:ext>
            </a:extLst>
          </p:cNvPr>
          <p:cNvSpPr>
            <a:spLocks noGrp="1"/>
          </p:cNvSpPr>
          <p:nvPr>
            <p:ph sz="quarter" idx="19"/>
          </p:nvPr>
        </p:nvSpPr>
        <p:spPr>
          <a:xfrm>
            <a:off x="332185" y="1300162"/>
            <a:ext cx="1496615" cy="3363278"/>
          </a:xfrm>
        </p:spPr>
        <p:txBody>
          <a:bodyPr>
            <a:normAutofit/>
          </a:bodyPr>
          <a:lstStyle>
            <a:lvl1pPr>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2"/>
          <p:cNvSpPr>
            <a:spLocks noGrp="1"/>
          </p:cNvSpPr>
          <p:nvPr>
            <p:ph sz="half" idx="2"/>
          </p:nvPr>
        </p:nvSpPr>
        <p:spPr>
          <a:xfrm>
            <a:off x="2082784" y="1300162"/>
            <a:ext cx="1481328" cy="3363278"/>
          </a:xfrm>
        </p:spPr>
        <p:txBody>
          <a:bodyPr/>
          <a:lstStyle>
            <a:lvl1pPr>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Content Placeholder 3"/>
          <p:cNvSpPr>
            <a:spLocks noGrp="1"/>
          </p:cNvSpPr>
          <p:nvPr>
            <p:ph sz="half" idx="13"/>
          </p:nvPr>
        </p:nvSpPr>
        <p:spPr>
          <a:xfrm>
            <a:off x="3833383" y="1300162"/>
            <a:ext cx="1481328" cy="3363278"/>
          </a:xfrm>
        </p:spPr>
        <p:txBody>
          <a:bodyPr/>
          <a:lstStyle>
            <a:lvl1pPr>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Content Placeholder 4"/>
          <p:cNvSpPr>
            <a:spLocks noGrp="1"/>
          </p:cNvSpPr>
          <p:nvPr>
            <p:ph sz="half" idx="14"/>
          </p:nvPr>
        </p:nvSpPr>
        <p:spPr>
          <a:xfrm>
            <a:off x="5583982" y="1300162"/>
            <a:ext cx="1481328" cy="3363278"/>
          </a:xfrm>
        </p:spPr>
        <p:txBody>
          <a:bodyPr/>
          <a:lstStyle>
            <a:lvl1pPr>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9" name="Content Placeholder 5"/>
          <p:cNvSpPr>
            <a:spLocks noGrp="1"/>
          </p:cNvSpPr>
          <p:nvPr>
            <p:ph sz="half" idx="15"/>
          </p:nvPr>
        </p:nvSpPr>
        <p:spPr>
          <a:xfrm>
            <a:off x="7334582" y="1300162"/>
            <a:ext cx="1481328" cy="3363278"/>
          </a:xfrm>
        </p:spPr>
        <p:txBody>
          <a:bodyPr/>
          <a:lstStyle>
            <a:lvl1pPr>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2" name="Footer Placeholder">
            <a:extLst>
              <a:ext uri="{FF2B5EF4-FFF2-40B4-BE49-F238E27FC236}">
                <a16:creationId xmlns:a16="http://schemas.microsoft.com/office/drawing/2014/main" id="{6225CE60-4330-3F4B-89E9-084B27AF9191}"/>
              </a:ext>
            </a:extLst>
          </p:cNvPr>
          <p:cNvSpPr>
            <a:spLocks noGrp="1"/>
          </p:cNvSpPr>
          <p:nvPr>
            <p:ph type="ftr" sz="quarter" idx="17"/>
          </p:nvPr>
        </p:nvSpPr>
        <p:spPr/>
        <p:txBody>
          <a:bodyPr/>
          <a:lstStyle/>
          <a:p>
            <a:r>
              <a:rPr lang="en-US" dirty="0" smtClean="0"/>
              <a:t>Data Analytics Enabling Consultancy Services - CEO Update Meeting 2019.06.28</a:t>
            </a:r>
            <a:endParaRPr lang="en-US" dirty="0"/>
          </a:p>
        </p:txBody>
      </p:sp>
      <p:sp>
        <p:nvSpPr>
          <p:cNvPr id="15" name="Footnotes">
            <a:extLst>
              <a:ext uri="{FF2B5EF4-FFF2-40B4-BE49-F238E27FC236}">
                <a16:creationId xmlns:a16="http://schemas.microsoft.com/office/drawing/2014/main" id="{94AEC3BE-1432-41A0-B43A-D407397713DB}"/>
              </a:ext>
            </a:extLst>
          </p:cNvPr>
          <p:cNvSpPr>
            <a:spLocks noGrp="1"/>
          </p:cNvSpPr>
          <p:nvPr>
            <p:ph type="body" sz="quarter" idx="21"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670AC742-0EB9-104E-A147-D70060CD786B}"/>
              </a:ext>
            </a:extLst>
          </p:cNvPr>
          <p:cNvSpPr>
            <a:spLocks noGrp="1"/>
          </p:cNvSpPr>
          <p:nvPr>
            <p:ph type="dt" sz="half" idx="16"/>
          </p:nvPr>
        </p:nvSpPr>
        <p:spPr/>
        <p:txBody>
          <a:bodyPr/>
          <a:lstStyle/>
          <a:p>
            <a:r>
              <a:rPr lang="en-US" dirty="0" smtClean="0"/>
              <a:t>June 2019</a:t>
            </a:r>
            <a:endParaRPr lang="en-US" dirty="0"/>
          </a:p>
        </p:txBody>
      </p:sp>
      <p:sp>
        <p:nvSpPr>
          <p:cNvPr id="13" name="Slide Number Placeholder">
            <a:extLst>
              <a:ext uri="{FF2B5EF4-FFF2-40B4-BE49-F238E27FC236}">
                <a16:creationId xmlns:a16="http://schemas.microsoft.com/office/drawing/2014/main" id="{D840D073-E4B4-184F-A678-71DA9C750595}"/>
              </a:ext>
            </a:extLst>
          </p:cNvPr>
          <p:cNvSpPr>
            <a:spLocks noGrp="1"/>
          </p:cNvSpPr>
          <p:nvPr>
            <p:ph type="sldNum" sz="quarter" idx="18"/>
          </p:nvPr>
        </p:nvSpPr>
        <p:spPr/>
        <p:txBody>
          <a:bodyPr/>
          <a:lstStyle/>
          <a:p>
            <a:fld id="{F06B2653-D1AD-46BA-BB88-3123B5BA212E}" type="slidenum">
              <a:rPr lang="en-US" smtClean="0"/>
              <a:pPr/>
              <a:t>‹#›</a:t>
            </a:fld>
            <a:endParaRPr lang="en-US" dirty="0"/>
          </a:p>
        </p:txBody>
      </p:sp>
      <p:sp>
        <p:nvSpPr>
          <p:cNvPr id="3" name="Title 2">
            <a:extLst>
              <a:ext uri="{FF2B5EF4-FFF2-40B4-BE49-F238E27FC236}">
                <a16:creationId xmlns:a16="http://schemas.microsoft.com/office/drawing/2014/main" id="{E2BAFB50-B102-944F-80BB-0A4F09D00E88}"/>
              </a:ext>
            </a:extLst>
          </p:cNvPr>
          <p:cNvSpPr>
            <a:spLocks noGrp="1"/>
          </p:cNvSpPr>
          <p:nvPr>
            <p:ph type="title" hasCustomPrompt="1"/>
          </p:nvPr>
        </p:nvSpPr>
        <p:spPr/>
        <p:txBody>
          <a:bodyPr/>
          <a:lstStyle/>
          <a:p>
            <a:r>
              <a:rPr lang="en-US" dirty="0"/>
              <a:t>[Slide title]</a:t>
            </a:r>
          </a:p>
        </p:txBody>
      </p:sp>
    </p:spTree>
    <p:extLst>
      <p:ext uri="{BB962C8B-B14F-4D97-AF65-F5344CB8AC3E}">
        <p14:creationId xmlns:p14="http://schemas.microsoft.com/office/powerpoint/2010/main" val="2810112354"/>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Sidebar Left">
    <p:spTree>
      <p:nvGrpSpPr>
        <p:cNvPr id="1" name=""/>
        <p:cNvGrpSpPr/>
        <p:nvPr/>
      </p:nvGrpSpPr>
      <p:grpSpPr>
        <a:xfrm>
          <a:off x="0" y="0"/>
          <a:ext cx="0" cy="0"/>
          <a:chOff x="0" y="0"/>
          <a:chExt cx="0" cy="0"/>
        </a:xfrm>
      </p:grpSpPr>
      <p:sp>
        <p:nvSpPr>
          <p:cNvPr id="11" name="Subtitle">
            <a:extLst>
              <a:ext uri="{FF2B5EF4-FFF2-40B4-BE49-F238E27FC236}">
                <a16:creationId xmlns:a16="http://schemas.microsoft.com/office/drawing/2014/main" id="{806F0771-107E-0547-9F2C-73ADAB679BD4}"/>
              </a:ext>
            </a:extLst>
          </p:cNvPr>
          <p:cNvSpPr>
            <a:spLocks noGrp="1"/>
          </p:cNvSpPr>
          <p:nvPr>
            <p:ph type="subTitle" idx="17"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32184" y="1300162"/>
            <a:ext cx="2647189"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2"/>
          <p:cNvSpPr>
            <a:spLocks noGrp="1"/>
          </p:cNvSpPr>
          <p:nvPr>
            <p:ph sz="half" idx="2" hasCustomPrompt="1"/>
          </p:nvPr>
        </p:nvSpPr>
        <p:spPr>
          <a:xfrm>
            <a:off x="3245644" y="1300162"/>
            <a:ext cx="5566172"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9" name="Footer Placeholder">
            <a:extLst>
              <a:ext uri="{FF2B5EF4-FFF2-40B4-BE49-F238E27FC236}">
                <a16:creationId xmlns:a16="http://schemas.microsoft.com/office/drawing/2014/main" id="{7EC334F8-975B-B947-9C27-BC9946D5C7CE}"/>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08807396-F278-405D-BAEB-1EF00C9820A9}"/>
              </a:ext>
            </a:extLst>
          </p:cNvPr>
          <p:cNvSpPr>
            <a:spLocks noGrp="1"/>
          </p:cNvSpPr>
          <p:nvPr>
            <p:ph type="body" sz="quarter" idx="18"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C7ABEC37-F973-AA44-82D4-614C6B9E8CD1}"/>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AEA28E03-68C1-7E48-9E22-0008E1E3C719}"/>
              </a:ext>
            </a:extLst>
          </p:cNvPr>
          <p:cNvSpPr>
            <a:spLocks noGrp="1"/>
          </p:cNvSpPr>
          <p:nvPr>
            <p:ph type="sldNum" sz="quarter" idx="16"/>
          </p:nvPr>
        </p:nvSpPr>
        <p:spPr/>
        <p:txBody>
          <a:bodyPr/>
          <a:lstStyle/>
          <a:p>
            <a:fld id="{F06B2653-D1AD-46BA-BB88-3123B5BA212E}" type="slidenum">
              <a:rPr lang="en-US" smtClean="0"/>
              <a:pPr/>
              <a:t>‹#›</a:t>
            </a:fld>
            <a:endParaRPr lang="en-US" dirty="0"/>
          </a:p>
        </p:txBody>
      </p:sp>
      <p:sp>
        <p:nvSpPr>
          <p:cNvPr id="7" name="Title 6">
            <a:extLst>
              <a:ext uri="{FF2B5EF4-FFF2-40B4-BE49-F238E27FC236}">
                <a16:creationId xmlns:a16="http://schemas.microsoft.com/office/drawing/2014/main" id="{80E74DC2-674D-784C-8739-2AFEE2695558}"/>
              </a:ext>
            </a:extLst>
          </p:cNvPr>
          <p:cNvSpPr>
            <a:spLocks noGrp="1"/>
          </p:cNvSpPr>
          <p:nvPr>
            <p:ph type="title" hasCustomPrompt="1"/>
          </p:nvPr>
        </p:nvSpPr>
        <p:spPr/>
        <p:txBody>
          <a:bodyPr/>
          <a:lstStyle>
            <a:lvl1pPr>
              <a:defRPr/>
            </a:lvl1pPr>
          </a:lstStyle>
          <a:p>
            <a:r>
              <a:rPr lang="en-US" dirty="0"/>
              <a:t>[Slide title]</a:t>
            </a:r>
          </a:p>
        </p:txBody>
      </p:sp>
    </p:spTree>
    <p:extLst>
      <p:ext uri="{BB962C8B-B14F-4D97-AF65-F5344CB8AC3E}">
        <p14:creationId xmlns:p14="http://schemas.microsoft.com/office/powerpoint/2010/main" val="1008324083"/>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Sidebar Right">
    <p:spTree>
      <p:nvGrpSpPr>
        <p:cNvPr id="1" name=""/>
        <p:cNvGrpSpPr/>
        <p:nvPr/>
      </p:nvGrpSpPr>
      <p:grpSpPr>
        <a:xfrm>
          <a:off x="0" y="0"/>
          <a:ext cx="0" cy="0"/>
          <a:chOff x="0" y="0"/>
          <a:chExt cx="0" cy="0"/>
        </a:xfrm>
      </p:grpSpPr>
      <p:sp>
        <p:nvSpPr>
          <p:cNvPr id="11" name="Subtitle">
            <a:extLst>
              <a:ext uri="{FF2B5EF4-FFF2-40B4-BE49-F238E27FC236}">
                <a16:creationId xmlns:a16="http://schemas.microsoft.com/office/drawing/2014/main" id="{806F0771-107E-0547-9F2C-73ADAB679BD4}"/>
              </a:ext>
            </a:extLst>
          </p:cNvPr>
          <p:cNvSpPr>
            <a:spLocks noGrp="1"/>
          </p:cNvSpPr>
          <p:nvPr>
            <p:ph type="subTitle" idx="17"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32185" y="1300162"/>
            <a:ext cx="5563790"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2"/>
          <p:cNvSpPr>
            <a:spLocks noGrp="1"/>
          </p:cNvSpPr>
          <p:nvPr>
            <p:ph sz="half" idx="2" hasCustomPrompt="1"/>
          </p:nvPr>
        </p:nvSpPr>
        <p:spPr>
          <a:xfrm>
            <a:off x="6164628" y="1300162"/>
            <a:ext cx="2647188"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9" name="Footer Placeholder">
            <a:extLst>
              <a:ext uri="{FF2B5EF4-FFF2-40B4-BE49-F238E27FC236}">
                <a16:creationId xmlns:a16="http://schemas.microsoft.com/office/drawing/2014/main" id="{7EC334F8-975B-B947-9C27-BC9946D5C7CE}"/>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08807396-F278-405D-BAEB-1EF00C9820A9}"/>
              </a:ext>
            </a:extLst>
          </p:cNvPr>
          <p:cNvSpPr>
            <a:spLocks noGrp="1"/>
          </p:cNvSpPr>
          <p:nvPr>
            <p:ph type="body" sz="quarter" idx="18"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C7ABEC37-F973-AA44-82D4-614C6B9E8CD1}"/>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AEA28E03-68C1-7E48-9E22-0008E1E3C719}"/>
              </a:ext>
            </a:extLst>
          </p:cNvPr>
          <p:cNvSpPr>
            <a:spLocks noGrp="1"/>
          </p:cNvSpPr>
          <p:nvPr>
            <p:ph type="sldNum" sz="quarter" idx="16"/>
          </p:nvPr>
        </p:nvSpPr>
        <p:spPr/>
        <p:txBody>
          <a:bodyPr/>
          <a:lstStyle/>
          <a:p>
            <a:fld id="{F06B2653-D1AD-46BA-BB88-3123B5BA212E}" type="slidenum">
              <a:rPr lang="en-US" smtClean="0"/>
              <a:pPr/>
              <a:t>‹#›</a:t>
            </a:fld>
            <a:endParaRPr lang="en-US" dirty="0"/>
          </a:p>
        </p:txBody>
      </p:sp>
      <p:sp>
        <p:nvSpPr>
          <p:cNvPr id="5" name="Title 4">
            <a:extLst>
              <a:ext uri="{FF2B5EF4-FFF2-40B4-BE49-F238E27FC236}">
                <a16:creationId xmlns:a16="http://schemas.microsoft.com/office/drawing/2014/main" id="{ECD2C548-597C-E343-BC9E-65C186AB6F38}"/>
              </a:ext>
            </a:extLst>
          </p:cNvPr>
          <p:cNvSpPr>
            <a:spLocks noGrp="1"/>
          </p:cNvSpPr>
          <p:nvPr>
            <p:ph type="title" hasCustomPrompt="1"/>
          </p:nvPr>
        </p:nvSpPr>
        <p:spPr/>
        <p:txBody>
          <a:bodyPr/>
          <a:lstStyle>
            <a:lvl1pPr>
              <a:defRPr/>
            </a:lvl1pPr>
          </a:lstStyle>
          <a:p>
            <a:r>
              <a:rPr lang="en-US" dirty="0"/>
              <a:t>[Slide title]</a:t>
            </a:r>
          </a:p>
        </p:txBody>
      </p:sp>
    </p:spTree>
    <p:extLst>
      <p:ext uri="{BB962C8B-B14F-4D97-AF65-F5344CB8AC3E}">
        <p14:creationId xmlns:p14="http://schemas.microsoft.com/office/powerpoint/2010/main" val="5780594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Sidebar Photo">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8C2AE6A7-E240-DD44-80B9-F6B8A88DD63C}"/>
              </a:ext>
            </a:extLst>
          </p:cNvPr>
          <p:cNvSpPr>
            <a:spLocks noGrp="1"/>
          </p:cNvSpPr>
          <p:nvPr>
            <p:ph type="title" hasCustomPrompt="1"/>
          </p:nvPr>
        </p:nvSpPr>
        <p:spPr>
          <a:xfrm>
            <a:off x="332185" y="288036"/>
            <a:ext cx="5563790" cy="630936"/>
          </a:xfrm>
        </p:spPr>
        <p:txBody>
          <a:bodyPr/>
          <a:lstStyle>
            <a:lvl1pPr>
              <a:defRPr/>
            </a:lvl1pPr>
          </a:lstStyle>
          <a:p>
            <a:r>
              <a:rPr lang="en-US" dirty="0"/>
              <a:t>[Slide title]</a:t>
            </a:r>
          </a:p>
        </p:txBody>
      </p:sp>
      <p:sp>
        <p:nvSpPr>
          <p:cNvPr id="11" name="Subtitle">
            <a:extLst>
              <a:ext uri="{FF2B5EF4-FFF2-40B4-BE49-F238E27FC236}">
                <a16:creationId xmlns:a16="http://schemas.microsoft.com/office/drawing/2014/main" id="{94C5E7CD-C71E-DC42-9F3C-9C3B0BD5BE29}"/>
              </a:ext>
            </a:extLst>
          </p:cNvPr>
          <p:cNvSpPr>
            <a:spLocks noGrp="1"/>
          </p:cNvSpPr>
          <p:nvPr>
            <p:ph type="subTitle" idx="17" hasCustomPrompt="1"/>
          </p:nvPr>
        </p:nvSpPr>
        <p:spPr>
          <a:xfrm>
            <a:off x="332185" y="957159"/>
            <a:ext cx="556379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29184" y="1300163"/>
            <a:ext cx="5566792" cy="3362325"/>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Picture Placeholder 1"/>
          <p:cNvSpPr>
            <a:spLocks noGrp="1"/>
          </p:cNvSpPr>
          <p:nvPr>
            <p:ph type="pic" sz="quarter" idx="13"/>
          </p:nvPr>
        </p:nvSpPr>
        <p:spPr>
          <a:xfrm>
            <a:off x="6163866" y="0"/>
            <a:ext cx="2980134" cy="51435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8" name="Footer Placeholder">
            <a:extLst>
              <a:ext uri="{FF2B5EF4-FFF2-40B4-BE49-F238E27FC236}">
                <a16:creationId xmlns:a16="http://schemas.microsoft.com/office/drawing/2014/main" id="{8A6123B0-C7D1-0443-AD90-ABBA592C95FC}"/>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3" name="Footnotes">
            <a:extLst>
              <a:ext uri="{FF2B5EF4-FFF2-40B4-BE49-F238E27FC236}">
                <a16:creationId xmlns:a16="http://schemas.microsoft.com/office/drawing/2014/main" id="{268418DD-9C25-48B3-ABAD-B6F3A601BD3D}"/>
              </a:ext>
            </a:extLst>
          </p:cNvPr>
          <p:cNvSpPr>
            <a:spLocks noGrp="1"/>
          </p:cNvSpPr>
          <p:nvPr>
            <p:ph type="body" sz="quarter" idx="18" hasCustomPrompt="1"/>
          </p:nvPr>
        </p:nvSpPr>
        <p:spPr>
          <a:xfrm>
            <a:off x="1824228" y="4766308"/>
            <a:ext cx="4071747"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A8D3AB87-4888-7E4C-9170-7EA000912030}"/>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BE92E096-1023-1B47-85A7-3EF015113AE4}"/>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693727382"/>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Quote - White">
    <p:spTree>
      <p:nvGrpSpPr>
        <p:cNvPr id="1" name=""/>
        <p:cNvGrpSpPr/>
        <p:nvPr/>
      </p:nvGrpSpPr>
      <p:grpSpPr>
        <a:xfrm>
          <a:off x="0" y="0"/>
          <a:ext cx="0" cy="0"/>
          <a:chOff x="0" y="0"/>
          <a:chExt cx="0" cy="0"/>
        </a:xfrm>
      </p:grpSpPr>
      <p:sp>
        <p:nvSpPr>
          <p:cNvPr id="12" name="Quote">
            <a:extLst>
              <a:ext uri="{FF2B5EF4-FFF2-40B4-BE49-F238E27FC236}">
                <a16:creationId xmlns:a16="http://schemas.microsoft.com/office/drawing/2014/main" id="{F1062962-CB4A-EE44-BB75-8CF0937F3128}"/>
              </a:ext>
            </a:extLst>
          </p:cNvPr>
          <p:cNvSpPr>
            <a:spLocks noChangeAspect="1" noEditPoints="1"/>
          </p:cNvSpPr>
          <p:nvPr/>
        </p:nvSpPr>
        <p:spPr bwMode="black">
          <a:xfrm>
            <a:off x="332185" y="283369"/>
            <a:ext cx="429289" cy="342900"/>
          </a:xfrm>
          <a:custGeom>
            <a:avLst/>
            <a:gdLst>
              <a:gd name="T0" fmla="*/ 515 w 515"/>
              <a:gd name="T1" fmla="*/ 46 h 418"/>
              <a:gd name="T2" fmla="*/ 515 w 515"/>
              <a:gd name="T3" fmla="*/ 46 h 418"/>
              <a:gd name="T4" fmla="*/ 456 w 515"/>
              <a:gd name="T5" fmla="*/ 82 h 418"/>
              <a:gd name="T6" fmla="*/ 411 w 515"/>
              <a:gd name="T7" fmla="*/ 121 h 418"/>
              <a:gd name="T8" fmla="*/ 377 w 515"/>
              <a:gd name="T9" fmla="*/ 170 h 418"/>
              <a:gd name="T10" fmla="*/ 361 w 515"/>
              <a:gd name="T11" fmla="*/ 236 h 418"/>
              <a:gd name="T12" fmla="*/ 398 w 515"/>
              <a:gd name="T13" fmla="*/ 236 h 418"/>
              <a:gd name="T14" fmla="*/ 474 w 515"/>
              <a:gd name="T15" fmla="*/ 259 h 418"/>
              <a:gd name="T16" fmla="*/ 501 w 515"/>
              <a:gd name="T17" fmla="*/ 328 h 418"/>
              <a:gd name="T18" fmla="*/ 477 w 515"/>
              <a:gd name="T19" fmla="*/ 389 h 418"/>
              <a:gd name="T20" fmla="*/ 410 w 515"/>
              <a:gd name="T21" fmla="*/ 418 h 418"/>
              <a:gd name="T22" fmla="*/ 315 w 515"/>
              <a:gd name="T23" fmla="*/ 374 h 418"/>
              <a:gd name="T24" fmla="*/ 286 w 515"/>
              <a:gd name="T25" fmla="*/ 259 h 418"/>
              <a:gd name="T26" fmla="*/ 308 w 515"/>
              <a:gd name="T27" fmla="*/ 168 h 418"/>
              <a:gd name="T28" fmla="*/ 360 w 515"/>
              <a:gd name="T29" fmla="*/ 94 h 418"/>
              <a:gd name="T30" fmla="*/ 428 w 515"/>
              <a:gd name="T31" fmla="*/ 37 h 418"/>
              <a:gd name="T32" fmla="*/ 487 w 515"/>
              <a:gd name="T33" fmla="*/ 0 h 418"/>
              <a:gd name="T34" fmla="*/ 515 w 515"/>
              <a:gd name="T35" fmla="*/ 46 h 418"/>
              <a:gd name="T36" fmla="*/ 229 w 515"/>
              <a:gd name="T37" fmla="*/ 46 h 418"/>
              <a:gd name="T38" fmla="*/ 229 w 515"/>
              <a:gd name="T39" fmla="*/ 46 h 418"/>
              <a:gd name="T40" fmla="*/ 170 w 515"/>
              <a:gd name="T41" fmla="*/ 82 h 418"/>
              <a:gd name="T42" fmla="*/ 124 w 515"/>
              <a:gd name="T43" fmla="*/ 121 h 418"/>
              <a:gd name="T44" fmla="*/ 91 w 515"/>
              <a:gd name="T45" fmla="*/ 170 h 418"/>
              <a:gd name="T46" fmla="*/ 75 w 515"/>
              <a:gd name="T47" fmla="*/ 236 h 418"/>
              <a:gd name="T48" fmla="*/ 112 w 515"/>
              <a:gd name="T49" fmla="*/ 236 h 418"/>
              <a:gd name="T50" fmla="*/ 187 w 515"/>
              <a:gd name="T51" fmla="*/ 259 h 418"/>
              <a:gd name="T52" fmla="*/ 215 w 515"/>
              <a:gd name="T53" fmla="*/ 328 h 418"/>
              <a:gd name="T54" fmla="*/ 190 w 515"/>
              <a:gd name="T55" fmla="*/ 389 h 418"/>
              <a:gd name="T56" fmla="*/ 123 w 515"/>
              <a:gd name="T57" fmla="*/ 418 h 418"/>
              <a:gd name="T58" fmla="*/ 28 w 515"/>
              <a:gd name="T59" fmla="*/ 374 h 418"/>
              <a:gd name="T60" fmla="*/ 0 w 515"/>
              <a:gd name="T61" fmla="*/ 259 h 418"/>
              <a:gd name="T62" fmla="*/ 21 w 515"/>
              <a:gd name="T63" fmla="*/ 168 h 418"/>
              <a:gd name="T64" fmla="*/ 74 w 515"/>
              <a:gd name="T65" fmla="*/ 94 h 418"/>
              <a:gd name="T66" fmla="*/ 141 w 515"/>
              <a:gd name="T67" fmla="*/ 37 h 418"/>
              <a:gd name="T68" fmla="*/ 201 w 515"/>
              <a:gd name="T69" fmla="*/ 0 h 418"/>
              <a:gd name="T70" fmla="*/ 229 w 515"/>
              <a:gd name="T71" fmla="*/ 4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5" h="418">
                <a:moveTo>
                  <a:pt x="515" y="46"/>
                </a:moveTo>
                <a:lnTo>
                  <a:pt x="515" y="46"/>
                </a:lnTo>
                <a:cubicBezTo>
                  <a:pt x="491" y="60"/>
                  <a:pt x="471" y="72"/>
                  <a:pt x="456" y="82"/>
                </a:cubicBezTo>
                <a:cubicBezTo>
                  <a:pt x="441" y="92"/>
                  <a:pt x="426" y="105"/>
                  <a:pt x="411" y="121"/>
                </a:cubicBezTo>
                <a:cubicBezTo>
                  <a:pt x="396" y="137"/>
                  <a:pt x="384" y="154"/>
                  <a:pt x="377" y="170"/>
                </a:cubicBezTo>
                <a:cubicBezTo>
                  <a:pt x="369" y="187"/>
                  <a:pt x="364" y="209"/>
                  <a:pt x="361" y="236"/>
                </a:cubicBezTo>
                <a:lnTo>
                  <a:pt x="398" y="236"/>
                </a:lnTo>
                <a:cubicBezTo>
                  <a:pt x="430" y="236"/>
                  <a:pt x="455" y="243"/>
                  <a:pt x="474" y="259"/>
                </a:cubicBezTo>
                <a:cubicBezTo>
                  <a:pt x="492" y="275"/>
                  <a:pt x="501" y="298"/>
                  <a:pt x="501" y="328"/>
                </a:cubicBezTo>
                <a:cubicBezTo>
                  <a:pt x="501" y="350"/>
                  <a:pt x="493" y="370"/>
                  <a:pt x="477" y="389"/>
                </a:cubicBezTo>
                <a:cubicBezTo>
                  <a:pt x="460" y="408"/>
                  <a:pt x="438" y="418"/>
                  <a:pt x="410" y="418"/>
                </a:cubicBezTo>
                <a:cubicBezTo>
                  <a:pt x="365" y="418"/>
                  <a:pt x="334" y="403"/>
                  <a:pt x="315" y="374"/>
                </a:cubicBezTo>
                <a:cubicBezTo>
                  <a:pt x="295" y="345"/>
                  <a:pt x="286" y="306"/>
                  <a:pt x="286" y="259"/>
                </a:cubicBezTo>
                <a:cubicBezTo>
                  <a:pt x="286" y="226"/>
                  <a:pt x="293" y="195"/>
                  <a:pt x="308" y="168"/>
                </a:cubicBezTo>
                <a:cubicBezTo>
                  <a:pt x="322" y="140"/>
                  <a:pt x="340" y="115"/>
                  <a:pt x="360" y="94"/>
                </a:cubicBezTo>
                <a:cubicBezTo>
                  <a:pt x="381" y="72"/>
                  <a:pt x="404" y="53"/>
                  <a:pt x="428" y="37"/>
                </a:cubicBezTo>
                <a:cubicBezTo>
                  <a:pt x="451" y="22"/>
                  <a:pt x="471" y="9"/>
                  <a:pt x="487" y="0"/>
                </a:cubicBezTo>
                <a:lnTo>
                  <a:pt x="515" y="46"/>
                </a:lnTo>
                <a:close/>
                <a:moveTo>
                  <a:pt x="229" y="46"/>
                </a:moveTo>
                <a:lnTo>
                  <a:pt x="229" y="46"/>
                </a:lnTo>
                <a:cubicBezTo>
                  <a:pt x="204" y="60"/>
                  <a:pt x="185" y="72"/>
                  <a:pt x="170" y="82"/>
                </a:cubicBezTo>
                <a:cubicBezTo>
                  <a:pt x="155" y="92"/>
                  <a:pt x="140" y="105"/>
                  <a:pt x="124" y="121"/>
                </a:cubicBezTo>
                <a:cubicBezTo>
                  <a:pt x="110" y="137"/>
                  <a:pt x="99" y="153"/>
                  <a:pt x="91" y="170"/>
                </a:cubicBezTo>
                <a:cubicBezTo>
                  <a:pt x="83" y="187"/>
                  <a:pt x="78" y="209"/>
                  <a:pt x="75" y="236"/>
                </a:cubicBezTo>
                <a:lnTo>
                  <a:pt x="112" y="236"/>
                </a:lnTo>
                <a:cubicBezTo>
                  <a:pt x="144" y="236"/>
                  <a:pt x="169" y="243"/>
                  <a:pt x="187" y="259"/>
                </a:cubicBezTo>
                <a:cubicBezTo>
                  <a:pt x="206" y="275"/>
                  <a:pt x="215" y="298"/>
                  <a:pt x="215" y="328"/>
                </a:cubicBezTo>
                <a:cubicBezTo>
                  <a:pt x="215" y="350"/>
                  <a:pt x="207" y="370"/>
                  <a:pt x="190" y="389"/>
                </a:cubicBezTo>
                <a:cubicBezTo>
                  <a:pt x="174" y="408"/>
                  <a:pt x="152" y="418"/>
                  <a:pt x="123" y="418"/>
                </a:cubicBezTo>
                <a:cubicBezTo>
                  <a:pt x="79" y="418"/>
                  <a:pt x="47" y="403"/>
                  <a:pt x="28" y="374"/>
                </a:cubicBezTo>
                <a:cubicBezTo>
                  <a:pt x="9" y="345"/>
                  <a:pt x="0" y="306"/>
                  <a:pt x="0" y="259"/>
                </a:cubicBezTo>
                <a:cubicBezTo>
                  <a:pt x="0" y="226"/>
                  <a:pt x="7" y="195"/>
                  <a:pt x="21" y="168"/>
                </a:cubicBezTo>
                <a:cubicBezTo>
                  <a:pt x="36" y="140"/>
                  <a:pt x="53" y="115"/>
                  <a:pt x="74" y="94"/>
                </a:cubicBezTo>
                <a:cubicBezTo>
                  <a:pt x="95" y="72"/>
                  <a:pt x="117" y="53"/>
                  <a:pt x="141" y="37"/>
                </a:cubicBezTo>
                <a:cubicBezTo>
                  <a:pt x="165" y="22"/>
                  <a:pt x="185" y="9"/>
                  <a:pt x="201" y="0"/>
                </a:cubicBezTo>
                <a:lnTo>
                  <a:pt x="229" y="46"/>
                </a:lnTo>
                <a:close/>
              </a:path>
            </a:pathLst>
          </a:custGeom>
          <a:solidFill>
            <a:srgbClr val="7D7D7D"/>
          </a:solidFill>
          <a:ln w="0">
            <a:noFill/>
            <a:prstDash val="solid"/>
            <a:round/>
            <a:headEnd/>
            <a:tailEnd/>
          </a:ln>
        </p:spPr>
        <p:txBody>
          <a:bodyPr vert="horz" wrap="square" lIns="68580" tIns="34290" rIns="68580" bIns="3429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rgbClr val="000000"/>
              </a:solidFill>
              <a:effectLst/>
              <a:uLnTx/>
              <a:uFillTx/>
              <a:latin typeface="Arial"/>
            </a:endParaRPr>
          </a:p>
        </p:txBody>
      </p:sp>
      <p:sp>
        <p:nvSpPr>
          <p:cNvPr id="13" name="Title">
            <a:extLst>
              <a:ext uri="{FF2B5EF4-FFF2-40B4-BE49-F238E27FC236}">
                <a16:creationId xmlns:a16="http://schemas.microsoft.com/office/drawing/2014/main" id="{9703CE0D-56D4-D344-9578-546B63AC554D}"/>
              </a:ext>
            </a:extLst>
          </p:cNvPr>
          <p:cNvSpPr>
            <a:spLocks noGrp="1"/>
          </p:cNvSpPr>
          <p:nvPr>
            <p:ph type="title" hasCustomPrompt="1"/>
          </p:nvPr>
        </p:nvSpPr>
        <p:spPr>
          <a:xfrm>
            <a:off x="332185" y="857250"/>
            <a:ext cx="4105275" cy="2914650"/>
          </a:xfrm>
        </p:spPr>
        <p:txBody>
          <a:bodyPr tIns="0" anchor="t" anchorCtr="0">
            <a:normAutofit/>
          </a:bodyPr>
          <a:lstStyle>
            <a:lvl1pPr>
              <a:defRPr sz="2700">
                <a:solidFill>
                  <a:srgbClr val="7D7D7D"/>
                </a:solidFill>
              </a:defRPr>
            </a:lvl1pPr>
          </a:lstStyle>
          <a:p>
            <a:r>
              <a:rPr lang="en-US" dirty="0"/>
              <a:t>[Quote]”</a:t>
            </a:r>
          </a:p>
        </p:txBody>
      </p:sp>
      <p:sp>
        <p:nvSpPr>
          <p:cNvPr id="14" name="Bar">
            <a:extLst>
              <a:ext uri="{FF2B5EF4-FFF2-40B4-BE49-F238E27FC236}">
                <a16:creationId xmlns:a16="http://schemas.microsoft.com/office/drawing/2014/main" id="{726B20E6-2C02-0643-BE31-1BDEB89FCEB3}"/>
              </a:ext>
            </a:extLst>
          </p:cNvPr>
          <p:cNvSpPr/>
          <p:nvPr/>
        </p:nvSpPr>
        <p:spPr bwMode="hidden">
          <a:xfrm>
            <a:off x="332184" y="3909060"/>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5" name="Subtitle">
            <a:extLst>
              <a:ext uri="{FF2B5EF4-FFF2-40B4-BE49-F238E27FC236}">
                <a16:creationId xmlns:a16="http://schemas.microsoft.com/office/drawing/2014/main" id="{D5BCEF02-2AA9-CE4D-8987-21B819F1C987}"/>
              </a:ext>
            </a:extLst>
          </p:cNvPr>
          <p:cNvSpPr>
            <a:spLocks noGrp="1"/>
          </p:cNvSpPr>
          <p:nvPr>
            <p:ph type="subTitle" idx="1" hasCustomPrompt="1"/>
          </p:nvPr>
        </p:nvSpPr>
        <p:spPr>
          <a:xfrm>
            <a:off x="332185" y="4114800"/>
            <a:ext cx="4105275" cy="547688"/>
          </a:xfrm>
        </p:spPr>
        <p:txBody>
          <a:bodyPr/>
          <a:lstStyle>
            <a:lvl1pPr marL="0" indent="0" algn="l">
              <a:lnSpc>
                <a:spcPct val="100000"/>
              </a:lnSpc>
              <a:spcBef>
                <a:spcPts val="0"/>
              </a:spcBef>
              <a:spcAft>
                <a:spcPts val="0"/>
              </a:spcAft>
              <a:buNone/>
              <a:defRPr sz="1050" b="1">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a:t>
            </a:r>
            <a:r>
              <a:rPr lang="en-US" dirty="0" err="1"/>
              <a:t>Firstname</a:t>
            </a:r>
            <a:r>
              <a:rPr lang="en-US" dirty="0"/>
              <a:t> </a:t>
            </a:r>
            <a:r>
              <a:rPr lang="en-US" dirty="0" err="1"/>
              <a:t>Lastname</a:t>
            </a:r>
            <a:r>
              <a:rPr lang="en-US" dirty="0"/>
              <a:t>]</a:t>
            </a:r>
          </a:p>
          <a:p>
            <a:pPr lvl="1"/>
            <a:r>
              <a:rPr lang="en-US" dirty="0"/>
              <a:t>[Title, Company]</a:t>
            </a:r>
          </a:p>
        </p:txBody>
      </p:sp>
      <p:sp>
        <p:nvSpPr>
          <p:cNvPr id="11" name="Picture Placeholder 1">
            <a:extLst>
              <a:ext uri="{FF2B5EF4-FFF2-40B4-BE49-F238E27FC236}">
                <a16:creationId xmlns:a16="http://schemas.microsoft.com/office/drawing/2014/main" id="{D8291153-63AE-A643-AEB1-24DDD4FAF06E}"/>
              </a:ext>
            </a:extLst>
          </p:cNvPr>
          <p:cNvSpPr>
            <a:spLocks noGrp="1"/>
          </p:cNvSpPr>
          <p:nvPr>
            <p:ph type="pic" sz="quarter" idx="22"/>
          </p:nvPr>
        </p:nvSpPr>
        <p:spPr>
          <a:xfrm>
            <a:off x="4572000" y="0"/>
            <a:ext cx="4572000" cy="51435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8" name="Footer Placeholder">
            <a:extLst>
              <a:ext uri="{FF2B5EF4-FFF2-40B4-BE49-F238E27FC236}">
                <a16:creationId xmlns:a16="http://schemas.microsoft.com/office/drawing/2014/main" id="{736AEA6C-338E-3540-94F9-1E9FB9508F3F}"/>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6" name="Footnotes">
            <a:extLst>
              <a:ext uri="{FF2B5EF4-FFF2-40B4-BE49-F238E27FC236}">
                <a16:creationId xmlns:a16="http://schemas.microsoft.com/office/drawing/2014/main" id="{1B776321-2AC7-458C-9430-23F9E3295F64}"/>
              </a:ext>
            </a:extLst>
          </p:cNvPr>
          <p:cNvSpPr>
            <a:spLocks noGrp="1"/>
          </p:cNvSpPr>
          <p:nvPr>
            <p:ph type="body" sz="quarter" idx="17" hasCustomPrompt="1"/>
          </p:nvPr>
        </p:nvSpPr>
        <p:spPr>
          <a:xfrm>
            <a:off x="1824228" y="4766308"/>
            <a:ext cx="2613232"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7" name="Date Placeholder">
            <a:extLst>
              <a:ext uri="{FF2B5EF4-FFF2-40B4-BE49-F238E27FC236}">
                <a16:creationId xmlns:a16="http://schemas.microsoft.com/office/drawing/2014/main" id="{3E6D252E-B8D8-1949-9CD1-0256B0821797}"/>
              </a:ext>
            </a:extLst>
          </p:cNvPr>
          <p:cNvSpPr>
            <a:spLocks noGrp="1"/>
          </p:cNvSpPr>
          <p:nvPr>
            <p:ph type="dt" sz="half" idx="23"/>
          </p:nvPr>
        </p:nvSpPr>
        <p:spPr/>
        <p:txBody>
          <a:bodyPr/>
          <a:lstStyle/>
          <a:p>
            <a:r>
              <a:rPr lang="en-US" dirty="0" smtClean="0"/>
              <a:t>June 2019</a:t>
            </a:r>
            <a:endParaRPr lang="en-US" dirty="0"/>
          </a:p>
        </p:txBody>
      </p:sp>
      <p:sp>
        <p:nvSpPr>
          <p:cNvPr id="19" name="Slide Number Placeholder">
            <a:extLst>
              <a:ext uri="{FF2B5EF4-FFF2-40B4-BE49-F238E27FC236}">
                <a16:creationId xmlns:a16="http://schemas.microsoft.com/office/drawing/2014/main" id="{297941C0-BE49-3641-9F35-E51F84117E13}"/>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082536286"/>
      </p:ext>
    </p:extLst>
  </p:cSld>
  <p:clrMapOvr>
    <a:masterClrMapping/>
  </p:clrMapOvr>
  <p:timing>
    <p:tnLst>
      <p:par>
        <p:cTn id="1" dur="indefinite" restart="never" nodeType="tmRoot"/>
      </p:par>
    </p:tnLst>
  </p:timing>
  <p:extLst mod="1">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 Black">
    <p:bg>
      <p:bgPr>
        <a:solidFill>
          <a:srgbClr val="000000"/>
        </a:solidFill>
        <a:effectLst/>
      </p:bgPr>
    </p:bg>
    <p:spTree>
      <p:nvGrpSpPr>
        <p:cNvPr id="1" name=""/>
        <p:cNvGrpSpPr/>
        <p:nvPr/>
      </p:nvGrpSpPr>
      <p:grpSpPr>
        <a:xfrm>
          <a:off x="0" y="0"/>
          <a:ext cx="0" cy="0"/>
          <a:chOff x="0" y="0"/>
          <a:chExt cx="0" cy="0"/>
        </a:xfrm>
      </p:grpSpPr>
      <p:sp>
        <p:nvSpPr>
          <p:cNvPr id="10" name="Quote">
            <a:extLst>
              <a:ext uri="{FF2B5EF4-FFF2-40B4-BE49-F238E27FC236}">
                <a16:creationId xmlns:a16="http://schemas.microsoft.com/office/drawing/2014/main" id="{22BDFD29-6E69-4CAF-972C-5ED7996F8EA6}"/>
              </a:ext>
            </a:extLst>
          </p:cNvPr>
          <p:cNvSpPr>
            <a:spLocks noChangeAspect="1" noEditPoints="1"/>
          </p:cNvSpPr>
          <p:nvPr/>
        </p:nvSpPr>
        <p:spPr bwMode="black">
          <a:xfrm>
            <a:off x="332185" y="283369"/>
            <a:ext cx="429289" cy="342900"/>
          </a:xfrm>
          <a:custGeom>
            <a:avLst/>
            <a:gdLst>
              <a:gd name="T0" fmla="*/ 515 w 515"/>
              <a:gd name="T1" fmla="*/ 46 h 418"/>
              <a:gd name="T2" fmla="*/ 515 w 515"/>
              <a:gd name="T3" fmla="*/ 46 h 418"/>
              <a:gd name="T4" fmla="*/ 456 w 515"/>
              <a:gd name="T5" fmla="*/ 82 h 418"/>
              <a:gd name="T6" fmla="*/ 411 w 515"/>
              <a:gd name="T7" fmla="*/ 121 h 418"/>
              <a:gd name="T8" fmla="*/ 377 w 515"/>
              <a:gd name="T9" fmla="*/ 170 h 418"/>
              <a:gd name="T10" fmla="*/ 361 w 515"/>
              <a:gd name="T11" fmla="*/ 236 h 418"/>
              <a:gd name="T12" fmla="*/ 398 w 515"/>
              <a:gd name="T13" fmla="*/ 236 h 418"/>
              <a:gd name="T14" fmla="*/ 474 w 515"/>
              <a:gd name="T15" fmla="*/ 259 h 418"/>
              <a:gd name="T16" fmla="*/ 501 w 515"/>
              <a:gd name="T17" fmla="*/ 328 h 418"/>
              <a:gd name="T18" fmla="*/ 477 w 515"/>
              <a:gd name="T19" fmla="*/ 389 h 418"/>
              <a:gd name="T20" fmla="*/ 410 w 515"/>
              <a:gd name="T21" fmla="*/ 418 h 418"/>
              <a:gd name="T22" fmla="*/ 315 w 515"/>
              <a:gd name="T23" fmla="*/ 374 h 418"/>
              <a:gd name="T24" fmla="*/ 286 w 515"/>
              <a:gd name="T25" fmla="*/ 259 h 418"/>
              <a:gd name="T26" fmla="*/ 308 w 515"/>
              <a:gd name="T27" fmla="*/ 168 h 418"/>
              <a:gd name="T28" fmla="*/ 360 w 515"/>
              <a:gd name="T29" fmla="*/ 94 h 418"/>
              <a:gd name="T30" fmla="*/ 428 w 515"/>
              <a:gd name="T31" fmla="*/ 37 h 418"/>
              <a:gd name="T32" fmla="*/ 487 w 515"/>
              <a:gd name="T33" fmla="*/ 0 h 418"/>
              <a:gd name="T34" fmla="*/ 515 w 515"/>
              <a:gd name="T35" fmla="*/ 46 h 418"/>
              <a:gd name="T36" fmla="*/ 229 w 515"/>
              <a:gd name="T37" fmla="*/ 46 h 418"/>
              <a:gd name="T38" fmla="*/ 229 w 515"/>
              <a:gd name="T39" fmla="*/ 46 h 418"/>
              <a:gd name="T40" fmla="*/ 170 w 515"/>
              <a:gd name="T41" fmla="*/ 82 h 418"/>
              <a:gd name="T42" fmla="*/ 124 w 515"/>
              <a:gd name="T43" fmla="*/ 121 h 418"/>
              <a:gd name="T44" fmla="*/ 91 w 515"/>
              <a:gd name="T45" fmla="*/ 170 h 418"/>
              <a:gd name="T46" fmla="*/ 75 w 515"/>
              <a:gd name="T47" fmla="*/ 236 h 418"/>
              <a:gd name="T48" fmla="*/ 112 w 515"/>
              <a:gd name="T49" fmla="*/ 236 h 418"/>
              <a:gd name="T50" fmla="*/ 187 w 515"/>
              <a:gd name="T51" fmla="*/ 259 h 418"/>
              <a:gd name="T52" fmla="*/ 215 w 515"/>
              <a:gd name="T53" fmla="*/ 328 h 418"/>
              <a:gd name="T54" fmla="*/ 190 w 515"/>
              <a:gd name="T55" fmla="*/ 389 h 418"/>
              <a:gd name="T56" fmla="*/ 123 w 515"/>
              <a:gd name="T57" fmla="*/ 418 h 418"/>
              <a:gd name="T58" fmla="*/ 28 w 515"/>
              <a:gd name="T59" fmla="*/ 374 h 418"/>
              <a:gd name="T60" fmla="*/ 0 w 515"/>
              <a:gd name="T61" fmla="*/ 259 h 418"/>
              <a:gd name="T62" fmla="*/ 21 w 515"/>
              <a:gd name="T63" fmla="*/ 168 h 418"/>
              <a:gd name="T64" fmla="*/ 74 w 515"/>
              <a:gd name="T65" fmla="*/ 94 h 418"/>
              <a:gd name="T66" fmla="*/ 141 w 515"/>
              <a:gd name="T67" fmla="*/ 37 h 418"/>
              <a:gd name="T68" fmla="*/ 201 w 515"/>
              <a:gd name="T69" fmla="*/ 0 h 418"/>
              <a:gd name="T70" fmla="*/ 229 w 515"/>
              <a:gd name="T71" fmla="*/ 4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5" h="418">
                <a:moveTo>
                  <a:pt x="515" y="46"/>
                </a:moveTo>
                <a:lnTo>
                  <a:pt x="515" y="46"/>
                </a:lnTo>
                <a:cubicBezTo>
                  <a:pt x="491" y="60"/>
                  <a:pt x="471" y="72"/>
                  <a:pt x="456" y="82"/>
                </a:cubicBezTo>
                <a:cubicBezTo>
                  <a:pt x="441" y="92"/>
                  <a:pt x="426" y="105"/>
                  <a:pt x="411" y="121"/>
                </a:cubicBezTo>
                <a:cubicBezTo>
                  <a:pt x="396" y="137"/>
                  <a:pt x="384" y="154"/>
                  <a:pt x="377" y="170"/>
                </a:cubicBezTo>
                <a:cubicBezTo>
                  <a:pt x="369" y="187"/>
                  <a:pt x="364" y="209"/>
                  <a:pt x="361" y="236"/>
                </a:cubicBezTo>
                <a:lnTo>
                  <a:pt x="398" y="236"/>
                </a:lnTo>
                <a:cubicBezTo>
                  <a:pt x="430" y="236"/>
                  <a:pt x="455" y="243"/>
                  <a:pt x="474" y="259"/>
                </a:cubicBezTo>
                <a:cubicBezTo>
                  <a:pt x="492" y="275"/>
                  <a:pt x="501" y="298"/>
                  <a:pt x="501" y="328"/>
                </a:cubicBezTo>
                <a:cubicBezTo>
                  <a:pt x="501" y="350"/>
                  <a:pt x="493" y="370"/>
                  <a:pt x="477" y="389"/>
                </a:cubicBezTo>
                <a:cubicBezTo>
                  <a:pt x="460" y="408"/>
                  <a:pt x="438" y="418"/>
                  <a:pt x="410" y="418"/>
                </a:cubicBezTo>
                <a:cubicBezTo>
                  <a:pt x="365" y="418"/>
                  <a:pt x="334" y="403"/>
                  <a:pt x="315" y="374"/>
                </a:cubicBezTo>
                <a:cubicBezTo>
                  <a:pt x="295" y="345"/>
                  <a:pt x="286" y="306"/>
                  <a:pt x="286" y="259"/>
                </a:cubicBezTo>
                <a:cubicBezTo>
                  <a:pt x="286" y="226"/>
                  <a:pt x="293" y="195"/>
                  <a:pt x="308" y="168"/>
                </a:cubicBezTo>
                <a:cubicBezTo>
                  <a:pt x="322" y="140"/>
                  <a:pt x="340" y="115"/>
                  <a:pt x="360" y="94"/>
                </a:cubicBezTo>
                <a:cubicBezTo>
                  <a:pt x="381" y="72"/>
                  <a:pt x="404" y="53"/>
                  <a:pt x="428" y="37"/>
                </a:cubicBezTo>
                <a:cubicBezTo>
                  <a:pt x="451" y="22"/>
                  <a:pt x="471" y="9"/>
                  <a:pt x="487" y="0"/>
                </a:cubicBezTo>
                <a:lnTo>
                  <a:pt x="515" y="46"/>
                </a:lnTo>
                <a:close/>
                <a:moveTo>
                  <a:pt x="229" y="46"/>
                </a:moveTo>
                <a:lnTo>
                  <a:pt x="229" y="46"/>
                </a:lnTo>
                <a:cubicBezTo>
                  <a:pt x="204" y="60"/>
                  <a:pt x="185" y="72"/>
                  <a:pt x="170" y="82"/>
                </a:cubicBezTo>
                <a:cubicBezTo>
                  <a:pt x="155" y="92"/>
                  <a:pt x="140" y="105"/>
                  <a:pt x="124" y="121"/>
                </a:cubicBezTo>
                <a:cubicBezTo>
                  <a:pt x="110" y="137"/>
                  <a:pt x="99" y="153"/>
                  <a:pt x="91" y="170"/>
                </a:cubicBezTo>
                <a:cubicBezTo>
                  <a:pt x="83" y="187"/>
                  <a:pt x="78" y="209"/>
                  <a:pt x="75" y="236"/>
                </a:cubicBezTo>
                <a:lnTo>
                  <a:pt x="112" y="236"/>
                </a:lnTo>
                <a:cubicBezTo>
                  <a:pt x="144" y="236"/>
                  <a:pt x="169" y="243"/>
                  <a:pt x="187" y="259"/>
                </a:cubicBezTo>
                <a:cubicBezTo>
                  <a:pt x="206" y="275"/>
                  <a:pt x="215" y="298"/>
                  <a:pt x="215" y="328"/>
                </a:cubicBezTo>
                <a:cubicBezTo>
                  <a:pt x="215" y="350"/>
                  <a:pt x="207" y="370"/>
                  <a:pt x="190" y="389"/>
                </a:cubicBezTo>
                <a:cubicBezTo>
                  <a:pt x="174" y="408"/>
                  <a:pt x="152" y="418"/>
                  <a:pt x="123" y="418"/>
                </a:cubicBezTo>
                <a:cubicBezTo>
                  <a:pt x="79" y="418"/>
                  <a:pt x="47" y="403"/>
                  <a:pt x="28" y="374"/>
                </a:cubicBezTo>
                <a:cubicBezTo>
                  <a:pt x="9" y="345"/>
                  <a:pt x="0" y="306"/>
                  <a:pt x="0" y="259"/>
                </a:cubicBezTo>
                <a:cubicBezTo>
                  <a:pt x="0" y="226"/>
                  <a:pt x="7" y="195"/>
                  <a:pt x="21" y="168"/>
                </a:cubicBezTo>
                <a:cubicBezTo>
                  <a:pt x="36" y="140"/>
                  <a:pt x="53" y="115"/>
                  <a:pt x="74" y="94"/>
                </a:cubicBezTo>
                <a:cubicBezTo>
                  <a:pt x="95" y="72"/>
                  <a:pt x="117" y="53"/>
                  <a:pt x="141" y="37"/>
                </a:cubicBezTo>
                <a:cubicBezTo>
                  <a:pt x="165" y="22"/>
                  <a:pt x="185" y="9"/>
                  <a:pt x="201" y="0"/>
                </a:cubicBezTo>
                <a:lnTo>
                  <a:pt x="229" y="46"/>
                </a:lnTo>
                <a:close/>
              </a:path>
            </a:pathLst>
          </a:custGeom>
          <a:solidFill>
            <a:schemeClr val="tx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13" name="Title">
            <a:extLst>
              <a:ext uri="{FF2B5EF4-FFF2-40B4-BE49-F238E27FC236}">
                <a16:creationId xmlns:a16="http://schemas.microsoft.com/office/drawing/2014/main" id="{9703CE0D-56D4-D344-9578-546B63AC554D}"/>
              </a:ext>
            </a:extLst>
          </p:cNvPr>
          <p:cNvSpPr>
            <a:spLocks noGrp="1"/>
          </p:cNvSpPr>
          <p:nvPr>
            <p:ph type="title" hasCustomPrompt="1"/>
          </p:nvPr>
        </p:nvSpPr>
        <p:spPr>
          <a:xfrm>
            <a:off x="332185" y="857250"/>
            <a:ext cx="4105275" cy="2914650"/>
          </a:xfrm>
        </p:spPr>
        <p:txBody>
          <a:bodyPr tIns="0" anchor="t" anchorCtr="0">
            <a:normAutofit/>
          </a:bodyPr>
          <a:lstStyle>
            <a:lvl1pPr>
              <a:defRPr sz="2700"/>
            </a:lvl1pPr>
          </a:lstStyle>
          <a:p>
            <a:r>
              <a:rPr lang="en-US" dirty="0"/>
              <a:t>[Quote]”</a:t>
            </a:r>
          </a:p>
        </p:txBody>
      </p:sp>
      <p:sp>
        <p:nvSpPr>
          <p:cNvPr id="14" name="Bar">
            <a:extLst>
              <a:ext uri="{FF2B5EF4-FFF2-40B4-BE49-F238E27FC236}">
                <a16:creationId xmlns:a16="http://schemas.microsoft.com/office/drawing/2014/main" id="{726B20E6-2C02-0643-BE31-1BDEB89FCEB3}"/>
              </a:ext>
            </a:extLst>
          </p:cNvPr>
          <p:cNvSpPr/>
          <p:nvPr/>
        </p:nvSpPr>
        <p:spPr bwMode="hidden">
          <a:xfrm>
            <a:off x="332184" y="3909060"/>
            <a:ext cx="4105276"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5" name="Subtitle">
            <a:extLst>
              <a:ext uri="{FF2B5EF4-FFF2-40B4-BE49-F238E27FC236}">
                <a16:creationId xmlns:a16="http://schemas.microsoft.com/office/drawing/2014/main" id="{D5BCEF02-2AA9-CE4D-8987-21B819F1C987}"/>
              </a:ext>
            </a:extLst>
          </p:cNvPr>
          <p:cNvSpPr>
            <a:spLocks noGrp="1"/>
          </p:cNvSpPr>
          <p:nvPr>
            <p:ph type="subTitle" idx="1" hasCustomPrompt="1"/>
          </p:nvPr>
        </p:nvSpPr>
        <p:spPr>
          <a:xfrm>
            <a:off x="332185" y="4114800"/>
            <a:ext cx="4105275" cy="547688"/>
          </a:xfrm>
        </p:spPr>
        <p:txBody>
          <a:bodyPr/>
          <a:lstStyle>
            <a:lvl1pPr marL="0" indent="0" algn="l">
              <a:lnSpc>
                <a:spcPct val="100000"/>
              </a:lnSpc>
              <a:spcBef>
                <a:spcPts val="0"/>
              </a:spcBef>
              <a:spcAft>
                <a:spcPts val="0"/>
              </a:spcAft>
              <a:buNone/>
              <a:defRPr sz="1050" b="1">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a:t>
            </a:r>
            <a:r>
              <a:rPr lang="en-US" dirty="0" err="1"/>
              <a:t>Firstname</a:t>
            </a:r>
            <a:r>
              <a:rPr lang="en-US" dirty="0"/>
              <a:t> </a:t>
            </a:r>
            <a:r>
              <a:rPr lang="en-US" dirty="0" err="1"/>
              <a:t>Lastname</a:t>
            </a:r>
            <a:r>
              <a:rPr lang="en-US" dirty="0"/>
              <a:t>]</a:t>
            </a:r>
          </a:p>
          <a:p>
            <a:pPr lvl="1"/>
            <a:r>
              <a:rPr lang="en-US" dirty="0"/>
              <a:t>[Title, Company]</a:t>
            </a:r>
          </a:p>
        </p:txBody>
      </p:sp>
      <p:sp>
        <p:nvSpPr>
          <p:cNvPr id="11" name="Picture Placeholder 1">
            <a:extLst>
              <a:ext uri="{FF2B5EF4-FFF2-40B4-BE49-F238E27FC236}">
                <a16:creationId xmlns:a16="http://schemas.microsoft.com/office/drawing/2014/main" id="{D8291153-63AE-A643-AEB1-24DDD4FAF06E}"/>
              </a:ext>
            </a:extLst>
          </p:cNvPr>
          <p:cNvSpPr>
            <a:spLocks noGrp="1"/>
          </p:cNvSpPr>
          <p:nvPr>
            <p:ph type="pic" sz="quarter" idx="22"/>
          </p:nvPr>
        </p:nvSpPr>
        <p:spPr>
          <a:xfrm>
            <a:off x="4572000" y="0"/>
            <a:ext cx="4572000" cy="5143500"/>
          </a:xfrm>
          <a:solidFill>
            <a:srgbClr val="7D7D7D"/>
          </a:solidFill>
        </p:spPr>
        <p:txBody>
          <a:bodyPr vert="horz" lIns="0" tIns="0" rIns="0" bIns="0" rtlCol="0" anchor="ctr" anchorCtr="0">
            <a:normAutofit/>
          </a:bodyPr>
          <a:lstStyle>
            <a:lvl1pPr marL="0" indent="0" algn="ctr">
              <a:buNone/>
              <a:defRPr lang="en-GB" sz="900" b="0" dirty="0">
                <a:solidFill>
                  <a:schemeClr val="tx1"/>
                </a:solidFill>
              </a:defRPr>
            </a:lvl1pPr>
          </a:lstStyle>
          <a:p>
            <a:pPr lvl="0" algn="ctr"/>
            <a:r>
              <a:rPr lang="en-US" dirty="0" smtClean="0"/>
              <a:t>Click icon to add picture</a:t>
            </a:r>
            <a:endParaRPr lang="en-GB" dirty="0"/>
          </a:p>
        </p:txBody>
      </p:sp>
      <p:sp>
        <p:nvSpPr>
          <p:cNvPr id="8" name="Footer Placeholder">
            <a:extLst>
              <a:ext uri="{FF2B5EF4-FFF2-40B4-BE49-F238E27FC236}">
                <a16:creationId xmlns:a16="http://schemas.microsoft.com/office/drawing/2014/main" id="{73CBD1D9-B78A-934E-9DC6-74FDF3F9CBD6}"/>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6" name="Footnotes">
            <a:extLst>
              <a:ext uri="{FF2B5EF4-FFF2-40B4-BE49-F238E27FC236}">
                <a16:creationId xmlns:a16="http://schemas.microsoft.com/office/drawing/2014/main" id="{1D7457E3-9547-4162-9182-2CE7668BD52A}"/>
              </a:ext>
            </a:extLst>
          </p:cNvPr>
          <p:cNvSpPr>
            <a:spLocks noGrp="1"/>
          </p:cNvSpPr>
          <p:nvPr>
            <p:ph type="body" sz="quarter" idx="17" hasCustomPrompt="1"/>
          </p:nvPr>
        </p:nvSpPr>
        <p:spPr>
          <a:xfrm>
            <a:off x="1824228" y="4766308"/>
            <a:ext cx="2613232"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5" name="Date Placeholder">
            <a:extLst>
              <a:ext uri="{FF2B5EF4-FFF2-40B4-BE49-F238E27FC236}">
                <a16:creationId xmlns:a16="http://schemas.microsoft.com/office/drawing/2014/main" id="{3AA0D3F7-400A-E141-855F-93646C5E375E}"/>
              </a:ext>
            </a:extLst>
          </p:cNvPr>
          <p:cNvSpPr>
            <a:spLocks noGrp="1"/>
          </p:cNvSpPr>
          <p:nvPr>
            <p:ph type="dt" sz="half" idx="10"/>
          </p:nvPr>
        </p:nvSpPr>
        <p:spPr/>
        <p:txBody>
          <a:bodyPr/>
          <a:lstStyle>
            <a:lvl1pPr>
              <a:defRPr>
                <a:solidFill>
                  <a:schemeClr val="tx1"/>
                </a:solidFill>
              </a:defRPr>
            </a:lvl1pPr>
          </a:lstStyle>
          <a:p>
            <a:r>
              <a:rPr lang="en-US" dirty="0" smtClean="0"/>
              <a:t>June 2019</a:t>
            </a:r>
            <a:endParaRPr lang="en-US" dirty="0"/>
          </a:p>
        </p:txBody>
      </p:sp>
      <p:sp>
        <p:nvSpPr>
          <p:cNvPr id="9" name="Slide Number Placeholder">
            <a:extLst>
              <a:ext uri="{FF2B5EF4-FFF2-40B4-BE49-F238E27FC236}">
                <a16:creationId xmlns:a16="http://schemas.microsoft.com/office/drawing/2014/main" id="{0C439603-7936-3F4C-9F08-0DF5D55BAF5D}"/>
              </a:ext>
            </a:extLst>
          </p:cNvPr>
          <p:cNvSpPr>
            <a:spLocks noGrp="1"/>
          </p:cNvSpPr>
          <p:nvPr>
            <p:ph type="sldNum" sz="quarter" idx="12"/>
          </p:nvPr>
        </p:nvSpPr>
        <p:spPr/>
        <p:txBody>
          <a:bodyPr/>
          <a:lstStyle>
            <a:lvl1pPr>
              <a:defRPr>
                <a:solidFill>
                  <a:schemeClr val="tx1"/>
                </a:solidFill>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6026447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Image, Title and Text - White">
    <p:spTree>
      <p:nvGrpSpPr>
        <p:cNvPr id="1" name=""/>
        <p:cNvGrpSpPr/>
        <p:nvPr/>
      </p:nvGrpSpPr>
      <p:grpSpPr>
        <a:xfrm>
          <a:off x="0" y="0"/>
          <a:ext cx="0" cy="0"/>
          <a:chOff x="0" y="0"/>
          <a:chExt cx="0" cy="0"/>
        </a:xfrm>
      </p:grpSpPr>
      <p:sp>
        <p:nvSpPr>
          <p:cNvPr id="10" name="Picture Placeholder 1"/>
          <p:cNvSpPr>
            <a:spLocks noGrp="1"/>
          </p:cNvSpPr>
          <p:nvPr>
            <p:ph type="pic" sz="quarter" idx="13"/>
          </p:nvPr>
        </p:nvSpPr>
        <p:spPr bwMode="auto">
          <a:xfrm>
            <a:off x="0" y="0"/>
            <a:ext cx="9144000" cy="301752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2" name="Bar">
            <a:extLst>
              <a:ext uri="{FF2B5EF4-FFF2-40B4-BE49-F238E27FC236}">
                <a16:creationId xmlns:a16="http://schemas.microsoft.com/office/drawing/2014/main" id="{C4F1C78C-4162-4C4F-8209-CDF1986A8FF5}"/>
              </a:ext>
            </a:extLst>
          </p:cNvPr>
          <p:cNvSpPr/>
          <p:nvPr/>
        </p:nvSpPr>
        <p:spPr bwMode="hidden">
          <a:xfrm>
            <a:off x="0" y="3017520"/>
            <a:ext cx="9143999"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6" name="Title">
            <a:extLst>
              <a:ext uri="{FF2B5EF4-FFF2-40B4-BE49-F238E27FC236}">
                <a16:creationId xmlns:a16="http://schemas.microsoft.com/office/drawing/2014/main" id="{3B88ED3A-4A08-3B4B-A822-511F1F25241C}"/>
              </a:ext>
            </a:extLst>
          </p:cNvPr>
          <p:cNvSpPr>
            <a:spLocks noGrp="1"/>
          </p:cNvSpPr>
          <p:nvPr>
            <p:ph type="title" hasCustomPrompt="1"/>
          </p:nvPr>
        </p:nvSpPr>
        <p:spPr bwMode="auto">
          <a:xfrm>
            <a:off x="332186" y="3293706"/>
            <a:ext cx="4105275" cy="1370171"/>
          </a:xfrm>
        </p:spPr>
        <p:txBody>
          <a:bodyPr anchor="t" anchorCtr="0"/>
          <a:lstStyle>
            <a:lvl1pPr>
              <a:defRPr>
                <a:solidFill>
                  <a:schemeClr val="tx1"/>
                </a:solidFill>
              </a:defRPr>
            </a:lvl1pPr>
          </a:lstStyle>
          <a:p>
            <a:r>
              <a:rPr lang="en-US" dirty="0"/>
              <a:t>[Slide title]</a:t>
            </a:r>
          </a:p>
        </p:txBody>
      </p:sp>
      <p:sp>
        <p:nvSpPr>
          <p:cNvPr id="7" name="Text Placeholder 1">
            <a:extLst>
              <a:ext uri="{FF2B5EF4-FFF2-40B4-BE49-F238E27FC236}">
                <a16:creationId xmlns:a16="http://schemas.microsoft.com/office/drawing/2014/main" id="{46890DC7-13A2-334E-AD95-9B1925136A87}"/>
              </a:ext>
            </a:extLst>
          </p:cNvPr>
          <p:cNvSpPr>
            <a:spLocks noGrp="1"/>
          </p:cNvSpPr>
          <p:nvPr>
            <p:ph type="body" sz="quarter" idx="27"/>
          </p:nvPr>
        </p:nvSpPr>
        <p:spPr bwMode="auto">
          <a:xfrm>
            <a:off x="4706541" y="3293269"/>
            <a:ext cx="4105274" cy="1370171"/>
          </a:xfrm>
        </p:spPr>
        <p:txBody>
          <a:bodyPr>
            <a:no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Footer Placeholder">
            <a:extLst>
              <a:ext uri="{FF2B5EF4-FFF2-40B4-BE49-F238E27FC236}">
                <a16:creationId xmlns:a16="http://schemas.microsoft.com/office/drawing/2014/main" id="{B4A825FC-0312-6049-B0AB-99E48243BE6A}"/>
              </a:ext>
            </a:extLst>
          </p:cNvPr>
          <p:cNvSpPr>
            <a:spLocks noGrp="1"/>
          </p:cNvSpPr>
          <p:nvPr>
            <p:ph type="ftr" sz="quarter" idx="25"/>
          </p:nvPr>
        </p:nvSpPr>
        <p:spPr bwMode="auto"/>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FACB6DB6-5D45-4892-BB59-C50CC464376D}"/>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8" name="Date Placeholder">
            <a:extLst>
              <a:ext uri="{FF2B5EF4-FFF2-40B4-BE49-F238E27FC236}">
                <a16:creationId xmlns:a16="http://schemas.microsoft.com/office/drawing/2014/main" id="{A9BC173D-4F61-B246-BA8A-197A62951DB0}"/>
              </a:ext>
            </a:extLst>
          </p:cNvPr>
          <p:cNvSpPr>
            <a:spLocks noGrp="1"/>
          </p:cNvSpPr>
          <p:nvPr>
            <p:ph type="dt" sz="half" idx="24"/>
          </p:nvPr>
        </p:nvSpPr>
        <p:spPr bwMode="auto"/>
        <p:txBody>
          <a:bodyPr/>
          <a:lstStyle/>
          <a:p>
            <a:r>
              <a:rPr lang="en-US" dirty="0" smtClean="0"/>
              <a:t>June 2019</a:t>
            </a:r>
            <a:endParaRPr lang="en-US" dirty="0"/>
          </a:p>
        </p:txBody>
      </p:sp>
      <p:sp>
        <p:nvSpPr>
          <p:cNvPr id="11" name="Slide Number Placeholder">
            <a:extLst>
              <a:ext uri="{FF2B5EF4-FFF2-40B4-BE49-F238E27FC236}">
                <a16:creationId xmlns:a16="http://schemas.microsoft.com/office/drawing/2014/main" id="{74446980-9DA1-B645-AEFB-39C6450082B6}"/>
              </a:ext>
            </a:extLst>
          </p:cNvPr>
          <p:cNvSpPr>
            <a:spLocks noGrp="1"/>
          </p:cNvSpPr>
          <p:nvPr>
            <p:ph type="sldNum" sz="quarter" idx="26"/>
          </p:nvPr>
        </p:nvSpPr>
        <p:spPr bwMode="auto"/>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746168401"/>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Image, Title and Text - Black">
    <p:bg>
      <p:bgPr>
        <a:solidFill>
          <a:srgbClr val="000000"/>
        </a:solidFill>
        <a:effectLst/>
      </p:bgPr>
    </p:bg>
    <p:spTree>
      <p:nvGrpSpPr>
        <p:cNvPr id="1" name=""/>
        <p:cNvGrpSpPr/>
        <p:nvPr/>
      </p:nvGrpSpPr>
      <p:grpSpPr>
        <a:xfrm>
          <a:off x="0" y="0"/>
          <a:ext cx="0" cy="0"/>
          <a:chOff x="0" y="0"/>
          <a:chExt cx="0" cy="0"/>
        </a:xfrm>
      </p:grpSpPr>
      <p:sp>
        <p:nvSpPr>
          <p:cNvPr id="10" name="Picture Placeholder 1"/>
          <p:cNvSpPr>
            <a:spLocks noGrp="1"/>
          </p:cNvSpPr>
          <p:nvPr>
            <p:ph type="pic" sz="quarter" idx="13"/>
          </p:nvPr>
        </p:nvSpPr>
        <p:spPr bwMode="auto">
          <a:xfrm>
            <a:off x="0" y="0"/>
            <a:ext cx="9144000" cy="3017520"/>
          </a:xfrm>
          <a:solidFill>
            <a:srgbClr val="DEDEDE"/>
          </a:solidFill>
        </p:spPr>
        <p:txBody>
          <a:bodyPr anchor="ctr" anchorCtr="0"/>
          <a:lstStyle>
            <a:lvl1pPr marL="0" indent="0" algn="ctr">
              <a:spcBef>
                <a:spcPts val="0"/>
              </a:spcBef>
              <a:buFontTx/>
              <a:buNone/>
              <a:defRPr sz="900" b="0">
                <a:solidFill>
                  <a:schemeClr val="bg1"/>
                </a:solidFill>
              </a:defRPr>
            </a:lvl1pPr>
          </a:lstStyle>
          <a:p>
            <a:r>
              <a:rPr lang="en-US" dirty="0" smtClean="0"/>
              <a:t>Click icon to add picture</a:t>
            </a:r>
            <a:endParaRPr lang="en-GB" dirty="0"/>
          </a:p>
        </p:txBody>
      </p:sp>
      <p:sp>
        <p:nvSpPr>
          <p:cNvPr id="12" name="Bar">
            <a:extLst>
              <a:ext uri="{FF2B5EF4-FFF2-40B4-BE49-F238E27FC236}">
                <a16:creationId xmlns:a16="http://schemas.microsoft.com/office/drawing/2014/main" id="{C4F1C78C-4162-4C4F-8209-CDF1986A8FF5}"/>
              </a:ext>
            </a:extLst>
          </p:cNvPr>
          <p:cNvSpPr/>
          <p:nvPr/>
        </p:nvSpPr>
        <p:spPr bwMode="hidden">
          <a:xfrm>
            <a:off x="0" y="3017520"/>
            <a:ext cx="9143999"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6" name="Title">
            <a:extLst>
              <a:ext uri="{FF2B5EF4-FFF2-40B4-BE49-F238E27FC236}">
                <a16:creationId xmlns:a16="http://schemas.microsoft.com/office/drawing/2014/main" id="{3B88ED3A-4A08-3B4B-A822-511F1F25241C}"/>
              </a:ext>
            </a:extLst>
          </p:cNvPr>
          <p:cNvSpPr>
            <a:spLocks noGrp="1"/>
          </p:cNvSpPr>
          <p:nvPr>
            <p:ph type="title" hasCustomPrompt="1"/>
          </p:nvPr>
        </p:nvSpPr>
        <p:spPr bwMode="auto">
          <a:xfrm>
            <a:off x="332186" y="3293706"/>
            <a:ext cx="4105275" cy="1370171"/>
          </a:xfrm>
        </p:spPr>
        <p:txBody>
          <a:bodyPr anchor="t" anchorCtr="0"/>
          <a:lstStyle>
            <a:lvl1pPr>
              <a:defRPr>
                <a:solidFill>
                  <a:schemeClr val="tx1"/>
                </a:solidFill>
              </a:defRPr>
            </a:lvl1pPr>
          </a:lstStyle>
          <a:p>
            <a:r>
              <a:rPr lang="en-US" dirty="0"/>
              <a:t>[Slide title]</a:t>
            </a:r>
          </a:p>
        </p:txBody>
      </p:sp>
      <p:sp>
        <p:nvSpPr>
          <p:cNvPr id="7" name="Text Placeholder 1">
            <a:extLst>
              <a:ext uri="{FF2B5EF4-FFF2-40B4-BE49-F238E27FC236}">
                <a16:creationId xmlns:a16="http://schemas.microsoft.com/office/drawing/2014/main" id="{46890DC7-13A2-334E-AD95-9B1925136A87}"/>
              </a:ext>
            </a:extLst>
          </p:cNvPr>
          <p:cNvSpPr>
            <a:spLocks noGrp="1"/>
          </p:cNvSpPr>
          <p:nvPr>
            <p:ph type="body" sz="quarter" idx="27"/>
          </p:nvPr>
        </p:nvSpPr>
        <p:spPr bwMode="auto">
          <a:xfrm>
            <a:off x="4706541" y="3293269"/>
            <a:ext cx="4105274" cy="1370171"/>
          </a:xfrm>
        </p:spPr>
        <p:txBody>
          <a:bodyPr>
            <a:noAutofit/>
          </a:bodyPr>
          <a:lstStyle>
            <a:lvl1pPr>
              <a:spcBef>
                <a:spcPts val="0"/>
              </a:spcBef>
              <a:defRPr sz="1050">
                <a:solidFill>
                  <a:schemeClr val="tx1"/>
                </a:solidFill>
              </a:defRPr>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Footer Placeholder">
            <a:extLst>
              <a:ext uri="{FF2B5EF4-FFF2-40B4-BE49-F238E27FC236}">
                <a16:creationId xmlns:a16="http://schemas.microsoft.com/office/drawing/2014/main" id="{B4A825FC-0312-6049-B0AB-99E48243BE6A}"/>
              </a:ext>
            </a:extLst>
          </p:cNvPr>
          <p:cNvSpPr>
            <a:spLocks noGrp="1"/>
          </p:cNvSpPr>
          <p:nvPr>
            <p:ph type="ftr" sz="quarter" idx="25"/>
          </p:nvPr>
        </p:nvSpPr>
        <p:spPr bwMode="auto"/>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6CA8CFC8-8C3C-4BAC-A947-8E113C9EB967}"/>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8" name="Date Placeholder">
            <a:extLst>
              <a:ext uri="{FF2B5EF4-FFF2-40B4-BE49-F238E27FC236}">
                <a16:creationId xmlns:a16="http://schemas.microsoft.com/office/drawing/2014/main" id="{A9BC173D-4F61-B246-BA8A-197A62951DB0}"/>
              </a:ext>
            </a:extLst>
          </p:cNvPr>
          <p:cNvSpPr>
            <a:spLocks noGrp="1"/>
          </p:cNvSpPr>
          <p:nvPr>
            <p:ph type="dt" sz="half" idx="24"/>
          </p:nvPr>
        </p:nvSpPr>
        <p:spPr bwMode="auto"/>
        <p:txBody>
          <a:bodyPr/>
          <a:lstStyle/>
          <a:p>
            <a:r>
              <a:rPr lang="en-US" dirty="0" smtClean="0"/>
              <a:t>June 2019</a:t>
            </a:r>
            <a:endParaRPr lang="en-US" dirty="0"/>
          </a:p>
        </p:txBody>
      </p:sp>
      <p:sp>
        <p:nvSpPr>
          <p:cNvPr id="11" name="Slide Number Placeholder">
            <a:extLst>
              <a:ext uri="{FF2B5EF4-FFF2-40B4-BE49-F238E27FC236}">
                <a16:creationId xmlns:a16="http://schemas.microsoft.com/office/drawing/2014/main" id="{74446980-9DA1-B645-AEFB-39C6450082B6}"/>
              </a:ext>
            </a:extLst>
          </p:cNvPr>
          <p:cNvSpPr>
            <a:spLocks noGrp="1"/>
          </p:cNvSpPr>
          <p:nvPr>
            <p:ph type="sldNum" sz="quarter" idx="26"/>
          </p:nvPr>
        </p:nvSpPr>
        <p:spPr bwMode="auto"/>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400034556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Image and Three Columns">
    <p:spTree>
      <p:nvGrpSpPr>
        <p:cNvPr id="1" name=""/>
        <p:cNvGrpSpPr/>
        <p:nvPr/>
      </p:nvGrpSpPr>
      <p:grpSpPr>
        <a:xfrm>
          <a:off x="0" y="0"/>
          <a:ext cx="0" cy="0"/>
          <a:chOff x="0" y="0"/>
          <a:chExt cx="0" cy="0"/>
        </a:xfrm>
      </p:grpSpPr>
      <p:sp>
        <p:nvSpPr>
          <p:cNvPr id="10" name="Picture Placeholder 1"/>
          <p:cNvSpPr>
            <a:spLocks noGrp="1"/>
          </p:cNvSpPr>
          <p:nvPr>
            <p:ph type="pic" sz="quarter" idx="13"/>
          </p:nvPr>
        </p:nvSpPr>
        <p:spPr>
          <a:xfrm>
            <a:off x="0" y="0"/>
            <a:ext cx="9144000" cy="2057400"/>
          </a:xfrm>
          <a:solidFill>
            <a:srgbClr val="7D7D7D"/>
          </a:solidFill>
        </p:spPr>
        <p:txBody>
          <a:bodyPr anchor="ctr" anchorCtr="0"/>
          <a:lstStyle>
            <a:lvl1pPr marL="0" indent="0" algn="ctr">
              <a:spcBef>
                <a:spcPts val="0"/>
              </a:spcBef>
              <a:buFontTx/>
              <a:buNone/>
              <a:defRPr sz="900" b="0">
                <a:solidFill>
                  <a:schemeClr val="bg1"/>
                </a:solidFill>
              </a:defRPr>
            </a:lvl1pPr>
          </a:lstStyle>
          <a:p>
            <a:r>
              <a:rPr lang="en-US" dirty="0" smtClean="0"/>
              <a:t>Click icon to add picture</a:t>
            </a:r>
            <a:endParaRPr lang="en-GB" dirty="0"/>
          </a:p>
        </p:txBody>
      </p:sp>
      <p:sp>
        <p:nvSpPr>
          <p:cNvPr id="12" name="Bar">
            <a:extLst>
              <a:ext uri="{FF2B5EF4-FFF2-40B4-BE49-F238E27FC236}">
                <a16:creationId xmlns:a16="http://schemas.microsoft.com/office/drawing/2014/main" id="{C4F1C78C-4162-4C4F-8209-CDF1986A8FF5}"/>
              </a:ext>
            </a:extLst>
          </p:cNvPr>
          <p:cNvSpPr/>
          <p:nvPr/>
        </p:nvSpPr>
        <p:spPr bwMode="hidden">
          <a:xfrm>
            <a:off x="0" y="2057400"/>
            <a:ext cx="9143999"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6" name="Title">
            <a:extLst>
              <a:ext uri="{FF2B5EF4-FFF2-40B4-BE49-F238E27FC236}">
                <a16:creationId xmlns:a16="http://schemas.microsoft.com/office/drawing/2014/main" id="{3B88ED3A-4A08-3B4B-A822-511F1F25241C}"/>
              </a:ext>
            </a:extLst>
          </p:cNvPr>
          <p:cNvSpPr>
            <a:spLocks noGrp="1"/>
          </p:cNvSpPr>
          <p:nvPr>
            <p:ph type="title" hasCustomPrompt="1"/>
          </p:nvPr>
        </p:nvSpPr>
        <p:spPr bwMode="gray">
          <a:xfrm>
            <a:off x="332185" y="292799"/>
            <a:ext cx="8479631" cy="630936"/>
          </a:xfrm>
        </p:spPr>
        <p:txBody>
          <a:bodyPr anchor="t" anchorCtr="0"/>
          <a:lstStyle>
            <a:lvl1pPr>
              <a:defRPr>
                <a:solidFill>
                  <a:schemeClr val="bg1"/>
                </a:solidFill>
              </a:defRPr>
            </a:lvl1pPr>
          </a:lstStyle>
          <a:p>
            <a:r>
              <a:rPr lang="en-US" dirty="0"/>
              <a:t>[Slide title]</a:t>
            </a:r>
          </a:p>
        </p:txBody>
      </p:sp>
      <p:sp>
        <p:nvSpPr>
          <p:cNvPr id="13" name="Text Placeholder 1">
            <a:extLst>
              <a:ext uri="{FF2B5EF4-FFF2-40B4-BE49-F238E27FC236}">
                <a16:creationId xmlns:a16="http://schemas.microsoft.com/office/drawing/2014/main" id="{4763210D-6C1D-4044-B3D7-BB4A94F5F8FE}"/>
              </a:ext>
            </a:extLst>
          </p:cNvPr>
          <p:cNvSpPr>
            <a:spLocks noGrp="1"/>
          </p:cNvSpPr>
          <p:nvPr>
            <p:ph type="body" sz="quarter" idx="30"/>
          </p:nvPr>
        </p:nvSpPr>
        <p:spPr>
          <a:xfrm>
            <a:off x="332185" y="2297430"/>
            <a:ext cx="2646759" cy="236601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Text Placeholder 2">
            <a:extLst>
              <a:ext uri="{FF2B5EF4-FFF2-40B4-BE49-F238E27FC236}">
                <a16:creationId xmlns:a16="http://schemas.microsoft.com/office/drawing/2014/main" id="{CBDE373B-E6B3-314E-8623-C88AA38F9096}"/>
              </a:ext>
            </a:extLst>
          </p:cNvPr>
          <p:cNvSpPr>
            <a:spLocks noGrp="1"/>
          </p:cNvSpPr>
          <p:nvPr>
            <p:ph type="body" sz="quarter" idx="31"/>
          </p:nvPr>
        </p:nvSpPr>
        <p:spPr>
          <a:xfrm>
            <a:off x="3249215" y="2297430"/>
            <a:ext cx="2646760" cy="236601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Text Placeholder 3">
            <a:extLst>
              <a:ext uri="{FF2B5EF4-FFF2-40B4-BE49-F238E27FC236}">
                <a16:creationId xmlns:a16="http://schemas.microsoft.com/office/drawing/2014/main" id="{2864D4CF-8E56-4144-8A66-8C2A1F319CA6}"/>
              </a:ext>
            </a:extLst>
          </p:cNvPr>
          <p:cNvSpPr>
            <a:spLocks noGrp="1"/>
          </p:cNvSpPr>
          <p:nvPr>
            <p:ph type="body" sz="quarter" idx="32"/>
          </p:nvPr>
        </p:nvSpPr>
        <p:spPr>
          <a:xfrm>
            <a:off x="6165055" y="2297430"/>
            <a:ext cx="2646760" cy="236601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Footer Placeholder">
            <a:extLst>
              <a:ext uri="{FF2B5EF4-FFF2-40B4-BE49-F238E27FC236}">
                <a16:creationId xmlns:a16="http://schemas.microsoft.com/office/drawing/2014/main" id="{B4A825FC-0312-6049-B0AB-99E48243BE6A}"/>
              </a:ext>
            </a:extLst>
          </p:cNvPr>
          <p:cNvSpPr>
            <a:spLocks noGrp="1"/>
          </p:cNvSpPr>
          <p:nvPr>
            <p:ph type="ftr" sz="quarter" idx="25"/>
          </p:nvPr>
        </p:nvSpPr>
        <p:spPr/>
        <p:txBody>
          <a:bodyPr/>
          <a:lstStyle/>
          <a:p>
            <a:r>
              <a:rPr lang="en-US" dirty="0" smtClean="0"/>
              <a:t>Data Analytics Enabling Consultancy Services - CEO Update Meeting 2019.06.28</a:t>
            </a:r>
            <a:endParaRPr lang="en-US" dirty="0"/>
          </a:p>
        </p:txBody>
      </p:sp>
      <p:sp>
        <p:nvSpPr>
          <p:cNvPr id="17" name="Footnotes">
            <a:extLst>
              <a:ext uri="{FF2B5EF4-FFF2-40B4-BE49-F238E27FC236}">
                <a16:creationId xmlns:a16="http://schemas.microsoft.com/office/drawing/2014/main" id="{C350D44B-F93B-4EB5-A4F7-593B07A4950A}"/>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8" name="Date Placeholder">
            <a:extLst>
              <a:ext uri="{FF2B5EF4-FFF2-40B4-BE49-F238E27FC236}">
                <a16:creationId xmlns:a16="http://schemas.microsoft.com/office/drawing/2014/main" id="{A9BC173D-4F61-B246-BA8A-197A62951DB0}"/>
              </a:ext>
            </a:extLst>
          </p:cNvPr>
          <p:cNvSpPr>
            <a:spLocks noGrp="1"/>
          </p:cNvSpPr>
          <p:nvPr>
            <p:ph type="dt" sz="half" idx="24"/>
          </p:nvPr>
        </p:nvSpPr>
        <p:spPr/>
        <p:txBody>
          <a:bodyPr/>
          <a:lstStyle/>
          <a:p>
            <a:r>
              <a:rPr lang="en-US" dirty="0" smtClean="0"/>
              <a:t>June 2019</a:t>
            </a:r>
            <a:endParaRPr lang="en-US" dirty="0"/>
          </a:p>
        </p:txBody>
      </p:sp>
      <p:sp>
        <p:nvSpPr>
          <p:cNvPr id="11" name="Slide Number Placeholder">
            <a:extLst>
              <a:ext uri="{FF2B5EF4-FFF2-40B4-BE49-F238E27FC236}">
                <a16:creationId xmlns:a16="http://schemas.microsoft.com/office/drawing/2014/main" id="{74446980-9DA1-B645-AEFB-39C6450082B6}"/>
              </a:ext>
            </a:extLst>
          </p:cNvPr>
          <p:cNvSpPr>
            <a:spLocks noGrp="1"/>
          </p:cNvSpPr>
          <p:nvPr>
            <p:ph type="sldNum" sz="quarter" idx="2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12200919"/>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hree Images and Text">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26A6B7F5-F241-3D4B-AA1A-77C11028DF03}"/>
              </a:ext>
            </a:extLst>
          </p:cNvPr>
          <p:cNvSpPr>
            <a:spLocks noGrp="1"/>
          </p:cNvSpPr>
          <p:nvPr>
            <p:ph type="title" hasCustomPrompt="1"/>
          </p:nvPr>
        </p:nvSpPr>
        <p:spPr/>
        <p:txBody>
          <a:bodyPr/>
          <a:lstStyle>
            <a:lvl1pPr>
              <a:defRPr/>
            </a:lvl1pPr>
          </a:lstStyle>
          <a:p>
            <a:r>
              <a:rPr lang="en-US" dirty="0"/>
              <a:t>[Slide title]</a:t>
            </a:r>
          </a:p>
        </p:txBody>
      </p:sp>
      <p:sp>
        <p:nvSpPr>
          <p:cNvPr id="20" name="Subtitle">
            <a:extLst>
              <a:ext uri="{FF2B5EF4-FFF2-40B4-BE49-F238E27FC236}">
                <a16:creationId xmlns:a16="http://schemas.microsoft.com/office/drawing/2014/main" id="{0E7DDB6B-E88B-4F48-B3AE-3A8C7154BB09}"/>
              </a:ext>
            </a:extLst>
          </p:cNvPr>
          <p:cNvSpPr>
            <a:spLocks noGrp="1"/>
          </p:cNvSpPr>
          <p:nvPr>
            <p:ph type="subTitle" idx="3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0" name="Picture Placeholder 1"/>
          <p:cNvSpPr>
            <a:spLocks noGrp="1"/>
          </p:cNvSpPr>
          <p:nvPr>
            <p:ph type="pic" sz="quarter" idx="13"/>
          </p:nvPr>
        </p:nvSpPr>
        <p:spPr>
          <a:xfrm>
            <a:off x="332183" y="1300163"/>
            <a:ext cx="264718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2" name="Bar 1">
            <a:extLst>
              <a:ext uri="{FF2B5EF4-FFF2-40B4-BE49-F238E27FC236}">
                <a16:creationId xmlns:a16="http://schemas.microsoft.com/office/drawing/2014/main" id="{C4F1C78C-4162-4C4F-8209-CDF1986A8FF5}"/>
              </a:ext>
            </a:extLst>
          </p:cNvPr>
          <p:cNvSpPr/>
          <p:nvPr/>
        </p:nvSpPr>
        <p:spPr bwMode="hidden">
          <a:xfrm>
            <a:off x="332370" y="2671763"/>
            <a:ext cx="2646574"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7" name="Text Placeholder 1">
            <a:extLst>
              <a:ext uri="{FF2B5EF4-FFF2-40B4-BE49-F238E27FC236}">
                <a16:creationId xmlns:a16="http://schemas.microsoft.com/office/drawing/2014/main" id="{A4BDE679-B340-244C-A9B7-6C7663A7602F}"/>
              </a:ext>
            </a:extLst>
          </p:cNvPr>
          <p:cNvSpPr>
            <a:spLocks noGrp="1"/>
          </p:cNvSpPr>
          <p:nvPr>
            <p:ph type="body" sz="quarter" idx="30"/>
          </p:nvPr>
        </p:nvSpPr>
        <p:spPr>
          <a:xfrm>
            <a:off x="332185" y="2880360"/>
            <a:ext cx="2646573" cy="17830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Picture Placeholder 2"/>
          <p:cNvSpPr>
            <a:spLocks noGrp="1"/>
          </p:cNvSpPr>
          <p:nvPr>
            <p:ph type="pic" sz="quarter" idx="15"/>
          </p:nvPr>
        </p:nvSpPr>
        <p:spPr>
          <a:xfrm>
            <a:off x="3248621" y="1300163"/>
            <a:ext cx="2646760"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4" name="Bar 2">
            <a:extLst>
              <a:ext uri="{FF2B5EF4-FFF2-40B4-BE49-F238E27FC236}">
                <a16:creationId xmlns:a16="http://schemas.microsoft.com/office/drawing/2014/main" id="{3C530F5F-74A7-FA47-A126-26FC2CC79ACE}"/>
              </a:ext>
            </a:extLst>
          </p:cNvPr>
          <p:cNvSpPr/>
          <p:nvPr/>
        </p:nvSpPr>
        <p:spPr bwMode="hidden">
          <a:xfrm>
            <a:off x="3248621" y="2671763"/>
            <a:ext cx="2646574"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7" name="Text Placeholder 2">
            <a:extLst>
              <a:ext uri="{FF2B5EF4-FFF2-40B4-BE49-F238E27FC236}">
                <a16:creationId xmlns:a16="http://schemas.microsoft.com/office/drawing/2014/main" id="{972C1FEF-5FB8-0B46-9290-F92DA5492CD7}"/>
              </a:ext>
            </a:extLst>
          </p:cNvPr>
          <p:cNvSpPr>
            <a:spLocks noGrp="1"/>
          </p:cNvSpPr>
          <p:nvPr>
            <p:ph type="body" sz="quarter" idx="31"/>
          </p:nvPr>
        </p:nvSpPr>
        <p:spPr>
          <a:xfrm>
            <a:off x="3248807" y="2880360"/>
            <a:ext cx="2646573" cy="17830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Picture Placeholder 3"/>
          <p:cNvSpPr>
            <a:spLocks noGrp="1"/>
          </p:cNvSpPr>
          <p:nvPr>
            <p:ph type="pic" sz="quarter" idx="17"/>
          </p:nvPr>
        </p:nvSpPr>
        <p:spPr>
          <a:xfrm>
            <a:off x="6165057" y="1300163"/>
            <a:ext cx="2646760"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5" name="Bar 3">
            <a:extLst>
              <a:ext uri="{FF2B5EF4-FFF2-40B4-BE49-F238E27FC236}">
                <a16:creationId xmlns:a16="http://schemas.microsoft.com/office/drawing/2014/main" id="{916A65E9-19AA-6F4B-8637-B48C9BEFEFC2}"/>
              </a:ext>
            </a:extLst>
          </p:cNvPr>
          <p:cNvSpPr/>
          <p:nvPr/>
        </p:nvSpPr>
        <p:spPr bwMode="hidden">
          <a:xfrm>
            <a:off x="6165243" y="2671763"/>
            <a:ext cx="2646574"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9" name="Text Placeholder 3">
            <a:extLst>
              <a:ext uri="{FF2B5EF4-FFF2-40B4-BE49-F238E27FC236}">
                <a16:creationId xmlns:a16="http://schemas.microsoft.com/office/drawing/2014/main" id="{5D20D3EB-BA4F-F642-BC0D-419F1038FFE0}"/>
              </a:ext>
            </a:extLst>
          </p:cNvPr>
          <p:cNvSpPr>
            <a:spLocks noGrp="1"/>
          </p:cNvSpPr>
          <p:nvPr>
            <p:ph type="body" sz="quarter" idx="32"/>
          </p:nvPr>
        </p:nvSpPr>
        <p:spPr>
          <a:xfrm>
            <a:off x="6165243" y="2880360"/>
            <a:ext cx="2646573" cy="17830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Footer Placeholder">
            <a:extLst>
              <a:ext uri="{FF2B5EF4-FFF2-40B4-BE49-F238E27FC236}">
                <a16:creationId xmlns:a16="http://schemas.microsoft.com/office/drawing/2014/main" id="{B4A825FC-0312-6049-B0AB-99E48243BE6A}"/>
              </a:ext>
            </a:extLst>
          </p:cNvPr>
          <p:cNvSpPr>
            <a:spLocks noGrp="1"/>
          </p:cNvSpPr>
          <p:nvPr>
            <p:ph type="ftr" sz="quarter" idx="25"/>
          </p:nvPr>
        </p:nvSpPr>
        <p:spPr/>
        <p:txBody>
          <a:bodyPr/>
          <a:lstStyle/>
          <a:p>
            <a:r>
              <a:rPr lang="en-US" dirty="0" smtClean="0"/>
              <a:t>Data Analytics Enabling Consultancy Services - CEO Update Meeting 2019.06.28</a:t>
            </a:r>
            <a:endParaRPr lang="en-US" dirty="0"/>
          </a:p>
        </p:txBody>
      </p:sp>
      <p:sp>
        <p:nvSpPr>
          <p:cNvPr id="22" name="Footnotes">
            <a:extLst>
              <a:ext uri="{FF2B5EF4-FFF2-40B4-BE49-F238E27FC236}">
                <a16:creationId xmlns:a16="http://schemas.microsoft.com/office/drawing/2014/main" id="{0FB6018B-1C7E-465E-A286-E562293534E7}"/>
              </a:ext>
            </a:extLst>
          </p:cNvPr>
          <p:cNvSpPr>
            <a:spLocks noGrp="1"/>
          </p:cNvSpPr>
          <p:nvPr>
            <p:ph type="body" sz="quarter" idx="34"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8" name="Date Placeholder">
            <a:extLst>
              <a:ext uri="{FF2B5EF4-FFF2-40B4-BE49-F238E27FC236}">
                <a16:creationId xmlns:a16="http://schemas.microsoft.com/office/drawing/2014/main" id="{A9BC173D-4F61-B246-BA8A-197A62951DB0}"/>
              </a:ext>
            </a:extLst>
          </p:cNvPr>
          <p:cNvSpPr>
            <a:spLocks noGrp="1"/>
          </p:cNvSpPr>
          <p:nvPr>
            <p:ph type="dt" sz="half" idx="24"/>
          </p:nvPr>
        </p:nvSpPr>
        <p:spPr/>
        <p:txBody>
          <a:bodyPr/>
          <a:lstStyle/>
          <a:p>
            <a:r>
              <a:rPr lang="en-US" dirty="0" smtClean="0"/>
              <a:t>June 2019</a:t>
            </a:r>
            <a:endParaRPr lang="en-US" dirty="0"/>
          </a:p>
        </p:txBody>
      </p:sp>
      <p:sp>
        <p:nvSpPr>
          <p:cNvPr id="11" name="Slide Number Placeholder">
            <a:extLst>
              <a:ext uri="{FF2B5EF4-FFF2-40B4-BE49-F238E27FC236}">
                <a16:creationId xmlns:a16="http://schemas.microsoft.com/office/drawing/2014/main" id="{74446980-9DA1-B645-AEFB-39C6450082B6}"/>
              </a:ext>
            </a:extLst>
          </p:cNvPr>
          <p:cNvSpPr>
            <a:spLocks noGrp="1"/>
          </p:cNvSpPr>
          <p:nvPr>
            <p:ph type="sldNum" sz="quarter" idx="2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509550028"/>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Five Images and Text">
    <p:spTree>
      <p:nvGrpSpPr>
        <p:cNvPr id="1" name=""/>
        <p:cNvGrpSpPr/>
        <p:nvPr/>
      </p:nvGrpSpPr>
      <p:grpSpPr>
        <a:xfrm>
          <a:off x="0" y="0"/>
          <a:ext cx="0" cy="0"/>
          <a:chOff x="0" y="0"/>
          <a:chExt cx="0" cy="0"/>
        </a:xfrm>
      </p:grpSpPr>
      <p:sp>
        <p:nvSpPr>
          <p:cNvPr id="23" name="Subtitle">
            <a:extLst>
              <a:ext uri="{FF2B5EF4-FFF2-40B4-BE49-F238E27FC236}">
                <a16:creationId xmlns:a16="http://schemas.microsoft.com/office/drawing/2014/main" id="{22F6E754-63D6-3949-83F6-AA96DD99D9EC}"/>
              </a:ext>
            </a:extLst>
          </p:cNvPr>
          <p:cNvSpPr>
            <a:spLocks noGrp="1"/>
          </p:cNvSpPr>
          <p:nvPr>
            <p:ph type="subTitle" idx="25"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1" name="Picture Placeholder 1">
            <a:extLst>
              <a:ext uri="{FF2B5EF4-FFF2-40B4-BE49-F238E27FC236}">
                <a16:creationId xmlns:a16="http://schemas.microsoft.com/office/drawing/2014/main" id="{C88AB943-2049-F64F-8734-036AAE497218}"/>
              </a:ext>
            </a:extLst>
          </p:cNvPr>
          <p:cNvSpPr>
            <a:spLocks noGrp="1"/>
          </p:cNvSpPr>
          <p:nvPr>
            <p:ph type="pic" sz="quarter" idx="19"/>
          </p:nvPr>
        </p:nvSpPr>
        <p:spPr>
          <a:xfrm>
            <a:off x="332185" y="1300163"/>
            <a:ext cx="148132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4" name="Bar 1">
            <a:extLst>
              <a:ext uri="{FF2B5EF4-FFF2-40B4-BE49-F238E27FC236}">
                <a16:creationId xmlns:a16="http://schemas.microsoft.com/office/drawing/2014/main" id="{B213EB01-E97A-5F4E-87F4-BB0D4009CD33}"/>
              </a:ext>
            </a:extLst>
          </p:cNvPr>
          <p:cNvSpPr/>
          <p:nvPr/>
        </p:nvSpPr>
        <p:spPr bwMode="hidden">
          <a:xfrm>
            <a:off x="332185" y="2671763"/>
            <a:ext cx="1481141"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5" name="Text Placeholder 1">
            <a:extLst>
              <a:ext uri="{FF2B5EF4-FFF2-40B4-BE49-F238E27FC236}">
                <a16:creationId xmlns:a16="http://schemas.microsoft.com/office/drawing/2014/main" id="{2B23F53B-50C0-ED4F-9998-EF54E68E9795}"/>
              </a:ext>
            </a:extLst>
          </p:cNvPr>
          <p:cNvSpPr>
            <a:spLocks noGrp="1"/>
          </p:cNvSpPr>
          <p:nvPr>
            <p:ph type="body" sz="quarter" idx="24"/>
          </p:nvPr>
        </p:nvSpPr>
        <p:spPr>
          <a:xfrm>
            <a:off x="332185" y="2877502"/>
            <a:ext cx="1481141" cy="1784510"/>
          </a:xfrm>
        </p:spPr>
        <p:txBody>
          <a:bodyPr>
            <a:norm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Picture Placeholder 2">
            <a:extLst>
              <a:ext uri="{FF2B5EF4-FFF2-40B4-BE49-F238E27FC236}">
                <a16:creationId xmlns:a16="http://schemas.microsoft.com/office/drawing/2014/main" id="{089C92CD-191C-AA4E-8675-9B8384CDCE6B}"/>
              </a:ext>
            </a:extLst>
          </p:cNvPr>
          <p:cNvSpPr>
            <a:spLocks noGrp="1"/>
          </p:cNvSpPr>
          <p:nvPr>
            <p:ph type="pic" sz="quarter" idx="20"/>
          </p:nvPr>
        </p:nvSpPr>
        <p:spPr>
          <a:xfrm>
            <a:off x="2082784" y="1300163"/>
            <a:ext cx="148132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6" name="Bar 2">
            <a:extLst>
              <a:ext uri="{FF2B5EF4-FFF2-40B4-BE49-F238E27FC236}">
                <a16:creationId xmlns:a16="http://schemas.microsoft.com/office/drawing/2014/main" id="{3E40EF62-EE71-2343-90D2-86442658AF6C}"/>
              </a:ext>
            </a:extLst>
          </p:cNvPr>
          <p:cNvSpPr/>
          <p:nvPr/>
        </p:nvSpPr>
        <p:spPr bwMode="hidden">
          <a:xfrm>
            <a:off x="2082784" y="2671763"/>
            <a:ext cx="1481141"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4" name="Content Placeholder 2"/>
          <p:cNvSpPr>
            <a:spLocks noGrp="1"/>
          </p:cNvSpPr>
          <p:nvPr>
            <p:ph sz="half" idx="2"/>
          </p:nvPr>
        </p:nvSpPr>
        <p:spPr>
          <a:xfrm>
            <a:off x="2082784" y="2878931"/>
            <a:ext cx="1481328" cy="1784510"/>
          </a:xfrm>
        </p:spPr>
        <p:txBody>
          <a:bodyPr>
            <a:norm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7" name="Picture Placeholder 3">
            <a:extLst>
              <a:ext uri="{FF2B5EF4-FFF2-40B4-BE49-F238E27FC236}">
                <a16:creationId xmlns:a16="http://schemas.microsoft.com/office/drawing/2014/main" id="{18303DEC-F5D2-5241-98A8-BA631AF21860}"/>
              </a:ext>
            </a:extLst>
          </p:cNvPr>
          <p:cNvSpPr>
            <a:spLocks noGrp="1"/>
          </p:cNvSpPr>
          <p:nvPr>
            <p:ph type="pic" sz="quarter" idx="21"/>
          </p:nvPr>
        </p:nvSpPr>
        <p:spPr>
          <a:xfrm>
            <a:off x="3833383" y="1300163"/>
            <a:ext cx="148132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8" name="Bar 3">
            <a:extLst>
              <a:ext uri="{FF2B5EF4-FFF2-40B4-BE49-F238E27FC236}">
                <a16:creationId xmlns:a16="http://schemas.microsoft.com/office/drawing/2014/main" id="{8631C5AF-3D1A-9A42-B2B2-0FAA7BFDC93B}"/>
              </a:ext>
            </a:extLst>
          </p:cNvPr>
          <p:cNvSpPr/>
          <p:nvPr/>
        </p:nvSpPr>
        <p:spPr bwMode="hidden">
          <a:xfrm>
            <a:off x="3833383" y="2671763"/>
            <a:ext cx="1481141"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6" name="Content Placeholder 3"/>
          <p:cNvSpPr>
            <a:spLocks noGrp="1"/>
          </p:cNvSpPr>
          <p:nvPr>
            <p:ph sz="half" idx="13"/>
          </p:nvPr>
        </p:nvSpPr>
        <p:spPr>
          <a:xfrm>
            <a:off x="3833383" y="2878931"/>
            <a:ext cx="1481328" cy="1784510"/>
          </a:xfrm>
        </p:spPr>
        <p:txBody>
          <a:bodyPr>
            <a:norm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9" name="Picture Placeholder 4">
            <a:extLst>
              <a:ext uri="{FF2B5EF4-FFF2-40B4-BE49-F238E27FC236}">
                <a16:creationId xmlns:a16="http://schemas.microsoft.com/office/drawing/2014/main" id="{7B05DEC9-BE7A-0343-92AD-E73AE201F1FF}"/>
              </a:ext>
            </a:extLst>
          </p:cNvPr>
          <p:cNvSpPr>
            <a:spLocks noGrp="1"/>
          </p:cNvSpPr>
          <p:nvPr>
            <p:ph type="pic" sz="quarter" idx="22"/>
          </p:nvPr>
        </p:nvSpPr>
        <p:spPr>
          <a:xfrm>
            <a:off x="5583982" y="1300163"/>
            <a:ext cx="148132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20" name="Bar 4">
            <a:extLst>
              <a:ext uri="{FF2B5EF4-FFF2-40B4-BE49-F238E27FC236}">
                <a16:creationId xmlns:a16="http://schemas.microsoft.com/office/drawing/2014/main" id="{5E0FA2A2-35D1-4C4F-B477-2BF690C7FD6E}"/>
              </a:ext>
            </a:extLst>
          </p:cNvPr>
          <p:cNvSpPr/>
          <p:nvPr/>
        </p:nvSpPr>
        <p:spPr bwMode="hidden">
          <a:xfrm>
            <a:off x="5583982" y="2671763"/>
            <a:ext cx="1481141"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7" name="Content Placeholder 4"/>
          <p:cNvSpPr>
            <a:spLocks noGrp="1"/>
          </p:cNvSpPr>
          <p:nvPr>
            <p:ph sz="half" idx="14"/>
          </p:nvPr>
        </p:nvSpPr>
        <p:spPr>
          <a:xfrm>
            <a:off x="5583982" y="2878931"/>
            <a:ext cx="1481328" cy="1784510"/>
          </a:xfrm>
        </p:spPr>
        <p:txBody>
          <a:bodyPr>
            <a:norm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21" name="Picture Placeholder 5">
            <a:extLst>
              <a:ext uri="{FF2B5EF4-FFF2-40B4-BE49-F238E27FC236}">
                <a16:creationId xmlns:a16="http://schemas.microsoft.com/office/drawing/2014/main" id="{BC4ABFA8-A8AC-3749-972C-16B36E339A61}"/>
              </a:ext>
            </a:extLst>
          </p:cNvPr>
          <p:cNvSpPr>
            <a:spLocks noGrp="1"/>
          </p:cNvSpPr>
          <p:nvPr>
            <p:ph type="pic" sz="quarter" idx="23"/>
          </p:nvPr>
        </p:nvSpPr>
        <p:spPr>
          <a:xfrm>
            <a:off x="7334582" y="1300163"/>
            <a:ext cx="148132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22" name="Bar 5">
            <a:extLst>
              <a:ext uri="{FF2B5EF4-FFF2-40B4-BE49-F238E27FC236}">
                <a16:creationId xmlns:a16="http://schemas.microsoft.com/office/drawing/2014/main" id="{C5301AB3-6C4E-5243-A454-5D9A365A3035}"/>
              </a:ext>
            </a:extLst>
          </p:cNvPr>
          <p:cNvSpPr/>
          <p:nvPr/>
        </p:nvSpPr>
        <p:spPr bwMode="hidden">
          <a:xfrm>
            <a:off x="7334583" y="2671763"/>
            <a:ext cx="1481141"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9" name="Content Placeholder 5"/>
          <p:cNvSpPr>
            <a:spLocks noGrp="1"/>
          </p:cNvSpPr>
          <p:nvPr>
            <p:ph sz="half" idx="15"/>
          </p:nvPr>
        </p:nvSpPr>
        <p:spPr>
          <a:xfrm>
            <a:off x="7334582" y="2878931"/>
            <a:ext cx="1481328" cy="1784510"/>
          </a:xfrm>
        </p:spPr>
        <p:txBody>
          <a:bodyPr>
            <a:norm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2" name="Footer Placeholder">
            <a:extLst>
              <a:ext uri="{FF2B5EF4-FFF2-40B4-BE49-F238E27FC236}">
                <a16:creationId xmlns:a16="http://schemas.microsoft.com/office/drawing/2014/main" id="{6225CE60-4330-3F4B-89E9-084B27AF9191}"/>
              </a:ext>
            </a:extLst>
          </p:cNvPr>
          <p:cNvSpPr>
            <a:spLocks noGrp="1"/>
          </p:cNvSpPr>
          <p:nvPr>
            <p:ph type="ftr" sz="quarter" idx="17"/>
          </p:nvPr>
        </p:nvSpPr>
        <p:spPr/>
        <p:txBody>
          <a:bodyPr/>
          <a:lstStyle/>
          <a:p>
            <a:r>
              <a:rPr lang="en-US" dirty="0" smtClean="0"/>
              <a:t>Data Analytics Enabling Consultancy Services - CEO Update Meeting 2019.06.28</a:t>
            </a:r>
            <a:endParaRPr lang="en-US" dirty="0"/>
          </a:p>
        </p:txBody>
      </p:sp>
      <p:sp>
        <p:nvSpPr>
          <p:cNvPr id="25" name="Footnotes">
            <a:extLst>
              <a:ext uri="{FF2B5EF4-FFF2-40B4-BE49-F238E27FC236}">
                <a16:creationId xmlns:a16="http://schemas.microsoft.com/office/drawing/2014/main" id="{16D56B2A-A4FE-4FB4-9894-463C6CB199BC}"/>
              </a:ext>
            </a:extLst>
          </p:cNvPr>
          <p:cNvSpPr>
            <a:spLocks noGrp="1"/>
          </p:cNvSpPr>
          <p:nvPr>
            <p:ph type="body" sz="quarter" idx="26"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670AC742-0EB9-104E-A147-D70060CD786B}"/>
              </a:ext>
            </a:extLst>
          </p:cNvPr>
          <p:cNvSpPr>
            <a:spLocks noGrp="1"/>
          </p:cNvSpPr>
          <p:nvPr>
            <p:ph type="dt" sz="half" idx="16"/>
          </p:nvPr>
        </p:nvSpPr>
        <p:spPr/>
        <p:txBody>
          <a:bodyPr/>
          <a:lstStyle/>
          <a:p>
            <a:r>
              <a:rPr lang="en-US" dirty="0" smtClean="0"/>
              <a:t>June 2019</a:t>
            </a:r>
            <a:endParaRPr lang="en-US" dirty="0"/>
          </a:p>
        </p:txBody>
      </p:sp>
      <p:sp>
        <p:nvSpPr>
          <p:cNvPr id="13" name="Slide Number Placeholder">
            <a:extLst>
              <a:ext uri="{FF2B5EF4-FFF2-40B4-BE49-F238E27FC236}">
                <a16:creationId xmlns:a16="http://schemas.microsoft.com/office/drawing/2014/main" id="{D840D073-E4B4-184F-A678-71DA9C750595}"/>
              </a:ext>
            </a:extLst>
          </p:cNvPr>
          <p:cNvSpPr>
            <a:spLocks noGrp="1"/>
          </p:cNvSpPr>
          <p:nvPr>
            <p:ph type="sldNum" sz="quarter" idx="18"/>
          </p:nvPr>
        </p:nvSpPr>
        <p:spPr/>
        <p:txBody>
          <a:bodyPr/>
          <a:lstStyle/>
          <a:p>
            <a:fld id="{F06B2653-D1AD-46BA-BB88-3123B5BA212E}" type="slidenum">
              <a:rPr lang="en-US" smtClean="0"/>
              <a:pPr/>
              <a:t>‹#›</a:t>
            </a:fld>
            <a:endParaRPr lang="en-US" dirty="0"/>
          </a:p>
        </p:txBody>
      </p:sp>
      <p:sp>
        <p:nvSpPr>
          <p:cNvPr id="3" name="Title 2">
            <a:extLst>
              <a:ext uri="{FF2B5EF4-FFF2-40B4-BE49-F238E27FC236}">
                <a16:creationId xmlns:a16="http://schemas.microsoft.com/office/drawing/2014/main" id="{55EDAF48-8288-0C4F-8B0E-B3BDBE7F7EB6}"/>
              </a:ext>
            </a:extLst>
          </p:cNvPr>
          <p:cNvSpPr>
            <a:spLocks noGrp="1"/>
          </p:cNvSpPr>
          <p:nvPr>
            <p:ph type="title" hasCustomPrompt="1"/>
          </p:nvPr>
        </p:nvSpPr>
        <p:spPr/>
        <p:txBody>
          <a:bodyPr/>
          <a:lstStyle/>
          <a:p>
            <a:r>
              <a:rPr lang="en-US" dirty="0"/>
              <a:t>[Slide title]</a:t>
            </a:r>
          </a:p>
        </p:txBody>
      </p:sp>
    </p:spTree>
    <p:extLst>
      <p:ext uri="{BB962C8B-B14F-4D97-AF65-F5344CB8AC3E}">
        <p14:creationId xmlns:p14="http://schemas.microsoft.com/office/powerpoint/2010/main" val="1545359859"/>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Infographic and Chart">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4BAD5814-5B87-284A-BC9A-C8BE3B193ADF}"/>
              </a:ext>
            </a:extLst>
          </p:cNvPr>
          <p:cNvSpPr>
            <a:spLocks noGrp="1"/>
          </p:cNvSpPr>
          <p:nvPr>
            <p:ph type="title" hasCustomPrompt="1"/>
          </p:nvPr>
        </p:nvSpPr>
        <p:spPr/>
        <p:txBody>
          <a:bodyPr/>
          <a:lstStyle>
            <a:lvl1pPr>
              <a:defRPr/>
            </a:lvl1pPr>
          </a:lstStyle>
          <a:p>
            <a:r>
              <a:rPr lang="en-US" dirty="0"/>
              <a:t>[Slide title]</a:t>
            </a:r>
          </a:p>
        </p:txBody>
      </p:sp>
      <p:sp>
        <p:nvSpPr>
          <p:cNvPr id="12" name="Subtitle">
            <a:extLst>
              <a:ext uri="{FF2B5EF4-FFF2-40B4-BE49-F238E27FC236}">
                <a16:creationId xmlns:a16="http://schemas.microsoft.com/office/drawing/2014/main" id="{F854227E-3742-CC4D-A453-5468B5A6C70F}"/>
              </a:ext>
            </a:extLst>
          </p:cNvPr>
          <p:cNvSpPr>
            <a:spLocks noGrp="1"/>
          </p:cNvSpPr>
          <p:nvPr>
            <p:ph type="subTitle" idx="20"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8" name="Box"/>
          <p:cNvSpPr/>
          <p:nvPr/>
        </p:nvSpPr>
        <p:spPr bwMode="hidden">
          <a:xfrm>
            <a:off x="0" y="1300163"/>
            <a:ext cx="2978944" cy="336232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11" name="Text Placeholder 2">
            <a:extLst>
              <a:ext uri="{FF2B5EF4-FFF2-40B4-BE49-F238E27FC236}">
                <a16:creationId xmlns:a16="http://schemas.microsoft.com/office/drawing/2014/main" id="{55D05493-4569-3340-B250-1E035B2427AC}"/>
              </a:ext>
            </a:extLst>
          </p:cNvPr>
          <p:cNvSpPr>
            <a:spLocks noGrp="1"/>
          </p:cNvSpPr>
          <p:nvPr>
            <p:ph type="body" sz="quarter" idx="19"/>
          </p:nvPr>
        </p:nvSpPr>
        <p:spPr>
          <a:xfrm>
            <a:off x="332185" y="1437967"/>
            <a:ext cx="2496739" cy="3085287"/>
          </a:xfrm>
        </p:spPr>
        <p:txBody>
          <a:bodyPr anchor="ctr" anchorCtr="0">
            <a:noAutofit/>
          </a:bodyPr>
          <a:lstStyle>
            <a:lvl1pPr marL="137160" indent="-137160">
              <a:spcAft>
                <a:spcPts val="450"/>
              </a:spcAft>
              <a:buFont typeface="Arial" panose="020B0604020202020204" pitchFamily="34" charset="0"/>
              <a:buChar char="•"/>
              <a:defRPr sz="1200" b="0">
                <a:solidFill>
                  <a:schemeClr val="bg1"/>
                </a:solidFill>
              </a:defRPr>
            </a:lvl1pPr>
            <a:lvl2pPr marL="274320" indent="-137160">
              <a:spcAft>
                <a:spcPts val="450"/>
              </a:spcAft>
              <a:buFont typeface="Arial" panose="020B0604020202020204" pitchFamily="34" charset="0"/>
              <a:buChar char="–"/>
              <a:defRPr sz="1200" b="0">
                <a:solidFill>
                  <a:schemeClr val="bg1"/>
                </a:solidFill>
              </a:defRPr>
            </a:lvl2pPr>
            <a:lvl3pPr marL="411480" indent="-137160">
              <a:spcAft>
                <a:spcPts val="450"/>
              </a:spcAft>
              <a:buFont typeface="Arial" panose="020B0604020202020204" pitchFamily="34" charset="0"/>
              <a:buChar char="•"/>
              <a:defRPr sz="1200" b="0">
                <a:solidFill>
                  <a:schemeClr val="bg1"/>
                </a:solidFill>
              </a:defRPr>
            </a:lvl3pPr>
            <a:lvl4pPr marL="548640" indent="-137160">
              <a:spcAft>
                <a:spcPts val="450"/>
              </a:spcAft>
              <a:buFont typeface="Arial" panose="020B0604020202020204" pitchFamily="34" charset="0"/>
              <a:buChar char="–"/>
              <a:defRPr sz="1200" b="0">
                <a:solidFill>
                  <a:schemeClr val="bg1"/>
                </a:solidFill>
              </a:defRPr>
            </a:lvl4pPr>
            <a:lvl5pPr marL="685800" indent="-137160">
              <a:spcAft>
                <a:spcPts val="450"/>
              </a:spcAft>
              <a:buFont typeface="Arial" panose="020B0604020202020204" pitchFamily="34" charset="0"/>
              <a:buChar char="•"/>
              <a:defRPr sz="1200" b="0">
                <a:solidFill>
                  <a:schemeClr val="bg1"/>
                </a:solidFill>
              </a:defRPr>
            </a:lvl5pPr>
            <a:lvl6pPr marL="822960" indent="-137160">
              <a:spcAft>
                <a:spcPts val="450"/>
              </a:spcAft>
              <a:buFont typeface="Arial" panose="020B0604020202020204" pitchFamily="34" charset="0"/>
              <a:buChar char="–"/>
              <a:defRPr sz="1200" b="0">
                <a:solidFill>
                  <a:schemeClr val="bg1"/>
                </a:solidFill>
              </a:defRPr>
            </a:lvl6pPr>
            <a:lvl7pPr marL="960120" indent="-137160">
              <a:spcAft>
                <a:spcPts val="450"/>
              </a:spcAft>
              <a:buFont typeface="Arial" panose="020B0604020202020204" pitchFamily="34" charset="0"/>
              <a:buChar char="•"/>
              <a:defRPr sz="1200" b="0">
                <a:solidFill>
                  <a:schemeClr val="bg1"/>
                </a:solidFill>
              </a:defRPr>
            </a:lvl7pPr>
            <a:lvl8pPr marL="1097280" indent="-137160">
              <a:spcAft>
                <a:spcPts val="450"/>
              </a:spcAft>
              <a:buFont typeface="Arial" panose="020B0604020202020204" pitchFamily="34" charset="0"/>
              <a:buChar char="–"/>
              <a:defRPr sz="1200" b="0">
                <a:solidFill>
                  <a:schemeClr val="bg1"/>
                </a:solidFill>
              </a:defRPr>
            </a:lvl8pPr>
            <a:lvl9pPr marL="1234440" indent="-137160">
              <a:spcAft>
                <a:spcPts val="450"/>
              </a:spcAft>
              <a:buFont typeface="Arial" panose="020B0604020202020204" pitchFamily="34" charset="0"/>
              <a:buChar char="•"/>
              <a:defRPr sz="1200" b="0">
                <a:solidFill>
                  <a:schemeClr val="bg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hart Placeholder 1"/>
          <p:cNvSpPr>
            <a:spLocks noGrp="1"/>
          </p:cNvSpPr>
          <p:nvPr>
            <p:ph type="chart" sz="quarter" idx="13"/>
          </p:nvPr>
        </p:nvSpPr>
        <p:spPr>
          <a:xfrm>
            <a:off x="3245644" y="1300163"/>
            <a:ext cx="5566172" cy="3362325"/>
          </a:xfrm>
        </p:spPr>
        <p:txBody>
          <a:bodyPr anchor="ctr" anchorCtr="0"/>
          <a:lstStyle>
            <a:lvl1pPr marL="0" indent="0" algn="ctr">
              <a:buNone/>
              <a:defRPr sz="900" b="0">
                <a:solidFill>
                  <a:schemeClr val="tx1"/>
                </a:solidFill>
              </a:defRPr>
            </a:lvl1pPr>
          </a:lstStyle>
          <a:p>
            <a:r>
              <a:rPr lang="en-US" dirty="0" smtClean="0"/>
              <a:t>Click icon to add chart</a:t>
            </a:r>
            <a:endParaRPr lang="en-GB" dirty="0"/>
          </a:p>
        </p:txBody>
      </p:sp>
      <p:sp>
        <p:nvSpPr>
          <p:cNvPr id="4" name="Footer Placeholder">
            <a:extLst>
              <a:ext uri="{FF2B5EF4-FFF2-40B4-BE49-F238E27FC236}">
                <a16:creationId xmlns:a16="http://schemas.microsoft.com/office/drawing/2014/main" id="{694F96C2-47B6-4747-B231-79A630D24A95}"/>
              </a:ext>
            </a:extLst>
          </p:cNvPr>
          <p:cNvSpPr>
            <a:spLocks noGrp="1"/>
          </p:cNvSpPr>
          <p:nvPr>
            <p:ph type="ftr" sz="quarter" idx="18"/>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1A6A6FCD-7456-49A3-9BC4-3B5A84EC8F1C}"/>
              </a:ext>
            </a:extLst>
          </p:cNvPr>
          <p:cNvSpPr>
            <a:spLocks noGrp="1"/>
          </p:cNvSpPr>
          <p:nvPr>
            <p:ph type="body" sz="quarter" idx="21"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814EA5A5-893B-6B4B-80D2-49FFC81C88C2}"/>
              </a:ext>
            </a:extLst>
          </p:cNvPr>
          <p:cNvSpPr>
            <a:spLocks noGrp="1"/>
          </p:cNvSpPr>
          <p:nvPr>
            <p:ph type="dt" sz="half" idx="17"/>
          </p:nvPr>
        </p:nvSpPr>
        <p:spPr/>
        <p:txBody>
          <a:bodyPr/>
          <a:lstStyle/>
          <a:p>
            <a:r>
              <a:rPr lang="en-US" dirty="0" smtClean="0"/>
              <a:t>June 2019</a:t>
            </a:r>
            <a:endParaRPr lang="en-US" dirty="0"/>
          </a:p>
        </p:txBody>
      </p:sp>
      <p:sp>
        <p:nvSpPr>
          <p:cNvPr id="6" name="Slide Number Placeholder">
            <a:extLst>
              <a:ext uri="{FF2B5EF4-FFF2-40B4-BE49-F238E27FC236}">
                <a16:creationId xmlns:a16="http://schemas.microsoft.com/office/drawing/2014/main" id="{696E2E86-965C-BE4A-BDD2-8C3B0C7986E3}"/>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133146947"/>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Four Big Numbers">
    <p:spTree>
      <p:nvGrpSpPr>
        <p:cNvPr id="1" name=""/>
        <p:cNvGrpSpPr/>
        <p:nvPr/>
      </p:nvGrpSpPr>
      <p:grpSpPr>
        <a:xfrm>
          <a:off x="0" y="0"/>
          <a:ext cx="0" cy="0"/>
          <a:chOff x="0" y="0"/>
          <a:chExt cx="0" cy="0"/>
        </a:xfrm>
      </p:grpSpPr>
      <p:sp>
        <p:nvSpPr>
          <p:cNvPr id="26" name="Subtitle">
            <a:extLst>
              <a:ext uri="{FF2B5EF4-FFF2-40B4-BE49-F238E27FC236}">
                <a16:creationId xmlns:a16="http://schemas.microsoft.com/office/drawing/2014/main" id="{65E09AE2-CCF1-41E1-867C-BB4EF812B9EC}"/>
              </a:ext>
            </a:extLst>
          </p:cNvPr>
          <p:cNvSpPr>
            <a:spLocks noGrp="1"/>
          </p:cNvSpPr>
          <p:nvPr>
            <p:ph type="subTitle" idx="26"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5" name="Text Placeholder 1">
            <a:extLst>
              <a:ext uri="{FF2B5EF4-FFF2-40B4-BE49-F238E27FC236}">
                <a16:creationId xmlns:a16="http://schemas.microsoft.com/office/drawing/2014/main" id="{67562605-603B-7346-BD66-E0BCE22860B3}"/>
              </a:ext>
            </a:extLst>
          </p:cNvPr>
          <p:cNvSpPr>
            <a:spLocks noGrp="1"/>
          </p:cNvSpPr>
          <p:nvPr>
            <p:ph type="body" sz="quarter" idx="15" hasCustomPrompt="1"/>
          </p:nvPr>
        </p:nvSpPr>
        <p:spPr bwMode="gray">
          <a:xfrm>
            <a:off x="332184" y="1300162"/>
            <a:ext cx="1097280" cy="754380"/>
          </a:xfrm>
        </p:spPr>
        <p:txBody>
          <a:bodyPr>
            <a:noAutofit/>
          </a:bodyPr>
          <a:lstStyle>
            <a:lvl1pPr marL="0" indent="0">
              <a:lnSpc>
                <a:spcPct val="80000"/>
              </a:lnSpc>
              <a:spcAft>
                <a:spcPts val="0"/>
              </a:spcAft>
              <a:buFontTx/>
              <a:buNone/>
              <a:defRPr sz="7200" b="1">
                <a:solidFill>
                  <a:srgbClr val="A32020"/>
                </a:solidFill>
              </a:defRPr>
            </a:lvl1pPr>
            <a:lvl2pPr marL="0" indent="0">
              <a:lnSpc>
                <a:spcPct val="80000"/>
              </a:lnSpc>
              <a:spcAft>
                <a:spcPts val="0"/>
              </a:spcAft>
              <a:buFontTx/>
              <a:buNone/>
              <a:defRPr sz="7200" b="1">
                <a:solidFill>
                  <a:srgbClr val="A32020"/>
                </a:solidFill>
              </a:defRPr>
            </a:lvl2pPr>
            <a:lvl3pPr marL="0" indent="0">
              <a:lnSpc>
                <a:spcPct val="80000"/>
              </a:lnSpc>
              <a:spcAft>
                <a:spcPts val="0"/>
              </a:spcAft>
              <a:buFontTx/>
              <a:buNone/>
              <a:defRPr sz="7200" b="1">
                <a:solidFill>
                  <a:srgbClr val="A32020"/>
                </a:solidFill>
              </a:defRPr>
            </a:lvl3pPr>
            <a:lvl4pPr marL="0" indent="0">
              <a:lnSpc>
                <a:spcPct val="80000"/>
              </a:lnSpc>
              <a:spcAft>
                <a:spcPts val="0"/>
              </a:spcAft>
              <a:buFontTx/>
              <a:buNone/>
              <a:defRPr sz="7200" b="1">
                <a:solidFill>
                  <a:srgbClr val="A32020"/>
                </a:solidFill>
              </a:defRPr>
            </a:lvl4pPr>
            <a:lvl5pPr marL="0" indent="0">
              <a:lnSpc>
                <a:spcPct val="80000"/>
              </a:lnSpc>
              <a:spcAft>
                <a:spcPts val="0"/>
              </a:spcAft>
              <a:buFontTx/>
              <a:buNone/>
              <a:defRPr sz="7200" b="1">
                <a:solidFill>
                  <a:srgbClr val="A32020"/>
                </a:solidFill>
              </a:defRPr>
            </a:lvl5pPr>
            <a:lvl6pPr marL="0" indent="0">
              <a:lnSpc>
                <a:spcPct val="80000"/>
              </a:lnSpc>
              <a:spcAft>
                <a:spcPts val="0"/>
              </a:spcAft>
              <a:buFontTx/>
              <a:buNone/>
              <a:defRPr sz="7200" b="1">
                <a:solidFill>
                  <a:srgbClr val="A32020"/>
                </a:solidFill>
              </a:defRPr>
            </a:lvl6pPr>
            <a:lvl7pPr marL="0" indent="0">
              <a:lnSpc>
                <a:spcPct val="80000"/>
              </a:lnSpc>
              <a:spcAft>
                <a:spcPts val="0"/>
              </a:spcAft>
              <a:buFontTx/>
              <a:buNone/>
              <a:defRPr sz="7200" b="1">
                <a:solidFill>
                  <a:srgbClr val="A32020"/>
                </a:solidFill>
              </a:defRPr>
            </a:lvl7pPr>
            <a:lvl8pPr marL="0" indent="0">
              <a:lnSpc>
                <a:spcPct val="80000"/>
              </a:lnSpc>
              <a:spcAft>
                <a:spcPts val="0"/>
              </a:spcAft>
              <a:buFontTx/>
              <a:buNone/>
              <a:defRPr sz="7200" b="1">
                <a:solidFill>
                  <a:srgbClr val="A32020"/>
                </a:solidFill>
              </a:defRPr>
            </a:lvl8pPr>
            <a:lvl9pPr marL="0" indent="0">
              <a:lnSpc>
                <a:spcPct val="80000"/>
              </a:lnSpc>
              <a:spcAft>
                <a:spcPts val="0"/>
              </a:spcAft>
              <a:buFontTx/>
              <a:buNone/>
              <a:defRPr sz="7200" b="1">
                <a:solidFill>
                  <a:srgbClr val="A32020"/>
                </a:solidFill>
              </a:defRPr>
            </a:lvl9pPr>
          </a:lstStyle>
          <a:p>
            <a:pPr lvl="0"/>
            <a:r>
              <a:rPr lang="en-US" dirty="0"/>
              <a:t>00</a:t>
            </a:r>
          </a:p>
        </p:txBody>
      </p:sp>
      <p:sp>
        <p:nvSpPr>
          <p:cNvPr id="14" name="Text Placeholder 2">
            <a:extLst>
              <a:ext uri="{FF2B5EF4-FFF2-40B4-BE49-F238E27FC236}">
                <a16:creationId xmlns:a16="http://schemas.microsoft.com/office/drawing/2014/main" id="{607EA69E-C97B-2748-B995-85ECAE76ABA6}"/>
              </a:ext>
            </a:extLst>
          </p:cNvPr>
          <p:cNvSpPr>
            <a:spLocks noGrp="1"/>
          </p:cNvSpPr>
          <p:nvPr>
            <p:ph type="body" sz="quarter" idx="14" hasCustomPrompt="1"/>
          </p:nvPr>
        </p:nvSpPr>
        <p:spPr bwMode="gray">
          <a:xfrm>
            <a:off x="332184" y="2124875"/>
            <a:ext cx="1097280" cy="720090"/>
          </a:xfrm>
        </p:spPr>
        <p:txBody>
          <a:bodyPr>
            <a:noAutofit/>
          </a:bodyPr>
          <a:lstStyle>
            <a:lvl1pPr marL="0" indent="0">
              <a:spcAft>
                <a:spcPts val="0"/>
              </a:spcAft>
              <a:buFontTx/>
              <a:buNone/>
              <a:defRPr sz="1200" b="1">
                <a:solidFill>
                  <a:schemeClr val="tx1"/>
                </a:solidFill>
              </a:defRPr>
            </a:lvl1pPr>
            <a:lvl2pPr marL="0" indent="0">
              <a:spcAft>
                <a:spcPts val="0"/>
              </a:spcAft>
              <a:buFontTx/>
              <a:buNone/>
              <a:defRPr sz="1200" b="1">
                <a:solidFill>
                  <a:schemeClr val="tx1"/>
                </a:solidFill>
              </a:defRPr>
            </a:lvl2pPr>
            <a:lvl3pPr marL="0" indent="0">
              <a:spcAft>
                <a:spcPts val="0"/>
              </a:spcAft>
              <a:buFontTx/>
              <a:buNone/>
              <a:defRPr sz="1200" b="1">
                <a:solidFill>
                  <a:schemeClr val="tx1"/>
                </a:solidFill>
              </a:defRPr>
            </a:lvl3pPr>
            <a:lvl4pPr marL="0" indent="0">
              <a:spcAft>
                <a:spcPts val="0"/>
              </a:spcAft>
              <a:buFontTx/>
              <a:buNone/>
              <a:defRPr sz="1200" b="1">
                <a:solidFill>
                  <a:schemeClr val="tx1"/>
                </a:solidFill>
              </a:defRPr>
            </a:lvl4pPr>
            <a:lvl5pPr marL="0" indent="0">
              <a:spcAft>
                <a:spcPts val="0"/>
              </a:spcAft>
              <a:buFontTx/>
              <a:buNone/>
              <a:defRPr sz="1200" b="1">
                <a:solidFill>
                  <a:schemeClr val="tx1"/>
                </a:solidFill>
              </a:defRPr>
            </a:lvl5pPr>
            <a:lvl6pPr marL="0" indent="0">
              <a:spcAft>
                <a:spcPts val="0"/>
              </a:spcAft>
              <a:buFontTx/>
              <a:buNone/>
              <a:defRPr sz="1200" b="1">
                <a:solidFill>
                  <a:schemeClr val="tx1"/>
                </a:solidFill>
              </a:defRPr>
            </a:lvl6pPr>
            <a:lvl7pPr marL="0" indent="0">
              <a:spcAft>
                <a:spcPts val="0"/>
              </a:spcAft>
              <a:buFontTx/>
              <a:buNone/>
              <a:defRPr sz="1200" b="1">
                <a:solidFill>
                  <a:schemeClr val="tx1"/>
                </a:solidFill>
              </a:defRPr>
            </a:lvl7pPr>
            <a:lvl8pPr marL="0" indent="0">
              <a:spcAft>
                <a:spcPts val="0"/>
              </a:spcAft>
              <a:buFontTx/>
              <a:buNone/>
              <a:defRPr sz="1200" b="1">
                <a:solidFill>
                  <a:schemeClr val="tx1"/>
                </a:solidFill>
              </a:defRPr>
            </a:lvl8pPr>
            <a:lvl9pPr marL="0" indent="0">
              <a:spcAft>
                <a:spcPts val="0"/>
              </a:spcAft>
              <a:buFontTx/>
              <a:buNone/>
              <a:defRPr sz="1200" b="1">
                <a:solidFill>
                  <a:schemeClr val="tx1"/>
                </a:solidFill>
              </a:defRPr>
            </a:lvl9pPr>
          </a:lstStyle>
          <a:p>
            <a:pPr lvl="0"/>
            <a:r>
              <a:rPr lang="en-US" dirty="0"/>
              <a:t>[Category Name]</a:t>
            </a:r>
          </a:p>
        </p:txBody>
      </p:sp>
      <p:sp>
        <p:nvSpPr>
          <p:cNvPr id="11" name="Text Placeholder 3">
            <a:extLst>
              <a:ext uri="{FF2B5EF4-FFF2-40B4-BE49-F238E27FC236}">
                <a16:creationId xmlns:a16="http://schemas.microsoft.com/office/drawing/2014/main" id="{45A84443-E940-CF4D-9891-CD02D9DF642D}"/>
              </a:ext>
            </a:extLst>
          </p:cNvPr>
          <p:cNvSpPr>
            <a:spLocks noGrp="1"/>
          </p:cNvSpPr>
          <p:nvPr>
            <p:ph type="body" sz="quarter" idx="13"/>
          </p:nvPr>
        </p:nvSpPr>
        <p:spPr bwMode="gray">
          <a:xfrm>
            <a:off x="1521619" y="1300163"/>
            <a:ext cx="2914650" cy="1543050"/>
          </a:xfrm>
        </p:spPr>
        <p:txBody>
          <a:bodyPr rIns="182880">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Text Placeholder 4">
            <a:extLst>
              <a:ext uri="{FF2B5EF4-FFF2-40B4-BE49-F238E27FC236}">
                <a16:creationId xmlns:a16="http://schemas.microsoft.com/office/drawing/2014/main" id="{7EB0060D-C493-064E-AA24-09547C88997A}"/>
              </a:ext>
            </a:extLst>
          </p:cNvPr>
          <p:cNvSpPr>
            <a:spLocks noGrp="1"/>
          </p:cNvSpPr>
          <p:nvPr>
            <p:ph type="body" sz="quarter" idx="18" hasCustomPrompt="1"/>
          </p:nvPr>
        </p:nvSpPr>
        <p:spPr bwMode="gray">
          <a:xfrm>
            <a:off x="4706541" y="1300163"/>
            <a:ext cx="1097280" cy="754380"/>
          </a:xfrm>
        </p:spPr>
        <p:txBody>
          <a:bodyPr>
            <a:noAutofit/>
          </a:bodyPr>
          <a:lstStyle>
            <a:lvl1pPr marL="0" indent="0">
              <a:lnSpc>
                <a:spcPct val="80000"/>
              </a:lnSpc>
              <a:spcAft>
                <a:spcPts val="0"/>
              </a:spcAft>
              <a:buFontTx/>
              <a:buNone/>
              <a:defRPr sz="7200" b="1">
                <a:solidFill>
                  <a:srgbClr val="DB536A"/>
                </a:solidFill>
              </a:defRPr>
            </a:lvl1pPr>
            <a:lvl2pPr marL="0" indent="0">
              <a:lnSpc>
                <a:spcPct val="80000"/>
              </a:lnSpc>
              <a:spcAft>
                <a:spcPts val="0"/>
              </a:spcAft>
              <a:buFontTx/>
              <a:buNone/>
              <a:defRPr sz="7200" b="1">
                <a:solidFill>
                  <a:srgbClr val="DB536A"/>
                </a:solidFill>
              </a:defRPr>
            </a:lvl2pPr>
            <a:lvl3pPr marL="0" indent="0">
              <a:lnSpc>
                <a:spcPct val="80000"/>
              </a:lnSpc>
              <a:spcAft>
                <a:spcPts val="0"/>
              </a:spcAft>
              <a:buFontTx/>
              <a:buNone/>
              <a:defRPr sz="7200" b="1">
                <a:solidFill>
                  <a:srgbClr val="DB536A"/>
                </a:solidFill>
              </a:defRPr>
            </a:lvl3pPr>
            <a:lvl4pPr marL="0" indent="0">
              <a:lnSpc>
                <a:spcPct val="80000"/>
              </a:lnSpc>
              <a:spcAft>
                <a:spcPts val="0"/>
              </a:spcAft>
              <a:buFontTx/>
              <a:buNone/>
              <a:defRPr sz="7200" b="1">
                <a:solidFill>
                  <a:srgbClr val="DB536A"/>
                </a:solidFill>
              </a:defRPr>
            </a:lvl4pPr>
            <a:lvl5pPr marL="0" indent="0">
              <a:lnSpc>
                <a:spcPct val="80000"/>
              </a:lnSpc>
              <a:spcAft>
                <a:spcPts val="0"/>
              </a:spcAft>
              <a:buFontTx/>
              <a:buNone/>
              <a:defRPr sz="7200" b="1">
                <a:solidFill>
                  <a:srgbClr val="DB536A"/>
                </a:solidFill>
              </a:defRPr>
            </a:lvl5pPr>
            <a:lvl6pPr marL="0" indent="0">
              <a:lnSpc>
                <a:spcPct val="80000"/>
              </a:lnSpc>
              <a:spcAft>
                <a:spcPts val="0"/>
              </a:spcAft>
              <a:buFontTx/>
              <a:buNone/>
              <a:defRPr sz="7200" b="1">
                <a:solidFill>
                  <a:srgbClr val="DB536A"/>
                </a:solidFill>
              </a:defRPr>
            </a:lvl6pPr>
            <a:lvl7pPr marL="0" indent="0">
              <a:lnSpc>
                <a:spcPct val="80000"/>
              </a:lnSpc>
              <a:spcAft>
                <a:spcPts val="0"/>
              </a:spcAft>
              <a:buFontTx/>
              <a:buNone/>
              <a:defRPr sz="7200" b="1">
                <a:solidFill>
                  <a:srgbClr val="DB536A"/>
                </a:solidFill>
              </a:defRPr>
            </a:lvl7pPr>
            <a:lvl8pPr marL="0" indent="0">
              <a:lnSpc>
                <a:spcPct val="80000"/>
              </a:lnSpc>
              <a:spcAft>
                <a:spcPts val="0"/>
              </a:spcAft>
              <a:buFontTx/>
              <a:buNone/>
              <a:defRPr sz="7200" b="1">
                <a:solidFill>
                  <a:srgbClr val="DB536A"/>
                </a:solidFill>
              </a:defRPr>
            </a:lvl8pPr>
            <a:lvl9pPr marL="0" indent="0">
              <a:lnSpc>
                <a:spcPct val="80000"/>
              </a:lnSpc>
              <a:spcAft>
                <a:spcPts val="0"/>
              </a:spcAft>
              <a:buFontTx/>
              <a:buNone/>
              <a:defRPr sz="7200" b="1">
                <a:solidFill>
                  <a:srgbClr val="DB536A"/>
                </a:solidFill>
              </a:defRPr>
            </a:lvl9pPr>
          </a:lstStyle>
          <a:p>
            <a:pPr lvl="0"/>
            <a:r>
              <a:rPr lang="en-US" dirty="0"/>
              <a:t>00</a:t>
            </a:r>
          </a:p>
        </p:txBody>
      </p:sp>
      <p:sp>
        <p:nvSpPr>
          <p:cNvPr id="17" name="Text Placeholder 5">
            <a:extLst>
              <a:ext uri="{FF2B5EF4-FFF2-40B4-BE49-F238E27FC236}">
                <a16:creationId xmlns:a16="http://schemas.microsoft.com/office/drawing/2014/main" id="{D2E61864-7397-CA45-B176-FD39B1BE21D7}"/>
              </a:ext>
            </a:extLst>
          </p:cNvPr>
          <p:cNvSpPr>
            <a:spLocks noGrp="1"/>
          </p:cNvSpPr>
          <p:nvPr>
            <p:ph type="body" sz="quarter" idx="17" hasCustomPrompt="1"/>
          </p:nvPr>
        </p:nvSpPr>
        <p:spPr bwMode="gray">
          <a:xfrm>
            <a:off x="4706541" y="2124875"/>
            <a:ext cx="1097280" cy="720090"/>
          </a:xfrm>
        </p:spPr>
        <p:txBody>
          <a:bodyPr>
            <a:noAutofit/>
          </a:bodyPr>
          <a:lstStyle>
            <a:lvl1pPr marL="0" indent="0">
              <a:spcAft>
                <a:spcPts val="0"/>
              </a:spcAft>
              <a:buFontTx/>
              <a:buNone/>
              <a:defRPr sz="1200" b="1">
                <a:solidFill>
                  <a:schemeClr val="tx1"/>
                </a:solidFill>
              </a:defRPr>
            </a:lvl1pPr>
            <a:lvl2pPr marL="0" indent="0">
              <a:spcAft>
                <a:spcPts val="0"/>
              </a:spcAft>
              <a:buFontTx/>
              <a:buNone/>
              <a:defRPr sz="1200" b="1">
                <a:solidFill>
                  <a:schemeClr val="tx1"/>
                </a:solidFill>
              </a:defRPr>
            </a:lvl2pPr>
            <a:lvl3pPr marL="0" indent="0">
              <a:spcAft>
                <a:spcPts val="0"/>
              </a:spcAft>
              <a:buFontTx/>
              <a:buNone/>
              <a:defRPr sz="1200" b="1">
                <a:solidFill>
                  <a:schemeClr val="tx1"/>
                </a:solidFill>
              </a:defRPr>
            </a:lvl3pPr>
            <a:lvl4pPr marL="0" indent="0">
              <a:spcAft>
                <a:spcPts val="0"/>
              </a:spcAft>
              <a:buFontTx/>
              <a:buNone/>
              <a:defRPr sz="1200" b="1">
                <a:solidFill>
                  <a:schemeClr val="tx1"/>
                </a:solidFill>
              </a:defRPr>
            </a:lvl4pPr>
            <a:lvl5pPr marL="0" indent="0">
              <a:spcAft>
                <a:spcPts val="0"/>
              </a:spcAft>
              <a:buFontTx/>
              <a:buNone/>
              <a:defRPr sz="1200" b="1">
                <a:solidFill>
                  <a:schemeClr val="tx1"/>
                </a:solidFill>
              </a:defRPr>
            </a:lvl5pPr>
            <a:lvl6pPr marL="0" indent="0">
              <a:spcAft>
                <a:spcPts val="0"/>
              </a:spcAft>
              <a:buFontTx/>
              <a:buNone/>
              <a:defRPr sz="1200" b="1">
                <a:solidFill>
                  <a:schemeClr val="tx1"/>
                </a:solidFill>
              </a:defRPr>
            </a:lvl6pPr>
            <a:lvl7pPr marL="0" indent="0">
              <a:spcAft>
                <a:spcPts val="0"/>
              </a:spcAft>
              <a:buFontTx/>
              <a:buNone/>
              <a:defRPr sz="1200" b="1">
                <a:solidFill>
                  <a:schemeClr val="tx1"/>
                </a:solidFill>
              </a:defRPr>
            </a:lvl7pPr>
            <a:lvl8pPr marL="0" indent="0">
              <a:spcAft>
                <a:spcPts val="0"/>
              </a:spcAft>
              <a:buFontTx/>
              <a:buNone/>
              <a:defRPr sz="1200" b="1">
                <a:solidFill>
                  <a:schemeClr val="tx1"/>
                </a:solidFill>
              </a:defRPr>
            </a:lvl8pPr>
            <a:lvl9pPr marL="0" indent="0">
              <a:spcAft>
                <a:spcPts val="0"/>
              </a:spcAft>
              <a:buFontTx/>
              <a:buNone/>
              <a:defRPr sz="1200" b="1">
                <a:solidFill>
                  <a:schemeClr val="tx1"/>
                </a:solidFill>
              </a:defRPr>
            </a:lvl9pPr>
          </a:lstStyle>
          <a:p>
            <a:pPr lvl="0"/>
            <a:r>
              <a:rPr lang="en-US" dirty="0"/>
              <a:t>[Category Name]</a:t>
            </a:r>
          </a:p>
        </p:txBody>
      </p:sp>
      <p:sp>
        <p:nvSpPr>
          <p:cNvPr id="16" name="Text Placeholder 6">
            <a:extLst>
              <a:ext uri="{FF2B5EF4-FFF2-40B4-BE49-F238E27FC236}">
                <a16:creationId xmlns:a16="http://schemas.microsoft.com/office/drawing/2014/main" id="{843F70DF-91C4-C849-B14B-CCA5EEFB25AF}"/>
              </a:ext>
            </a:extLst>
          </p:cNvPr>
          <p:cNvSpPr>
            <a:spLocks noGrp="1"/>
          </p:cNvSpPr>
          <p:nvPr>
            <p:ph type="body" sz="quarter" idx="16"/>
          </p:nvPr>
        </p:nvSpPr>
        <p:spPr bwMode="gray">
          <a:xfrm>
            <a:off x="5895976" y="1300163"/>
            <a:ext cx="2915840" cy="1543050"/>
          </a:xfrm>
        </p:spPr>
        <p:txBody>
          <a:bodyPr rIns="182880">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1" name="Text Placeholder 7">
            <a:extLst>
              <a:ext uri="{FF2B5EF4-FFF2-40B4-BE49-F238E27FC236}">
                <a16:creationId xmlns:a16="http://schemas.microsoft.com/office/drawing/2014/main" id="{512009F0-4886-6149-95E6-599C9EC18A30}"/>
              </a:ext>
            </a:extLst>
          </p:cNvPr>
          <p:cNvSpPr>
            <a:spLocks noGrp="1"/>
          </p:cNvSpPr>
          <p:nvPr>
            <p:ph type="body" sz="quarter" idx="21" hasCustomPrompt="1"/>
          </p:nvPr>
        </p:nvSpPr>
        <p:spPr bwMode="gray">
          <a:xfrm>
            <a:off x="332184" y="3118636"/>
            <a:ext cx="1097280" cy="754380"/>
          </a:xfrm>
        </p:spPr>
        <p:txBody>
          <a:bodyPr>
            <a:noAutofit/>
          </a:bodyPr>
          <a:lstStyle>
            <a:lvl1pPr marL="0" indent="0">
              <a:lnSpc>
                <a:spcPct val="80000"/>
              </a:lnSpc>
              <a:spcAft>
                <a:spcPts val="0"/>
              </a:spcAft>
              <a:buFontTx/>
              <a:buNone/>
              <a:defRPr sz="7200" b="1">
                <a:solidFill>
                  <a:schemeClr val="tx1"/>
                </a:solidFill>
              </a:defRPr>
            </a:lvl1pPr>
            <a:lvl2pPr marL="0" indent="0">
              <a:lnSpc>
                <a:spcPct val="80000"/>
              </a:lnSpc>
              <a:spcAft>
                <a:spcPts val="0"/>
              </a:spcAft>
              <a:buFontTx/>
              <a:buNone/>
              <a:defRPr sz="7200" b="1">
                <a:solidFill>
                  <a:schemeClr val="tx1"/>
                </a:solidFill>
              </a:defRPr>
            </a:lvl2pPr>
            <a:lvl3pPr marL="0" indent="0">
              <a:lnSpc>
                <a:spcPct val="80000"/>
              </a:lnSpc>
              <a:spcAft>
                <a:spcPts val="0"/>
              </a:spcAft>
              <a:buFontTx/>
              <a:buNone/>
              <a:defRPr sz="7200" b="1">
                <a:solidFill>
                  <a:schemeClr val="tx1"/>
                </a:solidFill>
              </a:defRPr>
            </a:lvl3pPr>
            <a:lvl4pPr marL="0" indent="0">
              <a:lnSpc>
                <a:spcPct val="80000"/>
              </a:lnSpc>
              <a:spcAft>
                <a:spcPts val="0"/>
              </a:spcAft>
              <a:buFontTx/>
              <a:buNone/>
              <a:defRPr sz="7200" b="1">
                <a:solidFill>
                  <a:schemeClr val="tx1"/>
                </a:solidFill>
              </a:defRPr>
            </a:lvl4pPr>
            <a:lvl5pPr marL="0" indent="0">
              <a:lnSpc>
                <a:spcPct val="80000"/>
              </a:lnSpc>
              <a:spcAft>
                <a:spcPts val="0"/>
              </a:spcAft>
              <a:buFontTx/>
              <a:buNone/>
              <a:defRPr sz="7200" b="1">
                <a:solidFill>
                  <a:schemeClr val="tx1"/>
                </a:solidFill>
              </a:defRPr>
            </a:lvl5pPr>
            <a:lvl6pPr marL="0" indent="0">
              <a:lnSpc>
                <a:spcPct val="80000"/>
              </a:lnSpc>
              <a:spcAft>
                <a:spcPts val="0"/>
              </a:spcAft>
              <a:buFontTx/>
              <a:buNone/>
              <a:defRPr sz="7200" b="1">
                <a:solidFill>
                  <a:schemeClr val="tx1"/>
                </a:solidFill>
              </a:defRPr>
            </a:lvl6pPr>
            <a:lvl7pPr marL="0" indent="0">
              <a:lnSpc>
                <a:spcPct val="80000"/>
              </a:lnSpc>
              <a:spcAft>
                <a:spcPts val="0"/>
              </a:spcAft>
              <a:buFontTx/>
              <a:buNone/>
              <a:defRPr sz="7200" b="1">
                <a:solidFill>
                  <a:schemeClr val="tx1"/>
                </a:solidFill>
              </a:defRPr>
            </a:lvl7pPr>
            <a:lvl8pPr marL="0" indent="0">
              <a:lnSpc>
                <a:spcPct val="80000"/>
              </a:lnSpc>
              <a:spcAft>
                <a:spcPts val="0"/>
              </a:spcAft>
              <a:buFontTx/>
              <a:buNone/>
              <a:defRPr sz="7200" b="1">
                <a:solidFill>
                  <a:schemeClr val="tx1"/>
                </a:solidFill>
              </a:defRPr>
            </a:lvl8pPr>
            <a:lvl9pPr marL="0" indent="0">
              <a:lnSpc>
                <a:spcPct val="80000"/>
              </a:lnSpc>
              <a:spcAft>
                <a:spcPts val="0"/>
              </a:spcAft>
              <a:buFontTx/>
              <a:buNone/>
              <a:defRPr sz="7200" b="1">
                <a:solidFill>
                  <a:schemeClr val="tx1"/>
                </a:solidFill>
              </a:defRPr>
            </a:lvl9pPr>
          </a:lstStyle>
          <a:p>
            <a:pPr lvl="0"/>
            <a:r>
              <a:rPr lang="en-US" dirty="0"/>
              <a:t>00</a:t>
            </a:r>
          </a:p>
        </p:txBody>
      </p:sp>
      <p:sp>
        <p:nvSpPr>
          <p:cNvPr id="20" name="Text Placeholder 8">
            <a:extLst>
              <a:ext uri="{FF2B5EF4-FFF2-40B4-BE49-F238E27FC236}">
                <a16:creationId xmlns:a16="http://schemas.microsoft.com/office/drawing/2014/main" id="{5AADC160-BEF5-5840-ACD9-F4E6E6C06131}"/>
              </a:ext>
            </a:extLst>
          </p:cNvPr>
          <p:cNvSpPr>
            <a:spLocks noGrp="1"/>
          </p:cNvSpPr>
          <p:nvPr>
            <p:ph type="body" sz="quarter" idx="20" hasCustomPrompt="1"/>
          </p:nvPr>
        </p:nvSpPr>
        <p:spPr bwMode="gray">
          <a:xfrm>
            <a:off x="332184" y="3942398"/>
            <a:ext cx="1097280" cy="720090"/>
          </a:xfrm>
        </p:spPr>
        <p:txBody>
          <a:bodyPr>
            <a:noAutofit/>
          </a:bodyPr>
          <a:lstStyle>
            <a:lvl1pPr marL="0" indent="0">
              <a:spcAft>
                <a:spcPts val="0"/>
              </a:spcAft>
              <a:buFontTx/>
              <a:buNone/>
              <a:defRPr sz="1200" b="1">
                <a:solidFill>
                  <a:schemeClr val="tx1"/>
                </a:solidFill>
              </a:defRPr>
            </a:lvl1pPr>
            <a:lvl2pPr marL="0" indent="0">
              <a:spcAft>
                <a:spcPts val="0"/>
              </a:spcAft>
              <a:buFontTx/>
              <a:buNone/>
              <a:defRPr sz="1200" b="1">
                <a:solidFill>
                  <a:schemeClr val="tx1"/>
                </a:solidFill>
              </a:defRPr>
            </a:lvl2pPr>
            <a:lvl3pPr marL="0" indent="0">
              <a:spcAft>
                <a:spcPts val="0"/>
              </a:spcAft>
              <a:buFontTx/>
              <a:buNone/>
              <a:defRPr sz="1200" b="1">
                <a:solidFill>
                  <a:schemeClr val="tx1"/>
                </a:solidFill>
              </a:defRPr>
            </a:lvl3pPr>
            <a:lvl4pPr marL="0" indent="0">
              <a:spcAft>
                <a:spcPts val="0"/>
              </a:spcAft>
              <a:buFontTx/>
              <a:buNone/>
              <a:defRPr sz="1200" b="1">
                <a:solidFill>
                  <a:schemeClr val="tx1"/>
                </a:solidFill>
              </a:defRPr>
            </a:lvl4pPr>
            <a:lvl5pPr marL="0" indent="0">
              <a:spcAft>
                <a:spcPts val="0"/>
              </a:spcAft>
              <a:buFontTx/>
              <a:buNone/>
              <a:defRPr sz="1200" b="1">
                <a:solidFill>
                  <a:schemeClr val="tx1"/>
                </a:solidFill>
              </a:defRPr>
            </a:lvl5pPr>
            <a:lvl6pPr marL="0" indent="0">
              <a:spcAft>
                <a:spcPts val="0"/>
              </a:spcAft>
              <a:buFontTx/>
              <a:buNone/>
              <a:defRPr sz="1200" b="1">
                <a:solidFill>
                  <a:schemeClr val="tx1"/>
                </a:solidFill>
              </a:defRPr>
            </a:lvl6pPr>
            <a:lvl7pPr marL="0" indent="0">
              <a:spcAft>
                <a:spcPts val="0"/>
              </a:spcAft>
              <a:buFontTx/>
              <a:buNone/>
              <a:defRPr sz="1200" b="1">
                <a:solidFill>
                  <a:schemeClr val="tx1"/>
                </a:solidFill>
              </a:defRPr>
            </a:lvl7pPr>
            <a:lvl8pPr marL="0" indent="0">
              <a:spcAft>
                <a:spcPts val="0"/>
              </a:spcAft>
              <a:buFontTx/>
              <a:buNone/>
              <a:defRPr sz="1200" b="1">
                <a:solidFill>
                  <a:schemeClr val="tx1"/>
                </a:solidFill>
              </a:defRPr>
            </a:lvl8pPr>
            <a:lvl9pPr marL="0" indent="0">
              <a:spcAft>
                <a:spcPts val="0"/>
              </a:spcAft>
              <a:buFontTx/>
              <a:buNone/>
              <a:defRPr sz="1200" b="1">
                <a:solidFill>
                  <a:schemeClr val="tx1"/>
                </a:solidFill>
              </a:defRPr>
            </a:lvl9pPr>
          </a:lstStyle>
          <a:p>
            <a:pPr lvl="0"/>
            <a:r>
              <a:rPr lang="en-US" dirty="0"/>
              <a:t>[Category Name]</a:t>
            </a:r>
          </a:p>
        </p:txBody>
      </p:sp>
      <p:sp>
        <p:nvSpPr>
          <p:cNvPr id="19" name="Text Placeholder 9">
            <a:extLst>
              <a:ext uri="{FF2B5EF4-FFF2-40B4-BE49-F238E27FC236}">
                <a16:creationId xmlns:a16="http://schemas.microsoft.com/office/drawing/2014/main" id="{7055AB89-DE22-6444-98FE-EFAB70903E48}"/>
              </a:ext>
            </a:extLst>
          </p:cNvPr>
          <p:cNvSpPr>
            <a:spLocks noGrp="1"/>
          </p:cNvSpPr>
          <p:nvPr>
            <p:ph type="body" sz="quarter" idx="19"/>
          </p:nvPr>
        </p:nvSpPr>
        <p:spPr bwMode="gray">
          <a:xfrm>
            <a:off x="1521618" y="3118636"/>
            <a:ext cx="2915842" cy="1543050"/>
          </a:xfrm>
        </p:spPr>
        <p:txBody>
          <a:bodyPr rIns="182880">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4" name="Text Placeholder 10">
            <a:extLst>
              <a:ext uri="{FF2B5EF4-FFF2-40B4-BE49-F238E27FC236}">
                <a16:creationId xmlns:a16="http://schemas.microsoft.com/office/drawing/2014/main" id="{E932F4EE-6DCD-064C-8A6E-7D99FC351034}"/>
              </a:ext>
            </a:extLst>
          </p:cNvPr>
          <p:cNvSpPr>
            <a:spLocks noGrp="1"/>
          </p:cNvSpPr>
          <p:nvPr>
            <p:ph type="body" sz="quarter" idx="24" hasCustomPrompt="1"/>
          </p:nvPr>
        </p:nvSpPr>
        <p:spPr bwMode="gray">
          <a:xfrm>
            <a:off x="4706540" y="3117529"/>
            <a:ext cx="1097280" cy="754380"/>
          </a:xfrm>
        </p:spPr>
        <p:txBody>
          <a:bodyPr>
            <a:noAutofit/>
          </a:bodyPr>
          <a:lstStyle>
            <a:lvl1pPr marL="0" indent="0">
              <a:lnSpc>
                <a:spcPct val="80000"/>
              </a:lnSpc>
              <a:spcAft>
                <a:spcPts val="0"/>
              </a:spcAft>
              <a:buFontTx/>
              <a:buNone/>
              <a:defRPr sz="7200" b="1">
                <a:solidFill>
                  <a:srgbClr val="464646"/>
                </a:solidFill>
              </a:defRPr>
            </a:lvl1pPr>
            <a:lvl2pPr marL="0" indent="0">
              <a:lnSpc>
                <a:spcPct val="80000"/>
              </a:lnSpc>
              <a:spcAft>
                <a:spcPts val="0"/>
              </a:spcAft>
              <a:buFontTx/>
              <a:buNone/>
              <a:defRPr sz="7200" b="1">
                <a:solidFill>
                  <a:srgbClr val="464646"/>
                </a:solidFill>
              </a:defRPr>
            </a:lvl2pPr>
            <a:lvl3pPr marL="0" indent="0">
              <a:lnSpc>
                <a:spcPct val="80000"/>
              </a:lnSpc>
              <a:spcAft>
                <a:spcPts val="0"/>
              </a:spcAft>
              <a:buFontTx/>
              <a:buNone/>
              <a:defRPr sz="7200" b="1">
                <a:solidFill>
                  <a:srgbClr val="464646"/>
                </a:solidFill>
              </a:defRPr>
            </a:lvl3pPr>
            <a:lvl4pPr marL="0" indent="0">
              <a:lnSpc>
                <a:spcPct val="80000"/>
              </a:lnSpc>
              <a:spcAft>
                <a:spcPts val="0"/>
              </a:spcAft>
              <a:buFontTx/>
              <a:buNone/>
              <a:defRPr sz="7200" b="1">
                <a:solidFill>
                  <a:srgbClr val="464646"/>
                </a:solidFill>
              </a:defRPr>
            </a:lvl4pPr>
            <a:lvl5pPr marL="0" indent="0">
              <a:lnSpc>
                <a:spcPct val="80000"/>
              </a:lnSpc>
              <a:spcAft>
                <a:spcPts val="0"/>
              </a:spcAft>
              <a:buFontTx/>
              <a:buNone/>
              <a:defRPr sz="7200" b="1">
                <a:solidFill>
                  <a:srgbClr val="464646"/>
                </a:solidFill>
              </a:defRPr>
            </a:lvl5pPr>
            <a:lvl6pPr marL="0" indent="0">
              <a:lnSpc>
                <a:spcPct val="80000"/>
              </a:lnSpc>
              <a:spcAft>
                <a:spcPts val="0"/>
              </a:spcAft>
              <a:buFontTx/>
              <a:buNone/>
              <a:defRPr sz="7200" b="1">
                <a:solidFill>
                  <a:srgbClr val="464646"/>
                </a:solidFill>
              </a:defRPr>
            </a:lvl6pPr>
            <a:lvl7pPr marL="0" indent="0">
              <a:lnSpc>
                <a:spcPct val="80000"/>
              </a:lnSpc>
              <a:spcAft>
                <a:spcPts val="0"/>
              </a:spcAft>
              <a:buFontTx/>
              <a:buNone/>
              <a:defRPr sz="7200" b="1">
                <a:solidFill>
                  <a:srgbClr val="464646"/>
                </a:solidFill>
              </a:defRPr>
            </a:lvl7pPr>
            <a:lvl8pPr marL="0" indent="0">
              <a:lnSpc>
                <a:spcPct val="80000"/>
              </a:lnSpc>
              <a:spcAft>
                <a:spcPts val="0"/>
              </a:spcAft>
              <a:buFontTx/>
              <a:buNone/>
              <a:defRPr sz="7200" b="1">
                <a:solidFill>
                  <a:srgbClr val="464646"/>
                </a:solidFill>
              </a:defRPr>
            </a:lvl8pPr>
            <a:lvl9pPr marL="0" indent="0">
              <a:lnSpc>
                <a:spcPct val="80000"/>
              </a:lnSpc>
              <a:spcAft>
                <a:spcPts val="0"/>
              </a:spcAft>
              <a:buFontTx/>
              <a:buNone/>
              <a:defRPr sz="7200" b="1">
                <a:solidFill>
                  <a:srgbClr val="464646"/>
                </a:solidFill>
              </a:defRPr>
            </a:lvl9pPr>
          </a:lstStyle>
          <a:p>
            <a:pPr lvl="0"/>
            <a:r>
              <a:rPr lang="en-US" dirty="0"/>
              <a:t>00</a:t>
            </a:r>
          </a:p>
        </p:txBody>
      </p:sp>
      <p:sp>
        <p:nvSpPr>
          <p:cNvPr id="23" name="Text Placeholder 11">
            <a:extLst>
              <a:ext uri="{FF2B5EF4-FFF2-40B4-BE49-F238E27FC236}">
                <a16:creationId xmlns:a16="http://schemas.microsoft.com/office/drawing/2014/main" id="{49896FAF-3675-FD48-BABC-7A81793ED379}"/>
              </a:ext>
            </a:extLst>
          </p:cNvPr>
          <p:cNvSpPr>
            <a:spLocks noGrp="1"/>
          </p:cNvSpPr>
          <p:nvPr>
            <p:ph type="body" sz="quarter" idx="23" hasCustomPrompt="1"/>
          </p:nvPr>
        </p:nvSpPr>
        <p:spPr bwMode="gray">
          <a:xfrm>
            <a:off x="4706543" y="4011930"/>
            <a:ext cx="1097280" cy="650558"/>
          </a:xfrm>
        </p:spPr>
        <p:txBody>
          <a:bodyPr>
            <a:noAutofit/>
          </a:bodyPr>
          <a:lstStyle>
            <a:lvl1pPr marL="0" indent="0">
              <a:spcAft>
                <a:spcPts val="0"/>
              </a:spcAft>
              <a:buFontTx/>
              <a:buNone/>
              <a:defRPr sz="1200" b="1">
                <a:solidFill>
                  <a:schemeClr val="tx1"/>
                </a:solidFill>
              </a:defRPr>
            </a:lvl1pPr>
            <a:lvl2pPr marL="0" indent="0">
              <a:spcAft>
                <a:spcPts val="0"/>
              </a:spcAft>
              <a:buFontTx/>
              <a:buNone/>
              <a:defRPr sz="1200" b="1">
                <a:solidFill>
                  <a:schemeClr val="tx1"/>
                </a:solidFill>
              </a:defRPr>
            </a:lvl2pPr>
            <a:lvl3pPr marL="0" indent="0">
              <a:spcAft>
                <a:spcPts val="0"/>
              </a:spcAft>
              <a:buFontTx/>
              <a:buNone/>
              <a:defRPr sz="1200" b="1">
                <a:solidFill>
                  <a:schemeClr val="tx1"/>
                </a:solidFill>
              </a:defRPr>
            </a:lvl3pPr>
            <a:lvl4pPr marL="0" indent="0">
              <a:spcAft>
                <a:spcPts val="0"/>
              </a:spcAft>
              <a:buFontTx/>
              <a:buNone/>
              <a:defRPr sz="1200" b="1">
                <a:solidFill>
                  <a:schemeClr val="tx1"/>
                </a:solidFill>
              </a:defRPr>
            </a:lvl4pPr>
            <a:lvl5pPr marL="0" indent="0">
              <a:spcAft>
                <a:spcPts val="0"/>
              </a:spcAft>
              <a:buFontTx/>
              <a:buNone/>
              <a:defRPr sz="1200" b="1">
                <a:solidFill>
                  <a:schemeClr val="tx1"/>
                </a:solidFill>
              </a:defRPr>
            </a:lvl5pPr>
            <a:lvl6pPr marL="0" indent="0">
              <a:spcAft>
                <a:spcPts val="0"/>
              </a:spcAft>
              <a:buFontTx/>
              <a:buNone/>
              <a:defRPr sz="1200" b="1">
                <a:solidFill>
                  <a:schemeClr val="tx1"/>
                </a:solidFill>
              </a:defRPr>
            </a:lvl6pPr>
            <a:lvl7pPr marL="0" indent="0">
              <a:spcAft>
                <a:spcPts val="0"/>
              </a:spcAft>
              <a:buFontTx/>
              <a:buNone/>
              <a:defRPr sz="1200" b="1">
                <a:solidFill>
                  <a:schemeClr val="tx1"/>
                </a:solidFill>
              </a:defRPr>
            </a:lvl7pPr>
            <a:lvl8pPr marL="0" indent="0">
              <a:spcAft>
                <a:spcPts val="0"/>
              </a:spcAft>
              <a:buFontTx/>
              <a:buNone/>
              <a:defRPr sz="1200" b="1">
                <a:solidFill>
                  <a:schemeClr val="tx1"/>
                </a:solidFill>
              </a:defRPr>
            </a:lvl8pPr>
            <a:lvl9pPr marL="0" indent="0">
              <a:spcAft>
                <a:spcPts val="0"/>
              </a:spcAft>
              <a:buFontTx/>
              <a:buNone/>
              <a:defRPr sz="1200" b="1">
                <a:solidFill>
                  <a:schemeClr val="tx1"/>
                </a:solidFill>
              </a:defRPr>
            </a:lvl9pPr>
          </a:lstStyle>
          <a:p>
            <a:pPr lvl="0"/>
            <a:r>
              <a:rPr lang="en-US" dirty="0"/>
              <a:t>[Category Name]</a:t>
            </a:r>
          </a:p>
        </p:txBody>
      </p:sp>
      <p:sp>
        <p:nvSpPr>
          <p:cNvPr id="22" name="Text Placeholder 12">
            <a:extLst>
              <a:ext uri="{FF2B5EF4-FFF2-40B4-BE49-F238E27FC236}">
                <a16:creationId xmlns:a16="http://schemas.microsoft.com/office/drawing/2014/main" id="{367D9585-0D57-9745-BB17-400CB807CCAF}"/>
              </a:ext>
            </a:extLst>
          </p:cNvPr>
          <p:cNvSpPr>
            <a:spLocks noGrp="1"/>
          </p:cNvSpPr>
          <p:nvPr>
            <p:ph type="body" sz="quarter" idx="22"/>
          </p:nvPr>
        </p:nvSpPr>
        <p:spPr bwMode="gray">
          <a:xfrm>
            <a:off x="5895976" y="3118636"/>
            <a:ext cx="2915840" cy="1543850"/>
          </a:xfrm>
        </p:spPr>
        <p:txBody>
          <a:bodyPr rIns="182880">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Footer Placeholder">
            <a:extLst>
              <a:ext uri="{FF2B5EF4-FFF2-40B4-BE49-F238E27FC236}">
                <a16:creationId xmlns:a16="http://schemas.microsoft.com/office/drawing/2014/main" id="{37EC187C-5363-C142-B64F-F15999B8B950}"/>
              </a:ext>
            </a:extLst>
          </p:cNvPr>
          <p:cNvSpPr>
            <a:spLocks noGrp="1"/>
          </p:cNvSpPr>
          <p:nvPr>
            <p:ph type="ftr" sz="quarter" idx="10"/>
          </p:nvPr>
        </p:nvSpPr>
        <p:spPr/>
        <p:txBody>
          <a:bodyPr/>
          <a:lstStyle/>
          <a:p>
            <a:r>
              <a:rPr lang="en-US" dirty="0" smtClean="0"/>
              <a:t>Data Analytics Enabling Consultancy Services - CEO Update Meeting 2019.06.28</a:t>
            </a:r>
            <a:endParaRPr lang="en-US" dirty="0"/>
          </a:p>
        </p:txBody>
      </p:sp>
      <p:sp>
        <p:nvSpPr>
          <p:cNvPr id="25" name="Footnotes">
            <a:extLst>
              <a:ext uri="{FF2B5EF4-FFF2-40B4-BE49-F238E27FC236}">
                <a16:creationId xmlns:a16="http://schemas.microsoft.com/office/drawing/2014/main" id="{F1D73492-E659-4448-966F-4635BA9FCF49}"/>
              </a:ext>
            </a:extLst>
          </p:cNvPr>
          <p:cNvSpPr>
            <a:spLocks noGrp="1"/>
          </p:cNvSpPr>
          <p:nvPr>
            <p:ph type="body" sz="quarter" idx="25"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4" name="Date Placeholder">
            <a:extLst>
              <a:ext uri="{FF2B5EF4-FFF2-40B4-BE49-F238E27FC236}">
                <a16:creationId xmlns:a16="http://schemas.microsoft.com/office/drawing/2014/main" id="{CAB6925F-A4AD-DA42-ACD3-7FA130A5DC3E}"/>
              </a:ext>
            </a:extLst>
          </p:cNvPr>
          <p:cNvSpPr>
            <a:spLocks noGrp="1"/>
          </p:cNvSpPr>
          <p:nvPr>
            <p:ph type="dt" sz="half" idx="11"/>
          </p:nvPr>
        </p:nvSpPr>
        <p:spPr/>
        <p:txBody>
          <a:bodyPr/>
          <a:lstStyle/>
          <a:p>
            <a:r>
              <a:rPr lang="en-US" dirty="0" smtClean="0"/>
              <a:t>June 2019</a:t>
            </a:r>
            <a:endParaRPr lang="en-US" dirty="0"/>
          </a:p>
        </p:txBody>
      </p:sp>
      <p:sp>
        <p:nvSpPr>
          <p:cNvPr id="5" name="Slide Number Placeholder">
            <a:extLst>
              <a:ext uri="{FF2B5EF4-FFF2-40B4-BE49-F238E27FC236}">
                <a16:creationId xmlns:a16="http://schemas.microsoft.com/office/drawing/2014/main" id="{6EACE07B-0316-F046-829A-445D6CABB4D3}"/>
              </a:ext>
            </a:extLst>
          </p:cNvPr>
          <p:cNvSpPr>
            <a:spLocks noGrp="1"/>
          </p:cNvSpPr>
          <p:nvPr>
            <p:ph type="sldNum" sz="quarter" idx="12"/>
          </p:nvPr>
        </p:nvSpPr>
        <p:spPr/>
        <p:txBody>
          <a:bodyPr/>
          <a:lstStyle/>
          <a:p>
            <a:fld id="{F06B2653-D1AD-46BA-BB88-3123B5BA212E}" type="slidenum">
              <a:rPr lang="en-US" smtClean="0"/>
              <a:pPr/>
              <a:t>‹#›</a:t>
            </a:fld>
            <a:endParaRPr lang="en-US" dirty="0"/>
          </a:p>
        </p:txBody>
      </p:sp>
      <p:sp>
        <p:nvSpPr>
          <p:cNvPr id="6" name="Title 5">
            <a:extLst>
              <a:ext uri="{FF2B5EF4-FFF2-40B4-BE49-F238E27FC236}">
                <a16:creationId xmlns:a16="http://schemas.microsoft.com/office/drawing/2014/main" id="{DCAE1691-0B5B-C24B-B05C-701FA2D22744}"/>
              </a:ext>
            </a:extLst>
          </p:cNvPr>
          <p:cNvSpPr>
            <a:spLocks noGrp="1"/>
          </p:cNvSpPr>
          <p:nvPr>
            <p:ph type="title" hasCustomPrompt="1"/>
          </p:nvPr>
        </p:nvSpPr>
        <p:spPr/>
        <p:txBody>
          <a:bodyPr/>
          <a:lstStyle>
            <a:lvl1pPr>
              <a:defRPr/>
            </a:lvl1pPr>
          </a:lstStyle>
          <a:p>
            <a:r>
              <a:rPr lang="en-US" dirty="0"/>
              <a:t>[Slide title]</a:t>
            </a:r>
          </a:p>
        </p:txBody>
      </p:sp>
    </p:spTree>
    <p:extLst>
      <p:ext uri="{BB962C8B-B14F-4D97-AF65-F5344CB8AC3E}">
        <p14:creationId xmlns:p14="http://schemas.microsoft.com/office/powerpoint/2010/main" val="3078720026"/>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Four Big Colour Blocks">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5003E272-31E5-B446-B091-7298F137F8B1}"/>
              </a:ext>
            </a:extLst>
          </p:cNvPr>
          <p:cNvSpPr>
            <a:spLocks noGrp="1"/>
          </p:cNvSpPr>
          <p:nvPr>
            <p:ph type="title" hasCustomPrompt="1"/>
          </p:nvPr>
        </p:nvSpPr>
        <p:spPr/>
        <p:txBody>
          <a:bodyPr/>
          <a:lstStyle/>
          <a:p>
            <a:r>
              <a:rPr lang="en-US" dirty="0"/>
              <a:t>[Slide title]</a:t>
            </a:r>
          </a:p>
        </p:txBody>
      </p:sp>
      <p:sp>
        <p:nvSpPr>
          <p:cNvPr id="26" name="Subtitle">
            <a:extLst>
              <a:ext uri="{FF2B5EF4-FFF2-40B4-BE49-F238E27FC236}">
                <a16:creationId xmlns:a16="http://schemas.microsoft.com/office/drawing/2014/main" id="{65E09AE2-CCF1-41E1-867C-BB4EF812B9EC}"/>
              </a:ext>
            </a:extLst>
          </p:cNvPr>
          <p:cNvSpPr>
            <a:spLocks noGrp="1"/>
          </p:cNvSpPr>
          <p:nvPr>
            <p:ph type="subTitle" idx="26"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6" name="Burgundy">
            <a:extLst>
              <a:ext uri="{FF2B5EF4-FFF2-40B4-BE49-F238E27FC236}">
                <a16:creationId xmlns:a16="http://schemas.microsoft.com/office/drawing/2014/main" id="{CD1E7C1D-4CCC-2446-92A2-C00943C1D1D4}"/>
              </a:ext>
            </a:extLst>
          </p:cNvPr>
          <p:cNvSpPr/>
          <p:nvPr/>
        </p:nvSpPr>
        <p:spPr bwMode="gray">
          <a:xfrm>
            <a:off x="332184" y="1300163"/>
            <a:ext cx="4239816" cy="168021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5" name="Text Placeholder 1">
            <a:extLst>
              <a:ext uri="{FF2B5EF4-FFF2-40B4-BE49-F238E27FC236}">
                <a16:creationId xmlns:a16="http://schemas.microsoft.com/office/drawing/2014/main" id="{67562605-603B-7346-BD66-E0BCE22860B3}"/>
              </a:ext>
            </a:extLst>
          </p:cNvPr>
          <p:cNvSpPr>
            <a:spLocks noGrp="1"/>
          </p:cNvSpPr>
          <p:nvPr>
            <p:ph type="body" sz="quarter" idx="15" hasCustomPrompt="1"/>
          </p:nvPr>
        </p:nvSpPr>
        <p:spPr bwMode="gray">
          <a:xfrm>
            <a:off x="603504" y="1508759"/>
            <a:ext cx="1220724" cy="445770"/>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14" name="Text Placeholder 2">
            <a:extLst>
              <a:ext uri="{FF2B5EF4-FFF2-40B4-BE49-F238E27FC236}">
                <a16:creationId xmlns:a16="http://schemas.microsoft.com/office/drawing/2014/main" id="{607EA69E-C97B-2748-B995-85ECAE76ABA6}"/>
              </a:ext>
            </a:extLst>
          </p:cNvPr>
          <p:cNvSpPr>
            <a:spLocks noGrp="1"/>
          </p:cNvSpPr>
          <p:nvPr>
            <p:ph type="body" sz="quarter" idx="14" hasCustomPrompt="1"/>
          </p:nvPr>
        </p:nvSpPr>
        <p:spPr bwMode="gray">
          <a:xfrm>
            <a:off x="603504" y="2054632"/>
            <a:ext cx="1220724" cy="786539"/>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1" name="Text Placeholder 3">
            <a:extLst>
              <a:ext uri="{FF2B5EF4-FFF2-40B4-BE49-F238E27FC236}">
                <a16:creationId xmlns:a16="http://schemas.microsoft.com/office/drawing/2014/main" id="{45A84443-E940-CF4D-9891-CD02D9DF642D}"/>
              </a:ext>
            </a:extLst>
          </p:cNvPr>
          <p:cNvSpPr>
            <a:spLocks noGrp="1"/>
          </p:cNvSpPr>
          <p:nvPr>
            <p:ph type="body" sz="quarter" idx="13"/>
          </p:nvPr>
        </p:nvSpPr>
        <p:spPr bwMode="gray">
          <a:xfrm>
            <a:off x="1924052" y="2054632"/>
            <a:ext cx="2513408" cy="786540"/>
          </a:xfrm>
        </p:spPr>
        <p:txBody>
          <a:bodyPr>
            <a:noAutofit/>
          </a:bodyPr>
          <a:lstStyle>
            <a:lvl1pPr>
              <a:spcAft>
                <a:spcPts val="225"/>
              </a:spcAft>
              <a:defRPr sz="900">
                <a:solidFill>
                  <a:schemeClr val="bg1"/>
                </a:solidFill>
              </a:defRPr>
            </a:lvl1pPr>
            <a:lvl2pPr>
              <a:spcAft>
                <a:spcPts val="225"/>
              </a:spcAft>
              <a:defRPr sz="900">
                <a:solidFill>
                  <a:schemeClr val="bg1"/>
                </a:solidFill>
              </a:defRPr>
            </a:lvl2pPr>
            <a:lvl3pPr>
              <a:spcAft>
                <a:spcPts val="225"/>
              </a:spcAft>
              <a:defRPr sz="900">
                <a:solidFill>
                  <a:schemeClr val="bg1"/>
                </a:solidFill>
              </a:defRPr>
            </a:lvl3pPr>
            <a:lvl4pPr>
              <a:spcAft>
                <a:spcPts val="225"/>
              </a:spcAft>
              <a:defRPr sz="900">
                <a:solidFill>
                  <a:schemeClr val="bg1"/>
                </a:solidFill>
              </a:defRPr>
            </a:lvl4pPr>
            <a:lvl5pPr>
              <a:spcAft>
                <a:spcPts val="225"/>
              </a:spcAft>
              <a:defRPr sz="900">
                <a:solidFill>
                  <a:schemeClr val="bg1"/>
                </a:solidFill>
              </a:defRPr>
            </a:lvl5pPr>
            <a:lvl6pPr>
              <a:spcAft>
                <a:spcPts val="225"/>
              </a:spcAft>
              <a:defRPr sz="900">
                <a:solidFill>
                  <a:schemeClr val="bg1"/>
                </a:solidFill>
              </a:defRPr>
            </a:lvl6pPr>
            <a:lvl7pPr>
              <a:spcAft>
                <a:spcPts val="225"/>
              </a:spcAft>
              <a:defRPr sz="900">
                <a:solidFill>
                  <a:schemeClr val="bg1"/>
                </a:solidFill>
              </a:defRPr>
            </a:lvl7pPr>
            <a:lvl8pPr>
              <a:spcAft>
                <a:spcPts val="225"/>
              </a:spcAft>
              <a:defRPr sz="900">
                <a:solidFill>
                  <a:schemeClr val="bg1"/>
                </a:solidFill>
              </a:defRPr>
            </a:lvl8pPr>
            <a:lvl9pPr>
              <a:spcAft>
                <a:spcPts val="225"/>
              </a:spcAft>
              <a:defRPr sz="900">
                <a:solidFill>
                  <a:schemeClr val="bg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ose">
            <a:extLst>
              <a:ext uri="{FF2B5EF4-FFF2-40B4-BE49-F238E27FC236}">
                <a16:creationId xmlns:a16="http://schemas.microsoft.com/office/drawing/2014/main" id="{122BB8E3-78BA-604F-8B29-C6FE7039DBE2}"/>
              </a:ext>
            </a:extLst>
          </p:cNvPr>
          <p:cNvSpPr/>
          <p:nvPr/>
        </p:nvSpPr>
        <p:spPr bwMode="gray">
          <a:xfrm>
            <a:off x="4572001" y="1300163"/>
            <a:ext cx="4239815" cy="168021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8" name="Text Placeholder 4">
            <a:extLst>
              <a:ext uri="{FF2B5EF4-FFF2-40B4-BE49-F238E27FC236}">
                <a16:creationId xmlns:a16="http://schemas.microsoft.com/office/drawing/2014/main" id="{7EB0060D-C493-064E-AA24-09547C88997A}"/>
              </a:ext>
            </a:extLst>
          </p:cNvPr>
          <p:cNvSpPr>
            <a:spLocks noGrp="1"/>
          </p:cNvSpPr>
          <p:nvPr>
            <p:ph type="body" sz="quarter" idx="18" hasCustomPrompt="1"/>
          </p:nvPr>
        </p:nvSpPr>
        <p:spPr bwMode="gray">
          <a:xfrm>
            <a:off x="4843319" y="1508759"/>
            <a:ext cx="1220724"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17" name="Text Placeholder 5">
            <a:extLst>
              <a:ext uri="{FF2B5EF4-FFF2-40B4-BE49-F238E27FC236}">
                <a16:creationId xmlns:a16="http://schemas.microsoft.com/office/drawing/2014/main" id="{D2E61864-7397-CA45-B176-FD39B1BE21D7}"/>
              </a:ext>
            </a:extLst>
          </p:cNvPr>
          <p:cNvSpPr>
            <a:spLocks noGrp="1"/>
          </p:cNvSpPr>
          <p:nvPr>
            <p:ph type="body" sz="quarter" idx="17" hasCustomPrompt="1"/>
          </p:nvPr>
        </p:nvSpPr>
        <p:spPr bwMode="gray">
          <a:xfrm>
            <a:off x="4843319" y="2054632"/>
            <a:ext cx="1220724" cy="786539"/>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6" name="Text Placeholder 6">
            <a:extLst>
              <a:ext uri="{FF2B5EF4-FFF2-40B4-BE49-F238E27FC236}">
                <a16:creationId xmlns:a16="http://schemas.microsoft.com/office/drawing/2014/main" id="{843F70DF-91C4-C849-B14B-CCA5EEFB25AF}"/>
              </a:ext>
            </a:extLst>
          </p:cNvPr>
          <p:cNvSpPr>
            <a:spLocks noGrp="1"/>
          </p:cNvSpPr>
          <p:nvPr>
            <p:ph type="body" sz="quarter" idx="16"/>
          </p:nvPr>
        </p:nvSpPr>
        <p:spPr bwMode="gray">
          <a:xfrm>
            <a:off x="6163867" y="2054632"/>
            <a:ext cx="2513408" cy="786540"/>
          </a:xfrm>
        </p:spPr>
        <p:txBody>
          <a:bodyPr>
            <a:noAutofit/>
          </a:bodyPr>
          <a:lstStyle>
            <a:lvl1pPr>
              <a:spcAft>
                <a:spcPts val="225"/>
              </a:spcAft>
              <a:defRPr sz="900">
                <a:solidFill>
                  <a:schemeClr val="bg1"/>
                </a:solidFill>
              </a:defRPr>
            </a:lvl1pPr>
            <a:lvl2pPr>
              <a:spcAft>
                <a:spcPts val="225"/>
              </a:spcAft>
              <a:defRPr sz="900">
                <a:solidFill>
                  <a:schemeClr val="bg1"/>
                </a:solidFill>
              </a:defRPr>
            </a:lvl2pPr>
            <a:lvl3pPr>
              <a:spcAft>
                <a:spcPts val="225"/>
              </a:spcAft>
              <a:defRPr sz="900">
                <a:solidFill>
                  <a:schemeClr val="bg1"/>
                </a:solidFill>
              </a:defRPr>
            </a:lvl3pPr>
            <a:lvl4pPr>
              <a:spcAft>
                <a:spcPts val="225"/>
              </a:spcAft>
              <a:defRPr sz="900">
                <a:solidFill>
                  <a:schemeClr val="bg1"/>
                </a:solidFill>
              </a:defRPr>
            </a:lvl4pPr>
            <a:lvl5pPr>
              <a:spcAft>
                <a:spcPts val="225"/>
              </a:spcAft>
              <a:defRPr sz="900">
                <a:solidFill>
                  <a:schemeClr val="bg1"/>
                </a:solidFill>
              </a:defRPr>
            </a:lvl5pPr>
            <a:lvl6pPr>
              <a:spcAft>
                <a:spcPts val="225"/>
              </a:spcAft>
              <a:defRPr sz="900">
                <a:solidFill>
                  <a:schemeClr val="bg1"/>
                </a:solidFill>
              </a:defRPr>
            </a:lvl6pPr>
            <a:lvl7pPr>
              <a:spcAft>
                <a:spcPts val="225"/>
              </a:spcAft>
              <a:defRPr sz="900">
                <a:solidFill>
                  <a:schemeClr val="bg1"/>
                </a:solidFill>
              </a:defRPr>
            </a:lvl7pPr>
            <a:lvl8pPr>
              <a:spcAft>
                <a:spcPts val="225"/>
              </a:spcAft>
              <a:defRPr sz="900">
                <a:solidFill>
                  <a:schemeClr val="bg1"/>
                </a:solidFill>
              </a:defRPr>
            </a:lvl8pPr>
            <a:lvl9pPr>
              <a:spcAft>
                <a:spcPts val="225"/>
              </a:spcAft>
              <a:defRPr sz="900">
                <a:solidFill>
                  <a:schemeClr val="bg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Black">
            <a:extLst>
              <a:ext uri="{FF2B5EF4-FFF2-40B4-BE49-F238E27FC236}">
                <a16:creationId xmlns:a16="http://schemas.microsoft.com/office/drawing/2014/main" id="{BBB7BF80-91B1-474B-B07B-85D47D294397}"/>
              </a:ext>
            </a:extLst>
          </p:cNvPr>
          <p:cNvSpPr/>
          <p:nvPr/>
        </p:nvSpPr>
        <p:spPr bwMode="gray">
          <a:xfrm>
            <a:off x="332184" y="2980373"/>
            <a:ext cx="4239816" cy="1682115"/>
          </a:xfrm>
          <a:prstGeom prst="rect">
            <a:avLst/>
          </a:prstGeom>
          <a:solidFill>
            <a:srgbClr val="00000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1" name="Text Placeholder 7">
            <a:extLst>
              <a:ext uri="{FF2B5EF4-FFF2-40B4-BE49-F238E27FC236}">
                <a16:creationId xmlns:a16="http://schemas.microsoft.com/office/drawing/2014/main" id="{512009F0-4886-6149-95E6-599C9EC18A30}"/>
              </a:ext>
            </a:extLst>
          </p:cNvPr>
          <p:cNvSpPr>
            <a:spLocks noGrp="1"/>
          </p:cNvSpPr>
          <p:nvPr>
            <p:ph type="body" sz="quarter" idx="21" hasCustomPrompt="1"/>
          </p:nvPr>
        </p:nvSpPr>
        <p:spPr bwMode="gray">
          <a:xfrm>
            <a:off x="603504" y="3188969"/>
            <a:ext cx="1220724"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20" name="Text Placeholder 8">
            <a:extLst>
              <a:ext uri="{FF2B5EF4-FFF2-40B4-BE49-F238E27FC236}">
                <a16:creationId xmlns:a16="http://schemas.microsoft.com/office/drawing/2014/main" id="{5AADC160-BEF5-5840-ACD9-F4E6E6C06131}"/>
              </a:ext>
            </a:extLst>
          </p:cNvPr>
          <p:cNvSpPr>
            <a:spLocks noGrp="1"/>
          </p:cNvSpPr>
          <p:nvPr>
            <p:ph type="body" sz="quarter" idx="20" hasCustomPrompt="1"/>
          </p:nvPr>
        </p:nvSpPr>
        <p:spPr bwMode="gray">
          <a:xfrm>
            <a:off x="603504" y="3734842"/>
            <a:ext cx="1220724" cy="786539"/>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9" name="Text Placeholder 9">
            <a:extLst>
              <a:ext uri="{FF2B5EF4-FFF2-40B4-BE49-F238E27FC236}">
                <a16:creationId xmlns:a16="http://schemas.microsoft.com/office/drawing/2014/main" id="{7055AB89-DE22-6444-98FE-EFAB70903E48}"/>
              </a:ext>
            </a:extLst>
          </p:cNvPr>
          <p:cNvSpPr>
            <a:spLocks noGrp="1"/>
          </p:cNvSpPr>
          <p:nvPr>
            <p:ph type="body" sz="quarter" idx="19"/>
          </p:nvPr>
        </p:nvSpPr>
        <p:spPr bwMode="gray">
          <a:xfrm>
            <a:off x="1924053" y="3734842"/>
            <a:ext cx="2513407" cy="786540"/>
          </a:xfrm>
        </p:spPr>
        <p:txBody>
          <a:bodyPr>
            <a:noAutofit/>
          </a:bodyPr>
          <a:lstStyle>
            <a:lvl1pPr>
              <a:spcAft>
                <a:spcPts val="225"/>
              </a:spcAft>
              <a:defRPr sz="900">
                <a:solidFill>
                  <a:schemeClr val="bg1"/>
                </a:solidFill>
              </a:defRPr>
            </a:lvl1pPr>
            <a:lvl2pPr>
              <a:spcAft>
                <a:spcPts val="225"/>
              </a:spcAft>
              <a:defRPr sz="900">
                <a:solidFill>
                  <a:schemeClr val="bg1"/>
                </a:solidFill>
              </a:defRPr>
            </a:lvl2pPr>
            <a:lvl3pPr>
              <a:spcAft>
                <a:spcPts val="225"/>
              </a:spcAft>
              <a:defRPr sz="900">
                <a:solidFill>
                  <a:schemeClr val="bg1"/>
                </a:solidFill>
              </a:defRPr>
            </a:lvl3pPr>
            <a:lvl4pPr>
              <a:spcAft>
                <a:spcPts val="225"/>
              </a:spcAft>
              <a:defRPr sz="900">
                <a:solidFill>
                  <a:schemeClr val="bg1"/>
                </a:solidFill>
              </a:defRPr>
            </a:lvl4pPr>
            <a:lvl5pPr>
              <a:spcAft>
                <a:spcPts val="225"/>
              </a:spcAft>
              <a:defRPr sz="900">
                <a:solidFill>
                  <a:schemeClr val="bg1"/>
                </a:solidFill>
              </a:defRPr>
            </a:lvl5pPr>
            <a:lvl6pPr>
              <a:spcAft>
                <a:spcPts val="225"/>
              </a:spcAft>
              <a:defRPr sz="900">
                <a:solidFill>
                  <a:schemeClr val="bg1"/>
                </a:solidFill>
              </a:defRPr>
            </a:lvl6pPr>
            <a:lvl7pPr>
              <a:spcAft>
                <a:spcPts val="225"/>
              </a:spcAft>
              <a:defRPr sz="900">
                <a:solidFill>
                  <a:schemeClr val="bg1"/>
                </a:solidFill>
              </a:defRPr>
            </a:lvl7pPr>
            <a:lvl8pPr>
              <a:spcAft>
                <a:spcPts val="225"/>
              </a:spcAft>
              <a:defRPr sz="900">
                <a:solidFill>
                  <a:schemeClr val="bg1"/>
                </a:solidFill>
              </a:defRPr>
            </a:lvl8pPr>
            <a:lvl9pPr>
              <a:spcAft>
                <a:spcPts val="225"/>
              </a:spcAft>
              <a:defRPr sz="900">
                <a:solidFill>
                  <a:schemeClr val="bg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Grey">
            <a:extLst>
              <a:ext uri="{FF2B5EF4-FFF2-40B4-BE49-F238E27FC236}">
                <a16:creationId xmlns:a16="http://schemas.microsoft.com/office/drawing/2014/main" id="{5332822A-CB52-C74F-AE53-F657B6BEA30E}"/>
              </a:ext>
            </a:extLst>
          </p:cNvPr>
          <p:cNvSpPr/>
          <p:nvPr/>
        </p:nvSpPr>
        <p:spPr bwMode="gray">
          <a:xfrm>
            <a:off x="4572000" y="2980373"/>
            <a:ext cx="4239815" cy="1682115"/>
          </a:xfrm>
          <a:prstGeom prst="rect">
            <a:avLst/>
          </a:prstGeom>
          <a:solidFill>
            <a:srgbClr val="464646"/>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4" name="Text Placeholder 10">
            <a:extLst>
              <a:ext uri="{FF2B5EF4-FFF2-40B4-BE49-F238E27FC236}">
                <a16:creationId xmlns:a16="http://schemas.microsoft.com/office/drawing/2014/main" id="{E932F4EE-6DCD-064C-8A6E-7D99FC351034}"/>
              </a:ext>
            </a:extLst>
          </p:cNvPr>
          <p:cNvSpPr>
            <a:spLocks noGrp="1"/>
          </p:cNvSpPr>
          <p:nvPr>
            <p:ph type="body" sz="quarter" idx="24" hasCustomPrompt="1"/>
          </p:nvPr>
        </p:nvSpPr>
        <p:spPr bwMode="gray">
          <a:xfrm>
            <a:off x="4843320" y="3188969"/>
            <a:ext cx="1220723"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23" name="Text Placeholder 11">
            <a:extLst>
              <a:ext uri="{FF2B5EF4-FFF2-40B4-BE49-F238E27FC236}">
                <a16:creationId xmlns:a16="http://schemas.microsoft.com/office/drawing/2014/main" id="{49896FAF-3675-FD48-BABC-7A81793ED379}"/>
              </a:ext>
            </a:extLst>
          </p:cNvPr>
          <p:cNvSpPr>
            <a:spLocks noGrp="1"/>
          </p:cNvSpPr>
          <p:nvPr>
            <p:ph type="body" sz="quarter" idx="23" hasCustomPrompt="1"/>
          </p:nvPr>
        </p:nvSpPr>
        <p:spPr bwMode="gray">
          <a:xfrm>
            <a:off x="4843320" y="3734842"/>
            <a:ext cx="1220723" cy="786539"/>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22" name="Text Placeholder 12">
            <a:extLst>
              <a:ext uri="{FF2B5EF4-FFF2-40B4-BE49-F238E27FC236}">
                <a16:creationId xmlns:a16="http://schemas.microsoft.com/office/drawing/2014/main" id="{367D9585-0D57-9745-BB17-400CB807CCAF}"/>
              </a:ext>
            </a:extLst>
          </p:cNvPr>
          <p:cNvSpPr>
            <a:spLocks noGrp="1"/>
          </p:cNvSpPr>
          <p:nvPr>
            <p:ph type="body" sz="quarter" idx="22"/>
          </p:nvPr>
        </p:nvSpPr>
        <p:spPr bwMode="gray">
          <a:xfrm>
            <a:off x="6163867" y="3734842"/>
            <a:ext cx="2513409" cy="786540"/>
          </a:xfrm>
        </p:spPr>
        <p:txBody>
          <a:bodyPr>
            <a:noAutofit/>
          </a:bodyPr>
          <a:lstStyle>
            <a:lvl1pPr>
              <a:spcAft>
                <a:spcPts val="225"/>
              </a:spcAft>
              <a:defRPr sz="900">
                <a:solidFill>
                  <a:schemeClr val="bg1"/>
                </a:solidFill>
              </a:defRPr>
            </a:lvl1pPr>
            <a:lvl2pPr>
              <a:spcAft>
                <a:spcPts val="225"/>
              </a:spcAft>
              <a:defRPr sz="900">
                <a:solidFill>
                  <a:schemeClr val="bg1"/>
                </a:solidFill>
              </a:defRPr>
            </a:lvl2pPr>
            <a:lvl3pPr>
              <a:spcAft>
                <a:spcPts val="225"/>
              </a:spcAft>
              <a:defRPr sz="900">
                <a:solidFill>
                  <a:schemeClr val="bg1"/>
                </a:solidFill>
              </a:defRPr>
            </a:lvl3pPr>
            <a:lvl4pPr>
              <a:spcAft>
                <a:spcPts val="225"/>
              </a:spcAft>
              <a:defRPr sz="900">
                <a:solidFill>
                  <a:schemeClr val="bg1"/>
                </a:solidFill>
              </a:defRPr>
            </a:lvl4pPr>
            <a:lvl5pPr>
              <a:spcAft>
                <a:spcPts val="225"/>
              </a:spcAft>
              <a:defRPr sz="900">
                <a:solidFill>
                  <a:schemeClr val="bg1"/>
                </a:solidFill>
              </a:defRPr>
            </a:lvl5pPr>
            <a:lvl6pPr>
              <a:spcAft>
                <a:spcPts val="225"/>
              </a:spcAft>
              <a:defRPr sz="900">
                <a:solidFill>
                  <a:schemeClr val="bg1"/>
                </a:solidFill>
              </a:defRPr>
            </a:lvl6pPr>
            <a:lvl7pPr>
              <a:spcAft>
                <a:spcPts val="225"/>
              </a:spcAft>
              <a:defRPr sz="900">
                <a:solidFill>
                  <a:schemeClr val="bg1"/>
                </a:solidFill>
              </a:defRPr>
            </a:lvl7pPr>
            <a:lvl8pPr>
              <a:spcAft>
                <a:spcPts val="225"/>
              </a:spcAft>
              <a:defRPr sz="900">
                <a:solidFill>
                  <a:schemeClr val="bg1"/>
                </a:solidFill>
              </a:defRPr>
            </a:lvl8pPr>
            <a:lvl9pPr>
              <a:spcAft>
                <a:spcPts val="225"/>
              </a:spcAft>
              <a:defRPr sz="900">
                <a:solidFill>
                  <a:schemeClr val="bg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Footer Placeholder">
            <a:extLst>
              <a:ext uri="{FF2B5EF4-FFF2-40B4-BE49-F238E27FC236}">
                <a16:creationId xmlns:a16="http://schemas.microsoft.com/office/drawing/2014/main" id="{37EC187C-5363-C142-B64F-F15999B8B950}"/>
              </a:ext>
            </a:extLst>
          </p:cNvPr>
          <p:cNvSpPr>
            <a:spLocks noGrp="1"/>
          </p:cNvSpPr>
          <p:nvPr>
            <p:ph type="ftr" sz="quarter" idx="10"/>
          </p:nvPr>
        </p:nvSpPr>
        <p:spPr/>
        <p:txBody>
          <a:bodyPr/>
          <a:lstStyle/>
          <a:p>
            <a:r>
              <a:rPr lang="en-US" dirty="0" smtClean="0"/>
              <a:t>Data Analytics Enabling Consultancy Services - CEO Update Meeting 2019.06.28</a:t>
            </a:r>
            <a:endParaRPr lang="en-US" dirty="0"/>
          </a:p>
        </p:txBody>
      </p:sp>
      <p:sp>
        <p:nvSpPr>
          <p:cNvPr id="25" name="Footnotes">
            <a:extLst>
              <a:ext uri="{FF2B5EF4-FFF2-40B4-BE49-F238E27FC236}">
                <a16:creationId xmlns:a16="http://schemas.microsoft.com/office/drawing/2014/main" id="{F1D73492-E659-4448-966F-4635BA9FCF49}"/>
              </a:ext>
            </a:extLst>
          </p:cNvPr>
          <p:cNvSpPr>
            <a:spLocks noGrp="1"/>
          </p:cNvSpPr>
          <p:nvPr>
            <p:ph type="body" sz="quarter" idx="25"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4" name="Date Placeholder">
            <a:extLst>
              <a:ext uri="{FF2B5EF4-FFF2-40B4-BE49-F238E27FC236}">
                <a16:creationId xmlns:a16="http://schemas.microsoft.com/office/drawing/2014/main" id="{CAB6925F-A4AD-DA42-ACD3-7FA130A5DC3E}"/>
              </a:ext>
            </a:extLst>
          </p:cNvPr>
          <p:cNvSpPr>
            <a:spLocks noGrp="1"/>
          </p:cNvSpPr>
          <p:nvPr>
            <p:ph type="dt" sz="half" idx="11"/>
          </p:nvPr>
        </p:nvSpPr>
        <p:spPr/>
        <p:txBody>
          <a:bodyPr/>
          <a:lstStyle/>
          <a:p>
            <a:r>
              <a:rPr lang="en-US" dirty="0" smtClean="0"/>
              <a:t>June 2019</a:t>
            </a:r>
            <a:endParaRPr lang="en-US" dirty="0"/>
          </a:p>
        </p:txBody>
      </p:sp>
      <p:sp>
        <p:nvSpPr>
          <p:cNvPr id="5" name="Slide Number Placeholder">
            <a:extLst>
              <a:ext uri="{FF2B5EF4-FFF2-40B4-BE49-F238E27FC236}">
                <a16:creationId xmlns:a16="http://schemas.microsoft.com/office/drawing/2014/main" id="{6EACE07B-0316-F046-829A-445D6CABB4D3}"/>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473734538"/>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Four Small Colour Blocks">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5003E272-31E5-B446-B091-7298F137F8B1}"/>
              </a:ext>
            </a:extLst>
          </p:cNvPr>
          <p:cNvSpPr>
            <a:spLocks noGrp="1"/>
          </p:cNvSpPr>
          <p:nvPr>
            <p:ph type="title" hasCustomPrompt="1"/>
          </p:nvPr>
        </p:nvSpPr>
        <p:spPr/>
        <p:txBody>
          <a:bodyPr/>
          <a:lstStyle/>
          <a:p>
            <a:r>
              <a:rPr lang="en-US" dirty="0"/>
              <a:t>[Slide title]</a:t>
            </a:r>
          </a:p>
        </p:txBody>
      </p:sp>
      <p:sp>
        <p:nvSpPr>
          <p:cNvPr id="26" name="Subtitle">
            <a:extLst>
              <a:ext uri="{FF2B5EF4-FFF2-40B4-BE49-F238E27FC236}">
                <a16:creationId xmlns:a16="http://schemas.microsoft.com/office/drawing/2014/main" id="{65E09AE2-CCF1-41E1-867C-BB4EF812B9EC}"/>
              </a:ext>
            </a:extLst>
          </p:cNvPr>
          <p:cNvSpPr>
            <a:spLocks noGrp="1"/>
          </p:cNvSpPr>
          <p:nvPr>
            <p:ph type="subTitle" idx="26"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6" name="Burgundy">
            <a:extLst>
              <a:ext uri="{FF2B5EF4-FFF2-40B4-BE49-F238E27FC236}">
                <a16:creationId xmlns:a16="http://schemas.microsoft.com/office/drawing/2014/main" id="{CD1E7C1D-4CCC-2446-92A2-C00943C1D1D4}"/>
              </a:ext>
            </a:extLst>
          </p:cNvPr>
          <p:cNvSpPr/>
          <p:nvPr/>
        </p:nvSpPr>
        <p:spPr bwMode="gray">
          <a:xfrm>
            <a:off x="332184" y="1300163"/>
            <a:ext cx="1543811" cy="1544802"/>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5" name="Text Placeholder 1">
            <a:extLst>
              <a:ext uri="{FF2B5EF4-FFF2-40B4-BE49-F238E27FC236}">
                <a16:creationId xmlns:a16="http://schemas.microsoft.com/office/drawing/2014/main" id="{67562605-603B-7346-BD66-E0BCE22860B3}"/>
              </a:ext>
            </a:extLst>
          </p:cNvPr>
          <p:cNvSpPr>
            <a:spLocks noGrp="1"/>
          </p:cNvSpPr>
          <p:nvPr>
            <p:ph type="body" sz="quarter" idx="15" hasCustomPrompt="1"/>
          </p:nvPr>
        </p:nvSpPr>
        <p:spPr bwMode="gray">
          <a:xfrm>
            <a:off x="466344" y="1508759"/>
            <a:ext cx="1268730" cy="445770"/>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14" name="Text Placeholder 2">
            <a:extLst>
              <a:ext uri="{FF2B5EF4-FFF2-40B4-BE49-F238E27FC236}">
                <a16:creationId xmlns:a16="http://schemas.microsoft.com/office/drawing/2014/main" id="{607EA69E-C97B-2748-B995-85ECAE76ABA6}"/>
              </a:ext>
            </a:extLst>
          </p:cNvPr>
          <p:cNvSpPr>
            <a:spLocks noGrp="1"/>
          </p:cNvSpPr>
          <p:nvPr>
            <p:ph type="body" sz="quarter" idx="14" hasCustomPrompt="1"/>
          </p:nvPr>
        </p:nvSpPr>
        <p:spPr bwMode="gray">
          <a:xfrm>
            <a:off x="466725" y="2057399"/>
            <a:ext cx="1268349" cy="651510"/>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1" name="Text Placeholder 3">
            <a:extLst>
              <a:ext uri="{FF2B5EF4-FFF2-40B4-BE49-F238E27FC236}">
                <a16:creationId xmlns:a16="http://schemas.microsoft.com/office/drawing/2014/main" id="{45A84443-E940-CF4D-9891-CD02D9DF642D}"/>
              </a:ext>
            </a:extLst>
          </p:cNvPr>
          <p:cNvSpPr>
            <a:spLocks noGrp="1"/>
          </p:cNvSpPr>
          <p:nvPr>
            <p:ph type="body" sz="quarter" idx="13"/>
          </p:nvPr>
        </p:nvSpPr>
        <p:spPr bwMode="gray">
          <a:xfrm>
            <a:off x="2044017" y="1300162"/>
            <a:ext cx="2393443" cy="1540153"/>
          </a:xfrm>
        </p:spPr>
        <p:txBody>
          <a:bodyPr>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ose">
            <a:extLst>
              <a:ext uri="{FF2B5EF4-FFF2-40B4-BE49-F238E27FC236}">
                <a16:creationId xmlns:a16="http://schemas.microsoft.com/office/drawing/2014/main" id="{122BB8E3-78BA-604F-8B29-C6FE7039DBE2}"/>
              </a:ext>
            </a:extLst>
          </p:cNvPr>
          <p:cNvSpPr/>
          <p:nvPr/>
        </p:nvSpPr>
        <p:spPr bwMode="gray">
          <a:xfrm>
            <a:off x="4706542" y="1300163"/>
            <a:ext cx="1543050" cy="154305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8" name="Text Placeholder 4">
            <a:extLst>
              <a:ext uri="{FF2B5EF4-FFF2-40B4-BE49-F238E27FC236}">
                <a16:creationId xmlns:a16="http://schemas.microsoft.com/office/drawing/2014/main" id="{7EB0060D-C493-064E-AA24-09547C88997A}"/>
              </a:ext>
            </a:extLst>
          </p:cNvPr>
          <p:cNvSpPr>
            <a:spLocks noGrp="1"/>
          </p:cNvSpPr>
          <p:nvPr>
            <p:ph type="body" sz="quarter" idx="18" hasCustomPrompt="1"/>
          </p:nvPr>
        </p:nvSpPr>
        <p:spPr bwMode="gray">
          <a:xfrm>
            <a:off x="4841748" y="1508759"/>
            <a:ext cx="1268730"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17" name="Text Placeholder 5">
            <a:extLst>
              <a:ext uri="{FF2B5EF4-FFF2-40B4-BE49-F238E27FC236}">
                <a16:creationId xmlns:a16="http://schemas.microsoft.com/office/drawing/2014/main" id="{D2E61864-7397-CA45-B176-FD39B1BE21D7}"/>
              </a:ext>
            </a:extLst>
          </p:cNvPr>
          <p:cNvSpPr>
            <a:spLocks noGrp="1"/>
          </p:cNvSpPr>
          <p:nvPr>
            <p:ph type="body" sz="quarter" idx="17" hasCustomPrompt="1"/>
          </p:nvPr>
        </p:nvSpPr>
        <p:spPr bwMode="gray">
          <a:xfrm>
            <a:off x="4841748" y="2057399"/>
            <a:ext cx="1268730" cy="651510"/>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6" name="Text Placeholder 6">
            <a:extLst>
              <a:ext uri="{FF2B5EF4-FFF2-40B4-BE49-F238E27FC236}">
                <a16:creationId xmlns:a16="http://schemas.microsoft.com/office/drawing/2014/main" id="{843F70DF-91C4-C849-B14B-CCA5EEFB25AF}"/>
              </a:ext>
            </a:extLst>
          </p:cNvPr>
          <p:cNvSpPr>
            <a:spLocks noGrp="1"/>
          </p:cNvSpPr>
          <p:nvPr>
            <p:ph type="body" sz="quarter" idx="16"/>
          </p:nvPr>
        </p:nvSpPr>
        <p:spPr bwMode="gray">
          <a:xfrm>
            <a:off x="6418373" y="1300163"/>
            <a:ext cx="2393442" cy="1543050"/>
          </a:xfrm>
        </p:spPr>
        <p:txBody>
          <a:bodyPr>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Black">
            <a:extLst>
              <a:ext uri="{FF2B5EF4-FFF2-40B4-BE49-F238E27FC236}">
                <a16:creationId xmlns:a16="http://schemas.microsoft.com/office/drawing/2014/main" id="{BBB7BF80-91B1-474B-B07B-85D47D294397}"/>
              </a:ext>
            </a:extLst>
          </p:cNvPr>
          <p:cNvSpPr/>
          <p:nvPr/>
        </p:nvSpPr>
        <p:spPr bwMode="gray">
          <a:xfrm>
            <a:off x="332184" y="3119283"/>
            <a:ext cx="1543811" cy="1543204"/>
          </a:xfrm>
          <a:prstGeom prst="rect">
            <a:avLst/>
          </a:prstGeom>
          <a:solidFill>
            <a:srgbClr val="00000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1" name="Text Placeholder 7">
            <a:extLst>
              <a:ext uri="{FF2B5EF4-FFF2-40B4-BE49-F238E27FC236}">
                <a16:creationId xmlns:a16="http://schemas.microsoft.com/office/drawing/2014/main" id="{512009F0-4886-6149-95E6-599C9EC18A30}"/>
              </a:ext>
            </a:extLst>
          </p:cNvPr>
          <p:cNvSpPr>
            <a:spLocks noGrp="1"/>
          </p:cNvSpPr>
          <p:nvPr>
            <p:ph type="body" sz="quarter" idx="21" hasCustomPrompt="1"/>
          </p:nvPr>
        </p:nvSpPr>
        <p:spPr bwMode="gray">
          <a:xfrm>
            <a:off x="466725" y="3326130"/>
            <a:ext cx="1268349"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20" name="Text Placeholder 8">
            <a:extLst>
              <a:ext uri="{FF2B5EF4-FFF2-40B4-BE49-F238E27FC236}">
                <a16:creationId xmlns:a16="http://schemas.microsoft.com/office/drawing/2014/main" id="{5AADC160-BEF5-5840-ACD9-F4E6E6C06131}"/>
              </a:ext>
            </a:extLst>
          </p:cNvPr>
          <p:cNvSpPr>
            <a:spLocks noGrp="1"/>
          </p:cNvSpPr>
          <p:nvPr>
            <p:ph type="body" sz="quarter" idx="20" hasCustomPrompt="1"/>
          </p:nvPr>
        </p:nvSpPr>
        <p:spPr bwMode="gray">
          <a:xfrm>
            <a:off x="466725" y="3874770"/>
            <a:ext cx="1268348" cy="658368"/>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9" name="Text Placeholder 9">
            <a:extLst>
              <a:ext uri="{FF2B5EF4-FFF2-40B4-BE49-F238E27FC236}">
                <a16:creationId xmlns:a16="http://schemas.microsoft.com/office/drawing/2014/main" id="{7055AB89-DE22-6444-98FE-EFAB70903E48}"/>
              </a:ext>
            </a:extLst>
          </p:cNvPr>
          <p:cNvSpPr>
            <a:spLocks noGrp="1"/>
          </p:cNvSpPr>
          <p:nvPr>
            <p:ph type="body" sz="quarter" idx="19"/>
          </p:nvPr>
        </p:nvSpPr>
        <p:spPr bwMode="gray">
          <a:xfrm>
            <a:off x="2044018" y="3118636"/>
            <a:ext cx="2393442" cy="1543050"/>
          </a:xfrm>
        </p:spPr>
        <p:txBody>
          <a:bodyPr>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Grey">
            <a:extLst>
              <a:ext uri="{FF2B5EF4-FFF2-40B4-BE49-F238E27FC236}">
                <a16:creationId xmlns:a16="http://schemas.microsoft.com/office/drawing/2014/main" id="{5332822A-CB52-C74F-AE53-F657B6BEA30E}"/>
              </a:ext>
            </a:extLst>
          </p:cNvPr>
          <p:cNvSpPr/>
          <p:nvPr/>
        </p:nvSpPr>
        <p:spPr bwMode="gray">
          <a:xfrm>
            <a:off x="4706542" y="3119437"/>
            <a:ext cx="1543050" cy="1543050"/>
          </a:xfrm>
          <a:prstGeom prst="rect">
            <a:avLst/>
          </a:prstGeom>
          <a:solidFill>
            <a:srgbClr val="464646"/>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4" name="Text Placeholder 10">
            <a:extLst>
              <a:ext uri="{FF2B5EF4-FFF2-40B4-BE49-F238E27FC236}">
                <a16:creationId xmlns:a16="http://schemas.microsoft.com/office/drawing/2014/main" id="{E932F4EE-6DCD-064C-8A6E-7D99FC351034}"/>
              </a:ext>
            </a:extLst>
          </p:cNvPr>
          <p:cNvSpPr>
            <a:spLocks noGrp="1"/>
          </p:cNvSpPr>
          <p:nvPr>
            <p:ph type="body" sz="quarter" idx="24" hasCustomPrompt="1"/>
          </p:nvPr>
        </p:nvSpPr>
        <p:spPr bwMode="gray">
          <a:xfrm>
            <a:off x="4841748" y="3326130"/>
            <a:ext cx="1268730"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23" name="Text Placeholder 11">
            <a:extLst>
              <a:ext uri="{FF2B5EF4-FFF2-40B4-BE49-F238E27FC236}">
                <a16:creationId xmlns:a16="http://schemas.microsoft.com/office/drawing/2014/main" id="{49896FAF-3675-FD48-BABC-7A81793ED379}"/>
              </a:ext>
            </a:extLst>
          </p:cNvPr>
          <p:cNvSpPr>
            <a:spLocks noGrp="1"/>
          </p:cNvSpPr>
          <p:nvPr>
            <p:ph type="body" sz="quarter" idx="23" hasCustomPrompt="1"/>
          </p:nvPr>
        </p:nvSpPr>
        <p:spPr bwMode="gray">
          <a:xfrm>
            <a:off x="4841748" y="3874771"/>
            <a:ext cx="1268730" cy="651510"/>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22" name="Text Placeholder 12">
            <a:extLst>
              <a:ext uri="{FF2B5EF4-FFF2-40B4-BE49-F238E27FC236}">
                <a16:creationId xmlns:a16="http://schemas.microsoft.com/office/drawing/2014/main" id="{367D9585-0D57-9745-BB17-400CB807CCAF}"/>
              </a:ext>
            </a:extLst>
          </p:cNvPr>
          <p:cNvSpPr>
            <a:spLocks noGrp="1"/>
          </p:cNvSpPr>
          <p:nvPr>
            <p:ph type="body" sz="quarter" idx="22"/>
          </p:nvPr>
        </p:nvSpPr>
        <p:spPr bwMode="gray">
          <a:xfrm>
            <a:off x="6418373" y="3118636"/>
            <a:ext cx="2393442" cy="1543850"/>
          </a:xfrm>
        </p:spPr>
        <p:txBody>
          <a:bodyPr>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Footer Placeholder">
            <a:extLst>
              <a:ext uri="{FF2B5EF4-FFF2-40B4-BE49-F238E27FC236}">
                <a16:creationId xmlns:a16="http://schemas.microsoft.com/office/drawing/2014/main" id="{37EC187C-5363-C142-B64F-F15999B8B950}"/>
              </a:ext>
            </a:extLst>
          </p:cNvPr>
          <p:cNvSpPr>
            <a:spLocks noGrp="1"/>
          </p:cNvSpPr>
          <p:nvPr>
            <p:ph type="ftr" sz="quarter" idx="10"/>
          </p:nvPr>
        </p:nvSpPr>
        <p:spPr/>
        <p:txBody>
          <a:bodyPr/>
          <a:lstStyle/>
          <a:p>
            <a:r>
              <a:rPr lang="en-US" dirty="0" smtClean="0"/>
              <a:t>Data Analytics Enabling Consultancy Services - CEO Update Meeting 2019.06.28</a:t>
            </a:r>
            <a:endParaRPr lang="en-US" dirty="0"/>
          </a:p>
        </p:txBody>
      </p:sp>
      <p:sp>
        <p:nvSpPr>
          <p:cNvPr id="25" name="Footnotes">
            <a:extLst>
              <a:ext uri="{FF2B5EF4-FFF2-40B4-BE49-F238E27FC236}">
                <a16:creationId xmlns:a16="http://schemas.microsoft.com/office/drawing/2014/main" id="{F1D73492-E659-4448-966F-4635BA9FCF49}"/>
              </a:ext>
            </a:extLst>
          </p:cNvPr>
          <p:cNvSpPr>
            <a:spLocks noGrp="1"/>
          </p:cNvSpPr>
          <p:nvPr>
            <p:ph type="body" sz="quarter" idx="25"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4" name="Date Placeholder">
            <a:extLst>
              <a:ext uri="{FF2B5EF4-FFF2-40B4-BE49-F238E27FC236}">
                <a16:creationId xmlns:a16="http://schemas.microsoft.com/office/drawing/2014/main" id="{CAB6925F-A4AD-DA42-ACD3-7FA130A5DC3E}"/>
              </a:ext>
            </a:extLst>
          </p:cNvPr>
          <p:cNvSpPr>
            <a:spLocks noGrp="1"/>
          </p:cNvSpPr>
          <p:nvPr>
            <p:ph type="dt" sz="half" idx="11"/>
          </p:nvPr>
        </p:nvSpPr>
        <p:spPr/>
        <p:txBody>
          <a:bodyPr/>
          <a:lstStyle/>
          <a:p>
            <a:r>
              <a:rPr lang="en-US" dirty="0" smtClean="0"/>
              <a:t>June 2019</a:t>
            </a:r>
            <a:endParaRPr lang="en-US" dirty="0"/>
          </a:p>
        </p:txBody>
      </p:sp>
      <p:sp>
        <p:nvSpPr>
          <p:cNvPr id="5" name="Slide Number Placeholder">
            <a:extLst>
              <a:ext uri="{FF2B5EF4-FFF2-40B4-BE49-F238E27FC236}">
                <a16:creationId xmlns:a16="http://schemas.microsoft.com/office/drawing/2014/main" id="{6EACE07B-0316-F046-829A-445D6CABB4D3}"/>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8644874"/>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Logos">
    <p:spTree>
      <p:nvGrpSpPr>
        <p:cNvPr id="1" name=""/>
        <p:cNvGrpSpPr/>
        <p:nvPr/>
      </p:nvGrpSpPr>
      <p:grpSpPr>
        <a:xfrm>
          <a:off x="0" y="0"/>
          <a:ext cx="0" cy="0"/>
          <a:chOff x="0" y="0"/>
          <a:chExt cx="0" cy="0"/>
        </a:xfrm>
      </p:grpSpPr>
      <p:sp>
        <p:nvSpPr>
          <p:cNvPr id="6" name="Subtitle">
            <a:extLst>
              <a:ext uri="{FF2B5EF4-FFF2-40B4-BE49-F238E27FC236}">
                <a16:creationId xmlns:a16="http://schemas.microsoft.com/office/drawing/2014/main" id="{61C63E5A-BD9E-F642-A58F-26B7A4F083FE}"/>
              </a:ext>
            </a:extLst>
          </p:cNvPr>
          <p:cNvSpPr>
            <a:spLocks noGrp="1"/>
          </p:cNvSpPr>
          <p:nvPr>
            <p:ph type="subTitle" idx="26"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28" name="Text Placeholder 1">
            <a:extLst>
              <a:ext uri="{FF2B5EF4-FFF2-40B4-BE49-F238E27FC236}">
                <a16:creationId xmlns:a16="http://schemas.microsoft.com/office/drawing/2014/main" id="{E8ACD8CF-AAC6-A047-96EA-21253FE4BA37}"/>
              </a:ext>
            </a:extLst>
          </p:cNvPr>
          <p:cNvSpPr>
            <a:spLocks noGrp="1"/>
          </p:cNvSpPr>
          <p:nvPr>
            <p:ph type="body" sz="quarter" idx="41"/>
          </p:nvPr>
        </p:nvSpPr>
        <p:spPr>
          <a:xfrm>
            <a:off x="332184" y="1300163"/>
            <a:ext cx="8479630" cy="379039"/>
          </a:xfrm>
        </p:spPr>
        <p:txBody>
          <a:bodyPr/>
          <a:lstStyle>
            <a:lvl1pPr marL="0" indent="0">
              <a:spcAft>
                <a:spcPts val="0"/>
              </a:spcAft>
              <a:buFontTx/>
              <a:buNone/>
              <a:defRPr/>
            </a:lvl1pPr>
            <a:lvl2pPr marL="0" indent="0">
              <a:spcAft>
                <a:spcPts val="0"/>
              </a:spcAft>
              <a:buFontTx/>
              <a:buNone/>
              <a:defRPr/>
            </a:lvl2pPr>
            <a:lvl3pPr marL="0" indent="0">
              <a:spcAft>
                <a:spcPts val="0"/>
              </a:spcAft>
              <a:buFontTx/>
              <a:buNone/>
              <a:defRPr/>
            </a:lvl3pPr>
            <a:lvl4pPr marL="0" indent="0">
              <a:spcAft>
                <a:spcPts val="0"/>
              </a:spcAft>
              <a:buFontTx/>
              <a:buNone/>
              <a:defRPr/>
            </a:lvl4pPr>
            <a:lvl5pPr marL="0" indent="0">
              <a:spcAft>
                <a:spcPts val="0"/>
              </a:spcAft>
              <a:buFontTx/>
              <a:buNone/>
              <a:defRPr/>
            </a:lvl5pPr>
            <a:lvl6pPr marL="0" indent="0">
              <a:spcAft>
                <a:spcPts val="0"/>
              </a:spcAft>
              <a:buFontTx/>
              <a:buNone/>
              <a:defRPr/>
            </a:lvl6pPr>
            <a:lvl7pPr marL="0" indent="0">
              <a:spcAft>
                <a:spcPts val="0"/>
              </a:spcAft>
              <a:buFontTx/>
              <a:buNone/>
              <a:defRPr/>
            </a:lvl7pPr>
            <a:lvl8pPr marL="0" indent="0">
              <a:spcAft>
                <a:spcPts val="0"/>
              </a:spcAft>
              <a:buFontTx/>
              <a:buNone/>
              <a:defRPr/>
            </a:lvl8pPr>
            <a:lvl9pPr marL="0" indent="0">
              <a:spcAft>
                <a:spcPts val="0"/>
              </a:spcAft>
              <a:buFontTx/>
              <a:buNone/>
              <a:defRPr/>
            </a:lvl9pPr>
          </a:lstStyle>
          <a:p>
            <a:pPr lvl="0"/>
            <a:r>
              <a:rPr lang="en-US" smtClean="0"/>
              <a:t>Edit Master text styles</a:t>
            </a:r>
          </a:p>
        </p:txBody>
      </p:sp>
      <p:sp>
        <p:nvSpPr>
          <p:cNvPr id="12" name="Picture Placeholder 1">
            <a:extLst>
              <a:ext uri="{FF2B5EF4-FFF2-40B4-BE49-F238E27FC236}">
                <a16:creationId xmlns:a16="http://schemas.microsoft.com/office/drawing/2014/main" id="{277FEA94-2F74-C44B-B7A4-2491A0F36517}"/>
              </a:ext>
            </a:extLst>
          </p:cNvPr>
          <p:cNvSpPr>
            <a:spLocks noGrp="1"/>
          </p:cNvSpPr>
          <p:nvPr>
            <p:ph type="pic" sz="quarter" idx="19" hasCustomPrompt="1"/>
          </p:nvPr>
        </p:nvSpPr>
        <p:spPr>
          <a:xfrm>
            <a:off x="332185" y="17899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3" name="Picture Placeholder 2">
            <a:extLst>
              <a:ext uri="{FF2B5EF4-FFF2-40B4-BE49-F238E27FC236}">
                <a16:creationId xmlns:a16="http://schemas.microsoft.com/office/drawing/2014/main" id="{E35B0C01-8D10-8640-B57B-9F00287B1099}"/>
              </a:ext>
            </a:extLst>
          </p:cNvPr>
          <p:cNvSpPr>
            <a:spLocks noGrp="1"/>
          </p:cNvSpPr>
          <p:nvPr>
            <p:ph type="pic" sz="quarter" idx="27" hasCustomPrompt="1"/>
          </p:nvPr>
        </p:nvSpPr>
        <p:spPr>
          <a:xfrm>
            <a:off x="2081761" y="17899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4" name="Picture Placeholder 3">
            <a:extLst>
              <a:ext uri="{FF2B5EF4-FFF2-40B4-BE49-F238E27FC236}">
                <a16:creationId xmlns:a16="http://schemas.microsoft.com/office/drawing/2014/main" id="{9D41283C-61BF-CF49-A579-FF76DB0A0127}"/>
              </a:ext>
            </a:extLst>
          </p:cNvPr>
          <p:cNvSpPr>
            <a:spLocks noGrp="1"/>
          </p:cNvSpPr>
          <p:nvPr>
            <p:ph type="pic" sz="quarter" idx="28" hasCustomPrompt="1"/>
          </p:nvPr>
        </p:nvSpPr>
        <p:spPr>
          <a:xfrm>
            <a:off x="3831337" y="17899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5" name="Picture Placeholder 4">
            <a:extLst>
              <a:ext uri="{FF2B5EF4-FFF2-40B4-BE49-F238E27FC236}">
                <a16:creationId xmlns:a16="http://schemas.microsoft.com/office/drawing/2014/main" id="{458BEB64-AEEA-894E-9305-4DAF4D383C70}"/>
              </a:ext>
            </a:extLst>
          </p:cNvPr>
          <p:cNvSpPr>
            <a:spLocks noGrp="1"/>
          </p:cNvSpPr>
          <p:nvPr>
            <p:ph type="pic" sz="quarter" idx="29" hasCustomPrompt="1"/>
          </p:nvPr>
        </p:nvSpPr>
        <p:spPr>
          <a:xfrm>
            <a:off x="5580913" y="17899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6" name="Picture Placeholder 5">
            <a:extLst>
              <a:ext uri="{FF2B5EF4-FFF2-40B4-BE49-F238E27FC236}">
                <a16:creationId xmlns:a16="http://schemas.microsoft.com/office/drawing/2014/main" id="{7368D934-8043-1B47-B9A4-25E006B0BFA4}"/>
              </a:ext>
            </a:extLst>
          </p:cNvPr>
          <p:cNvSpPr>
            <a:spLocks noGrp="1"/>
          </p:cNvSpPr>
          <p:nvPr>
            <p:ph type="pic" sz="quarter" idx="30" hasCustomPrompt="1"/>
          </p:nvPr>
        </p:nvSpPr>
        <p:spPr>
          <a:xfrm>
            <a:off x="7330488" y="17899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7" name="Picture Placeholder 6">
            <a:extLst>
              <a:ext uri="{FF2B5EF4-FFF2-40B4-BE49-F238E27FC236}">
                <a16:creationId xmlns:a16="http://schemas.microsoft.com/office/drawing/2014/main" id="{A0FBAB18-491C-D349-AB18-9FCED7996AB8}"/>
              </a:ext>
            </a:extLst>
          </p:cNvPr>
          <p:cNvSpPr>
            <a:spLocks noGrp="1"/>
          </p:cNvSpPr>
          <p:nvPr>
            <p:ph type="pic" sz="quarter" idx="31" hasCustomPrompt="1"/>
          </p:nvPr>
        </p:nvSpPr>
        <p:spPr>
          <a:xfrm>
            <a:off x="332185" y="2791206"/>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8" name="Picture Placeholder 7">
            <a:extLst>
              <a:ext uri="{FF2B5EF4-FFF2-40B4-BE49-F238E27FC236}">
                <a16:creationId xmlns:a16="http://schemas.microsoft.com/office/drawing/2014/main" id="{679938AE-0263-134B-9999-7D4C9C70AA00}"/>
              </a:ext>
            </a:extLst>
          </p:cNvPr>
          <p:cNvSpPr>
            <a:spLocks noGrp="1"/>
          </p:cNvSpPr>
          <p:nvPr>
            <p:ph type="pic" sz="quarter" idx="32" hasCustomPrompt="1"/>
          </p:nvPr>
        </p:nvSpPr>
        <p:spPr>
          <a:xfrm>
            <a:off x="2081761" y="2791206"/>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9" name="Picture Placeholder 8">
            <a:extLst>
              <a:ext uri="{FF2B5EF4-FFF2-40B4-BE49-F238E27FC236}">
                <a16:creationId xmlns:a16="http://schemas.microsoft.com/office/drawing/2014/main" id="{EF32A273-0480-934E-8D32-DD33BE3A2746}"/>
              </a:ext>
            </a:extLst>
          </p:cNvPr>
          <p:cNvSpPr>
            <a:spLocks noGrp="1"/>
          </p:cNvSpPr>
          <p:nvPr>
            <p:ph type="pic" sz="quarter" idx="33" hasCustomPrompt="1"/>
          </p:nvPr>
        </p:nvSpPr>
        <p:spPr>
          <a:xfrm>
            <a:off x="3831337" y="2791206"/>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0" name="Picture Placeholder 9">
            <a:extLst>
              <a:ext uri="{FF2B5EF4-FFF2-40B4-BE49-F238E27FC236}">
                <a16:creationId xmlns:a16="http://schemas.microsoft.com/office/drawing/2014/main" id="{E391ADCA-B913-3A46-B669-77A861F30660}"/>
              </a:ext>
            </a:extLst>
          </p:cNvPr>
          <p:cNvSpPr>
            <a:spLocks noGrp="1"/>
          </p:cNvSpPr>
          <p:nvPr>
            <p:ph type="pic" sz="quarter" idx="34" hasCustomPrompt="1"/>
          </p:nvPr>
        </p:nvSpPr>
        <p:spPr>
          <a:xfrm>
            <a:off x="5580913" y="2791206"/>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1" name="Picture Placeholder 10">
            <a:extLst>
              <a:ext uri="{FF2B5EF4-FFF2-40B4-BE49-F238E27FC236}">
                <a16:creationId xmlns:a16="http://schemas.microsoft.com/office/drawing/2014/main" id="{9A49AD93-FD6C-0745-AA09-BF58F62CB976}"/>
              </a:ext>
            </a:extLst>
          </p:cNvPr>
          <p:cNvSpPr>
            <a:spLocks noGrp="1"/>
          </p:cNvSpPr>
          <p:nvPr>
            <p:ph type="pic" sz="quarter" idx="35" hasCustomPrompt="1"/>
          </p:nvPr>
        </p:nvSpPr>
        <p:spPr>
          <a:xfrm>
            <a:off x="7330488" y="2791206"/>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2" name="Picture Placeholder 11">
            <a:extLst>
              <a:ext uri="{FF2B5EF4-FFF2-40B4-BE49-F238E27FC236}">
                <a16:creationId xmlns:a16="http://schemas.microsoft.com/office/drawing/2014/main" id="{E556C6AF-E3F7-8248-ABC5-E9ABC49C384F}"/>
              </a:ext>
            </a:extLst>
          </p:cNvPr>
          <p:cNvSpPr>
            <a:spLocks noGrp="1"/>
          </p:cNvSpPr>
          <p:nvPr>
            <p:ph type="pic" sz="quarter" idx="36" hasCustomPrompt="1"/>
          </p:nvPr>
        </p:nvSpPr>
        <p:spPr>
          <a:xfrm>
            <a:off x="332185" y="38052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3" name="Picture Placeholder 12">
            <a:extLst>
              <a:ext uri="{FF2B5EF4-FFF2-40B4-BE49-F238E27FC236}">
                <a16:creationId xmlns:a16="http://schemas.microsoft.com/office/drawing/2014/main" id="{7E37D1FC-A6AC-434B-9334-A218F7228E9F}"/>
              </a:ext>
            </a:extLst>
          </p:cNvPr>
          <p:cNvSpPr>
            <a:spLocks noGrp="1"/>
          </p:cNvSpPr>
          <p:nvPr>
            <p:ph type="pic" sz="quarter" idx="37" hasCustomPrompt="1"/>
          </p:nvPr>
        </p:nvSpPr>
        <p:spPr>
          <a:xfrm>
            <a:off x="2081761" y="38052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4" name="Picture Placeholder 13">
            <a:extLst>
              <a:ext uri="{FF2B5EF4-FFF2-40B4-BE49-F238E27FC236}">
                <a16:creationId xmlns:a16="http://schemas.microsoft.com/office/drawing/2014/main" id="{506AE4A5-2066-154B-A22A-55649E9A00E7}"/>
              </a:ext>
            </a:extLst>
          </p:cNvPr>
          <p:cNvSpPr>
            <a:spLocks noGrp="1"/>
          </p:cNvSpPr>
          <p:nvPr>
            <p:ph type="pic" sz="quarter" idx="38" hasCustomPrompt="1"/>
          </p:nvPr>
        </p:nvSpPr>
        <p:spPr>
          <a:xfrm>
            <a:off x="3831337" y="38052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5" name="Picture Placeholder 14">
            <a:extLst>
              <a:ext uri="{FF2B5EF4-FFF2-40B4-BE49-F238E27FC236}">
                <a16:creationId xmlns:a16="http://schemas.microsoft.com/office/drawing/2014/main" id="{38481484-A1F9-944C-8416-EF7A652C303A}"/>
              </a:ext>
            </a:extLst>
          </p:cNvPr>
          <p:cNvSpPr>
            <a:spLocks noGrp="1"/>
          </p:cNvSpPr>
          <p:nvPr>
            <p:ph type="pic" sz="quarter" idx="39" hasCustomPrompt="1"/>
          </p:nvPr>
        </p:nvSpPr>
        <p:spPr>
          <a:xfrm>
            <a:off x="5580913" y="38052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6" name="Picture Placeholder 15">
            <a:extLst>
              <a:ext uri="{FF2B5EF4-FFF2-40B4-BE49-F238E27FC236}">
                <a16:creationId xmlns:a16="http://schemas.microsoft.com/office/drawing/2014/main" id="{B0A2AC27-5F38-F444-A513-0FB522CB077F}"/>
              </a:ext>
            </a:extLst>
          </p:cNvPr>
          <p:cNvSpPr>
            <a:spLocks noGrp="1"/>
          </p:cNvSpPr>
          <p:nvPr>
            <p:ph type="pic" sz="quarter" idx="40" hasCustomPrompt="1"/>
          </p:nvPr>
        </p:nvSpPr>
        <p:spPr>
          <a:xfrm>
            <a:off x="7330488" y="38052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3" name="Footer Placeholder">
            <a:extLst>
              <a:ext uri="{FF2B5EF4-FFF2-40B4-BE49-F238E27FC236}">
                <a16:creationId xmlns:a16="http://schemas.microsoft.com/office/drawing/2014/main" id="{FBDF5DE5-9FAD-9842-BA03-185711D76ADC}"/>
              </a:ext>
            </a:extLst>
          </p:cNvPr>
          <p:cNvSpPr>
            <a:spLocks noGrp="1"/>
          </p:cNvSpPr>
          <p:nvPr>
            <p:ph type="ftr" sz="quarter" idx="10"/>
          </p:nvPr>
        </p:nvSpPr>
        <p:spPr/>
        <p:txBody>
          <a:bodyPr/>
          <a:lstStyle/>
          <a:p>
            <a:r>
              <a:rPr lang="en-US" dirty="0" smtClean="0"/>
              <a:t>Data Analytics Enabling Consultancy Services - CEO Update Meeting 2019.06.28</a:t>
            </a:r>
            <a:endParaRPr lang="en-US" dirty="0"/>
          </a:p>
        </p:txBody>
      </p:sp>
      <p:sp>
        <p:nvSpPr>
          <p:cNvPr id="27" name="Footnotes">
            <a:extLst>
              <a:ext uri="{FF2B5EF4-FFF2-40B4-BE49-F238E27FC236}">
                <a16:creationId xmlns:a16="http://schemas.microsoft.com/office/drawing/2014/main" id="{DD8B5F4F-C81D-464D-B5FC-5F8941870CF3}"/>
              </a:ext>
            </a:extLst>
          </p:cNvPr>
          <p:cNvSpPr>
            <a:spLocks noGrp="1"/>
          </p:cNvSpPr>
          <p:nvPr>
            <p:ph type="body" sz="quarter" idx="25"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4" name="Date Placeholder">
            <a:extLst>
              <a:ext uri="{FF2B5EF4-FFF2-40B4-BE49-F238E27FC236}">
                <a16:creationId xmlns:a16="http://schemas.microsoft.com/office/drawing/2014/main" id="{470A3029-D834-5149-96EF-70010D8D5EB6}"/>
              </a:ext>
            </a:extLst>
          </p:cNvPr>
          <p:cNvSpPr>
            <a:spLocks noGrp="1"/>
          </p:cNvSpPr>
          <p:nvPr>
            <p:ph type="dt" sz="half" idx="11"/>
          </p:nvPr>
        </p:nvSpPr>
        <p:spPr/>
        <p:txBody>
          <a:bodyPr/>
          <a:lstStyle/>
          <a:p>
            <a:r>
              <a:rPr lang="en-US" dirty="0" smtClean="0"/>
              <a:t>June 2019</a:t>
            </a:r>
            <a:endParaRPr lang="en-US" dirty="0"/>
          </a:p>
        </p:txBody>
      </p:sp>
      <p:sp>
        <p:nvSpPr>
          <p:cNvPr id="5" name="Slide Number Placeholder">
            <a:extLst>
              <a:ext uri="{FF2B5EF4-FFF2-40B4-BE49-F238E27FC236}">
                <a16:creationId xmlns:a16="http://schemas.microsoft.com/office/drawing/2014/main" id="{4BA74217-EAC3-D448-A73B-A482F813E146}"/>
              </a:ext>
            </a:extLst>
          </p:cNvPr>
          <p:cNvSpPr>
            <a:spLocks noGrp="1"/>
          </p:cNvSpPr>
          <p:nvPr>
            <p:ph type="sldNum" sz="quarter" idx="12"/>
          </p:nvPr>
        </p:nvSpPr>
        <p:spPr/>
        <p:txBody>
          <a:bodyPr/>
          <a:lstStyle/>
          <a:p>
            <a:fld id="{F06B2653-D1AD-46BA-BB88-3123B5BA212E}" type="slidenum">
              <a:rPr lang="en-US" smtClean="0"/>
              <a:pPr/>
              <a:t>‹#›</a:t>
            </a:fld>
            <a:endParaRPr lang="en-US" dirty="0"/>
          </a:p>
        </p:txBody>
      </p:sp>
      <p:sp>
        <p:nvSpPr>
          <p:cNvPr id="2" name="Title 1">
            <a:extLst>
              <a:ext uri="{FF2B5EF4-FFF2-40B4-BE49-F238E27FC236}">
                <a16:creationId xmlns:a16="http://schemas.microsoft.com/office/drawing/2014/main" id="{9DA79FDD-B382-2D42-94A1-F4A769613FAF}"/>
              </a:ext>
            </a:extLst>
          </p:cNvPr>
          <p:cNvSpPr>
            <a:spLocks noGrp="1"/>
          </p:cNvSpPr>
          <p:nvPr>
            <p:ph type="title" hasCustomPrompt="1"/>
          </p:nvPr>
        </p:nvSpPr>
        <p:spPr/>
        <p:txBody>
          <a:bodyPr/>
          <a:lstStyle/>
          <a:p>
            <a:r>
              <a:rPr lang="en-US" dirty="0"/>
              <a:t>[Slide title]</a:t>
            </a:r>
          </a:p>
        </p:txBody>
      </p:sp>
    </p:spTree>
    <p:extLst>
      <p:ext uri="{BB962C8B-B14F-4D97-AF65-F5344CB8AC3E}">
        <p14:creationId xmlns:p14="http://schemas.microsoft.com/office/powerpoint/2010/main" val="3411323091"/>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Logo Comparison - Lines">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9543E7D3-2872-FE4B-8657-6517BAB224B2}"/>
              </a:ext>
            </a:extLst>
          </p:cNvPr>
          <p:cNvSpPr>
            <a:spLocks noGrp="1"/>
          </p:cNvSpPr>
          <p:nvPr>
            <p:ph type="title" hasCustomPrompt="1"/>
          </p:nvPr>
        </p:nvSpPr>
        <p:spPr/>
        <p:txBody>
          <a:bodyPr/>
          <a:lstStyle>
            <a:lvl1pPr>
              <a:defRPr/>
            </a:lvl1pPr>
          </a:lstStyle>
          <a:p>
            <a:r>
              <a:rPr lang="en-US" dirty="0"/>
              <a:t>[Slide title]</a:t>
            </a:r>
          </a:p>
        </p:txBody>
      </p:sp>
      <p:sp>
        <p:nvSpPr>
          <p:cNvPr id="8" name="Subtitle">
            <a:extLst>
              <a:ext uri="{FF2B5EF4-FFF2-40B4-BE49-F238E27FC236}">
                <a16:creationId xmlns:a16="http://schemas.microsoft.com/office/drawing/2014/main" id="{417EBE95-CD22-944F-9CE5-6B58F40DED7A}"/>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1" name="Bar">
            <a:extLst>
              <a:ext uri="{FF2B5EF4-FFF2-40B4-BE49-F238E27FC236}">
                <a16:creationId xmlns:a16="http://schemas.microsoft.com/office/drawing/2014/main" id="{4D8B9BE4-5761-9F4F-BDA1-3B11510CD047}"/>
              </a:ext>
            </a:extLst>
          </p:cNvPr>
          <p:cNvSpPr/>
          <p:nvPr/>
        </p:nvSpPr>
        <p:spPr bwMode="auto">
          <a:xfrm>
            <a:off x="332184" y="2228850"/>
            <a:ext cx="4105276" cy="3429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3" name="Content Placeholder 1"/>
          <p:cNvSpPr>
            <a:spLocks noGrp="1"/>
          </p:cNvSpPr>
          <p:nvPr>
            <p:ph sz="half" idx="1" hasCustomPrompt="1"/>
          </p:nvPr>
        </p:nvSpPr>
        <p:spPr>
          <a:xfrm>
            <a:off x="329184" y="2366010"/>
            <a:ext cx="4107942" cy="22974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13" name="Bar">
            <a:extLst>
              <a:ext uri="{FF2B5EF4-FFF2-40B4-BE49-F238E27FC236}">
                <a16:creationId xmlns:a16="http://schemas.microsoft.com/office/drawing/2014/main" id="{D90CDC5F-C799-A042-9D2A-98D887B93F77}"/>
              </a:ext>
            </a:extLst>
          </p:cNvPr>
          <p:cNvSpPr/>
          <p:nvPr/>
        </p:nvSpPr>
        <p:spPr bwMode="auto">
          <a:xfrm>
            <a:off x="4707255" y="2228850"/>
            <a:ext cx="4105276" cy="3429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4" name="Content Placeholder 2"/>
          <p:cNvSpPr>
            <a:spLocks noGrp="1"/>
          </p:cNvSpPr>
          <p:nvPr>
            <p:ph sz="half" idx="2" hasCustomPrompt="1"/>
          </p:nvPr>
        </p:nvSpPr>
        <p:spPr>
          <a:xfrm>
            <a:off x="4704588" y="2366008"/>
            <a:ext cx="4107942" cy="229743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Footer Placeholder">
            <a:extLst>
              <a:ext uri="{FF2B5EF4-FFF2-40B4-BE49-F238E27FC236}">
                <a16:creationId xmlns:a16="http://schemas.microsoft.com/office/drawing/2014/main" id="{6CBFAA4A-4BAE-B84D-BD9A-91B54570DF1E}"/>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2" name="Footnotes">
            <a:extLst>
              <a:ext uri="{FF2B5EF4-FFF2-40B4-BE49-F238E27FC236}">
                <a16:creationId xmlns:a16="http://schemas.microsoft.com/office/drawing/2014/main" id="{DB21F35D-5956-4D01-BAEF-45C35CDC72BE}"/>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48FFBCCC-86E9-7F42-828A-FB95454399E5}"/>
              </a:ext>
            </a:extLst>
          </p:cNvPr>
          <p:cNvSpPr>
            <a:spLocks noGrp="1"/>
          </p:cNvSpPr>
          <p:nvPr>
            <p:ph type="dt" sz="half" idx="10"/>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7690CCDB-9368-FF4C-A00C-C580BC33D0E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618534408"/>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Logo Comparison - Boxes">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4E03734-1E6A-2C4B-8E87-1887754108D8}"/>
              </a:ext>
            </a:extLst>
          </p:cNvPr>
          <p:cNvSpPr/>
          <p:nvPr/>
        </p:nvSpPr>
        <p:spPr>
          <a:xfrm>
            <a:off x="4703874" y="1300163"/>
            <a:ext cx="4107942" cy="3362325"/>
          </a:xfrm>
          <a:prstGeom prst="rect">
            <a:avLst/>
          </a:prstGeom>
          <a:solidFill>
            <a:srgbClr val="DEDEDE"/>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5" name="Rectangle 4">
            <a:extLst>
              <a:ext uri="{FF2B5EF4-FFF2-40B4-BE49-F238E27FC236}">
                <a16:creationId xmlns:a16="http://schemas.microsoft.com/office/drawing/2014/main" id="{262A0D13-4A1D-6845-BBE6-3EE2B49A6D07}"/>
              </a:ext>
            </a:extLst>
          </p:cNvPr>
          <p:cNvSpPr/>
          <p:nvPr/>
        </p:nvSpPr>
        <p:spPr>
          <a:xfrm>
            <a:off x="329184" y="1300163"/>
            <a:ext cx="4107941" cy="3362325"/>
          </a:xfrm>
          <a:prstGeom prst="rect">
            <a:avLst/>
          </a:prstGeom>
          <a:solidFill>
            <a:srgbClr val="00000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a:extLst>
              <a:ext uri="{FF2B5EF4-FFF2-40B4-BE49-F238E27FC236}">
                <a16:creationId xmlns:a16="http://schemas.microsoft.com/office/drawing/2014/main" id="{9543E7D3-2872-FE4B-8657-6517BAB224B2}"/>
              </a:ext>
            </a:extLst>
          </p:cNvPr>
          <p:cNvSpPr>
            <a:spLocks noGrp="1"/>
          </p:cNvSpPr>
          <p:nvPr>
            <p:ph type="title" hasCustomPrompt="1"/>
          </p:nvPr>
        </p:nvSpPr>
        <p:spPr/>
        <p:txBody>
          <a:bodyPr/>
          <a:lstStyle>
            <a:lvl1pPr>
              <a:defRPr/>
            </a:lvl1pPr>
          </a:lstStyle>
          <a:p>
            <a:r>
              <a:rPr lang="en-US" dirty="0"/>
              <a:t>[Slide title]</a:t>
            </a:r>
          </a:p>
        </p:txBody>
      </p:sp>
      <p:sp>
        <p:nvSpPr>
          <p:cNvPr id="8" name="Subtitle">
            <a:extLst>
              <a:ext uri="{FF2B5EF4-FFF2-40B4-BE49-F238E27FC236}">
                <a16:creationId xmlns:a16="http://schemas.microsoft.com/office/drawing/2014/main" id="{417EBE95-CD22-944F-9CE5-6B58F40DED7A}"/>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bwMode="gray">
          <a:xfrm>
            <a:off x="603504" y="2571751"/>
            <a:ext cx="3559302" cy="195150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2"/>
          <p:cNvSpPr>
            <a:spLocks noGrp="1"/>
          </p:cNvSpPr>
          <p:nvPr>
            <p:ph sz="half" idx="2" hasCustomPrompt="1"/>
          </p:nvPr>
        </p:nvSpPr>
        <p:spPr>
          <a:xfrm>
            <a:off x="4977093" y="2571751"/>
            <a:ext cx="3559302" cy="1951505"/>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Footer Placeholder">
            <a:extLst>
              <a:ext uri="{FF2B5EF4-FFF2-40B4-BE49-F238E27FC236}">
                <a16:creationId xmlns:a16="http://schemas.microsoft.com/office/drawing/2014/main" id="{6CBFAA4A-4BAE-B84D-BD9A-91B54570DF1E}"/>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2" name="Footnotes">
            <a:extLst>
              <a:ext uri="{FF2B5EF4-FFF2-40B4-BE49-F238E27FC236}">
                <a16:creationId xmlns:a16="http://schemas.microsoft.com/office/drawing/2014/main" id="{DB21F35D-5956-4D01-BAEF-45C35CDC72BE}"/>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48FFBCCC-86E9-7F42-828A-FB95454399E5}"/>
              </a:ext>
            </a:extLst>
          </p:cNvPr>
          <p:cNvSpPr>
            <a:spLocks noGrp="1"/>
          </p:cNvSpPr>
          <p:nvPr>
            <p:ph type="dt" sz="half" idx="10"/>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7690CCDB-9368-FF4C-A00C-C580BC33D0E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422031078"/>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ection Header - Side Image">
    <p:bg>
      <p:bgPr>
        <a:solidFill>
          <a:srgbClr val="000000"/>
        </a:solidFill>
        <a:effectLst/>
      </p:bgPr>
    </p:bg>
    <p:spTree>
      <p:nvGrpSpPr>
        <p:cNvPr id="1" name=""/>
        <p:cNvGrpSpPr/>
        <p:nvPr/>
      </p:nvGrpSpPr>
      <p:grpSpPr>
        <a:xfrm>
          <a:off x="0" y="0"/>
          <a:ext cx="0" cy="0"/>
          <a:chOff x="0" y="0"/>
          <a:chExt cx="0" cy="0"/>
        </a:xfrm>
      </p:grpSpPr>
      <p:sp>
        <p:nvSpPr>
          <p:cNvPr id="5" name="Section Type">
            <a:extLst>
              <a:ext uri="{FF2B5EF4-FFF2-40B4-BE49-F238E27FC236}">
                <a16:creationId xmlns:a16="http://schemas.microsoft.com/office/drawing/2014/main" id="{52988535-80EB-3446-B474-E7F9D510F1A5}"/>
              </a:ext>
            </a:extLst>
          </p:cNvPr>
          <p:cNvSpPr>
            <a:spLocks noGrp="1"/>
          </p:cNvSpPr>
          <p:nvPr>
            <p:ph type="body" sz="quarter" idx="10" hasCustomPrompt="1"/>
          </p:nvPr>
        </p:nvSpPr>
        <p:spPr>
          <a:xfrm>
            <a:off x="332185" y="321469"/>
            <a:ext cx="4105275" cy="205740"/>
          </a:xfrm>
        </p:spPr>
        <p:txBody>
          <a:bodyPr>
            <a:normAutofit/>
          </a:bodyPr>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SECTION TYPE]</a:t>
            </a:r>
          </a:p>
        </p:txBody>
      </p:sp>
      <p:sp>
        <p:nvSpPr>
          <p:cNvPr id="2" name="Title"/>
          <p:cNvSpPr>
            <a:spLocks noGrp="1"/>
          </p:cNvSpPr>
          <p:nvPr>
            <p:ph type="title" hasCustomPrompt="1"/>
          </p:nvPr>
        </p:nvSpPr>
        <p:spPr>
          <a:xfrm>
            <a:off x="332185" y="1300162"/>
            <a:ext cx="4105275" cy="1374458"/>
          </a:xfrm>
        </p:spPr>
        <p:txBody>
          <a:bodyPr anchor="b" anchorCtr="0">
            <a:noAutofit/>
          </a:bodyPr>
          <a:lstStyle>
            <a:lvl1pPr>
              <a:lnSpc>
                <a:spcPct val="85000"/>
              </a:lnSpc>
              <a:defRPr sz="3300" b="0" spc="0" baseline="0">
                <a:solidFill>
                  <a:schemeClr val="tx1"/>
                </a:solidFill>
                <a:latin typeface="+mj-lt"/>
              </a:defRPr>
            </a:lvl1pPr>
          </a:lstStyle>
          <a:p>
            <a:r>
              <a:rPr lang="en-US" dirty="0"/>
              <a:t>[Section header title]</a:t>
            </a:r>
            <a:endParaRPr lang="en-GB" dirty="0"/>
          </a:p>
        </p:txBody>
      </p:sp>
      <p:sp>
        <p:nvSpPr>
          <p:cNvPr id="6" name="Bar">
            <a:extLst>
              <a:ext uri="{FF2B5EF4-FFF2-40B4-BE49-F238E27FC236}">
                <a16:creationId xmlns:a16="http://schemas.microsoft.com/office/drawing/2014/main" id="{8117813E-FB79-0541-B817-A2281A6CDC85}"/>
              </a:ext>
            </a:extLst>
          </p:cNvPr>
          <p:cNvSpPr/>
          <p:nvPr/>
        </p:nvSpPr>
        <p:spPr bwMode="hidden">
          <a:xfrm>
            <a:off x="332184" y="2811780"/>
            <a:ext cx="4105276"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8" name="Text Placeholder 1">
            <a:extLst>
              <a:ext uri="{FF2B5EF4-FFF2-40B4-BE49-F238E27FC236}">
                <a16:creationId xmlns:a16="http://schemas.microsoft.com/office/drawing/2014/main" id="{5355CA45-C21A-C844-AF8F-CAACF6B32D46}"/>
              </a:ext>
            </a:extLst>
          </p:cNvPr>
          <p:cNvSpPr>
            <a:spLocks noGrp="1"/>
          </p:cNvSpPr>
          <p:nvPr>
            <p:ph type="body" sz="quarter" idx="11"/>
          </p:nvPr>
        </p:nvSpPr>
        <p:spPr>
          <a:xfrm>
            <a:off x="332185" y="3017520"/>
            <a:ext cx="4105275" cy="1644968"/>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b="0"/>
            </a:lvl2pPr>
            <a:lvl3pPr marL="411480" indent="-137160">
              <a:spcAft>
                <a:spcPts val="450"/>
              </a:spcAft>
              <a:buFont typeface="Arial" panose="020B0604020202020204" pitchFamily="34" charset="0"/>
              <a:buChar char="•"/>
              <a:defRPr sz="1200" b="0"/>
            </a:lvl3pPr>
            <a:lvl4pPr marL="548640" indent="-137160">
              <a:spcAft>
                <a:spcPts val="450"/>
              </a:spcAft>
              <a:buFont typeface="Arial" panose="020B0604020202020204" pitchFamily="34" charset="0"/>
              <a:buChar char="–"/>
              <a:defRPr sz="1200" b="0"/>
            </a:lvl4pPr>
            <a:lvl5pPr marL="685800" indent="-137160">
              <a:spcAft>
                <a:spcPts val="450"/>
              </a:spcAft>
              <a:buFont typeface="Arial" panose="020B0604020202020204" pitchFamily="34" charset="0"/>
              <a:buChar char="•"/>
              <a:defRPr sz="1200" b="0"/>
            </a:lvl5pPr>
            <a:lvl6pPr marL="822960" indent="-137160">
              <a:spcAft>
                <a:spcPts val="450"/>
              </a:spcAft>
              <a:buFont typeface="Arial" panose="020B0604020202020204" pitchFamily="34" charset="0"/>
              <a:buChar char="–"/>
              <a:defRPr sz="1200" b="0"/>
            </a:lvl6pPr>
            <a:lvl7pPr marL="960120" indent="-137160">
              <a:spcAft>
                <a:spcPts val="450"/>
              </a:spcAft>
              <a:buFont typeface="Arial" panose="020B0604020202020204" pitchFamily="34" charset="0"/>
              <a:buChar char="•"/>
              <a:defRPr sz="1200" b="0"/>
            </a:lvl7pPr>
            <a:lvl8pPr marL="1097280" indent="-137160">
              <a:spcAft>
                <a:spcPts val="450"/>
              </a:spcAft>
              <a:buFont typeface="Arial" panose="020B0604020202020204" pitchFamily="34" charset="0"/>
              <a:buChar char="–"/>
              <a:defRPr sz="1200" b="0"/>
            </a:lvl8pPr>
            <a:lvl9pPr marL="1234440" indent="-137160">
              <a:spcAft>
                <a:spcPts val="450"/>
              </a:spcAft>
              <a:buFont typeface="Arial" panose="020B0604020202020204" pitchFamily="34" charset="0"/>
              <a:buChar char="•"/>
              <a:defRPr sz="1200" b="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Picture Placeholder 1">
            <a:extLst>
              <a:ext uri="{FF2B5EF4-FFF2-40B4-BE49-F238E27FC236}">
                <a16:creationId xmlns:a16="http://schemas.microsoft.com/office/drawing/2014/main" id="{D58F453D-E968-664E-88AB-B0FB9EE3536E}"/>
              </a:ext>
            </a:extLst>
          </p:cNvPr>
          <p:cNvSpPr>
            <a:spLocks noGrp="1"/>
          </p:cNvSpPr>
          <p:nvPr>
            <p:ph type="pic" sz="quarter" idx="22"/>
          </p:nvPr>
        </p:nvSpPr>
        <p:spPr>
          <a:xfrm>
            <a:off x="4572000" y="0"/>
            <a:ext cx="4572000" cy="5143500"/>
          </a:xfrm>
          <a:solidFill>
            <a:srgbClr val="7D7D7D"/>
          </a:solidFill>
        </p:spPr>
        <p:txBody>
          <a:bodyPr vert="horz" lIns="0" tIns="0" rIns="0" bIns="0" rtlCol="0" anchor="ctr" anchorCtr="0">
            <a:normAutofit/>
          </a:bodyPr>
          <a:lstStyle>
            <a:lvl1pPr marL="0" indent="0" algn="ctr">
              <a:buFont typeface="Arial" panose="020B0604020202020204" pitchFamily="34" charset="0"/>
              <a:buNone/>
              <a:defRPr lang="en-GB" sz="900" b="0" dirty="0">
                <a:solidFill>
                  <a:schemeClr val="tx1"/>
                </a:solidFill>
              </a:defRPr>
            </a:lvl1pPr>
          </a:lstStyle>
          <a:p>
            <a:pPr lvl="0" algn="ctr"/>
            <a:r>
              <a:rPr lang="en-US" dirty="0" smtClean="0"/>
              <a:t>Click icon to add picture</a:t>
            </a:r>
            <a:endParaRPr lang="en-GB" dirty="0"/>
          </a:p>
        </p:txBody>
      </p:sp>
      <p:sp>
        <p:nvSpPr>
          <p:cNvPr id="11" name="Footer Placeholder">
            <a:extLst>
              <a:ext uri="{FF2B5EF4-FFF2-40B4-BE49-F238E27FC236}">
                <a16:creationId xmlns:a16="http://schemas.microsoft.com/office/drawing/2014/main" id="{1C7D1B88-02A7-3F48-89C8-3F169943A964}"/>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E1717E7D-1BA9-4685-B640-D888B0091E8F}"/>
              </a:ext>
            </a:extLst>
          </p:cNvPr>
          <p:cNvSpPr>
            <a:spLocks noGrp="1"/>
          </p:cNvSpPr>
          <p:nvPr>
            <p:ph type="body" sz="quarter" idx="17" hasCustomPrompt="1"/>
          </p:nvPr>
        </p:nvSpPr>
        <p:spPr>
          <a:xfrm>
            <a:off x="1824228" y="4766308"/>
            <a:ext cx="2613232"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2C9BCE8E-6601-E548-BFB9-4556F941FA62}"/>
              </a:ext>
            </a:extLst>
          </p:cNvPr>
          <p:cNvSpPr>
            <a:spLocks noGrp="1"/>
          </p:cNvSpPr>
          <p:nvPr>
            <p:ph type="dt" sz="half" idx="23"/>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A842A3A3-641B-924E-A2DE-FA230A7A48AD}"/>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42210024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ection Header - Bottom Image">
    <p:bg>
      <p:bgRef idx="1001">
        <a:schemeClr val="bg1"/>
      </p:bgRef>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D58F453D-E968-664E-88AB-B0FB9EE3536E}"/>
              </a:ext>
            </a:extLst>
          </p:cNvPr>
          <p:cNvSpPr>
            <a:spLocks noGrp="1"/>
          </p:cNvSpPr>
          <p:nvPr>
            <p:ph type="pic" sz="quarter" idx="22"/>
          </p:nvPr>
        </p:nvSpPr>
        <p:spPr bwMode="hidden">
          <a:xfrm>
            <a:off x="0" y="3086101"/>
            <a:ext cx="9144000" cy="2057399"/>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6" name="Bar">
            <a:extLst>
              <a:ext uri="{FF2B5EF4-FFF2-40B4-BE49-F238E27FC236}">
                <a16:creationId xmlns:a16="http://schemas.microsoft.com/office/drawing/2014/main" id="{8117813E-FB79-0541-B817-A2281A6CDC85}"/>
              </a:ext>
            </a:extLst>
          </p:cNvPr>
          <p:cNvSpPr/>
          <p:nvPr/>
        </p:nvSpPr>
        <p:spPr bwMode="hidden">
          <a:xfrm>
            <a:off x="-1" y="3017520"/>
            <a:ext cx="9144000"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5" name="Section Type">
            <a:extLst>
              <a:ext uri="{FF2B5EF4-FFF2-40B4-BE49-F238E27FC236}">
                <a16:creationId xmlns:a16="http://schemas.microsoft.com/office/drawing/2014/main" id="{52988535-80EB-3446-B474-E7F9D510F1A5}"/>
              </a:ext>
            </a:extLst>
          </p:cNvPr>
          <p:cNvSpPr>
            <a:spLocks noGrp="1"/>
          </p:cNvSpPr>
          <p:nvPr>
            <p:ph type="body" sz="quarter" idx="10" hasCustomPrompt="1"/>
          </p:nvPr>
        </p:nvSpPr>
        <p:spPr>
          <a:xfrm>
            <a:off x="332185" y="321469"/>
            <a:ext cx="4105275" cy="205740"/>
          </a:xfrm>
        </p:spPr>
        <p:txBody>
          <a:bodyPr>
            <a:normAutofit/>
          </a:bodyPr>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SECTION TYPE]</a:t>
            </a:r>
          </a:p>
        </p:txBody>
      </p:sp>
      <p:sp>
        <p:nvSpPr>
          <p:cNvPr id="2" name="Title"/>
          <p:cNvSpPr>
            <a:spLocks noGrp="1"/>
          </p:cNvSpPr>
          <p:nvPr>
            <p:ph type="title" hasCustomPrompt="1"/>
          </p:nvPr>
        </p:nvSpPr>
        <p:spPr>
          <a:xfrm>
            <a:off x="332184" y="583163"/>
            <a:ext cx="8476488" cy="822960"/>
          </a:xfrm>
        </p:spPr>
        <p:txBody>
          <a:bodyPr anchor="b" anchorCtr="0">
            <a:noAutofit/>
          </a:bodyPr>
          <a:lstStyle>
            <a:lvl1pPr>
              <a:lnSpc>
                <a:spcPct val="85000"/>
              </a:lnSpc>
              <a:defRPr sz="3300" b="0" spc="0" baseline="0">
                <a:solidFill>
                  <a:schemeClr val="tx1"/>
                </a:solidFill>
                <a:latin typeface="+mj-lt"/>
              </a:defRPr>
            </a:lvl1pPr>
          </a:lstStyle>
          <a:p>
            <a:r>
              <a:rPr lang="en-US" dirty="0"/>
              <a:t>[Section header title]</a:t>
            </a:r>
            <a:endParaRPr lang="en-GB" dirty="0"/>
          </a:p>
        </p:txBody>
      </p:sp>
      <p:sp>
        <p:nvSpPr>
          <p:cNvPr id="8" name="Text Placeholder 1">
            <a:extLst>
              <a:ext uri="{FF2B5EF4-FFF2-40B4-BE49-F238E27FC236}">
                <a16:creationId xmlns:a16="http://schemas.microsoft.com/office/drawing/2014/main" id="{5355CA45-C21A-C844-AF8F-CAACF6B32D46}"/>
              </a:ext>
            </a:extLst>
          </p:cNvPr>
          <p:cNvSpPr>
            <a:spLocks noGrp="1"/>
          </p:cNvSpPr>
          <p:nvPr>
            <p:ph type="body" sz="quarter" idx="11"/>
          </p:nvPr>
        </p:nvSpPr>
        <p:spPr>
          <a:xfrm>
            <a:off x="332185" y="1577340"/>
            <a:ext cx="4105275" cy="1234440"/>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b="0">
                <a:solidFill>
                  <a:schemeClr val="tx1"/>
                </a:solidFill>
              </a:defRPr>
            </a:lvl2pPr>
            <a:lvl3pPr marL="411480" indent="-137160">
              <a:spcAft>
                <a:spcPts val="450"/>
              </a:spcAft>
              <a:buFont typeface="Arial" panose="020B0604020202020204" pitchFamily="34" charset="0"/>
              <a:buChar char="•"/>
              <a:defRPr sz="1200" b="0">
                <a:solidFill>
                  <a:schemeClr val="tx1"/>
                </a:solidFill>
              </a:defRPr>
            </a:lvl3pPr>
            <a:lvl4pPr marL="548640" indent="-137160">
              <a:spcAft>
                <a:spcPts val="450"/>
              </a:spcAft>
              <a:buFont typeface="Arial" panose="020B0604020202020204" pitchFamily="34" charset="0"/>
              <a:buChar char="–"/>
              <a:defRPr sz="1200" b="0">
                <a:solidFill>
                  <a:schemeClr val="tx1"/>
                </a:solidFill>
              </a:defRPr>
            </a:lvl4pPr>
            <a:lvl5pPr marL="685800" indent="-137160">
              <a:spcAft>
                <a:spcPts val="450"/>
              </a:spcAft>
              <a:buFont typeface="Arial" panose="020B0604020202020204" pitchFamily="34" charset="0"/>
              <a:buChar char="•"/>
              <a:defRPr sz="1200" b="0">
                <a:solidFill>
                  <a:schemeClr val="tx1"/>
                </a:solidFill>
              </a:defRPr>
            </a:lvl5pPr>
            <a:lvl6pPr marL="822960" indent="-137160">
              <a:spcAft>
                <a:spcPts val="450"/>
              </a:spcAft>
              <a:buFont typeface="Arial" panose="020B0604020202020204" pitchFamily="34" charset="0"/>
              <a:buChar char="–"/>
              <a:defRPr sz="1200"/>
            </a:lvl6pPr>
            <a:lvl7pPr marL="960120" indent="-137160">
              <a:spcAft>
                <a:spcPts val="450"/>
              </a:spcAft>
              <a:buFont typeface="Arial" panose="020B0604020202020204" pitchFamily="34" charset="0"/>
              <a:buChar char="•"/>
              <a:defRPr sz="1200"/>
            </a:lvl7pPr>
            <a:lvl8pPr marL="1097280" indent="-137160">
              <a:spcAft>
                <a:spcPts val="450"/>
              </a:spcAft>
              <a:buFont typeface="Arial" panose="020B0604020202020204" pitchFamily="34" charset="0"/>
              <a:buChar char="–"/>
              <a:defRPr sz="1200"/>
            </a:lvl8pPr>
            <a:lvl9pPr marL="1234440" indent="-137160">
              <a:spcAft>
                <a:spcPts val="450"/>
              </a:spcAft>
              <a:buFont typeface="Arial" panose="020B0604020202020204" pitchFamily="34" charset="0"/>
              <a:buChar cha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Footer Placeholder">
            <a:extLst>
              <a:ext uri="{FF2B5EF4-FFF2-40B4-BE49-F238E27FC236}">
                <a16:creationId xmlns:a16="http://schemas.microsoft.com/office/drawing/2014/main" id="{1C7D1B88-02A7-3F48-89C8-3F169943A964}"/>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E33E977B-92E0-4BB8-9A60-40AEDC50D510}"/>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2C9BCE8E-6601-E548-BFB9-4556F941FA62}"/>
              </a:ext>
            </a:extLst>
          </p:cNvPr>
          <p:cNvSpPr>
            <a:spLocks noGrp="1"/>
          </p:cNvSpPr>
          <p:nvPr>
            <p:ph type="dt" sz="half" idx="23"/>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A842A3A3-641B-924E-A2DE-FA230A7A48AD}"/>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5401682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ection Header - Full Image Light">
    <p:bg>
      <p:bgRef idx="1001">
        <a:schemeClr val="bg1"/>
      </p:bgRef>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D58F453D-E968-664E-88AB-B0FB9EE3536E}"/>
              </a:ext>
            </a:extLst>
          </p:cNvPr>
          <p:cNvSpPr>
            <a:spLocks noGrp="1"/>
          </p:cNvSpPr>
          <p:nvPr>
            <p:ph type="pic" sz="quarter" idx="22"/>
          </p:nvPr>
        </p:nvSpPr>
        <p:spPr bwMode="hidden">
          <a:xfrm>
            <a:off x="0" y="0"/>
            <a:ext cx="9144000" cy="51435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5" name="Section Type">
            <a:extLst>
              <a:ext uri="{FF2B5EF4-FFF2-40B4-BE49-F238E27FC236}">
                <a16:creationId xmlns:a16="http://schemas.microsoft.com/office/drawing/2014/main" id="{52988535-80EB-3446-B474-E7F9D510F1A5}"/>
              </a:ext>
            </a:extLst>
          </p:cNvPr>
          <p:cNvSpPr>
            <a:spLocks noGrp="1"/>
          </p:cNvSpPr>
          <p:nvPr>
            <p:ph type="body" sz="quarter" idx="10" hasCustomPrompt="1"/>
          </p:nvPr>
        </p:nvSpPr>
        <p:spPr>
          <a:xfrm>
            <a:off x="332185" y="321469"/>
            <a:ext cx="4105275" cy="205740"/>
          </a:xfrm>
        </p:spPr>
        <p:txBody>
          <a:bodyPr>
            <a:normAutofit/>
          </a:bodyPr>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SECTION TYPE]</a:t>
            </a:r>
          </a:p>
        </p:txBody>
      </p:sp>
      <p:sp>
        <p:nvSpPr>
          <p:cNvPr id="2" name="Title"/>
          <p:cNvSpPr>
            <a:spLocks noGrp="1"/>
          </p:cNvSpPr>
          <p:nvPr>
            <p:ph type="title" hasCustomPrompt="1"/>
          </p:nvPr>
        </p:nvSpPr>
        <p:spPr>
          <a:xfrm>
            <a:off x="332185" y="1300162"/>
            <a:ext cx="2646759" cy="1374458"/>
          </a:xfrm>
        </p:spPr>
        <p:txBody>
          <a:bodyPr anchor="b" anchorCtr="0">
            <a:noAutofit/>
          </a:bodyPr>
          <a:lstStyle>
            <a:lvl1pPr>
              <a:lnSpc>
                <a:spcPct val="85000"/>
              </a:lnSpc>
              <a:defRPr sz="3300" b="0" spc="0" baseline="0">
                <a:solidFill>
                  <a:schemeClr val="tx1"/>
                </a:solidFill>
                <a:latin typeface="+mj-lt"/>
              </a:defRPr>
            </a:lvl1pPr>
          </a:lstStyle>
          <a:p>
            <a:r>
              <a:rPr lang="en-US" dirty="0"/>
              <a:t>[Section header title]</a:t>
            </a:r>
            <a:endParaRPr lang="en-GB" dirty="0"/>
          </a:p>
        </p:txBody>
      </p:sp>
      <p:sp>
        <p:nvSpPr>
          <p:cNvPr id="16" name="Bar">
            <a:extLst>
              <a:ext uri="{FF2B5EF4-FFF2-40B4-BE49-F238E27FC236}">
                <a16:creationId xmlns:a16="http://schemas.microsoft.com/office/drawing/2014/main" id="{06AFE152-FC0C-F34D-8F3A-ED144329DBD7}"/>
              </a:ext>
            </a:extLst>
          </p:cNvPr>
          <p:cNvSpPr>
            <a:spLocks noGrp="1"/>
          </p:cNvSpPr>
          <p:nvPr>
            <p:ph type="body" sz="quarter" idx="26" hasCustomPrompt="1"/>
          </p:nvPr>
        </p:nvSpPr>
        <p:spPr bwMode="hidden">
          <a:xfrm>
            <a:off x="332185" y="2811780"/>
            <a:ext cx="2647188" cy="68580"/>
          </a:xfrm>
          <a:solidFill>
            <a:srgbClr val="A32020"/>
          </a:solidFill>
        </p:spPr>
        <p:txBody>
          <a:bodyPr anchor="ctr" anchorCtr="0">
            <a:noAutofit/>
          </a:bodyPr>
          <a:lstStyle>
            <a:lvl1pPr marL="0" algn="ctr">
              <a:spcAft>
                <a:spcPts val="0"/>
              </a:spcAft>
              <a:buFontTx/>
              <a:buNone/>
              <a:defRPr sz="100" b="0">
                <a:solidFill>
                  <a:srgbClr val="A32020"/>
                </a:solidFill>
              </a:defRPr>
            </a:lvl1pPr>
            <a:lvl2pPr marL="0" algn="ctr">
              <a:spcAft>
                <a:spcPts val="0"/>
              </a:spcAft>
              <a:buFontTx/>
              <a:buNone/>
              <a:defRPr sz="100" b="0">
                <a:solidFill>
                  <a:schemeClr val="tx1"/>
                </a:solidFill>
              </a:defRPr>
            </a:lvl2pPr>
            <a:lvl3pPr marL="0" indent="0" algn="ctr">
              <a:spcAft>
                <a:spcPts val="0"/>
              </a:spcAft>
              <a:buFontTx/>
              <a:buNone/>
              <a:defRPr sz="100" b="0">
                <a:solidFill>
                  <a:schemeClr val="tx1"/>
                </a:solidFill>
              </a:defRPr>
            </a:lvl3pPr>
            <a:lvl4pPr marL="0" indent="0" algn="ctr">
              <a:spcAft>
                <a:spcPts val="0"/>
              </a:spcAft>
              <a:buFontTx/>
              <a:buNone/>
              <a:defRPr sz="100" b="0">
                <a:solidFill>
                  <a:schemeClr val="tx1"/>
                </a:solidFill>
              </a:defRPr>
            </a:lvl4pPr>
            <a:lvl5pPr marL="0" indent="0" algn="ctr">
              <a:spcAft>
                <a:spcPts val="0"/>
              </a:spcAft>
              <a:buFontTx/>
              <a:buNone/>
              <a:defRPr sz="100" b="0">
                <a:solidFill>
                  <a:schemeClr val="tx1"/>
                </a:solidFill>
              </a:defRPr>
            </a:lvl5pPr>
            <a:lvl6pPr marL="0" indent="0" algn="ctr">
              <a:spcAft>
                <a:spcPts val="0"/>
              </a:spcAft>
              <a:buFontTx/>
              <a:buNone/>
              <a:defRPr sz="100" b="0">
                <a:solidFill>
                  <a:schemeClr val="tx1"/>
                </a:solidFill>
              </a:defRPr>
            </a:lvl6pPr>
            <a:lvl7pPr marL="0" indent="0" algn="ctr">
              <a:spcAft>
                <a:spcPts val="0"/>
              </a:spcAft>
              <a:buFontTx/>
              <a:buNone/>
              <a:defRPr sz="100" b="0">
                <a:solidFill>
                  <a:schemeClr val="tx1"/>
                </a:solidFill>
              </a:defRPr>
            </a:lvl7pPr>
            <a:lvl8pPr marL="0" indent="0" algn="ctr">
              <a:spcAft>
                <a:spcPts val="0"/>
              </a:spcAft>
              <a:buFontTx/>
              <a:buNone/>
              <a:defRPr sz="100" b="0">
                <a:solidFill>
                  <a:schemeClr val="tx1"/>
                </a:solidFill>
              </a:defRPr>
            </a:lvl8pPr>
            <a:lvl9pPr marL="0" indent="0" algn="ctr">
              <a:spcAft>
                <a:spcPts val="0"/>
              </a:spcAft>
              <a:buFontTx/>
              <a:buNone/>
              <a:defRPr sz="100" b="0">
                <a:solidFill>
                  <a:schemeClr val="tx1"/>
                </a:solidFill>
              </a:defRPr>
            </a:lvl9pPr>
          </a:lstStyle>
          <a:p>
            <a:pPr lvl="0"/>
            <a:r>
              <a:rPr lang="en-US" dirty="0"/>
              <a:t> </a:t>
            </a:r>
          </a:p>
        </p:txBody>
      </p:sp>
      <p:sp>
        <p:nvSpPr>
          <p:cNvPr id="8" name="Text Placeholder 1">
            <a:extLst>
              <a:ext uri="{FF2B5EF4-FFF2-40B4-BE49-F238E27FC236}">
                <a16:creationId xmlns:a16="http://schemas.microsoft.com/office/drawing/2014/main" id="{5355CA45-C21A-C844-AF8F-CAACF6B32D46}"/>
              </a:ext>
            </a:extLst>
          </p:cNvPr>
          <p:cNvSpPr>
            <a:spLocks noGrp="1"/>
          </p:cNvSpPr>
          <p:nvPr>
            <p:ph type="body" sz="quarter" idx="11"/>
          </p:nvPr>
        </p:nvSpPr>
        <p:spPr>
          <a:xfrm>
            <a:off x="332185" y="3017520"/>
            <a:ext cx="2646759" cy="1644968"/>
          </a:xfrm>
        </p:spPr>
        <p:txBody>
          <a:bodyPr>
            <a:norm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a:lvl6pPr>
            <a:lvl7pPr marL="960120" indent="-137160">
              <a:spcAft>
                <a:spcPts val="450"/>
              </a:spcAft>
              <a:buFont typeface="Arial" panose="020B0604020202020204" pitchFamily="34" charset="0"/>
              <a:buChar char="•"/>
              <a:defRPr/>
            </a:lvl7pPr>
            <a:lvl8pPr marL="1097280" indent="-137160">
              <a:spcAft>
                <a:spcPts val="450"/>
              </a:spcAft>
              <a:buFont typeface="Arial" panose="020B0604020202020204" pitchFamily="34" charset="0"/>
              <a:buChar char="–"/>
              <a:defRPr/>
            </a:lvl8pPr>
            <a:lvl9pPr marL="1234440" indent="-137160">
              <a:spcAft>
                <a:spcPts val="450"/>
              </a:spcAft>
              <a:buFont typeface="Arial" panose="020B0604020202020204" pitchFamily="34" charset="0"/>
              <a:buChar char="•"/>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Footer Placeholder">
            <a:extLst>
              <a:ext uri="{FF2B5EF4-FFF2-40B4-BE49-F238E27FC236}">
                <a16:creationId xmlns:a16="http://schemas.microsoft.com/office/drawing/2014/main" id="{1C7D1B88-02A7-3F48-89C8-3F169943A964}"/>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D3E5E154-CDEF-499C-ADEB-2769D545AED5}"/>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2C9BCE8E-6601-E548-BFB9-4556F941FA62}"/>
              </a:ext>
            </a:extLst>
          </p:cNvPr>
          <p:cNvSpPr>
            <a:spLocks noGrp="1"/>
          </p:cNvSpPr>
          <p:nvPr>
            <p:ph type="dt" sz="half" idx="23"/>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A842A3A3-641B-924E-A2DE-FA230A7A48AD}"/>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41090232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ection Header - Full Image Dark">
    <p:bg>
      <p:bgPr>
        <a:solidFill>
          <a:srgbClr val="000000"/>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D58F453D-E968-664E-88AB-B0FB9EE3536E}"/>
              </a:ext>
            </a:extLst>
          </p:cNvPr>
          <p:cNvSpPr>
            <a:spLocks noGrp="1"/>
          </p:cNvSpPr>
          <p:nvPr>
            <p:ph type="pic" sz="quarter" idx="22"/>
          </p:nvPr>
        </p:nvSpPr>
        <p:spPr bwMode="hidden">
          <a:xfrm>
            <a:off x="0" y="0"/>
            <a:ext cx="9144000" cy="5143500"/>
          </a:xfrm>
          <a:solidFill>
            <a:srgbClr val="7D7D7D"/>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5" name="Section Type">
            <a:extLst>
              <a:ext uri="{FF2B5EF4-FFF2-40B4-BE49-F238E27FC236}">
                <a16:creationId xmlns:a16="http://schemas.microsoft.com/office/drawing/2014/main" id="{52988535-80EB-3446-B474-E7F9D510F1A5}"/>
              </a:ext>
            </a:extLst>
          </p:cNvPr>
          <p:cNvSpPr>
            <a:spLocks noGrp="1"/>
          </p:cNvSpPr>
          <p:nvPr>
            <p:ph type="body" sz="quarter" idx="10" hasCustomPrompt="1"/>
          </p:nvPr>
        </p:nvSpPr>
        <p:spPr>
          <a:xfrm>
            <a:off x="332185" y="321469"/>
            <a:ext cx="4105275" cy="205740"/>
          </a:xfrm>
        </p:spPr>
        <p:txBody>
          <a:bodyPr>
            <a:normAutofit/>
          </a:bodyPr>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SECTION TYPE]</a:t>
            </a:r>
          </a:p>
        </p:txBody>
      </p:sp>
      <p:sp>
        <p:nvSpPr>
          <p:cNvPr id="2" name="Title"/>
          <p:cNvSpPr>
            <a:spLocks noGrp="1"/>
          </p:cNvSpPr>
          <p:nvPr>
            <p:ph type="title" hasCustomPrompt="1"/>
          </p:nvPr>
        </p:nvSpPr>
        <p:spPr>
          <a:xfrm>
            <a:off x="332185" y="1300162"/>
            <a:ext cx="2646759" cy="1374458"/>
          </a:xfrm>
        </p:spPr>
        <p:txBody>
          <a:bodyPr anchor="b" anchorCtr="0">
            <a:noAutofit/>
          </a:bodyPr>
          <a:lstStyle>
            <a:lvl1pPr>
              <a:lnSpc>
                <a:spcPct val="85000"/>
              </a:lnSpc>
              <a:defRPr sz="3300" b="0" spc="0" baseline="0">
                <a:solidFill>
                  <a:schemeClr val="tx1"/>
                </a:solidFill>
                <a:latin typeface="+mj-lt"/>
              </a:defRPr>
            </a:lvl1pPr>
          </a:lstStyle>
          <a:p>
            <a:r>
              <a:rPr lang="en-US" dirty="0"/>
              <a:t>[Section header title]</a:t>
            </a:r>
            <a:endParaRPr lang="en-GB" dirty="0"/>
          </a:p>
        </p:txBody>
      </p:sp>
      <p:sp>
        <p:nvSpPr>
          <p:cNvPr id="13" name="Bar">
            <a:extLst>
              <a:ext uri="{FF2B5EF4-FFF2-40B4-BE49-F238E27FC236}">
                <a16:creationId xmlns:a16="http://schemas.microsoft.com/office/drawing/2014/main" id="{600C692D-8381-4D83-B819-179D35536A5D}"/>
              </a:ext>
            </a:extLst>
          </p:cNvPr>
          <p:cNvSpPr>
            <a:spLocks noGrp="1"/>
          </p:cNvSpPr>
          <p:nvPr>
            <p:ph type="body" sz="quarter" idx="26" hasCustomPrompt="1"/>
          </p:nvPr>
        </p:nvSpPr>
        <p:spPr bwMode="hidden">
          <a:xfrm>
            <a:off x="332185" y="2811780"/>
            <a:ext cx="2647188" cy="68580"/>
          </a:xfrm>
          <a:solidFill>
            <a:schemeClr val="tx1"/>
          </a:solidFill>
        </p:spPr>
        <p:txBody>
          <a:bodyPr anchor="ctr" anchorCtr="0">
            <a:noAutofit/>
          </a:bodyPr>
          <a:lstStyle>
            <a:lvl1pPr marL="0" algn="ctr">
              <a:spcAft>
                <a:spcPts val="0"/>
              </a:spcAft>
              <a:buFontTx/>
              <a:buNone/>
              <a:defRPr sz="100" b="0">
                <a:solidFill>
                  <a:schemeClr val="tx1"/>
                </a:solidFill>
              </a:defRPr>
            </a:lvl1pPr>
            <a:lvl2pPr marL="0" algn="ctr">
              <a:spcAft>
                <a:spcPts val="0"/>
              </a:spcAft>
              <a:buFontTx/>
              <a:buNone/>
              <a:defRPr sz="100" b="0">
                <a:solidFill>
                  <a:schemeClr val="tx1"/>
                </a:solidFill>
              </a:defRPr>
            </a:lvl2pPr>
            <a:lvl3pPr marL="0" indent="0" algn="ctr">
              <a:spcAft>
                <a:spcPts val="0"/>
              </a:spcAft>
              <a:buFontTx/>
              <a:buNone/>
              <a:defRPr sz="100" b="0">
                <a:solidFill>
                  <a:schemeClr val="tx1"/>
                </a:solidFill>
              </a:defRPr>
            </a:lvl3pPr>
            <a:lvl4pPr marL="0" indent="0" algn="ctr">
              <a:spcAft>
                <a:spcPts val="0"/>
              </a:spcAft>
              <a:buFontTx/>
              <a:buNone/>
              <a:defRPr sz="100" b="0">
                <a:solidFill>
                  <a:schemeClr val="tx1"/>
                </a:solidFill>
              </a:defRPr>
            </a:lvl4pPr>
            <a:lvl5pPr marL="0" indent="0" algn="ctr">
              <a:spcAft>
                <a:spcPts val="0"/>
              </a:spcAft>
              <a:buFontTx/>
              <a:buNone/>
              <a:defRPr sz="100" b="0">
                <a:solidFill>
                  <a:schemeClr val="tx1"/>
                </a:solidFill>
              </a:defRPr>
            </a:lvl5pPr>
            <a:lvl6pPr marL="0" indent="0" algn="ctr">
              <a:spcAft>
                <a:spcPts val="0"/>
              </a:spcAft>
              <a:buFontTx/>
              <a:buNone/>
              <a:defRPr sz="100" b="0">
                <a:solidFill>
                  <a:schemeClr val="tx1"/>
                </a:solidFill>
              </a:defRPr>
            </a:lvl6pPr>
            <a:lvl7pPr marL="0" indent="0" algn="ctr">
              <a:spcAft>
                <a:spcPts val="0"/>
              </a:spcAft>
              <a:buFontTx/>
              <a:buNone/>
              <a:defRPr sz="100" b="0">
                <a:solidFill>
                  <a:schemeClr val="tx1"/>
                </a:solidFill>
              </a:defRPr>
            </a:lvl7pPr>
            <a:lvl8pPr marL="0" indent="0" algn="ctr">
              <a:spcAft>
                <a:spcPts val="0"/>
              </a:spcAft>
              <a:buFontTx/>
              <a:buNone/>
              <a:defRPr sz="100" b="0">
                <a:solidFill>
                  <a:schemeClr val="tx1"/>
                </a:solidFill>
              </a:defRPr>
            </a:lvl8pPr>
            <a:lvl9pPr marL="0" indent="0" algn="ctr">
              <a:spcAft>
                <a:spcPts val="0"/>
              </a:spcAft>
              <a:buFontTx/>
              <a:buNone/>
              <a:defRPr sz="100" b="0">
                <a:solidFill>
                  <a:schemeClr val="tx1"/>
                </a:solidFill>
              </a:defRPr>
            </a:lvl9pPr>
          </a:lstStyle>
          <a:p>
            <a:pPr lvl="0"/>
            <a:r>
              <a:rPr lang="en-US" dirty="0"/>
              <a:t> </a:t>
            </a:r>
          </a:p>
        </p:txBody>
      </p:sp>
      <p:sp>
        <p:nvSpPr>
          <p:cNvPr id="8" name="Text Placeholder 1">
            <a:extLst>
              <a:ext uri="{FF2B5EF4-FFF2-40B4-BE49-F238E27FC236}">
                <a16:creationId xmlns:a16="http://schemas.microsoft.com/office/drawing/2014/main" id="{5355CA45-C21A-C844-AF8F-CAACF6B32D46}"/>
              </a:ext>
            </a:extLst>
          </p:cNvPr>
          <p:cNvSpPr>
            <a:spLocks noGrp="1"/>
          </p:cNvSpPr>
          <p:nvPr>
            <p:ph type="body" sz="quarter" idx="11"/>
          </p:nvPr>
        </p:nvSpPr>
        <p:spPr>
          <a:xfrm>
            <a:off x="332185" y="3017520"/>
            <a:ext cx="2646759" cy="1644968"/>
          </a:xfrm>
        </p:spPr>
        <p:txBody>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a:lvl2pPr>
            <a:lvl3pPr marL="411480" indent="-137160">
              <a:spcAft>
                <a:spcPts val="450"/>
              </a:spcAft>
              <a:buFont typeface="Arial" panose="020B0604020202020204" pitchFamily="34" charset="0"/>
              <a:buChar char="•"/>
              <a:defRPr/>
            </a:lvl3pPr>
            <a:lvl4pPr marL="548640" indent="-137160">
              <a:spcAft>
                <a:spcPts val="450"/>
              </a:spcAft>
              <a:buFont typeface="Arial" panose="020B0604020202020204" pitchFamily="34" charset="0"/>
              <a:buChar char="–"/>
              <a:defRPr/>
            </a:lvl4pPr>
            <a:lvl5pPr marL="685800" indent="-137160">
              <a:spcAft>
                <a:spcPts val="450"/>
              </a:spcAft>
              <a:buFont typeface="Arial" panose="020B0604020202020204" pitchFamily="34" charset="0"/>
              <a:buChar char="•"/>
              <a:defRPr/>
            </a:lvl5pPr>
            <a:lvl6pPr marL="822960" indent="-137160">
              <a:spcAft>
                <a:spcPts val="450"/>
              </a:spcAft>
              <a:buFont typeface="Arial" panose="020B0604020202020204" pitchFamily="34" charset="0"/>
              <a:buChar char="–"/>
              <a:defRPr/>
            </a:lvl6pPr>
            <a:lvl7pPr marL="960120" indent="-137160">
              <a:spcAft>
                <a:spcPts val="450"/>
              </a:spcAft>
              <a:buFont typeface="Arial" panose="020B0604020202020204" pitchFamily="34" charset="0"/>
              <a:buChar char="•"/>
              <a:defRPr/>
            </a:lvl7pPr>
            <a:lvl8pPr marL="1097280" indent="-137160">
              <a:spcAft>
                <a:spcPts val="450"/>
              </a:spcAft>
              <a:buFont typeface="Arial" panose="020B0604020202020204" pitchFamily="34" charset="0"/>
              <a:buChar char="–"/>
              <a:defRPr/>
            </a:lvl8pPr>
            <a:lvl9pPr marL="1234440" indent="-137160">
              <a:spcAft>
                <a:spcPts val="450"/>
              </a:spcAft>
              <a:buFont typeface="Arial" panose="020B0604020202020204" pitchFamily="34" charset="0"/>
              <a:buChar char="•"/>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Footer Placeholder">
            <a:extLst>
              <a:ext uri="{FF2B5EF4-FFF2-40B4-BE49-F238E27FC236}">
                <a16:creationId xmlns:a16="http://schemas.microsoft.com/office/drawing/2014/main" id="{1C7D1B88-02A7-3F48-89C8-3F169943A964}"/>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5" name="Footnotes">
            <a:extLst>
              <a:ext uri="{FF2B5EF4-FFF2-40B4-BE49-F238E27FC236}">
                <a16:creationId xmlns:a16="http://schemas.microsoft.com/office/drawing/2014/main" id="{B598DA4A-0197-49AF-9758-AC9330B723EC}"/>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2C9BCE8E-6601-E548-BFB9-4556F941FA62}"/>
              </a:ext>
            </a:extLst>
          </p:cNvPr>
          <p:cNvSpPr>
            <a:spLocks noGrp="1"/>
          </p:cNvSpPr>
          <p:nvPr>
            <p:ph type="dt" sz="half" idx="23"/>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A842A3A3-641B-924E-A2DE-FA230A7A48AD}"/>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37600116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ection Header - Big Number">
    <p:bg>
      <p:bgPr>
        <a:solidFill>
          <a:srgbClr val="000000"/>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D58F453D-E968-664E-88AB-B0FB9EE3536E}"/>
              </a:ext>
            </a:extLst>
          </p:cNvPr>
          <p:cNvSpPr>
            <a:spLocks noGrp="1"/>
          </p:cNvSpPr>
          <p:nvPr>
            <p:ph type="pic" sz="quarter" idx="22"/>
          </p:nvPr>
        </p:nvSpPr>
        <p:spPr bwMode="hidden">
          <a:xfrm>
            <a:off x="0" y="0"/>
            <a:ext cx="9144000" cy="5143500"/>
          </a:xfrm>
          <a:solidFill>
            <a:srgbClr val="7D7D7D"/>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5" name="Section Number">
            <a:extLst>
              <a:ext uri="{FF2B5EF4-FFF2-40B4-BE49-F238E27FC236}">
                <a16:creationId xmlns:a16="http://schemas.microsoft.com/office/drawing/2014/main" id="{52988535-80EB-3446-B474-E7F9D510F1A5}"/>
              </a:ext>
            </a:extLst>
          </p:cNvPr>
          <p:cNvSpPr>
            <a:spLocks noGrp="1"/>
          </p:cNvSpPr>
          <p:nvPr>
            <p:ph type="body" sz="quarter" idx="10" hasCustomPrompt="1"/>
          </p:nvPr>
        </p:nvSpPr>
        <p:spPr>
          <a:xfrm>
            <a:off x="332184" y="321470"/>
            <a:ext cx="2056453" cy="4341018"/>
          </a:xfrm>
        </p:spPr>
        <p:txBody>
          <a:bodyPr anchor="t" anchorCtr="0">
            <a:normAutofit/>
          </a:bodyPr>
          <a:lstStyle>
            <a:lvl1pPr marL="0" indent="0" algn="ctr">
              <a:lnSpc>
                <a:spcPts val="22950"/>
              </a:lnSpc>
              <a:spcBef>
                <a:spcPts val="0"/>
              </a:spcBef>
              <a:spcAft>
                <a:spcPts val="0"/>
              </a:spcAft>
              <a:buFontTx/>
              <a:buNone/>
              <a:defRPr sz="27000" b="0" cap="none" baseline="0">
                <a:solidFill>
                  <a:schemeClr val="tx1"/>
                </a:solidFill>
                <a:latin typeface="+mj-lt"/>
              </a:defRPr>
            </a:lvl1pPr>
            <a:lvl2pPr marL="0" indent="0" algn="ctr">
              <a:spcBef>
                <a:spcPts val="0"/>
              </a:spcBef>
              <a:buFontTx/>
              <a:buNone/>
              <a:defRPr sz="900" b="0" cap="none" baseline="0"/>
            </a:lvl2pPr>
            <a:lvl3pPr marL="0" indent="0" algn="ctr">
              <a:spcBef>
                <a:spcPts val="0"/>
              </a:spcBef>
              <a:buFontTx/>
              <a:buNone/>
              <a:defRPr sz="900" b="0" cap="none" baseline="0"/>
            </a:lvl3pPr>
            <a:lvl4pPr marL="0" indent="0" algn="ctr">
              <a:spcBef>
                <a:spcPts val="0"/>
              </a:spcBef>
              <a:buFontTx/>
              <a:buNone/>
              <a:defRPr sz="900" b="0" cap="none" baseline="0"/>
            </a:lvl4pPr>
            <a:lvl5pPr marL="0" indent="0" algn="ctr">
              <a:spcBef>
                <a:spcPts val="0"/>
              </a:spcBef>
              <a:buFontTx/>
              <a:buNone/>
              <a:defRPr sz="900" b="0" cap="none" baseline="0"/>
            </a:lvl5pPr>
            <a:lvl6pPr marL="0" indent="0" algn="ctr">
              <a:spcBef>
                <a:spcPts val="0"/>
              </a:spcBef>
              <a:buFontTx/>
              <a:buNone/>
              <a:defRPr sz="900" b="0" cap="none" baseline="0"/>
            </a:lvl6pPr>
            <a:lvl7pPr marL="0" indent="0" algn="ctr">
              <a:spcBef>
                <a:spcPts val="0"/>
              </a:spcBef>
              <a:buFontTx/>
              <a:buNone/>
              <a:defRPr sz="900" b="0" cap="none" baseline="0"/>
            </a:lvl7pPr>
            <a:lvl8pPr marL="0" indent="0" algn="ctr">
              <a:spcBef>
                <a:spcPts val="0"/>
              </a:spcBef>
              <a:buFontTx/>
              <a:buNone/>
              <a:defRPr sz="900" b="0" cap="none" baseline="0"/>
            </a:lvl8pPr>
            <a:lvl9pPr marL="0" indent="0" algn="ctr">
              <a:spcBef>
                <a:spcPts val="0"/>
              </a:spcBef>
              <a:buFontTx/>
              <a:buNone/>
              <a:defRPr sz="900" b="0" cap="none" baseline="0"/>
            </a:lvl9pPr>
          </a:lstStyle>
          <a:p>
            <a:pPr lvl="0"/>
            <a:r>
              <a:rPr lang="en-US"/>
              <a:t>0</a:t>
            </a:r>
            <a:endParaRPr lang="en-US" dirty="0"/>
          </a:p>
        </p:txBody>
      </p:sp>
      <p:sp>
        <p:nvSpPr>
          <p:cNvPr id="2" name="Title"/>
          <p:cNvSpPr>
            <a:spLocks noGrp="1"/>
          </p:cNvSpPr>
          <p:nvPr>
            <p:ph type="title" hasCustomPrompt="1"/>
          </p:nvPr>
        </p:nvSpPr>
        <p:spPr>
          <a:xfrm>
            <a:off x="2537460" y="321469"/>
            <a:ext cx="3358515" cy="1972706"/>
          </a:xfrm>
        </p:spPr>
        <p:txBody>
          <a:bodyPr anchor="b" anchorCtr="0">
            <a:noAutofit/>
          </a:bodyPr>
          <a:lstStyle>
            <a:lvl1pPr>
              <a:lnSpc>
                <a:spcPct val="85000"/>
              </a:lnSpc>
              <a:defRPr sz="3300" b="0" spc="0" baseline="0">
                <a:solidFill>
                  <a:schemeClr val="tx1"/>
                </a:solidFill>
                <a:latin typeface="+mj-lt"/>
              </a:defRPr>
            </a:lvl1pPr>
          </a:lstStyle>
          <a:p>
            <a:r>
              <a:rPr lang="en-US" dirty="0"/>
              <a:t>[Section header title]</a:t>
            </a:r>
            <a:endParaRPr lang="en-GB" dirty="0"/>
          </a:p>
        </p:txBody>
      </p:sp>
      <p:sp>
        <p:nvSpPr>
          <p:cNvPr id="4" name="Bar">
            <a:extLst>
              <a:ext uri="{FF2B5EF4-FFF2-40B4-BE49-F238E27FC236}">
                <a16:creationId xmlns:a16="http://schemas.microsoft.com/office/drawing/2014/main" id="{7166B4F7-20FE-E54D-A2F7-89BA11550B16}"/>
              </a:ext>
            </a:extLst>
          </p:cNvPr>
          <p:cNvSpPr>
            <a:spLocks noGrp="1"/>
          </p:cNvSpPr>
          <p:nvPr>
            <p:ph type="body" sz="quarter" idx="26" hasCustomPrompt="1"/>
          </p:nvPr>
        </p:nvSpPr>
        <p:spPr bwMode="hidden">
          <a:xfrm>
            <a:off x="2537460" y="2434829"/>
            <a:ext cx="3358516" cy="68580"/>
          </a:xfrm>
          <a:solidFill>
            <a:schemeClr val="tx1"/>
          </a:solidFill>
        </p:spPr>
        <p:txBody>
          <a:bodyPr anchor="ctr" anchorCtr="0">
            <a:noAutofit/>
          </a:bodyPr>
          <a:lstStyle>
            <a:lvl1pPr marL="0" algn="ctr">
              <a:spcAft>
                <a:spcPts val="0"/>
              </a:spcAft>
              <a:buFontTx/>
              <a:buNone/>
              <a:defRPr sz="100" b="0">
                <a:solidFill>
                  <a:schemeClr val="tx1"/>
                </a:solidFill>
              </a:defRPr>
            </a:lvl1pPr>
            <a:lvl2pPr marL="0" algn="ctr">
              <a:spcAft>
                <a:spcPts val="0"/>
              </a:spcAft>
              <a:buFontTx/>
              <a:buNone/>
              <a:defRPr sz="100" b="0">
                <a:solidFill>
                  <a:schemeClr val="tx1"/>
                </a:solidFill>
              </a:defRPr>
            </a:lvl2pPr>
            <a:lvl3pPr marL="0" indent="0" algn="ctr">
              <a:spcAft>
                <a:spcPts val="0"/>
              </a:spcAft>
              <a:buFontTx/>
              <a:buNone/>
              <a:defRPr sz="100" b="0">
                <a:solidFill>
                  <a:schemeClr val="tx1"/>
                </a:solidFill>
              </a:defRPr>
            </a:lvl3pPr>
            <a:lvl4pPr marL="0" indent="0" algn="ctr">
              <a:spcAft>
                <a:spcPts val="0"/>
              </a:spcAft>
              <a:buFontTx/>
              <a:buNone/>
              <a:defRPr sz="100" b="0">
                <a:solidFill>
                  <a:schemeClr val="tx1"/>
                </a:solidFill>
              </a:defRPr>
            </a:lvl4pPr>
            <a:lvl5pPr marL="0" indent="0" algn="ctr">
              <a:spcAft>
                <a:spcPts val="0"/>
              </a:spcAft>
              <a:buFontTx/>
              <a:buNone/>
              <a:defRPr sz="100" b="0">
                <a:solidFill>
                  <a:schemeClr val="tx1"/>
                </a:solidFill>
              </a:defRPr>
            </a:lvl5pPr>
            <a:lvl6pPr marL="0" indent="0" algn="ctr">
              <a:spcAft>
                <a:spcPts val="0"/>
              </a:spcAft>
              <a:buFontTx/>
              <a:buNone/>
              <a:defRPr sz="100" b="0">
                <a:solidFill>
                  <a:schemeClr val="tx1"/>
                </a:solidFill>
              </a:defRPr>
            </a:lvl6pPr>
            <a:lvl7pPr marL="0" indent="0" algn="ctr">
              <a:spcAft>
                <a:spcPts val="0"/>
              </a:spcAft>
              <a:buFontTx/>
              <a:buNone/>
              <a:defRPr sz="100" b="0">
                <a:solidFill>
                  <a:schemeClr val="tx1"/>
                </a:solidFill>
              </a:defRPr>
            </a:lvl7pPr>
            <a:lvl8pPr marL="0" indent="0" algn="ctr">
              <a:spcAft>
                <a:spcPts val="0"/>
              </a:spcAft>
              <a:buFontTx/>
              <a:buNone/>
              <a:defRPr sz="100" b="0">
                <a:solidFill>
                  <a:schemeClr val="tx1"/>
                </a:solidFill>
              </a:defRPr>
            </a:lvl8pPr>
            <a:lvl9pPr marL="0" indent="0" algn="ctr">
              <a:spcAft>
                <a:spcPts val="0"/>
              </a:spcAft>
              <a:buFontTx/>
              <a:buNone/>
              <a:defRPr sz="100" b="0">
                <a:solidFill>
                  <a:schemeClr val="tx1"/>
                </a:solidFill>
              </a:defRPr>
            </a:lvl9pPr>
          </a:lstStyle>
          <a:p>
            <a:pPr lvl="0"/>
            <a:r>
              <a:rPr lang="en-US" dirty="0"/>
              <a:t> </a:t>
            </a:r>
          </a:p>
        </p:txBody>
      </p:sp>
      <p:sp>
        <p:nvSpPr>
          <p:cNvPr id="8" name="Text Placeholder 1">
            <a:extLst>
              <a:ext uri="{FF2B5EF4-FFF2-40B4-BE49-F238E27FC236}">
                <a16:creationId xmlns:a16="http://schemas.microsoft.com/office/drawing/2014/main" id="{5355CA45-C21A-C844-AF8F-CAACF6B32D46}"/>
              </a:ext>
            </a:extLst>
          </p:cNvPr>
          <p:cNvSpPr>
            <a:spLocks noGrp="1"/>
          </p:cNvSpPr>
          <p:nvPr>
            <p:ph type="body" sz="quarter" idx="11"/>
          </p:nvPr>
        </p:nvSpPr>
        <p:spPr>
          <a:xfrm>
            <a:off x="2537460" y="2640330"/>
            <a:ext cx="3358514" cy="2022158"/>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lvl2pPr>
            <a:lvl3pPr marL="411480" indent="-137160">
              <a:spcAft>
                <a:spcPts val="450"/>
              </a:spcAft>
              <a:buFont typeface="Arial" panose="020B0604020202020204" pitchFamily="34" charset="0"/>
              <a:buChar char="•"/>
              <a:defRPr sz="1200"/>
            </a:lvl3pPr>
            <a:lvl4pPr marL="548640" indent="-137160">
              <a:spcAft>
                <a:spcPts val="450"/>
              </a:spcAft>
              <a:buFont typeface="Arial" panose="020B0604020202020204" pitchFamily="34" charset="0"/>
              <a:buChar char="–"/>
              <a:defRPr sz="1200"/>
            </a:lvl4pPr>
            <a:lvl5pPr marL="685800" indent="-137160">
              <a:spcAft>
                <a:spcPts val="450"/>
              </a:spcAft>
              <a:buFont typeface="Arial" panose="020B0604020202020204" pitchFamily="34" charset="0"/>
              <a:buChar char="•"/>
              <a:defRPr sz="1200"/>
            </a:lvl5pPr>
            <a:lvl6pPr marL="822960" indent="-137160">
              <a:spcAft>
                <a:spcPts val="450"/>
              </a:spcAft>
              <a:buFont typeface="Arial" panose="020B0604020202020204" pitchFamily="34" charset="0"/>
              <a:buChar char="–"/>
              <a:defRPr sz="1200"/>
            </a:lvl6pPr>
            <a:lvl7pPr marL="960120" indent="-137160">
              <a:spcAft>
                <a:spcPts val="450"/>
              </a:spcAft>
              <a:buFont typeface="Arial" panose="020B0604020202020204" pitchFamily="34" charset="0"/>
              <a:buChar char="•"/>
              <a:defRPr sz="1200"/>
            </a:lvl7pPr>
            <a:lvl8pPr marL="1097280" indent="-137160">
              <a:spcAft>
                <a:spcPts val="450"/>
              </a:spcAft>
              <a:buFont typeface="Arial" panose="020B0604020202020204" pitchFamily="34" charset="0"/>
              <a:buChar char="–"/>
              <a:defRPr sz="1200"/>
            </a:lvl8pPr>
            <a:lvl9pPr marL="1234440" indent="-137160">
              <a:spcAft>
                <a:spcPts val="450"/>
              </a:spcAft>
              <a:buFont typeface="Arial" panose="020B0604020202020204" pitchFamily="34" charset="0"/>
              <a:buChar cha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Footer Placeholder">
            <a:extLst>
              <a:ext uri="{FF2B5EF4-FFF2-40B4-BE49-F238E27FC236}">
                <a16:creationId xmlns:a16="http://schemas.microsoft.com/office/drawing/2014/main" id="{1C7D1B88-02A7-3F48-89C8-3F169943A964}"/>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183F22C8-89D6-4ED3-B7C8-8AA28CEE8CE4}"/>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2C9BCE8E-6601-E548-BFB9-4556F941FA62}"/>
              </a:ext>
            </a:extLst>
          </p:cNvPr>
          <p:cNvSpPr>
            <a:spLocks noGrp="1"/>
          </p:cNvSpPr>
          <p:nvPr>
            <p:ph type="dt" sz="half" idx="23"/>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A842A3A3-641B-924E-A2DE-FA230A7A48AD}"/>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99720501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Only - Whit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87CAB1A9-F515-884B-906F-F80430ACA23E}"/>
              </a:ext>
            </a:extLst>
          </p:cNvPr>
          <p:cNvSpPr>
            <a:spLocks noGrp="1"/>
          </p:cNvSpPr>
          <p:nvPr>
            <p:ph type="title" hasCustomPrompt="1"/>
          </p:nvPr>
        </p:nvSpPr>
        <p:spPr/>
        <p:txBody>
          <a:bodyPr/>
          <a:lstStyle>
            <a:lvl1pPr>
              <a:defRPr/>
            </a:lvl1pPr>
          </a:lstStyle>
          <a:p>
            <a:r>
              <a:rPr lang="en-US" dirty="0"/>
              <a:t>[Slide title]</a:t>
            </a:r>
          </a:p>
        </p:txBody>
      </p:sp>
      <p:sp>
        <p:nvSpPr>
          <p:cNvPr id="6" name="Subtitle">
            <a:extLst>
              <a:ext uri="{FF2B5EF4-FFF2-40B4-BE49-F238E27FC236}">
                <a16:creationId xmlns:a16="http://schemas.microsoft.com/office/drawing/2014/main" id="{298DDE95-B1C5-FB4C-8BF7-12046F6A30F2}"/>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7" name="Footer Placeholder">
            <a:extLst>
              <a:ext uri="{FF2B5EF4-FFF2-40B4-BE49-F238E27FC236}">
                <a16:creationId xmlns:a16="http://schemas.microsoft.com/office/drawing/2014/main" id="{39824D97-CFC5-B740-BB2A-7151A01897E8}"/>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0" name="Footnotes">
            <a:extLst>
              <a:ext uri="{FF2B5EF4-FFF2-40B4-BE49-F238E27FC236}">
                <a16:creationId xmlns:a16="http://schemas.microsoft.com/office/drawing/2014/main" id="{B85135FE-5CD1-40E8-8312-B6FE7B4FD826}"/>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036D2812-6DE4-364B-8CB0-1D8FC82CD78B}"/>
              </a:ext>
            </a:extLst>
          </p:cNvPr>
          <p:cNvSpPr>
            <a:spLocks noGrp="1"/>
          </p:cNvSpPr>
          <p:nvPr>
            <p:ph type="dt" sz="half" idx="10"/>
          </p:nvPr>
        </p:nvSpPr>
        <p:spPr/>
        <p:txBody>
          <a:bodyPr/>
          <a:lstStyle/>
          <a:p>
            <a:r>
              <a:rPr lang="en-US" dirty="0" smtClean="0"/>
              <a:t>June 2019</a:t>
            </a:r>
            <a:endParaRPr lang="en-US" dirty="0"/>
          </a:p>
        </p:txBody>
      </p:sp>
      <p:sp>
        <p:nvSpPr>
          <p:cNvPr id="8" name="Slide Number Placeholder">
            <a:extLst>
              <a:ext uri="{FF2B5EF4-FFF2-40B4-BE49-F238E27FC236}">
                <a16:creationId xmlns:a16="http://schemas.microsoft.com/office/drawing/2014/main" id="{21FE94C2-E576-414B-B371-4FE3223A8A1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232050429"/>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Only - Burgundy">
    <p:bg>
      <p:bgPr>
        <a:solidFill>
          <a:srgbClr val="A32020"/>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D3C529F5-F2B6-304B-A585-B8FB1F4B394D}"/>
              </a:ext>
            </a:extLst>
          </p:cNvPr>
          <p:cNvSpPr>
            <a:spLocks noGrp="1"/>
          </p:cNvSpPr>
          <p:nvPr>
            <p:ph type="title" hasCustomPrompt="1"/>
          </p:nvPr>
        </p:nvSpPr>
        <p:spPr/>
        <p:txBody>
          <a:bodyPr/>
          <a:lstStyle>
            <a:lvl1pPr>
              <a:defRPr/>
            </a:lvl1pPr>
          </a:lstStyle>
          <a:p>
            <a:r>
              <a:rPr lang="en-US" dirty="0"/>
              <a:t>[Slide title]</a:t>
            </a:r>
          </a:p>
        </p:txBody>
      </p:sp>
      <p:sp>
        <p:nvSpPr>
          <p:cNvPr id="6" name="Subtitle">
            <a:extLst>
              <a:ext uri="{FF2B5EF4-FFF2-40B4-BE49-F238E27FC236}">
                <a16:creationId xmlns:a16="http://schemas.microsoft.com/office/drawing/2014/main" id="{EA33E5AE-D003-3340-851C-47314818E701}"/>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1"/>
                </a:solidFill>
              </a:defRPr>
            </a:lvl1pPr>
            <a:lvl2pPr marL="0" indent="0" algn="l">
              <a:lnSpc>
                <a:spcPct val="100000"/>
              </a:lnSpc>
              <a:spcBef>
                <a:spcPts val="0"/>
              </a:spcBef>
              <a:spcAft>
                <a:spcPts val="0"/>
              </a:spcAft>
              <a:buNone/>
              <a:defRPr sz="1350" b="1">
                <a:solidFill>
                  <a:schemeClr val="tx1"/>
                </a:solidFill>
              </a:defRPr>
            </a:lvl2pPr>
            <a:lvl3pPr marL="0" indent="0" algn="l">
              <a:lnSpc>
                <a:spcPct val="100000"/>
              </a:lnSpc>
              <a:spcBef>
                <a:spcPts val="0"/>
              </a:spcBef>
              <a:spcAft>
                <a:spcPts val="0"/>
              </a:spcAft>
              <a:buNone/>
              <a:defRPr sz="1350" b="1">
                <a:solidFill>
                  <a:schemeClr val="tx1"/>
                </a:solidFill>
              </a:defRPr>
            </a:lvl3pPr>
            <a:lvl4pPr marL="0" indent="0" algn="l">
              <a:lnSpc>
                <a:spcPct val="100000"/>
              </a:lnSpc>
              <a:spcBef>
                <a:spcPts val="0"/>
              </a:spcBef>
              <a:spcAft>
                <a:spcPts val="0"/>
              </a:spcAft>
              <a:buNone/>
              <a:defRPr sz="1350" b="1">
                <a:solidFill>
                  <a:schemeClr val="tx1"/>
                </a:solidFill>
              </a:defRPr>
            </a:lvl4pPr>
            <a:lvl5pPr marL="0" indent="0" algn="l">
              <a:lnSpc>
                <a:spcPct val="100000"/>
              </a:lnSpc>
              <a:spcBef>
                <a:spcPts val="0"/>
              </a:spcBef>
              <a:spcAft>
                <a:spcPts val="0"/>
              </a:spcAft>
              <a:buNone/>
              <a:defRPr sz="1350" b="1">
                <a:solidFill>
                  <a:schemeClr val="tx1"/>
                </a:solidFill>
              </a:defRPr>
            </a:lvl5pPr>
            <a:lvl6pPr marL="0" indent="0" algn="l">
              <a:lnSpc>
                <a:spcPct val="100000"/>
              </a:lnSpc>
              <a:spcBef>
                <a:spcPts val="0"/>
              </a:spcBef>
              <a:spcAft>
                <a:spcPts val="0"/>
              </a:spcAft>
              <a:buNone/>
              <a:defRPr sz="1350" b="1">
                <a:solidFill>
                  <a:schemeClr val="tx1"/>
                </a:solidFill>
              </a:defRPr>
            </a:lvl6pPr>
            <a:lvl7pPr marL="0" indent="0" algn="l">
              <a:lnSpc>
                <a:spcPct val="100000"/>
              </a:lnSpc>
              <a:spcBef>
                <a:spcPts val="0"/>
              </a:spcBef>
              <a:spcAft>
                <a:spcPts val="0"/>
              </a:spcAft>
              <a:buNone/>
              <a:defRPr sz="1350" b="1">
                <a:solidFill>
                  <a:schemeClr val="tx1"/>
                </a:solidFill>
              </a:defRPr>
            </a:lvl7pPr>
            <a:lvl8pPr marL="0" indent="0" algn="l">
              <a:lnSpc>
                <a:spcPct val="100000"/>
              </a:lnSpc>
              <a:spcBef>
                <a:spcPts val="0"/>
              </a:spcBef>
              <a:spcAft>
                <a:spcPts val="0"/>
              </a:spcAft>
              <a:buNone/>
              <a:defRPr sz="1350" b="1">
                <a:solidFill>
                  <a:schemeClr val="tx1"/>
                </a:solidFill>
              </a:defRPr>
            </a:lvl8pPr>
            <a:lvl9pPr marL="0" indent="0" algn="l">
              <a:lnSpc>
                <a:spcPct val="100000"/>
              </a:lnSpc>
              <a:spcBef>
                <a:spcPts val="0"/>
              </a:spcBef>
              <a:spcAft>
                <a:spcPts val="0"/>
              </a:spcAft>
              <a:buNone/>
              <a:defRPr sz="1350" b="1">
                <a:solidFill>
                  <a:schemeClr val="tx1"/>
                </a:solidFill>
              </a:defRPr>
            </a:lvl9pPr>
          </a:lstStyle>
          <a:p>
            <a:r>
              <a:rPr lang="en-US" dirty="0"/>
              <a:t>[Optional slide subtitle]</a:t>
            </a:r>
          </a:p>
        </p:txBody>
      </p:sp>
      <p:sp>
        <p:nvSpPr>
          <p:cNvPr id="7" name="Footer Placeholder">
            <a:extLst>
              <a:ext uri="{FF2B5EF4-FFF2-40B4-BE49-F238E27FC236}">
                <a16:creationId xmlns:a16="http://schemas.microsoft.com/office/drawing/2014/main" id="{39824D97-CFC5-B740-BB2A-7151A01897E8}"/>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0" name="Footnotes">
            <a:extLst>
              <a:ext uri="{FF2B5EF4-FFF2-40B4-BE49-F238E27FC236}">
                <a16:creationId xmlns:a16="http://schemas.microsoft.com/office/drawing/2014/main" id="{4C66A89B-95AB-475D-8159-A0DC7CB62EE4}"/>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036D2812-6DE4-364B-8CB0-1D8FC82CD78B}"/>
              </a:ext>
            </a:extLst>
          </p:cNvPr>
          <p:cNvSpPr>
            <a:spLocks noGrp="1"/>
          </p:cNvSpPr>
          <p:nvPr>
            <p:ph type="dt" sz="half" idx="10"/>
          </p:nvPr>
        </p:nvSpPr>
        <p:spPr/>
        <p:txBody>
          <a:bodyPr/>
          <a:lstStyle/>
          <a:p>
            <a:r>
              <a:rPr lang="en-US" dirty="0" smtClean="0"/>
              <a:t>June 2019</a:t>
            </a:r>
            <a:endParaRPr lang="en-US" dirty="0"/>
          </a:p>
        </p:txBody>
      </p:sp>
      <p:sp>
        <p:nvSpPr>
          <p:cNvPr id="8" name="Slide Number Placeholder">
            <a:extLst>
              <a:ext uri="{FF2B5EF4-FFF2-40B4-BE49-F238E27FC236}">
                <a16:creationId xmlns:a16="http://schemas.microsoft.com/office/drawing/2014/main" id="{21FE94C2-E576-414B-B371-4FE3223A8A1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72722768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itle Only - Black">
    <p:bg>
      <p:bgPr>
        <a:solidFill>
          <a:srgbClr val="000000"/>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D3C529F5-F2B6-304B-A585-B8FB1F4B394D}"/>
              </a:ext>
            </a:extLst>
          </p:cNvPr>
          <p:cNvSpPr>
            <a:spLocks noGrp="1"/>
          </p:cNvSpPr>
          <p:nvPr>
            <p:ph type="title" hasCustomPrompt="1"/>
          </p:nvPr>
        </p:nvSpPr>
        <p:spPr/>
        <p:txBody>
          <a:bodyPr/>
          <a:lstStyle>
            <a:lvl1pPr>
              <a:defRPr/>
            </a:lvl1pPr>
          </a:lstStyle>
          <a:p>
            <a:r>
              <a:rPr lang="en-US" dirty="0"/>
              <a:t>[Slide title]</a:t>
            </a:r>
          </a:p>
        </p:txBody>
      </p:sp>
      <p:sp>
        <p:nvSpPr>
          <p:cNvPr id="6" name="Subtitle">
            <a:extLst>
              <a:ext uri="{FF2B5EF4-FFF2-40B4-BE49-F238E27FC236}">
                <a16:creationId xmlns:a16="http://schemas.microsoft.com/office/drawing/2014/main" id="{EA33E5AE-D003-3340-851C-47314818E701}"/>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rgbClr val="DB536A"/>
                </a:solidFill>
              </a:defRPr>
            </a:lvl1pPr>
            <a:lvl2pPr marL="0" indent="0" algn="l">
              <a:lnSpc>
                <a:spcPct val="100000"/>
              </a:lnSpc>
              <a:spcBef>
                <a:spcPts val="0"/>
              </a:spcBef>
              <a:spcAft>
                <a:spcPts val="0"/>
              </a:spcAft>
              <a:buNone/>
              <a:defRPr sz="1350" b="1">
                <a:solidFill>
                  <a:srgbClr val="DB536A"/>
                </a:solidFill>
              </a:defRPr>
            </a:lvl2pPr>
            <a:lvl3pPr marL="0" indent="0" algn="l">
              <a:lnSpc>
                <a:spcPct val="100000"/>
              </a:lnSpc>
              <a:spcBef>
                <a:spcPts val="0"/>
              </a:spcBef>
              <a:spcAft>
                <a:spcPts val="0"/>
              </a:spcAft>
              <a:buNone/>
              <a:defRPr sz="1350" b="1">
                <a:solidFill>
                  <a:srgbClr val="DB536A"/>
                </a:solidFill>
              </a:defRPr>
            </a:lvl3pPr>
            <a:lvl4pPr marL="0" indent="0" algn="l">
              <a:lnSpc>
                <a:spcPct val="100000"/>
              </a:lnSpc>
              <a:spcBef>
                <a:spcPts val="0"/>
              </a:spcBef>
              <a:spcAft>
                <a:spcPts val="0"/>
              </a:spcAft>
              <a:buNone/>
              <a:defRPr sz="1350" b="1">
                <a:solidFill>
                  <a:srgbClr val="DB536A"/>
                </a:solidFill>
              </a:defRPr>
            </a:lvl4pPr>
            <a:lvl5pPr marL="0" indent="0" algn="l">
              <a:lnSpc>
                <a:spcPct val="100000"/>
              </a:lnSpc>
              <a:spcBef>
                <a:spcPts val="0"/>
              </a:spcBef>
              <a:spcAft>
                <a:spcPts val="0"/>
              </a:spcAft>
              <a:buNone/>
              <a:defRPr sz="1350" b="1">
                <a:solidFill>
                  <a:srgbClr val="DB536A"/>
                </a:solidFill>
              </a:defRPr>
            </a:lvl5pPr>
            <a:lvl6pPr marL="0" indent="0" algn="l">
              <a:lnSpc>
                <a:spcPct val="100000"/>
              </a:lnSpc>
              <a:spcBef>
                <a:spcPts val="0"/>
              </a:spcBef>
              <a:spcAft>
                <a:spcPts val="0"/>
              </a:spcAft>
              <a:buNone/>
              <a:defRPr sz="1350" b="1">
                <a:solidFill>
                  <a:srgbClr val="DB536A"/>
                </a:solidFill>
              </a:defRPr>
            </a:lvl6pPr>
            <a:lvl7pPr marL="0" indent="0" algn="l">
              <a:lnSpc>
                <a:spcPct val="100000"/>
              </a:lnSpc>
              <a:spcBef>
                <a:spcPts val="0"/>
              </a:spcBef>
              <a:spcAft>
                <a:spcPts val="0"/>
              </a:spcAft>
              <a:buNone/>
              <a:defRPr sz="1350" b="1">
                <a:solidFill>
                  <a:srgbClr val="DB536A"/>
                </a:solidFill>
              </a:defRPr>
            </a:lvl7pPr>
            <a:lvl8pPr marL="0" indent="0" algn="l">
              <a:lnSpc>
                <a:spcPct val="100000"/>
              </a:lnSpc>
              <a:spcBef>
                <a:spcPts val="0"/>
              </a:spcBef>
              <a:spcAft>
                <a:spcPts val="0"/>
              </a:spcAft>
              <a:buNone/>
              <a:defRPr sz="1350" b="1">
                <a:solidFill>
                  <a:srgbClr val="DB536A"/>
                </a:solidFill>
              </a:defRPr>
            </a:lvl8pPr>
            <a:lvl9pPr marL="0" indent="0" algn="l">
              <a:lnSpc>
                <a:spcPct val="100000"/>
              </a:lnSpc>
              <a:spcBef>
                <a:spcPts val="0"/>
              </a:spcBef>
              <a:spcAft>
                <a:spcPts val="0"/>
              </a:spcAft>
              <a:buNone/>
              <a:defRPr sz="1350" b="1">
                <a:solidFill>
                  <a:srgbClr val="DB536A"/>
                </a:solidFill>
              </a:defRPr>
            </a:lvl9pPr>
          </a:lstStyle>
          <a:p>
            <a:r>
              <a:rPr lang="en-US" dirty="0"/>
              <a:t>[Optional slide subtitle]</a:t>
            </a:r>
          </a:p>
        </p:txBody>
      </p:sp>
      <p:sp>
        <p:nvSpPr>
          <p:cNvPr id="7" name="Footer Placeholder">
            <a:extLst>
              <a:ext uri="{FF2B5EF4-FFF2-40B4-BE49-F238E27FC236}">
                <a16:creationId xmlns:a16="http://schemas.microsoft.com/office/drawing/2014/main" id="{39824D97-CFC5-B740-BB2A-7151A01897E8}"/>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0" name="Footnotes">
            <a:extLst>
              <a:ext uri="{FF2B5EF4-FFF2-40B4-BE49-F238E27FC236}">
                <a16:creationId xmlns:a16="http://schemas.microsoft.com/office/drawing/2014/main" id="{4C66A89B-95AB-475D-8159-A0DC7CB62EE4}"/>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036D2812-6DE4-364B-8CB0-1D8FC82CD78B}"/>
              </a:ext>
            </a:extLst>
          </p:cNvPr>
          <p:cNvSpPr>
            <a:spLocks noGrp="1"/>
          </p:cNvSpPr>
          <p:nvPr>
            <p:ph type="dt" sz="half" idx="10"/>
          </p:nvPr>
        </p:nvSpPr>
        <p:spPr/>
        <p:txBody>
          <a:bodyPr/>
          <a:lstStyle/>
          <a:p>
            <a:r>
              <a:rPr lang="en-US" dirty="0" smtClean="0"/>
              <a:t>June 2019</a:t>
            </a:r>
            <a:endParaRPr lang="en-US" dirty="0"/>
          </a:p>
        </p:txBody>
      </p:sp>
      <p:sp>
        <p:nvSpPr>
          <p:cNvPr id="8" name="Slide Number Placeholder">
            <a:extLst>
              <a:ext uri="{FF2B5EF4-FFF2-40B4-BE49-F238E27FC236}">
                <a16:creationId xmlns:a16="http://schemas.microsoft.com/office/drawing/2014/main" id="{21FE94C2-E576-414B-B371-4FE3223A8A1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05408968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Blank - White">
    <p:spTree>
      <p:nvGrpSpPr>
        <p:cNvPr id="1" name=""/>
        <p:cNvGrpSpPr/>
        <p:nvPr/>
      </p:nvGrpSpPr>
      <p:grpSpPr>
        <a:xfrm>
          <a:off x="0" y="0"/>
          <a:ext cx="0" cy="0"/>
          <a:chOff x="0" y="0"/>
          <a:chExt cx="0" cy="0"/>
        </a:xfrm>
      </p:grpSpPr>
      <p:sp>
        <p:nvSpPr>
          <p:cNvPr id="6" name="Footer Placeholder">
            <a:extLst>
              <a:ext uri="{FF2B5EF4-FFF2-40B4-BE49-F238E27FC236}">
                <a16:creationId xmlns:a16="http://schemas.microsoft.com/office/drawing/2014/main" id="{5938A7F3-DC46-CF40-A1B5-B3296748142D}"/>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9" name="Footnotes">
            <a:extLst>
              <a:ext uri="{FF2B5EF4-FFF2-40B4-BE49-F238E27FC236}">
                <a16:creationId xmlns:a16="http://schemas.microsoft.com/office/drawing/2014/main" id="{9A66386D-BDC1-46BC-8978-1302D7E2A923}"/>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5" name="Date Placeholder">
            <a:extLst>
              <a:ext uri="{FF2B5EF4-FFF2-40B4-BE49-F238E27FC236}">
                <a16:creationId xmlns:a16="http://schemas.microsoft.com/office/drawing/2014/main" id="{8B231672-7D46-4844-96B1-EB8717E46B9F}"/>
              </a:ext>
            </a:extLst>
          </p:cNvPr>
          <p:cNvSpPr>
            <a:spLocks noGrp="1"/>
          </p:cNvSpPr>
          <p:nvPr>
            <p:ph type="dt" sz="half" idx="10"/>
          </p:nvPr>
        </p:nvSpPr>
        <p:spPr/>
        <p:txBody>
          <a:bodyPr/>
          <a:lstStyle/>
          <a:p>
            <a:r>
              <a:rPr lang="en-US" dirty="0" smtClean="0"/>
              <a:t>June 2019</a:t>
            </a:r>
            <a:endParaRPr lang="en-US" dirty="0"/>
          </a:p>
        </p:txBody>
      </p:sp>
      <p:sp>
        <p:nvSpPr>
          <p:cNvPr id="7" name="Slide Number Placeholder">
            <a:extLst>
              <a:ext uri="{FF2B5EF4-FFF2-40B4-BE49-F238E27FC236}">
                <a16:creationId xmlns:a16="http://schemas.microsoft.com/office/drawing/2014/main" id="{C0713116-8DC7-DB4B-A478-3D294AB206B2}"/>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4233762235"/>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Blank - Black">
    <p:bg>
      <p:bgPr>
        <a:solidFill>
          <a:srgbClr val="000000"/>
        </a:solidFill>
        <a:effectLst/>
      </p:bgPr>
    </p:bg>
    <p:spTree>
      <p:nvGrpSpPr>
        <p:cNvPr id="1" name=""/>
        <p:cNvGrpSpPr/>
        <p:nvPr/>
      </p:nvGrpSpPr>
      <p:grpSpPr>
        <a:xfrm>
          <a:off x="0" y="0"/>
          <a:ext cx="0" cy="0"/>
          <a:chOff x="0" y="0"/>
          <a:chExt cx="0" cy="0"/>
        </a:xfrm>
      </p:grpSpPr>
      <p:sp>
        <p:nvSpPr>
          <p:cNvPr id="6" name="Footer Placeholder">
            <a:extLst>
              <a:ext uri="{FF2B5EF4-FFF2-40B4-BE49-F238E27FC236}">
                <a16:creationId xmlns:a16="http://schemas.microsoft.com/office/drawing/2014/main" id="{5938A7F3-DC46-CF40-A1B5-B3296748142D}"/>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9" name="Footnotes">
            <a:extLst>
              <a:ext uri="{FF2B5EF4-FFF2-40B4-BE49-F238E27FC236}">
                <a16:creationId xmlns:a16="http://schemas.microsoft.com/office/drawing/2014/main" id="{408FFBE3-5C3A-4DE5-B358-B1B4E34C1ACD}"/>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5" name="Date Placeholder">
            <a:extLst>
              <a:ext uri="{FF2B5EF4-FFF2-40B4-BE49-F238E27FC236}">
                <a16:creationId xmlns:a16="http://schemas.microsoft.com/office/drawing/2014/main" id="{8B231672-7D46-4844-96B1-EB8717E46B9F}"/>
              </a:ext>
            </a:extLst>
          </p:cNvPr>
          <p:cNvSpPr>
            <a:spLocks noGrp="1"/>
          </p:cNvSpPr>
          <p:nvPr>
            <p:ph type="dt" sz="half" idx="10"/>
          </p:nvPr>
        </p:nvSpPr>
        <p:spPr/>
        <p:txBody>
          <a:bodyPr/>
          <a:lstStyle/>
          <a:p>
            <a:r>
              <a:rPr lang="en-US" dirty="0" smtClean="0"/>
              <a:t>June 2019</a:t>
            </a:r>
            <a:endParaRPr lang="en-US" dirty="0"/>
          </a:p>
        </p:txBody>
      </p:sp>
      <p:sp>
        <p:nvSpPr>
          <p:cNvPr id="7" name="Slide Number Placeholder">
            <a:extLst>
              <a:ext uri="{FF2B5EF4-FFF2-40B4-BE49-F238E27FC236}">
                <a16:creationId xmlns:a16="http://schemas.microsoft.com/office/drawing/2014/main" id="{C0713116-8DC7-DB4B-A478-3D294AB206B2}"/>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73039364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p:cSld name="Thank You">
    <p:bg>
      <p:bgRef idx="1001">
        <a:schemeClr val="bg1"/>
      </p:bgRef>
    </p:bg>
    <p:spTree>
      <p:nvGrpSpPr>
        <p:cNvPr id="1" name=""/>
        <p:cNvGrpSpPr/>
        <p:nvPr/>
      </p:nvGrpSpPr>
      <p:grpSpPr>
        <a:xfrm>
          <a:off x="0" y="0"/>
          <a:ext cx="0" cy="0"/>
          <a:chOff x="0" y="0"/>
          <a:chExt cx="0" cy="0"/>
        </a:xfrm>
      </p:grpSpPr>
      <p:pic>
        <p:nvPicPr>
          <p:cNvPr id="9" name="Strategy&amp;">
            <a:extLst>
              <a:ext uri="{FF2B5EF4-FFF2-40B4-BE49-F238E27FC236}">
                <a16:creationId xmlns:a16="http://schemas.microsoft.com/office/drawing/2014/main" id="{32D3FF9D-6306-DB41-876C-F45786CD672D}"/>
              </a:ext>
            </a:extLst>
          </p:cNvPr>
          <p:cNvPicPr>
            <a:picLocks noChangeAspect="1"/>
          </p:cNvPicPr>
          <p:nvPr/>
        </p:nvPicPr>
        <p:blipFill>
          <a:blip r:embed="rId2"/>
          <a:stretch>
            <a:fillRect/>
          </a:stretch>
        </p:blipFill>
        <p:spPr>
          <a:xfrm>
            <a:off x="210741" y="261937"/>
            <a:ext cx="1371600" cy="366713"/>
          </a:xfrm>
          <a:prstGeom prst="rect">
            <a:avLst/>
          </a:prstGeom>
        </p:spPr>
      </p:pic>
      <p:sp>
        <p:nvSpPr>
          <p:cNvPr id="16" name="Title">
            <a:extLst>
              <a:ext uri="{FF2B5EF4-FFF2-40B4-BE49-F238E27FC236}">
                <a16:creationId xmlns:a16="http://schemas.microsoft.com/office/drawing/2014/main" id="{BA860F73-05C1-2440-B75E-8C8ABA5A0AAD}"/>
              </a:ext>
            </a:extLst>
          </p:cNvPr>
          <p:cNvSpPr txBox="1">
            <a:spLocks/>
          </p:cNvSpPr>
          <p:nvPr/>
        </p:nvSpPr>
        <p:spPr>
          <a:xfrm>
            <a:off x="332186" y="1300163"/>
            <a:ext cx="4105274" cy="997506"/>
          </a:xfrm>
          <a:prstGeom prst="rect">
            <a:avLst/>
          </a:prstGeom>
        </p:spPr>
        <p:txBody>
          <a:bodyPr vert="horz" lIns="0" tIns="0" rIns="0" bIns="0" rtlCol="0" anchor="b" anchorCtr="0">
            <a:noAutofit/>
          </a:bodyPr>
          <a:lstStyle>
            <a:lvl1pPr algn="l" defTabSz="914400" rtl="0" eaLnBrk="1" latinLnBrk="0" hangingPunct="1">
              <a:lnSpc>
                <a:spcPct val="85000"/>
              </a:lnSpc>
              <a:spcBef>
                <a:spcPct val="0"/>
              </a:spcBef>
              <a:buNone/>
              <a:defRPr sz="4400" kern="1200">
                <a:solidFill>
                  <a:schemeClr val="tx1"/>
                </a:solidFill>
                <a:latin typeface="+mj-lt"/>
                <a:ea typeface="+mj-ea"/>
                <a:cs typeface="+mj-cs"/>
              </a:defRPr>
            </a:lvl1pPr>
          </a:lstStyle>
          <a:p>
            <a:r>
              <a:rPr lang="en-US" sz="3300" dirty="0"/>
              <a:t>Thank you</a:t>
            </a:r>
            <a:endParaRPr lang="en-GB" sz="3300" dirty="0"/>
          </a:p>
        </p:txBody>
      </p:sp>
      <p:sp>
        <p:nvSpPr>
          <p:cNvPr id="12" name="Bar">
            <a:extLst>
              <a:ext uri="{FF2B5EF4-FFF2-40B4-BE49-F238E27FC236}">
                <a16:creationId xmlns:a16="http://schemas.microsoft.com/office/drawing/2014/main" id="{2A9EE898-B870-4E48-A2B7-FE0A7812B418}"/>
              </a:ext>
            </a:extLst>
          </p:cNvPr>
          <p:cNvSpPr/>
          <p:nvPr/>
        </p:nvSpPr>
        <p:spPr bwMode="hidden">
          <a:xfrm>
            <a:off x="332186" y="2434829"/>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3" name="Legal">
            <a:extLst>
              <a:ext uri="{FF2B5EF4-FFF2-40B4-BE49-F238E27FC236}">
                <a16:creationId xmlns:a16="http://schemas.microsoft.com/office/drawing/2014/main" id="{799AD469-221A-3343-A997-2B54D2F4EBC7}"/>
              </a:ext>
            </a:extLst>
          </p:cNvPr>
          <p:cNvSpPr txBox="1"/>
          <p:nvPr/>
        </p:nvSpPr>
        <p:spPr>
          <a:xfrm>
            <a:off x="332186" y="3634740"/>
            <a:ext cx="8479629" cy="1028700"/>
          </a:xfrm>
          <a:prstGeom prst="rect">
            <a:avLst/>
          </a:prstGeom>
          <a:noFill/>
        </p:spPr>
        <p:txBody>
          <a:bodyPr wrap="square" lIns="0" tIns="0" rIns="0" bIns="0" rtlCol="0" anchor="b" anchorCtr="0">
            <a:noAutofit/>
          </a:bodyPr>
          <a:lstStyle/>
          <a:p>
            <a:pPr marL="0" marR="0" lvl="0" indent="0" algn="l" defTabSz="685800" rtl="0" eaLnBrk="1" fontAlgn="auto" latinLnBrk="0" hangingPunct="1">
              <a:lnSpc>
                <a:spcPct val="100000"/>
              </a:lnSpc>
              <a:spcBef>
                <a:spcPts val="0"/>
              </a:spcBef>
              <a:spcAft>
                <a:spcPts val="900"/>
              </a:spcAft>
              <a:buClrTx/>
              <a:buSzPct val="100000"/>
              <a:buFont typeface="Arial"/>
              <a:buNone/>
              <a:tabLst/>
              <a:defRPr/>
            </a:pPr>
            <a:r>
              <a:rPr lang="en-GB" sz="900" b="1" dirty="0"/>
              <a:t>strategyand.pwc.com</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dirty="0"/>
              <a:t>© 2018 PwC. All rights reserved.</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dirty="0"/>
              <a:t>PwC refers to the PwC network and/or one or more of its member firms, each of which is a separate legal entity. Please see pwc.com/structure for further details.</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b="1" dirty="0"/>
              <a:t>Disclaimer:</a:t>
            </a:r>
            <a:r>
              <a:rPr lang="en-US" sz="900" b="0" dirty="0"/>
              <a:t> This content is general information purposes only, and should not be used as a substitute for consultation with professional advisors.</a:t>
            </a:r>
            <a:endParaRPr lang="en-GB" sz="900" b="0" dirty="0"/>
          </a:p>
        </p:txBody>
      </p:sp>
    </p:spTree>
    <p:extLst>
      <p:ext uri="{BB962C8B-B14F-4D97-AF65-F5344CB8AC3E}">
        <p14:creationId xmlns:p14="http://schemas.microsoft.com/office/powerpoint/2010/main" val="124031584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p:cSld name="1_Thank You">
    <p:bg>
      <p:bgRef idx="1001">
        <a:schemeClr val="bg1"/>
      </p:bgRef>
    </p:bg>
    <p:spTree>
      <p:nvGrpSpPr>
        <p:cNvPr id="1" name=""/>
        <p:cNvGrpSpPr/>
        <p:nvPr/>
      </p:nvGrpSpPr>
      <p:grpSpPr>
        <a:xfrm>
          <a:off x="0" y="0"/>
          <a:ext cx="0" cy="0"/>
          <a:chOff x="0" y="0"/>
          <a:chExt cx="0" cy="0"/>
        </a:xfrm>
      </p:grpSpPr>
      <p:sp>
        <p:nvSpPr>
          <p:cNvPr id="16" name="Title">
            <a:extLst>
              <a:ext uri="{FF2B5EF4-FFF2-40B4-BE49-F238E27FC236}">
                <a16:creationId xmlns:a16="http://schemas.microsoft.com/office/drawing/2014/main" id="{BA860F73-05C1-2440-B75E-8C8ABA5A0AAD}"/>
              </a:ext>
            </a:extLst>
          </p:cNvPr>
          <p:cNvSpPr txBox="1">
            <a:spLocks/>
          </p:cNvSpPr>
          <p:nvPr/>
        </p:nvSpPr>
        <p:spPr>
          <a:xfrm>
            <a:off x="332186" y="1300163"/>
            <a:ext cx="4105274" cy="997506"/>
          </a:xfrm>
          <a:prstGeom prst="rect">
            <a:avLst/>
          </a:prstGeom>
        </p:spPr>
        <p:txBody>
          <a:bodyPr vert="horz" lIns="0" tIns="0" rIns="0" bIns="0" rtlCol="0" anchor="b" anchorCtr="0">
            <a:noAutofit/>
          </a:bodyPr>
          <a:lstStyle>
            <a:lvl1pPr algn="l" defTabSz="914400" rtl="0" eaLnBrk="1" latinLnBrk="0" hangingPunct="1">
              <a:lnSpc>
                <a:spcPct val="85000"/>
              </a:lnSpc>
              <a:spcBef>
                <a:spcPct val="0"/>
              </a:spcBef>
              <a:buNone/>
              <a:defRPr sz="4400" kern="1200">
                <a:solidFill>
                  <a:schemeClr val="tx1"/>
                </a:solidFill>
                <a:latin typeface="+mj-lt"/>
                <a:ea typeface="+mj-ea"/>
                <a:cs typeface="+mj-cs"/>
              </a:defRPr>
            </a:lvl1pPr>
          </a:lstStyle>
          <a:p>
            <a:r>
              <a:rPr lang="en-US" sz="3300" dirty="0"/>
              <a:t>Thank you</a:t>
            </a:r>
            <a:endParaRPr lang="en-GB" sz="3300" dirty="0"/>
          </a:p>
        </p:txBody>
      </p:sp>
      <p:sp>
        <p:nvSpPr>
          <p:cNvPr id="12" name="Bar">
            <a:extLst>
              <a:ext uri="{FF2B5EF4-FFF2-40B4-BE49-F238E27FC236}">
                <a16:creationId xmlns:a16="http://schemas.microsoft.com/office/drawing/2014/main" id="{2A9EE898-B870-4E48-A2B7-FE0A7812B418}"/>
              </a:ext>
            </a:extLst>
          </p:cNvPr>
          <p:cNvSpPr/>
          <p:nvPr/>
        </p:nvSpPr>
        <p:spPr bwMode="hidden">
          <a:xfrm>
            <a:off x="332186" y="2434829"/>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3" name="Legal">
            <a:extLst>
              <a:ext uri="{FF2B5EF4-FFF2-40B4-BE49-F238E27FC236}">
                <a16:creationId xmlns:a16="http://schemas.microsoft.com/office/drawing/2014/main" id="{799AD469-221A-3343-A997-2B54D2F4EBC7}"/>
              </a:ext>
            </a:extLst>
          </p:cNvPr>
          <p:cNvSpPr txBox="1"/>
          <p:nvPr/>
        </p:nvSpPr>
        <p:spPr>
          <a:xfrm>
            <a:off x="332186" y="3634740"/>
            <a:ext cx="8479629" cy="1028700"/>
          </a:xfrm>
          <a:prstGeom prst="rect">
            <a:avLst/>
          </a:prstGeom>
          <a:noFill/>
        </p:spPr>
        <p:txBody>
          <a:bodyPr wrap="square" lIns="0" tIns="0" rIns="0" bIns="0" rtlCol="0" anchor="b" anchorCtr="0">
            <a:noAutofit/>
          </a:bodyPr>
          <a:lstStyle/>
          <a:p>
            <a:pPr marL="0" marR="0" lvl="0" indent="0" algn="l" defTabSz="685800" rtl="0" eaLnBrk="1" fontAlgn="auto" latinLnBrk="0" hangingPunct="1">
              <a:lnSpc>
                <a:spcPct val="100000"/>
              </a:lnSpc>
              <a:spcBef>
                <a:spcPts val="0"/>
              </a:spcBef>
              <a:spcAft>
                <a:spcPts val="900"/>
              </a:spcAft>
              <a:buClrTx/>
              <a:buSzPct val="100000"/>
              <a:buFont typeface="Arial"/>
              <a:buNone/>
              <a:tabLst/>
              <a:defRPr/>
            </a:pPr>
            <a:r>
              <a:rPr lang="en-GB" sz="900" b="1" dirty="0"/>
              <a:t>strategyand.pwc.com</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dirty="0"/>
              <a:t>© 2018 PwC. All rights reserved.</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dirty="0"/>
              <a:t>PwC refers to the PwC network and/or one or more of its member firms, each of which is a separate legal entity. Please see pwc.com/structure for further details.</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b="1" dirty="0"/>
              <a:t>Disclaimer:</a:t>
            </a:r>
            <a:r>
              <a:rPr lang="en-US" sz="900" b="0" dirty="0"/>
              <a:t> This content is general information purposes only, and should not be used as a substitute for consultation with professional advisors.</a:t>
            </a:r>
            <a:endParaRPr lang="en-GB" sz="900" b="0" dirty="0"/>
          </a:p>
        </p:txBody>
      </p:sp>
      <p:pic>
        <p:nvPicPr>
          <p:cNvPr id="6" name="Strategy&amp;">
            <a:extLst>
              <a:ext uri="{FF2B5EF4-FFF2-40B4-BE49-F238E27FC236}">
                <a16:creationId xmlns:a16="http://schemas.microsoft.com/office/drawing/2014/main" id="{88397657-3CBD-6D47-94E5-0515350DB929}"/>
              </a:ext>
            </a:extLst>
          </p:cNvPr>
          <p:cNvPicPr>
            <a:picLocks noChangeAspect="1"/>
          </p:cNvPicPr>
          <p:nvPr/>
        </p:nvPicPr>
        <p:blipFill>
          <a:blip r:embed="rId2"/>
          <a:stretch>
            <a:fillRect/>
          </a:stretch>
        </p:blipFill>
        <p:spPr>
          <a:xfrm>
            <a:off x="219456" y="260604"/>
            <a:ext cx="1371600" cy="495300"/>
          </a:xfrm>
          <a:prstGeom prst="rect">
            <a:avLst/>
          </a:prstGeom>
        </p:spPr>
      </p:pic>
    </p:spTree>
    <p:extLst>
      <p:ext uri="{BB962C8B-B14F-4D97-AF65-F5344CB8AC3E}">
        <p14:creationId xmlns:p14="http://schemas.microsoft.com/office/powerpoint/2010/main" val="220134391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34804" y="169744"/>
            <a:ext cx="8502015" cy="307777"/>
          </a:xfrm>
        </p:spPr>
        <p:txBody>
          <a:bodyPr numCol="1">
            <a:normAutofit/>
          </a:bodyPr>
          <a:lstStyle>
            <a:lvl1pPr>
              <a:defRPr sz="1600" b="1"/>
            </a:lvl1pPr>
          </a:lstStyle>
          <a:p>
            <a:r>
              <a:rPr lang="en-US" dirty="0" smtClean="0"/>
              <a:t>Click to edit Master title style</a:t>
            </a:r>
            <a:endParaRPr lang="en-US" dirty="0"/>
          </a:p>
        </p:txBody>
      </p:sp>
      <p:sp>
        <p:nvSpPr>
          <p:cNvPr id="3" name="Content Placeholder 2"/>
          <p:cNvSpPr>
            <a:spLocks noGrp="1"/>
          </p:cNvSpPr>
          <p:nvPr>
            <p:ph idx="1"/>
          </p:nvPr>
        </p:nvSpPr>
        <p:spPr>
          <a:xfrm>
            <a:off x="334804" y="1008405"/>
            <a:ext cx="7023939" cy="1134157"/>
          </a:xfrm>
        </p:spPr>
        <p:txBody>
          <a:bodyPr numCol="1"/>
          <a:lstStyle>
            <a:lvl1pPr>
              <a:lnSpc>
                <a:spcPct val="95000"/>
              </a:lnSpc>
              <a:defRPr sz="2000">
                <a:latin typeface="+mj-lt"/>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reeform 5"/>
          <p:cNvSpPr>
            <a:spLocks/>
          </p:cNvSpPr>
          <p:nvPr userDrawn="1"/>
        </p:nvSpPr>
        <p:spPr>
          <a:xfrm>
            <a:off x="-9524" y="69683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Date Placeholder 4"/>
          <p:cNvSpPr>
            <a:spLocks noGrp="1"/>
          </p:cNvSpPr>
          <p:nvPr>
            <p:ph type="dt" sz="half" idx="10"/>
          </p:nvPr>
        </p:nvSpPr>
        <p:spPr/>
        <p:txBody>
          <a:bodyPr/>
          <a:lstStyle/>
          <a:p>
            <a:r>
              <a:rPr lang="en-US" smtClean="0"/>
              <a:t>June 2019</a:t>
            </a:r>
            <a:endParaRPr lang="en-US" dirty="0"/>
          </a:p>
        </p:txBody>
      </p:sp>
      <p:sp>
        <p:nvSpPr>
          <p:cNvPr id="8" name="Slide Number Placeholder 7"/>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211211916"/>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08215" y="2032598"/>
            <a:ext cx="4263785" cy="886397"/>
          </a:xfrm>
        </p:spPr>
        <p:txBody>
          <a:bodyPr wrap="square" lIns="0" tIns="0" rIns="0" bIns="0" numCol="1" anchor="t" anchorCtr="0">
            <a:spAutoFit/>
          </a:bodyPr>
          <a:lstStyle>
            <a:lvl1pPr algn="l">
              <a:lnSpc>
                <a:spcPct val="90000"/>
              </a:lnSpc>
              <a:spcBef>
                <a:spcPts val="600"/>
              </a:spcBef>
              <a:defRPr sz="3200" b="0">
                <a:solidFill>
                  <a:schemeClr val="tx1"/>
                </a:solidFill>
                <a:latin typeface="+mj-lt"/>
              </a:defRPr>
            </a:lvl1pPr>
          </a:lstStyle>
          <a:p>
            <a:r>
              <a:rPr lang="en-US" smtClean="0"/>
              <a:t>Click to edit Master title style</a:t>
            </a:r>
            <a:endParaRPr lang="en-US" dirty="0"/>
          </a:p>
        </p:txBody>
      </p:sp>
      <p:sp>
        <p:nvSpPr>
          <p:cNvPr id="3" name="Subtitle 2"/>
          <p:cNvSpPr>
            <a:spLocks noGrp="1"/>
          </p:cNvSpPr>
          <p:nvPr>
            <p:ph type="subTitle" idx="1"/>
          </p:nvPr>
        </p:nvSpPr>
        <p:spPr>
          <a:xfrm>
            <a:off x="308215" y="1129219"/>
            <a:ext cx="4257242" cy="886397"/>
          </a:xfrm>
        </p:spPr>
        <p:txBody>
          <a:bodyPr wrap="square" lIns="0" tIns="0" rIns="0" bIns="0" numCol="1" anchor="b" anchorCtr="0">
            <a:spAutoFit/>
          </a:bodyPr>
          <a:lstStyle>
            <a:lvl1pPr marL="0" indent="0" algn="l">
              <a:lnSpc>
                <a:spcPct val="90000"/>
              </a:lnSpc>
              <a:spcBef>
                <a:spcPts val="600"/>
              </a:spcBef>
              <a:buNone/>
              <a:defRPr sz="3200">
                <a:solidFill>
                  <a:schemeClr val="bg1"/>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1" name="Text Placeholder 20"/>
          <p:cNvSpPr>
            <a:spLocks noGrp="1"/>
          </p:cNvSpPr>
          <p:nvPr>
            <p:ph type="body" sz="quarter" idx="13"/>
          </p:nvPr>
        </p:nvSpPr>
        <p:spPr>
          <a:xfrm>
            <a:off x="309563" y="380356"/>
            <a:ext cx="3424237" cy="215444"/>
          </a:xfrm>
        </p:spPr>
        <p:txBody>
          <a:bodyPr numCol="1"/>
          <a:lstStyle>
            <a:lvl1pPr marL="0" indent="0">
              <a:buNone/>
              <a:defRPr sz="1400">
                <a:solidFill>
                  <a:schemeClr val="bg1"/>
                </a:solidFill>
                <a:latin typeface="+mj-lt"/>
              </a:defRPr>
            </a:lvl1pPr>
          </a:lstStyle>
          <a:p>
            <a:pPr lvl="0"/>
            <a:r>
              <a:rPr lang="en-US" smtClean="0"/>
              <a:t>Click to edit Master text styles</a:t>
            </a:r>
          </a:p>
        </p:txBody>
      </p:sp>
      <p:sp>
        <p:nvSpPr>
          <p:cNvPr id="24" name="Text Placeholder 23"/>
          <p:cNvSpPr>
            <a:spLocks noGrp="1"/>
          </p:cNvSpPr>
          <p:nvPr>
            <p:ph type="body" sz="quarter" idx="14"/>
          </p:nvPr>
        </p:nvSpPr>
        <p:spPr>
          <a:xfrm>
            <a:off x="6869681" y="4499653"/>
            <a:ext cx="1940934" cy="246221"/>
          </a:xfrm>
        </p:spPr>
        <p:txBody>
          <a:bodyPr numCol="1"/>
          <a:lstStyle>
            <a:lvl1pPr marL="0" indent="0" algn="r">
              <a:spcBef>
                <a:spcPts val="0"/>
              </a:spcBef>
              <a:buNone/>
              <a:defRPr sz="800">
                <a:solidFill>
                  <a:schemeClr val="bg1"/>
                </a:solidFill>
                <a:latin typeface="+mj-lt"/>
              </a:defRPr>
            </a:lvl1pPr>
            <a:lvl2pPr marL="457200" indent="0" algn="r">
              <a:spcBef>
                <a:spcPts val="0"/>
              </a:spcBef>
              <a:buNone/>
              <a:defRPr sz="800" i="1">
                <a:solidFill>
                  <a:schemeClr val="bg1"/>
                </a:solidFill>
                <a:latin typeface="+mj-lt"/>
              </a:defRPr>
            </a:lvl2pPr>
          </a:lstStyle>
          <a:p>
            <a:pPr lvl="0"/>
            <a:r>
              <a:rPr lang="en-US" smtClean="0"/>
              <a:t>Click to edit Master text styles</a:t>
            </a:r>
          </a:p>
          <a:p>
            <a:pPr lvl="1"/>
            <a:r>
              <a:rPr lang="en-US" smtClean="0"/>
              <a:t>Second level</a:t>
            </a:r>
          </a:p>
        </p:txBody>
      </p:sp>
      <p:sp>
        <p:nvSpPr>
          <p:cNvPr id="11" name="Freeform 5"/>
          <p:cNvSpPr>
            <a:spLocks/>
          </p:cNvSpPr>
          <p:nvPr userDrawn="1"/>
        </p:nvSpPr>
        <p:spPr>
          <a:xfrm>
            <a:off x="-9524" y="334606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6" name="Picture 4" descr="C:\Users\OFFICE~1\AppData\Local\Temp\vmware-Office ROI\VMwareDnD\d95b34d1\pwc_logo_whit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a:xfrm>
            <a:off x="331093" y="4145767"/>
            <a:ext cx="768096" cy="583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877217"/>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Title Slide 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08215" y="2032598"/>
            <a:ext cx="4263785" cy="886397"/>
          </a:xfrm>
        </p:spPr>
        <p:txBody>
          <a:bodyPr wrap="square" lIns="0" tIns="0" rIns="0" bIns="0" numCol="1" anchor="t" anchorCtr="0">
            <a:spAutoFit/>
          </a:bodyPr>
          <a:lstStyle>
            <a:lvl1pPr algn="l">
              <a:lnSpc>
                <a:spcPct val="90000"/>
              </a:lnSpc>
              <a:spcBef>
                <a:spcPts val="600"/>
              </a:spcBef>
              <a:defRPr sz="3200" b="0">
                <a:solidFill>
                  <a:schemeClr val="tx2"/>
                </a:solidFill>
                <a:latin typeface="+mj-lt"/>
              </a:defRPr>
            </a:lvl1pPr>
          </a:lstStyle>
          <a:p>
            <a:r>
              <a:rPr lang="en-US" smtClean="0"/>
              <a:t>Click to edit Master title style</a:t>
            </a:r>
            <a:endParaRPr lang="en-US" dirty="0"/>
          </a:p>
        </p:txBody>
      </p:sp>
      <p:sp>
        <p:nvSpPr>
          <p:cNvPr id="3" name="Subtitle 2"/>
          <p:cNvSpPr>
            <a:spLocks noGrp="1"/>
          </p:cNvSpPr>
          <p:nvPr>
            <p:ph type="subTitle" idx="1"/>
          </p:nvPr>
        </p:nvSpPr>
        <p:spPr>
          <a:xfrm>
            <a:off x="308215" y="1129219"/>
            <a:ext cx="4257242" cy="886397"/>
          </a:xfrm>
        </p:spPr>
        <p:txBody>
          <a:bodyPr wrap="square" lIns="0" tIns="0" rIns="0" bIns="0" numCol="1" anchor="b" anchorCtr="0">
            <a:spAutoFit/>
          </a:bodyPr>
          <a:lstStyle>
            <a:lvl1pPr marL="0" indent="0" algn="l">
              <a:lnSpc>
                <a:spcPct val="90000"/>
              </a:lnSpc>
              <a:spcBef>
                <a:spcPts val="600"/>
              </a:spcBef>
              <a:buNone/>
              <a:defRPr sz="3200">
                <a:solidFill>
                  <a:schemeClr val="tx1"/>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1" name="Text Placeholder 20"/>
          <p:cNvSpPr>
            <a:spLocks noGrp="1"/>
          </p:cNvSpPr>
          <p:nvPr>
            <p:ph type="body" sz="quarter" idx="13"/>
          </p:nvPr>
        </p:nvSpPr>
        <p:spPr>
          <a:xfrm>
            <a:off x="309563" y="380356"/>
            <a:ext cx="3424237" cy="215444"/>
          </a:xfrm>
        </p:spPr>
        <p:txBody>
          <a:bodyPr numCol="1"/>
          <a:lstStyle>
            <a:lvl1pPr marL="0" indent="0">
              <a:buNone/>
              <a:defRPr sz="1400">
                <a:solidFill>
                  <a:schemeClr val="tx1"/>
                </a:solidFill>
                <a:latin typeface="+mj-lt"/>
              </a:defRPr>
            </a:lvl1pPr>
          </a:lstStyle>
          <a:p>
            <a:pPr lvl="0"/>
            <a:r>
              <a:rPr lang="en-US" smtClean="0"/>
              <a:t>Click to edit Master text styles</a:t>
            </a:r>
          </a:p>
        </p:txBody>
      </p:sp>
      <p:sp>
        <p:nvSpPr>
          <p:cNvPr id="24" name="Text Placeholder 23"/>
          <p:cNvSpPr>
            <a:spLocks noGrp="1"/>
          </p:cNvSpPr>
          <p:nvPr>
            <p:ph type="body" sz="quarter" idx="14"/>
          </p:nvPr>
        </p:nvSpPr>
        <p:spPr>
          <a:xfrm>
            <a:off x="6869681" y="4499653"/>
            <a:ext cx="1940934" cy="246221"/>
          </a:xfrm>
        </p:spPr>
        <p:txBody>
          <a:bodyPr numCol="1"/>
          <a:lstStyle>
            <a:lvl1pPr marL="0" indent="0" algn="r">
              <a:spcBef>
                <a:spcPts val="0"/>
              </a:spcBef>
              <a:buNone/>
              <a:defRPr sz="800">
                <a:solidFill>
                  <a:schemeClr val="tx1"/>
                </a:solidFill>
                <a:latin typeface="+mj-lt"/>
              </a:defRPr>
            </a:lvl1pPr>
            <a:lvl2pPr marL="457200" indent="0" algn="r">
              <a:spcBef>
                <a:spcPts val="0"/>
              </a:spcBef>
              <a:buNone/>
              <a:defRPr sz="800" i="1">
                <a:solidFill>
                  <a:schemeClr val="tx1"/>
                </a:solidFill>
                <a:latin typeface="+mj-lt"/>
              </a:defRPr>
            </a:lvl2pPr>
          </a:lstStyle>
          <a:p>
            <a:pPr lvl="0"/>
            <a:r>
              <a:rPr lang="en-US" smtClean="0"/>
              <a:t>Click to edit Master text styles</a:t>
            </a:r>
          </a:p>
          <a:p>
            <a:pPr lvl="1"/>
            <a:r>
              <a:rPr lang="en-US" smtClean="0"/>
              <a:t>Second level</a:t>
            </a:r>
          </a:p>
        </p:txBody>
      </p:sp>
      <p:sp>
        <p:nvSpPr>
          <p:cNvPr id="11" name="Freeform 5"/>
          <p:cNvSpPr>
            <a:spLocks/>
          </p:cNvSpPr>
          <p:nvPr userDrawn="1"/>
        </p:nvSpPr>
        <p:spPr>
          <a:xfrm>
            <a:off x="-9524" y="334606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4"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a:xfrm>
            <a:off x="331840" y="4137219"/>
            <a:ext cx="774727" cy="594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0615760"/>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Chapter Hea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9562" y="122664"/>
            <a:ext cx="8834438" cy="1200329"/>
          </a:xfrm>
        </p:spPr>
        <p:txBody>
          <a:bodyPr numCol="1" anchor="t"/>
          <a:lstStyle>
            <a:lvl1pPr algn="l">
              <a:defRPr sz="7800" b="0" cap="none">
                <a:solidFill>
                  <a:schemeClr val="tx2"/>
                </a:solidFill>
              </a:defRPr>
            </a:lvl1pPr>
          </a:lstStyle>
          <a:p>
            <a:r>
              <a:rPr lang="en-US" dirty="0" smtClean="0"/>
              <a:t>Click to edit master</a:t>
            </a:r>
            <a:endParaRPr lang="en-US" dirty="0"/>
          </a:p>
        </p:txBody>
      </p:sp>
      <p:sp>
        <p:nvSpPr>
          <p:cNvPr id="3" name="Text Placeholder 2"/>
          <p:cNvSpPr>
            <a:spLocks noGrp="1"/>
          </p:cNvSpPr>
          <p:nvPr>
            <p:ph type="body" idx="1"/>
          </p:nvPr>
        </p:nvSpPr>
        <p:spPr>
          <a:xfrm>
            <a:off x="309563" y="1196432"/>
            <a:ext cx="7772400" cy="492443"/>
          </a:xfrm>
        </p:spPr>
        <p:txBody>
          <a:bodyPr numCol="1" anchor="t" anchorCtr="0"/>
          <a:lstStyle>
            <a:lvl1pPr marL="0" indent="0">
              <a:buNone/>
              <a:defRPr sz="3200">
                <a:solidFill>
                  <a:schemeClr val="bg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solidFill>
                  <a:schemeClr val="bg1"/>
                </a:solidFill>
                <a:latin typeface="+mj-lt"/>
              </a:defRPr>
            </a:lvl1pPr>
          </a:lstStyle>
          <a:p>
            <a:r>
              <a:rPr lang="en-US" dirty="0" smtClean="0"/>
              <a:t>Data Analytics Enabling Consultancy Services - CEO Update Meeting 2019.06.28</a:t>
            </a:r>
            <a:endParaRPr lang="en-US" dirty="0"/>
          </a:p>
        </p:txBody>
      </p:sp>
      <p:sp>
        <p:nvSpPr>
          <p:cNvPr id="6" name="Slide Number Placeholder 5"/>
          <p:cNvSpPr>
            <a:spLocks noGrp="1"/>
          </p:cNvSpPr>
          <p:nvPr>
            <p:ph type="sldNum" sz="quarter" idx="12"/>
          </p:nvPr>
        </p:nvSpPr>
        <p:spPr/>
        <p:txBody>
          <a:bodyPr numCol="1"/>
          <a:lstStyle>
            <a:lvl1pPr>
              <a:defRPr>
                <a:solidFill>
                  <a:schemeClr val="bg1"/>
                </a:solidFill>
                <a:latin typeface="+mj-lt"/>
              </a:defRPr>
            </a:lvl1pPr>
          </a:lstStyle>
          <a:p>
            <a:fld id="{F06B2653-D1AD-46BA-BB88-3123B5BA212E}" type="slidenum">
              <a:rPr lang="en-US" smtClean="0"/>
              <a:pPr/>
              <a:t>‹#›</a:t>
            </a:fld>
            <a:endParaRPr lang="en-US" dirty="0"/>
          </a:p>
        </p:txBody>
      </p:sp>
      <p:sp>
        <p:nvSpPr>
          <p:cNvPr id="9" name="Text Placeholder 8"/>
          <p:cNvSpPr>
            <a:spLocks noGrp="1"/>
          </p:cNvSpPr>
          <p:nvPr>
            <p:ph type="body" sz="quarter" idx="13"/>
          </p:nvPr>
        </p:nvSpPr>
        <p:spPr>
          <a:xfrm>
            <a:off x="309563" y="3740235"/>
            <a:ext cx="1895018" cy="123111"/>
          </a:xfrm>
        </p:spPr>
        <p:txBody>
          <a:bodyPr numCol="1"/>
          <a:lstStyle>
            <a:lvl1pPr>
              <a:lnSpc>
                <a:spcPct val="100000"/>
              </a:lnSpc>
              <a:spcBef>
                <a:spcPts val="0"/>
              </a:spcBef>
              <a:defRPr sz="800">
                <a:solidFill>
                  <a:schemeClr val="bg1"/>
                </a:solidFill>
                <a:latin typeface="+mn-lt"/>
              </a:defRPr>
            </a:lvl1pPr>
          </a:lstStyle>
          <a:p>
            <a:pPr lvl="0"/>
            <a:r>
              <a:rPr lang="en-US" dirty="0" smtClean="0"/>
              <a:t>Click to edit Master text styles</a:t>
            </a:r>
          </a:p>
        </p:txBody>
      </p:sp>
      <p:sp>
        <p:nvSpPr>
          <p:cNvPr id="10" name="Text Placeholder 8"/>
          <p:cNvSpPr>
            <a:spLocks noGrp="1"/>
          </p:cNvSpPr>
          <p:nvPr>
            <p:ph type="body" sz="quarter" idx="14"/>
          </p:nvPr>
        </p:nvSpPr>
        <p:spPr>
          <a:xfrm>
            <a:off x="2486025" y="3740235"/>
            <a:ext cx="1866770" cy="123111"/>
          </a:xfrm>
        </p:spPr>
        <p:txBody>
          <a:bodyPr numCol="1"/>
          <a:lstStyle>
            <a:lvl1pPr>
              <a:lnSpc>
                <a:spcPct val="100000"/>
              </a:lnSpc>
              <a:spcBef>
                <a:spcPts val="0"/>
              </a:spcBef>
              <a:defRPr sz="800">
                <a:solidFill>
                  <a:schemeClr val="bg1"/>
                </a:solidFill>
                <a:latin typeface="+mn-lt"/>
              </a:defRPr>
            </a:lvl1pPr>
          </a:lstStyle>
          <a:p>
            <a:pPr lvl="0"/>
            <a:r>
              <a:rPr lang="en-US" dirty="0" smtClean="0"/>
              <a:t>Click to edit Master text styles</a:t>
            </a:r>
          </a:p>
        </p:txBody>
      </p:sp>
      <p:sp>
        <p:nvSpPr>
          <p:cNvPr id="11" name="Text Placeholder 8"/>
          <p:cNvSpPr>
            <a:spLocks noGrp="1"/>
          </p:cNvSpPr>
          <p:nvPr>
            <p:ph type="body" sz="quarter" idx="15"/>
          </p:nvPr>
        </p:nvSpPr>
        <p:spPr>
          <a:xfrm>
            <a:off x="4636297" y="3740235"/>
            <a:ext cx="2011680" cy="123111"/>
          </a:xfrm>
        </p:spPr>
        <p:txBody>
          <a:bodyPr numCol="1"/>
          <a:lstStyle>
            <a:lvl1pPr>
              <a:lnSpc>
                <a:spcPct val="100000"/>
              </a:lnSpc>
              <a:spcBef>
                <a:spcPts val="0"/>
              </a:spcBef>
              <a:defRPr sz="800">
                <a:solidFill>
                  <a:schemeClr val="bg1"/>
                </a:solidFill>
                <a:latin typeface="+mn-lt"/>
              </a:defRPr>
            </a:lvl1pPr>
          </a:lstStyle>
          <a:p>
            <a:pPr lvl="0"/>
            <a:r>
              <a:rPr lang="en-US" smtClean="0"/>
              <a:t>Click to edit Master text styles</a:t>
            </a:r>
          </a:p>
        </p:txBody>
      </p:sp>
      <p:cxnSp>
        <p:nvCxnSpPr>
          <p:cNvPr id="13" name="Straight Connector 12"/>
          <p:cNvCxnSpPr/>
          <p:nvPr userDrawn="1"/>
        </p:nvCxnSpPr>
        <p:spPr>
          <a:xfrm>
            <a:off x="4505326" y="3695700"/>
            <a:ext cx="0" cy="569119"/>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2352676" y="3695700"/>
            <a:ext cx="0" cy="569119"/>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16" name="Freeform 5"/>
          <p:cNvSpPr>
            <a:spLocks/>
          </p:cNvSpPr>
          <p:nvPr userDrawn="1"/>
        </p:nvSpPr>
        <p:spPr>
          <a:xfrm>
            <a:off x="-9524" y="334606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2785249124"/>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tx1"/>
        </a:solidFill>
        <a:effectLst/>
      </p:bgPr>
    </p:bg>
    <p:spTree>
      <p:nvGrpSpPr>
        <p:cNvPr id="1" name=""/>
        <p:cNvGrpSpPr/>
        <p:nvPr/>
      </p:nvGrpSpPr>
      <p:grpSpPr>
        <a:xfrm>
          <a:off x="0" y="0"/>
          <a:ext cx="0" cy="0"/>
          <a:chOff x="0" y="0"/>
          <a:chExt cx="0" cy="0"/>
        </a:xfrm>
      </p:grpSpPr>
      <p:sp>
        <p:nvSpPr>
          <p:cNvPr id="9" name="Picture Placeholder 8"/>
          <p:cNvSpPr>
            <a:spLocks noGrp="1"/>
          </p:cNvSpPr>
          <p:nvPr>
            <p:ph type="pic" sz="quarter" idx="13"/>
          </p:nvPr>
        </p:nvSpPr>
        <p:spPr>
          <a:xfrm>
            <a:off x="0" y="0"/>
            <a:ext cx="9144000" cy="5143500"/>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 name="Title 1"/>
          <p:cNvSpPr>
            <a:spLocks noGrp="1"/>
          </p:cNvSpPr>
          <p:nvPr>
            <p:ph type="title" hasCustomPrompt="1"/>
          </p:nvPr>
        </p:nvSpPr>
        <p:spPr bwMode="white">
          <a:xfrm>
            <a:off x="305501" y="2170783"/>
            <a:ext cx="8834438" cy="307777"/>
          </a:xfrm>
        </p:spPr>
        <p:txBody>
          <a:bodyPr numCol="1" anchor="t"/>
          <a:lstStyle>
            <a:lvl1pPr algn="ctr">
              <a:defRPr sz="2000" b="0" cap="none">
                <a:solidFill>
                  <a:schemeClr val="bg1"/>
                </a:solidFill>
                <a:latin typeface="+mj-lt"/>
              </a:defRPr>
            </a:lvl1pPr>
          </a:lstStyle>
          <a:p>
            <a:r>
              <a:rPr lang="en-US" dirty="0" smtClean="0"/>
              <a:t>Click to edit master title</a:t>
            </a:r>
            <a:endParaRPr lang="en-US" dirty="0"/>
          </a:p>
        </p:txBody>
      </p:sp>
      <p:sp>
        <p:nvSpPr>
          <p:cNvPr id="5" name="Footer Placeholder 4"/>
          <p:cNvSpPr>
            <a:spLocks noGrp="1"/>
          </p:cNvSpPr>
          <p:nvPr>
            <p:ph type="ftr" sz="quarter" idx="11"/>
          </p:nvPr>
        </p:nvSpPr>
        <p:spPr>
          <a:xfrm>
            <a:off x="332184" y="4771578"/>
            <a:ext cx="3051096"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6" name="Slide Number Placeholder 5"/>
          <p:cNvSpPr>
            <a:spLocks noGrp="1"/>
          </p:cNvSpPr>
          <p:nvPr>
            <p:ph type="sldNum" sz="quarter" idx="12"/>
          </p:nvPr>
        </p:nvSpPr>
        <p:spPr/>
        <p:txBody>
          <a:bodyPr numCol="1"/>
          <a:lstStyle>
            <a:lvl1pPr>
              <a:defRPr>
                <a:solidFill>
                  <a:schemeClr val="bg1"/>
                </a:solidFill>
                <a:latin typeface="+mj-lt"/>
              </a:defRPr>
            </a:lvl1pPr>
          </a:lstStyle>
          <a:p>
            <a:fld id="{F06B2653-D1AD-46BA-BB88-3123B5BA212E}" type="slidenum">
              <a:rPr lang="en-US" smtClean="0"/>
              <a:pPr/>
              <a:t>‹#›</a:t>
            </a:fld>
            <a:endParaRPr lang="en-US" dirty="0"/>
          </a:p>
        </p:txBody>
      </p:sp>
      <p:cxnSp>
        <p:nvCxnSpPr>
          <p:cNvPr id="10" name="Straight Connector 9"/>
          <p:cNvCxnSpPr/>
          <p:nvPr userDrawn="1"/>
        </p:nvCxnSpPr>
        <p:spPr bwMode="gray">
          <a:xfrm rot="16200000">
            <a:off x="4572000" y="1685531"/>
            <a:ext cx="0" cy="569119"/>
          </a:xfrm>
          <a:prstGeom prst="line">
            <a:avLst/>
          </a:prstGeom>
          <a:ln w="9525"/>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userDrawn="1"/>
        </p:nvPicPr>
        <p:blipFill rotWithShape="1">
          <a:blip r:embed="rId2" cstate="print">
            <a:clrChange>
              <a:clrFrom>
                <a:srgbClr val="000000"/>
              </a:clrFrom>
              <a:clrTo>
                <a:srgbClr val="000000">
                  <a:alpha val="0"/>
                </a:srgbClr>
              </a:clrTo>
            </a:clrChange>
            <a:extLst>
              <a:ext uri="{28A0092B-C50C-407E-A947-70E740481C1C}">
                <a14:useLocalDpi xmlns:a14="http://schemas.microsoft.com/office/drawing/2010/main" val="0"/>
              </a:ext>
            </a:extLst>
          </a:blip>
          <a:srcRect/>
          <a:stretch/>
        </p:blipFill>
        <p:spPr bwMode="gray">
          <a:xfrm>
            <a:off x="4348784" y="1382753"/>
            <a:ext cx="446429" cy="384268"/>
          </a:xfrm>
          <a:prstGeom prst="rect">
            <a:avLst/>
          </a:prstGeom>
        </p:spPr>
      </p:pic>
    </p:spTree>
    <p:extLst>
      <p:ext uri="{BB962C8B-B14F-4D97-AF65-F5344CB8AC3E}">
        <p14:creationId xmlns:p14="http://schemas.microsoft.com/office/powerpoint/2010/main" val="662556508"/>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Section Header 3">
    <p:bg>
      <p:bgPr>
        <a:solidFill>
          <a:schemeClr val="bg1"/>
        </a:solidFill>
        <a:effectLst/>
      </p:bgPr>
    </p:bg>
    <p:spTree>
      <p:nvGrpSpPr>
        <p:cNvPr id="1" name=""/>
        <p:cNvGrpSpPr/>
        <p:nvPr/>
      </p:nvGrpSpPr>
      <p:grpSpPr>
        <a:xfrm>
          <a:off x="0" y="0"/>
          <a:ext cx="0" cy="0"/>
          <a:chOff x="0" y="0"/>
          <a:chExt cx="0" cy="0"/>
        </a:xfrm>
      </p:grpSpPr>
      <p:sp>
        <p:nvSpPr>
          <p:cNvPr id="9" name="Picture Placeholder 8"/>
          <p:cNvSpPr>
            <a:spLocks noGrp="1"/>
          </p:cNvSpPr>
          <p:nvPr>
            <p:ph type="pic" sz="quarter" idx="13"/>
          </p:nvPr>
        </p:nvSpPr>
        <p:spPr bwMode="white">
          <a:xfrm>
            <a:off x="3081339" y="0"/>
            <a:ext cx="6067424" cy="5143500"/>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2" name="Title 1"/>
          <p:cNvSpPr>
            <a:spLocks noGrp="1"/>
          </p:cNvSpPr>
          <p:nvPr>
            <p:ph type="title" hasCustomPrompt="1"/>
          </p:nvPr>
        </p:nvSpPr>
        <p:spPr>
          <a:xfrm>
            <a:off x="305501" y="2136400"/>
            <a:ext cx="2458325" cy="615553"/>
          </a:xfrm>
        </p:spPr>
        <p:txBody>
          <a:bodyPr numCol="1" anchor="t"/>
          <a:lstStyle>
            <a:lvl1pPr algn="ctr">
              <a:lnSpc>
                <a:spcPct val="100000"/>
              </a:lnSpc>
              <a:defRPr sz="2000" b="0" cap="none">
                <a:solidFill>
                  <a:schemeClr val="tx1"/>
                </a:solidFill>
              </a:defRPr>
            </a:lvl1pPr>
          </a:lstStyle>
          <a:p>
            <a:r>
              <a:rPr lang="en-US" dirty="0" smtClean="0"/>
              <a:t>Click to edit master title</a:t>
            </a:r>
            <a:endParaRPr lang="en-US" dirty="0"/>
          </a:p>
        </p:txBody>
      </p:sp>
      <p:sp>
        <p:nvSpPr>
          <p:cNvPr id="3" name="Text Placeholder 2"/>
          <p:cNvSpPr>
            <a:spLocks noGrp="1"/>
          </p:cNvSpPr>
          <p:nvPr>
            <p:ph type="body" idx="1"/>
          </p:nvPr>
        </p:nvSpPr>
        <p:spPr>
          <a:xfrm>
            <a:off x="311945" y="3282696"/>
            <a:ext cx="2445006" cy="107722"/>
          </a:xfrm>
        </p:spPr>
        <p:txBody>
          <a:bodyPr numCol="1" anchor="t" anchorCtr="0"/>
          <a:lstStyle>
            <a:lvl1pPr marL="0" indent="0" algn="ctr">
              <a:buNone/>
              <a:defRPr sz="700" b="1" kern="0" cap="all" spc="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atin typeface="+mj-lt"/>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grpSp>
        <p:nvGrpSpPr>
          <p:cNvPr id="12" name="Group 11"/>
          <p:cNvGrpSpPr/>
          <p:nvPr userDrawn="1"/>
        </p:nvGrpSpPr>
        <p:grpSpPr>
          <a:xfrm>
            <a:off x="3039428" y="-5838"/>
            <a:ext cx="135608" cy="5148119"/>
            <a:chOff x="3039428" y="-5838"/>
            <a:chExt cx="135608" cy="5148119"/>
          </a:xfrm>
        </p:grpSpPr>
        <p:sp>
          <p:nvSpPr>
            <p:cNvPr id="13" name="Isosceles Triangle 12"/>
            <p:cNvSpPr/>
            <p:nvPr userDrawn="1"/>
          </p:nvSpPr>
          <p:spPr bwMode="white">
            <a:xfrm rot="5400000">
              <a:off x="2992932" y="2522999"/>
              <a:ext cx="228599" cy="13560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16" name="Freeform 5"/>
            <p:cNvSpPr>
              <a:spLocks/>
            </p:cNvSpPr>
            <p:nvPr userDrawn="1"/>
          </p:nvSpPr>
          <p:spPr>
            <a:xfrm rot="16200000">
              <a:off x="550555" y="2518612"/>
              <a:ext cx="5148119" cy="99220"/>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 name="connsiteX0" fmla="*/ 12577 w 12577"/>
                <a:gd name="connsiteY0" fmla="*/ 46 h 9577"/>
                <a:gd name="connsiteX1" fmla="*/ 6453 w 12577"/>
                <a:gd name="connsiteY1" fmla="*/ 46 h 9577"/>
                <a:gd name="connsiteX2" fmla="*/ 6257 w 12577"/>
                <a:gd name="connsiteY2" fmla="*/ 9577 h 9577"/>
                <a:gd name="connsiteX3" fmla="*/ 6035 w 12577"/>
                <a:gd name="connsiteY3" fmla="*/ 46 h 9577"/>
                <a:gd name="connsiteX4" fmla="*/ 0 w 12577"/>
                <a:gd name="connsiteY4" fmla="*/ 46 h 9577"/>
                <a:gd name="connsiteX0" fmla="*/ 10023 w 10023"/>
                <a:gd name="connsiteY0" fmla="*/ 0 h 10197"/>
                <a:gd name="connsiteX1" fmla="*/ 5131 w 10023"/>
                <a:gd name="connsiteY1" fmla="*/ 245 h 10197"/>
                <a:gd name="connsiteX2" fmla="*/ 4975 w 10023"/>
                <a:gd name="connsiteY2" fmla="*/ 10197 h 10197"/>
                <a:gd name="connsiteX3" fmla="*/ 4798 w 10023"/>
                <a:gd name="connsiteY3" fmla="*/ 245 h 10197"/>
                <a:gd name="connsiteX4" fmla="*/ 0 w 10023"/>
                <a:gd name="connsiteY4" fmla="*/ 245 h 10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23" h="10197">
                  <a:moveTo>
                    <a:pt x="10023" y="0"/>
                  </a:moveTo>
                  <a:cubicBezTo>
                    <a:pt x="8399" y="163"/>
                    <a:pt x="6755" y="82"/>
                    <a:pt x="5131" y="245"/>
                  </a:cubicBezTo>
                  <a:cubicBezTo>
                    <a:pt x="5080" y="3562"/>
                    <a:pt x="5027" y="6880"/>
                    <a:pt x="4975" y="10197"/>
                  </a:cubicBezTo>
                  <a:cubicBezTo>
                    <a:pt x="4916" y="6880"/>
                    <a:pt x="4858" y="3562"/>
                    <a:pt x="4798" y="245"/>
                  </a:cubicBezTo>
                  <a:lnTo>
                    <a:pt x="0" y="245"/>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53456024"/>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Experience Photo">
    <p:bg>
      <p:bgPr>
        <a:solidFill>
          <a:schemeClr val="tx1"/>
        </a:solidFill>
        <a:effectLst/>
      </p:bgPr>
    </p:bg>
    <p:spTree>
      <p:nvGrpSpPr>
        <p:cNvPr id="1" name=""/>
        <p:cNvGrpSpPr/>
        <p:nvPr/>
      </p:nvGrpSpPr>
      <p:grpSpPr>
        <a:xfrm>
          <a:off x="0" y="0"/>
          <a:ext cx="0" cy="0"/>
          <a:chOff x="0" y="0"/>
          <a:chExt cx="0" cy="0"/>
        </a:xfrm>
      </p:grpSpPr>
      <p:sp>
        <p:nvSpPr>
          <p:cNvPr id="9" name="Picture Placeholder 8"/>
          <p:cNvSpPr>
            <a:spLocks noGrp="1"/>
          </p:cNvSpPr>
          <p:nvPr>
            <p:ph type="pic" sz="quarter" idx="13"/>
          </p:nvPr>
        </p:nvSpPr>
        <p:spPr>
          <a:xfrm>
            <a:off x="0" y="0"/>
            <a:ext cx="9144000" cy="5143500"/>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 name="Title 1"/>
          <p:cNvSpPr>
            <a:spLocks noGrp="1"/>
          </p:cNvSpPr>
          <p:nvPr>
            <p:ph type="title" hasCustomPrompt="1"/>
          </p:nvPr>
        </p:nvSpPr>
        <p:spPr bwMode="white">
          <a:xfrm>
            <a:off x="307532" y="2218908"/>
            <a:ext cx="8528937" cy="492443"/>
          </a:xfrm>
        </p:spPr>
        <p:txBody>
          <a:bodyPr numCol="1" anchor="t"/>
          <a:lstStyle>
            <a:lvl1pPr algn="ctr">
              <a:defRPr sz="3200" b="0" cap="none">
                <a:solidFill>
                  <a:schemeClr val="bg1"/>
                </a:solidFill>
                <a:latin typeface="+mj-lt"/>
              </a:defRPr>
            </a:lvl1pPr>
          </a:lstStyle>
          <a:p>
            <a:r>
              <a:rPr lang="en-US" dirty="0" smtClean="0"/>
              <a:t>Click to edit master title</a:t>
            </a:r>
            <a:endParaRPr lang="en-US" dirty="0"/>
          </a:p>
        </p:txBody>
      </p:sp>
      <p:sp>
        <p:nvSpPr>
          <p:cNvPr id="5" name="Footer Placeholder 4"/>
          <p:cNvSpPr>
            <a:spLocks noGrp="1"/>
          </p:cNvSpPr>
          <p:nvPr>
            <p:ph type="ftr" sz="quarter" idx="11"/>
          </p:nvPr>
        </p:nvSpPr>
        <p:spPr>
          <a:xfrm>
            <a:off x="332184" y="4771578"/>
            <a:ext cx="3051096"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bg1"/>
                </a:solidFill>
                <a:latin typeface="+mj-lt"/>
              </a:defRPr>
            </a:lvl1pPr>
          </a:lstStyle>
          <a:p>
            <a:fld id="{F06B2653-D1AD-46BA-BB88-3123B5BA212E}" type="slidenum">
              <a:rPr lang="en-US" smtClean="0"/>
              <a:pPr/>
              <a:t>‹#›</a:t>
            </a:fld>
            <a:endParaRPr lang="en-US" dirty="0"/>
          </a:p>
        </p:txBody>
      </p:sp>
      <p:cxnSp>
        <p:nvCxnSpPr>
          <p:cNvPr id="10" name="Straight Connector 9"/>
          <p:cNvCxnSpPr/>
          <p:nvPr userDrawn="1"/>
        </p:nvCxnSpPr>
        <p:spPr bwMode="white">
          <a:xfrm rot="16200000">
            <a:off x="4572000" y="1816156"/>
            <a:ext cx="0" cy="569119"/>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2" name="Text Placeholder 2"/>
          <p:cNvSpPr>
            <a:spLocks noGrp="1"/>
          </p:cNvSpPr>
          <p:nvPr>
            <p:ph type="body" idx="1"/>
          </p:nvPr>
        </p:nvSpPr>
        <p:spPr bwMode="white">
          <a:xfrm>
            <a:off x="685800" y="1698321"/>
            <a:ext cx="7772400" cy="215444"/>
          </a:xfrm>
        </p:spPr>
        <p:txBody>
          <a:bodyPr numCol="1" anchor="t" anchorCtr="0"/>
          <a:lstStyle>
            <a:lvl1pPr marL="0" indent="0" algn="ctr">
              <a:buNone/>
              <a:defRPr sz="1400">
                <a:solidFill>
                  <a:schemeClr val="bg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616894040"/>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preserve="1" userDrawn="1">
  <p:cSld name="Experience 2">
    <p:bg>
      <p:bgPr>
        <a:solidFill>
          <a:schemeClr val="bg1"/>
        </a:solidFill>
        <a:effectLst/>
      </p:bgPr>
    </p:bg>
    <p:spTree>
      <p:nvGrpSpPr>
        <p:cNvPr id="1" name=""/>
        <p:cNvGrpSpPr/>
        <p:nvPr/>
      </p:nvGrpSpPr>
      <p:grpSpPr>
        <a:xfrm>
          <a:off x="0" y="0"/>
          <a:ext cx="0" cy="0"/>
          <a:chOff x="0" y="0"/>
          <a:chExt cx="0" cy="0"/>
        </a:xfrm>
      </p:grpSpPr>
      <p:sp>
        <p:nvSpPr>
          <p:cNvPr id="8" name="Isosceles Triangle 7"/>
          <p:cNvSpPr/>
          <p:nvPr userDrawn="1"/>
        </p:nvSpPr>
        <p:spPr bwMode="ltGray">
          <a:xfrm rot="5400000">
            <a:off x="-230021" y="230020"/>
            <a:ext cx="5143501" cy="4683459"/>
          </a:xfrm>
          <a:custGeom>
            <a:avLst/>
            <a:gdLst>
              <a:gd name="connsiteX0" fmla="*/ 0 w 5143501"/>
              <a:gd name="connsiteY0" fmla="*/ 4683459 h 4683459"/>
              <a:gd name="connsiteX1" fmla="*/ 0 w 5143501"/>
              <a:gd name="connsiteY1" fmla="*/ 101289 h 4683459"/>
              <a:gd name="connsiteX2" fmla="*/ 2503420 w 5143501"/>
              <a:gd name="connsiteY2" fmla="*/ 98908 h 4683459"/>
              <a:gd name="connsiteX3" fmla="*/ 2583072 w 5143501"/>
              <a:gd name="connsiteY3" fmla="*/ 0 h 4683459"/>
              <a:gd name="connsiteX4" fmla="*/ 2688919 w 5143501"/>
              <a:gd name="connsiteY4" fmla="*/ 101289 h 4683459"/>
              <a:gd name="connsiteX5" fmla="*/ 5143501 w 5143501"/>
              <a:gd name="connsiteY5" fmla="*/ 101289 h 4683459"/>
              <a:gd name="connsiteX6" fmla="*/ 5143501 w 5143501"/>
              <a:gd name="connsiteY6" fmla="*/ 4683459 h 4683459"/>
              <a:gd name="connsiteX7" fmla="*/ 0 w 5143501"/>
              <a:gd name="connsiteY7" fmla="*/ 4683459 h 4683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43501" h="4683459">
                <a:moveTo>
                  <a:pt x="0" y="4683459"/>
                </a:moveTo>
                <a:lnTo>
                  <a:pt x="0" y="101289"/>
                </a:lnTo>
                <a:lnTo>
                  <a:pt x="2503420" y="98908"/>
                </a:lnTo>
                <a:lnTo>
                  <a:pt x="2583072" y="0"/>
                </a:lnTo>
                <a:lnTo>
                  <a:pt x="2688919" y="101289"/>
                </a:lnTo>
                <a:lnTo>
                  <a:pt x="5143501" y="101289"/>
                </a:lnTo>
                <a:lnTo>
                  <a:pt x="5143501" y="4683459"/>
                </a:lnTo>
                <a:lnTo>
                  <a:pt x="0" y="468345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2" name="Title 1"/>
          <p:cNvSpPr>
            <a:spLocks noGrp="1"/>
          </p:cNvSpPr>
          <p:nvPr>
            <p:ph type="title" hasCustomPrompt="1"/>
          </p:nvPr>
        </p:nvSpPr>
        <p:spPr>
          <a:xfrm>
            <a:off x="694394" y="1985304"/>
            <a:ext cx="3396343" cy="984885"/>
          </a:xfrm>
        </p:spPr>
        <p:txBody>
          <a:bodyPr numCol="1" anchor="t"/>
          <a:lstStyle>
            <a:lvl1pPr algn="ctr">
              <a:lnSpc>
                <a:spcPct val="100000"/>
              </a:lnSpc>
              <a:defRPr sz="3200" b="0" cap="none">
                <a:solidFill>
                  <a:schemeClr val="bg2"/>
                </a:solidFill>
                <a:latin typeface="+mj-lt"/>
              </a:defRPr>
            </a:lvl1pPr>
          </a:lstStyle>
          <a:p>
            <a:r>
              <a:rPr lang="en-US" dirty="0" smtClean="0"/>
              <a:t>Click to edit master title</a:t>
            </a:r>
            <a:endParaRPr lang="en-US" dirty="0"/>
          </a:p>
        </p:txBody>
      </p:sp>
      <p:sp>
        <p:nvSpPr>
          <p:cNvPr id="3" name="Text Placeholder 2"/>
          <p:cNvSpPr>
            <a:spLocks noGrp="1"/>
          </p:cNvSpPr>
          <p:nvPr>
            <p:ph type="body" idx="1"/>
          </p:nvPr>
        </p:nvSpPr>
        <p:spPr>
          <a:xfrm>
            <a:off x="1130093" y="3435212"/>
            <a:ext cx="2445006" cy="169277"/>
          </a:xfrm>
        </p:spPr>
        <p:txBody>
          <a:bodyPr numCol="1" anchor="t" anchorCtr="0"/>
          <a:lstStyle>
            <a:lvl1pPr marL="117475" indent="-117475" algn="ctr">
              <a:lnSpc>
                <a:spcPct val="110000"/>
              </a:lnSpc>
              <a:spcBef>
                <a:spcPts val="600"/>
              </a:spcBef>
              <a:buFont typeface="Wingdings" panose="05000000000000000000" pitchFamily="2" charset="2"/>
              <a:buChar char="§"/>
              <a:defRPr sz="1000" cap="none"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atin typeface="+mj-lt"/>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sp>
        <p:nvSpPr>
          <p:cNvPr id="13" name="Text Placeholder 2"/>
          <p:cNvSpPr>
            <a:spLocks noGrp="1"/>
          </p:cNvSpPr>
          <p:nvPr>
            <p:ph type="body" idx="13"/>
          </p:nvPr>
        </p:nvSpPr>
        <p:spPr>
          <a:xfrm>
            <a:off x="1109468" y="912020"/>
            <a:ext cx="2445006" cy="677108"/>
          </a:xfrm>
        </p:spPr>
        <p:txBody>
          <a:bodyPr numCol="1" anchor="t" anchorCtr="0"/>
          <a:lstStyle>
            <a:lvl1pPr marL="0" indent="0" algn="ctr">
              <a:lnSpc>
                <a:spcPct val="110000"/>
              </a:lnSpc>
              <a:spcBef>
                <a:spcPts val="600"/>
              </a:spcBef>
              <a:buNone/>
              <a:defRPr sz="2000" cap="none" baseline="0">
                <a:solidFill>
                  <a:schemeClr val="bg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7" name="Text Placeholder 2"/>
          <p:cNvSpPr>
            <a:spLocks noGrp="1"/>
          </p:cNvSpPr>
          <p:nvPr>
            <p:ph type="body" idx="14"/>
          </p:nvPr>
        </p:nvSpPr>
        <p:spPr>
          <a:xfrm>
            <a:off x="5649247" y="3435212"/>
            <a:ext cx="2445006" cy="169277"/>
          </a:xfrm>
        </p:spPr>
        <p:txBody>
          <a:bodyPr numCol="1" anchor="t" anchorCtr="0"/>
          <a:lstStyle>
            <a:lvl1pPr marL="117475" indent="-117475" algn="ctr">
              <a:lnSpc>
                <a:spcPct val="110000"/>
              </a:lnSpc>
              <a:spcBef>
                <a:spcPts val="600"/>
              </a:spcBef>
              <a:buFont typeface="Wingdings" panose="05000000000000000000" pitchFamily="2" charset="2"/>
              <a:buChar char="§"/>
              <a:defRPr sz="1000" cap="none"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8" name="Text Placeholder 2"/>
          <p:cNvSpPr>
            <a:spLocks noGrp="1"/>
          </p:cNvSpPr>
          <p:nvPr>
            <p:ph type="body" idx="15"/>
          </p:nvPr>
        </p:nvSpPr>
        <p:spPr>
          <a:xfrm>
            <a:off x="5649247" y="912020"/>
            <a:ext cx="2445006" cy="677108"/>
          </a:xfrm>
        </p:spPr>
        <p:txBody>
          <a:bodyPr numCol="1" anchor="t" anchorCtr="0"/>
          <a:lstStyle>
            <a:lvl1pPr marL="0" indent="0" algn="ctr">
              <a:lnSpc>
                <a:spcPct val="110000"/>
              </a:lnSpc>
              <a:spcBef>
                <a:spcPts val="600"/>
              </a:spcBef>
              <a:buNone/>
              <a:defRPr sz="2000" cap="none" baseline="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1" name="Text Placeholder 2"/>
          <p:cNvSpPr>
            <a:spLocks noGrp="1"/>
          </p:cNvSpPr>
          <p:nvPr>
            <p:ph type="body" idx="16" hasCustomPrompt="1"/>
          </p:nvPr>
        </p:nvSpPr>
        <p:spPr>
          <a:xfrm>
            <a:off x="5122015" y="1985304"/>
            <a:ext cx="3499471" cy="984885"/>
          </a:xfrm>
        </p:spPr>
        <p:txBody>
          <a:bodyPr numCol="1" anchor="t" anchorCtr="0"/>
          <a:lstStyle>
            <a:lvl1pPr marL="0" indent="0" algn="ctr" defTabSz="914400" rtl="0" eaLnBrk="1" latinLnBrk="0" hangingPunct="1">
              <a:lnSpc>
                <a:spcPct val="100000"/>
              </a:lnSpc>
              <a:spcBef>
                <a:spcPct val="0"/>
              </a:spcBef>
              <a:buNone/>
              <a:defRPr lang="en-US" sz="3200" b="0" kern="1200" cap="none" dirty="0" smtClean="0">
                <a:solidFill>
                  <a:schemeClr val="tx1"/>
                </a:solidFill>
                <a:latin typeface="+mj-lt"/>
                <a:ea typeface="+mj-ea"/>
                <a:cs typeface="+mj-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title</a:t>
            </a:r>
          </a:p>
        </p:txBody>
      </p:sp>
      <p:cxnSp>
        <p:nvCxnSpPr>
          <p:cNvPr id="22" name="Straight Connector 21"/>
          <p:cNvCxnSpPr/>
          <p:nvPr userDrawn="1"/>
        </p:nvCxnSpPr>
        <p:spPr bwMode="white">
          <a:xfrm rot="16200000">
            <a:off x="2300631" y="1500597"/>
            <a:ext cx="0" cy="569119"/>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bwMode="white">
          <a:xfrm rot="16200000">
            <a:off x="6882906" y="1500598"/>
            <a:ext cx="0" cy="569119"/>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bwMode="white">
          <a:xfrm rot="16200000">
            <a:off x="2300631" y="2877334"/>
            <a:ext cx="0" cy="569119"/>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userDrawn="1"/>
        </p:nvCxnSpPr>
        <p:spPr bwMode="white">
          <a:xfrm rot="16200000">
            <a:off x="6882906" y="2877335"/>
            <a:ext cx="0" cy="569119"/>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7" name="Freeform 5"/>
          <p:cNvSpPr>
            <a:spLocks/>
          </p:cNvSpPr>
          <p:nvPr userDrawn="1"/>
        </p:nvSpPr>
        <p:spPr>
          <a:xfrm rot="16200000">
            <a:off x="2063444"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2829206666"/>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Experience 3">
    <p:bg>
      <p:bgPr>
        <a:solidFill>
          <a:srgbClr val="333332"/>
        </a:solidFill>
        <a:effectLst/>
      </p:bgPr>
    </p:bg>
    <p:spTree>
      <p:nvGrpSpPr>
        <p:cNvPr id="1" name=""/>
        <p:cNvGrpSpPr/>
        <p:nvPr/>
      </p:nvGrpSpPr>
      <p:grpSpPr>
        <a:xfrm>
          <a:off x="0" y="0"/>
          <a:ext cx="0" cy="0"/>
          <a:chOff x="0" y="0"/>
          <a:chExt cx="0" cy="0"/>
        </a:xfrm>
      </p:grpSpPr>
      <p:sp>
        <p:nvSpPr>
          <p:cNvPr id="23" name="Picture Placeholder 8"/>
          <p:cNvSpPr>
            <a:spLocks noGrp="1"/>
          </p:cNvSpPr>
          <p:nvPr>
            <p:ph type="pic" sz="quarter" idx="15"/>
          </p:nvPr>
        </p:nvSpPr>
        <p:spPr>
          <a:xfrm>
            <a:off x="3068060" y="1714172"/>
            <a:ext cx="3031958" cy="1711922"/>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2" name="Picture Placeholder 8"/>
          <p:cNvSpPr>
            <a:spLocks noGrp="1"/>
          </p:cNvSpPr>
          <p:nvPr>
            <p:ph type="pic" sz="quarter" idx="14"/>
          </p:nvPr>
        </p:nvSpPr>
        <p:spPr>
          <a:xfrm>
            <a:off x="3068060" y="0"/>
            <a:ext cx="3031958" cy="1711922"/>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4" name="Picture Placeholder 8"/>
          <p:cNvSpPr>
            <a:spLocks noGrp="1"/>
          </p:cNvSpPr>
          <p:nvPr>
            <p:ph type="pic" sz="quarter" idx="16"/>
          </p:nvPr>
        </p:nvSpPr>
        <p:spPr>
          <a:xfrm>
            <a:off x="3068060" y="3428343"/>
            <a:ext cx="3031958" cy="1711922"/>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 name="Title 1"/>
          <p:cNvSpPr>
            <a:spLocks noGrp="1"/>
          </p:cNvSpPr>
          <p:nvPr>
            <p:ph type="title" hasCustomPrompt="1"/>
          </p:nvPr>
        </p:nvSpPr>
        <p:spPr>
          <a:xfrm>
            <a:off x="195209" y="1613888"/>
            <a:ext cx="2676578" cy="270843"/>
          </a:xfrm>
        </p:spPr>
        <p:txBody>
          <a:bodyPr numCol="1" anchor="t"/>
          <a:lstStyle>
            <a:lvl1pPr algn="ctr">
              <a:lnSpc>
                <a:spcPct val="110000"/>
              </a:lnSpc>
              <a:defRPr sz="1600" b="0" cap="none">
                <a:solidFill>
                  <a:schemeClr val="bg1"/>
                </a:solidFill>
                <a:latin typeface="+mj-lt"/>
              </a:defRPr>
            </a:lvl1pPr>
          </a:lstStyle>
          <a:p>
            <a:r>
              <a:rPr lang="en-US" dirty="0" smtClean="0"/>
              <a:t>Click to edit master title</a:t>
            </a:r>
            <a:endParaRPr lang="en-US" dirty="0"/>
          </a:p>
        </p:txBody>
      </p:sp>
      <p:sp>
        <p:nvSpPr>
          <p:cNvPr id="3" name="Text Placeholder 2"/>
          <p:cNvSpPr>
            <a:spLocks noGrp="1"/>
          </p:cNvSpPr>
          <p:nvPr>
            <p:ph type="body" idx="1"/>
          </p:nvPr>
        </p:nvSpPr>
        <p:spPr>
          <a:xfrm>
            <a:off x="184935" y="3486540"/>
            <a:ext cx="2686852" cy="129266"/>
          </a:xfrm>
        </p:spPr>
        <p:txBody>
          <a:bodyPr numCol="1" anchor="t" anchorCtr="0"/>
          <a:lstStyle>
            <a:lvl1pPr marL="0" indent="0" algn="ctr">
              <a:lnSpc>
                <a:spcPct val="120000"/>
              </a:lnSpc>
              <a:spcBef>
                <a:spcPts val="0"/>
              </a:spcBef>
              <a:buFont typeface="Wingdings" panose="05000000000000000000" pitchFamily="2" charset="2"/>
              <a:buNone/>
              <a:defRPr sz="700" b="1" kern="0" cap="all" spc="0"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332184" y="4771578"/>
            <a:ext cx="3051096"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6" name="Slide Number Placeholder 5"/>
          <p:cNvSpPr>
            <a:spLocks noGrp="1"/>
          </p:cNvSpPr>
          <p:nvPr>
            <p:ph type="sldNum" sz="quarter" idx="12"/>
          </p:nvPr>
        </p:nvSpPr>
        <p:spPr/>
        <p:txBody>
          <a:bodyPr numCol="1"/>
          <a:lstStyle>
            <a:lvl1pPr>
              <a:defRPr>
                <a:solidFill>
                  <a:schemeClr val="bg1"/>
                </a:solidFill>
                <a:latin typeface="+mj-lt"/>
              </a:defRPr>
            </a:lvl1pPr>
          </a:lstStyle>
          <a:p>
            <a:fld id="{F06B2653-D1AD-46BA-BB88-3123B5BA212E}" type="slidenum">
              <a:rPr lang="en-US" smtClean="0"/>
              <a:pPr/>
              <a:t>‹#›</a:t>
            </a:fld>
            <a:endParaRPr lang="en-US" dirty="0"/>
          </a:p>
        </p:txBody>
      </p:sp>
      <p:sp>
        <p:nvSpPr>
          <p:cNvPr id="14" name="Picture Placeholder 8"/>
          <p:cNvSpPr>
            <a:spLocks noGrp="1"/>
          </p:cNvSpPr>
          <p:nvPr>
            <p:ph type="pic" sz="quarter" idx="13"/>
          </p:nvPr>
        </p:nvSpPr>
        <p:spPr>
          <a:xfrm>
            <a:off x="6094112" y="0"/>
            <a:ext cx="3049888" cy="5143500"/>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0" name="Freeform 5"/>
          <p:cNvSpPr>
            <a:spLocks/>
          </p:cNvSpPr>
          <p:nvPr userDrawn="1"/>
        </p:nvSpPr>
        <p:spPr>
          <a:xfrm rot="16200000">
            <a:off x="554047"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757894401"/>
      </p:ext>
    </p:extLst>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userDrawn="1">
  <p:cSld name="Gallery Callouts">
    <p:bg>
      <p:bgPr>
        <a:solidFill>
          <a:schemeClr val="bg1"/>
        </a:solidFill>
        <a:effectLst/>
      </p:bgPr>
    </p:bg>
    <p:spTree>
      <p:nvGrpSpPr>
        <p:cNvPr id="1" name=""/>
        <p:cNvGrpSpPr/>
        <p:nvPr/>
      </p:nvGrpSpPr>
      <p:grpSpPr>
        <a:xfrm>
          <a:off x="0" y="0"/>
          <a:ext cx="0" cy="0"/>
          <a:chOff x="0" y="0"/>
          <a:chExt cx="0" cy="0"/>
        </a:xfrm>
      </p:grpSpPr>
      <p:sp>
        <p:nvSpPr>
          <p:cNvPr id="28" name="Picture Placeholder 8"/>
          <p:cNvSpPr>
            <a:spLocks noGrp="1"/>
          </p:cNvSpPr>
          <p:nvPr>
            <p:ph type="pic" sz="quarter" idx="19"/>
          </p:nvPr>
        </p:nvSpPr>
        <p:spPr>
          <a:xfrm>
            <a:off x="-1" y="-10274"/>
            <a:ext cx="4755299" cy="5153773"/>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5" name="Footer Placeholder 4"/>
          <p:cNvSpPr>
            <a:spLocks noGrp="1"/>
          </p:cNvSpPr>
          <p:nvPr>
            <p:ph type="ftr" sz="quarter" idx="11"/>
          </p:nvPr>
        </p:nvSpPr>
        <p:spPr bwMode="white">
          <a:xfrm>
            <a:off x="332184" y="4774431"/>
            <a:ext cx="3051096" cy="86627"/>
          </a:xfrm>
        </p:spPr>
        <p:txBody>
          <a:bodyPr vert="horz" lIns="0" tIns="0" rIns="0" bIns="0" numCol="1" rtlCol="0" anchor="ctr">
            <a:spAutoFit/>
          </a:bodyPr>
          <a:lstStyle>
            <a:lvl1pPr>
              <a:defRPr lang="en-US" smtClean="0">
                <a:solidFill>
                  <a:schemeClr val="tx1"/>
                </a:solidFill>
                <a:latin typeface="+mj-lt"/>
              </a:defRPr>
            </a:lvl1pPr>
          </a:lstStyle>
          <a:p>
            <a:r>
              <a:rPr lang="en-US" dirty="0" smtClean="0"/>
              <a:t>Data Analytics Enabling Consultancy Services - CEO Update Meeting 2019.06.28</a:t>
            </a:r>
            <a:endParaRPr lang="en-US" dirty="0"/>
          </a:p>
        </p:txBody>
      </p:sp>
      <p:sp>
        <p:nvSpPr>
          <p:cNvPr id="15" name="TextBox 14"/>
          <p:cNvSpPr txBox="1"/>
          <p:nvPr userDrawn="1"/>
        </p:nvSpPr>
        <p:spPr bwMode="white">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sp>
        <p:nvSpPr>
          <p:cNvPr id="26" name="Content Placeholder 2"/>
          <p:cNvSpPr>
            <a:spLocks noGrp="1"/>
          </p:cNvSpPr>
          <p:nvPr>
            <p:ph idx="18"/>
          </p:nvPr>
        </p:nvSpPr>
        <p:spPr bwMode="white">
          <a:xfrm>
            <a:off x="311944" y="4429641"/>
            <a:ext cx="2658137" cy="211110"/>
          </a:xfrm>
        </p:spPr>
        <p:txBody>
          <a:bodyPr numCol="1">
            <a:noAutofit/>
          </a:bodyPr>
          <a:lstStyle>
            <a:lvl1pPr>
              <a:spcBef>
                <a:spcPts val="600"/>
              </a:spcBef>
              <a:tabLst>
                <a:tab pos="285750" algn="l"/>
              </a:tabLst>
              <a:defRPr sz="800" cap="none" baseline="0">
                <a:solidFill>
                  <a:schemeClr val="bg1"/>
                </a:solidFill>
                <a:latin typeface="+mn-lt"/>
              </a:defRPr>
            </a:lvl1pPr>
          </a:lstStyle>
          <a:p>
            <a:pPr lvl="0"/>
            <a:r>
              <a:rPr lang="en-US" dirty="0" smtClean="0"/>
              <a:t>Click to edit Master text styles</a:t>
            </a:r>
          </a:p>
        </p:txBody>
      </p:sp>
      <p:cxnSp>
        <p:nvCxnSpPr>
          <p:cNvPr id="27" name="Straight Connector 26"/>
          <p:cNvCxnSpPr/>
          <p:nvPr userDrawn="1"/>
        </p:nvCxnSpPr>
        <p:spPr>
          <a:xfrm>
            <a:off x="311944" y="4270648"/>
            <a:ext cx="276225"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Picture Placeholder 8"/>
          <p:cNvSpPr>
            <a:spLocks noGrp="1"/>
          </p:cNvSpPr>
          <p:nvPr>
            <p:ph type="pic" sz="quarter" idx="14"/>
          </p:nvPr>
        </p:nvSpPr>
        <p:spPr>
          <a:xfrm>
            <a:off x="4756679" y="-6724"/>
            <a:ext cx="2386649" cy="1292535"/>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18" name="Picture Placeholder 8"/>
          <p:cNvSpPr>
            <a:spLocks noGrp="1"/>
          </p:cNvSpPr>
          <p:nvPr>
            <p:ph type="pic" sz="quarter" idx="15"/>
          </p:nvPr>
        </p:nvSpPr>
        <p:spPr>
          <a:xfrm>
            <a:off x="4756679" y="1280436"/>
            <a:ext cx="2386649" cy="1292535"/>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21" name="Picture Placeholder 8"/>
          <p:cNvSpPr>
            <a:spLocks noGrp="1"/>
          </p:cNvSpPr>
          <p:nvPr>
            <p:ph type="pic" sz="quarter" idx="16"/>
          </p:nvPr>
        </p:nvSpPr>
        <p:spPr>
          <a:xfrm>
            <a:off x="4756679" y="2567596"/>
            <a:ext cx="2386649" cy="1292535"/>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25" name="Picture Placeholder 8"/>
          <p:cNvSpPr>
            <a:spLocks noGrp="1"/>
          </p:cNvSpPr>
          <p:nvPr>
            <p:ph type="pic" sz="quarter" idx="17"/>
          </p:nvPr>
        </p:nvSpPr>
        <p:spPr>
          <a:xfrm>
            <a:off x="4756679" y="3852375"/>
            <a:ext cx="2386649" cy="1292535"/>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cxnSp>
        <p:nvCxnSpPr>
          <p:cNvPr id="17" name="Straight Connector 16"/>
          <p:cNvCxnSpPr/>
          <p:nvPr userDrawn="1"/>
        </p:nvCxnSpPr>
        <p:spPr bwMode="white">
          <a:xfrm flipH="1">
            <a:off x="4755298" y="-9524"/>
            <a:ext cx="0" cy="5157216"/>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4659377"/>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Experience 4">
    <p:bg>
      <p:bgPr>
        <a:solidFill>
          <a:schemeClr val="bg1"/>
        </a:solidFill>
        <a:effectLst/>
      </p:bgPr>
    </p:bg>
    <p:spTree>
      <p:nvGrpSpPr>
        <p:cNvPr id="1" name=""/>
        <p:cNvGrpSpPr/>
        <p:nvPr/>
      </p:nvGrpSpPr>
      <p:grpSpPr>
        <a:xfrm>
          <a:off x="0" y="0"/>
          <a:ext cx="0" cy="0"/>
          <a:chOff x="0" y="0"/>
          <a:chExt cx="0" cy="0"/>
        </a:xfrm>
      </p:grpSpPr>
      <p:sp>
        <p:nvSpPr>
          <p:cNvPr id="13" name="Freeform 5"/>
          <p:cNvSpPr>
            <a:spLocks/>
          </p:cNvSpPr>
          <p:nvPr userDrawn="1"/>
        </p:nvSpPr>
        <p:spPr>
          <a:xfrm rot="16200000">
            <a:off x="553166"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hasCustomPrompt="1"/>
          </p:nvPr>
        </p:nvSpPr>
        <p:spPr>
          <a:xfrm>
            <a:off x="309563" y="1462638"/>
            <a:ext cx="2653643" cy="615553"/>
          </a:xfrm>
        </p:spPr>
        <p:txBody>
          <a:bodyPr numCol="1" anchor="t"/>
          <a:lstStyle>
            <a:lvl1pPr algn="l">
              <a:lnSpc>
                <a:spcPct val="100000"/>
              </a:lnSpc>
              <a:defRPr sz="2000" b="0" cap="none">
                <a:solidFill>
                  <a:schemeClr val="tx1"/>
                </a:solidFill>
                <a:latin typeface="+mj-lt"/>
              </a:defRPr>
            </a:lvl1pPr>
          </a:lstStyle>
          <a:p>
            <a:r>
              <a:rPr lang="en-US" dirty="0" smtClean="0"/>
              <a:t>Click to edit master title</a:t>
            </a:r>
            <a:endParaRPr lang="en-US" dirty="0"/>
          </a:p>
        </p:txBody>
      </p:sp>
      <p:sp>
        <p:nvSpPr>
          <p:cNvPr id="3" name="Text Placeholder 2"/>
          <p:cNvSpPr>
            <a:spLocks noGrp="1"/>
          </p:cNvSpPr>
          <p:nvPr>
            <p:ph type="body" idx="1"/>
          </p:nvPr>
        </p:nvSpPr>
        <p:spPr>
          <a:xfrm>
            <a:off x="309563" y="2802710"/>
            <a:ext cx="2445006" cy="166199"/>
          </a:xfrm>
        </p:spPr>
        <p:txBody>
          <a:bodyPr numCol="1" anchor="t" anchorCtr="0"/>
          <a:lstStyle>
            <a:lvl1pPr marL="0" indent="0" algn="l">
              <a:lnSpc>
                <a:spcPct val="120000"/>
              </a:lnSpc>
              <a:spcBef>
                <a:spcPts val="0"/>
              </a:spcBef>
              <a:buFont typeface="Wingdings" panose="05000000000000000000" pitchFamily="2" charset="2"/>
              <a:buNone/>
              <a:defRPr sz="900" cap="none"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solidFill>
                  <a:schemeClr val="tx1"/>
                </a:solidFill>
                <a:latin typeface="+mj-lt"/>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cxnSp>
        <p:nvCxnSpPr>
          <p:cNvPr id="21" name="Straight Connector 20"/>
          <p:cNvCxnSpPr/>
          <p:nvPr userDrawn="1"/>
        </p:nvCxnSpPr>
        <p:spPr bwMode="white">
          <a:xfrm rot="16200000">
            <a:off x="596503" y="2307386"/>
            <a:ext cx="0" cy="569119"/>
          </a:xfrm>
          <a:prstGeom prst="line">
            <a:avLst/>
          </a:prstGeom>
          <a:ln w="95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186176"/>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Experience 5">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5501" y="1861400"/>
            <a:ext cx="2458325" cy="270843"/>
          </a:xfrm>
        </p:spPr>
        <p:txBody>
          <a:bodyPr numCol="1" anchor="t"/>
          <a:lstStyle>
            <a:lvl1pPr algn="ctr">
              <a:lnSpc>
                <a:spcPct val="110000"/>
              </a:lnSpc>
              <a:defRPr sz="1600" b="0" cap="none">
                <a:solidFill>
                  <a:schemeClr val="tx1"/>
                </a:solidFill>
              </a:defRPr>
            </a:lvl1pPr>
          </a:lstStyle>
          <a:p>
            <a:r>
              <a:rPr lang="en-US" dirty="0" smtClean="0"/>
              <a:t>Click to edit master title</a:t>
            </a:r>
            <a:endParaRPr lang="en-US" dirty="0"/>
          </a:p>
        </p:txBody>
      </p:sp>
      <p:sp>
        <p:nvSpPr>
          <p:cNvPr id="3" name="Text Placeholder 2"/>
          <p:cNvSpPr>
            <a:spLocks noGrp="1"/>
          </p:cNvSpPr>
          <p:nvPr>
            <p:ph type="body" idx="1"/>
          </p:nvPr>
        </p:nvSpPr>
        <p:spPr>
          <a:xfrm>
            <a:off x="311945" y="3424658"/>
            <a:ext cx="2445006" cy="107722"/>
          </a:xfrm>
        </p:spPr>
        <p:txBody>
          <a:bodyPr numCol="1" anchor="t" anchorCtr="0"/>
          <a:lstStyle>
            <a:lvl1pPr marL="0" indent="0" algn="ctr">
              <a:buNone/>
              <a:defRPr sz="700" b="1" kern="0" cap="all" spc="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3" name="Freeform 5"/>
          <p:cNvSpPr>
            <a:spLocks/>
          </p:cNvSpPr>
          <p:nvPr userDrawn="1"/>
        </p:nvSpPr>
        <p:spPr>
          <a:xfrm rot="16200000">
            <a:off x="553166"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 name="Footer Placeholder 4"/>
          <p:cNvSpPr>
            <a:spLocks noGrp="1"/>
          </p:cNvSpPr>
          <p:nvPr>
            <p:ph type="ftr" sz="quarter" idx="11"/>
          </p:nvPr>
        </p:nvSpPr>
        <p:spPr>
          <a:xfrm>
            <a:off x="311944" y="4904731"/>
            <a:ext cx="2895600" cy="86627"/>
          </a:xfrm>
        </p:spPr>
        <p:txBody>
          <a:bodyPr vert="horz" lIns="0" tIns="0" rIns="0" bIns="0" numCol="1" rtlCol="0" anchor="ctr">
            <a:spAutoFit/>
          </a:bodyPr>
          <a:lstStyle>
            <a:lvl1pPr>
              <a:defRPr lang="en-US" smtClean="0">
                <a:solidFill>
                  <a:schemeClr val="tx1"/>
                </a:solidFill>
              </a:defRPr>
            </a:lvl1pPr>
          </a:lstStyle>
          <a:p>
            <a:r>
              <a:rPr lang="en-US" dirty="0" smtClean="0"/>
              <a:t>Data Analytics Enabling Consultancy Services - CEO Update Meeting 2019.06.28</a:t>
            </a:r>
            <a:endParaRPr lang="en-US" dirty="0"/>
          </a:p>
        </p:txBody>
      </p:sp>
      <p:sp>
        <p:nvSpPr>
          <p:cNvPr id="11" name="TextBox 10"/>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14"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734635637"/>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Experience 6">
    <p:bg>
      <p:bgPr>
        <a:solidFill>
          <a:srgbClr val="333332"/>
        </a:solidFill>
        <a:effectLst/>
      </p:bgPr>
    </p:bg>
    <p:spTree>
      <p:nvGrpSpPr>
        <p:cNvPr id="1" name=""/>
        <p:cNvGrpSpPr/>
        <p:nvPr/>
      </p:nvGrpSpPr>
      <p:grpSpPr>
        <a:xfrm>
          <a:off x="0" y="0"/>
          <a:ext cx="0" cy="0"/>
          <a:chOff x="0" y="0"/>
          <a:chExt cx="0" cy="0"/>
        </a:xfrm>
      </p:grpSpPr>
      <p:sp>
        <p:nvSpPr>
          <p:cNvPr id="17" name="Title 1"/>
          <p:cNvSpPr>
            <a:spLocks noGrp="1"/>
          </p:cNvSpPr>
          <p:nvPr>
            <p:ph type="title" hasCustomPrompt="1"/>
          </p:nvPr>
        </p:nvSpPr>
        <p:spPr>
          <a:xfrm>
            <a:off x="309563" y="1771688"/>
            <a:ext cx="2653643" cy="615553"/>
          </a:xfrm>
        </p:spPr>
        <p:txBody>
          <a:bodyPr numCol="1" anchor="b" anchorCtr="0"/>
          <a:lstStyle>
            <a:lvl1pPr algn="l">
              <a:lnSpc>
                <a:spcPct val="100000"/>
              </a:lnSpc>
              <a:defRPr sz="2000" b="0" cap="none">
                <a:solidFill>
                  <a:schemeClr val="bg1"/>
                </a:solidFill>
                <a:latin typeface="+mj-lt"/>
              </a:defRPr>
            </a:lvl1pPr>
          </a:lstStyle>
          <a:p>
            <a:r>
              <a:rPr lang="en-US" dirty="0" smtClean="0"/>
              <a:t>Click to edit master title</a:t>
            </a:r>
            <a:endParaRPr lang="en-US" dirty="0"/>
          </a:p>
        </p:txBody>
      </p:sp>
      <p:sp>
        <p:nvSpPr>
          <p:cNvPr id="8" name="Text Placeholder 7"/>
          <p:cNvSpPr>
            <a:spLocks noGrp="1"/>
          </p:cNvSpPr>
          <p:nvPr>
            <p:ph type="body" sz="quarter" idx="14"/>
          </p:nvPr>
        </p:nvSpPr>
        <p:spPr>
          <a:xfrm>
            <a:off x="309563" y="2791259"/>
            <a:ext cx="2347913" cy="138499"/>
          </a:xfrm>
        </p:spPr>
        <p:txBody>
          <a:bodyPr numCol="1"/>
          <a:lstStyle>
            <a:lvl1pPr>
              <a:defRPr sz="900">
                <a:solidFill>
                  <a:schemeClr val="bg1"/>
                </a:solidFill>
                <a:latin typeface="+mn-lt"/>
              </a:defRPr>
            </a:lvl1pPr>
          </a:lstStyle>
          <a:p>
            <a:pPr lvl="0"/>
            <a:r>
              <a:rPr lang="en-US" smtClean="0"/>
              <a:t>Click to edit Master text styles</a:t>
            </a:r>
          </a:p>
        </p:txBody>
      </p:sp>
      <p:sp>
        <p:nvSpPr>
          <p:cNvPr id="12" name="Freeform 5"/>
          <p:cNvSpPr>
            <a:spLocks/>
          </p:cNvSpPr>
          <p:nvPr userDrawn="1"/>
        </p:nvSpPr>
        <p:spPr>
          <a:xfrm rot="16200000">
            <a:off x="553166"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Footer Placeholder 4"/>
          <p:cNvSpPr>
            <a:spLocks noGrp="1"/>
          </p:cNvSpPr>
          <p:nvPr>
            <p:ph type="ftr" sz="quarter" idx="11"/>
          </p:nvPr>
        </p:nvSpPr>
        <p:spPr>
          <a:xfrm>
            <a:off x="311944" y="4901878"/>
            <a:ext cx="2895600"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0" name="TextBox 9"/>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11" name="Slide Number Placeholder 5"/>
          <p:cNvSpPr>
            <a:spLocks noGrp="1"/>
          </p:cNvSpPr>
          <p:nvPr>
            <p:ph type="sldNum" sz="quarter" idx="12"/>
          </p:nvPr>
        </p:nvSpPr>
        <p:spPr>
          <a:xfrm>
            <a:off x="6700838" y="4785396"/>
            <a:ext cx="2133600" cy="92333"/>
          </a:xfrm>
        </p:spPr>
        <p:txBody>
          <a:bodyPr numCol="1"/>
          <a:lstStyle>
            <a:lvl1pPr>
              <a:defRPr sz="600">
                <a:solidFill>
                  <a:schemeClr val="bg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309029272"/>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Experience 7">
    <p:bg>
      <p:bgPr>
        <a:solidFill>
          <a:srgbClr val="333332"/>
        </a:solidFill>
        <a:effectLst/>
      </p:bgPr>
    </p:bg>
    <p:spTree>
      <p:nvGrpSpPr>
        <p:cNvPr id="1" name=""/>
        <p:cNvGrpSpPr/>
        <p:nvPr/>
      </p:nvGrpSpPr>
      <p:grpSpPr>
        <a:xfrm>
          <a:off x="0" y="0"/>
          <a:ext cx="0" cy="0"/>
          <a:chOff x="0" y="0"/>
          <a:chExt cx="0" cy="0"/>
        </a:xfrm>
      </p:grpSpPr>
      <p:sp>
        <p:nvSpPr>
          <p:cNvPr id="17" name="Title 1"/>
          <p:cNvSpPr>
            <a:spLocks noGrp="1"/>
          </p:cNvSpPr>
          <p:nvPr>
            <p:ph type="title" hasCustomPrompt="1"/>
          </p:nvPr>
        </p:nvSpPr>
        <p:spPr>
          <a:xfrm>
            <a:off x="309563" y="2275114"/>
            <a:ext cx="2653643" cy="615553"/>
          </a:xfrm>
        </p:spPr>
        <p:txBody>
          <a:bodyPr numCol="1" anchor="b" anchorCtr="0"/>
          <a:lstStyle>
            <a:lvl1pPr algn="l">
              <a:lnSpc>
                <a:spcPct val="100000"/>
              </a:lnSpc>
              <a:defRPr sz="2000" b="0" cap="none">
                <a:solidFill>
                  <a:schemeClr val="bg1"/>
                </a:solidFill>
                <a:latin typeface="+mj-lt"/>
              </a:defRPr>
            </a:lvl1pPr>
          </a:lstStyle>
          <a:p>
            <a:r>
              <a:rPr lang="en-US" dirty="0" smtClean="0"/>
              <a:t>Click to edit master title</a:t>
            </a:r>
            <a:endParaRPr lang="en-US" dirty="0"/>
          </a:p>
        </p:txBody>
      </p:sp>
      <p:sp>
        <p:nvSpPr>
          <p:cNvPr id="21" name="Text Placeholder 2"/>
          <p:cNvSpPr>
            <a:spLocks noGrp="1"/>
          </p:cNvSpPr>
          <p:nvPr>
            <p:ph type="body" idx="1"/>
          </p:nvPr>
        </p:nvSpPr>
        <p:spPr>
          <a:xfrm>
            <a:off x="311944" y="3063134"/>
            <a:ext cx="2445006" cy="166199"/>
          </a:xfrm>
        </p:spPr>
        <p:txBody>
          <a:bodyPr numCol="1" anchor="t" anchorCtr="0"/>
          <a:lstStyle>
            <a:lvl1pPr marL="0" indent="0" algn="l">
              <a:lnSpc>
                <a:spcPct val="120000"/>
              </a:lnSpc>
              <a:spcBef>
                <a:spcPts val="0"/>
              </a:spcBef>
              <a:buFont typeface="Wingdings" panose="05000000000000000000" pitchFamily="2" charset="2"/>
              <a:buNone/>
              <a:defRPr sz="900" cap="none" baseline="0">
                <a:solidFill>
                  <a:schemeClr val="bg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3" name="Freeform 5"/>
          <p:cNvSpPr>
            <a:spLocks/>
          </p:cNvSpPr>
          <p:nvPr userDrawn="1"/>
        </p:nvSpPr>
        <p:spPr>
          <a:xfrm rot="16200000">
            <a:off x="553166"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Footer Placeholder 4"/>
          <p:cNvSpPr>
            <a:spLocks noGrp="1"/>
          </p:cNvSpPr>
          <p:nvPr>
            <p:ph type="ftr" sz="quarter" idx="11"/>
          </p:nvPr>
        </p:nvSpPr>
        <p:spPr>
          <a:xfrm>
            <a:off x="311944" y="4901878"/>
            <a:ext cx="2895600"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0" name="TextBox 9"/>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11" name="Slide Number Placeholder 5"/>
          <p:cNvSpPr>
            <a:spLocks noGrp="1"/>
          </p:cNvSpPr>
          <p:nvPr>
            <p:ph type="sldNum" sz="quarter" idx="12"/>
          </p:nvPr>
        </p:nvSpPr>
        <p:spPr>
          <a:xfrm>
            <a:off x="6700838" y="4785396"/>
            <a:ext cx="2133600" cy="92333"/>
          </a:xfrm>
        </p:spPr>
        <p:txBody>
          <a:bodyPr numCol="1"/>
          <a:lstStyle>
            <a:lvl1pPr>
              <a:defRPr sz="600">
                <a:solidFill>
                  <a:schemeClr val="bg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068882690"/>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Section Header 4">
    <p:bg>
      <p:bgPr>
        <a:solidFill>
          <a:schemeClr val="bg1"/>
        </a:solidFill>
        <a:effectLst/>
      </p:bgPr>
    </p:bg>
    <p:spTree>
      <p:nvGrpSpPr>
        <p:cNvPr id="1" name=""/>
        <p:cNvGrpSpPr/>
        <p:nvPr/>
      </p:nvGrpSpPr>
      <p:grpSpPr>
        <a:xfrm>
          <a:off x="0" y="0"/>
          <a:ext cx="0" cy="0"/>
          <a:chOff x="0" y="0"/>
          <a:chExt cx="0" cy="0"/>
        </a:xfrm>
      </p:grpSpPr>
      <p:sp>
        <p:nvSpPr>
          <p:cNvPr id="9" name="Picture Placeholder 8"/>
          <p:cNvSpPr>
            <a:spLocks noGrp="1"/>
          </p:cNvSpPr>
          <p:nvPr>
            <p:ph type="pic" sz="quarter" idx="13"/>
          </p:nvPr>
        </p:nvSpPr>
        <p:spPr>
          <a:xfrm>
            <a:off x="0" y="1008272"/>
            <a:ext cx="9144000" cy="4135227"/>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2" name="Title 1"/>
          <p:cNvSpPr>
            <a:spLocks noGrp="1"/>
          </p:cNvSpPr>
          <p:nvPr>
            <p:ph type="title" hasCustomPrompt="1"/>
          </p:nvPr>
        </p:nvSpPr>
        <p:spPr>
          <a:xfrm>
            <a:off x="310896" y="530352"/>
            <a:ext cx="8479637" cy="307777"/>
          </a:xfrm>
        </p:spPr>
        <p:txBody>
          <a:bodyPr vert="horz" wrap="square" lIns="0" tIns="0" rIns="0" bIns="0" numCol="1" rtlCol="0" anchor="b" anchorCtr="0">
            <a:spAutoFit/>
          </a:bodyPr>
          <a:lstStyle>
            <a:lvl1pPr>
              <a:defRPr lang="en-US" dirty="0"/>
            </a:lvl1pPr>
          </a:lstStyle>
          <a:p>
            <a:pPr lvl="0"/>
            <a:r>
              <a:rPr lang="en-US" dirty="0" smtClean="0"/>
              <a:t>Click to edit master title</a:t>
            </a:r>
            <a:endParaRPr lang="en-US" dirty="0"/>
          </a:p>
        </p:txBody>
      </p:sp>
      <p:grpSp>
        <p:nvGrpSpPr>
          <p:cNvPr id="7" name="Group 6"/>
          <p:cNvGrpSpPr/>
          <p:nvPr userDrawn="1"/>
        </p:nvGrpSpPr>
        <p:grpSpPr>
          <a:xfrm>
            <a:off x="-3347" y="998234"/>
            <a:ext cx="9141568" cy="104771"/>
            <a:chOff x="-3347" y="998234"/>
            <a:chExt cx="9141568" cy="104771"/>
          </a:xfrm>
        </p:grpSpPr>
        <p:sp>
          <p:nvSpPr>
            <p:cNvPr id="16" name="Isosceles Triangle 15"/>
            <p:cNvSpPr/>
            <p:nvPr userDrawn="1"/>
          </p:nvSpPr>
          <p:spPr bwMode="white">
            <a:xfrm flipV="1">
              <a:off x="976383" y="998234"/>
              <a:ext cx="199956" cy="9732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11" name="Freeform 5"/>
            <p:cNvSpPr>
              <a:spLocks/>
            </p:cNvSpPr>
            <p:nvPr userDrawn="1"/>
          </p:nvSpPr>
          <p:spPr>
            <a:xfrm>
              <a:off x="-3347" y="1004580"/>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sp>
        <p:nvSpPr>
          <p:cNvPr id="17" name="Footer Placeholder 4"/>
          <p:cNvSpPr>
            <a:spLocks noGrp="1"/>
          </p:cNvSpPr>
          <p:nvPr>
            <p:ph type="ftr" sz="quarter" idx="11"/>
          </p:nvPr>
        </p:nvSpPr>
        <p:spPr>
          <a:xfrm>
            <a:off x="311944" y="4904731"/>
            <a:ext cx="2895600" cy="86627"/>
          </a:xfrm>
        </p:spPr>
        <p:txBody>
          <a:bodyPr vert="horz" lIns="0" tIns="0" rIns="0" bIns="0" numCol="1" rtlCol="0" anchor="ctr">
            <a:spAutoFit/>
          </a:bodyPr>
          <a:lstStyle>
            <a:lvl1pPr>
              <a:defRPr lang="en-US" smtClean="0">
                <a:solidFill>
                  <a:schemeClr val="tx1"/>
                </a:solidFill>
                <a:latin typeface="+mj-lt"/>
              </a:defRPr>
            </a:lvl1pPr>
          </a:lstStyle>
          <a:p>
            <a:r>
              <a:rPr lang="en-US" dirty="0" smtClean="0"/>
              <a:t>Data Analytics Enabling Consultancy Services - CEO Update Meeting 2019.06.28</a:t>
            </a:r>
            <a:endParaRPr lang="en-US" dirty="0"/>
          </a:p>
        </p:txBody>
      </p:sp>
      <p:sp>
        <p:nvSpPr>
          <p:cNvPr id="18" name="TextBox 17"/>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19" name="Slide Number Placeholder 5"/>
          <p:cNvSpPr>
            <a:spLocks noGrp="1"/>
          </p:cNvSpPr>
          <p:nvPr>
            <p:ph type="sldNum" sz="quarter" idx="12"/>
          </p:nvPr>
        </p:nvSpPr>
        <p:spPr>
          <a:xfrm>
            <a:off x="6700838" y="4770007"/>
            <a:ext cx="2133600" cy="123111"/>
          </a:xfrm>
        </p:spPr>
        <p:txBody>
          <a:bodyPr numCol="1"/>
          <a:lstStyle>
            <a:lvl1pPr>
              <a:defRPr>
                <a:solidFill>
                  <a:schemeClr val="tx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807116588"/>
      </p:ext>
    </p:extLst>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tle and Content Small">
    <p:spTree>
      <p:nvGrpSpPr>
        <p:cNvPr id="1" name=""/>
        <p:cNvGrpSpPr/>
        <p:nvPr/>
      </p:nvGrpSpPr>
      <p:grpSpPr>
        <a:xfrm>
          <a:off x="0" y="0"/>
          <a:ext cx="0" cy="0"/>
          <a:chOff x="0" y="0"/>
          <a:chExt cx="0" cy="0"/>
        </a:xfrm>
      </p:grpSpPr>
      <p:sp>
        <p:nvSpPr>
          <p:cNvPr id="2" name="Title 1"/>
          <p:cNvSpPr>
            <a:spLocks noGrp="1"/>
          </p:cNvSpPr>
          <p:nvPr>
            <p:ph type="title"/>
          </p:nvPr>
        </p:nvSpPr>
        <p:spPr>
          <a:xfrm>
            <a:off x="309562" y="530352"/>
            <a:ext cx="8524875" cy="307777"/>
          </a:xfrm>
        </p:spPr>
        <p:txBody>
          <a:bodyPr numCol="1"/>
          <a:lstStyle/>
          <a:p>
            <a:r>
              <a:rPr lang="en-US" smtClean="0"/>
              <a:t>Click to edit Master title style</a:t>
            </a:r>
            <a:endParaRPr lang="en-US" dirty="0"/>
          </a:p>
        </p:txBody>
      </p:sp>
      <p:sp>
        <p:nvSpPr>
          <p:cNvPr id="3" name="Content Placeholder 2"/>
          <p:cNvSpPr>
            <a:spLocks noGrp="1"/>
          </p:cNvSpPr>
          <p:nvPr>
            <p:ph idx="1"/>
          </p:nvPr>
        </p:nvSpPr>
        <p:spPr>
          <a:xfrm>
            <a:off x="309563" y="1308039"/>
            <a:ext cx="5579608" cy="1175194"/>
          </a:xfrm>
        </p:spPr>
        <p:txBody>
          <a:bodyPr numCol="1"/>
          <a:lstStyle>
            <a:lvl1pPr>
              <a:lnSpc>
                <a:spcPct val="110000"/>
              </a:lnSpc>
              <a:spcBef>
                <a:spcPts val="1800"/>
              </a:spcBef>
              <a:spcAft>
                <a:spcPts val="500"/>
              </a:spcAft>
              <a:defRPr sz="2000">
                <a:latin typeface="+mj-lt"/>
              </a:defRPr>
            </a:lvl1pPr>
            <a:lvl2pPr marL="0" indent="0">
              <a:spcBef>
                <a:spcPts val="600"/>
              </a:spcBef>
              <a:buFontTx/>
              <a:buNone/>
              <a:defRPr sz="1400">
                <a:latin typeface="+mj-lt"/>
              </a:defRPr>
            </a:lvl2pPr>
            <a:lvl3pPr>
              <a:defRPr sz="900"/>
            </a:lvl3pPr>
            <a:lvl4pPr>
              <a:defRPr sz="800"/>
            </a:lvl4pPr>
            <a:lvl5pPr>
              <a:defRPr sz="7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Picture Placeholder 9"/>
          <p:cNvSpPr>
            <a:spLocks noGrp="1"/>
          </p:cNvSpPr>
          <p:nvPr>
            <p:ph type="pic" sz="quarter" idx="13"/>
          </p:nvPr>
        </p:nvSpPr>
        <p:spPr>
          <a:xfrm>
            <a:off x="6076950" y="1333500"/>
            <a:ext cx="2757488" cy="3197225"/>
          </a:xfrm>
          <a:solidFill>
            <a:schemeClr val="bg1">
              <a:lumMod val="95000"/>
            </a:schemeClr>
          </a:solidFill>
        </p:spPr>
        <p:txBody>
          <a:bodyPr numCol="1"/>
          <a:lstStyle/>
          <a:p>
            <a:r>
              <a:rPr lang="en-US" dirty="0" smtClean="0"/>
              <a:t>Click icon to add picture</a:t>
            </a:r>
            <a:endParaRPr lang="en-US" dirty="0"/>
          </a:p>
        </p:txBody>
      </p:sp>
      <p:sp>
        <p:nvSpPr>
          <p:cNvPr id="8" name="Footer Placeholder 4"/>
          <p:cNvSpPr>
            <a:spLocks noGrp="1"/>
          </p:cNvSpPr>
          <p:nvPr>
            <p:ph type="ftr" sz="quarter" idx="11"/>
          </p:nvPr>
        </p:nvSpPr>
        <p:spPr>
          <a:xfrm>
            <a:off x="311944" y="4904731"/>
            <a:ext cx="2895600" cy="86627"/>
          </a:xfrm>
        </p:spPr>
        <p:txBody>
          <a:bodyPr vert="horz" lIns="0" tIns="0" rIns="0" bIns="0" numCol="1" rtlCol="0" anchor="ctr">
            <a:spAutoFit/>
          </a:bodyPr>
          <a:lstStyle>
            <a:lvl1pPr>
              <a:defRPr lang="en-US" smtClean="0">
                <a:solidFill>
                  <a:schemeClr val="tx1"/>
                </a:solidFill>
              </a:defRPr>
            </a:lvl1pPr>
          </a:lstStyle>
          <a:p>
            <a:r>
              <a:rPr lang="en-US" dirty="0" smtClean="0"/>
              <a:t>Data Analytics Enabling Consultancy Services - CEO Update Meeting 2019.06.28</a:t>
            </a:r>
            <a:endParaRPr lang="en-US" dirty="0"/>
          </a:p>
        </p:txBody>
      </p:sp>
      <p:sp>
        <p:nvSpPr>
          <p:cNvPr id="9"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56954680"/>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Table of Contents">
    <p:spTree>
      <p:nvGrpSpPr>
        <p:cNvPr id="1" name=""/>
        <p:cNvGrpSpPr/>
        <p:nvPr/>
      </p:nvGrpSpPr>
      <p:grpSpPr>
        <a:xfrm>
          <a:off x="0" y="0"/>
          <a:ext cx="0" cy="0"/>
          <a:chOff x="0" y="0"/>
          <a:chExt cx="0" cy="0"/>
        </a:xfrm>
      </p:grpSpPr>
      <p:sp>
        <p:nvSpPr>
          <p:cNvPr id="2" name="Title 1"/>
          <p:cNvSpPr>
            <a:spLocks noGrp="1"/>
          </p:cNvSpPr>
          <p:nvPr>
            <p:ph type="title"/>
          </p:nvPr>
        </p:nvSpPr>
        <p:spPr>
          <a:xfrm>
            <a:off x="309562" y="388987"/>
            <a:ext cx="8524875" cy="492443"/>
          </a:xfrm>
        </p:spPr>
        <p:txBody>
          <a:bodyPr numCol="1"/>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09563" y="3742125"/>
            <a:ext cx="1539785" cy="458615"/>
          </a:xfrm>
        </p:spPr>
        <p:txBody>
          <a:bodyPr numCol="1">
            <a:noAutofit/>
          </a:bodyPr>
          <a:lstStyle>
            <a:lvl1pPr>
              <a:tabLst>
                <a:tab pos="174625" algn="l"/>
              </a:tabLst>
              <a:defRPr sz="800">
                <a:solidFill>
                  <a:schemeClr val="tx1"/>
                </a:solidFill>
                <a:latin typeface="+mn-lt"/>
              </a:defRPr>
            </a:lvl1pPr>
          </a:lstStyle>
          <a:p>
            <a:pPr lvl="0"/>
            <a:r>
              <a:rPr lang="en-US" smtClean="0"/>
              <a:t>Click to edit Master text styles</a:t>
            </a:r>
          </a:p>
        </p:txBody>
      </p:sp>
      <p:sp>
        <p:nvSpPr>
          <p:cNvPr id="5" name="Footer Placeholder 4"/>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atin typeface="+mj-lt"/>
              </a:defRPr>
            </a:lvl1pPr>
          </a:lstStyle>
          <a:p>
            <a:r>
              <a:rPr lang="en-US" dirty="0" smtClean="0"/>
              <a:t>Data Analytics Enabling Consultancy Services - CEO Update Meeting 2019.06.28</a:t>
            </a:r>
            <a:endParaRPr lang="en-US" dirty="0"/>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latin typeface="+mj-lt"/>
              </a:defRPr>
            </a:lvl1pPr>
          </a:lstStyle>
          <a:p>
            <a:fld id="{F06B2653-D1AD-46BA-BB88-3123B5BA212E}" type="slidenum">
              <a:rPr lang="en-US" smtClean="0"/>
              <a:pPr/>
              <a:t>‹#›</a:t>
            </a:fld>
            <a:endParaRPr lang="en-US" dirty="0"/>
          </a:p>
        </p:txBody>
      </p:sp>
      <p:sp>
        <p:nvSpPr>
          <p:cNvPr id="10" name="Text Placeholder 9"/>
          <p:cNvSpPr>
            <a:spLocks noGrp="1"/>
          </p:cNvSpPr>
          <p:nvPr>
            <p:ph type="body" sz="quarter" idx="13"/>
          </p:nvPr>
        </p:nvSpPr>
        <p:spPr>
          <a:xfrm>
            <a:off x="6049170" y="3759991"/>
            <a:ext cx="2538412" cy="96950"/>
          </a:xfrm>
        </p:spPr>
        <p:txBody>
          <a:bodyPr numCol="1"/>
          <a:lstStyle>
            <a:lvl1pPr>
              <a:lnSpc>
                <a:spcPct val="90000"/>
              </a:lnSpc>
              <a:spcBef>
                <a:spcPts val="300"/>
              </a:spcBef>
              <a:defRPr sz="700">
                <a:solidFill>
                  <a:schemeClr val="tx2"/>
                </a:solidFill>
                <a:latin typeface="+mn-lt"/>
              </a:defRPr>
            </a:lvl1pPr>
          </a:lstStyle>
          <a:p>
            <a:pPr lvl="0"/>
            <a:r>
              <a:rPr lang="en-US" smtClean="0"/>
              <a:t>Click to edit Master text styles</a:t>
            </a:r>
          </a:p>
        </p:txBody>
      </p:sp>
      <p:sp>
        <p:nvSpPr>
          <p:cNvPr id="11" name="TextBox 10"/>
          <p:cNvSpPr txBox="1"/>
          <p:nvPr userDrawn="1"/>
        </p:nvSpPr>
        <p:spPr>
          <a:xfrm>
            <a:off x="5341768" y="3759991"/>
            <a:ext cx="680644" cy="96950"/>
          </a:xfrm>
          <a:prstGeom prst="rect">
            <a:avLst/>
          </a:prstGeom>
          <a:noFill/>
        </p:spPr>
        <p:txBody>
          <a:bodyPr wrap="square" lIns="0" tIns="0" rIns="0" bIns="0" numCol="1" rtlCol="0">
            <a:spAutoFit/>
          </a:bodyPr>
          <a:lstStyle/>
          <a:p>
            <a:pPr>
              <a:lnSpc>
                <a:spcPct val="90000"/>
              </a:lnSpc>
              <a:spcBef>
                <a:spcPts val="300"/>
              </a:spcBef>
            </a:pPr>
            <a:r>
              <a:rPr lang="en-US" sz="700" dirty="0" smtClean="0">
                <a:solidFill>
                  <a:schemeClr val="tx2"/>
                </a:solidFill>
              </a:rPr>
              <a:t>Contacts:</a:t>
            </a:r>
            <a:endParaRPr lang="en-US" sz="700" dirty="0">
              <a:solidFill>
                <a:schemeClr val="tx2"/>
              </a:solidFill>
            </a:endParaRPr>
          </a:p>
        </p:txBody>
      </p:sp>
      <p:sp>
        <p:nvSpPr>
          <p:cNvPr id="13" name="Freeform 5"/>
          <p:cNvSpPr>
            <a:spLocks/>
          </p:cNvSpPr>
          <p:nvPr userDrawn="1"/>
        </p:nvSpPr>
        <p:spPr>
          <a:xfrm>
            <a:off x="-9524" y="334606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 name="Content Placeholder 2"/>
          <p:cNvSpPr>
            <a:spLocks noGrp="1"/>
          </p:cNvSpPr>
          <p:nvPr>
            <p:ph idx="14"/>
          </p:nvPr>
        </p:nvSpPr>
        <p:spPr>
          <a:xfrm>
            <a:off x="1932881" y="3742125"/>
            <a:ext cx="1539785" cy="458615"/>
          </a:xfrm>
        </p:spPr>
        <p:txBody>
          <a:bodyPr numCol="1">
            <a:noAutofit/>
          </a:bodyPr>
          <a:lstStyle>
            <a:lvl1pPr>
              <a:tabLst>
                <a:tab pos="174625" algn="l"/>
              </a:tabLst>
              <a:defRPr sz="800">
                <a:solidFill>
                  <a:schemeClr val="tx1"/>
                </a:solidFill>
                <a:latin typeface="+mn-lt"/>
              </a:defRPr>
            </a:lvl1pPr>
          </a:lstStyle>
          <a:p>
            <a:pPr lvl="0"/>
            <a:r>
              <a:rPr lang="en-US" smtClean="0"/>
              <a:t>Click to edit Master text styles</a:t>
            </a:r>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Tree>
    <p:extLst>
      <p:ext uri="{BB962C8B-B14F-4D97-AF65-F5344CB8AC3E}">
        <p14:creationId xmlns:p14="http://schemas.microsoft.com/office/powerpoint/2010/main" val="943927115"/>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Work Showcase Cover">
    <p:bg>
      <p:bgPr>
        <a:solidFill>
          <a:srgbClr val="333332"/>
        </a:solidFill>
        <a:effectLst/>
      </p:bgPr>
    </p:bg>
    <p:spTree>
      <p:nvGrpSpPr>
        <p:cNvPr id="1" name=""/>
        <p:cNvGrpSpPr/>
        <p:nvPr/>
      </p:nvGrpSpPr>
      <p:grpSpPr>
        <a:xfrm>
          <a:off x="0" y="0"/>
          <a:ext cx="0" cy="0"/>
          <a:chOff x="0" y="0"/>
          <a:chExt cx="0" cy="0"/>
        </a:xfrm>
      </p:grpSpPr>
      <p:sp>
        <p:nvSpPr>
          <p:cNvPr id="16" name="Picture Placeholder 15"/>
          <p:cNvSpPr>
            <a:spLocks noGrp="1"/>
          </p:cNvSpPr>
          <p:nvPr>
            <p:ph type="pic" sz="quarter" idx="15"/>
          </p:nvPr>
        </p:nvSpPr>
        <p:spPr>
          <a:xfrm>
            <a:off x="0" y="0"/>
            <a:ext cx="9144000" cy="5143500"/>
          </a:xfrm>
        </p:spPr>
        <p:txBody>
          <a:bodyPr numCol="1">
            <a:noAutofit/>
          </a:bodyPr>
          <a:lstStyle>
            <a:lvl1pPr>
              <a:defRPr>
                <a:solidFill>
                  <a:schemeClr val="bg1"/>
                </a:solidFill>
              </a:defRPr>
            </a:lvl1pPr>
          </a:lstStyle>
          <a:p>
            <a:r>
              <a:rPr lang="en-US" dirty="0" smtClean="0"/>
              <a:t>Click icon to add picture</a:t>
            </a:r>
            <a:endParaRPr lang="en-US" dirty="0"/>
          </a:p>
        </p:txBody>
      </p:sp>
      <p:sp>
        <p:nvSpPr>
          <p:cNvPr id="2" name="Title 1"/>
          <p:cNvSpPr>
            <a:spLocks noGrp="1"/>
          </p:cNvSpPr>
          <p:nvPr>
            <p:ph type="title"/>
          </p:nvPr>
        </p:nvSpPr>
        <p:spPr bwMode="white">
          <a:xfrm>
            <a:off x="309563" y="432753"/>
            <a:ext cx="3375538" cy="861774"/>
          </a:xfrm>
        </p:spPr>
        <p:txBody>
          <a:bodyPr numCol="1" anchor="t" anchorCtr="0"/>
          <a:lstStyle>
            <a:lvl1pPr>
              <a:defRPr sz="2800">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bwMode="white">
          <a:xfrm>
            <a:off x="311944" y="2243332"/>
            <a:ext cx="2658137" cy="458615"/>
          </a:xfrm>
        </p:spPr>
        <p:txBody>
          <a:bodyPr numCol="1">
            <a:noAutofit/>
          </a:bodyPr>
          <a:lstStyle>
            <a:lvl1pPr>
              <a:tabLst>
                <a:tab pos="285750" algn="l"/>
              </a:tabLst>
              <a:defRPr sz="700" cap="all" spc="0" baseline="0">
                <a:solidFill>
                  <a:schemeClr val="bg1"/>
                </a:solidFill>
                <a:latin typeface="+mn-lt"/>
              </a:defRPr>
            </a:lvl1pPr>
          </a:lstStyle>
          <a:p>
            <a:pPr lvl="0"/>
            <a:r>
              <a:rPr lang="en-US" smtClean="0"/>
              <a:t>Click to edit Master text styles</a:t>
            </a:r>
          </a:p>
        </p:txBody>
      </p:sp>
      <p:sp>
        <p:nvSpPr>
          <p:cNvPr id="14" name="Content Placeholder 2"/>
          <p:cNvSpPr>
            <a:spLocks noGrp="1"/>
          </p:cNvSpPr>
          <p:nvPr>
            <p:ph idx="14"/>
          </p:nvPr>
        </p:nvSpPr>
        <p:spPr bwMode="white">
          <a:xfrm>
            <a:off x="311944" y="2800221"/>
            <a:ext cx="2658137" cy="458615"/>
          </a:xfrm>
        </p:spPr>
        <p:txBody>
          <a:bodyPr numCol="1">
            <a:noAutofit/>
          </a:bodyPr>
          <a:lstStyle>
            <a:lvl1pPr>
              <a:tabLst>
                <a:tab pos="285750" algn="l"/>
              </a:tabLst>
              <a:defRPr sz="700" cap="all" spc="0" baseline="0">
                <a:solidFill>
                  <a:schemeClr val="bg1"/>
                </a:solidFill>
                <a:latin typeface="+mn-lt"/>
              </a:defRPr>
            </a:lvl1pPr>
          </a:lstStyle>
          <a:p>
            <a:pPr lvl="0"/>
            <a:r>
              <a:rPr lang="en-US" smtClean="0"/>
              <a:t>Click to edit Master text styles</a:t>
            </a:r>
          </a:p>
        </p:txBody>
      </p:sp>
      <p:cxnSp>
        <p:nvCxnSpPr>
          <p:cNvPr id="15" name="Straight Connector 14"/>
          <p:cNvCxnSpPr/>
          <p:nvPr userDrawn="1"/>
        </p:nvCxnSpPr>
        <p:spPr bwMode="white">
          <a:xfrm flipV="1">
            <a:off x="311944" y="2641226"/>
            <a:ext cx="588706" cy="2"/>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Footer Placeholder 4"/>
          <p:cNvSpPr>
            <a:spLocks noGrp="1"/>
          </p:cNvSpPr>
          <p:nvPr>
            <p:ph type="ftr" sz="quarter" idx="11"/>
          </p:nvPr>
        </p:nvSpPr>
        <p:spPr>
          <a:xfrm>
            <a:off x="311944" y="4901878"/>
            <a:ext cx="2895600"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3" name="TextBox 12"/>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17" name="Slide Number Placeholder 5"/>
          <p:cNvSpPr>
            <a:spLocks noGrp="1"/>
          </p:cNvSpPr>
          <p:nvPr>
            <p:ph type="sldNum" sz="quarter" idx="12"/>
          </p:nvPr>
        </p:nvSpPr>
        <p:spPr>
          <a:xfrm>
            <a:off x="6700838" y="4770007"/>
            <a:ext cx="2133600" cy="123111"/>
          </a:xfrm>
        </p:spPr>
        <p:txBody>
          <a:bodyPr numCol="1"/>
          <a:lstStyle>
            <a:lvl1pPr>
              <a:defRPr>
                <a:solidFill>
                  <a:schemeClr val="bg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952867245"/>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Work Showcase">
    <p:bg>
      <p:bgPr>
        <a:solidFill>
          <a:schemeClr val="bg1"/>
        </a:solidFill>
        <a:effectLst/>
      </p:bgPr>
    </p:bg>
    <p:spTree>
      <p:nvGrpSpPr>
        <p:cNvPr id="1" name=""/>
        <p:cNvGrpSpPr/>
        <p:nvPr/>
      </p:nvGrpSpPr>
      <p:grpSpPr>
        <a:xfrm>
          <a:off x="0" y="0"/>
          <a:ext cx="0" cy="0"/>
          <a:chOff x="0" y="0"/>
          <a:chExt cx="0" cy="0"/>
        </a:xfrm>
      </p:grpSpPr>
      <p:grpSp>
        <p:nvGrpSpPr>
          <p:cNvPr id="7" name="Group 6"/>
          <p:cNvGrpSpPr/>
          <p:nvPr userDrawn="1"/>
        </p:nvGrpSpPr>
        <p:grpSpPr>
          <a:xfrm>
            <a:off x="3079705" y="4131"/>
            <a:ext cx="109252" cy="5138755"/>
            <a:chOff x="3079705" y="14764"/>
            <a:chExt cx="109252" cy="5138755"/>
          </a:xfrm>
        </p:grpSpPr>
        <p:sp>
          <p:nvSpPr>
            <p:cNvPr id="14" name="Isosceles Triangle 13"/>
            <p:cNvSpPr/>
            <p:nvPr userDrawn="1"/>
          </p:nvSpPr>
          <p:spPr bwMode="white">
            <a:xfrm rot="5400000">
              <a:off x="3048850" y="2543560"/>
              <a:ext cx="170962" cy="10925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19" name="Freeform 5"/>
            <p:cNvSpPr>
              <a:spLocks/>
            </p:cNvSpPr>
            <p:nvPr userDrawn="1"/>
          </p:nvSpPr>
          <p:spPr>
            <a:xfrm rot="16200000">
              <a:off x="568778" y="2533341"/>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sp>
        <p:nvSpPr>
          <p:cNvPr id="9" name="Rectangle 8"/>
          <p:cNvSpPr/>
          <p:nvPr userDrawn="1"/>
        </p:nvSpPr>
        <p:spPr bwMode="ltGray">
          <a:xfrm>
            <a:off x="7815418" y="-2877"/>
            <a:ext cx="1329286" cy="5156396"/>
          </a:xfrm>
          <a:custGeom>
            <a:avLst/>
            <a:gdLst>
              <a:gd name="connsiteX0" fmla="*/ 0 w 1331668"/>
              <a:gd name="connsiteY0" fmla="*/ 0 h 5154014"/>
              <a:gd name="connsiteX1" fmla="*/ 1331668 w 1331668"/>
              <a:gd name="connsiteY1" fmla="*/ 0 h 5154014"/>
              <a:gd name="connsiteX2" fmla="*/ 1331668 w 1331668"/>
              <a:gd name="connsiteY2" fmla="*/ 5154014 h 5154014"/>
              <a:gd name="connsiteX3" fmla="*/ 0 w 1331668"/>
              <a:gd name="connsiteY3" fmla="*/ 5154014 h 5154014"/>
              <a:gd name="connsiteX4" fmla="*/ 0 w 1331668"/>
              <a:gd name="connsiteY4" fmla="*/ 0 h 5154014"/>
              <a:gd name="connsiteX0" fmla="*/ 0 w 1331668"/>
              <a:gd name="connsiteY0" fmla="*/ 0 h 5154014"/>
              <a:gd name="connsiteX1" fmla="*/ 1331668 w 1331668"/>
              <a:gd name="connsiteY1" fmla="*/ 0 h 5154014"/>
              <a:gd name="connsiteX2" fmla="*/ 1331668 w 1331668"/>
              <a:gd name="connsiteY2" fmla="*/ 5154014 h 5154014"/>
              <a:gd name="connsiteX3" fmla="*/ 0 w 1331668"/>
              <a:gd name="connsiteY3" fmla="*/ 5154014 h 5154014"/>
              <a:gd name="connsiteX4" fmla="*/ 1943 w 1331668"/>
              <a:gd name="connsiteY4" fmla="*/ 2610953 h 5154014"/>
              <a:gd name="connsiteX5" fmla="*/ 0 w 1331668"/>
              <a:gd name="connsiteY5" fmla="*/ 0 h 5154014"/>
              <a:gd name="connsiteX0" fmla="*/ 0 w 1331668"/>
              <a:gd name="connsiteY0" fmla="*/ 0 h 5154014"/>
              <a:gd name="connsiteX1" fmla="*/ 1331668 w 1331668"/>
              <a:gd name="connsiteY1" fmla="*/ 0 h 5154014"/>
              <a:gd name="connsiteX2" fmla="*/ 1331668 w 1331668"/>
              <a:gd name="connsiteY2" fmla="*/ 5154014 h 5154014"/>
              <a:gd name="connsiteX3" fmla="*/ 0 w 1331668"/>
              <a:gd name="connsiteY3" fmla="*/ 5154014 h 5154014"/>
              <a:gd name="connsiteX4" fmla="*/ 1943 w 1331668"/>
              <a:gd name="connsiteY4" fmla="*/ 2535326 h 5154014"/>
              <a:gd name="connsiteX5" fmla="*/ 0 w 1331668"/>
              <a:gd name="connsiteY5" fmla="*/ 0 h 5154014"/>
              <a:gd name="connsiteX0" fmla="*/ 100376 w 1432044"/>
              <a:gd name="connsiteY0" fmla="*/ 0 h 5154014"/>
              <a:gd name="connsiteX1" fmla="*/ 1432044 w 1432044"/>
              <a:gd name="connsiteY1" fmla="*/ 0 h 5154014"/>
              <a:gd name="connsiteX2" fmla="*/ 1432044 w 1432044"/>
              <a:gd name="connsiteY2" fmla="*/ 5154014 h 5154014"/>
              <a:gd name="connsiteX3" fmla="*/ 100376 w 1432044"/>
              <a:gd name="connsiteY3" fmla="*/ 5154014 h 5154014"/>
              <a:gd name="connsiteX4" fmla="*/ 95443 w 1432044"/>
              <a:gd name="connsiteY4" fmla="*/ 2707206 h 5154014"/>
              <a:gd name="connsiteX5" fmla="*/ 102319 w 1432044"/>
              <a:gd name="connsiteY5" fmla="*/ 2535326 h 5154014"/>
              <a:gd name="connsiteX6" fmla="*/ 100376 w 1432044"/>
              <a:gd name="connsiteY6" fmla="*/ 0 h 5154014"/>
              <a:gd name="connsiteX0" fmla="*/ 100376 w 1432044"/>
              <a:gd name="connsiteY0" fmla="*/ 0 h 5154014"/>
              <a:gd name="connsiteX1" fmla="*/ 1432044 w 1432044"/>
              <a:gd name="connsiteY1" fmla="*/ 0 h 5154014"/>
              <a:gd name="connsiteX2" fmla="*/ 1432044 w 1432044"/>
              <a:gd name="connsiteY2" fmla="*/ 5154014 h 5154014"/>
              <a:gd name="connsiteX3" fmla="*/ 100376 w 1432044"/>
              <a:gd name="connsiteY3" fmla="*/ 5154014 h 5154014"/>
              <a:gd name="connsiteX4" fmla="*/ 95443 w 1432044"/>
              <a:gd name="connsiteY4" fmla="*/ 2707206 h 5154014"/>
              <a:gd name="connsiteX5" fmla="*/ 88568 w 1432044"/>
              <a:gd name="connsiteY5" fmla="*/ 2617828 h 5154014"/>
              <a:gd name="connsiteX6" fmla="*/ 102319 w 1432044"/>
              <a:gd name="connsiteY6" fmla="*/ 2535326 h 5154014"/>
              <a:gd name="connsiteX7" fmla="*/ 100376 w 1432044"/>
              <a:gd name="connsiteY7" fmla="*/ 0 h 5154014"/>
              <a:gd name="connsiteX0" fmla="*/ 100376 w 1432044"/>
              <a:gd name="connsiteY0" fmla="*/ 0 h 5154014"/>
              <a:gd name="connsiteX1" fmla="*/ 1432044 w 1432044"/>
              <a:gd name="connsiteY1" fmla="*/ 0 h 5154014"/>
              <a:gd name="connsiteX2" fmla="*/ 1432044 w 1432044"/>
              <a:gd name="connsiteY2" fmla="*/ 5154014 h 5154014"/>
              <a:gd name="connsiteX3" fmla="*/ 100376 w 1432044"/>
              <a:gd name="connsiteY3" fmla="*/ 5154014 h 5154014"/>
              <a:gd name="connsiteX4" fmla="*/ 95443 w 1432044"/>
              <a:gd name="connsiteY4" fmla="*/ 2707206 h 5154014"/>
              <a:gd name="connsiteX5" fmla="*/ 198571 w 1432044"/>
              <a:gd name="connsiteY5" fmla="*/ 2617828 h 5154014"/>
              <a:gd name="connsiteX6" fmla="*/ 102319 w 1432044"/>
              <a:gd name="connsiteY6" fmla="*/ 2535326 h 5154014"/>
              <a:gd name="connsiteX7" fmla="*/ 100376 w 1432044"/>
              <a:gd name="connsiteY7" fmla="*/ 0 h 5154014"/>
              <a:gd name="connsiteX0" fmla="*/ 4961 w 1336629"/>
              <a:gd name="connsiteY0" fmla="*/ 0 h 5154014"/>
              <a:gd name="connsiteX1" fmla="*/ 1336629 w 1336629"/>
              <a:gd name="connsiteY1" fmla="*/ 0 h 5154014"/>
              <a:gd name="connsiteX2" fmla="*/ 1336629 w 1336629"/>
              <a:gd name="connsiteY2" fmla="*/ 5154014 h 5154014"/>
              <a:gd name="connsiteX3" fmla="*/ 4961 w 1336629"/>
              <a:gd name="connsiteY3" fmla="*/ 5154014 h 5154014"/>
              <a:gd name="connsiteX4" fmla="*/ 28 w 1336629"/>
              <a:gd name="connsiteY4" fmla="*/ 2707206 h 5154014"/>
              <a:gd name="connsiteX5" fmla="*/ 103156 w 1336629"/>
              <a:gd name="connsiteY5" fmla="*/ 2617828 h 5154014"/>
              <a:gd name="connsiteX6" fmla="*/ 6904 w 1336629"/>
              <a:gd name="connsiteY6" fmla="*/ 2535326 h 5154014"/>
              <a:gd name="connsiteX7" fmla="*/ 4961 w 1336629"/>
              <a:gd name="connsiteY7" fmla="*/ 0 h 5154014"/>
              <a:gd name="connsiteX0" fmla="*/ 4961 w 1336629"/>
              <a:gd name="connsiteY0" fmla="*/ 0 h 5154014"/>
              <a:gd name="connsiteX1" fmla="*/ 1336629 w 1336629"/>
              <a:gd name="connsiteY1" fmla="*/ 0 h 5154014"/>
              <a:gd name="connsiteX2" fmla="*/ 1336629 w 1336629"/>
              <a:gd name="connsiteY2" fmla="*/ 5154014 h 5154014"/>
              <a:gd name="connsiteX3" fmla="*/ 4961 w 1336629"/>
              <a:gd name="connsiteY3" fmla="*/ 5154014 h 5154014"/>
              <a:gd name="connsiteX4" fmla="*/ 28 w 1336629"/>
              <a:gd name="connsiteY4" fmla="*/ 2707206 h 5154014"/>
              <a:gd name="connsiteX5" fmla="*/ 103156 w 1336629"/>
              <a:gd name="connsiteY5" fmla="*/ 2617828 h 5154014"/>
              <a:gd name="connsiteX6" fmla="*/ 6904 w 1336629"/>
              <a:gd name="connsiteY6" fmla="*/ 2535326 h 5154014"/>
              <a:gd name="connsiteX7" fmla="*/ 4961 w 1336629"/>
              <a:gd name="connsiteY7" fmla="*/ 0 h 5154014"/>
              <a:gd name="connsiteX0" fmla="*/ 4961 w 1336629"/>
              <a:gd name="connsiteY0" fmla="*/ 0 h 5154014"/>
              <a:gd name="connsiteX1" fmla="*/ 1336629 w 1336629"/>
              <a:gd name="connsiteY1" fmla="*/ 0 h 5154014"/>
              <a:gd name="connsiteX2" fmla="*/ 1336629 w 1336629"/>
              <a:gd name="connsiteY2" fmla="*/ 5154014 h 5154014"/>
              <a:gd name="connsiteX3" fmla="*/ 4961 w 1336629"/>
              <a:gd name="connsiteY3" fmla="*/ 5154014 h 5154014"/>
              <a:gd name="connsiteX4" fmla="*/ 28 w 1336629"/>
              <a:gd name="connsiteY4" fmla="*/ 2707206 h 5154014"/>
              <a:gd name="connsiteX5" fmla="*/ 103156 w 1336629"/>
              <a:gd name="connsiteY5" fmla="*/ 2617828 h 5154014"/>
              <a:gd name="connsiteX6" fmla="*/ 6904 w 1336629"/>
              <a:gd name="connsiteY6" fmla="*/ 2535326 h 5154014"/>
              <a:gd name="connsiteX7" fmla="*/ 4961 w 1336629"/>
              <a:gd name="connsiteY7" fmla="*/ 0 h 5154014"/>
              <a:gd name="connsiteX0" fmla="*/ 4961 w 1336629"/>
              <a:gd name="connsiteY0" fmla="*/ 0 h 5154014"/>
              <a:gd name="connsiteX1" fmla="*/ 1336629 w 1336629"/>
              <a:gd name="connsiteY1" fmla="*/ 0 h 5154014"/>
              <a:gd name="connsiteX2" fmla="*/ 1336629 w 1336629"/>
              <a:gd name="connsiteY2" fmla="*/ 5154014 h 5154014"/>
              <a:gd name="connsiteX3" fmla="*/ 4961 w 1336629"/>
              <a:gd name="connsiteY3" fmla="*/ 5154014 h 5154014"/>
              <a:gd name="connsiteX4" fmla="*/ 28 w 1336629"/>
              <a:gd name="connsiteY4" fmla="*/ 2707206 h 5154014"/>
              <a:gd name="connsiteX5" fmla="*/ 103156 w 1336629"/>
              <a:gd name="connsiteY5" fmla="*/ 2617828 h 5154014"/>
              <a:gd name="connsiteX6" fmla="*/ 6904 w 1336629"/>
              <a:gd name="connsiteY6" fmla="*/ 2535326 h 5154014"/>
              <a:gd name="connsiteX7" fmla="*/ 4961 w 1336629"/>
              <a:gd name="connsiteY7" fmla="*/ 0 h 5154014"/>
              <a:gd name="connsiteX0" fmla="*/ 4968 w 1336636"/>
              <a:gd name="connsiteY0" fmla="*/ 0 h 5154014"/>
              <a:gd name="connsiteX1" fmla="*/ 1336636 w 1336636"/>
              <a:gd name="connsiteY1" fmla="*/ 0 h 5154014"/>
              <a:gd name="connsiteX2" fmla="*/ 1336636 w 1336636"/>
              <a:gd name="connsiteY2" fmla="*/ 5154014 h 5154014"/>
              <a:gd name="connsiteX3" fmla="*/ 4968 w 1336636"/>
              <a:gd name="connsiteY3" fmla="*/ 5154014 h 5154014"/>
              <a:gd name="connsiteX4" fmla="*/ 35 w 1336636"/>
              <a:gd name="connsiteY4" fmla="*/ 2707206 h 5154014"/>
              <a:gd name="connsiteX5" fmla="*/ 103163 w 1336636"/>
              <a:gd name="connsiteY5" fmla="*/ 2617828 h 5154014"/>
              <a:gd name="connsiteX6" fmla="*/ 6911 w 1336636"/>
              <a:gd name="connsiteY6" fmla="*/ 2535326 h 5154014"/>
              <a:gd name="connsiteX7" fmla="*/ 4968 w 1336636"/>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707206 h 5154014"/>
              <a:gd name="connsiteX5" fmla="*/ 103154 w 1336627"/>
              <a:gd name="connsiteY5" fmla="*/ 2617828 h 5154014"/>
              <a:gd name="connsiteX6" fmla="*/ 6902 w 1336627"/>
              <a:gd name="connsiteY6" fmla="*/ 253532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707206 h 5154014"/>
              <a:gd name="connsiteX5" fmla="*/ 103154 w 1336627"/>
              <a:gd name="connsiteY5" fmla="*/ 2617828 h 5154014"/>
              <a:gd name="connsiteX6" fmla="*/ 6902 w 1336627"/>
              <a:gd name="connsiteY6" fmla="*/ 253532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3154 w 1336627"/>
              <a:gd name="connsiteY5" fmla="*/ 2617828 h 5154014"/>
              <a:gd name="connsiteX6" fmla="*/ 6902 w 1336627"/>
              <a:gd name="connsiteY6" fmla="*/ 253532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60304 w 1336627"/>
              <a:gd name="connsiteY5" fmla="*/ 2605922 h 5154014"/>
              <a:gd name="connsiteX6" fmla="*/ 6902 w 1336627"/>
              <a:gd name="connsiteY6" fmla="*/ 253532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5535 w 1336627"/>
              <a:gd name="connsiteY5" fmla="*/ 2589253 h 5154014"/>
              <a:gd name="connsiteX6" fmla="*/ 6902 w 1336627"/>
              <a:gd name="connsiteY6" fmla="*/ 253532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5535 w 1336627"/>
              <a:gd name="connsiteY5" fmla="*/ 2589253 h 5154014"/>
              <a:gd name="connsiteX6" fmla="*/ 2140 w 1336627"/>
              <a:gd name="connsiteY6" fmla="*/ 2451983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5535 w 1336627"/>
              <a:gd name="connsiteY5" fmla="*/ 2589253 h 5154014"/>
              <a:gd name="connsiteX6" fmla="*/ 2140 w 1336627"/>
              <a:gd name="connsiteY6" fmla="*/ 249484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5535 w 1336627"/>
              <a:gd name="connsiteY5" fmla="*/ 2589253 h 5154014"/>
              <a:gd name="connsiteX6" fmla="*/ 42621 w 1336627"/>
              <a:gd name="connsiteY6" fmla="*/ 2492465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5535 w 1336627"/>
              <a:gd name="connsiteY5" fmla="*/ 2589253 h 5154014"/>
              <a:gd name="connsiteX6" fmla="*/ 14046 w 1336627"/>
              <a:gd name="connsiteY6" fmla="*/ 2506752 h 5154014"/>
              <a:gd name="connsiteX7" fmla="*/ 4959 w 1336627"/>
              <a:gd name="connsiteY7" fmla="*/ 0 h 5154014"/>
              <a:gd name="connsiteX0" fmla="*/ 54 w 1331722"/>
              <a:gd name="connsiteY0" fmla="*/ 0 h 5154014"/>
              <a:gd name="connsiteX1" fmla="*/ 1331722 w 1331722"/>
              <a:gd name="connsiteY1" fmla="*/ 0 h 5154014"/>
              <a:gd name="connsiteX2" fmla="*/ 1331722 w 1331722"/>
              <a:gd name="connsiteY2" fmla="*/ 5154014 h 5154014"/>
              <a:gd name="connsiteX3" fmla="*/ 54 w 1331722"/>
              <a:gd name="connsiteY3" fmla="*/ 5154014 h 5154014"/>
              <a:gd name="connsiteX4" fmla="*/ 80846 w 1331722"/>
              <a:gd name="connsiteY4" fmla="*/ 2731019 h 5154014"/>
              <a:gd name="connsiteX5" fmla="*/ 100630 w 1331722"/>
              <a:gd name="connsiteY5" fmla="*/ 2589253 h 5154014"/>
              <a:gd name="connsiteX6" fmla="*/ 9141 w 1331722"/>
              <a:gd name="connsiteY6" fmla="*/ 2506752 h 5154014"/>
              <a:gd name="connsiteX7" fmla="*/ 54 w 1331722"/>
              <a:gd name="connsiteY7" fmla="*/ 0 h 5154014"/>
              <a:gd name="connsiteX0" fmla="*/ 346 w 1332014"/>
              <a:gd name="connsiteY0" fmla="*/ 0 h 5154014"/>
              <a:gd name="connsiteX1" fmla="*/ 1332014 w 1332014"/>
              <a:gd name="connsiteY1" fmla="*/ 0 h 5154014"/>
              <a:gd name="connsiteX2" fmla="*/ 1332014 w 1332014"/>
              <a:gd name="connsiteY2" fmla="*/ 5154014 h 5154014"/>
              <a:gd name="connsiteX3" fmla="*/ 346 w 1332014"/>
              <a:gd name="connsiteY3" fmla="*/ 5154014 h 5154014"/>
              <a:gd name="connsiteX4" fmla="*/ 9700 w 1332014"/>
              <a:gd name="connsiteY4" fmla="*/ 2688157 h 5154014"/>
              <a:gd name="connsiteX5" fmla="*/ 100922 w 1332014"/>
              <a:gd name="connsiteY5" fmla="*/ 2589253 h 5154014"/>
              <a:gd name="connsiteX6" fmla="*/ 9433 w 1332014"/>
              <a:gd name="connsiteY6" fmla="*/ 2506752 h 5154014"/>
              <a:gd name="connsiteX7" fmla="*/ 346 w 1332014"/>
              <a:gd name="connsiteY7" fmla="*/ 0 h 5154014"/>
              <a:gd name="connsiteX0" fmla="*/ 346 w 1332014"/>
              <a:gd name="connsiteY0" fmla="*/ 0 h 5154014"/>
              <a:gd name="connsiteX1" fmla="*/ 1332014 w 1332014"/>
              <a:gd name="connsiteY1" fmla="*/ 0 h 5154014"/>
              <a:gd name="connsiteX2" fmla="*/ 1332014 w 1332014"/>
              <a:gd name="connsiteY2" fmla="*/ 5154014 h 5154014"/>
              <a:gd name="connsiteX3" fmla="*/ 346 w 1332014"/>
              <a:gd name="connsiteY3" fmla="*/ 5154014 h 5154014"/>
              <a:gd name="connsiteX4" fmla="*/ 9700 w 1332014"/>
              <a:gd name="connsiteY4" fmla="*/ 2688157 h 5154014"/>
              <a:gd name="connsiteX5" fmla="*/ 100922 w 1332014"/>
              <a:gd name="connsiteY5" fmla="*/ 2589253 h 5154014"/>
              <a:gd name="connsiteX6" fmla="*/ 9433 w 1332014"/>
              <a:gd name="connsiteY6" fmla="*/ 2506752 h 5154014"/>
              <a:gd name="connsiteX7" fmla="*/ 346 w 1332014"/>
              <a:gd name="connsiteY7" fmla="*/ 0 h 5154014"/>
              <a:gd name="connsiteX0" fmla="*/ 346 w 1332014"/>
              <a:gd name="connsiteY0" fmla="*/ 0 h 5154014"/>
              <a:gd name="connsiteX1" fmla="*/ 1332014 w 1332014"/>
              <a:gd name="connsiteY1" fmla="*/ 0 h 5154014"/>
              <a:gd name="connsiteX2" fmla="*/ 1332014 w 1332014"/>
              <a:gd name="connsiteY2" fmla="*/ 5154014 h 5154014"/>
              <a:gd name="connsiteX3" fmla="*/ 346 w 1332014"/>
              <a:gd name="connsiteY3" fmla="*/ 5154014 h 5154014"/>
              <a:gd name="connsiteX4" fmla="*/ 9700 w 1332014"/>
              <a:gd name="connsiteY4" fmla="*/ 2688157 h 5154014"/>
              <a:gd name="connsiteX5" fmla="*/ 100922 w 1332014"/>
              <a:gd name="connsiteY5" fmla="*/ 2589253 h 5154014"/>
              <a:gd name="connsiteX6" fmla="*/ 9433 w 1332014"/>
              <a:gd name="connsiteY6" fmla="*/ 2506752 h 5154014"/>
              <a:gd name="connsiteX7" fmla="*/ 346 w 1332014"/>
              <a:gd name="connsiteY7" fmla="*/ 0 h 5154014"/>
              <a:gd name="connsiteX0" fmla="*/ 346 w 1332014"/>
              <a:gd name="connsiteY0" fmla="*/ 0 h 5154014"/>
              <a:gd name="connsiteX1" fmla="*/ 1332014 w 1332014"/>
              <a:gd name="connsiteY1" fmla="*/ 0 h 5154014"/>
              <a:gd name="connsiteX2" fmla="*/ 1332014 w 1332014"/>
              <a:gd name="connsiteY2" fmla="*/ 5154014 h 5154014"/>
              <a:gd name="connsiteX3" fmla="*/ 346 w 1332014"/>
              <a:gd name="connsiteY3" fmla="*/ 5154014 h 5154014"/>
              <a:gd name="connsiteX4" fmla="*/ 9700 w 1332014"/>
              <a:gd name="connsiteY4" fmla="*/ 2688157 h 5154014"/>
              <a:gd name="connsiteX5" fmla="*/ 100922 w 1332014"/>
              <a:gd name="connsiteY5" fmla="*/ 2589253 h 5154014"/>
              <a:gd name="connsiteX6" fmla="*/ 9433 w 1332014"/>
              <a:gd name="connsiteY6" fmla="*/ 2506752 h 5154014"/>
              <a:gd name="connsiteX7" fmla="*/ 346 w 1332014"/>
              <a:gd name="connsiteY7" fmla="*/ 0 h 5154014"/>
              <a:gd name="connsiteX0" fmla="*/ 1 w 1331669"/>
              <a:gd name="connsiteY0" fmla="*/ 0 h 5154014"/>
              <a:gd name="connsiteX1" fmla="*/ 1331669 w 1331669"/>
              <a:gd name="connsiteY1" fmla="*/ 0 h 5154014"/>
              <a:gd name="connsiteX2" fmla="*/ 1331669 w 1331669"/>
              <a:gd name="connsiteY2" fmla="*/ 5154014 h 5154014"/>
              <a:gd name="connsiteX3" fmla="*/ 1 w 1331669"/>
              <a:gd name="connsiteY3" fmla="*/ 5154014 h 5154014"/>
              <a:gd name="connsiteX4" fmla="*/ 9355 w 1331669"/>
              <a:gd name="connsiteY4" fmla="*/ 2688157 h 5154014"/>
              <a:gd name="connsiteX5" fmla="*/ 100577 w 1331669"/>
              <a:gd name="connsiteY5" fmla="*/ 2589253 h 5154014"/>
              <a:gd name="connsiteX6" fmla="*/ 9088 w 1331669"/>
              <a:gd name="connsiteY6" fmla="*/ 2506752 h 5154014"/>
              <a:gd name="connsiteX7" fmla="*/ 1 w 1331669"/>
              <a:gd name="connsiteY7" fmla="*/ 0 h 5154014"/>
              <a:gd name="connsiteX0" fmla="*/ 0 w 1331668"/>
              <a:gd name="connsiteY0" fmla="*/ 0 h 5158776"/>
              <a:gd name="connsiteX1" fmla="*/ 1331668 w 1331668"/>
              <a:gd name="connsiteY1" fmla="*/ 0 h 5158776"/>
              <a:gd name="connsiteX2" fmla="*/ 1331668 w 1331668"/>
              <a:gd name="connsiteY2" fmla="*/ 5154014 h 5158776"/>
              <a:gd name="connsiteX3" fmla="*/ 35719 w 1331668"/>
              <a:gd name="connsiteY3" fmla="*/ 5158776 h 5158776"/>
              <a:gd name="connsiteX4" fmla="*/ 9354 w 1331668"/>
              <a:gd name="connsiteY4" fmla="*/ 2688157 h 5158776"/>
              <a:gd name="connsiteX5" fmla="*/ 100576 w 1331668"/>
              <a:gd name="connsiteY5" fmla="*/ 2589253 h 5158776"/>
              <a:gd name="connsiteX6" fmla="*/ 9087 w 1331668"/>
              <a:gd name="connsiteY6" fmla="*/ 2506752 h 5158776"/>
              <a:gd name="connsiteX7" fmla="*/ 0 w 1331668"/>
              <a:gd name="connsiteY7" fmla="*/ 0 h 5158776"/>
              <a:gd name="connsiteX0" fmla="*/ 0 w 1331668"/>
              <a:gd name="connsiteY0" fmla="*/ 0 h 5158776"/>
              <a:gd name="connsiteX1" fmla="*/ 1331668 w 1331668"/>
              <a:gd name="connsiteY1" fmla="*/ 0 h 5158776"/>
              <a:gd name="connsiteX2" fmla="*/ 1331668 w 1331668"/>
              <a:gd name="connsiteY2" fmla="*/ 5154014 h 5158776"/>
              <a:gd name="connsiteX3" fmla="*/ 9526 w 1331668"/>
              <a:gd name="connsiteY3" fmla="*/ 5158776 h 5158776"/>
              <a:gd name="connsiteX4" fmla="*/ 9354 w 1331668"/>
              <a:gd name="connsiteY4" fmla="*/ 2688157 h 5158776"/>
              <a:gd name="connsiteX5" fmla="*/ 100576 w 1331668"/>
              <a:gd name="connsiteY5" fmla="*/ 2589253 h 5158776"/>
              <a:gd name="connsiteX6" fmla="*/ 9087 w 1331668"/>
              <a:gd name="connsiteY6" fmla="*/ 2506752 h 5158776"/>
              <a:gd name="connsiteX7" fmla="*/ 0 w 1331668"/>
              <a:gd name="connsiteY7" fmla="*/ 0 h 5158776"/>
              <a:gd name="connsiteX0" fmla="*/ 83786 w 1322585"/>
              <a:gd name="connsiteY0" fmla="*/ 0 h 5161157"/>
              <a:gd name="connsiteX1" fmla="*/ 1322585 w 1322585"/>
              <a:gd name="connsiteY1" fmla="*/ 2381 h 5161157"/>
              <a:gd name="connsiteX2" fmla="*/ 1322585 w 1322585"/>
              <a:gd name="connsiteY2" fmla="*/ 5156395 h 5161157"/>
              <a:gd name="connsiteX3" fmla="*/ 443 w 1322585"/>
              <a:gd name="connsiteY3" fmla="*/ 5161157 h 5161157"/>
              <a:gd name="connsiteX4" fmla="*/ 271 w 1322585"/>
              <a:gd name="connsiteY4" fmla="*/ 2690538 h 5161157"/>
              <a:gd name="connsiteX5" fmla="*/ 91493 w 1322585"/>
              <a:gd name="connsiteY5" fmla="*/ 2591634 h 5161157"/>
              <a:gd name="connsiteX6" fmla="*/ 4 w 1322585"/>
              <a:gd name="connsiteY6" fmla="*/ 2509133 h 5161157"/>
              <a:gd name="connsiteX7" fmla="*/ 83786 w 1322585"/>
              <a:gd name="connsiteY7" fmla="*/ 0 h 5161157"/>
              <a:gd name="connsiteX0" fmla="*/ 585 w 1322728"/>
              <a:gd name="connsiteY0" fmla="*/ 4763 h 5158776"/>
              <a:gd name="connsiteX1" fmla="*/ 1322728 w 1322728"/>
              <a:gd name="connsiteY1" fmla="*/ 0 h 5158776"/>
              <a:gd name="connsiteX2" fmla="*/ 1322728 w 1322728"/>
              <a:gd name="connsiteY2" fmla="*/ 5154014 h 5158776"/>
              <a:gd name="connsiteX3" fmla="*/ 586 w 1322728"/>
              <a:gd name="connsiteY3" fmla="*/ 5158776 h 5158776"/>
              <a:gd name="connsiteX4" fmla="*/ 414 w 1322728"/>
              <a:gd name="connsiteY4" fmla="*/ 2688157 h 5158776"/>
              <a:gd name="connsiteX5" fmla="*/ 91636 w 1322728"/>
              <a:gd name="connsiteY5" fmla="*/ 2589253 h 5158776"/>
              <a:gd name="connsiteX6" fmla="*/ 147 w 1322728"/>
              <a:gd name="connsiteY6" fmla="*/ 2506752 h 5158776"/>
              <a:gd name="connsiteX7" fmla="*/ 585 w 1322728"/>
              <a:gd name="connsiteY7" fmla="*/ 4763 h 5158776"/>
              <a:gd name="connsiteX0" fmla="*/ 585 w 1322728"/>
              <a:gd name="connsiteY0" fmla="*/ 0 h 5154013"/>
              <a:gd name="connsiteX1" fmla="*/ 1265578 w 1322728"/>
              <a:gd name="connsiteY1" fmla="*/ 76199 h 5154013"/>
              <a:gd name="connsiteX2" fmla="*/ 1322728 w 1322728"/>
              <a:gd name="connsiteY2" fmla="*/ 5149251 h 5154013"/>
              <a:gd name="connsiteX3" fmla="*/ 586 w 1322728"/>
              <a:gd name="connsiteY3" fmla="*/ 5154013 h 5154013"/>
              <a:gd name="connsiteX4" fmla="*/ 414 w 1322728"/>
              <a:gd name="connsiteY4" fmla="*/ 2683394 h 5154013"/>
              <a:gd name="connsiteX5" fmla="*/ 91636 w 1322728"/>
              <a:gd name="connsiteY5" fmla="*/ 2584490 h 5154013"/>
              <a:gd name="connsiteX6" fmla="*/ 147 w 1322728"/>
              <a:gd name="connsiteY6" fmla="*/ 2501989 h 5154013"/>
              <a:gd name="connsiteX7" fmla="*/ 585 w 1322728"/>
              <a:gd name="connsiteY7" fmla="*/ 0 h 5154013"/>
              <a:gd name="connsiteX0" fmla="*/ 585 w 1325109"/>
              <a:gd name="connsiteY0" fmla="*/ 0 h 5154013"/>
              <a:gd name="connsiteX1" fmla="*/ 1325109 w 1325109"/>
              <a:gd name="connsiteY1" fmla="*/ 2380 h 5154013"/>
              <a:gd name="connsiteX2" fmla="*/ 1322728 w 1325109"/>
              <a:gd name="connsiteY2" fmla="*/ 5149251 h 5154013"/>
              <a:gd name="connsiteX3" fmla="*/ 586 w 1325109"/>
              <a:gd name="connsiteY3" fmla="*/ 5154013 h 5154013"/>
              <a:gd name="connsiteX4" fmla="*/ 414 w 1325109"/>
              <a:gd name="connsiteY4" fmla="*/ 2683394 h 5154013"/>
              <a:gd name="connsiteX5" fmla="*/ 91636 w 1325109"/>
              <a:gd name="connsiteY5" fmla="*/ 2584490 h 5154013"/>
              <a:gd name="connsiteX6" fmla="*/ 147 w 1325109"/>
              <a:gd name="connsiteY6" fmla="*/ 2501989 h 5154013"/>
              <a:gd name="connsiteX7" fmla="*/ 585 w 1325109"/>
              <a:gd name="connsiteY7" fmla="*/ 0 h 5154013"/>
              <a:gd name="connsiteX0" fmla="*/ 585 w 1325109"/>
              <a:gd name="connsiteY0" fmla="*/ 0 h 5154013"/>
              <a:gd name="connsiteX1" fmla="*/ 1325109 w 1325109"/>
              <a:gd name="connsiteY1" fmla="*/ 2380 h 5154013"/>
              <a:gd name="connsiteX2" fmla="*/ 1322728 w 1325109"/>
              <a:gd name="connsiteY2" fmla="*/ 5149251 h 5154013"/>
              <a:gd name="connsiteX3" fmla="*/ 586 w 1325109"/>
              <a:gd name="connsiteY3" fmla="*/ 5154013 h 5154013"/>
              <a:gd name="connsiteX4" fmla="*/ 414 w 1325109"/>
              <a:gd name="connsiteY4" fmla="*/ 2683394 h 5154013"/>
              <a:gd name="connsiteX5" fmla="*/ 91636 w 1325109"/>
              <a:gd name="connsiteY5" fmla="*/ 2584490 h 5154013"/>
              <a:gd name="connsiteX6" fmla="*/ 147 w 1325109"/>
              <a:gd name="connsiteY6" fmla="*/ 2501989 h 5154013"/>
              <a:gd name="connsiteX7" fmla="*/ 585 w 1325109"/>
              <a:gd name="connsiteY7" fmla="*/ 0 h 5154013"/>
              <a:gd name="connsiteX0" fmla="*/ 2890 w 1325032"/>
              <a:gd name="connsiteY0" fmla="*/ 9527 h 5151633"/>
              <a:gd name="connsiteX1" fmla="*/ 1325032 w 1325032"/>
              <a:gd name="connsiteY1" fmla="*/ 0 h 5151633"/>
              <a:gd name="connsiteX2" fmla="*/ 1322651 w 1325032"/>
              <a:gd name="connsiteY2" fmla="*/ 5146871 h 5151633"/>
              <a:gd name="connsiteX3" fmla="*/ 509 w 1325032"/>
              <a:gd name="connsiteY3" fmla="*/ 5151633 h 5151633"/>
              <a:gd name="connsiteX4" fmla="*/ 337 w 1325032"/>
              <a:gd name="connsiteY4" fmla="*/ 2681014 h 5151633"/>
              <a:gd name="connsiteX5" fmla="*/ 91559 w 1325032"/>
              <a:gd name="connsiteY5" fmla="*/ 2582110 h 5151633"/>
              <a:gd name="connsiteX6" fmla="*/ 70 w 1325032"/>
              <a:gd name="connsiteY6" fmla="*/ 2499609 h 5151633"/>
              <a:gd name="connsiteX7" fmla="*/ 2890 w 1325032"/>
              <a:gd name="connsiteY7" fmla="*/ 9527 h 5151633"/>
              <a:gd name="connsiteX0" fmla="*/ 7616 w 1324996"/>
              <a:gd name="connsiteY0" fmla="*/ 0 h 5154012"/>
              <a:gd name="connsiteX1" fmla="*/ 1324996 w 1324996"/>
              <a:gd name="connsiteY1" fmla="*/ 2379 h 5154012"/>
              <a:gd name="connsiteX2" fmla="*/ 1322615 w 1324996"/>
              <a:gd name="connsiteY2" fmla="*/ 5149250 h 5154012"/>
              <a:gd name="connsiteX3" fmla="*/ 473 w 1324996"/>
              <a:gd name="connsiteY3" fmla="*/ 5154012 h 5154012"/>
              <a:gd name="connsiteX4" fmla="*/ 301 w 1324996"/>
              <a:gd name="connsiteY4" fmla="*/ 2683393 h 5154012"/>
              <a:gd name="connsiteX5" fmla="*/ 91523 w 1324996"/>
              <a:gd name="connsiteY5" fmla="*/ 2584489 h 5154012"/>
              <a:gd name="connsiteX6" fmla="*/ 34 w 1324996"/>
              <a:gd name="connsiteY6" fmla="*/ 2501988 h 5154012"/>
              <a:gd name="connsiteX7" fmla="*/ 7616 w 1324996"/>
              <a:gd name="connsiteY7" fmla="*/ 0 h 5154012"/>
              <a:gd name="connsiteX0" fmla="*/ 0 w 1326905"/>
              <a:gd name="connsiteY0" fmla="*/ 0 h 5154012"/>
              <a:gd name="connsiteX1" fmla="*/ 1326905 w 1326905"/>
              <a:gd name="connsiteY1" fmla="*/ 2379 h 5154012"/>
              <a:gd name="connsiteX2" fmla="*/ 1324524 w 1326905"/>
              <a:gd name="connsiteY2" fmla="*/ 5149250 h 5154012"/>
              <a:gd name="connsiteX3" fmla="*/ 2382 w 1326905"/>
              <a:gd name="connsiteY3" fmla="*/ 5154012 h 5154012"/>
              <a:gd name="connsiteX4" fmla="*/ 2210 w 1326905"/>
              <a:gd name="connsiteY4" fmla="*/ 2683393 h 5154012"/>
              <a:gd name="connsiteX5" fmla="*/ 93432 w 1326905"/>
              <a:gd name="connsiteY5" fmla="*/ 2584489 h 5154012"/>
              <a:gd name="connsiteX6" fmla="*/ 1943 w 1326905"/>
              <a:gd name="connsiteY6" fmla="*/ 2501988 h 5154012"/>
              <a:gd name="connsiteX7" fmla="*/ 0 w 1326905"/>
              <a:gd name="connsiteY7" fmla="*/ 0 h 5154012"/>
              <a:gd name="connsiteX0" fmla="*/ 0 w 1329286"/>
              <a:gd name="connsiteY0" fmla="*/ 2384 h 5156396"/>
              <a:gd name="connsiteX1" fmla="*/ 1329286 w 1329286"/>
              <a:gd name="connsiteY1" fmla="*/ 0 h 5156396"/>
              <a:gd name="connsiteX2" fmla="*/ 1324524 w 1329286"/>
              <a:gd name="connsiteY2" fmla="*/ 5151634 h 5156396"/>
              <a:gd name="connsiteX3" fmla="*/ 2382 w 1329286"/>
              <a:gd name="connsiteY3" fmla="*/ 5156396 h 5156396"/>
              <a:gd name="connsiteX4" fmla="*/ 2210 w 1329286"/>
              <a:gd name="connsiteY4" fmla="*/ 2685777 h 5156396"/>
              <a:gd name="connsiteX5" fmla="*/ 93432 w 1329286"/>
              <a:gd name="connsiteY5" fmla="*/ 2586873 h 5156396"/>
              <a:gd name="connsiteX6" fmla="*/ 1943 w 1329286"/>
              <a:gd name="connsiteY6" fmla="*/ 2504372 h 5156396"/>
              <a:gd name="connsiteX7" fmla="*/ 0 w 1329286"/>
              <a:gd name="connsiteY7" fmla="*/ 2384 h 5156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9286" h="5156396">
                <a:moveTo>
                  <a:pt x="0" y="2384"/>
                </a:moveTo>
                <a:lnTo>
                  <a:pt x="1329286" y="0"/>
                </a:lnTo>
                <a:cubicBezTo>
                  <a:pt x="1328492" y="1715624"/>
                  <a:pt x="1325318" y="3436010"/>
                  <a:pt x="1324524" y="5151634"/>
                </a:cubicBezTo>
                <a:lnTo>
                  <a:pt x="2382" y="5156396"/>
                </a:lnTo>
                <a:cubicBezTo>
                  <a:pt x="2296" y="5021223"/>
                  <a:pt x="1886" y="3122225"/>
                  <a:pt x="2210" y="2685777"/>
                </a:cubicBezTo>
                <a:cubicBezTo>
                  <a:pt x="38342" y="2644078"/>
                  <a:pt x="58949" y="2620282"/>
                  <a:pt x="93432" y="2586873"/>
                </a:cubicBezTo>
                <a:cubicBezTo>
                  <a:pt x="58859" y="2558226"/>
                  <a:pt x="45218" y="2538246"/>
                  <a:pt x="1943" y="2504372"/>
                </a:cubicBezTo>
                <a:cubicBezTo>
                  <a:pt x="1295" y="1634054"/>
                  <a:pt x="648" y="872702"/>
                  <a:pt x="0" y="238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2" name="Title 1"/>
          <p:cNvSpPr>
            <a:spLocks noGrp="1"/>
          </p:cNvSpPr>
          <p:nvPr>
            <p:ph type="title" hasCustomPrompt="1"/>
          </p:nvPr>
        </p:nvSpPr>
        <p:spPr>
          <a:xfrm>
            <a:off x="362702" y="3181435"/>
            <a:ext cx="2458325" cy="270843"/>
          </a:xfrm>
        </p:spPr>
        <p:txBody>
          <a:bodyPr numCol="1" anchor="b" anchorCtr="0"/>
          <a:lstStyle>
            <a:lvl1pPr algn="ctr">
              <a:lnSpc>
                <a:spcPct val="110000"/>
              </a:lnSpc>
              <a:defRPr sz="1600" b="0" cap="none">
                <a:solidFill>
                  <a:schemeClr val="tx1"/>
                </a:solidFill>
              </a:defRPr>
            </a:lvl1pPr>
          </a:lstStyle>
          <a:p>
            <a:r>
              <a:rPr lang="en-US" dirty="0" smtClean="0"/>
              <a:t>Click to edit master title</a:t>
            </a:r>
            <a:endParaRPr lang="en-US" dirty="0"/>
          </a:p>
        </p:txBody>
      </p:sp>
      <p:sp>
        <p:nvSpPr>
          <p:cNvPr id="3" name="Text Placeholder 2"/>
          <p:cNvSpPr>
            <a:spLocks noGrp="1"/>
          </p:cNvSpPr>
          <p:nvPr>
            <p:ph type="body" idx="1"/>
          </p:nvPr>
        </p:nvSpPr>
        <p:spPr>
          <a:xfrm>
            <a:off x="311945" y="3692783"/>
            <a:ext cx="2445006" cy="107722"/>
          </a:xfrm>
        </p:spPr>
        <p:txBody>
          <a:bodyPr numCol="1" anchor="t" anchorCtr="0"/>
          <a:lstStyle>
            <a:lvl1pPr marL="0" indent="0" algn="ctr">
              <a:buNone/>
              <a:defRPr sz="700" b="1" kern="0" cap="all" spc="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8" name="Text Placeholder 17"/>
          <p:cNvSpPr>
            <a:spLocks noGrp="1"/>
          </p:cNvSpPr>
          <p:nvPr>
            <p:ph type="body" sz="quarter" idx="13"/>
          </p:nvPr>
        </p:nvSpPr>
        <p:spPr>
          <a:xfrm>
            <a:off x="3465488" y="385200"/>
            <a:ext cx="3725959" cy="594009"/>
          </a:xfrm>
        </p:spPr>
        <p:txBody>
          <a:bodyPr numCol="1"/>
          <a:lstStyle>
            <a:lvl1pPr>
              <a:spcBef>
                <a:spcPts val="2400"/>
              </a:spcBef>
              <a:defRPr sz="1100">
                <a:solidFill>
                  <a:schemeClr val="tx2"/>
                </a:solidFill>
                <a:latin typeface="+mj-lt"/>
              </a:defRPr>
            </a:lvl1pPr>
            <a:lvl2pPr marL="0" indent="0">
              <a:lnSpc>
                <a:spcPct val="110000"/>
              </a:lnSpc>
              <a:spcBef>
                <a:spcPts val="600"/>
              </a:spcBef>
              <a:buNone/>
              <a:defRPr sz="800"/>
            </a:lvl2pPr>
            <a:lvl3pPr marL="117475" indent="-117475">
              <a:lnSpc>
                <a:spcPct val="110000"/>
              </a:lnSpc>
              <a:spcBef>
                <a:spcPts val="600"/>
              </a:spcBef>
              <a:defRPr sz="700"/>
            </a:lvl3pPr>
          </a:lstStyle>
          <a:p>
            <a:pPr lvl="0"/>
            <a:r>
              <a:rPr lang="en-US" smtClean="0"/>
              <a:t>Click to edit Master text styles</a:t>
            </a:r>
          </a:p>
          <a:p>
            <a:pPr lvl="1"/>
            <a:r>
              <a:rPr lang="en-US" smtClean="0"/>
              <a:t>Second level</a:t>
            </a:r>
          </a:p>
          <a:p>
            <a:pPr lvl="2"/>
            <a:r>
              <a:rPr lang="en-US" smtClean="0"/>
              <a:t>Third level</a:t>
            </a:r>
          </a:p>
        </p:txBody>
      </p:sp>
      <p:sp>
        <p:nvSpPr>
          <p:cNvPr id="13" name="Footer Placeholder 4"/>
          <p:cNvSpPr>
            <a:spLocks noGrp="1"/>
          </p:cNvSpPr>
          <p:nvPr>
            <p:ph type="ftr" sz="quarter" idx="11"/>
          </p:nvPr>
        </p:nvSpPr>
        <p:spPr>
          <a:xfrm>
            <a:off x="311944" y="4904731"/>
            <a:ext cx="2895600" cy="86627"/>
          </a:xfrm>
        </p:spPr>
        <p:txBody>
          <a:bodyPr vert="horz" lIns="0" tIns="0" rIns="0" bIns="0" numCol="1" rtlCol="0" anchor="ctr">
            <a:spAutoFit/>
          </a:bodyPr>
          <a:lstStyle>
            <a:lvl1pPr>
              <a:defRPr lang="en-US" smtClean="0">
                <a:solidFill>
                  <a:schemeClr val="tx1"/>
                </a:solidFill>
                <a:latin typeface="+mj-lt"/>
              </a:defRPr>
            </a:lvl1pPr>
          </a:lstStyle>
          <a:p>
            <a:r>
              <a:rPr lang="en-US" dirty="0" smtClean="0"/>
              <a:t>Data Analytics Enabling Consultancy Services - CEO Update Meeting 2019.06.28</a:t>
            </a:r>
            <a:endParaRPr lang="en-US" dirty="0"/>
          </a:p>
        </p:txBody>
      </p:sp>
      <p:sp>
        <p:nvSpPr>
          <p:cNvPr id="16" name="TextBox 15"/>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17"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597862309"/>
      </p:ext>
    </p:extLst>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17" name="Content Placeholder 2"/>
          <p:cNvSpPr>
            <a:spLocks noGrp="1"/>
          </p:cNvSpPr>
          <p:nvPr>
            <p:ph sz="half" idx="16"/>
          </p:nvPr>
        </p:nvSpPr>
        <p:spPr>
          <a:xfrm>
            <a:off x="6261353" y="2035054"/>
            <a:ext cx="2313840" cy="2592509"/>
          </a:xfrm>
        </p:spPr>
        <p:txBody>
          <a:bodyPr numCol="1">
            <a:noAutofit/>
          </a:bodyPr>
          <a:lstStyle>
            <a:lvl1pPr algn="ctr">
              <a:lnSpc>
                <a:spcPct val="110000"/>
              </a:lnSpc>
              <a:spcBef>
                <a:spcPts val="600"/>
              </a:spcBef>
              <a:spcAft>
                <a:spcPts val="600"/>
              </a:spcAft>
              <a:defRPr sz="2000">
                <a:latin typeface="+mj-lt"/>
              </a:defRPr>
            </a:lvl1pPr>
            <a:lvl2pPr marL="117475" indent="-117475" algn="ctr">
              <a:lnSpc>
                <a:spcPct val="110000"/>
              </a:lnSpc>
              <a:spcBef>
                <a:spcPts val="600"/>
              </a:spcBef>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1" name="Content Placeholder 2"/>
          <p:cNvSpPr>
            <a:spLocks noGrp="1"/>
          </p:cNvSpPr>
          <p:nvPr>
            <p:ph sz="half" idx="17"/>
          </p:nvPr>
        </p:nvSpPr>
        <p:spPr>
          <a:xfrm>
            <a:off x="3419140" y="2035054"/>
            <a:ext cx="2313840" cy="2592509"/>
          </a:xfrm>
        </p:spPr>
        <p:txBody>
          <a:bodyPr numCol="1">
            <a:noAutofit/>
          </a:bodyPr>
          <a:lstStyle>
            <a:lvl1pPr algn="ctr">
              <a:lnSpc>
                <a:spcPct val="110000"/>
              </a:lnSpc>
              <a:spcBef>
                <a:spcPts val="600"/>
              </a:spcBef>
              <a:spcAft>
                <a:spcPts val="600"/>
              </a:spcAft>
              <a:defRPr sz="2000">
                <a:latin typeface="+mj-lt"/>
              </a:defRPr>
            </a:lvl1pPr>
            <a:lvl2pPr marL="117475" indent="-117475" algn="ctr">
              <a:lnSpc>
                <a:spcPct val="110000"/>
              </a:lnSpc>
              <a:spcBef>
                <a:spcPts val="600"/>
              </a:spcBef>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2" name="Content Placeholder 2"/>
          <p:cNvSpPr>
            <a:spLocks noGrp="1"/>
          </p:cNvSpPr>
          <p:nvPr>
            <p:ph sz="half" idx="18"/>
          </p:nvPr>
        </p:nvSpPr>
        <p:spPr>
          <a:xfrm>
            <a:off x="559062" y="2035054"/>
            <a:ext cx="2313840" cy="2592509"/>
          </a:xfrm>
        </p:spPr>
        <p:txBody>
          <a:bodyPr numCol="1">
            <a:noAutofit/>
          </a:bodyPr>
          <a:lstStyle>
            <a:lvl1pPr algn="ctr">
              <a:lnSpc>
                <a:spcPct val="110000"/>
              </a:lnSpc>
              <a:spcBef>
                <a:spcPts val="600"/>
              </a:spcBef>
              <a:spcAft>
                <a:spcPts val="600"/>
              </a:spcAft>
              <a:defRPr sz="2000">
                <a:latin typeface="+mj-lt"/>
              </a:defRPr>
            </a:lvl1pPr>
            <a:lvl2pPr marL="117475" indent="-117475" algn="ctr">
              <a:lnSpc>
                <a:spcPct val="110000"/>
              </a:lnSpc>
              <a:spcBef>
                <a:spcPts val="600"/>
              </a:spcBef>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23" name="Straight Connector 22"/>
          <p:cNvCxnSpPr/>
          <p:nvPr userDrawn="1"/>
        </p:nvCxnSpPr>
        <p:spPr>
          <a:xfrm>
            <a:off x="5953919" y="1478164"/>
            <a:ext cx="0" cy="3073209"/>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a:xfrm>
            <a:off x="3183218" y="1478164"/>
            <a:ext cx="0" cy="3073209"/>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3431182"/>
      </p:ext>
    </p:extLst>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22" name="Content Placeholder 2"/>
          <p:cNvSpPr>
            <a:spLocks noGrp="1"/>
          </p:cNvSpPr>
          <p:nvPr>
            <p:ph sz="half" idx="18"/>
          </p:nvPr>
        </p:nvSpPr>
        <p:spPr>
          <a:xfrm>
            <a:off x="299648" y="2633626"/>
            <a:ext cx="1969163" cy="1993938"/>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grpSp>
        <p:nvGrpSpPr>
          <p:cNvPr id="8" name="Group 7"/>
          <p:cNvGrpSpPr/>
          <p:nvPr userDrawn="1"/>
        </p:nvGrpSpPr>
        <p:grpSpPr>
          <a:xfrm>
            <a:off x="2365072" y="1766923"/>
            <a:ext cx="4386367" cy="2447565"/>
            <a:chOff x="2365072" y="1766923"/>
            <a:chExt cx="4386367" cy="2447565"/>
          </a:xfrm>
        </p:grpSpPr>
        <p:cxnSp>
          <p:nvCxnSpPr>
            <p:cNvPr id="23" name="Straight Connector 22"/>
            <p:cNvCxnSpPr/>
            <p:nvPr userDrawn="1"/>
          </p:nvCxnSpPr>
          <p:spPr>
            <a:xfrm>
              <a:off x="4558256" y="1766923"/>
              <a:ext cx="0" cy="244756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a:xfrm>
              <a:off x="2365072" y="1766923"/>
              <a:ext cx="0" cy="244756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a:off x="6751439" y="1766923"/>
              <a:ext cx="0" cy="244756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grpSp>
      <p:sp>
        <p:nvSpPr>
          <p:cNvPr id="16" name="Content Placeholder 2"/>
          <p:cNvSpPr>
            <a:spLocks noGrp="1"/>
          </p:cNvSpPr>
          <p:nvPr>
            <p:ph sz="half" idx="19"/>
          </p:nvPr>
        </p:nvSpPr>
        <p:spPr>
          <a:xfrm>
            <a:off x="2488190" y="2633626"/>
            <a:ext cx="1969163" cy="1993938"/>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Content Placeholder 2"/>
          <p:cNvSpPr>
            <a:spLocks noGrp="1"/>
          </p:cNvSpPr>
          <p:nvPr>
            <p:ph sz="half" idx="20"/>
          </p:nvPr>
        </p:nvSpPr>
        <p:spPr>
          <a:xfrm>
            <a:off x="4676732" y="2633626"/>
            <a:ext cx="1969163" cy="1993938"/>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9" name="Content Placeholder 2"/>
          <p:cNvSpPr>
            <a:spLocks noGrp="1"/>
          </p:cNvSpPr>
          <p:nvPr>
            <p:ph sz="half" idx="21"/>
          </p:nvPr>
        </p:nvSpPr>
        <p:spPr>
          <a:xfrm>
            <a:off x="6865275" y="2633626"/>
            <a:ext cx="1969163" cy="1993938"/>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528550171"/>
      </p:ext>
    </p:extLst>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Six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9" name="Content Placeholder 8"/>
          <p:cNvSpPr>
            <a:spLocks noGrp="1"/>
          </p:cNvSpPr>
          <p:nvPr>
            <p:ph sz="quarter" idx="13"/>
          </p:nvPr>
        </p:nvSpPr>
        <p:spPr>
          <a:xfrm>
            <a:off x="309563"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9" name="Content Placeholder 8"/>
          <p:cNvSpPr>
            <a:spLocks noGrp="1"/>
          </p:cNvSpPr>
          <p:nvPr>
            <p:ph sz="quarter" idx="14"/>
          </p:nvPr>
        </p:nvSpPr>
        <p:spPr>
          <a:xfrm>
            <a:off x="1744028"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0" name="Content Placeholder 8"/>
          <p:cNvSpPr>
            <a:spLocks noGrp="1"/>
          </p:cNvSpPr>
          <p:nvPr>
            <p:ph sz="quarter" idx="15"/>
          </p:nvPr>
        </p:nvSpPr>
        <p:spPr>
          <a:xfrm>
            <a:off x="3178493"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1" name="Content Placeholder 8"/>
          <p:cNvSpPr>
            <a:spLocks noGrp="1"/>
          </p:cNvSpPr>
          <p:nvPr>
            <p:ph sz="quarter" idx="16"/>
          </p:nvPr>
        </p:nvSpPr>
        <p:spPr>
          <a:xfrm>
            <a:off x="4612958"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2" name="Content Placeholder 8"/>
          <p:cNvSpPr>
            <a:spLocks noGrp="1"/>
          </p:cNvSpPr>
          <p:nvPr>
            <p:ph sz="quarter" idx="17"/>
          </p:nvPr>
        </p:nvSpPr>
        <p:spPr>
          <a:xfrm>
            <a:off x="6047423"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3" name="Content Placeholder 8"/>
          <p:cNvSpPr>
            <a:spLocks noGrp="1"/>
          </p:cNvSpPr>
          <p:nvPr>
            <p:ph sz="quarter" idx="18"/>
          </p:nvPr>
        </p:nvSpPr>
        <p:spPr>
          <a:xfrm>
            <a:off x="7481888"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797089145"/>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Six Content with Focus">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3" name="Content Placeholder 2"/>
          <p:cNvSpPr>
            <a:spLocks noGrp="1"/>
          </p:cNvSpPr>
          <p:nvPr>
            <p:ph sz="half" idx="1"/>
          </p:nvPr>
        </p:nvSpPr>
        <p:spPr>
          <a:xfrm>
            <a:off x="309563"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8" name="Text Placeholder 7"/>
          <p:cNvSpPr>
            <a:spLocks noGrp="1"/>
          </p:cNvSpPr>
          <p:nvPr>
            <p:ph type="body" sz="quarter" idx="18"/>
          </p:nvPr>
        </p:nvSpPr>
        <p:spPr>
          <a:xfrm>
            <a:off x="309563" y="3823493"/>
            <a:ext cx="2646768" cy="123111"/>
          </a:xfrm>
        </p:spPr>
        <p:txBody>
          <a:bodyPr numCol="1"/>
          <a:lstStyle>
            <a:lvl1pPr>
              <a:defRPr sz="800">
                <a:solidFill>
                  <a:schemeClr val="tx1"/>
                </a:solidFill>
                <a:latin typeface="+mn-lt"/>
              </a:defRPr>
            </a:lvl1pPr>
          </a:lstStyle>
          <a:p>
            <a:pPr lvl="0"/>
            <a:r>
              <a:rPr lang="en-US" smtClean="0"/>
              <a:t>Click to edit Master text styles</a:t>
            </a:r>
          </a:p>
        </p:txBody>
      </p:sp>
      <p:grpSp>
        <p:nvGrpSpPr>
          <p:cNvPr id="10" name="Group 9"/>
          <p:cNvGrpSpPr/>
          <p:nvPr userDrawn="1"/>
        </p:nvGrpSpPr>
        <p:grpSpPr>
          <a:xfrm>
            <a:off x="1698178" y="1278798"/>
            <a:ext cx="5747656" cy="2502555"/>
            <a:chOff x="1698178" y="1278798"/>
            <a:chExt cx="5747656" cy="2502555"/>
          </a:xfrm>
        </p:grpSpPr>
        <p:cxnSp>
          <p:nvCxnSpPr>
            <p:cNvPr id="19" name="Straight Connector 18"/>
            <p:cNvCxnSpPr/>
            <p:nvPr userDrawn="1"/>
          </p:nvCxnSpPr>
          <p:spPr>
            <a:xfrm>
              <a:off x="4572006"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a:xfrm>
              <a:off x="6008920"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a:xfrm>
              <a:off x="7445834"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a:xfrm>
              <a:off x="3135092"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a:xfrm>
              <a:off x="1698178"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userDrawn="1"/>
        </p:nvGrpSpPr>
        <p:grpSpPr>
          <a:xfrm>
            <a:off x="1698178" y="4207617"/>
            <a:ext cx="5747656" cy="412510"/>
            <a:chOff x="1698178" y="1278798"/>
            <a:chExt cx="5747656" cy="2502555"/>
          </a:xfrm>
        </p:grpSpPr>
        <p:cxnSp>
          <p:nvCxnSpPr>
            <p:cNvPr id="25" name="Straight Connector 24"/>
            <p:cNvCxnSpPr/>
            <p:nvPr userDrawn="1"/>
          </p:nvCxnSpPr>
          <p:spPr>
            <a:xfrm>
              <a:off x="4572006"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a:off x="6008920"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a:off x="7445834"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a:off x="3135092"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userDrawn="1"/>
          </p:nvCxnSpPr>
          <p:spPr>
            <a:xfrm>
              <a:off x="1698178"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grpSp>
      <p:sp>
        <p:nvSpPr>
          <p:cNvPr id="13" name="Text Placeholder 12"/>
          <p:cNvSpPr>
            <a:spLocks noGrp="1"/>
          </p:cNvSpPr>
          <p:nvPr>
            <p:ph type="body" sz="quarter" idx="19" hasCustomPrompt="1"/>
          </p:nvPr>
        </p:nvSpPr>
        <p:spPr>
          <a:xfrm>
            <a:off x="542925"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30" name="Text Placeholder 12"/>
          <p:cNvSpPr>
            <a:spLocks noGrp="1"/>
          </p:cNvSpPr>
          <p:nvPr>
            <p:ph type="body" sz="quarter" idx="20" hasCustomPrompt="1"/>
          </p:nvPr>
        </p:nvSpPr>
        <p:spPr>
          <a:xfrm>
            <a:off x="1981214"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31" name="Text Placeholder 12"/>
          <p:cNvSpPr>
            <a:spLocks noGrp="1"/>
          </p:cNvSpPr>
          <p:nvPr>
            <p:ph type="body" sz="quarter" idx="21" hasCustomPrompt="1"/>
          </p:nvPr>
        </p:nvSpPr>
        <p:spPr>
          <a:xfrm>
            <a:off x="3419503"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32" name="Text Placeholder 12"/>
          <p:cNvSpPr>
            <a:spLocks noGrp="1"/>
          </p:cNvSpPr>
          <p:nvPr>
            <p:ph type="body" sz="quarter" idx="22" hasCustomPrompt="1"/>
          </p:nvPr>
        </p:nvSpPr>
        <p:spPr>
          <a:xfrm>
            <a:off x="4857792"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33" name="Text Placeholder 12"/>
          <p:cNvSpPr>
            <a:spLocks noGrp="1"/>
          </p:cNvSpPr>
          <p:nvPr>
            <p:ph type="body" sz="quarter" idx="23" hasCustomPrompt="1"/>
          </p:nvPr>
        </p:nvSpPr>
        <p:spPr>
          <a:xfrm>
            <a:off x="6296081"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34" name="Text Placeholder 12"/>
          <p:cNvSpPr>
            <a:spLocks noGrp="1"/>
          </p:cNvSpPr>
          <p:nvPr>
            <p:ph type="body" sz="quarter" idx="24" hasCustomPrompt="1"/>
          </p:nvPr>
        </p:nvSpPr>
        <p:spPr>
          <a:xfrm>
            <a:off x="7734371"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41" name="Content Placeholder 2"/>
          <p:cNvSpPr>
            <a:spLocks noGrp="1"/>
          </p:cNvSpPr>
          <p:nvPr>
            <p:ph sz="half" idx="31"/>
          </p:nvPr>
        </p:nvSpPr>
        <p:spPr>
          <a:xfrm>
            <a:off x="1745067"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2" name="Content Placeholder 2"/>
          <p:cNvSpPr>
            <a:spLocks noGrp="1"/>
          </p:cNvSpPr>
          <p:nvPr>
            <p:ph sz="half" idx="32"/>
          </p:nvPr>
        </p:nvSpPr>
        <p:spPr>
          <a:xfrm>
            <a:off x="3180571"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3" name="Content Placeholder 2"/>
          <p:cNvSpPr>
            <a:spLocks noGrp="1"/>
          </p:cNvSpPr>
          <p:nvPr>
            <p:ph sz="half" idx="33"/>
          </p:nvPr>
        </p:nvSpPr>
        <p:spPr>
          <a:xfrm>
            <a:off x="4616075"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4" name="Content Placeholder 2"/>
          <p:cNvSpPr>
            <a:spLocks noGrp="1"/>
          </p:cNvSpPr>
          <p:nvPr>
            <p:ph sz="half" idx="34"/>
          </p:nvPr>
        </p:nvSpPr>
        <p:spPr>
          <a:xfrm>
            <a:off x="6051579"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5" name="Content Placeholder 2"/>
          <p:cNvSpPr>
            <a:spLocks noGrp="1"/>
          </p:cNvSpPr>
          <p:nvPr>
            <p:ph sz="half" idx="35"/>
          </p:nvPr>
        </p:nvSpPr>
        <p:spPr>
          <a:xfrm>
            <a:off x="7487084"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7" name="Text Placeholder 46"/>
          <p:cNvSpPr>
            <a:spLocks noGrp="1"/>
          </p:cNvSpPr>
          <p:nvPr>
            <p:ph type="body" sz="quarter" idx="36"/>
          </p:nvPr>
        </p:nvSpPr>
        <p:spPr>
          <a:xfrm>
            <a:off x="377847"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sp>
        <p:nvSpPr>
          <p:cNvPr id="48" name="Text Placeholder 46"/>
          <p:cNvSpPr>
            <a:spLocks noGrp="1"/>
          </p:cNvSpPr>
          <p:nvPr>
            <p:ph type="body" sz="quarter" idx="37"/>
          </p:nvPr>
        </p:nvSpPr>
        <p:spPr>
          <a:xfrm>
            <a:off x="1817570"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sp>
        <p:nvSpPr>
          <p:cNvPr id="49" name="Text Placeholder 46"/>
          <p:cNvSpPr>
            <a:spLocks noGrp="1"/>
          </p:cNvSpPr>
          <p:nvPr>
            <p:ph type="body" sz="quarter" idx="38"/>
          </p:nvPr>
        </p:nvSpPr>
        <p:spPr>
          <a:xfrm>
            <a:off x="3257293"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sp>
        <p:nvSpPr>
          <p:cNvPr id="50" name="Text Placeholder 46"/>
          <p:cNvSpPr>
            <a:spLocks noGrp="1"/>
          </p:cNvSpPr>
          <p:nvPr>
            <p:ph type="body" sz="quarter" idx="39"/>
          </p:nvPr>
        </p:nvSpPr>
        <p:spPr>
          <a:xfrm>
            <a:off x="4697016"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sp>
        <p:nvSpPr>
          <p:cNvPr id="51" name="Text Placeholder 46"/>
          <p:cNvSpPr>
            <a:spLocks noGrp="1"/>
          </p:cNvSpPr>
          <p:nvPr>
            <p:ph type="body" sz="quarter" idx="40"/>
          </p:nvPr>
        </p:nvSpPr>
        <p:spPr>
          <a:xfrm>
            <a:off x="6136739"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sp>
        <p:nvSpPr>
          <p:cNvPr id="52" name="Text Placeholder 46"/>
          <p:cNvSpPr>
            <a:spLocks noGrp="1"/>
          </p:cNvSpPr>
          <p:nvPr>
            <p:ph type="body" sz="quarter" idx="41"/>
          </p:nvPr>
        </p:nvSpPr>
        <p:spPr>
          <a:xfrm>
            <a:off x="7576460"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cxnSp>
        <p:nvCxnSpPr>
          <p:cNvPr id="53" name="Straight Connector 52"/>
          <p:cNvCxnSpPr/>
          <p:nvPr userDrawn="1"/>
        </p:nvCxnSpPr>
        <p:spPr>
          <a:xfrm flipV="1">
            <a:off x="310541" y="4016262"/>
            <a:ext cx="8496578" cy="1"/>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userDrawn="1"/>
        </p:nvCxnSpPr>
        <p:spPr>
          <a:xfrm flipV="1">
            <a:off x="853680" y="1857455"/>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userDrawn="1"/>
        </p:nvCxnSpPr>
        <p:spPr>
          <a:xfrm flipV="1">
            <a:off x="2285093" y="1857456"/>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userDrawn="1"/>
        </p:nvCxnSpPr>
        <p:spPr>
          <a:xfrm flipV="1">
            <a:off x="3716506" y="1857456"/>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userDrawn="1"/>
        </p:nvCxnSpPr>
        <p:spPr>
          <a:xfrm flipV="1">
            <a:off x="5147919" y="1857456"/>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userDrawn="1"/>
        </p:nvCxnSpPr>
        <p:spPr>
          <a:xfrm flipV="1">
            <a:off x="6579332" y="1858611"/>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userDrawn="1"/>
        </p:nvCxnSpPr>
        <p:spPr>
          <a:xfrm flipV="1">
            <a:off x="8010747" y="1857454"/>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1109973"/>
      </p:ext>
    </p:extLst>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Six Content with Quotes">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dirty="0"/>
          </a:p>
        </p:txBody>
      </p:sp>
      <p:sp>
        <p:nvSpPr>
          <p:cNvPr id="3" name="Content Placeholder 2"/>
          <p:cNvSpPr>
            <a:spLocks noGrp="1"/>
          </p:cNvSpPr>
          <p:nvPr>
            <p:ph sz="half" idx="1"/>
          </p:nvPr>
        </p:nvSpPr>
        <p:spPr>
          <a:xfrm>
            <a:off x="309563"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grpSp>
        <p:nvGrpSpPr>
          <p:cNvPr id="9" name="Group 8"/>
          <p:cNvGrpSpPr/>
          <p:nvPr userDrawn="1"/>
        </p:nvGrpSpPr>
        <p:grpSpPr>
          <a:xfrm>
            <a:off x="1698178" y="1278799"/>
            <a:ext cx="5747656" cy="687506"/>
            <a:chOff x="1698178" y="1278798"/>
            <a:chExt cx="5747656" cy="2502555"/>
          </a:xfrm>
        </p:grpSpPr>
        <p:cxnSp>
          <p:nvCxnSpPr>
            <p:cNvPr id="19" name="Straight Connector 18"/>
            <p:cNvCxnSpPr/>
            <p:nvPr userDrawn="1"/>
          </p:nvCxnSpPr>
          <p:spPr>
            <a:xfrm>
              <a:off x="4572006"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a:xfrm>
              <a:off x="6008920"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a:xfrm>
              <a:off x="7445834"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a:xfrm>
              <a:off x="3135092"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a:xfrm>
              <a:off x="1698178"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grpSp>
      <p:sp>
        <p:nvSpPr>
          <p:cNvPr id="41" name="Content Placeholder 2"/>
          <p:cNvSpPr>
            <a:spLocks noGrp="1"/>
          </p:cNvSpPr>
          <p:nvPr userDrawn="1">
            <p:ph sz="half" idx="31"/>
          </p:nvPr>
        </p:nvSpPr>
        <p:spPr>
          <a:xfrm>
            <a:off x="1745067"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2" name="Content Placeholder 2"/>
          <p:cNvSpPr>
            <a:spLocks noGrp="1"/>
          </p:cNvSpPr>
          <p:nvPr userDrawn="1">
            <p:ph sz="half" idx="32"/>
          </p:nvPr>
        </p:nvSpPr>
        <p:spPr>
          <a:xfrm>
            <a:off x="3180571"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3" name="Content Placeholder 2"/>
          <p:cNvSpPr>
            <a:spLocks noGrp="1"/>
          </p:cNvSpPr>
          <p:nvPr userDrawn="1">
            <p:ph sz="half" idx="33"/>
          </p:nvPr>
        </p:nvSpPr>
        <p:spPr>
          <a:xfrm>
            <a:off x="4616075"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4" name="Content Placeholder 2"/>
          <p:cNvSpPr>
            <a:spLocks noGrp="1"/>
          </p:cNvSpPr>
          <p:nvPr userDrawn="1">
            <p:ph sz="half" idx="34"/>
          </p:nvPr>
        </p:nvSpPr>
        <p:spPr>
          <a:xfrm>
            <a:off x="6051579"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5" name="Content Placeholder 2"/>
          <p:cNvSpPr>
            <a:spLocks noGrp="1"/>
          </p:cNvSpPr>
          <p:nvPr userDrawn="1">
            <p:ph sz="half" idx="35"/>
          </p:nvPr>
        </p:nvSpPr>
        <p:spPr>
          <a:xfrm>
            <a:off x="7487084"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cxnSp>
        <p:nvCxnSpPr>
          <p:cNvPr id="46" name="Straight Connector 45"/>
          <p:cNvCxnSpPr/>
          <p:nvPr userDrawn="1"/>
        </p:nvCxnSpPr>
        <p:spPr>
          <a:xfrm>
            <a:off x="4558830" y="2620607"/>
            <a:ext cx="0" cy="1992644"/>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userDrawn="1"/>
        </p:nvCxnSpPr>
        <p:spPr>
          <a:xfrm>
            <a:off x="0" y="2278566"/>
            <a:ext cx="9144000" cy="0"/>
          </a:xfrm>
          <a:prstGeom prst="line">
            <a:avLst/>
          </a:prstGeom>
          <a:ln w="9525">
            <a:solidFill>
              <a:srgbClr val="CCCCCC"/>
            </a:solidFill>
            <a:miter lim="800000"/>
          </a:ln>
        </p:spPr>
        <p:style>
          <a:lnRef idx="1">
            <a:schemeClr val="accent1"/>
          </a:lnRef>
          <a:fillRef idx="0">
            <a:schemeClr val="accent1"/>
          </a:fillRef>
          <a:effectRef idx="0">
            <a:schemeClr val="accent1"/>
          </a:effectRef>
          <a:fontRef idx="minor">
            <a:schemeClr val="tx1"/>
          </a:fontRef>
        </p:style>
      </p:cxnSp>
      <p:sp>
        <p:nvSpPr>
          <p:cNvPr id="63" name="Text Placeholder 2"/>
          <p:cNvSpPr>
            <a:spLocks noGrp="1"/>
          </p:cNvSpPr>
          <p:nvPr>
            <p:ph type="body" idx="36"/>
          </p:nvPr>
        </p:nvSpPr>
        <p:spPr>
          <a:xfrm>
            <a:off x="1087901" y="4134632"/>
            <a:ext cx="2445006" cy="107722"/>
          </a:xfrm>
        </p:spPr>
        <p:txBody>
          <a:bodyPr numCol="1" anchor="t" anchorCtr="0"/>
          <a:lstStyle>
            <a:lvl1pPr marL="0" indent="0" algn="ctr">
              <a:spcBef>
                <a:spcPts val="0"/>
              </a:spcBef>
              <a:buNone/>
              <a:defRPr sz="700"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4" name="Text Placeholder 2"/>
          <p:cNvSpPr>
            <a:spLocks noGrp="1"/>
          </p:cNvSpPr>
          <p:nvPr>
            <p:ph type="body" idx="37"/>
          </p:nvPr>
        </p:nvSpPr>
        <p:spPr>
          <a:xfrm>
            <a:off x="5522397" y="4134632"/>
            <a:ext cx="2445006" cy="107722"/>
          </a:xfrm>
        </p:spPr>
        <p:txBody>
          <a:bodyPr numCol="1" anchor="t" anchorCtr="0"/>
          <a:lstStyle>
            <a:lvl1pPr marL="0" indent="0" algn="ctr">
              <a:spcBef>
                <a:spcPts val="0"/>
              </a:spcBef>
              <a:buNone/>
              <a:defRPr sz="700"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5" name="Text Placeholder 14"/>
          <p:cNvSpPr>
            <a:spLocks noGrp="1"/>
          </p:cNvSpPr>
          <p:nvPr>
            <p:ph type="body" sz="quarter" idx="38" hasCustomPrompt="1"/>
          </p:nvPr>
        </p:nvSpPr>
        <p:spPr>
          <a:xfrm>
            <a:off x="749396" y="3726140"/>
            <a:ext cx="3122016" cy="184666"/>
          </a:xfrm>
        </p:spPr>
        <p:txBody>
          <a:bodyPr numCol="1" anchor="b" anchorCtr="0"/>
          <a:lstStyle>
            <a:lvl1pPr algn="ctr">
              <a:defRPr sz="1200" baseline="0">
                <a:solidFill>
                  <a:schemeClr val="bg2"/>
                </a:solidFill>
                <a:latin typeface="+mj-lt"/>
              </a:defRPr>
            </a:lvl1pPr>
          </a:lstStyle>
          <a:p>
            <a:pPr lvl="0"/>
            <a:r>
              <a:rPr lang="en-US" dirty="0" smtClean="0"/>
              <a:t>Click to edit master text style</a:t>
            </a:r>
          </a:p>
        </p:txBody>
      </p:sp>
      <p:sp>
        <p:nvSpPr>
          <p:cNvPr id="66" name="Text Placeholder 14"/>
          <p:cNvSpPr>
            <a:spLocks noGrp="1"/>
          </p:cNvSpPr>
          <p:nvPr>
            <p:ph type="body" sz="quarter" idx="39" hasCustomPrompt="1"/>
          </p:nvPr>
        </p:nvSpPr>
        <p:spPr>
          <a:xfrm>
            <a:off x="5047069" y="3633807"/>
            <a:ext cx="3395662" cy="276999"/>
          </a:xfrm>
        </p:spPr>
        <p:txBody>
          <a:bodyPr numCol="1" anchor="b" anchorCtr="0"/>
          <a:lstStyle>
            <a:lvl1pPr algn="ctr">
              <a:defRPr sz="1800" baseline="0">
                <a:solidFill>
                  <a:schemeClr val="bg2"/>
                </a:solidFill>
                <a:latin typeface="+mj-lt"/>
              </a:defRPr>
            </a:lvl1pPr>
          </a:lstStyle>
          <a:p>
            <a:pPr lvl="0"/>
            <a:r>
              <a:rPr lang="en-US" dirty="0" smtClean="0"/>
              <a:t>Click to edit master text style</a:t>
            </a:r>
          </a:p>
        </p:txBody>
      </p:sp>
    </p:spTree>
    <p:extLst>
      <p:ext uri="{BB962C8B-B14F-4D97-AF65-F5344CB8AC3E}">
        <p14:creationId xmlns:p14="http://schemas.microsoft.com/office/powerpoint/2010/main" val="2329069663"/>
      </p:ext>
    </p:extLst>
  </p:cSld>
  <p:clrMapOvr>
    <a:masterClrMapping/>
  </p:clrMapOvr>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hree Content with Exhibits">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cxnSp>
        <p:nvCxnSpPr>
          <p:cNvPr id="46" name="Straight Connector 45"/>
          <p:cNvCxnSpPr/>
          <p:nvPr userDrawn="1"/>
        </p:nvCxnSpPr>
        <p:spPr>
          <a:xfrm>
            <a:off x="4572000" y="1348723"/>
            <a:ext cx="0" cy="1751987"/>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sp>
        <p:nvSpPr>
          <p:cNvPr id="64" name="Text Placeholder 2"/>
          <p:cNvSpPr>
            <a:spLocks noGrp="1"/>
          </p:cNvSpPr>
          <p:nvPr>
            <p:ph type="body" idx="37"/>
          </p:nvPr>
        </p:nvSpPr>
        <p:spPr>
          <a:xfrm>
            <a:off x="5563647" y="2658303"/>
            <a:ext cx="2445006" cy="107722"/>
          </a:xfrm>
        </p:spPr>
        <p:txBody>
          <a:bodyPr numCol="1" anchor="t" anchorCtr="0"/>
          <a:lstStyle>
            <a:lvl1pPr marL="0" indent="0" algn="ctr">
              <a:spcBef>
                <a:spcPts val="0"/>
              </a:spcBef>
              <a:buNone/>
              <a:defRPr sz="700" b="1"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6" name="Text Placeholder 14"/>
          <p:cNvSpPr>
            <a:spLocks noGrp="1"/>
          </p:cNvSpPr>
          <p:nvPr>
            <p:ph type="body" sz="quarter" idx="39" hasCustomPrompt="1"/>
          </p:nvPr>
        </p:nvSpPr>
        <p:spPr>
          <a:xfrm>
            <a:off x="5088319" y="2298259"/>
            <a:ext cx="3395662" cy="203133"/>
          </a:xfrm>
        </p:spPr>
        <p:txBody>
          <a:bodyPr numCol="1" anchor="b" anchorCtr="0"/>
          <a:lstStyle>
            <a:lvl1pPr algn="ctr">
              <a:lnSpc>
                <a:spcPct val="110000"/>
              </a:lnSpc>
              <a:defRPr sz="1200" baseline="0">
                <a:solidFill>
                  <a:schemeClr val="bg2"/>
                </a:solidFill>
                <a:latin typeface="+mj-lt"/>
              </a:defRPr>
            </a:lvl1pPr>
          </a:lstStyle>
          <a:p>
            <a:pPr lvl="0"/>
            <a:r>
              <a:rPr lang="en-US" dirty="0" smtClean="0"/>
              <a:t>Click to edit master text style</a:t>
            </a:r>
          </a:p>
        </p:txBody>
      </p:sp>
      <p:sp>
        <p:nvSpPr>
          <p:cNvPr id="10" name="Text Placeholder 9"/>
          <p:cNvSpPr>
            <a:spLocks noGrp="1"/>
          </p:cNvSpPr>
          <p:nvPr>
            <p:ph type="body" sz="quarter" idx="40"/>
          </p:nvPr>
        </p:nvSpPr>
        <p:spPr>
          <a:xfrm>
            <a:off x="315900" y="1305975"/>
            <a:ext cx="4097338" cy="521681"/>
          </a:xfrm>
        </p:spPr>
        <p:txBody>
          <a:bodyPr numCol="1"/>
          <a:lstStyle>
            <a:lvl1pPr>
              <a:defRPr>
                <a:latin typeface="+mj-lt"/>
              </a:defRPr>
            </a:lvl1pPr>
            <a:lvl2pPr marL="0" indent="0">
              <a:lnSpc>
                <a:spcPct val="110000"/>
              </a:lnSpc>
              <a:spcBef>
                <a:spcPts val="1200"/>
              </a:spcBef>
              <a:buNone/>
              <a:defRPr sz="900"/>
            </a:lvl2pPr>
          </a:lstStyle>
          <a:p>
            <a:pPr lvl="0"/>
            <a:r>
              <a:rPr lang="en-US" smtClean="0"/>
              <a:t>Click to edit Master text styles</a:t>
            </a:r>
          </a:p>
          <a:p>
            <a:pPr lvl="1"/>
            <a:r>
              <a:rPr lang="en-US" smtClean="0"/>
              <a:t>Second level</a:t>
            </a:r>
          </a:p>
        </p:txBody>
      </p:sp>
      <p:cxnSp>
        <p:nvCxnSpPr>
          <p:cNvPr id="12" name="Straight Connector 11"/>
          <p:cNvCxnSpPr/>
          <p:nvPr userDrawn="1"/>
        </p:nvCxnSpPr>
        <p:spPr>
          <a:xfrm>
            <a:off x="391886" y="3348217"/>
            <a:ext cx="8346478" cy="0"/>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3332999"/>
      </p:ext>
    </p:extLst>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Quadra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dirty="0"/>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22" name="Content Placeholder 2"/>
          <p:cNvSpPr>
            <a:spLocks noGrp="1"/>
          </p:cNvSpPr>
          <p:nvPr>
            <p:ph sz="half" idx="18"/>
          </p:nvPr>
        </p:nvSpPr>
        <p:spPr>
          <a:xfrm>
            <a:off x="479840" y="1709104"/>
            <a:ext cx="3839222" cy="577089"/>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p:txBody>
      </p:sp>
      <p:cxnSp>
        <p:nvCxnSpPr>
          <p:cNvPr id="23" name="Straight Connector 22"/>
          <p:cNvCxnSpPr/>
          <p:nvPr userDrawn="1"/>
        </p:nvCxnSpPr>
        <p:spPr>
          <a:xfrm>
            <a:off x="4558256" y="1533173"/>
            <a:ext cx="0" cy="3073203"/>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flipV="1">
            <a:off x="4941837" y="3069774"/>
            <a:ext cx="3726341" cy="1"/>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flipV="1">
            <a:off x="536281" y="3069774"/>
            <a:ext cx="3726341" cy="1"/>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sp>
        <p:nvSpPr>
          <p:cNvPr id="20" name="Text Placeholder 2"/>
          <p:cNvSpPr>
            <a:spLocks noGrp="1"/>
          </p:cNvSpPr>
          <p:nvPr>
            <p:ph type="body" idx="1"/>
          </p:nvPr>
        </p:nvSpPr>
        <p:spPr>
          <a:xfrm>
            <a:off x="1176948" y="2425262"/>
            <a:ext cx="2445006" cy="107722"/>
          </a:xfrm>
        </p:spPr>
        <p:txBody>
          <a:bodyPr numCol="1" anchor="t" anchorCtr="0"/>
          <a:lstStyle>
            <a:lvl1pPr marL="0" indent="0" algn="ctr">
              <a:buNone/>
              <a:defRPr sz="700" b="1"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1" name="Content Placeholder 2"/>
          <p:cNvSpPr>
            <a:spLocks noGrp="1"/>
          </p:cNvSpPr>
          <p:nvPr>
            <p:ph sz="half" idx="19"/>
          </p:nvPr>
        </p:nvSpPr>
        <p:spPr>
          <a:xfrm>
            <a:off x="4885396" y="1709104"/>
            <a:ext cx="3839222" cy="577089"/>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p:txBody>
      </p:sp>
      <p:sp>
        <p:nvSpPr>
          <p:cNvPr id="25" name="Text Placeholder 2"/>
          <p:cNvSpPr>
            <a:spLocks noGrp="1"/>
          </p:cNvSpPr>
          <p:nvPr>
            <p:ph type="body" idx="20"/>
          </p:nvPr>
        </p:nvSpPr>
        <p:spPr>
          <a:xfrm>
            <a:off x="5582504" y="2425262"/>
            <a:ext cx="2445006" cy="107722"/>
          </a:xfrm>
        </p:spPr>
        <p:txBody>
          <a:bodyPr numCol="1" anchor="t" anchorCtr="0"/>
          <a:lstStyle>
            <a:lvl1pPr marL="0" indent="0" algn="ctr">
              <a:buNone/>
              <a:defRPr sz="700" b="1"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6" name="Content Placeholder 2"/>
          <p:cNvSpPr>
            <a:spLocks noGrp="1"/>
          </p:cNvSpPr>
          <p:nvPr>
            <p:ph sz="half" idx="21"/>
          </p:nvPr>
        </p:nvSpPr>
        <p:spPr>
          <a:xfrm>
            <a:off x="479840" y="3489776"/>
            <a:ext cx="3839222" cy="577089"/>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p:txBody>
      </p:sp>
      <p:sp>
        <p:nvSpPr>
          <p:cNvPr id="27" name="Text Placeholder 2"/>
          <p:cNvSpPr>
            <a:spLocks noGrp="1"/>
          </p:cNvSpPr>
          <p:nvPr>
            <p:ph type="body" idx="22"/>
          </p:nvPr>
        </p:nvSpPr>
        <p:spPr>
          <a:xfrm>
            <a:off x="1176948" y="4205934"/>
            <a:ext cx="2445006" cy="107722"/>
          </a:xfrm>
        </p:spPr>
        <p:txBody>
          <a:bodyPr numCol="1" anchor="t" anchorCtr="0"/>
          <a:lstStyle>
            <a:lvl1pPr marL="0" indent="0" algn="ctr">
              <a:buNone/>
              <a:defRPr sz="700" b="1"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8" name="Content Placeholder 2"/>
          <p:cNvSpPr>
            <a:spLocks noGrp="1"/>
          </p:cNvSpPr>
          <p:nvPr>
            <p:ph sz="half" idx="23"/>
          </p:nvPr>
        </p:nvSpPr>
        <p:spPr>
          <a:xfrm>
            <a:off x="4885396" y="3489776"/>
            <a:ext cx="3839222" cy="577089"/>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p:txBody>
      </p:sp>
      <p:sp>
        <p:nvSpPr>
          <p:cNvPr id="29" name="Text Placeholder 2"/>
          <p:cNvSpPr>
            <a:spLocks noGrp="1"/>
          </p:cNvSpPr>
          <p:nvPr>
            <p:ph type="body" idx="24"/>
          </p:nvPr>
        </p:nvSpPr>
        <p:spPr>
          <a:xfrm>
            <a:off x="5582504" y="4205934"/>
            <a:ext cx="2445006" cy="107722"/>
          </a:xfrm>
        </p:spPr>
        <p:txBody>
          <a:bodyPr numCol="1" anchor="t" anchorCtr="0"/>
          <a:lstStyle>
            <a:lvl1pPr marL="0" indent="0" algn="ctr">
              <a:buNone/>
              <a:defRPr sz="700" b="1"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884804385"/>
      </p:ext>
    </p:extLst>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9562" y="530352"/>
            <a:ext cx="8524875" cy="307777"/>
          </a:xfrm>
        </p:spPr>
        <p:txBody>
          <a:bodyPr numCol="1"/>
          <a:lstStyle>
            <a:lvl1pPr>
              <a:defRPr/>
            </a:lvl1pPr>
          </a:lstStyle>
          <a:p>
            <a:r>
              <a:rPr lang="en-US" smtClean="0"/>
              <a:t>Click to edit Master title style</a:t>
            </a:r>
            <a:endParaRPr lang="en-US" dirty="0"/>
          </a:p>
        </p:txBody>
      </p:sp>
      <p:sp>
        <p:nvSpPr>
          <p:cNvPr id="4" name="Content Placeholder 3"/>
          <p:cNvSpPr>
            <a:spLocks noGrp="1"/>
          </p:cNvSpPr>
          <p:nvPr>
            <p:ph sz="half" idx="2"/>
          </p:nvPr>
        </p:nvSpPr>
        <p:spPr>
          <a:xfrm>
            <a:off x="309562" y="1784519"/>
            <a:ext cx="3925554" cy="861774"/>
          </a:xfrm>
        </p:spPr>
        <p:txBody>
          <a:bodyPr numCol="1"/>
          <a:lstStyle>
            <a:lvl1pPr>
              <a:lnSpc>
                <a:spcPct val="100000"/>
              </a:lnSpc>
              <a:spcBef>
                <a:spcPts val="600"/>
              </a:spcBef>
              <a:defRPr sz="1400">
                <a:latin typeface="+mj-lt"/>
              </a:defRPr>
            </a:lvl1pPr>
            <a:lvl2pPr>
              <a:defRPr sz="1000"/>
            </a:lvl2pPr>
            <a:lvl3pPr>
              <a:defRPr sz="900"/>
            </a:lvl3pPr>
            <a:lvl4pPr>
              <a:defRPr sz="800"/>
            </a:lvl4pPr>
            <a:lvl5pPr>
              <a:defRPr sz="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99402" y="1300696"/>
            <a:ext cx="3927096" cy="338554"/>
          </a:xfrm>
        </p:spPr>
        <p:txBody>
          <a:bodyPr numCol="1" anchor="b"/>
          <a:lstStyle>
            <a:lvl1pPr marL="0" indent="0">
              <a:lnSpc>
                <a:spcPct val="110000"/>
              </a:lnSpc>
              <a:spcBef>
                <a:spcPts val="1800"/>
              </a:spcBef>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99402" y="1789281"/>
            <a:ext cx="3927096" cy="843308"/>
          </a:xfrm>
        </p:spPr>
        <p:txBody>
          <a:bodyPr vert="horz" wrap="square" lIns="0" tIns="0" rIns="0" bIns="0" numCol="1" rtlCol="0">
            <a:spAutoFit/>
          </a:bodyPr>
          <a:lstStyle>
            <a:lvl1pPr>
              <a:defRPr lang="en-US" dirty="0" smtClean="0"/>
            </a:lvl1pPr>
            <a:lvl2pPr>
              <a:defRPr lang="en-US" dirty="0" smtClean="0"/>
            </a:lvl2pPr>
            <a:lvl3pPr>
              <a:defRPr lang="en-US" dirty="0" smtClean="0"/>
            </a:lvl3pPr>
            <a:lvl4pPr>
              <a:defRPr lang="en-US" dirty="0" smtClean="0"/>
            </a:lvl4pPr>
            <a:lvl5pPr>
              <a:defRPr lang="en-US" dirty="0"/>
            </a:lvl5pPr>
          </a:lstStyle>
          <a:p>
            <a:pPr lvl="0">
              <a:lnSpc>
                <a:spcPct val="100000"/>
              </a:lnSpc>
              <a:spcBef>
                <a:spcPts val="600"/>
              </a:spcBef>
            </a:pPr>
            <a:r>
              <a:rPr lang="en-US" smtClean="0"/>
              <a:t>Click to edit Master text styles</a:t>
            </a:r>
          </a:p>
          <a:p>
            <a:pPr lvl="1">
              <a:lnSpc>
                <a:spcPct val="100000"/>
              </a:lnSpc>
              <a:spcBef>
                <a:spcPts val="600"/>
              </a:spcBef>
            </a:pPr>
            <a:r>
              <a:rPr lang="en-US" smtClean="0"/>
              <a:t>Second level</a:t>
            </a:r>
          </a:p>
          <a:p>
            <a:pPr lvl="2">
              <a:lnSpc>
                <a:spcPct val="100000"/>
              </a:lnSpc>
              <a:spcBef>
                <a:spcPts val="600"/>
              </a:spcBef>
            </a:pPr>
            <a:r>
              <a:rPr lang="en-US" smtClean="0"/>
              <a:t>Third level</a:t>
            </a:r>
          </a:p>
          <a:p>
            <a:pPr lvl="3">
              <a:lnSpc>
                <a:spcPct val="100000"/>
              </a:lnSpc>
              <a:spcBef>
                <a:spcPts val="600"/>
              </a:spcBef>
            </a:pPr>
            <a:r>
              <a:rPr lang="en-US" smtClean="0"/>
              <a:t>Fourth level</a:t>
            </a:r>
          </a:p>
          <a:p>
            <a:pPr lvl="4">
              <a:lnSpc>
                <a:spcPct val="100000"/>
              </a:lnSpc>
              <a:spcBef>
                <a:spcPts val="600"/>
              </a:spcBef>
            </a:pPr>
            <a:r>
              <a:rPr lang="en-US" smtClean="0"/>
              <a:t>Fifth level</a:t>
            </a:r>
            <a:endParaRPr lang="en-US" dirty="0"/>
          </a:p>
        </p:txBody>
      </p:sp>
      <p:sp>
        <p:nvSpPr>
          <p:cNvPr id="8" name="Footer Placeholder 7"/>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9" name="Slide Number Placeholder 8"/>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10" name="Text Placeholder 4"/>
          <p:cNvSpPr>
            <a:spLocks noGrp="1"/>
          </p:cNvSpPr>
          <p:nvPr>
            <p:ph type="body" sz="quarter" idx="13"/>
          </p:nvPr>
        </p:nvSpPr>
        <p:spPr>
          <a:xfrm>
            <a:off x="314325" y="1300696"/>
            <a:ext cx="3927096" cy="338554"/>
          </a:xfrm>
        </p:spPr>
        <p:txBody>
          <a:bodyPr numCol="1" anchor="b"/>
          <a:lstStyle>
            <a:lvl1pPr marL="0" indent="0">
              <a:lnSpc>
                <a:spcPct val="110000"/>
              </a:lnSpc>
              <a:spcBef>
                <a:spcPts val="1800"/>
              </a:spcBef>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Tree>
    <p:extLst>
      <p:ext uri="{BB962C8B-B14F-4D97-AF65-F5344CB8AC3E}">
        <p14:creationId xmlns:p14="http://schemas.microsoft.com/office/powerpoint/2010/main" val="2928533297"/>
      </p:ext>
    </p:extLst>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mparison Left_Image Right">
    <p:spTree>
      <p:nvGrpSpPr>
        <p:cNvPr id="1" name=""/>
        <p:cNvGrpSpPr/>
        <p:nvPr/>
      </p:nvGrpSpPr>
      <p:grpSpPr>
        <a:xfrm>
          <a:off x="0" y="0"/>
          <a:ext cx="0" cy="0"/>
          <a:chOff x="0" y="0"/>
          <a:chExt cx="0" cy="0"/>
        </a:xfrm>
      </p:grpSpPr>
      <p:sp>
        <p:nvSpPr>
          <p:cNvPr id="2" name="Title 1"/>
          <p:cNvSpPr>
            <a:spLocks noGrp="1"/>
          </p:cNvSpPr>
          <p:nvPr>
            <p:ph type="title"/>
          </p:nvPr>
        </p:nvSpPr>
        <p:spPr>
          <a:xfrm>
            <a:off x="309562" y="530352"/>
            <a:ext cx="8524875" cy="307777"/>
          </a:xfrm>
        </p:spPr>
        <p:txBody>
          <a:bodyPr numCol="1"/>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309562" y="1277361"/>
            <a:ext cx="3925554" cy="338554"/>
          </a:xfrm>
        </p:spPr>
        <p:txBody>
          <a:bodyPr vert="horz" wrap="square" lIns="0" tIns="0" rIns="0" bIns="0" numCol="1" rtlCol="0" anchor="b">
            <a:spAutoFit/>
          </a:bodyPr>
          <a:lstStyle>
            <a:lvl1pPr>
              <a:defRPr lang="en-US" sz="2000" b="0" dirty="0" smtClean="0"/>
            </a:lvl1pPr>
          </a:lstStyle>
          <a:p>
            <a:pPr lvl="0">
              <a:lnSpc>
                <a:spcPct val="110000"/>
              </a:lnSpc>
              <a:spcBef>
                <a:spcPts val="1800"/>
              </a:spcBef>
            </a:pPr>
            <a:r>
              <a:rPr lang="en-US" smtClean="0"/>
              <a:t>Click to edit Master text styles</a:t>
            </a:r>
          </a:p>
        </p:txBody>
      </p:sp>
      <p:sp>
        <p:nvSpPr>
          <p:cNvPr id="4" name="Content Placeholder 3"/>
          <p:cNvSpPr>
            <a:spLocks noGrp="1"/>
          </p:cNvSpPr>
          <p:nvPr>
            <p:ph sz="half" idx="2"/>
          </p:nvPr>
        </p:nvSpPr>
        <p:spPr>
          <a:xfrm>
            <a:off x="309562" y="1784519"/>
            <a:ext cx="3925554" cy="843308"/>
          </a:xfrm>
        </p:spPr>
        <p:txBody>
          <a:bodyPr vert="horz" wrap="square" lIns="0" tIns="0" rIns="0" bIns="0" numCol="1" rtlCol="0">
            <a:spAutoFit/>
          </a:bodyPr>
          <a:lstStyle>
            <a:lvl1pPr>
              <a:defRPr lang="en-US" smtClean="0"/>
            </a:lvl1pPr>
            <a:lvl2pPr>
              <a:defRPr lang="en-US" smtClean="0"/>
            </a:lvl2pPr>
            <a:lvl3pPr>
              <a:defRPr lang="en-US" smtClean="0"/>
            </a:lvl3pPr>
            <a:lvl4pPr>
              <a:defRPr lang="en-US" smtClean="0"/>
            </a:lvl4pPr>
            <a:lvl5pPr>
              <a:defRPr lang="en-US" dirty="0"/>
            </a:lvl5pPr>
          </a:lstStyle>
          <a:p>
            <a:pPr lvl="0">
              <a:lnSpc>
                <a:spcPct val="100000"/>
              </a:lnSpc>
              <a:spcBef>
                <a:spcPts val="600"/>
              </a:spcBef>
            </a:pPr>
            <a:r>
              <a:rPr lang="en-US" smtClean="0"/>
              <a:t>Click to edit Master text styles</a:t>
            </a:r>
          </a:p>
          <a:p>
            <a:pPr lvl="1">
              <a:lnSpc>
                <a:spcPct val="100000"/>
              </a:lnSpc>
              <a:spcBef>
                <a:spcPts val="600"/>
              </a:spcBef>
            </a:pPr>
            <a:r>
              <a:rPr lang="en-US" smtClean="0"/>
              <a:t>Second level</a:t>
            </a:r>
          </a:p>
          <a:p>
            <a:pPr lvl="2">
              <a:lnSpc>
                <a:spcPct val="100000"/>
              </a:lnSpc>
              <a:spcBef>
                <a:spcPts val="600"/>
              </a:spcBef>
            </a:pPr>
            <a:r>
              <a:rPr lang="en-US" smtClean="0"/>
              <a:t>Third level</a:t>
            </a:r>
          </a:p>
          <a:p>
            <a:pPr lvl="3">
              <a:lnSpc>
                <a:spcPct val="100000"/>
              </a:lnSpc>
              <a:spcBef>
                <a:spcPts val="600"/>
              </a:spcBef>
            </a:pPr>
            <a:r>
              <a:rPr lang="en-US" smtClean="0"/>
              <a:t>Fourth level</a:t>
            </a:r>
          </a:p>
          <a:p>
            <a:pPr lvl="4">
              <a:lnSpc>
                <a:spcPct val="100000"/>
              </a:lnSpc>
              <a:spcBef>
                <a:spcPts val="600"/>
              </a:spcBef>
            </a:pPr>
            <a:r>
              <a:rPr lang="en-US" smtClean="0"/>
              <a:t>Fifth level</a:t>
            </a:r>
            <a:endParaRPr lang="en-US" dirty="0"/>
          </a:p>
        </p:txBody>
      </p:sp>
      <p:sp>
        <p:nvSpPr>
          <p:cNvPr id="8" name="Footer Placeholder 7"/>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9" name="Slide Number Placeholder 8"/>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12" name="Picture Placeholder 11"/>
          <p:cNvSpPr>
            <a:spLocks noGrp="1"/>
          </p:cNvSpPr>
          <p:nvPr>
            <p:ph type="pic" sz="quarter" idx="13"/>
          </p:nvPr>
        </p:nvSpPr>
        <p:spPr>
          <a:xfrm>
            <a:off x="4640263" y="1307148"/>
            <a:ext cx="4194175" cy="3189287"/>
          </a:xfrm>
          <a:solidFill>
            <a:schemeClr val="bg1">
              <a:lumMod val="95000"/>
            </a:schemeClr>
          </a:solidFill>
        </p:spPr>
        <p:txBody>
          <a:bodyPr numCol="1"/>
          <a:lstStyle/>
          <a:p>
            <a:r>
              <a:rPr lang="en-US" dirty="0" smtClean="0"/>
              <a:t>Click icon to add picture</a:t>
            </a:r>
            <a:endParaRPr lang="en-US" dirty="0"/>
          </a:p>
        </p:txBody>
      </p:sp>
    </p:spTree>
    <p:extLst>
      <p:ext uri="{BB962C8B-B14F-4D97-AF65-F5344CB8AC3E}">
        <p14:creationId xmlns:p14="http://schemas.microsoft.com/office/powerpoint/2010/main" val="4280778878"/>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2_Thank You">
    <p:spTree>
      <p:nvGrpSpPr>
        <p:cNvPr id="1" name=""/>
        <p:cNvGrpSpPr/>
        <p:nvPr/>
      </p:nvGrpSpPr>
      <p:grpSpPr>
        <a:xfrm>
          <a:off x="0" y="0"/>
          <a:ext cx="0" cy="0"/>
          <a:chOff x="0" y="0"/>
          <a:chExt cx="0" cy="0"/>
        </a:xfrm>
      </p:grpSpPr>
      <p:sp>
        <p:nvSpPr>
          <p:cNvPr id="13" name="Freeform 5"/>
          <p:cNvSpPr>
            <a:spLocks/>
          </p:cNvSpPr>
          <p:nvPr userDrawn="1"/>
        </p:nvSpPr>
        <p:spPr>
          <a:xfrm>
            <a:off x="-9524" y="334606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hasCustomPrompt="1"/>
          </p:nvPr>
        </p:nvSpPr>
        <p:spPr>
          <a:xfrm>
            <a:off x="309562" y="388987"/>
            <a:ext cx="8524875" cy="492443"/>
          </a:xfrm>
        </p:spPr>
        <p:txBody>
          <a:bodyPr numCol="1"/>
          <a:lstStyle>
            <a:lvl1pPr>
              <a:defRPr sz="3200"/>
            </a:lvl1pPr>
          </a:lstStyle>
          <a:p>
            <a:r>
              <a:rPr lang="en-US" dirty="0" smtClean="0"/>
              <a:t>Thank you!</a:t>
            </a:r>
            <a:endParaRPr lang="en-US" dirty="0"/>
          </a:p>
        </p:txBody>
      </p:sp>
      <p:sp>
        <p:nvSpPr>
          <p:cNvPr id="4" name="Footer Placeholder 3"/>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atin typeface="+mj-lt"/>
              </a:defRPr>
            </a:lvl1pPr>
          </a:lstStyle>
          <a:p>
            <a:r>
              <a:rPr lang="en-US" dirty="0" smtClean="0"/>
              <a:t>Data Analytics Enabling Consultancy Services - CEO Update Meeting 2019.06.28</a:t>
            </a:r>
            <a:endParaRPr lang="en-US" dirty="0"/>
          </a:p>
        </p:txBody>
      </p:sp>
      <p:sp>
        <p:nvSpPr>
          <p:cNvPr id="5" name="Slide Number Placeholder 4"/>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9" name="Text Placeholder 8"/>
          <p:cNvSpPr>
            <a:spLocks noGrp="1"/>
          </p:cNvSpPr>
          <p:nvPr>
            <p:ph type="body" sz="quarter" idx="13"/>
          </p:nvPr>
        </p:nvSpPr>
        <p:spPr>
          <a:xfrm>
            <a:off x="309563" y="3742506"/>
            <a:ext cx="4702175" cy="96950"/>
          </a:xfrm>
        </p:spPr>
        <p:txBody>
          <a:bodyPr numCol="1"/>
          <a:lstStyle>
            <a:lvl1pPr>
              <a:lnSpc>
                <a:spcPct val="105000"/>
              </a:lnSpc>
              <a:spcBef>
                <a:spcPts val="0"/>
              </a:spcBef>
              <a:defRPr sz="600">
                <a:solidFill>
                  <a:schemeClr val="tx1"/>
                </a:solidFill>
                <a:latin typeface="+mn-lt"/>
              </a:defRPr>
            </a:lvl1pPr>
          </a:lstStyle>
          <a:p>
            <a:pPr lvl="0"/>
            <a:r>
              <a:rPr lang="en-US" smtClean="0"/>
              <a:t>Click to edit Master text styles</a:t>
            </a:r>
          </a:p>
        </p:txBody>
      </p:sp>
      <p:sp>
        <p:nvSpPr>
          <p:cNvPr id="8" name="TextBox 7"/>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latin typeface="+mj-lt"/>
              </a:rPr>
              <a:t>PwC</a:t>
            </a:r>
            <a:endParaRPr lang="en-US" sz="600" dirty="0">
              <a:latin typeface="+mj-lt"/>
            </a:endParaRPr>
          </a:p>
        </p:txBody>
      </p:sp>
    </p:spTree>
    <p:extLst>
      <p:ext uri="{BB962C8B-B14F-4D97-AF65-F5344CB8AC3E}">
        <p14:creationId xmlns:p14="http://schemas.microsoft.com/office/powerpoint/2010/main" val="4238242605"/>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Gallery 1">
    <p:spTree>
      <p:nvGrpSpPr>
        <p:cNvPr id="1" name=""/>
        <p:cNvGrpSpPr/>
        <p:nvPr/>
      </p:nvGrpSpPr>
      <p:grpSpPr>
        <a:xfrm>
          <a:off x="0" y="0"/>
          <a:ext cx="0" cy="0"/>
          <a:chOff x="0" y="0"/>
          <a:chExt cx="0" cy="0"/>
        </a:xfrm>
      </p:grpSpPr>
      <p:sp>
        <p:nvSpPr>
          <p:cNvPr id="13" name="Picture Placeholder 12"/>
          <p:cNvSpPr>
            <a:spLocks noGrp="1"/>
          </p:cNvSpPr>
          <p:nvPr>
            <p:ph type="pic" sz="quarter" idx="15"/>
          </p:nvPr>
        </p:nvSpPr>
        <p:spPr>
          <a:xfrm>
            <a:off x="1" y="1"/>
            <a:ext cx="4738268" cy="5143500"/>
          </a:xfrm>
        </p:spPr>
        <p:txBody>
          <a:bodyPr numCol="1"/>
          <a:lstStyle/>
          <a:p>
            <a:r>
              <a:rPr lang="en-US" dirty="0" smtClean="0"/>
              <a:t>Click icon to add picture</a:t>
            </a:r>
            <a:endParaRPr lang="en-US" dirty="0"/>
          </a:p>
        </p:txBody>
      </p:sp>
      <p:sp>
        <p:nvSpPr>
          <p:cNvPr id="7" name="Content Placeholder 2"/>
          <p:cNvSpPr>
            <a:spLocks noGrp="1"/>
          </p:cNvSpPr>
          <p:nvPr>
            <p:ph idx="14"/>
          </p:nvPr>
        </p:nvSpPr>
        <p:spPr>
          <a:xfrm>
            <a:off x="311944" y="4429641"/>
            <a:ext cx="2658137" cy="211110"/>
          </a:xfrm>
        </p:spPr>
        <p:txBody>
          <a:bodyPr numCol="1">
            <a:noAutofit/>
          </a:bodyPr>
          <a:lstStyle>
            <a:lvl1pPr>
              <a:spcBef>
                <a:spcPts val="600"/>
              </a:spcBef>
              <a:tabLst>
                <a:tab pos="285750" algn="l"/>
              </a:tabLst>
              <a:defRPr sz="800" cap="none" baseline="0">
                <a:solidFill>
                  <a:schemeClr val="bg1"/>
                </a:solidFill>
                <a:latin typeface="+mj-lt"/>
              </a:defRPr>
            </a:lvl1pPr>
          </a:lstStyle>
          <a:p>
            <a:pPr lvl="0"/>
            <a:r>
              <a:rPr lang="en-US" smtClean="0"/>
              <a:t>Click to edit Master text styles</a:t>
            </a:r>
          </a:p>
        </p:txBody>
      </p:sp>
      <p:cxnSp>
        <p:nvCxnSpPr>
          <p:cNvPr id="8" name="Straight Connector 7"/>
          <p:cNvCxnSpPr/>
          <p:nvPr userDrawn="1"/>
        </p:nvCxnSpPr>
        <p:spPr>
          <a:xfrm>
            <a:off x="311944" y="4270648"/>
            <a:ext cx="276225"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p:nvSpPr>
          <p:cNvPr id="9" name="Footer Placeholder 4"/>
          <p:cNvSpPr>
            <a:spLocks noGrp="1"/>
          </p:cNvSpPr>
          <p:nvPr>
            <p:ph type="ftr" sz="quarter" idx="11"/>
          </p:nvPr>
        </p:nvSpPr>
        <p:spPr>
          <a:xfrm>
            <a:off x="311944" y="4904731"/>
            <a:ext cx="2895600" cy="86627"/>
          </a:xfrm>
        </p:spPr>
        <p:txBody>
          <a:bodyPr vert="horz" lIns="0" tIns="0" rIns="0" bIns="0" numCol="1" rtlCol="0" anchor="ctr">
            <a:spAutoFit/>
          </a:bodyPr>
          <a:lstStyle>
            <a:lvl1pPr>
              <a:defRPr lang="en-US" smtClean="0">
                <a:solidFill>
                  <a:schemeClr val="tx1"/>
                </a:solidFill>
                <a:latin typeface="+mj-lt"/>
              </a:defRPr>
            </a:lvl1pPr>
          </a:lstStyle>
          <a:p>
            <a:r>
              <a:rPr lang="en-US" dirty="0" smtClean="0"/>
              <a:t>Data Analytics Enabling Consultancy Services - CEO Update Meeting 2019.06.28</a:t>
            </a:r>
            <a:endParaRPr lang="en-US" dirty="0"/>
          </a:p>
        </p:txBody>
      </p:sp>
      <p:sp>
        <p:nvSpPr>
          <p:cNvPr id="10" name="TextBox 9"/>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11"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381979102"/>
      </p:ext>
    </p:extLst>
  </p:cSld>
  <p:clrMapOvr>
    <a:masterClrMapping/>
  </p:clrMapOvr>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userDrawn="1">
  <p:cSld name="Chapter Head Simple">
    <p:bg>
      <p:bgPr>
        <a:solidFill>
          <a:schemeClr val="bg1">
            <a:lumMod val="65000"/>
          </a:schemeClr>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9563" y="1196432"/>
            <a:ext cx="7772400" cy="492443"/>
          </a:xfrm>
        </p:spPr>
        <p:txBody>
          <a:bodyPr numCol="1" anchor="t" anchorCtr="0"/>
          <a:lstStyle>
            <a:lvl1pPr marL="0" indent="0">
              <a:buNone/>
              <a:defRPr sz="3200">
                <a:solidFill>
                  <a:schemeClr val="bg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572400" y="4885200"/>
            <a:ext cx="3051096" cy="86177"/>
          </a:xfrm>
        </p:spPr>
        <p:txBody>
          <a:bodyPr vert="horz" lIns="0" tIns="0" rIns="0" bIns="0" numCol="1" rtlCol="0" anchor="ctr">
            <a:spAutoFit/>
          </a:bodyPr>
          <a:lstStyle>
            <a:lvl1pPr marL="0" algn="l" defTabSz="914400" rtl="0" eaLnBrk="1" latinLnBrk="0" hangingPunct="1">
              <a:defRPr lang="en-US" sz="560" kern="1200" smtClean="0">
                <a:solidFill>
                  <a:schemeClr val="bg1"/>
                </a:solidFill>
                <a:latin typeface="+mj-lt"/>
                <a:ea typeface="+mn-ea"/>
                <a:cs typeface="+mn-cs"/>
              </a:defRPr>
            </a:lvl1pPr>
          </a:lstStyle>
          <a:p>
            <a:r>
              <a:rPr lang="en-GB" dirty="0" smtClean="0"/>
              <a:t>Data Analytics Enabling Consultancy Services - Draft Report 2019.07.05</a:t>
            </a:r>
            <a:endParaRPr lang="en-GB" dirty="0"/>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bg1"/>
                </a:solidFill>
                <a:latin typeface="+mj-lt"/>
              </a:defRPr>
            </a:lvl1pPr>
          </a:lstStyle>
          <a:p>
            <a:fld id="{F06B2653-D1AD-46BA-BB88-3123B5BA212E}" type="slidenum">
              <a:rPr lang="en-US" smtClean="0"/>
              <a:pPr/>
              <a:t>‹#›</a:t>
            </a:fld>
            <a:endParaRPr lang="en-US" dirty="0"/>
          </a:p>
        </p:txBody>
      </p:sp>
      <p:sp>
        <p:nvSpPr>
          <p:cNvPr id="12" name="Title 1"/>
          <p:cNvSpPr>
            <a:spLocks noGrp="1"/>
          </p:cNvSpPr>
          <p:nvPr>
            <p:ph type="title" hasCustomPrompt="1"/>
          </p:nvPr>
        </p:nvSpPr>
        <p:spPr>
          <a:xfrm>
            <a:off x="309562" y="122664"/>
            <a:ext cx="8834438" cy="1200329"/>
          </a:xfrm>
        </p:spPr>
        <p:txBody>
          <a:bodyPr numCol="1" anchor="t"/>
          <a:lstStyle>
            <a:lvl1pPr algn="l">
              <a:defRPr sz="7800" b="0" cap="none">
                <a:solidFill>
                  <a:schemeClr val="tx2"/>
                </a:solidFill>
              </a:defRPr>
            </a:lvl1pPr>
          </a:lstStyle>
          <a:p>
            <a:r>
              <a:rPr lang="en-US" dirty="0" smtClean="0"/>
              <a:t>Click to edit master</a:t>
            </a:r>
            <a:endParaRPr lang="en-US" dirty="0"/>
          </a:p>
        </p:txBody>
      </p:sp>
      <p:sp>
        <p:nvSpPr>
          <p:cNvPr id="11" name="Strategy&amp;"/>
          <p:cNvSpPr txBox="1"/>
          <p:nvPr userDrawn="1"/>
        </p:nvSpPr>
        <p:spPr>
          <a:xfrm>
            <a:off x="338400" y="4870800"/>
            <a:ext cx="1323594" cy="102870"/>
          </a:xfrm>
          <a:prstGeom prst="rect">
            <a:avLst/>
          </a:prstGeom>
          <a:noFill/>
        </p:spPr>
        <p:txBody>
          <a:bodyPr wrap="square" lIns="0" tIns="0" rIns="0" bIns="0" rtlCol="0" anchor="b" anchorCtr="0">
            <a:noAutofit/>
          </a:bodyPr>
          <a:lstStyle/>
          <a:p>
            <a:pPr algn="l"/>
            <a:r>
              <a:rPr lang="en-GB" sz="563" b="0" dirty="0" smtClean="0">
                <a:solidFill>
                  <a:schemeClr val="bg1"/>
                </a:solidFill>
                <a:latin typeface="+mj-lt"/>
              </a:rPr>
              <a:t>PwC</a:t>
            </a:r>
            <a:endParaRPr lang="en-GB" sz="563" b="0" dirty="0">
              <a:solidFill>
                <a:schemeClr val="bg1"/>
              </a:solidFill>
              <a:latin typeface="+mj-lt"/>
            </a:endParaRPr>
          </a:p>
        </p:txBody>
      </p:sp>
    </p:spTree>
    <p:extLst>
      <p:ext uri="{BB962C8B-B14F-4D97-AF65-F5344CB8AC3E}">
        <p14:creationId xmlns:p14="http://schemas.microsoft.com/office/powerpoint/2010/main" val="3015007315"/>
      </p:ext>
    </p:extLst>
  </p:cSld>
  <p:clrMapOvr>
    <a:masterClrMapping/>
  </p:clrMapOvr>
  <p:timing>
    <p:tnLst>
      <p:par>
        <p:cTn id="1" dur="indefinite" restart="never" nodeType="tmRoot"/>
      </p:par>
    </p:tn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Quote 2 Grey">
    <p:bg>
      <p:bgPr>
        <a:solidFill>
          <a:srgbClr val="464646"/>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5" y="1705927"/>
            <a:ext cx="7155275" cy="2923223"/>
          </a:xfrm>
        </p:spPr>
        <p:txBody>
          <a:bodyPr/>
          <a:lstStyle>
            <a:lvl1pPr>
              <a:lnSpc>
                <a:spcPct val="85000"/>
              </a:lnSpc>
              <a:spcBef>
                <a:spcPts val="0"/>
              </a:spcBef>
              <a:spcAft>
                <a:spcPts val="2250"/>
              </a:spcAft>
              <a:defRPr sz="2850" b="0">
                <a:solidFill>
                  <a:schemeClr val="tx1"/>
                </a:solidFill>
                <a:latin typeface="+mj-lt"/>
              </a:defRPr>
            </a:lvl1pPr>
            <a:lvl2pPr marL="0" indent="0">
              <a:spcBef>
                <a:spcPts val="0"/>
              </a:spcBef>
              <a:spcAft>
                <a:spcPts val="0"/>
              </a:spcAft>
              <a:buFont typeface="Arial" panose="020B0604020202020204" pitchFamily="34" charset="0"/>
              <a:buNone/>
              <a:defRPr sz="1200" b="1">
                <a:solidFill>
                  <a:schemeClr val="tx1"/>
                </a:solidFill>
              </a:defRPr>
            </a:lvl2pPr>
            <a:lvl3pPr marL="0" indent="0">
              <a:spcBef>
                <a:spcPts val="0"/>
              </a:spcBef>
              <a:spcAft>
                <a:spcPts val="0"/>
              </a:spcAft>
              <a:buFontTx/>
              <a:buNone/>
              <a:defRPr sz="1200">
                <a:solidFill>
                  <a:schemeClr val="tx1"/>
                </a:solidFill>
              </a:defRPr>
            </a:lvl3pPr>
            <a:lvl4pPr marL="0" indent="0">
              <a:spcBef>
                <a:spcPts val="0"/>
              </a:spcBef>
              <a:spcAft>
                <a:spcPts val="0"/>
              </a:spcAft>
              <a:buFontTx/>
              <a:buNone/>
              <a:defRPr sz="1200">
                <a:solidFill>
                  <a:schemeClr val="tx1"/>
                </a:solidFill>
              </a:defRPr>
            </a:lvl4pPr>
            <a:lvl5pPr marL="0" indent="0">
              <a:spcBef>
                <a:spcPts val="0"/>
              </a:spcBef>
              <a:spcAft>
                <a:spcPts val="0"/>
              </a:spcAft>
              <a:buFontTx/>
              <a:buNone/>
              <a:defRPr sz="1200">
                <a:solidFill>
                  <a:schemeClr val="tx1"/>
                </a:solidFill>
              </a:defRPr>
            </a:lvl5pPr>
            <a:lvl6pPr marL="0" indent="0">
              <a:spcBef>
                <a:spcPts val="0"/>
              </a:spcBef>
              <a:spcAft>
                <a:spcPts val="0"/>
              </a:spcAft>
              <a:buFontTx/>
              <a:buNone/>
              <a:defRPr sz="1200">
                <a:solidFill>
                  <a:schemeClr val="tx1"/>
                </a:solidFill>
              </a:defRPr>
            </a:lvl6pPr>
            <a:lvl7pPr marL="0" indent="0">
              <a:spcBef>
                <a:spcPts val="0"/>
              </a:spcBef>
              <a:spcAft>
                <a:spcPts val="0"/>
              </a:spcAft>
              <a:buFontTx/>
              <a:buNone/>
              <a:defRPr sz="1200">
                <a:solidFill>
                  <a:schemeClr val="tx1"/>
                </a:solidFill>
              </a:defRPr>
            </a:lvl7pPr>
            <a:lvl8pPr marL="0" indent="0">
              <a:spcBef>
                <a:spcPts val="0"/>
              </a:spcBef>
              <a:spcAft>
                <a:spcPts val="0"/>
              </a:spcAft>
              <a:buFontTx/>
              <a:buNone/>
              <a:defRPr sz="1200">
                <a:solidFill>
                  <a:schemeClr val="tx1"/>
                </a:solidFill>
              </a:defRPr>
            </a:lvl8pPr>
            <a:lvl9pPr marL="0" indent="0">
              <a:spcBef>
                <a:spcPts val="0"/>
              </a:spcBef>
              <a:spcAft>
                <a:spcPts val="0"/>
              </a:spcAft>
              <a:buFontTx/>
              <a:buNone/>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Freeform 5">
            <a:extLst>
              <a:ext uri="{FF2B5EF4-FFF2-40B4-BE49-F238E27FC236}">
                <a16:creationId xmlns:a16="http://schemas.microsoft.com/office/drawing/2014/main" id="{056180B7-FBDB-F345-B5D1-21FE86D79BA3}"/>
              </a:ext>
            </a:extLst>
          </p:cNvPr>
          <p:cNvSpPr>
            <a:spLocks noChangeAspect="1" noEditPoints="1"/>
          </p:cNvSpPr>
          <p:nvPr userDrawn="1"/>
        </p:nvSpPr>
        <p:spPr bwMode="black">
          <a:xfrm>
            <a:off x="332185" y="1022219"/>
            <a:ext cx="653654" cy="509588"/>
          </a:xfrm>
          <a:custGeom>
            <a:avLst/>
            <a:gdLst>
              <a:gd name="T0" fmla="*/ 1757 w 1811"/>
              <a:gd name="T1" fmla="*/ 1424 h 1424"/>
              <a:gd name="T2" fmla="*/ 1757 w 1811"/>
              <a:gd name="T3" fmla="*/ 1424 h 1424"/>
              <a:gd name="T4" fmla="*/ 1099 w 1811"/>
              <a:gd name="T5" fmla="*/ 1424 h 1424"/>
              <a:gd name="T6" fmla="*/ 1099 w 1811"/>
              <a:gd name="T7" fmla="*/ 953 h 1424"/>
              <a:gd name="T8" fmla="*/ 1149 w 1811"/>
              <a:gd name="T9" fmla="*/ 501 h 1424"/>
              <a:gd name="T10" fmla="*/ 1337 w 1811"/>
              <a:gd name="T11" fmla="*/ 206 h 1424"/>
              <a:gd name="T12" fmla="*/ 1682 w 1811"/>
              <a:gd name="T13" fmla="*/ 0 h 1424"/>
              <a:gd name="T14" fmla="*/ 1811 w 1811"/>
              <a:gd name="T15" fmla="*/ 271 h 1424"/>
              <a:gd name="T16" fmla="*/ 1529 w 1811"/>
              <a:gd name="T17" fmla="*/ 454 h 1424"/>
              <a:gd name="T18" fmla="*/ 1439 w 1811"/>
              <a:gd name="T19" fmla="*/ 766 h 1424"/>
              <a:gd name="T20" fmla="*/ 1757 w 1811"/>
              <a:gd name="T21" fmla="*/ 766 h 1424"/>
              <a:gd name="T22" fmla="*/ 1757 w 1811"/>
              <a:gd name="T23" fmla="*/ 1424 h 1424"/>
              <a:gd name="T24" fmla="*/ 658 w 1811"/>
              <a:gd name="T25" fmla="*/ 1424 h 1424"/>
              <a:gd name="T26" fmla="*/ 658 w 1811"/>
              <a:gd name="T27" fmla="*/ 1424 h 1424"/>
              <a:gd name="T28" fmla="*/ 0 w 1811"/>
              <a:gd name="T29" fmla="*/ 1424 h 1424"/>
              <a:gd name="T30" fmla="*/ 0 w 1811"/>
              <a:gd name="T31" fmla="*/ 953 h 1424"/>
              <a:gd name="T32" fmla="*/ 50 w 1811"/>
              <a:gd name="T33" fmla="*/ 502 h 1424"/>
              <a:gd name="T34" fmla="*/ 236 w 1811"/>
              <a:gd name="T35" fmla="*/ 206 h 1424"/>
              <a:gd name="T36" fmla="*/ 583 w 1811"/>
              <a:gd name="T37" fmla="*/ 0 h 1424"/>
              <a:gd name="T38" fmla="*/ 712 w 1811"/>
              <a:gd name="T39" fmla="*/ 271 h 1424"/>
              <a:gd name="T40" fmla="*/ 430 w 1811"/>
              <a:gd name="T41" fmla="*/ 454 h 1424"/>
              <a:gd name="T42" fmla="*/ 339 w 1811"/>
              <a:gd name="T43" fmla="*/ 766 h 1424"/>
              <a:gd name="T44" fmla="*/ 658 w 1811"/>
              <a:gd name="T45" fmla="*/ 766 h 1424"/>
              <a:gd name="T46" fmla="*/ 658 w 1811"/>
              <a:gd name="T47" fmla="*/ 1424 h 1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1" h="1424">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2" name="Date Placeholder 1">
            <a:extLst>
              <a:ext uri="{FF2B5EF4-FFF2-40B4-BE49-F238E27FC236}">
                <a16:creationId xmlns:a16="http://schemas.microsoft.com/office/drawing/2014/main" id="{9BB60EFE-B508-D848-9B02-A73119F1803A}"/>
              </a:ext>
            </a:extLst>
          </p:cNvPr>
          <p:cNvSpPr>
            <a:spLocks noGrp="1"/>
          </p:cNvSpPr>
          <p:nvPr>
            <p:ph type="dt" sz="half" idx="10"/>
          </p:nvPr>
        </p:nvSpPr>
        <p:spPr/>
        <p:txBody>
          <a:bodyPr/>
          <a:lstStyle/>
          <a:p>
            <a:r>
              <a:rPr lang="en-US" smtClean="0"/>
              <a:t>November 2019</a:t>
            </a:r>
            <a:endParaRPr lang="en-US" dirty="0"/>
          </a:p>
        </p:txBody>
      </p:sp>
      <p:sp>
        <p:nvSpPr>
          <p:cNvPr id="4" name="Footer Placeholder 3">
            <a:extLst>
              <a:ext uri="{FF2B5EF4-FFF2-40B4-BE49-F238E27FC236}">
                <a16:creationId xmlns:a16="http://schemas.microsoft.com/office/drawing/2014/main" id="{DC3B4447-C39F-954F-B842-43560F6E9D0C}"/>
              </a:ext>
            </a:extLst>
          </p:cNvPr>
          <p:cNvSpPr>
            <a:spLocks noGrp="1"/>
          </p:cNvSpPr>
          <p:nvPr>
            <p:ph type="ftr" sz="quarter" idx="11"/>
          </p:nvPr>
        </p:nvSpPr>
        <p:spPr/>
        <p:txBody>
          <a:bodyPr/>
          <a:lstStyle/>
          <a:p>
            <a:pPr algn="l"/>
            <a:endParaRPr lang="en-US" dirty="0"/>
          </a:p>
        </p:txBody>
      </p:sp>
      <p:sp>
        <p:nvSpPr>
          <p:cNvPr id="9" name="Slide Number Placeholder 8">
            <a:extLst>
              <a:ext uri="{FF2B5EF4-FFF2-40B4-BE49-F238E27FC236}">
                <a16:creationId xmlns:a16="http://schemas.microsoft.com/office/drawing/2014/main" id="{F9D7BB50-999D-5745-BB53-011066651024}"/>
              </a:ext>
            </a:extLst>
          </p:cNvPr>
          <p:cNvSpPr>
            <a:spLocks noGrp="1"/>
          </p:cNvSpPr>
          <p:nvPr>
            <p:ph type="sldNum" sz="quarter" idx="12"/>
          </p:nvPr>
        </p:nvSpPr>
        <p:spPr/>
        <p:txBody>
          <a:bodyPr/>
          <a:lstStyle/>
          <a:p>
            <a:fld id="{7870704B-CE94-48CC-AF30-84932A1262A7}" type="slidenum">
              <a:rPr lang="en-US" smtClean="0"/>
              <a:pPr/>
              <a:t>‹#›</a:t>
            </a:fld>
            <a:endParaRPr lang="en-US" dirty="0"/>
          </a:p>
        </p:txBody>
      </p:sp>
    </p:spTree>
    <p:extLst>
      <p:ext uri="{BB962C8B-B14F-4D97-AF65-F5344CB8AC3E}">
        <p14:creationId xmlns:p14="http://schemas.microsoft.com/office/powerpoint/2010/main" val="981531984"/>
      </p:ext>
    </p:extLst>
  </p:cSld>
  <p:clrMapOvr>
    <a:overrideClrMapping bg1="dk1" tx1="lt1" bg2="dk2" tx2="lt2" accent1="accent1" accent2="accent2" accent3="accent3" accent4="accent4" accent5="accent5" accent6="accent6" hlink="hlink" folHlink="folHlink"/>
  </p:clrMapOvr>
  <p:hf hdr="0"/>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hidden">
          <a:xfrm>
            <a:off x="4572001" y="0"/>
            <a:ext cx="4571999" cy="514350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sp>
        <p:nvSpPr>
          <p:cNvPr id="9" name="Rectangle 8"/>
          <p:cNvSpPr/>
          <p:nvPr/>
        </p:nvSpPr>
        <p:spPr bwMode="hidden">
          <a:xfrm>
            <a:off x="0" y="0"/>
            <a:ext cx="4572000" cy="2571750"/>
          </a:xfrm>
          <a:prstGeom prst="rect">
            <a:avLst/>
          </a:pr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Rectangle 9"/>
          <p:cNvSpPr/>
          <p:nvPr/>
        </p:nvSpPr>
        <p:spPr bwMode="hidden">
          <a:xfrm>
            <a:off x="0" y="2571750"/>
            <a:ext cx="4572000" cy="857250"/>
          </a:xfrm>
          <a:prstGeom prst="rect">
            <a:avLst/>
          </a:prstGeom>
          <a:solidFill>
            <a:srgbClr val="464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Title 1"/>
          <p:cNvSpPr>
            <a:spLocks noGrp="1"/>
          </p:cNvSpPr>
          <p:nvPr>
            <p:ph type="ctrTitle" hasCustomPrompt="1"/>
          </p:nvPr>
        </p:nvSpPr>
        <p:spPr>
          <a:xfrm>
            <a:off x="332185" y="321469"/>
            <a:ext cx="4105275" cy="1541622"/>
          </a:xfrm>
        </p:spPr>
        <p:txBody>
          <a:bodyPr anchor="b" anchorCtr="0">
            <a:normAutofit/>
          </a:bodyPr>
          <a:lstStyle>
            <a:lvl1pPr algn="l">
              <a:lnSpc>
                <a:spcPct val="85000"/>
              </a:lnSpc>
              <a:defRPr sz="3750">
                <a:solidFill>
                  <a:schemeClr val="bg1"/>
                </a:solidFill>
              </a:defRPr>
            </a:lvl1pPr>
          </a:lstStyle>
          <a:p>
            <a:r>
              <a:rPr lang="en-US" dirty="0"/>
              <a:t>[Presentation title]</a:t>
            </a:r>
            <a:endParaRPr lang="en-GB" dirty="0"/>
          </a:p>
        </p:txBody>
      </p:sp>
      <p:sp>
        <p:nvSpPr>
          <p:cNvPr id="3" name="Subtitle 2"/>
          <p:cNvSpPr>
            <a:spLocks noGrp="1"/>
          </p:cNvSpPr>
          <p:nvPr>
            <p:ph type="subTitle" idx="1" hasCustomPrompt="1"/>
          </p:nvPr>
        </p:nvSpPr>
        <p:spPr>
          <a:xfrm>
            <a:off x="332185" y="2811780"/>
            <a:ext cx="4105275"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pic>
        <p:nvPicPr>
          <p:cNvPr id="6" name="Picture 5">
            <a:extLst>
              <a:ext uri="{FF2B5EF4-FFF2-40B4-BE49-F238E27FC236}">
                <a16:creationId xmlns:a16="http://schemas.microsoft.com/office/drawing/2014/main" id="{6500E57C-CC48-F54D-B3F3-3A114B2488C5}"/>
              </a:ext>
            </a:extLst>
          </p:cNvPr>
          <p:cNvPicPr>
            <a:picLocks noChangeAspect="1"/>
          </p:cNvPicPr>
          <p:nvPr userDrawn="1"/>
        </p:nvPicPr>
        <p:blipFill>
          <a:blip r:embed="rId2"/>
          <a:stretch>
            <a:fillRect/>
          </a:stretch>
        </p:blipFill>
        <p:spPr bwMode="gray">
          <a:xfrm>
            <a:off x="138854" y="3998214"/>
            <a:ext cx="1227582" cy="1013389"/>
          </a:xfrm>
          <a:prstGeom prst="rect">
            <a:avLst/>
          </a:prstGeom>
        </p:spPr>
      </p:pic>
    </p:spTree>
    <p:extLst>
      <p:ext uri="{BB962C8B-B14F-4D97-AF65-F5344CB8AC3E}">
        <p14:creationId xmlns:p14="http://schemas.microsoft.com/office/powerpoint/2010/main" val="1058225664"/>
      </p:ext>
    </p:extLst>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p:cSld name="Title Slide 1">
    <p:spTree>
      <p:nvGrpSpPr>
        <p:cNvPr id="1" name=""/>
        <p:cNvGrpSpPr/>
        <p:nvPr/>
      </p:nvGrpSpPr>
      <p:grpSpPr>
        <a:xfrm>
          <a:off x="0" y="0"/>
          <a:ext cx="0" cy="0"/>
          <a:chOff x="0" y="0"/>
          <a:chExt cx="0" cy="0"/>
        </a:xfrm>
      </p:grpSpPr>
      <p:sp>
        <p:nvSpPr>
          <p:cNvPr id="9" name="Rectangle 8"/>
          <p:cNvSpPr/>
          <p:nvPr/>
        </p:nvSpPr>
        <p:spPr bwMode="hidden">
          <a:xfrm>
            <a:off x="0" y="0"/>
            <a:ext cx="6072188" cy="2571750"/>
          </a:xfrm>
          <a:prstGeom prst="rect">
            <a:avLst/>
          </a:prstGeom>
          <a:solidFill>
            <a:srgbClr val="464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Rectangle 9"/>
          <p:cNvSpPr/>
          <p:nvPr/>
        </p:nvSpPr>
        <p:spPr bwMode="hidden">
          <a:xfrm>
            <a:off x="0" y="2571750"/>
            <a:ext cx="6072188" cy="857250"/>
          </a:xfrm>
          <a:prstGeom prst="rect">
            <a:avLst/>
          </a:pr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1" name="Rectangle 10"/>
          <p:cNvSpPr/>
          <p:nvPr/>
        </p:nvSpPr>
        <p:spPr bwMode="hidden">
          <a:xfrm>
            <a:off x="6072187" y="0"/>
            <a:ext cx="3071813" cy="2571750"/>
          </a:xfrm>
          <a:prstGeom prst="rect">
            <a:avLst/>
          </a:prstGeom>
          <a:solidFill>
            <a:srgbClr val="EB8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Title 1"/>
          <p:cNvSpPr>
            <a:spLocks noGrp="1"/>
          </p:cNvSpPr>
          <p:nvPr>
            <p:ph type="ctrTitle" hasCustomPrompt="1"/>
          </p:nvPr>
        </p:nvSpPr>
        <p:spPr>
          <a:xfrm>
            <a:off x="332184" y="321469"/>
            <a:ext cx="5563791" cy="1821656"/>
          </a:xfrm>
        </p:spPr>
        <p:txBody>
          <a:bodyPr anchor="b" anchorCtr="0"/>
          <a:lstStyle>
            <a:lvl1pPr algn="l">
              <a:lnSpc>
                <a:spcPct val="85000"/>
              </a:lnSpc>
              <a:defRPr sz="4500">
                <a:solidFill>
                  <a:schemeClr val="bg1"/>
                </a:solidFill>
              </a:defRPr>
            </a:lvl1pPr>
          </a:lstStyle>
          <a:p>
            <a:r>
              <a:rPr lang="en-US" dirty="0"/>
              <a:t>[Presentation title]</a:t>
            </a:r>
            <a:endParaRPr lang="en-GB" dirty="0"/>
          </a:p>
        </p:txBody>
      </p:sp>
      <p:sp>
        <p:nvSpPr>
          <p:cNvPr id="3" name="Subtitle 2"/>
          <p:cNvSpPr>
            <a:spLocks noGrp="1"/>
          </p:cNvSpPr>
          <p:nvPr>
            <p:ph type="subTitle" idx="1" hasCustomPrompt="1"/>
          </p:nvPr>
        </p:nvSpPr>
        <p:spPr>
          <a:xfrm>
            <a:off x="332186" y="2811780"/>
            <a:ext cx="4105275"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pic>
        <p:nvPicPr>
          <p:cNvPr id="8" name="Picture 7">
            <a:extLst>
              <a:ext uri="{FF2B5EF4-FFF2-40B4-BE49-F238E27FC236}">
                <a16:creationId xmlns:a16="http://schemas.microsoft.com/office/drawing/2014/main" id="{9C024489-97EC-1D48-A1FA-019C1228618C}"/>
              </a:ext>
            </a:extLst>
          </p:cNvPr>
          <p:cNvPicPr>
            <a:picLocks noChangeAspect="1"/>
          </p:cNvPicPr>
          <p:nvPr userDrawn="1"/>
        </p:nvPicPr>
        <p:blipFill>
          <a:blip r:embed="rId2"/>
          <a:stretch>
            <a:fillRect/>
          </a:stretch>
        </p:blipFill>
        <p:spPr bwMode="gray">
          <a:xfrm>
            <a:off x="138854" y="3998214"/>
            <a:ext cx="1227582" cy="1013389"/>
          </a:xfrm>
          <a:prstGeom prst="rect">
            <a:avLst/>
          </a:prstGeom>
        </p:spPr>
      </p:pic>
    </p:spTree>
    <p:extLst>
      <p:ext uri="{BB962C8B-B14F-4D97-AF65-F5344CB8AC3E}">
        <p14:creationId xmlns:p14="http://schemas.microsoft.com/office/powerpoint/2010/main" val="308744102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p:cSld name="Title Slide 1 Grey">
    <p:spTree>
      <p:nvGrpSpPr>
        <p:cNvPr id="1" name=""/>
        <p:cNvGrpSpPr/>
        <p:nvPr/>
      </p:nvGrpSpPr>
      <p:grpSpPr>
        <a:xfrm>
          <a:off x="0" y="0"/>
          <a:ext cx="0" cy="0"/>
          <a:chOff x="0" y="0"/>
          <a:chExt cx="0" cy="0"/>
        </a:xfrm>
      </p:grpSpPr>
      <p:sp>
        <p:nvSpPr>
          <p:cNvPr id="9" name="Rectangle 8"/>
          <p:cNvSpPr/>
          <p:nvPr/>
        </p:nvSpPr>
        <p:spPr bwMode="hidden">
          <a:xfrm>
            <a:off x="0" y="0"/>
            <a:ext cx="6072188" cy="2571750"/>
          </a:xfrm>
          <a:prstGeom prst="rect">
            <a:avLst/>
          </a:prstGeom>
          <a:solidFill>
            <a:srgbClr val="7D7D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350"/>
          </a:p>
        </p:txBody>
      </p:sp>
      <p:sp>
        <p:nvSpPr>
          <p:cNvPr id="10" name="Rectangle 9"/>
          <p:cNvSpPr/>
          <p:nvPr/>
        </p:nvSpPr>
        <p:spPr bwMode="hidden">
          <a:xfrm>
            <a:off x="0" y="2571750"/>
            <a:ext cx="6072188" cy="857250"/>
          </a:xfrm>
          <a:prstGeom prst="rect">
            <a:avLst/>
          </a:prstGeom>
          <a:solidFill>
            <a:srgbClr val="464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350"/>
          </a:p>
        </p:txBody>
      </p:sp>
      <p:sp>
        <p:nvSpPr>
          <p:cNvPr id="11" name="Rectangle 10"/>
          <p:cNvSpPr/>
          <p:nvPr/>
        </p:nvSpPr>
        <p:spPr bwMode="hidden">
          <a:xfrm>
            <a:off x="6072187" y="0"/>
            <a:ext cx="3071813" cy="2571750"/>
          </a:xfrm>
          <a:prstGeom prst="rect">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350"/>
          </a:p>
        </p:txBody>
      </p:sp>
      <p:sp>
        <p:nvSpPr>
          <p:cNvPr id="2" name="Title 1"/>
          <p:cNvSpPr>
            <a:spLocks noGrp="1"/>
          </p:cNvSpPr>
          <p:nvPr>
            <p:ph type="ctrTitle" hasCustomPrompt="1"/>
          </p:nvPr>
        </p:nvSpPr>
        <p:spPr>
          <a:xfrm>
            <a:off x="332184" y="321469"/>
            <a:ext cx="5563791" cy="1821656"/>
          </a:xfrm>
        </p:spPr>
        <p:txBody>
          <a:bodyPr anchor="b" anchorCtr="0"/>
          <a:lstStyle>
            <a:lvl1pPr algn="l">
              <a:lnSpc>
                <a:spcPct val="85000"/>
              </a:lnSpc>
              <a:defRPr sz="4500">
                <a:solidFill>
                  <a:schemeClr val="bg1"/>
                </a:solidFill>
              </a:defRPr>
            </a:lvl1pPr>
          </a:lstStyle>
          <a:p>
            <a:r>
              <a:rPr lang="en-US" dirty="0"/>
              <a:t>[Presentation title]</a:t>
            </a:r>
            <a:endParaRPr lang="en-GB" dirty="0"/>
          </a:p>
        </p:txBody>
      </p:sp>
      <p:sp>
        <p:nvSpPr>
          <p:cNvPr id="3" name="Subtitle 2"/>
          <p:cNvSpPr>
            <a:spLocks noGrp="1"/>
          </p:cNvSpPr>
          <p:nvPr>
            <p:ph type="subTitle" idx="1" hasCustomPrompt="1"/>
          </p:nvPr>
        </p:nvSpPr>
        <p:spPr>
          <a:xfrm>
            <a:off x="332186" y="2811780"/>
            <a:ext cx="4105275"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pic>
        <p:nvPicPr>
          <p:cNvPr id="8" name="Picture 7">
            <a:extLst>
              <a:ext uri="{FF2B5EF4-FFF2-40B4-BE49-F238E27FC236}">
                <a16:creationId xmlns:a16="http://schemas.microsoft.com/office/drawing/2014/main" id="{C571B43E-7EFD-FC49-8203-0C37C621BF50}"/>
              </a:ext>
            </a:extLst>
          </p:cNvPr>
          <p:cNvPicPr>
            <a:picLocks noChangeAspect="1"/>
          </p:cNvPicPr>
          <p:nvPr userDrawn="1"/>
        </p:nvPicPr>
        <p:blipFill>
          <a:blip r:embed="rId2"/>
          <a:stretch>
            <a:fillRect/>
          </a:stretch>
        </p:blipFill>
        <p:spPr bwMode="gray">
          <a:xfrm>
            <a:off x="138854" y="3998214"/>
            <a:ext cx="1227582" cy="1013389"/>
          </a:xfrm>
          <a:prstGeom prst="rect">
            <a:avLst/>
          </a:prstGeom>
        </p:spPr>
      </p:pic>
    </p:spTree>
    <p:extLst>
      <p:ext uri="{BB962C8B-B14F-4D97-AF65-F5344CB8AC3E}">
        <p14:creationId xmlns:p14="http://schemas.microsoft.com/office/powerpoint/2010/main" val="177041880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preserve="1">
  <p:cSld name="Title Slide 1 Dark Grey">
    <p:spTree>
      <p:nvGrpSpPr>
        <p:cNvPr id="1" name=""/>
        <p:cNvGrpSpPr/>
        <p:nvPr/>
      </p:nvGrpSpPr>
      <p:grpSpPr>
        <a:xfrm>
          <a:off x="0" y="0"/>
          <a:ext cx="0" cy="0"/>
          <a:chOff x="0" y="0"/>
          <a:chExt cx="0" cy="0"/>
        </a:xfrm>
      </p:grpSpPr>
      <p:sp>
        <p:nvSpPr>
          <p:cNvPr id="9" name="Rectangle 8"/>
          <p:cNvSpPr/>
          <p:nvPr/>
        </p:nvSpPr>
        <p:spPr bwMode="hidden">
          <a:xfrm>
            <a:off x="0" y="0"/>
            <a:ext cx="6072188" cy="2571750"/>
          </a:xfrm>
          <a:prstGeom prst="rect">
            <a:avLst/>
          </a:prstGeom>
          <a:solidFill>
            <a:srgbClr val="464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350"/>
          </a:p>
        </p:txBody>
      </p:sp>
      <p:sp>
        <p:nvSpPr>
          <p:cNvPr id="10" name="Rectangle 9"/>
          <p:cNvSpPr/>
          <p:nvPr/>
        </p:nvSpPr>
        <p:spPr bwMode="hidden">
          <a:xfrm>
            <a:off x="0" y="2571750"/>
            <a:ext cx="6072188" cy="857250"/>
          </a:xfrm>
          <a:prstGeom prst="rect">
            <a:avLst/>
          </a:prstGeom>
          <a:solidFill>
            <a:srgbClr val="7D7D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350">
              <a:solidFill>
                <a:schemeClr val="accent6"/>
              </a:solidFill>
            </a:endParaRPr>
          </a:p>
        </p:txBody>
      </p:sp>
      <p:sp>
        <p:nvSpPr>
          <p:cNvPr id="11" name="Rectangle 10"/>
          <p:cNvSpPr/>
          <p:nvPr/>
        </p:nvSpPr>
        <p:spPr bwMode="hidden">
          <a:xfrm>
            <a:off x="6072187" y="0"/>
            <a:ext cx="3071813" cy="2571750"/>
          </a:xfrm>
          <a:prstGeom prst="rect">
            <a:avLst/>
          </a:prstGeom>
          <a:solidFill>
            <a:srgbClr val="DED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350"/>
          </a:p>
        </p:txBody>
      </p:sp>
      <p:sp>
        <p:nvSpPr>
          <p:cNvPr id="2" name="Title 1"/>
          <p:cNvSpPr>
            <a:spLocks noGrp="1"/>
          </p:cNvSpPr>
          <p:nvPr>
            <p:ph type="ctrTitle" hasCustomPrompt="1"/>
          </p:nvPr>
        </p:nvSpPr>
        <p:spPr>
          <a:xfrm>
            <a:off x="332184" y="321469"/>
            <a:ext cx="5563791" cy="1821656"/>
          </a:xfrm>
        </p:spPr>
        <p:txBody>
          <a:bodyPr anchor="b" anchorCtr="0"/>
          <a:lstStyle>
            <a:lvl1pPr algn="l">
              <a:lnSpc>
                <a:spcPct val="85000"/>
              </a:lnSpc>
              <a:defRPr sz="4500">
                <a:solidFill>
                  <a:schemeClr val="bg1"/>
                </a:solidFill>
              </a:defRPr>
            </a:lvl1pPr>
          </a:lstStyle>
          <a:p>
            <a:r>
              <a:rPr lang="en-US" dirty="0"/>
              <a:t>[Presentation title]</a:t>
            </a:r>
            <a:endParaRPr lang="en-GB" dirty="0"/>
          </a:p>
        </p:txBody>
      </p:sp>
      <p:sp>
        <p:nvSpPr>
          <p:cNvPr id="3" name="Subtitle 2"/>
          <p:cNvSpPr>
            <a:spLocks noGrp="1"/>
          </p:cNvSpPr>
          <p:nvPr>
            <p:ph type="subTitle" idx="1" hasCustomPrompt="1"/>
          </p:nvPr>
        </p:nvSpPr>
        <p:spPr>
          <a:xfrm>
            <a:off x="332186" y="2811780"/>
            <a:ext cx="4105275"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pic>
        <p:nvPicPr>
          <p:cNvPr id="8" name="Picture 7">
            <a:extLst>
              <a:ext uri="{FF2B5EF4-FFF2-40B4-BE49-F238E27FC236}">
                <a16:creationId xmlns:a16="http://schemas.microsoft.com/office/drawing/2014/main" id="{CC2DF81D-CFC9-CA4F-9296-0DF32281B17C}"/>
              </a:ext>
            </a:extLst>
          </p:cNvPr>
          <p:cNvPicPr>
            <a:picLocks noChangeAspect="1"/>
          </p:cNvPicPr>
          <p:nvPr userDrawn="1"/>
        </p:nvPicPr>
        <p:blipFill>
          <a:blip r:embed="rId2"/>
          <a:stretch>
            <a:fillRect/>
          </a:stretch>
        </p:blipFill>
        <p:spPr bwMode="gray">
          <a:xfrm>
            <a:off x="138854" y="3998214"/>
            <a:ext cx="1227582" cy="1013389"/>
          </a:xfrm>
          <a:prstGeom prst="rect">
            <a:avLst/>
          </a:prstGeom>
        </p:spPr>
      </p:pic>
    </p:spTree>
    <p:extLst>
      <p:ext uri="{BB962C8B-B14F-4D97-AF65-F5344CB8AC3E}">
        <p14:creationId xmlns:p14="http://schemas.microsoft.com/office/powerpoint/2010/main" val="15183554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preserve="1">
  <p:cSld name="Title Slide All Grey">
    <p:bg>
      <p:bgPr>
        <a:solidFill>
          <a:srgbClr val="464646"/>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32184" y="321469"/>
            <a:ext cx="5563791" cy="1821656"/>
          </a:xfrm>
        </p:spPr>
        <p:txBody>
          <a:bodyPr anchor="b" anchorCtr="0"/>
          <a:lstStyle>
            <a:lvl1pPr algn="l">
              <a:lnSpc>
                <a:spcPct val="85000"/>
              </a:lnSpc>
              <a:defRPr sz="4500">
                <a:solidFill>
                  <a:schemeClr val="bg1"/>
                </a:solidFill>
              </a:defRPr>
            </a:lvl1pPr>
          </a:lstStyle>
          <a:p>
            <a:r>
              <a:rPr lang="en-US" dirty="0"/>
              <a:t>[Presentation title]</a:t>
            </a:r>
            <a:endParaRPr lang="en-GB" dirty="0"/>
          </a:p>
        </p:txBody>
      </p:sp>
      <p:sp>
        <p:nvSpPr>
          <p:cNvPr id="3" name="Subtitle 2"/>
          <p:cNvSpPr>
            <a:spLocks noGrp="1"/>
          </p:cNvSpPr>
          <p:nvPr>
            <p:ph type="subTitle" idx="1" hasCustomPrompt="1"/>
          </p:nvPr>
        </p:nvSpPr>
        <p:spPr>
          <a:xfrm>
            <a:off x="332185" y="2811780"/>
            <a:ext cx="4105275"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pic>
        <p:nvPicPr>
          <p:cNvPr id="5" name="Picture 4">
            <a:extLst>
              <a:ext uri="{FF2B5EF4-FFF2-40B4-BE49-F238E27FC236}">
                <a16:creationId xmlns:a16="http://schemas.microsoft.com/office/drawing/2014/main" id="{B067EFBB-B928-AC40-8026-93C731DCE1E1}"/>
              </a:ext>
            </a:extLst>
          </p:cNvPr>
          <p:cNvPicPr>
            <a:picLocks noChangeAspect="1"/>
          </p:cNvPicPr>
          <p:nvPr userDrawn="1"/>
        </p:nvPicPr>
        <p:blipFill>
          <a:blip r:embed="rId2"/>
          <a:stretch>
            <a:fillRect/>
          </a:stretch>
        </p:blipFill>
        <p:spPr bwMode="black">
          <a:xfrm>
            <a:off x="138854" y="3998214"/>
            <a:ext cx="1227582" cy="1013388"/>
          </a:xfrm>
          <a:prstGeom prst="rect">
            <a:avLst/>
          </a:prstGeom>
        </p:spPr>
      </p:pic>
    </p:spTree>
    <p:extLst>
      <p:ext uri="{BB962C8B-B14F-4D97-AF65-F5344CB8AC3E}">
        <p14:creationId xmlns:p14="http://schemas.microsoft.com/office/powerpoint/2010/main" val="1015768479"/>
      </p:ext>
    </p:extLst>
  </p:cSld>
  <p:clrMapOvr>
    <a:overrideClrMapping bg1="lt1" tx1="dk1" bg2="lt2" tx2="dk2" accent1="accent1" accent2="accent2" accent3="accent3" accent4="accent4" accent5="accent5" accent6="accent6" hlink="hlink" folHlink="folHlink"/>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p:cSld name="Title Slide All White">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32184" y="321469"/>
            <a:ext cx="5563791" cy="1821656"/>
          </a:xfrm>
        </p:spPr>
        <p:txBody>
          <a:bodyPr anchor="b" anchorCtr="0"/>
          <a:lstStyle>
            <a:lvl1pPr algn="l">
              <a:lnSpc>
                <a:spcPct val="85000"/>
              </a:lnSpc>
              <a:defRPr sz="4500">
                <a:solidFill>
                  <a:schemeClr val="tx1"/>
                </a:solidFill>
              </a:defRPr>
            </a:lvl1pPr>
          </a:lstStyle>
          <a:p>
            <a:r>
              <a:rPr lang="en-US" dirty="0"/>
              <a:t>[Presentation title]</a:t>
            </a:r>
            <a:endParaRPr lang="en-GB" dirty="0"/>
          </a:p>
        </p:txBody>
      </p:sp>
      <p:sp>
        <p:nvSpPr>
          <p:cNvPr id="3" name="Subtitle 2"/>
          <p:cNvSpPr>
            <a:spLocks noGrp="1"/>
          </p:cNvSpPr>
          <p:nvPr>
            <p:ph type="subTitle" idx="1" hasCustomPrompt="1"/>
          </p:nvPr>
        </p:nvSpPr>
        <p:spPr>
          <a:xfrm>
            <a:off x="332185" y="2811780"/>
            <a:ext cx="4105275" cy="445770"/>
          </a:xfrm>
        </p:spPr>
        <p:txBody>
          <a:bodyPr/>
          <a:lstStyle>
            <a:lvl1pPr marL="0" indent="0" algn="l">
              <a:lnSpc>
                <a:spcPct val="100000"/>
              </a:lnSpc>
              <a:spcBef>
                <a:spcPts val="0"/>
              </a:spcBef>
              <a:spcAft>
                <a:spcPts val="0"/>
              </a:spcAft>
              <a:buNone/>
              <a:defRPr sz="1200" b="0">
                <a:solidFill>
                  <a:schemeClr val="tx1"/>
                </a:solidFill>
              </a:defRPr>
            </a:lvl1pPr>
            <a:lvl2pPr marL="0" indent="0" algn="l">
              <a:lnSpc>
                <a:spcPct val="100000"/>
              </a:lnSpc>
              <a:spcBef>
                <a:spcPts val="0"/>
              </a:spcBef>
              <a:spcAft>
                <a:spcPts val="0"/>
              </a:spcAft>
              <a:buNone/>
              <a:defRPr sz="1200"/>
            </a:lvl2pPr>
            <a:lvl3pPr marL="0" indent="0" algn="l">
              <a:lnSpc>
                <a:spcPct val="100000"/>
              </a:lnSpc>
              <a:spcBef>
                <a:spcPts val="0"/>
              </a:spcBef>
              <a:spcAft>
                <a:spcPts val="0"/>
              </a:spcAft>
              <a:buNone/>
              <a:defRPr sz="1200"/>
            </a:lvl3pPr>
            <a:lvl4pPr marL="0" indent="0" algn="l">
              <a:lnSpc>
                <a:spcPct val="100000"/>
              </a:lnSpc>
              <a:spcBef>
                <a:spcPts val="0"/>
              </a:spcBef>
              <a:spcAft>
                <a:spcPts val="0"/>
              </a:spcAft>
              <a:buNone/>
              <a:defRPr sz="1200"/>
            </a:lvl4pPr>
            <a:lvl5pPr marL="0" indent="0" algn="l">
              <a:lnSpc>
                <a:spcPct val="100000"/>
              </a:lnSpc>
              <a:spcBef>
                <a:spcPts val="0"/>
              </a:spcBef>
              <a:spcAft>
                <a:spcPts val="0"/>
              </a:spcAft>
              <a:buNone/>
              <a:defRPr sz="1200"/>
            </a:lvl5pPr>
            <a:lvl6pPr marL="0" indent="0" algn="l">
              <a:lnSpc>
                <a:spcPct val="100000"/>
              </a:lnSpc>
              <a:spcBef>
                <a:spcPts val="0"/>
              </a:spcBef>
              <a:spcAft>
                <a:spcPts val="0"/>
              </a:spcAft>
              <a:buNone/>
              <a:defRPr sz="1200"/>
            </a:lvl6pPr>
            <a:lvl7pPr marL="0" indent="0" algn="l">
              <a:lnSpc>
                <a:spcPct val="100000"/>
              </a:lnSpc>
              <a:spcBef>
                <a:spcPts val="0"/>
              </a:spcBef>
              <a:spcAft>
                <a:spcPts val="0"/>
              </a:spcAft>
              <a:buNone/>
              <a:defRPr sz="1200"/>
            </a:lvl7pPr>
            <a:lvl8pPr marL="0" indent="0" algn="l">
              <a:lnSpc>
                <a:spcPct val="100000"/>
              </a:lnSpc>
              <a:spcBef>
                <a:spcPts val="0"/>
              </a:spcBef>
              <a:spcAft>
                <a:spcPts val="0"/>
              </a:spcAft>
              <a:buNone/>
              <a:defRPr sz="1200"/>
            </a:lvl8pPr>
            <a:lvl9pPr marL="0" indent="0" algn="l">
              <a:lnSpc>
                <a:spcPct val="100000"/>
              </a:lnSpc>
              <a:spcBef>
                <a:spcPts val="0"/>
              </a:spcBef>
              <a:spcAft>
                <a:spcPts val="0"/>
              </a:spcAft>
              <a:buNone/>
              <a:defRPr sz="1200"/>
            </a:lvl9pPr>
          </a:lstStyle>
          <a:p>
            <a:r>
              <a:rPr lang="en-US" dirty="0"/>
              <a:t>[Presentation subtitle]</a:t>
            </a:r>
          </a:p>
        </p:txBody>
      </p:sp>
      <p:pic>
        <p:nvPicPr>
          <p:cNvPr id="5" name="Picture 4">
            <a:extLst>
              <a:ext uri="{FF2B5EF4-FFF2-40B4-BE49-F238E27FC236}">
                <a16:creationId xmlns:a16="http://schemas.microsoft.com/office/drawing/2014/main" id="{A9644956-77CE-C94F-9DC1-ACB7D92E8927}"/>
              </a:ext>
            </a:extLst>
          </p:cNvPr>
          <p:cNvPicPr>
            <a:picLocks noChangeAspect="1"/>
          </p:cNvPicPr>
          <p:nvPr userDrawn="1"/>
        </p:nvPicPr>
        <p:blipFill>
          <a:blip r:embed="rId2"/>
          <a:stretch>
            <a:fillRect/>
          </a:stretch>
        </p:blipFill>
        <p:spPr bwMode="gray">
          <a:xfrm>
            <a:off x="138854" y="3998214"/>
            <a:ext cx="1227582" cy="1013389"/>
          </a:xfrm>
          <a:prstGeom prst="rect">
            <a:avLst/>
          </a:prstGeom>
        </p:spPr>
      </p:pic>
    </p:spTree>
    <p:extLst>
      <p:ext uri="{BB962C8B-B14F-4D97-AF65-F5344CB8AC3E}">
        <p14:creationId xmlns:p14="http://schemas.microsoft.com/office/powerpoint/2010/main" val="74010837"/>
      </p:ext>
    </p:extLst>
  </p:cSld>
  <p:clrMapOvr>
    <a:overrideClrMapping bg1="lt1" tx1="dk1" bg2="lt2" tx2="dk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p:cSld name="Title Slide 2">
    <p:spTree>
      <p:nvGrpSpPr>
        <p:cNvPr id="1" name=""/>
        <p:cNvGrpSpPr/>
        <p:nvPr/>
      </p:nvGrpSpPr>
      <p:grpSpPr>
        <a:xfrm>
          <a:off x="0" y="0"/>
          <a:ext cx="0" cy="0"/>
          <a:chOff x="0" y="0"/>
          <a:chExt cx="0" cy="0"/>
        </a:xfrm>
      </p:grpSpPr>
      <p:sp>
        <p:nvSpPr>
          <p:cNvPr id="13" name="Picture Placeholder 4"/>
          <p:cNvSpPr>
            <a:spLocks noGrp="1"/>
          </p:cNvSpPr>
          <p:nvPr>
            <p:ph type="pic" sz="quarter" idx="10"/>
          </p:nvPr>
        </p:nvSpPr>
        <p:spPr bwMode="hidden">
          <a:xfrm>
            <a:off x="4572000" y="0"/>
            <a:ext cx="4572000" cy="3431859"/>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sp>
        <p:nvSpPr>
          <p:cNvPr id="9" name="Rectangle 8"/>
          <p:cNvSpPr/>
          <p:nvPr/>
        </p:nvSpPr>
        <p:spPr bwMode="hidden">
          <a:xfrm>
            <a:off x="0" y="0"/>
            <a:ext cx="4572000" cy="3431859"/>
          </a:xfrm>
          <a:prstGeom prst="rect">
            <a:avLst/>
          </a:prstGeom>
          <a:solidFill>
            <a:srgbClr val="464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Rectangle 9"/>
          <p:cNvSpPr/>
          <p:nvPr/>
        </p:nvSpPr>
        <p:spPr bwMode="hidden">
          <a:xfrm>
            <a:off x="0" y="3431859"/>
            <a:ext cx="4572000" cy="1711641"/>
          </a:xfrm>
          <a:prstGeom prst="rect">
            <a:avLst/>
          </a:pr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Title 1"/>
          <p:cNvSpPr>
            <a:spLocks noGrp="1"/>
          </p:cNvSpPr>
          <p:nvPr>
            <p:ph type="ctrTitle" hasCustomPrompt="1"/>
          </p:nvPr>
        </p:nvSpPr>
        <p:spPr>
          <a:xfrm>
            <a:off x="332185" y="321469"/>
            <a:ext cx="4105275" cy="1550195"/>
          </a:xfrm>
        </p:spPr>
        <p:txBody>
          <a:bodyPr anchor="b" anchorCtr="0"/>
          <a:lstStyle>
            <a:lvl1pPr algn="l">
              <a:lnSpc>
                <a:spcPct val="85000"/>
              </a:lnSpc>
              <a:defRPr sz="3750">
                <a:solidFill>
                  <a:schemeClr val="bg1"/>
                </a:solidFill>
              </a:defRPr>
            </a:lvl1pPr>
          </a:lstStyle>
          <a:p>
            <a:r>
              <a:rPr lang="en-US" dirty="0"/>
              <a:t>[Presentation title]</a:t>
            </a:r>
            <a:endParaRPr lang="en-GB" dirty="0"/>
          </a:p>
        </p:txBody>
      </p:sp>
      <p:sp>
        <p:nvSpPr>
          <p:cNvPr id="3" name="Subtitle 2"/>
          <p:cNvSpPr>
            <a:spLocks noGrp="1"/>
          </p:cNvSpPr>
          <p:nvPr>
            <p:ph type="subTitle" idx="1" hasCustomPrompt="1"/>
          </p:nvPr>
        </p:nvSpPr>
        <p:spPr>
          <a:xfrm>
            <a:off x="332185" y="3826196"/>
            <a:ext cx="4105275"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pic>
        <p:nvPicPr>
          <p:cNvPr id="8" name="Picture 7">
            <a:extLst>
              <a:ext uri="{FF2B5EF4-FFF2-40B4-BE49-F238E27FC236}">
                <a16:creationId xmlns:a16="http://schemas.microsoft.com/office/drawing/2014/main" id="{009BFEA4-1A04-C344-804A-E610366F9988}"/>
              </a:ext>
            </a:extLst>
          </p:cNvPr>
          <p:cNvPicPr>
            <a:picLocks noChangeAspect="1"/>
          </p:cNvPicPr>
          <p:nvPr userDrawn="1"/>
        </p:nvPicPr>
        <p:blipFill>
          <a:blip r:embed="rId2"/>
          <a:stretch>
            <a:fillRect/>
          </a:stretch>
        </p:blipFill>
        <p:spPr bwMode="gray">
          <a:xfrm>
            <a:off x="7753303" y="3998214"/>
            <a:ext cx="1227582" cy="1013389"/>
          </a:xfrm>
          <a:prstGeom prst="rect">
            <a:avLst/>
          </a:prstGeom>
        </p:spPr>
      </p:pic>
    </p:spTree>
    <p:extLst>
      <p:ext uri="{BB962C8B-B14F-4D97-AF65-F5344CB8AC3E}">
        <p14:creationId xmlns:p14="http://schemas.microsoft.com/office/powerpoint/2010/main" val="223391692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preserve="1">
  <p:cSld name="Title Slide Lines">
    <p:bg>
      <p:bgPr>
        <a:solidFill>
          <a:srgbClr val="DEDEDE"/>
        </a:solidFill>
        <a:effectLst/>
      </p:bgPr>
    </p:bg>
    <p:spTree>
      <p:nvGrpSpPr>
        <p:cNvPr id="1" name=""/>
        <p:cNvGrpSpPr/>
        <p:nvPr/>
      </p:nvGrpSpPr>
      <p:grpSpPr>
        <a:xfrm>
          <a:off x="0" y="0"/>
          <a:ext cx="0" cy="0"/>
          <a:chOff x="0" y="0"/>
          <a:chExt cx="0" cy="0"/>
        </a:xfrm>
      </p:grpSpPr>
      <p:sp>
        <p:nvSpPr>
          <p:cNvPr id="13" name="Picture Placeholder 4"/>
          <p:cNvSpPr>
            <a:spLocks noGrp="1"/>
          </p:cNvSpPr>
          <p:nvPr>
            <p:ph type="pic" sz="quarter" idx="10"/>
          </p:nvPr>
        </p:nvSpPr>
        <p:spPr bwMode="hidden">
          <a:xfrm>
            <a:off x="0" y="0"/>
            <a:ext cx="9144000" cy="5143500"/>
          </a:xfrm>
          <a:solidFill>
            <a:srgbClr val="DEDEDE"/>
          </a:solidFill>
        </p:spPr>
        <p:txBody>
          <a:bodyPr tIns="91440"/>
          <a:lstStyle>
            <a:lvl1pPr algn="ctr">
              <a:defRPr sz="900" b="0">
                <a:solidFill>
                  <a:schemeClr val="tx1"/>
                </a:solidFill>
              </a:defRPr>
            </a:lvl1pPr>
          </a:lstStyle>
          <a:p>
            <a:r>
              <a:rPr lang="en-US" smtClean="0"/>
              <a:t>Click icon to add picture</a:t>
            </a:r>
            <a:endParaRPr lang="en-GB" dirty="0"/>
          </a:p>
        </p:txBody>
      </p:sp>
      <p:grpSp>
        <p:nvGrpSpPr>
          <p:cNvPr id="9" name="Group 8">
            <a:extLst>
              <a:ext uri="{FF2B5EF4-FFF2-40B4-BE49-F238E27FC236}">
                <a16:creationId xmlns:a16="http://schemas.microsoft.com/office/drawing/2014/main" id="{E91E7E14-05A1-3C44-AC4F-3B254DA49C58}"/>
              </a:ext>
            </a:extLst>
          </p:cNvPr>
          <p:cNvGrpSpPr/>
          <p:nvPr userDrawn="1"/>
        </p:nvGrpSpPr>
        <p:grpSpPr>
          <a:xfrm>
            <a:off x="0" y="0"/>
            <a:ext cx="9144000" cy="5143500"/>
            <a:chOff x="0" y="0"/>
            <a:chExt cx="12192000" cy="6858000"/>
          </a:xfrm>
        </p:grpSpPr>
        <p:grpSp>
          <p:nvGrpSpPr>
            <p:cNvPr id="5" name="Group 4">
              <a:extLst>
                <a:ext uri="{FF2B5EF4-FFF2-40B4-BE49-F238E27FC236}">
                  <a16:creationId xmlns:a16="http://schemas.microsoft.com/office/drawing/2014/main" id="{30AF71D2-4341-774D-95E6-2A6EC9FAB977}"/>
                </a:ext>
              </a:extLst>
            </p:cNvPr>
            <p:cNvGrpSpPr>
              <a:grpSpLocks noChangeAspect="1"/>
            </p:cNvGrpSpPr>
            <p:nvPr userDrawn="1"/>
          </p:nvGrpSpPr>
          <p:grpSpPr>
            <a:xfrm>
              <a:off x="0" y="0"/>
              <a:ext cx="12192000" cy="6858000"/>
              <a:chOff x="152400" y="152400"/>
              <a:chExt cx="12196763" cy="6862763"/>
            </a:xfrm>
          </p:grpSpPr>
          <p:sp>
            <p:nvSpPr>
              <p:cNvPr id="6" name="Freeform 5">
                <a:extLst>
                  <a:ext uri="{FF2B5EF4-FFF2-40B4-BE49-F238E27FC236}">
                    <a16:creationId xmlns:a16="http://schemas.microsoft.com/office/drawing/2014/main" id="{EB6FF182-420C-CE44-A08A-9911616955D9}"/>
                  </a:ext>
                </a:extLst>
              </p:cNvPr>
              <p:cNvSpPr>
                <a:spLocks noChangeAspect="1"/>
              </p:cNvSpPr>
              <p:nvPr/>
            </p:nvSpPr>
            <p:spPr bwMode="hidden">
              <a:xfrm>
                <a:off x="152400" y="3775075"/>
                <a:ext cx="9142413" cy="777875"/>
              </a:xfrm>
              <a:custGeom>
                <a:avLst/>
                <a:gdLst>
                  <a:gd name="T0" fmla="*/ 0 w 7908"/>
                  <a:gd name="T1" fmla="*/ 0 h 1632"/>
                  <a:gd name="T2" fmla="*/ 0 w 7908"/>
                  <a:gd name="T3" fmla="*/ 0 h 1632"/>
                  <a:gd name="T4" fmla="*/ 7908 w 7908"/>
                  <a:gd name="T5" fmla="*/ 0 h 1632"/>
                  <a:gd name="T6" fmla="*/ 7908 w 7908"/>
                  <a:gd name="T7" fmla="*/ 1632 h 1632"/>
                  <a:gd name="T8" fmla="*/ 0 w 7908"/>
                  <a:gd name="T9" fmla="*/ 1632 h 1632"/>
                  <a:gd name="T10" fmla="*/ 0 w 7908"/>
                  <a:gd name="T11" fmla="*/ 0 h 1632"/>
                </a:gdLst>
                <a:ahLst/>
                <a:cxnLst>
                  <a:cxn ang="0">
                    <a:pos x="T0" y="T1"/>
                  </a:cxn>
                  <a:cxn ang="0">
                    <a:pos x="T2" y="T3"/>
                  </a:cxn>
                  <a:cxn ang="0">
                    <a:pos x="T4" y="T5"/>
                  </a:cxn>
                  <a:cxn ang="0">
                    <a:pos x="T6" y="T7"/>
                  </a:cxn>
                  <a:cxn ang="0">
                    <a:pos x="T8" y="T9"/>
                  </a:cxn>
                  <a:cxn ang="0">
                    <a:pos x="T10" y="T11"/>
                  </a:cxn>
                </a:cxnLst>
                <a:rect l="0" t="0" r="r" b="b"/>
                <a:pathLst>
                  <a:path w="7908" h="1632">
                    <a:moveTo>
                      <a:pt x="0" y="0"/>
                    </a:moveTo>
                    <a:lnTo>
                      <a:pt x="0" y="0"/>
                    </a:lnTo>
                    <a:lnTo>
                      <a:pt x="7908" y="0"/>
                    </a:lnTo>
                    <a:lnTo>
                      <a:pt x="7908" y="1632"/>
                    </a:lnTo>
                    <a:lnTo>
                      <a:pt x="0" y="1632"/>
                    </a:lnTo>
                    <a:lnTo>
                      <a:pt x="0" y="0"/>
                    </a:lnTo>
                    <a:close/>
                  </a:path>
                </a:pathLst>
              </a:custGeom>
              <a:solidFill>
                <a:srgbClr val="D04A0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7" name="Freeform 6">
                <a:extLst>
                  <a:ext uri="{FF2B5EF4-FFF2-40B4-BE49-F238E27FC236}">
                    <a16:creationId xmlns:a16="http://schemas.microsoft.com/office/drawing/2014/main" id="{3BE432B1-2C50-3E4E-AD63-D3F80C22CFAE}"/>
                  </a:ext>
                </a:extLst>
              </p:cNvPr>
              <p:cNvSpPr>
                <a:spLocks noChangeAspect="1"/>
              </p:cNvSpPr>
              <p:nvPr/>
            </p:nvSpPr>
            <p:spPr bwMode="white">
              <a:xfrm>
                <a:off x="152400" y="152400"/>
                <a:ext cx="12196763" cy="6862763"/>
              </a:xfrm>
              <a:custGeom>
                <a:avLst/>
                <a:gdLst>
                  <a:gd name="T0" fmla="*/ 19187 w 25599"/>
                  <a:gd name="T1" fmla="*/ 0 h 14399"/>
                  <a:gd name="T2" fmla="*/ 19187 w 25599"/>
                  <a:gd name="T3" fmla="*/ 0 h 14399"/>
                  <a:gd name="T4" fmla="*/ 19187 w 25599"/>
                  <a:gd name="T5" fmla="*/ 6949 h 14399"/>
                  <a:gd name="T6" fmla="*/ 0 w 25599"/>
                  <a:gd name="T7" fmla="*/ 6949 h 14399"/>
                  <a:gd name="T8" fmla="*/ 0 w 25599"/>
                  <a:gd name="T9" fmla="*/ 7602 h 14399"/>
                  <a:gd name="T10" fmla="*/ 19187 w 25599"/>
                  <a:gd name="T11" fmla="*/ 7602 h 14399"/>
                  <a:gd name="T12" fmla="*/ 19187 w 25599"/>
                  <a:gd name="T13" fmla="*/ 9234 h 14399"/>
                  <a:gd name="T14" fmla="*/ 0 w 25599"/>
                  <a:gd name="T15" fmla="*/ 9234 h 14399"/>
                  <a:gd name="T16" fmla="*/ 0 w 25599"/>
                  <a:gd name="T17" fmla="*/ 9887 h 14399"/>
                  <a:gd name="T18" fmla="*/ 19187 w 25599"/>
                  <a:gd name="T19" fmla="*/ 9887 h 14399"/>
                  <a:gd name="T20" fmla="*/ 19187 w 25599"/>
                  <a:gd name="T21" fmla="*/ 14399 h 14399"/>
                  <a:gd name="T22" fmla="*/ 19839 w 25599"/>
                  <a:gd name="T23" fmla="*/ 14399 h 14399"/>
                  <a:gd name="T24" fmla="*/ 19839 w 25599"/>
                  <a:gd name="T25" fmla="*/ 9887 h 14399"/>
                  <a:gd name="T26" fmla="*/ 25599 w 25599"/>
                  <a:gd name="T27" fmla="*/ 9887 h 14399"/>
                  <a:gd name="T28" fmla="*/ 25599 w 25599"/>
                  <a:gd name="T29" fmla="*/ 9234 h 14399"/>
                  <a:gd name="T30" fmla="*/ 19839 w 25599"/>
                  <a:gd name="T31" fmla="*/ 9234 h 14399"/>
                  <a:gd name="T32" fmla="*/ 19839 w 25599"/>
                  <a:gd name="T33" fmla="*/ 7602 h 14399"/>
                  <a:gd name="T34" fmla="*/ 25599 w 25599"/>
                  <a:gd name="T35" fmla="*/ 7602 h 14399"/>
                  <a:gd name="T36" fmla="*/ 25599 w 25599"/>
                  <a:gd name="T37" fmla="*/ 6949 h 14399"/>
                  <a:gd name="T38" fmla="*/ 19839 w 25599"/>
                  <a:gd name="T39" fmla="*/ 6949 h 14399"/>
                  <a:gd name="T40" fmla="*/ 19839 w 25599"/>
                  <a:gd name="T41" fmla="*/ 0 h 14399"/>
                  <a:gd name="T42" fmla="*/ 19187 w 25599"/>
                  <a:gd name="T43" fmla="*/ 0 h 14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599" h="14399">
                    <a:moveTo>
                      <a:pt x="19187" y="0"/>
                    </a:moveTo>
                    <a:lnTo>
                      <a:pt x="19187" y="0"/>
                    </a:lnTo>
                    <a:lnTo>
                      <a:pt x="19187" y="6949"/>
                    </a:lnTo>
                    <a:lnTo>
                      <a:pt x="0" y="6949"/>
                    </a:lnTo>
                    <a:lnTo>
                      <a:pt x="0" y="7602"/>
                    </a:lnTo>
                    <a:lnTo>
                      <a:pt x="19187" y="7602"/>
                    </a:lnTo>
                    <a:lnTo>
                      <a:pt x="19187" y="9234"/>
                    </a:lnTo>
                    <a:lnTo>
                      <a:pt x="0" y="9234"/>
                    </a:lnTo>
                    <a:lnTo>
                      <a:pt x="0" y="9887"/>
                    </a:lnTo>
                    <a:lnTo>
                      <a:pt x="19187" y="9887"/>
                    </a:lnTo>
                    <a:lnTo>
                      <a:pt x="19187" y="14399"/>
                    </a:lnTo>
                    <a:lnTo>
                      <a:pt x="19839" y="14399"/>
                    </a:lnTo>
                    <a:lnTo>
                      <a:pt x="19839" y="9887"/>
                    </a:lnTo>
                    <a:lnTo>
                      <a:pt x="25599" y="9887"/>
                    </a:lnTo>
                    <a:lnTo>
                      <a:pt x="25599" y="9234"/>
                    </a:lnTo>
                    <a:lnTo>
                      <a:pt x="19839" y="9234"/>
                    </a:lnTo>
                    <a:lnTo>
                      <a:pt x="19839" y="7602"/>
                    </a:lnTo>
                    <a:lnTo>
                      <a:pt x="25599" y="7602"/>
                    </a:lnTo>
                    <a:lnTo>
                      <a:pt x="25599" y="6949"/>
                    </a:lnTo>
                    <a:lnTo>
                      <a:pt x="19839" y="6949"/>
                    </a:lnTo>
                    <a:lnTo>
                      <a:pt x="19839" y="0"/>
                    </a:lnTo>
                    <a:lnTo>
                      <a:pt x="19187"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grpSp>
        <p:pic>
          <p:nvPicPr>
            <p:cNvPr id="10" name="Picture 9">
              <a:extLst>
                <a:ext uri="{FF2B5EF4-FFF2-40B4-BE49-F238E27FC236}">
                  <a16:creationId xmlns:a16="http://schemas.microsoft.com/office/drawing/2014/main" id="{642E31FB-8697-8E4D-9430-7773E9181739}"/>
                </a:ext>
              </a:extLst>
            </p:cNvPr>
            <p:cNvPicPr>
              <a:picLocks noChangeAspect="1"/>
            </p:cNvPicPr>
            <p:nvPr userDrawn="1"/>
          </p:nvPicPr>
          <p:blipFill>
            <a:blip r:embed="rId2"/>
            <a:stretch>
              <a:fillRect/>
            </a:stretch>
          </p:blipFill>
          <p:spPr bwMode="black">
            <a:xfrm>
              <a:off x="185139" y="5330952"/>
              <a:ext cx="1636776" cy="1351184"/>
            </a:xfrm>
            <a:prstGeom prst="rect">
              <a:avLst/>
            </a:prstGeom>
          </p:spPr>
        </p:pic>
      </p:grpSp>
      <p:sp>
        <p:nvSpPr>
          <p:cNvPr id="3" name="Subtitle 2"/>
          <p:cNvSpPr>
            <a:spLocks noGrp="1"/>
          </p:cNvSpPr>
          <p:nvPr userDrawn="1">
            <p:ph type="subTitle" idx="1" hasCustomPrompt="1"/>
          </p:nvPr>
        </p:nvSpPr>
        <p:spPr>
          <a:xfrm>
            <a:off x="332186" y="2785205"/>
            <a:ext cx="4105274" cy="444056"/>
          </a:xfrm>
          <a:noFill/>
        </p:spPr>
        <p:txBody>
          <a:bodyPr lIns="0" tIns="0" rIns="0" bIns="0" anchor="ctr" anchorCtr="0"/>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sp>
        <p:nvSpPr>
          <p:cNvPr id="2" name="Title 1"/>
          <p:cNvSpPr>
            <a:spLocks noGrp="1"/>
          </p:cNvSpPr>
          <p:nvPr userDrawn="1">
            <p:ph type="ctrTitle" hasCustomPrompt="1"/>
          </p:nvPr>
        </p:nvSpPr>
        <p:spPr>
          <a:xfrm>
            <a:off x="332185" y="321469"/>
            <a:ext cx="5563790" cy="1413293"/>
          </a:xfrm>
        </p:spPr>
        <p:txBody>
          <a:bodyPr anchor="b" anchorCtr="0"/>
          <a:lstStyle>
            <a:lvl1pPr algn="l">
              <a:lnSpc>
                <a:spcPct val="85000"/>
              </a:lnSpc>
              <a:defRPr sz="3375">
                <a:solidFill>
                  <a:schemeClr val="bg1"/>
                </a:solidFill>
              </a:defRPr>
            </a:lvl1pPr>
          </a:lstStyle>
          <a:p>
            <a:r>
              <a:rPr lang="en-US" dirty="0"/>
              <a:t>[Presentation title]</a:t>
            </a:r>
            <a:endParaRPr lang="en-GB" dirty="0"/>
          </a:p>
        </p:txBody>
      </p:sp>
    </p:spTree>
    <p:extLst>
      <p:ext uri="{BB962C8B-B14F-4D97-AF65-F5344CB8AC3E}">
        <p14:creationId xmlns:p14="http://schemas.microsoft.com/office/powerpoint/2010/main" val="261748864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preserve="1" userDrawn="1">
  <p:cSld name="Title Slide Lines 2">
    <p:bg>
      <p:bgPr>
        <a:solidFill>
          <a:srgbClr val="DEDEDE"/>
        </a:solidFill>
        <a:effectLst/>
      </p:bgPr>
    </p:bg>
    <p:spTree>
      <p:nvGrpSpPr>
        <p:cNvPr id="1" name=""/>
        <p:cNvGrpSpPr/>
        <p:nvPr/>
      </p:nvGrpSpPr>
      <p:grpSpPr>
        <a:xfrm>
          <a:off x="0" y="0"/>
          <a:ext cx="0" cy="0"/>
          <a:chOff x="0" y="0"/>
          <a:chExt cx="0" cy="0"/>
        </a:xfrm>
      </p:grpSpPr>
      <p:sp>
        <p:nvSpPr>
          <p:cNvPr id="13" name="Picture Placeholder 4"/>
          <p:cNvSpPr>
            <a:spLocks noGrp="1"/>
          </p:cNvSpPr>
          <p:nvPr>
            <p:ph type="pic" sz="quarter" idx="10"/>
          </p:nvPr>
        </p:nvSpPr>
        <p:spPr bwMode="hidden">
          <a:xfrm>
            <a:off x="0" y="0"/>
            <a:ext cx="9144000" cy="5143500"/>
          </a:xfrm>
          <a:solidFill>
            <a:srgbClr val="DEDEDE"/>
          </a:solidFill>
        </p:spPr>
        <p:txBody>
          <a:bodyPr tIns="91440"/>
          <a:lstStyle>
            <a:lvl1pPr algn="ctr">
              <a:defRPr sz="900" b="0">
                <a:solidFill>
                  <a:schemeClr val="tx1"/>
                </a:solidFill>
              </a:defRPr>
            </a:lvl1pPr>
          </a:lstStyle>
          <a:p>
            <a:r>
              <a:rPr lang="en-US" smtClean="0"/>
              <a:t>Click icon to add picture</a:t>
            </a:r>
            <a:endParaRPr lang="en-GB" dirty="0"/>
          </a:p>
        </p:txBody>
      </p:sp>
      <p:grpSp>
        <p:nvGrpSpPr>
          <p:cNvPr id="4" name="Group 3">
            <a:extLst>
              <a:ext uri="{FF2B5EF4-FFF2-40B4-BE49-F238E27FC236}">
                <a16:creationId xmlns:a16="http://schemas.microsoft.com/office/drawing/2014/main" id="{B7BDC28A-6CCA-D946-B517-6BB4EEB49B0B}"/>
              </a:ext>
            </a:extLst>
          </p:cNvPr>
          <p:cNvGrpSpPr/>
          <p:nvPr userDrawn="1"/>
        </p:nvGrpSpPr>
        <p:grpSpPr>
          <a:xfrm>
            <a:off x="0" y="0"/>
            <a:ext cx="9144000" cy="5143500"/>
            <a:chOff x="0" y="0"/>
            <a:chExt cx="12192000" cy="6858000"/>
          </a:xfrm>
        </p:grpSpPr>
        <p:sp>
          <p:nvSpPr>
            <p:cNvPr id="7" name="Freeform: Shape 7">
              <a:extLst>
                <a:ext uri="{FF2B5EF4-FFF2-40B4-BE49-F238E27FC236}">
                  <a16:creationId xmlns:a16="http://schemas.microsoft.com/office/drawing/2014/main" id="{88987A12-2FCD-A24E-A035-A87DB2CE21C2}"/>
                </a:ext>
              </a:extLst>
            </p:cNvPr>
            <p:cNvSpPr/>
            <p:nvPr userDrawn="1"/>
          </p:nvSpPr>
          <p:spPr bwMode="white">
            <a:xfrm>
              <a:off x="0" y="0"/>
              <a:ext cx="12192000" cy="6858000"/>
            </a:xfrm>
            <a:custGeom>
              <a:avLst/>
              <a:gdLst>
                <a:gd name="connsiteX0" fmla="*/ 9144000 w 12192000"/>
                <a:gd name="connsiteY0" fmla="*/ 0 h 6858000"/>
                <a:gd name="connsiteX1" fmla="*/ 9450000 w 12192000"/>
                <a:gd name="connsiteY1" fmla="*/ 0 h 6858000"/>
                <a:gd name="connsiteX2" fmla="*/ 9450000 w 12192000"/>
                <a:gd name="connsiteY2" fmla="*/ 3309692 h 6858000"/>
                <a:gd name="connsiteX3" fmla="*/ 12192000 w 12192000"/>
                <a:gd name="connsiteY3" fmla="*/ 3309692 h 6858000"/>
                <a:gd name="connsiteX4" fmla="*/ 12192000 w 12192000"/>
                <a:gd name="connsiteY4" fmla="*/ 3615692 h 6858000"/>
                <a:gd name="connsiteX5" fmla="*/ 9450000 w 12192000"/>
                <a:gd name="connsiteY5" fmla="*/ 3615692 h 6858000"/>
                <a:gd name="connsiteX6" fmla="*/ 9450000 w 12192000"/>
                <a:gd name="connsiteY6" fmla="*/ 4394836 h 6858000"/>
                <a:gd name="connsiteX7" fmla="*/ 12192000 w 12192000"/>
                <a:gd name="connsiteY7" fmla="*/ 4394836 h 6858000"/>
                <a:gd name="connsiteX8" fmla="*/ 12192000 w 12192000"/>
                <a:gd name="connsiteY8" fmla="*/ 4700836 h 6858000"/>
                <a:gd name="connsiteX9" fmla="*/ 9450000 w 12192000"/>
                <a:gd name="connsiteY9" fmla="*/ 4700836 h 6858000"/>
                <a:gd name="connsiteX10" fmla="*/ 9450000 w 12192000"/>
                <a:gd name="connsiteY10" fmla="*/ 6858000 h 6858000"/>
                <a:gd name="connsiteX11" fmla="*/ 9144000 w 12192000"/>
                <a:gd name="connsiteY11" fmla="*/ 6858000 h 6858000"/>
                <a:gd name="connsiteX12" fmla="*/ 9144000 w 12192000"/>
                <a:gd name="connsiteY12" fmla="*/ 4700836 h 6858000"/>
                <a:gd name="connsiteX13" fmla="*/ 0 w 12192000"/>
                <a:gd name="connsiteY13" fmla="*/ 4700836 h 6858000"/>
                <a:gd name="connsiteX14" fmla="*/ 0 w 12192000"/>
                <a:gd name="connsiteY14" fmla="*/ 4394836 h 6858000"/>
                <a:gd name="connsiteX15" fmla="*/ 9144000 w 12192000"/>
                <a:gd name="connsiteY15" fmla="*/ 4394836 h 6858000"/>
                <a:gd name="connsiteX16" fmla="*/ 9144000 w 12192000"/>
                <a:gd name="connsiteY16" fmla="*/ 3615692 h 6858000"/>
                <a:gd name="connsiteX17" fmla="*/ 0 w 12192000"/>
                <a:gd name="connsiteY17" fmla="*/ 3615692 h 6858000"/>
                <a:gd name="connsiteX18" fmla="*/ 0 w 12192000"/>
                <a:gd name="connsiteY18" fmla="*/ 3309692 h 6858000"/>
                <a:gd name="connsiteX19" fmla="*/ 9144000 w 12192000"/>
                <a:gd name="connsiteY19" fmla="*/ 3309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192000" h="6858000">
                  <a:moveTo>
                    <a:pt x="9144000" y="0"/>
                  </a:moveTo>
                  <a:lnTo>
                    <a:pt x="9450000" y="0"/>
                  </a:lnTo>
                  <a:lnTo>
                    <a:pt x="9450000" y="3309692"/>
                  </a:lnTo>
                  <a:lnTo>
                    <a:pt x="12192000" y="3309692"/>
                  </a:lnTo>
                  <a:lnTo>
                    <a:pt x="12192000" y="3615692"/>
                  </a:lnTo>
                  <a:lnTo>
                    <a:pt x="9450000" y="3615692"/>
                  </a:lnTo>
                  <a:lnTo>
                    <a:pt x="9450000" y="4394836"/>
                  </a:lnTo>
                  <a:lnTo>
                    <a:pt x="12192000" y="4394836"/>
                  </a:lnTo>
                  <a:lnTo>
                    <a:pt x="12192000" y="4700836"/>
                  </a:lnTo>
                  <a:lnTo>
                    <a:pt x="9450000" y="4700836"/>
                  </a:lnTo>
                  <a:lnTo>
                    <a:pt x="9450000" y="6858000"/>
                  </a:lnTo>
                  <a:lnTo>
                    <a:pt x="9144000" y="6858000"/>
                  </a:lnTo>
                  <a:lnTo>
                    <a:pt x="9144000" y="4700836"/>
                  </a:lnTo>
                  <a:lnTo>
                    <a:pt x="0" y="4700836"/>
                  </a:lnTo>
                  <a:lnTo>
                    <a:pt x="0" y="4394836"/>
                  </a:lnTo>
                  <a:lnTo>
                    <a:pt x="9144000" y="4394836"/>
                  </a:lnTo>
                  <a:lnTo>
                    <a:pt x="9144000" y="3615692"/>
                  </a:lnTo>
                  <a:lnTo>
                    <a:pt x="0" y="3615692"/>
                  </a:lnTo>
                  <a:lnTo>
                    <a:pt x="0" y="3309692"/>
                  </a:lnTo>
                  <a:lnTo>
                    <a:pt x="9144000" y="3309692"/>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350" dirty="0"/>
            </a:p>
          </p:txBody>
        </p:sp>
        <p:pic>
          <p:nvPicPr>
            <p:cNvPr id="9" name="Picture 8">
              <a:extLst>
                <a:ext uri="{FF2B5EF4-FFF2-40B4-BE49-F238E27FC236}">
                  <a16:creationId xmlns:a16="http://schemas.microsoft.com/office/drawing/2014/main" id="{7BFFF2DD-324A-4741-B09D-D8BFF0170BC8}"/>
                </a:ext>
              </a:extLst>
            </p:cNvPr>
            <p:cNvPicPr>
              <a:picLocks noChangeAspect="1"/>
            </p:cNvPicPr>
            <p:nvPr userDrawn="1"/>
          </p:nvPicPr>
          <p:blipFill>
            <a:blip r:embed="rId2"/>
            <a:stretch>
              <a:fillRect/>
            </a:stretch>
          </p:blipFill>
          <p:spPr bwMode="gray">
            <a:xfrm>
              <a:off x="185139" y="5330952"/>
              <a:ext cx="1636776" cy="1351185"/>
            </a:xfrm>
            <a:prstGeom prst="rect">
              <a:avLst/>
            </a:prstGeom>
          </p:spPr>
        </p:pic>
      </p:grpSp>
      <p:sp>
        <p:nvSpPr>
          <p:cNvPr id="8" name="Subtitle 2">
            <a:extLst>
              <a:ext uri="{FF2B5EF4-FFF2-40B4-BE49-F238E27FC236}">
                <a16:creationId xmlns:a16="http://schemas.microsoft.com/office/drawing/2014/main" id="{B2285DDC-FA1B-F84F-B44E-C04413327EF5}"/>
              </a:ext>
            </a:extLst>
          </p:cNvPr>
          <p:cNvSpPr>
            <a:spLocks noGrp="1"/>
          </p:cNvSpPr>
          <p:nvPr userDrawn="1">
            <p:ph type="subTitle" idx="1" hasCustomPrompt="1"/>
          </p:nvPr>
        </p:nvSpPr>
        <p:spPr>
          <a:xfrm>
            <a:off x="332185" y="2785206"/>
            <a:ext cx="4105275" cy="445666"/>
          </a:xfrm>
          <a:noFill/>
        </p:spPr>
        <p:txBody>
          <a:bodyPr lIns="0" tIns="0" rIns="0" bIns="0" anchor="ctr" anchorCtr="0"/>
          <a:lstStyle>
            <a:lvl1pPr marL="0" indent="0" algn="l">
              <a:lnSpc>
                <a:spcPct val="100000"/>
              </a:lnSpc>
              <a:spcBef>
                <a:spcPts val="0"/>
              </a:spcBef>
              <a:spcAft>
                <a:spcPts val="0"/>
              </a:spcAft>
              <a:buNone/>
              <a:defRPr sz="1200" b="0">
                <a:solidFill>
                  <a:schemeClr val="tx1"/>
                </a:solidFill>
              </a:defRPr>
            </a:lvl1pPr>
            <a:lvl2pPr marL="0" indent="0" algn="l">
              <a:lnSpc>
                <a:spcPct val="100000"/>
              </a:lnSpc>
              <a:spcBef>
                <a:spcPts val="0"/>
              </a:spcBef>
              <a:spcAft>
                <a:spcPts val="0"/>
              </a:spcAft>
              <a:buNone/>
              <a:defRPr sz="1200"/>
            </a:lvl2pPr>
            <a:lvl3pPr marL="0" indent="0" algn="l">
              <a:lnSpc>
                <a:spcPct val="100000"/>
              </a:lnSpc>
              <a:spcBef>
                <a:spcPts val="0"/>
              </a:spcBef>
              <a:spcAft>
                <a:spcPts val="0"/>
              </a:spcAft>
              <a:buNone/>
              <a:defRPr sz="1200"/>
            </a:lvl3pPr>
            <a:lvl4pPr marL="0" indent="0" algn="l">
              <a:lnSpc>
                <a:spcPct val="100000"/>
              </a:lnSpc>
              <a:spcBef>
                <a:spcPts val="0"/>
              </a:spcBef>
              <a:spcAft>
                <a:spcPts val="0"/>
              </a:spcAft>
              <a:buNone/>
              <a:defRPr sz="1200"/>
            </a:lvl4pPr>
            <a:lvl5pPr marL="0" indent="0" algn="l">
              <a:lnSpc>
                <a:spcPct val="100000"/>
              </a:lnSpc>
              <a:spcBef>
                <a:spcPts val="0"/>
              </a:spcBef>
              <a:spcAft>
                <a:spcPts val="0"/>
              </a:spcAft>
              <a:buNone/>
              <a:defRPr sz="1200"/>
            </a:lvl5pPr>
            <a:lvl6pPr marL="0" indent="0" algn="l">
              <a:lnSpc>
                <a:spcPct val="100000"/>
              </a:lnSpc>
              <a:spcBef>
                <a:spcPts val="0"/>
              </a:spcBef>
              <a:spcAft>
                <a:spcPts val="0"/>
              </a:spcAft>
              <a:buNone/>
              <a:defRPr sz="1200"/>
            </a:lvl6pPr>
            <a:lvl7pPr marL="0" indent="0" algn="l">
              <a:lnSpc>
                <a:spcPct val="100000"/>
              </a:lnSpc>
              <a:spcBef>
                <a:spcPts val="0"/>
              </a:spcBef>
              <a:spcAft>
                <a:spcPts val="0"/>
              </a:spcAft>
              <a:buNone/>
              <a:defRPr sz="1200"/>
            </a:lvl7pPr>
            <a:lvl8pPr marL="0" indent="0" algn="l">
              <a:lnSpc>
                <a:spcPct val="100000"/>
              </a:lnSpc>
              <a:spcBef>
                <a:spcPts val="0"/>
              </a:spcBef>
              <a:spcAft>
                <a:spcPts val="0"/>
              </a:spcAft>
              <a:buNone/>
              <a:defRPr sz="1200"/>
            </a:lvl8pPr>
            <a:lvl9pPr marL="0" indent="0" algn="l">
              <a:lnSpc>
                <a:spcPct val="100000"/>
              </a:lnSpc>
              <a:spcBef>
                <a:spcPts val="0"/>
              </a:spcBef>
              <a:spcAft>
                <a:spcPts val="0"/>
              </a:spcAft>
              <a:buNone/>
              <a:defRPr sz="1200"/>
            </a:lvl9pPr>
          </a:lstStyle>
          <a:p>
            <a:r>
              <a:rPr lang="en-US" dirty="0"/>
              <a:t>[Presentation subtitle]</a:t>
            </a:r>
          </a:p>
        </p:txBody>
      </p:sp>
      <p:sp>
        <p:nvSpPr>
          <p:cNvPr id="2" name="Title 1"/>
          <p:cNvSpPr>
            <a:spLocks noGrp="1"/>
          </p:cNvSpPr>
          <p:nvPr userDrawn="1">
            <p:ph type="ctrTitle" hasCustomPrompt="1"/>
          </p:nvPr>
        </p:nvSpPr>
        <p:spPr>
          <a:xfrm>
            <a:off x="332185" y="321469"/>
            <a:ext cx="5563790" cy="1413293"/>
          </a:xfrm>
        </p:spPr>
        <p:txBody>
          <a:bodyPr anchor="b" anchorCtr="0"/>
          <a:lstStyle>
            <a:lvl1pPr algn="l">
              <a:lnSpc>
                <a:spcPct val="85000"/>
              </a:lnSpc>
              <a:defRPr sz="3375">
                <a:solidFill>
                  <a:schemeClr val="tx1"/>
                </a:solidFill>
              </a:defRPr>
            </a:lvl1pPr>
          </a:lstStyle>
          <a:p>
            <a:r>
              <a:rPr lang="en-US" dirty="0"/>
              <a:t>[Presentation title]</a:t>
            </a:r>
            <a:endParaRPr lang="en-GB" dirty="0"/>
          </a:p>
        </p:txBody>
      </p:sp>
    </p:spTree>
    <p:extLst>
      <p:ext uri="{BB962C8B-B14F-4D97-AF65-F5344CB8AC3E}">
        <p14:creationId xmlns:p14="http://schemas.microsoft.com/office/powerpoint/2010/main" val="244260912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preserve="1">
  <p:cSld name="Title Slide Lines 3">
    <p:bg>
      <p:bgPr>
        <a:solidFill>
          <a:srgbClr val="D04A02"/>
        </a:solidFill>
        <a:effectLst/>
      </p:bgPr>
    </p:bg>
    <p:spTree>
      <p:nvGrpSpPr>
        <p:cNvPr id="1" name=""/>
        <p:cNvGrpSpPr/>
        <p:nvPr/>
      </p:nvGrpSpPr>
      <p:grpSpPr>
        <a:xfrm>
          <a:off x="0" y="0"/>
          <a:ext cx="0" cy="0"/>
          <a:chOff x="0" y="0"/>
          <a:chExt cx="0" cy="0"/>
        </a:xfrm>
      </p:grpSpPr>
      <p:sp>
        <p:nvSpPr>
          <p:cNvPr id="13" name="Picture Placeholder 4"/>
          <p:cNvSpPr>
            <a:spLocks noGrp="1"/>
          </p:cNvSpPr>
          <p:nvPr>
            <p:ph type="pic" sz="quarter" idx="10"/>
          </p:nvPr>
        </p:nvSpPr>
        <p:spPr bwMode="hidden">
          <a:xfrm>
            <a:off x="7087501" y="0"/>
            <a:ext cx="2056499" cy="514350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grpSp>
        <p:nvGrpSpPr>
          <p:cNvPr id="3" name="Group 2">
            <a:extLst>
              <a:ext uri="{FF2B5EF4-FFF2-40B4-BE49-F238E27FC236}">
                <a16:creationId xmlns:a16="http://schemas.microsoft.com/office/drawing/2014/main" id="{9A901F27-1E18-0046-A577-0550B326C420}"/>
              </a:ext>
            </a:extLst>
          </p:cNvPr>
          <p:cNvGrpSpPr/>
          <p:nvPr userDrawn="1"/>
        </p:nvGrpSpPr>
        <p:grpSpPr>
          <a:xfrm>
            <a:off x="0" y="0"/>
            <a:ext cx="9144000" cy="5143500"/>
            <a:chOff x="0" y="0"/>
            <a:chExt cx="12192000" cy="6858000"/>
          </a:xfrm>
        </p:grpSpPr>
        <p:sp>
          <p:nvSpPr>
            <p:cNvPr id="6" name="Freeform: Shape 8">
              <a:extLst>
                <a:ext uri="{FF2B5EF4-FFF2-40B4-BE49-F238E27FC236}">
                  <a16:creationId xmlns:a16="http://schemas.microsoft.com/office/drawing/2014/main" id="{2B6306E4-EA3A-6A40-90F3-BFF139CD1856}"/>
                </a:ext>
              </a:extLst>
            </p:cNvPr>
            <p:cNvSpPr/>
            <p:nvPr userDrawn="1"/>
          </p:nvSpPr>
          <p:spPr bwMode="white">
            <a:xfrm>
              <a:off x="0" y="0"/>
              <a:ext cx="12192000" cy="6858000"/>
            </a:xfrm>
            <a:custGeom>
              <a:avLst/>
              <a:gdLst>
                <a:gd name="connsiteX0" fmla="*/ 9144000 w 12192000"/>
                <a:gd name="connsiteY0" fmla="*/ 0 h 6858000"/>
                <a:gd name="connsiteX1" fmla="*/ 9450000 w 12192000"/>
                <a:gd name="connsiteY1" fmla="*/ 0 h 6858000"/>
                <a:gd name="connsiteX2" fmla="*/ 9450000 w 12192000"/>
                <a:gd name="connsiteY2" fmla="*/ 1022986 h 6858000"/>
                <a:gd name="connsiteX3" fmla="*/ 12192000 w 12192000"/>
                <a:gd name="connsiteY3" fmla="*/ 1022986 h 6858000"/>
                <a:gd name="connsiteX4" fmla="*/ 12192000 w 12192000"/>
                <a:gd name="connsiteY4" fmla="*/ 1328986 h 6858000"/>
                <a:gd name="connsiteX5" fmla="*/ 9450000 w 12192000"/>
                <a:gd name="connsiteY5" fmla="*/ 1328986 h 6858000"/>
                <a:gd name="connsiteX6" fmla="*/ 9450000 w 12192000"/>
                <a:gd name="connsiteY6" fmla="*/ 4394836 h 6858000"/>
                <a:gd name="connsiteX7" fmla="*/ 12192000 w 12192000"/>
                <a:gd name="connsiteY7" fmla="*/ 4394836 h 6858000"/>
                <a:gd name="connsiteX8" fmla="*/ 12192000 w 12192000"/>
                <a:gd name="connsiteY8" fmla="*/ 4700836 h 6858000"/>
                <a:gd name="connsiteX9" fmla="*/ 9450000 w 12192000"/>
                <a:gd name="connsiteY9" fmla="*/ 4700836 h 6858000"/>
                <a:gd name="connsiteX10" fmla="*/ 9450000 w 12192000"/>
                <a:gd name="connsiteY10" fmla="*/ 6858000 h 6858000"/>
                <a:gd name="connsiteX11" fmla="*/ 9144000 w 12192000"/>
                <a:gd name="connsiteY11" fmla="*/ 6858000 h 6858000"/>
                <a:gd name="connsiteX12" fmla="*/ 9144000 w 12192000"/>
                <a:gd name="connsiteY12" fmla="*/ 4700836 h 6858000"/>
                <a:gd name="connsiteX13" fmla="*/ 0 w 12192000"/>
                <a:gd name="connsiteY13" fmla="*/ 4700836 h 6858000"/>
                <a:gd name="connsiteX14" fmla="*/ 0 w 12192000"/>
                <a:gd name="connsiteY14" fmla="*/ 4394836 h 6858000"/>
                <a:gd name="connsiteX15" fmla="*/ 9144000 w 12192000"/>
                <a:gd name="connsiteY15" fmla="*/ 439483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0">
                  <a:moveTo>
                    <a:pt x="9144000" y="0"/>
                  </a:moveTo>
                  <a:lnTo>
                    <a:pt x="9450000" y="0"/>
                  </a:lnTo>
                  <a:lnTo>
                    <a:pt x="9450000" y="1022986"/>
                  </a:lnTo>
                  <a:lnTo>
                    <a:pt x="12192000" y="1022986"/>
                  </a:lnTo>
                  <a:lnTo>
                    <a:pt x="12192000" y="1328986"/>
                  </a:lnTo>
                  <a:lnTo>
                    <a:pt x="9450000" y="1328986"/>
                  </a:lnTo>
                  <a:lnTo>
                    <a:pt x="9450000" y="4394836"/>
                  </a:lnTo>
                  <a:lnTo>
                    <a:pt x="12192000" y="4394836"/>
                  </a:lnTo>
                  <a:lnTo>
                    <a:pt x="12192000" y="4700836"/>
                  </a:lnTo>
                  <a:lnTo>
                    <a:pt x="9450000" y="4700836"/>
                  </a:lnTo>
                  <a:lnTo>
                    <a:pt x="9450000" y="6858000"/>
                  </a:lnTo>
                  <a:lnTo>
                    <a:pt x="9144000" y="6858000"/>
                  </a:lnTo>
                  <a:lnTo>
                    <a:pt x="9144000" y="4700836"/>
                  </a:lnTo>
                  <a:lnTo>
                    <a:pt x="0" y="4700836"/>
                  </a:lnTo>
                  <a:lnTo>
                    <a:pt x="0" y="4394836"/>
                  </a:lnTo>
                  <a:lnTo>
                    <a:pt x="9144000" y="4394836"/>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350"/>
            </a:p>
          </p:txBody>
        </p:sp>
        <p:pic>
          <p:nvPicPr>
            <p:cNvPr id="11" name="Picture 10">
              <a:extLst>
                <a:ext uri="{FF2B5EF4-FFF2-40B4-BE49-F238E27FC236}">
                  <a16:creationId xmlns:a16="http://schemas.microsoft.com/office/drawing/2014/main" id="{D67CBCF8-572D-4D45-93D3-B122FE4A2D6B}"/>
                </a:ext>
              </a:extLst>
            </p:cNvPr>
            <p:cNvPicPr>
              <a:picLocks noChangeAspect="1"/>
            </p:cNvPicPr>
            <p:nvPr userDrawn="1"/>
          </p:nvPicPr>
          <p:blipFill>
            <a:blip r:embed="rId2"/>
            <a:stretch>
              <a:fillRect/>
            </a:stretch>
          </p:blipFill>
          <p:spPr bwMode="black">
            <a:xfrm>
              <a:off x="185139" y="5330952"/>
              <a:ext cx="1636776" cy="1351184"/>
            </a:xfrm>
            <a:prstGeom prst="rect">
              <a:avLst/>
            </a:prstGeom>
          </p:spPr>
        </p:pic>
      </p:grpSp>
      <p:sp>
        <p:nvSpPr>
          <p:cNvPr id="8" name="Title 1"/>
          <p:cNvSpPr>
            <a:spLocks noGrp="1"/>
          </p:cNvSpPr>
          <p:nvPr userDrawn="1">
            <p:ph type="ctrTitle" hasCustomPrompt="1"/>
          </p:nvPr>
        </p:nvSpPr>
        <p:spPr>
          <a:xfrm>
            <a:off x="332184" y="321469"/>
            <a:ext cx="5563791" cy="2078831"/>
          </a:xfrm>
        </p:spPr>
        <p:txBody>
          <a:bodyPr anchor="b" anchorCtr="0"/>
          <a:lstStyle>
            <a:lvl1pPr algn="l">
              <a:lnSpc>
                <a:spcPct val="86000"/>
              </a:lnSpc>
              <a:defRPr sz="4500">
                <a:solidFill>
                  <a:schemeClr val="bg1"/>
                </a:solidFill>
              </a:defRPr>
            </a:lvl1pPr>
          </a:lstStyle>
          <a:p>
            <a:r>
              <a:rPr lang="en-US" dirty="0"/>
              <a:t>[Presentation title]</a:t>
            </a:r>
            <a:endParaRPr lang="en-GB" dirty="0"/>
          </a:p>
        </p:txBody>
      </p:sp>
      <p:sp>
        <p:nvSpPr>
          <p:cNvPr id="9" name="Subtitle 2"/>
          <p:cNvSpPr>
            <a:spLocks noGrp="1"/>
          </p:cNvSpPr>
          <p:nvPr userDrawn="1">
            <p:ph type="subTitle" idx="1" hasCustomPrompt="1"/>
          </p:nvPr>
        </p:nvSpPr>
        <p:spPr>
          <a:xfrm>
            <a:off x="332185" y="2546033"/>
            <a:ext cx="4105275"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spTree>
    <p:extLst>
      <p:ext uri="{BB962C8B-B14F-4D97-AF65-F5344CB8AC3E}">
        <p14:creationId xmlns:p14="http://schemas.microsoft.com/office/powerpoint/2010/main" val="228635371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preserve="1">
  <p:cSld name="Title Slide Lines 3 Grey">
    <p:bg>
      <p:bgPr>
        <a:solidFill>
          <a:srgbClr val="464646"/>
        </a:solidFill>
        <a:effectLst/>
      </p:bgPr>
    </p:bg>
    <p:spTree>
      <p:nvGrpSpPr>
        <p:cNvPr id="1" name=""/>
        <p:cNvGrpSpPr/>
        <p:nvPr/>
      </p:nvGrpSpPr>
      <p:grpSpPr>
        <a:xfrm>
          <a:off x="0" y="0"/>
          <a:ext cx="0" cy="0"/>
          <a:chOff x="0" y="0"/>
          <a:chExt cx="0" cy="0"/>
        </a:xfrm>
      </p:grpSpPr>
      <p:sp>
        <p:nvSpPr>
          <p:cNvPr id="13" name="Picture Placeholder 4"/>
          <p:cNvSpPr>
            <a:spLocks noGrp="1"/>
          </p:cNvSpPr>
          <p:nvPr>
            <p:ph type="pic" sz="quarter" idx="10"/>
          </p:nvPr>
        </p:nvSpPr>
        <p:spPr bwMode="hidden">
          <a:xfrm>
            <a:off x="7087500" y="0"/>
            <a:ext cx="2056500" cy="514350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grpSp>
        <p:nvGrpSpPr>
          <p:cNvPr id="2" name="Group 1">
            <a:extLst>
              <a:ext uri="{FF2B5EF4-FFF2-40B4-BE49-F238E27FC236}">
                <a16:creationId xmlns:a16="http://schemas.microsoft.com/office/drawing/2014/main" id="{05809F74-389C-BF4E-9840-CD3E0121C200}"/>
              </a:ext>
            </a:extLst>
          </p:cNvPr>
          <p:cNvGrpSpPr/>
          <p:nvPr userDrawn="1"/>
        </p:nvGrpSpPr>
        <p:grpSpPr>
          <a:xfrm>
            <a:off x="0" y="0"/>
            <a:ext cx="9144000" cy="5143500"/>
            <a:chOff x="0" y="0"/>
            <a:chExt cx="12192000" cy="6858000"/>
          </a:xfrm>
        </p:grpSpPr>
        <p:sp>
          <p:nvSpPr>
            <p:cNvPr id="12" name="Freeform: Shape 8">
              <a:extLst>
                <a:ext uri="{FF2B5EF4-FFF2-40B4-BE49-F238E27FC236}">
                  <a16:creationId xmlns:a16="http://schemas.microsoft.com/office/drawing/2014/main" id="{02FC2F29-20BB-FC46-8933-6BF25A395800}"/>
                </a:ext>
              </a:extLst>
            </p:cNvPr>
            <p:cNvSpPr/>
            <p:nvPr userDrawn="1"/>
          </p:nvSpPr>
          <p:spPr bwMode="white">
            <a:xfrm>
              <a:off x="0" y="0"/>
              <a:ext cx="12192000" cy="6858000"/>
            </a:xfrm>
            <a:custGeom>
              <a:avLst/>
              <a:gdLst>
                <a:gd name="connsiteX0" fmla="*/ 9144000 w 12192000"/>
                <a:gd name="connsiteY0" fmla="*/ 0 h 6858000"/>
                <a:gd name="connsiteX1" fmla="*/ 9450000 w 12192000"/>
                <a:gd name="connsiteY1" fmla="*/ 0 h 6858000"/>
                <a:gd name="connsiteX2" fmla="*/ 9450000 w 12192000"/>
                <a:gd name="connsiteY2" fmla="*/ 1022986 h 6858000"/>
                <a:gd name="connsiteX3" fmla="*/ 12192000 w 12192000"/>
                <a:gd name="connsiteY3" fmla="*/ 1022986 h 6858000"/>
                <a:gd name="connsiteX4" fmla="*/ 12192000 w 12192000"/>
                <a:gd name="connsiteY4" fmla="*/ 1328986 h 6858000"/>
                <a:gd name="connsiteX5" fmla="*/ 9450000 w 12192000"/>
                <a:gd name="connsiteY5" fmla="*/ 1328986 h 6858000"/>
                <a:gd name="connsiteX6" fmla="*/ 9450000 w 12192000"/>
                <a:gd name="connsiteY6" fmla="*/ 4394836 h 6858000"/>
                <a:gd name="connsiteX7" fmla="*/ 12192000 w 12192000"/>
                <a:gd name="connsiteY7" fmla="*/ 4394836 h 6858000"/>
                <a:gd name="connsiteX8" fmla="*/ 12192000 w 12192000"/>
                <a:gd name="connsiteY8" fmla="*/ 4700836 h 6858000"/>
                <a:gd name="connsiteX9" fmla="*/ 9450000 w 12192000"/>
                <a:gd name="connsiteY9" fmla="*/ 4700836 h 6858000"/>
                <a:gd name="connsiteX10" fmla="*/ 9450000 w 12192000"/>
                <a:gd name="connsiteY10" fmla="*/ 6858000 h 6858000"/>
                <a:gd name="connsiteX11" fmla="*/ 9144000 w 12192000"/>
                <a:gd name="connsiteY11" fmla="*/ 6858000 h 6858000"/>
                <a:gd name="connsiteX12" fmla="*/ 9144000 w 12192000"/>
                <a:gd name="connsiteY12" fmla="*/ 4700836 h 6858000"/>
                <a:gd name="connsiteX13" fmla="*/ 0 w 12192000"/>
                <a:gd name="connsiteY13" fmla="*/ 4700836 h 6858000"/>
                <a:gd name="connsiteX14" fmla="*/ 0 w 12192000"/>
                <a:gd name="connsiteY14" fmla="*/ 4394836 h 6858000"/>
                <a:gd name="connsiteX15" fmla="*/ 9144000 w 12192000"/>
                <a:gd name="connsiteY15" fmla="*/ 439483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0">
                  <a:moveTo>
                    <a:pt x="9144000" y="0"/>
                  </a:moveTo>
                  <a:lnTo>
                    <a:pt x="9450000" y="0"/>
                  </a:lnTo>
                  <a:lnTo>
                    <a:pt x="9450000" y="1022986"/>
                  </a:lnTo>
                  <a:lnTo>
                    <a:pt x="12192000" y="1022986"/>
                  </a:lnTo>
                  <a:lnTo>
                    <a:pt x="12192000" y="1328986"/>
                  </a:lnTo>
                  <a:lnTo>
                    <a:pt x="9450000" y="1328986"/>
                  </a:lnTo>
                  <a:lnTo>
                    <a:pt x="9450000" y="4394836"/>
                  </a:lnTo>
                  <a:lnTo>
                    <a:pt x="12192000" y="4394836"/>
                  </a:lnTo>
                  <a:lnTo>
                    <a:pt x="12192000" y="4700836"/>
                  </a:lnTo>
                  <a:lnTo>
                    <a:pt x="9450000" y="4700836"/>
                  </a:lnTo>
                  <a:lnTo>
                    <a:pt x="9450000" y="6858000"/>
                  </a:lnTo>
                  <a:lnTo>
                    <a:pt x="9144000" y="6858000"/>
                  </a:lnTo>
                  <a:lnTo>
                    <a:pt x="9144000" y="4700836"/>
                  </a:lnTo>
                  <a:lnTo>
                    <a:pt x="0" y="4700836"/>
                  </a:lnTo>
                  <a:lnTo>
                    <a:pt x="0" y="4394836"/>
                  </a:lnTo>
                  <a:lnTo>
                    <a:pt x="9144000" y="4394836"/>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350"/>
            </a:p>
          </p:txBody>
        </p:sp>
        <p:pic>
          <p:nvPicPr>
            <p:cNvPr id="14" name="Picture 13">
              <a:extLst>
                <a:ext uri="{FF2B5EF4-FFF2-40B4-BE49-F238E27FC236}">
                  <a16:creationId xmlns:a16="http://schemas.microsoft.com/office/drawing/2014/main" id="{A1A41927-8102-0140-8A6E-BE11E9B2A361}"/>
                </a:ext>
              </a:extLst>
            </p:cNvPr>
            <p:cNvPicPr>
              <a:picLocks noChangeAspect="1"/>
            </p:cNvPicPr>
            <p:nvPr userDrawn="1"/>
          </p:nvPicPr>
          <p:blipFill>
            <a:blip r:embed="rId2"/>
            <a:stretch>
              <a:fillRect/>
            </a:stretch>
          </p:blipFill>
          <p:spPr bwMode="black">
            <a:xfrm>
              <a:off x="185139" y="5330952"/>
              <a:ext cx="1636776" cy="1351184"/>
            </a:xfrm>
            <a:prstGeom prst="rect">
              <a:avLst/>
            </a:prstGeom>
          </p:spPr>
        </p:pic>
      </p:grpSp>
      <p:sp>
        <p:nvSpPr>
          <p:cNvPr id="8" name="Title 1"/>
          <p:cNvSpPr>
            <a:spLocks noGrp="1"/>
          </p:cNvSpPr>
          <p:nvPr userDrawn="1">
            <p:ph type="ctrTitle" hasCustomPrompt="1"/>
          </p:nvPr>
        </p:nvSpPr>
        <p:spPr>
          <a:xfrm>
            <a:off x="332184" y="321469"/>
            <a:ext cx="5563791" cy="2078831"/>
          </a:xfrm>
        </p:spPr>
        <p:txBody>
          <a:bodyPr anchor="b" anchorCtr="0"/>
          <a:lstStyle>
            <a:lvl1pPr algn="l">
              <a:lnSpc>
                <a:spcPct val="85000"/>
              </a:lnSpc>
              <a:defRPr sz="4500">
                <a:solidFill>
                  <a:schemeClr val="bg1"/>
                </a:solidFill>
              </a:defRPr>
            </a:lvl1pPr>
          </a:lstStyle>
          <a:p>
            <a:r>
              <a:rPr lang="en-US" dirty="0"/>
              <a:t>[Presentation title]</a:t>
            </a:r>
            <a:endParaRPr lang="en-GB" dirty="0"/>
          </a:p>
        </p:txBody>
      </p:sp>
      <p:sp>
        <p:nvSpPr>
          <p:cNvPr id="9" name="Subtitle 2"/>
          <p:cNvSpPr>
            <a:spLocks noGrp="1"/>
          </p:cNvSpPr>
          <p:nvPr userDrawn="1">
            <p:ph type="subTitle" idx="1" hasCustomPrompt="1"/>
          </p:nvPr>
        </p:nvSpPr>
        <p:spPr>
          <a:xfrm>
            <a:off x="332185" y="2546033"/>
            <a:ext cx="4105275"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spTree>
    <p:extLst>
      <p:ext uri="{BB962C8B-B14F-4D97-AF65-F5344CB8AC3E}">
        <p14:creationId xmlns:p14="http://schemas.microsoft.com/office/powerpoint/2010/main" val="41744465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preserve="1" userDrawn="1">
  <p:cSld name="Title Slide Logo Shape Orange">
    <p:spTree>
      <p:nvGrpSpPr>
        <p:cNvPr id="1" name=""/>
        <p:cNvGrpSpPr/>
        <p:nvPr/>
      </p:nvGrpSpPr>
      <p:grpSpPr>
        <a:xfrm>
          <a:off x="0" y="0"/>
          <a:ext cx="0" cy="0"/>
          <a:chOff x="0" y="0"/>
          <a:chExt cx="0" cy="0"/>
        </a:xfrm>
      </p:grpSpPr>
      <p:sp>
        <p:nvSpPr>
          <p:cNvPr id="9" name="Picture Placeholder 4">
            <a:extLst>
              <a:ext uri="{FF2B5EF4-FFF2-40B4-BE49-F238E27FC236}">
                <a16:creationId xmlns:a16="http://schemas.microsoft.com/office/drawing/2014/main" id="{86E1CB07-AAEA-314E-A423-4B23728F274D}"/>
              </a:ext>
            </a:extLst>
          </p:cNvPr>
          <p:cNvSpPr>
            <a:spLocks noGrp="1"/>
          </p:cNvSpPr>
          <p:nvPr>
            <p:ph type="pic" sz="quarter" idx="10"/>
          </p:nvPr>
        </p:nvSpPr>
        <p:spPr bwMode="hidden">
          <a:xfrm>
            <a:off x="3827370" y="-1"/>
            <a:ext cx="5316631" cy="5143501"/>
          </a:xfrm>
          <a:solidFill>
            <a:srgbClr val="DEDEDE"/>
          </a:solidFill>
        </p:spPr>
        <p:txBody>
          <a:bodyPr rIns="1371600" anchor="ctr" anchorCtr="0"/>
          <a:lstStyle>
            <a:lvl1pPr algn="r">
              <a:defRPr sz="900" b="0">
                <a:solidFill>
                  <a:schemeClr val="tx1"/>
                </a:solidFill>
              </a:defRPr>
            </a:lvl1pPr>
          </a:lstStyle>
          <a:p>
            <a:r>
              <a:rPr lang="en-US" smtClean="0"/>
              <a:t>Click icon to add picture</a:t>
            </a:r>
            <a:endParaRPr lang="en-GB" dirty="0"/>
          </a:p>
        </p:txBody>
      </p:sp>
      <p:grpSp>
        <p:nvGrpSpPr>
          <p:cNvPr id="4" name="Group 3">
            <a:extLst>
              <a:ext uri="{FF2B5EF4-FFF2-40B4-BE49-F238E27FC236}">
                <a16:creationId xmlns:a16="http://schemas.microsoft.com/office/drawing/2014/main" id="{D5065365-ACD4-4445-B744-F720FB8FF28C}"/>
              </a:ext>
            </a:extLst>
          </p:cNvPr>
          <p:cNvGrpSpPr/>
          <p:nvPr userDrawn="1"/>
        </p:nvGrpSpPr>
        <p:grpSpPr>
          <a:xfrm>
            <a:off x="0" y="0"/>
            <a:ext cx="6685577" cy="5143501"/>
            <a:chOff x="0" y="0"/>
            <a:chExt cx="8914102" cy="6858001"/>
          </a:xfrm>
        </p:grpSpPr>
        <p:sp>
          <p:nvSpPr>
            <p:cNvPr id="7" name="Freeform 6">
              <a:extLst>
                <a:ext uri="{FF2B5EF4-FFF2-40B4-BE49-F238E27FC236}">
                  <a16:creationId xmlns:a16="http://schemas.microsoft.com/office/drawing/2014/main" id="{D02960CE-3ED9-3D49-BEB3-63CD70439705}"/>
                </a:ext>
              </a:extLst>
            </p:cNvPr>
            <p:cNvSpPr/>
            <p:nvPr userDrawn="1"/>
          </p:nvSpPr>
          <p:spPr bwMode="white">
            <a:xfrm>
              <a:off x="0" y="0"/>
              <a:ext cx="8914102" cy="6858001"/>
            </a:xfrm>
            <a:custGeom>
              <a:avLst/>
              <a:gdLst>
                <a:gd name="connsiteX0" fmla="*/ 1260764 w 8914102"/>
                <a:gd name="connsiteY0" fmla="*/ 0 h 6858001"/>
                <a:gd name="connsiteX1" fmla="*/ 5169189 w 8914102"/>
                <a:gd name="connsiteY1" fmla="*/ 0 h 6858001"/>
                <a:gd name="connsiteX2" fmla="*/ 5169189 w 8914102"/>
                <a:gd name="connsiteY2" fmla="*/ 765175 h 6858001"/>
                <a:gd name="connsiteX3" fmla="*/ 5937540 w 8914102"/>
                <a:gd name="connsiteY3" fmla="*/ 765175 h 6858001"/>
                <a:gd name="connsiteX4" fmla="*/ 5937540 w 8914102"/>
                <a:gd name="connsiteY4" fmla="*/ 1957388 h 6858001"/>
                <a:gd name="connsiteX5" fmla="*/ 7920327 w 8914102"/>
                <a:gd name="connsiteY5" fmla="*/ 1957388 h 6858001"/>
                <a:gd name="connsiteX6" fmla="*/ 7920327 w 8914102"/>
                <a:gd name="connsiteY6" fmla="*/ 4899025 h 6858001"/>
                <a:gd name="connsiteX7" fmla="*/ 8914102 w 8914102"/>
                <a:gd name="connsiteY7" fmla="*/ 4899025 h 6858001"/>
                <a:gd name="connsiteX8" fmla="*/ 8914102 w 8914102"/>
                <a:gd name="connsiteY8" fmla="*/ 6858000 h 6858001"/>
                <a:gd name="connsiteX9" fmla="*/ 7920327 w 8914102"/>
                <a:gd name="connsiteY9" fmla="*/ 6858000 h 6858001"/>
                <a:gd name="connsiteX10" fmla="*/ 5937540 w 8914102"/>
                <a:gd name="connsiteY10" fmla="*/ 6858000 h 6858001"/>
                <a:gd name="connsiteX11" fmla="*/ 5169189 w 8914102"/>
                <a:gd name="connsiteY11" fmla="*/ 6858000 h 6858001"/>
                <a:gd name="connsiteX12" fmla="*/ 3705515 w 8914102"/>
                <a:gd name="connsiteY12" fmla="*/ 6858000 h 6858001"/>
                <a:gd name="connsiteX13" fmla="*/ 1260764 w 8914102"/>
                <a:gd name="connsiteY13" fmla="*/ 6858000 h 6858001"/>
                <a:gd name="connsiteX14" fmla="*/ 1260764 w 8914102"/>
                <a:gd name="connsiteY14" fmla="*/ 6858001 h 6858001"/>
                <a:gd name="connsiteX15" fmla="*/ 0 w 8914102"/>
                <a:gd name="connsiteY15" fmla="*/ 6858001 h 6858001"/>
                <a:gd name="connsiteX16" fmla="*/ 0 w 8914102"/>
                <a:gd name="connsiteY16" fmla="*/ 1 h 6858001"/>
                <a:gd name="connsiteX17" fmla="*/ 1260764 w 8914102"/>
                <a:gd name="connsiteY17"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914102" h="6858001">
                  <a:moveTo>
                    <a:pt x="1260764" y="0"/>
                  </a:moveTo>
                  <a:lnTo>
                    <a:pt x="5169189" y="0"/>
                  </a:lnTo>
                  <a:lnTo>
                    <a:pt x="5169189" y="765175"/>
                  </a:lnTo>
                  <a:lnTo>
                    <a:pt x="5937540" y="765175"/>
                  </a:lnTo>
                  <a:lnTo>
                    <a:pt x="5937540" y="1957388"/>
                  </a:lnTo>
                  <a:lnTo>
                    <a:pt x="7920327" y="1957388"/>
                  </a:lnTo>
                  <a:lnTo>
                    <a:pt x="7920327" y="4899025"/>
                  </a:lnTo>
                  <a:lnTo>
                    <a:pt x="8914102" y="4899025"/>
                  </a:lnTo>
                  <a:lnTo>
                    <a:pt x="8914102" y="6858000"/>
                  </a:lnTo>
                  <a:lnTo>
                    <a:pt x="7920327" y="6858000"/>
                  </a:lnTo>
                  <a:lnTo>
                    <a:pt x="5937540" y="6858000"/>
                  </a:lnTo>
                  <a:lnTo>
                    <a:pt x="5169189" y="6858000"/>
                  </a:lnTo>
                  <a:lnTo>
                    <a:pt x="3705515" y="6858000"/>
                  </a:lnTo>
                  <a:lnTo>
                    <a:pt x="1260764" y="6858000"/>
                  </a:lnTo>
                  <a:lnTo>
                    <a:pt x="1260764" y="6858001"/>
                  </a:lnTo>
                  <a:lnTo>
                    <a:pt x="0" y="6858001"/>
                  </a:lnTo>
                  <a:lnTo>
                    <a:pt x="0" y="1"/>
                  </a:lnTo>
                  <a:lnTo>
                    <a:pt x="1260764" y="1"/>
                  </a:lnTo>
                  <a:close/>
                </a:path>
              </a:pathLst>
            </a:cu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10" name="Picture 9">
              <a:extLst>
                <a:ext uri="{FF2B5EF4-FFF2-40B4-BE49-F238E27FC236}">
                  <a16:creationId xmlns:a16="http://schemas.microsoft.com/office/drawing/2014/main" id="{89B02B9A-C678-D74D-B142-58CA492CDC0C}"/>
                </a:ext>
              </a:extLst>
            </p:cNvPr>
            <p:cNvPicPr>
              <a:picLocks noChangeAspect="1"/>
            </p:cNvPicPr>
            <p:nvPr userDrawn="1"/>
          </p:nvPicPr>
          <p:blipFill>
            <a:blip r:embed="rId2"/>
            <a:stretch>
              <a:fillRect/>
            </a:stretch>
          </p:blipFill>
          <p:spPr bwMode="black">
            <a:xfrm>
              <a:off x="185139" y="5330952"/>
              <a:ext cx="1636776" cy="1351184"/>
            </a:xfrm>
            <a:prstGeom prst="rect">
              <a:avLst/>
            </a:prstGeom>
          </p:spPr>
        </p:pic>
      </p:grpSp>
      <p:sp>
        <p:nvSpPr>
          <p:cNvPr id="2" name="Title 1"/>
          <p:cNvSpPr>
            <a:spLocks noGrp="1"/>
          </p:cNvSpPr>
          <p:nvPr userDrawn="1">
            <p:ph type="ctrTitle" hasCustomPrompt="1"/>
          </p:nvPr>
        </p:nvSpPr>
        <p:spPr>
          <a:xfrm>
            <a:off x="332185" y="752708"/>
            <a:ext cx="3943980" cy="1819043"/>
          </a:xfrm>
        </p:spPr>
        <p:txBody>
          <a:bodyPr anchor="b" anchorCtr="0"/>
          <a:lstStyle>
            <a:lvl1pPr algn="l">
              <a:lnSpc>
                <a:spcPct val="85000"/>
              </a:lnSpc>
              <a:defRPr sz="3750">
                <a:solidFill>
                  <a:schemeClr val="bg1"/>
                </a:solidFill>
              </a:defRPr>
            </a:lvl1pPr>
          </a:lstStyle>
          <a:p>
            <a:r>
              <a:rPr lang="en-US" dirty="0"/>
              <a:t>[Presentation title]</a:t>
            </a:r>
            <a:endParaRPr lang="en-GB" dirty="0"/>
          </a:p>
        </p:txBody>
      </p:sp>
      <p:sp>
        <p:nvSpPr>
          <p:cNvPr id="3" name="Subtitle 2"/>
          <p:cNvSpPr>
            <a:spLocks noGrp="1"/>
          </p:cNvSpPr>
          <p:nvPr userDrawn="1">
            <p:ph type="subTitle" idx="1" hasCustomPrompt="1"/>
          </p:nvPr>
        </p:nvSpPr>
        <p:spPr>
          <a:xfrm>
            <a:off x="332186" y="2811780"/>
            <a:ext cx="3943980"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spTree>
    <p:extLst>
      <p:ext uri="{BB962C8B-B14F-4D97-AF65-F5344CB8AC3E}">
        <p14:creationId xmlns:p14="http://schemas.microsoft.com/office/powerpoint/2010/main" val="85716557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userDrawn="1">
  <p:cSld name="Title Slide Logo Shape Red">
    <p:spTree>
      <p:nvGrpSpPr>
        <p:cNvPr id="1" name=""/>
        <p:cNvGrpSpPr/>
        <p:nvPr/>
      </p:nvGrpSpPr>
      <p:grpSpPr>
        <a:xfrm>
          <a:off x="0" y="0"/>
          <a:ext cx="0" cy="0"/>
          <a:chOff x="0" y="0"/>
          <a:chExt cx="0" cy="0"/>
        </a:xfrm>
      </p:grpSpPr>
      <p:sp>
        <p:nvSpPr>
          <p:cNvPr id="9" name="Picture Placeholder 4">
            <a:extLst>
              <a:ext uri="{FF2B5EF4-FFF2-40B4-BE49-F238E27FC236}">
                <a16:creationId xmlns:a16="http://schemas.microsoft.com/office/drawing/2014/main" id="{19130D55-E01B-814B-B368-1A5B9D922495}"/>
              </a:ext>
            </a:extLst>
          </p:cNvPr>
          <p:cNvSpPr>
            <a:spLocks noGrp="1"/>
          </p:cNvSpPr>
          <p:nvPr>
            <p:ph type="pic" sz="quarter" idx="10"/>
          </p:nvPr>
        </p:nvSpPr>
        <p:spPr bwMode="hidden">
          <a:xfrm>
            <a:off x="3827369" y="0"/>
            <a:ext cx="5316631" cy="5143501"/>
          </a:xfrm>
          <a:solidFill>
            <a:srgbClr val="DEDEDE"/>
          </a:solidFill>
        </p:spPr>
        <p:txBody>
          <a:bodyPr rIns="1371600" anchor="ctr" anchorCtr="0"/>
          <a:lstStyle>
            <a:lvl1pPr algn="r">
              <a:defRPr sz="900" b="0">
                <a:solidFill>
                  <a:schemeClr val="tx1"/>
                </a:solidFill>
              </a:defRPr>
            </a:lvl1pPr>
          </a:lstStyle>
          <a:p>
            <a:r>
              <a:rPr lang="en-US" smtClean="0"/>
              <a:t>Click icon to add picture</a:t>
            </a:r>
            <a:endParaRPr lang="en-GB" dirty="0"/>
          </a:p>
        </p:txBody>
      </p:sp>
      <p:grpSp>
        <p:nvGrpSpPr>
          <p:cNvPr id="4" name="Group 3">
            <a:extLst>
              <a:ext uri="{FF2B5EF4-FFF2-40B4-BE49-F238E27FC236}">
                <a16:creationId xmlns:a16="http://schemas.microsoft.com/office/drawing/2014/main" id="{27BE733A-F034-2C46-AB70-A0813595ECD7}"/>
              </a:ext>
            </a:extLst>
          </p:cNvPr>
          <p:cNvGrpSpPr/>
          <p:nvPr userDrawn="1"/>
        </p:nvGrpSpPr>
        <p:grpSpPr>
          <a:xfrm>
            <a:off x="0" y="0"/>
            <a:ext cx="6685577" cy="5143501"/>
            <a:chOff x="0" y="0"/>
            <a:chExt cx="8914102" cy="6858001"/>
          </a:xfrm>
        </p:grpSpPr>
        <p:sp>
          <p:nvSpPr>
            <p:cNvPr id="7" name="Freeform 6">
              <a:extLst>
                <a:ext uri="{FF2B5EF4-FFF2-40B4-BE49-F238E27FC236}">
                  <a16:creationId xmlns:a16="http://schemas.microsoft.com/office/drawing/2014/main" id="{D02960CE-3ED9-3D49-BEB3-63CD70439705}"/>
                </a:ext>
              </a:extLst>
            </p:cNvPr>
            <p:cNvSpPr/>
            <p:nvPr userDrawn="1"/>
          </p:nvSpPr>
          <p:spPr bwMode="white">
            <a:xfrm>
              <a:off x="0" y="0"/>
              <a:ext cx="8914102" cy="6858001"/>
            </a:xfrm>
            <a:custGeom>
              <a:avLst/>
              <a:gdLst>
                <a:gd name="connsiteX0" fmla="*/ 1260764 w 8914102"/>
                <a:gd name="connsiteY0" fmla="*/ 0 h 6858001"/>
                <a:gd name="connsiteX1" fmla="*/ 5169189 w 8914102"/>
                <a:gd name="connsiteY1" fmla="*/ 0 h 6858001"/>
                <a:gd name="connsiteX2" fmla="*/ 5169189 w 8914102"/>
                <a:gd name="connsiteY2" fmla="*/ 765175 h 6858001"/>
                <a:gd name="connsiteX3" fmla="*/ 5937540 w 8914102"/>
                <a:gd name="connsiteY3" fmla="*/ 765175 h 6858001"/>
                <a:gd name="connsiteX4" fmla="*/ 5937540 w 8914102"/>
                <a:gd name="connsiteY4" fmla="*/ 1957388 h 6858001"/>
                <a:gd name="connsiteX5" fmla="*/ 7920327 w 8914102"/>
                <a:gd name="connsiteY5" fmla="*/ 1957388 h 6858001"/>
                <a:gd name="connsiteX6" fmla="*/ 7920327 w 8914102"/>
                <a:gd name="connsiteY6" fmla="*/ 4899025 h 6858001"/>
                <a:gd name="connsiteX7" fmla="*/ 8914102 w 8914102"/>
                <a:gd name="connsiteY7" fmla="*/ 4899025 h 6858001"/>
                <a:gd name="connsiteX8" fmla="*/ 8914102 w 8914102"/>
                <a:gd name="connsiteY8" fmla="*/ 6858000 h 6858001"/>
                <a:gd name="connsiteX9" fmla="*/ 7920327 w 8914102"/>
                <a:gd name="connsiteY9" fmla="*/ 6858000 h 6858001"/>
                <a:gd name="connsiteX10" fmla="*/ 5937540 w 8914102"/>
                <a:gd name="connsiteY10" fmla="*/ 6858000 h 6858001"/>
                <a:gd name="connsiteX11" fmla="*/ 5169189 w 8914102"/>
                <a:gd name="connsiteY11" fmla="*/ 6858000 h 6858001"/>
                <a:gd name="connsiteX12" fmla="*/ 3705515 w 8914102"/>
                <a:gd name="connsiteY12" fmla="*/ 6858000 h 6858001"/>
                <a:gd name="connsiteX13" fmla="*/ 1260764 w 8914102"/>
                <a:gd name="connsiteY13" fmla="*/ 6858000 h 6858001"/>
                <a:gd name="connsiteX14" fmla="*/ 1260764 w 8914102"/>
                <a:gd name="connsiteY14" fmla="*/ 6858001 h 6858001"/>
                <a:gd name="connsiteX15" fmla="*/ 0 w 8914102"/>
                <a:gd name="connsiteY15" fmla="*/ 6858001 h 6858001"/>
                <a:gd name="connsiteX16" fmla="*/ 0 w 8914102"/>
                <a:gd name="connsiteY16" fmla="*/ 1 h 6858001"/>
                <a:gd name="connsiteX17" fmla="*/ 1260764 w 8914102"/>
                <a:gd name="connsiteY17"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914102" h="6858001">
                  <a:moveTo>
                    <a:pt x="1260764" y="0"/>
                  </a:moveTo>
                  <a:lnTo>
                    <a:pt x="5169189" y="0"/>
                  </a:lnTo>
                  <a:lnTo>
                    <a:pt x="5169189" y="765175"/>
                  </a:lnTo>
                  <a:lnTo>
                    <a:pt x="5937540" y="765175"/>
                  </a:lnTo>
                  <a:lnTo>
                    <a:pt x="5937540" y="1957388"/>
                  </a:lnTo>
                  <a:lnTo>
                    <a:pt x="7920327" y="1957388"/>
                  </a:lnTo>
                  <a:lnTo>
                    <a:pt x="7920327" y="4899025"/>
                  </a:lnTo>
                  <a:lnTo>
                    <a:pt x="8914102" y="4899025"/>
                  </a:lnTo>
                  <a:lnTo>
                    <a:pt x="8914102" y="6858000"/>
                  </a:lnTo>
                  <a:lnTo>
                    <a:pt x="7920327" y="6858000"/>
                  </a:lnTo>
                  <a:lnTo>
                    <a:pt x="5937540" y="6858000"/>
                  </a:lnTo>
                  <a:lnTo>
                    <a:pt x="5169189" y="6858000"/>
                  </a:lnTo>
                  <a:lnTo>
                    <a:pt x="3705515" y="6858000"/>
                  </a:lnTo>
                  <a:lnTo>
                    <a:pt x="1260764" y="6858000"/>
                  </a:lnTo>
                  <a:lnTo>
                    <a:pt x="1260764" y="6858001"/>
                  </a:lnTo>
                  <a:lnTo>
                    <a:pt x="0" y="6858001"/>
                  </a:lnTo>
                  <a:lnTo>
                    <a:pt x="0" y="1"/>
                  </a:lnTo>
                  <a:lnTo>
                    <a:pt x="1260764" y="1"/>
                  </a:lnTo>
                  <a:close/>
                </a:path>
              </a:pathLst>
            </a:custGeom>
            <a:solidFill>
              <a:srgbClr val="E0301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10" name="Picture 9">
              <a:extLst>
                <a:ext uri="{FF2B5EF4-FFF2-40B4-BE49-F238E27FC236}">
                  <a16:creationId xmlns:a16="http://schemas.microsoft.com/office/drawing/2014/main" id="{D80AA576-2E0A-D146-9C52-8C67B6E45DE7}"/>
                </a:ext>
              </a:extLst>
            </p:cNvPr>
            <p:cNvPicPr>
              <a:picLocks noChangeAspect="1"/>
            </p:cNvPicPr>
            <p:nvPr userDrawn="1"/>
          </p:nvPicPr>
          <p:blipFill>
            <a:blip r:embed="rId2"/>
            <a:stretch>
              <a:fillRect/>
            </a:stretch>
          </p:blipFill>
          <p:spPr bwMode="black">
            <a:xfrm>
              <a:off x="185139" y="5330952"/>
              <a:ext cx="1636776" cy="1351184"/>
            </a:xfrm>
            <a:prstGeom prst="rect">
              <a:avLst/>
            </a:prstGeom>
          </p:spPr>
        </p:pic>
      </p:grpSp>
      <p:sp>
        <p:nvSpPr>
          <p:cNvPr id="2" name="Title 1"/>
          <p:cNvSpPr>
            <a:spLocks noGrp="1"/>
          </p:cNvSpPr>
          <p:nvPr userDrawn="1">
            <p:ph type="ctrTitle" hasCustomPrompt="1"/>
          </p:nvPr>
        </p:nvSpPr>
        <p:spPr>
          <a:xfrm>
            <a:off x="332185" y="752708"/>
            <a:ext cx="3943980" cy="1819043"/>
          </a:xfrm>
        </p:spPr>
        <p:txBody>
          <a:bodyPr anchor="b" anchorCtr="0"/>
          <a:lstStyle>
            <a:lvl1pPr algn="l">
              <a:lnSpc>
                <a:spcPct val="85000"/>
              </a:lnSpc>
              <a:defRPr sz="3750">
                <a:solidFill>
                  <a:schemeClr val="bg1"/>
                </a:solidFill>
              </a:defRPr>
            </a:lvl1pPr>
          </a:lstStyle>
          <a:p>
            <a:r>
              <a:rPr lang="en-US" dirty="0"/>
              <a:t>[Presentation title]</a:t>
            </a:r>
            <a:endParaRPr lang="en-GB" dirty="0"/>
          </a:p>
        </p:txBody>
      </p:sp>
      <p:sp>
        <p:nvSpPr>
          <p:cNvPr id="3" name="Subtitle 2"/>
          <p:cNvSpPr>
            <a:spLocks noGrp="1"/>
          </p:cNvSpPr>
          <p:nvPr userDrawn="1">
            <p:ph type="subTitle" idx="1" hasCustomPrompt="1"/>
          </p:nvPr>
        </p:nvSpPr>
        <p:spPr>
          <a:xfrm>
            <a:off x="332186" y="2811780"/>
            <a:ext cx="3943980"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spTree>
    <p:extLst>
      <p:ext uri="{BB962C8B-B14F-4D97-AF65-F5344CB8AC3E}">
        <p14:creationId xmlns:p14="http://schemas.microsoft.com/office/powerpoint/2010/main" val="181993867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preserve="1" userDrawn="1">
  <p:cSld name="Title Slide Logo Shape Rose">
    <p:spTree>
      <p:nvGrpSpPr>
        <p:cNvPr id="1" name=""/>
        <p:cNvGrpSpPr/>
        <p:nvPr/>
      </p:nvGrpSpPr>
      <p:grpSpPr>
        <a:xfrm>
          <a:off x="0" y="0"/>
          <a:ext cx="0" cy="0"/>
          <a:chOff x="0" y="0"/>
          <a:chExt cx="0" cy="0"/>
        </a:xfrm>
      </p:grpSpPr>
      <p:sp>
        <p:nvSpPr>
          <p:cNvPr id="9" name="Picture Placeholder 4">
            <a:extLst>
              <a:ext uri="{FF2B5EF4-FFF2-40B4-BE49-F238E27FC236}">
                <a16:creationId xmlns:a16="http://schemas.microsoft.com/office/drawing/2014/main" id="{2504B055-84E9-A34C-9FA5-3A4898E3B2D5}"/>
              </a:ext>
            </a:extLst>
          </p:cNvPr>
          <p:cNvSpPr>
            <a:spLocks noGrp="1"/>
          </p:cNvSpPr>
          <p:nvPr>
            <p:ph type="pic" sz="quarter" idx="10"/>
          </p:nvPr>
        </p:nvSpPr>
        <p:spPr bwMode="hidden">
          <a:xfrm>
            <a:off x="3827369" y="0"/>
            <a:ext cx="5316631" cy="5143500"/>
          </a:xfrm>
          <a:solidFill>
            <a:srgbClr val="DEDEDE"/>
          </a:solidFill>
        </p:spPr>
        <p:txBody>
          <a:bodyPr rIns="1371600" anchor="ctr" anchorCtr="0"/>
          <a:lstStyle>
            <a:lvl1pPr algn="r">
              <a:defRPr sz="900" b="0">
                <a:solidFill>
                  <a:schemeClr val="tx1"/>
                </a:solidFill>
              </a:defRPr>
            </a:lvl1pPr>
          </a:lstStyle>
          <a:p>
            <a:r>
              <a:rPr lang="en-US" smtClean="0"/>
              <a:t>Click icon to add picture</a:t>
            </a:r>
            <a:endParaRPr lang="en-GB" dirty="0"/>
          </a:p>
        </p:txBody>
      </p:sp>
      <p:grpSp>
        <p:nvGrpSpPr>
          <p:cNvPr id="4" name="Group 3">
            <a:extLst>
              <a:ext uri="{FF2B5EF4-FFF2-40B4-BE49-F238E27FC236}">
                <a16:creationId xmlns:a16="http://schemas.microsoft.com/office/drawing/2014/main" id="{41675EB2-67BA-8341-AFDE-B097C16A2531}"/>
              </a:ext>
            </a:extLst>
          </p:cNvPr>
          <p:cNvGrpSpPr/>
          <p:nvPr userDrawn="1"/>
        </p:nvGrpSpPr>
        <p:grpSpPr>
          <a:xfrm>
            <a:off x="0" y="0"/>
            <a:ext cx="6685577" cy="5143501"/>
            <a:chOff x="0" y="0"/>
            <a:chExt cx="8914102" cy="6858001"/>
          </a:xfrm>
        </p:grpSpPr>
        <p:sp>
          <p:nvSpPr>
            <p:cNvPr id="7" name="Freeform 6">
              <a:extLst>
                <a:ext uri="{FF2B5EF4-FFF2-40B4-BE49-F238E27FC236}">
                  <a16:creationId xmlns:a16="http://schemas.microsoft.com/office/drawing/2014/main" id="{D02960CE-3ED9-3D49-BEB3-63CD70439705}"/>
                </a:ext>
              </a:extLst>
            </p:cNvPr>
            <p:cNvSpPr/>
            <p:nvPr userDrawn="1"/>
          </p:nvSpPr>
          <p:spPr bwMode="white">
            <a:xfrm>
              <a:off x="0" y="0"/>
              <a:ext cx="8914102" cy="6858001"/>
            </a:xfrm>
            <a:custGeom>
              <a:avLst/>
              <a:gdLst>
                <a:gd name="connsiteX0" fmla="*/ 1260764 w 8914102"/>
                <a:gd name="connsiteY0" fmla="*/ 0 h 6858001"/>
                <a:gd name="connsiteX1" fmla="*/ 5169189 w 8914102"/>
                <a:gd name="connsiteY1" fmla="*/ 0 h 6858001"/>
                <a:gd name="connsiteX2" fmla="*/ 5169189 w 8914102"/>
                <a:gd name="connsiteY2" fmla="*/ 765175 h 6858001"/>
                <a:gd name="connsiteX3" fmla="*/ 5937540 w 8914102"/>
                <a:gd name="connsiteY3" fmla="*/ 765175 h 6858001"/>
                <a:gd name="connsiteX4" fmla="*/ 5937540 w 8914102"/>
                <a:gd name="connsiteY4" fmla="*/ 1957388 h 6858001"/>
                <a:gd name="connsiteX5" fmla="*/ 7920327 w 8914102"/>
                <a:gd name="connsiteY5" fmla="*/ 1957388 h 6858001"/>
                <a:gd name="connsiteX6" fmla="*/ 7920327 w 8914102"/>
                <a:gd name="connsiteY6" fmla="*/ 4899025 h 6858001"/>
                <a:gd name="connsiteX7" fmla="*/ 8914102 w 8914102"/>
                <a:gd name="connsiteY7" fmla="*/ 4899025 h 6858001"/>
                <a:gd name="connsiteX8" fmla="*/ 8914102 w 8914102"/>
                <a:gd name="connsiteY8" fmla="*/ 6858000 h 6858001"/>
                <a:gd name="connsiteX9" fmla="*/ 7920327 w 8914102"/>
                <a:gd name="connsiteY9" fmla="*/ 6858000 h 6858001"/>
                <a:gd name="connsiteX10" fmla="*/ 5937540 w 8914102"/>
                <a:gd name="connsiteY10" fmla="*/ 6858000 h 6858001"/>
                <a:gd name="connsiteX11" fmla="*/ 5169189 w 8914102"/>
                <a:gd name="connsiteY11" fmla="*/ 6858000 h 6858001"/>
                <a:gd name="connsiteX12" fmla="*/ 3705515 w 8914102"/>
                <a:gd name="connsiteY12" fmla="*/ 6858000 h 6858001"/>
                <a:gd name="connsiteX13" fmla="*/ 1260764 w 8914102"/>
                <a:gd name="connsiteY13" fmla="*/ 6858000 h 6858001"/>
                <a:gd name="connsiteX14" fmla="*/ 1260764 w 8914102"/>
                <a:gd name="connsiteY14" fmla="*/ 6858001 h 6858001"/>
                <a:gd name="connsiteX15" fmla="*/ 0 w 8914102"/>
                <a:gd name="connsiteY15" fmla="*/ 6858001 h 6858001"/>
                <a:gd name="connsiteX16" fmla="*/ 0 w 8914102"/>
                <a:gd name="connsiteY16" fmla="*/ 1 h 6858001"/>
                <a:gd name="connsiteX17" fmla="*/ 1260764 w 8914102"/>
                <a:gd name="connsiteY17"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914102" h="6858001">
                  <a:moveTo>
                    <a:pt x="1260764" y="0"/>
                  </a:moveTo>
                  <a:lnTo>
                    <a:pt x="5169189" y="0"/>
                  </a:lnTo>
                  <a:lnTo>
                    <a:pt x="5169189" y="765175"/>
                  </a:lnTo>
                  <a:lnTo>
                    <a:pt x="5937540" y="765175"/>
                  </a:lnTo>
                  <a:lnTo>
                    <a:pt x="5937540" y="1957388"/>
                  </a:lnTo>
                  <a:lnTo>
                    <a:pt x="7920327" y="1957388"/>
                  </a:lnTo>
                  <a:lnTo>
                    <a:pt x="7920327" y="4899025"/>
                  </a:lnTo>
                  <a:lnTo>
                    <a:pt x="8914102" y="4899025"/>
                  </a:lnTo>
                  <a:lnTo>
                    <a:pt x="8914102" y="6858000"/>
                  </a:lnTo>
                  <a:lnTo>
                    <a:pt x="7920327" y="6858000"/>
                  </a:lnTo>
                  <a:lnTo>
                    <a:pt x="5937540" y="6858000"/>
                  </a:lnTo>
                  <a:lnTo>
                    <a:pt x="5169189" y="6858000"/>
                  </a:lnTo>
                  <a:lnTo>
                    <a:pt x="3705515" y="6858000"/>
                  </a:lnTo>
                  <a:lnTo>
                    <a:pt x="1260764" y="6858000"/>
                  </a:lnTo>
                  <a:lnTo>
                    <a:pt x="1260764" y="6858001"/>
                  </a:lnTo>
                  <a:lnTo>
                    <a:pt x="0" y="6858001"/>
                  </a:lnTo>
                  <a:lnTo>
                    <a:pt x="0" y="1"/>
                  </a:lnTo>
                  <a:lnTo>
                    <a:pt x="1260764" y="1"/>
                  </a:lnTo>
                  <a:close/>
                </a:path>
              </a:pathLst>
            </a:custGeom>
            <a:solidFill>
              <a:srgbClr val="DB536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13" name="Picture 12">
              <a:extLst>
                <a:ext uri="{FF2B5EF4-FFF2-40B4-BE49-F238E27FC236}">
                  <a16:creationId xmlns:a16="http://schemas.microsoft.com/office/drawing/2014/main" id="{420A64D3-5A58-A74D-827A-3B01DDFF5E00}"/>
                </a:ext>
              </a:extLst>
            </p:cNvPr>
            <p:cNvPicPr>
              <a:picLocks noChangeAspect="1"/>
            </p:cNvPicPr>
            <p:nvPr userDrawn="1"/>
          </p:nvPicPr>
          <p:blipFill>
            <a:blip r:embed="rId2"/>
            <a:stretch>
              <a:fillRect/>
            </a:stretch>
          </p:blipFill>
          <p:spPr bwMode="black">
            <a:xfrm>
              <a:off x="185139" y="5330952"/>
              <a:ext cx="1636776" cy="1351184"/>
            </a:xfrm>
            <a:prstGeom prst="rect">
              <a:avLst/>
            </a:prstGeom>
          </p:spPr>
        </p:pic>
      </p:grpSp>
      <p:sp>
        <p:nvSpPr>
          <p:cNvPr id="2" name="Title 1"/>
          <p:cNvSpPr>
            <a:spLocks noGrp="1"/>
          </p:cNvSpPr>
          <p:nvPr userDrawn="1">
            <p:ph type="ctrTitle" hasCustomPrompt="1"/>
          </p:nvPr>
        </p:nvSpPr>
        <p:spPr>
          <a:xfrm>
            <a:off x="332185" y="756889"/>
            <a:ext cx="3943980" cy="1814862"/>
          </a:xfrm>
        </p:spPr>
        <p:txBody>
          <a:bodyPr anchor="b" anchorCtr="0"/>
          <a:lstStyle>
            <a:lvl1pPr algn="l">
              <a:lnSpc>
                <a:spcPct val="85000"/>
              </a:lnSpc>
              <a:defRPr sz="3750">
                <a:solidFill>
                  <a:schemeClr val="bg1"/>
                </a:solidFill>
              </a:defRPr>
            </a:lvl1pPr>
          </a:lstStyle>
          <a:p>
            <a:r>
              <a:rPr lang="en-US" dirty="0"/>
              <a:t>[Presentation title]</a:t>
            </a:r>
            <a:endParaRPr lang="en-GB" dirty="0"/>
          </a:p>
        </p:txBody>
      </p:sp>
      <p:sp>
        <p:nvSpPr>
          <p:cNvPr id="3" name="Subtitle 2"/>
          <p:cNvSpPr>
            <a:spLocks noGrp="1"/>
          </p:cNvSpPr>
          <p:nvPr userDrawn="1">
            <p:ph type="subTitle" idx="1" hasCustomPrompt="1"/>
          </p:nvPr>
        </p:nvSpPr>
        <p:spPr>
          <a:xfrm>
            <a:off x="332186" y="2811780"/>
            <a:ext cx="3943980"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spTree>
    <p:extLst>
      <p:ext uri="{BB962C8B-B14F-4D97-AF65-F5344CB8AC3E}">
        <p14:creationId xmlns:p14="http://schemas.microsoft.com/office/powerpoint/2010/main" val="308840631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userDrawn="1">
  <p:cSld name="Title Slide Logo Shape Grey">
    <p:spTree>
      <p:nvGrpSpPr>
        <p:cNvPr id="1" name=""/>
        <p:cNvGrpSpPr/>
        <p:nvPr/>
      </p:nvGrpSpPr>
      <p:grpSpPr>
        <a:xfrm>
          <a:off x="0" y="0"/>
          <a:ext cx="0" cy="0"/>
          <a:chOff x="0" y="0"/>
          <a:chExt cx="0" cy="0"/>
        </a:xfrm>
      </p:grpSpPr>
      <p:sp>
        <p:nvSpPr>
          <p:cNvPr id="9" name="Picture Placeholder 4">
            <a:extLst>
              <a:ext uri="{FF2B5EF4-FFF2-40B4-BE49-F238E27FC236}">
                <a16:creationId xmlns:a16="http://schemas.microsoft.com/office/drawing/2014/main" id="{B147A814-53FE-0143-93DA-63021064389A}"/>
              </a:ext>
            </a:extLst>
          </p:cNvPr>
          <p:cNvSpPr>
            <a:spLocks noGrp="1"/>
          </p:cNvSpPr>
          <p:nvPr>
            <p:ph type="pic" sz="quarter" idx="10"/>
          </p:nvPr>
        </p:nvSpPr>
        <p:spPr bwMode="hidden">
          <a:xfrm>
            <a:off x="3827370" y="0"/>
            <a:ext cx="5316631" cy="5143500"/>
          </a:xfrm>
          <a:solidFill>
            <a:srgbClr val="DEDEDE"/>
          </a:solidFill>
        </p:spPr>
        <p:txBody>
          <a:bodyPr rIns="1371600" anchor="ctr" anchorCtr="0"/>
          <a:lstStyle>
            <a:lvl1pPr algn="r">
              <a:defRPr sz="900" b="0">
                <a:solidFill>
                  <a:schemeClr val="tx1"/>
                </a:solidFill>
              </a:defRPr>
            </a:lvl1pPr>
          </a:lstStyle>
          <a:p>
            <a:r>
              <a:rPr lang="en-US" smtClean="0"/>
              <a:t>Click icon to add picture</a:t>
            </a:r>
            <a:endParaRPr lang="en-GB" dirty="0"/>
          </a:p>
        </p:txBody>
      </p:sp>
      <p:grpSp>
        <p:nvGrpSpPr>
          <p:cNvPr id="4" name="Group 3">
            <a:extLst>
              <a:ext uri="{FF2B5EF4-FFF2-40B4-BE49-F238E27FC236}">
                <a16:creationId xmlns:a16="http://schemas.microsoft.com/office/drawing/2014/main" id="{19670607-F478-BE4E-8608-89949C7D5279}"/>
              </a:ext>
            </a:extLst>
          </p:cNvPr>
          <p:cNvGrpSpPr/>
          <p:nvPr userDrawn="1"/>
        </p:nvGrpSpPr>
        <p:grpSpPr>
          <a:xfrm>
            <a:off x="0" y="0"/>
            <a:ext cx="6685577" cy="5143501"/>
            <a:chOff x="0" y="0"/>
            <a:chExt cx="8914102" cy="6858001"/>
          </a:xfrm>
        </p:grpSpPr>
        <p:sp>
          <p:nvSpPr>
            <p:cNvPr id="7" name="Freeform 6">
              <a:extLst>
                <a:ext uri="{FF2B5EF4-FFF2-40B4-BE49-F238E27FC236}">
                  <a16:creationId xmlns:a16="http://schemas.microsoft.com/office/drawing/2014/main" id="{D02960CE-3ED9-3D49-BEB3-63CD70439705}"/>
                </a:ext>
              </a:extLst>
            </p:cNvPr>
            <p:cNvSpPr/>
            <p:nvPr userDrawn="1"/>
          </p:nvSpPr>
          <p:spPr bwMode="white">
            <a:xfrm>
              <a:off x="0" y="0"/>
              <a:ext cx="8914102" cy="6858001"/>
            </a:xfrm>
            <a:custGeom>
              <a:avLst/>
              <a:gdLst>
                <a:gd name="connsiteX0" fmla="*/ 1260764 w 8914102"/>
                <a:gd name="connsiteY0" fmla="*/ 0 h 6858001"/>
                <a:gd name="connsiteX1" fmla="*/ 5169189 w 8914102"/>
                <a:gd name="connsiteY1" fmla="*/ 0 h 6858001"/>
                <a:gd name="connsiteX2" fmla="*/ 5169189 w 8914102"/>
                <a:gd name="connsiteY2" fmla="*/ 765175 h 6858001"/>
                <a:gd name="connsiteX3" fmla="*/ 5937540 w 8914102"/>
                <a:gd name="connsiteY3" fmla="*/ 765175 h 6858001"/>
                <a:gd name="connsiteX4" fmla="*/ 5937540 w 8914102"/>
                <a:gd name="connsiteY4" fmla="*/ 1957388 h 6858001"/>
                <a:gd name="connsiteX5" fmla="*/ 7920327 w 8914102"/>
                <a:gd name="connsiteY5" fmla="*/ 1957388 h 6858001"/>
                <a:gd name="connsiteX6" fmla="*/ 7920327 w 8914102"/>
                <a:gd name="connsiteY6" fmla="*/ 4899025 h 6858001"/>
                <a:gd name="connsiteX7" fmla="*/ 8914102 w 8914102"/>
                <a:gd name="connsiteY7" fmla="*/ 4899025 h 6858001"/>
                <a:gd name="connsiteX8" fmla="*/ 8914102 w 8914102"/>
                <a:gd name="connsiteY8" fmla="*/ 6858000 h 6858001"/>
                <a:gd name="connsiteX9" fmla="*/ 7920327 w 8914102"/>
                <a:gd name="connsiteY9" fmla="*/ 6858000 h 6858001"/>
                <a:gd name="connsiteX10" fmla="*/ 5937540 w 8914102"/>
                <a:gd name="connsiteY10" fmla="*/ 6858000 h 6858001"/>
                <a:gd name="connsiteX11" fmla="*/ 5169189 w 8914102"/>
                <a:gd name="connsiteY11" fmla="*/ 6858000 h 6858001"/>
                <a:gd name="connsiteX12" fmla="*/ 3705515 w 8914102"/>
                <a:gd name="connsiteY12" fmla="*/ 6858000 h 6858001"/>
                <a:gd name="connsiteX13" fmla="*/ 1260764 w 8914102"/>
                <a:gd name="connsiteY13" fmla="*/ 6858000 h 6858001"/>
                <a:gd name="connsiteX14" fmla="*/ 1260764 w 8914102"/>
                <a:gd name="connsiteY14" fmla="*/ 6858001 h 6858001"/>
                <a:gd name="connsiteX15" fmla="*/ 0 w 8914102"/>
                <a:gd name="connsiteY15" fmla="*/ 6858001 h 6858001"/>
                <a:gd name="connsiteX16" fmla="*/ 0 w 8914102"/>
                <a:gd name="connsiteY16" fmla="*/ 1 h 6858001"/>
                <a:gd name="connsiteX17" fmla="*/ 1260764 w 8914102"/>
                <a:gd name="connsiteY17"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914102" h="6858001">
                  <a:moveTo>
                    <a:pt x="1260764" y="0"/>
                  </a:moveTo>
                  <a:lnTo>
                    <a:pt x="5169189" y="0"/>
                  </a:lnTo>
                  <a:lnTo>
                    <a:pt x="5169189" y="765175"/>
                  </a:lnTo>
                  <a:lnTo>
                    <a:pt x="5937540" y="765175"/>
                  </a:lnTo>
                  <a:lnTo>
                    <a:pt x="5937540" y="1957388"/>
                  </a:lnTo>
                  <a:lnTo>
                    <a:pt x="7920327" y="1957388"/>
                  </a:lnTo>
                  <a:lnTo>
                    <a:pt x="7920327" y="4899025"/>
                  </a:lnTo>
                  <a:lnTo>
                    <a:pt x="8914102" y="4899025"/>
                  </a:lnTo>
                  <a:lnTo>
                    <a:pt x="8914102" y="6858000"/>
                  </a:lnTo>
                  <a:lnTo>
                    <a:pt x="7920327" y="6858000"/>
                  </a:lnTo>
                  <a:lnTo>
                    <a:pt x="5937540" y="6858000"/>
                  </a:lnTo>
                  <a:lnTo>
                    <a:pt x="5169189" y="6858000"/>
                  </a:lnTo>
                  <a:lnTo>
                    <a:pt x="3705515" y="6858000"/>
                  </a:lnTo>
                  <a:lnTo>
                    <a:pt x="1260764" y="6858000"/>
                  </a:lnTo>
                  <a:lnTo>
                    <a:pt x="1260764" y="6858001"/>
                  </a:lnTo>
                  <a:lnTo>
                    <a:pt x="0" y="6858001"/>
                  </a:lnTo>
                  <a:lnTo>
                    <a:pt x="0" y="1"/>
                  </a:lnTo>
                  <a:lnTo>
                    <a:pt x="1260764" y="1"/>
                  </a:lnTo>
                  <a:close/>
                </a:path>
              </a:pathLst>
            </a:custGeom>
            <a:solidFill>
              <a:srgbClr val="46464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10" name="Picture 9">
              <a:extLst>
                <a:ext uri="{FF2B5EF4-FFF2-40B4-BE49-F238E27FC236}">
                  <a16:creationId xmlns:a16="http://schemas.microsoft.com/office/drawing/2014/main" id="{3C790A76-DC9A-CA48-8F96-B38E81026F97}"/>
                </a:ext>
              </a:extLst>
            </p:cNvPr>
            <p:cNvPicPr>
              <a:picLocks noChangeAspect="1"/>
            </p:cNvPicPr>
            <p:nvPr userDrawn="1"/>
          </p:nvPicPr>
          <p:blipFill>
            <a:blip r:embed="rId2"/>
            <a:stretch>
              <a:fillRect/>
            </a:stretch>
          </p:blipFill>
          <p:spPr bwMode="black">
            <a:xfrm>
              <a:off x="185139" y="5330952"/>
              <a:ext cx="1636776" cy="1351184"/>
            </a:xfrm>
            <a:prstGeom prst="rect">
              <a:avLst/>
            </a:prstGeom>
          </p:spPr>
        </p:pic>
      </p:grpSp>
      <p:sp>
        <p:nvSpPr>
          <p:cNvPr id="2" name="Title 1"/>
          <p:cNvSpPr>
            <a:spLocks noGrp="1"/>
          </p:cNvSpPr>
          <p:nvPr userDrawn="1">
            <p:ph type="ctrTitle" hasCustomPrompt="1"/>
          </p:nvPr>
        </p:nvSpPr>
        <p:spPr>
          <a:xfrm>
            <a:off x="332185" y="756889"/>
            <a:ext cx="3943980" cy="1814862"/>
          </a:xfrm>
        </p:spPr>
        <p:txBody>
          <a:bodyPr anchor="b" anchorCtr="0"/>
          <a:lstStyle>
            <a:lvl1pPr algn="l">
              <a:lnSpc>
                <a:spcPct val="85000"/>
              </a:lnSpc>
              <a:defRPr sz="3750">
                <a:solidFill>
                  <a:schemeClr val="bg1"/>
                </a:solidFill>
              </a:defRPr>
            </a:lvl1pPr>
          </a:lstStyle>
          <a:p>
            <a:r>
              <a:rPr lang="en-US" dirty="0"/>
              <a:t>[Presentation title]</a:t>
            </a:r>
            <a:endParaRPr lang="en-GB" dirty="0"/>
          </a:p>
        </p:txBody>
      </p:sp>
      <p:sp>
        <p:nvSpPr>
          <p:cNvPr id="3" name="Subtitle 2"/>
          <p:cNvSpPr>
            <a:spLocks noGrp="1"/>
          </p:cNvSpPr>
          <p:nvPr userDrawn="1">
            <p:ph type="subTitle" idx="1" hasCustomPrompt="1"/>
          </p:nvPr>
        </p:nvSpPr>
        <p:spPr>
          <a:xfrm>
            <a:off x="332186" y="2811780"/>
            <a:ext cx="3943980" cy="445770"/>
          </a:xfrm>
        </p:spPr>
        <p:txBody>
          <a:bodyPr/>
          <a:lstStyle>
            <a:lvl1pPr marL="0" indent="0" algn="l">
              <a:lnSpc>
                <a:spcPct val="100000"/>
              </a:lnSpc>
              <a:spcBef>
                <a:spcPts val="0"/>
              </a:spcBef>
              <a:spcAft>
                <a:spcPts val="0"/>
              </a:spcAft>
              <a:buNone/>
              <a:defRPr sz="1200" b="0">
                <a:solidFill>
                  <a:schemeClr val="bg1"/>
                </a:solidFill>
              </a:defRPr>
            </a:lvl1pPr>
            <a:lvl2pPr marL="0" indent="0" algn="l">
              <a:lnSpc>
                <a:spcPct val="100000"/>
              </a:lnSpc>
              <a:spcBef>
                <a:spcPts val="0"/>
              </a:spcBef>
              <a:spcAft>
                <a:spcPts val="0"/>
              </a:spcAft>
              <a:buNone/>
              <a:defRPr sz="1200">
                <a:solidFill>
                  <a:schemeClr val="bg1"/>
                </a:solidFill>
              </a:defRPr>
            </a:lvl2pPr>
            <a:lvl3pPr marL="0" indent="0" algn="l">
              <a:lnSpc>
                <a:spcPct val="100000"/>
              </a:lnSpc>
              <a:spcBef>
                <a:spcPts val="0"/>
              </a:spcBef>
              <a:spcAft>
                <a:spcPts val="0"/>
              </a:spcAft>
              <a:buNone/>
              <a:defRPr sz="1200">
                <a:solidFill>
                  <a:schemeClr val="bg1"/>
                </a:solidFill>
              </a:defRPr>
            </a:lvl3pPr>
            <a:lvl4pPr marL="0" indent="0" algn="l">
              <a:lnSpc>
                <a:spcPct val="100000"/>
              </a:lnSpc>
              <a:spcBef>
                <a:spcPts val="0"/>
              </a:spcBef>
              <a:spcAft>
                <a:spcPts val="0"/>
              </a:spcAft>
              <a:buNone/>
              <a:defRPr sz="1200">
                <a:solidFill>
                  <a:schemeClr val="bg1"/>
                </a:solidFill>
              </a:defRPr>
            </a:lvl4pPr>
            <a:lvl5pPr marL="0" indent="0" algn="l">
              <a:lnSpc>
                <a:spcPct val="100000"/>
              </a:lnSpc>
              <a:spcBef>
                <a:spcPts val="0"/>
              </a:spcBef>
              <a:spcAft>
                <a:spcPts val="0"/>
              </a:spcAft>
              <a:buNone/>
              <a:defRPr sz="1200">
                <a:solidFill>
                  <a:schemeClr val="bg1"/>
                </a:solidFill>
              </a:defRPr>
            </a:lvl5pPr>
            <a:lvl6pPr marL="0" indent="0" algn="l">
              <a:lnSpc>
                <a:spcPct val="100000"/>
              </a:lnSpc>
              <a:spcBef>
                <a:spcPts val="0"/>
              </a:spcBef>
              <a:spcAft>
                <a:spcPts val="0"/>
              </a:spcAft>
              <a:buNone/>
              <a:defRPr sz="1200">
                <a:solidFill>
                  <a:schemeClr val="bg1"/>
                </a:solidFill>
              </a:defRPr>
            </a:lvl6pPr>
            <a:lvl7pPr marL="0" indent="0" algn="l">
              <a:lnSpc>
                <a:spcPct val="100000"/>
              </a:lnSpc>
              <a:spcBef>
                <a:spcPts val="0"/>
              </a:spcBef>
              <a:spcAft>
                <a:spcPts val="0"/>
              </a:spcAft>
              <a:buNone/>
              <a:defRPr sz="1200">
                <a:solidFill>
                  <a:schemeClr val="bg1"/>
                </a:solidFill>
              </a:defRPr>
            </a:lvl7pPr>
            <a:lvl8pPr marL="0" indent="0" algn="l">
              <a:lnSpc>
                <a:spcPct val="100000"/>
              </a:lnSpc>
              <a:spcBef>
                <a:spcPts val="0"/>
              </a:spcBef>
              <a:spcAft>
                <a:spcPts val="0"/>
              </a:spcAft>
              <a:buNone/>
              <a:defRPr sz="1200">
                <a:solidFill>
                  <a:schemeClr val="bg1"/>
                </a:solidFill>
              </a:defRPr>
            </a:lvl8pPr>
            <a:lvl9pPr marL="0" indent="0" algn="l">
              <a:lnSpc>
                <a:spcPct val="100000"/>
              </a:lnSpc>
              <a:spcBef>
                <a:spcPts val="0"/>
              </a:spcBef>
              <a:spcAft>
                <a:spcPts val="0"/>
              </a:spcAft>
              <a:buNone/>
              <a:defRPr sz="1200">
                <a:solidFill>
                  <a:schemeClr val="bg1"/>
                </a:solidFill>
              </a:defRPr>
            </a:lvl9pPr>
          </a:lstStyle>
          <a:p>
            <a:r>
              <a:rPr lang="en-US" dirty="0"/>
              <a:t>[Presentation subtitle]</a:t>
            </a:r>
          </a:p>
        </p:txBody>
      </p:sp>
    </p:spTree>
    <p:extLst>
      <p:ext uri="{BB962C8B-B14F-4D97-AF65-F5344CB8AC3E}">
        <p14:creationId xmlns:p14="http://schemas.microsoft.com/office/powerpoint/2010/main" val="355001107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preserve="1">
  <p:cSld name="Title Slide Split">
    <p:spTree>
      <p:nvGrpSpPr>
        <p:cNvPr id="1" name=""/>
        <p:cNvGrpSpPr/>
        <p:nvPr/>
      </p:nvGrpSpPr>
      <p:grpSpPr>
        <a:xfrm>
          <a:off x="0" y="0"/>
          <a:ext cx="0" cy="0"/>
          <a:chOff x="0" y="0"/>
          <a:chExt cx="0" cy="0"/>
        </a:xfrm>
      </p:grpSpPr>
      <p:sp>
        <p:nvSpPr>
          <p:cNvPr id="14" name="Picture Placeholder 4"/>
          <p:cNvSpPr>
            <a:spLocks noGrp="1"/>
          </p:cNvSpPr>
          <p:nvPr>
            <p:ph type="pic" sz="quarter" idx="10"/>
          </p:nvPr>
        </p:nvSpPr>
        <p:spPr bwMode="hidden">
          <a:xfrm>
            <a:off x="4000500" y="0"/>
            <a:ext cx="5143500" cy="514350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sp>
        <p:nvSpPr>
          <p:cNvPr id="2" name="Title 1"/>
          <p:cNvSpPr>
            <a:spLocks noGrp="1"/>
          </p:cNvSpPr>
          <p:nvPr>
            <p:ph type="ctrTitle" hasCustomPrompt="1"/>
          </p:nvPr>
        </p:nvSpPr>
        <p:spPr>
          <a:xfrm>
            <a:off x="332185" y="563166"/>
            <a:ext cx="3506390" cy="2008584"/>
          </a:xfrm>
        </p:spPr>
        <p:txBody>
          <a:bodyPr anchor="b" anchorCtr="0"/>
          <a:lstStyle>
            <a:lvl1pPr algn="l">
              <a:lnSpc>
                <a:spcPct val="85000"/>
              </a:lnSpc>
              <a:defRPr sz="3300">
                <a:solidFill>
                  <a:schemeClr val="tx1"/>
                </a:solidFill>
              </a:defRPr>
            </a:lvl1pPr>
          </a:lstStyle>
          <a:p>
            <a:r>
              <a:rPr lang="en-US" dirty="0"/>
              <a:t>[Presentation title]</a:t>
            </a:r>
            <a:endParaRPr lang="en-GB" dirty="0"/>
          </a:p>
        </p:txBody>
      </p:sp>
      <p:sp>
        <p:nvSpPr>
          <p:cNvPr id="3" name="Subtitle 2"/>
          <p:cNvSpPr>
            <a:spLocks noGrp="1"/>
          </p:cNvSpPr>
          <p:nvPr>
            <p:ph type="subTitle" idx="1" hasCustomPrompt="1"/>
          </p:nvPr>
        </p:nvSpPr>
        <p:spPr>
          <a:xfrm>
            <a:off x="332185" y="2967139"/>
            <a:ext cx="3506390" cy="445770"/>
          </a:xfrm>
        </p:spPr>
        <p:txBody>
          <a:bodyPr/>
          <a:lstStyle>
            <a:lvl1pPr marL="0" indent="0" algn="l">
              <a:lnSpc>
                <a:spcPct val="100000"/>
              </a:lnSpc>
              <a:spcBef>
                <a:spcPts val="0"/>
              </a:spcBef>
              <a:spcAft>
                <a:spcPts val="0"/>
              </a:spcAft>
              <a:buNone/>
              <a:defRPr sz="1200" b="0">
                <a:solidFill>
                  <a:schemeClr val="tx1"/>
                </a:solidFill>
              </a:defRPr>
            </a:lvl1pPr>
            <a:lvl2pPr marL="0" indent="0" algn="l">
              <a:lnSpc>
                <a:spcPct val="100000"/>
              </a:lnSpc>
              <a:spcBef>
                <a:spcPts val="0"/>
              </a:spcBef>
              <a:spcAft>
                <a:spcPts val="0"/>
              </a:spcAft>
              <a:buNone/>
              <a:defRPr sz="1200"/>
            </a:lvl2pPr>
            <a:lvl3pPr marL="0" indent="0" algn="l">
              <a:lnSpc>
                <a:spcPct val="100000"/>
              </a:lnSpc>
              <a:spcBef>
                <a:spcPts val="0"/>
              </a:spcBef>
              <a:spcAft>
                <a:spcPts val="0"/>
              </a:spcAft>
              <a:buNone/>
              <a:defRPr sz="1200"/>
            </a:lvl3pPr>
            <a:lvl4pPr marL="0" indent="0" algn="l">
              <a:lnSpc>
                <a:spcPct val="100000"/>
              </a:lnSpc>
              <a:spcBef>
                <a:spcPts val="0"/>
              </a:spcBef>
              <a:spcAft>
                <a:spcPts val="0"/>
              </a:spcAft>
              <a:buNone/>
              <a:defRPr sz="1200"/>
            </a:lvl4pPr>
            <a:lvl5pPr marL="0" indent="0" algn="l">
              <a:lnSpc>
                <a:spcPct val="100000"/>
              </a:lnSpc>
              <a:spcBef>
                <a:spcPts val="0"/>
              </a:spcBef>
              <a:spcAft>
                <a:spcPts val="0"/>
              </a:spcAft>
              <a:buNone/>
              <a:defRPr sz="1200"/>
            </a:lvl5pPr>
            <a:lvl6pPr marL="0" indent="0" algn="l">
              <a:lnSpc>
                <a:spcPct val="100000"/>
              </a:lnSpc>
              <a:spcBef>
                <a:spcPts val="0"/>
              </a:spcBef>
              <a:spcAft>
                <a:spcPts val="0"/>
              </a:spcAft>
              <a:buNone/>
              <a:defRPr sz="1200"/>
            </a:lvl6pPr>
            <a:lvl7pPr marL="0" indent="0" algn="l">
              <a:lnSpc>
                <a:spcPct val="100000"/>
              </a:lnSpc>
              <a:spcBef>
                <a:spcPts val="0"/>
              </a:spcBef>
              <a:spcAft>
                <a:spcPts val="0"/>
              </a:spcAft>
              <a:buNone/>
              <a:defRPr sz="1200"/>
            </a:lvl7pPr>
            <a:lvl8pPr marL="0" indent="0" algn="l">
              <a:lnSpc>
                <a:spcPct val="100000"/>
              </a:lnSpc>
              <a:spcBef>
                <a:spcPts val="0"/>
              </a:spcBef>
              <a:spcAft>
                <a:spcPts val="0"/>
              </a:spcAft>
              <a:buNone/>
              <a:defRPr sz="1200"/>
            </a:lvl8pPr>
            <a:lvl9pPr marL="0" indent="0" algn="l">
              <a:lnSpc>
                <a:spcPct val="100000"/>
              </a:lnSpc>
              <a:spcBef>
                <a:spcPts val="0"/>
              </a:spcBef>
              <a:spcAft>
                <a:spcPts val="0"/>
              </a:spcAft>
              <a:buNone/>
              <a:defRPr sz="1200"/>
            </a:lvl9pPr>
          </a:lstStyle>
          <a:p>
            <a:r>
              <a:rPr lang="en-US" dirty="0"/>
              <a:t>[Presentation subtitle]</a:t>
            </a:r>
          </a:p>
        </p:txBody>
      </p:sp>
      <p:sp>
        <p:nvSpPr>
          <p:cNvPr id="7" name="AutoShape 3"/>
          <p:cNvSpPr>
            <a:spLocks noChangeAspect="1" noChangeArrowheads="1" noTextEdit="1"/>
          </p:cNvSpPr>
          <p:nvPr/>
        </p:nvSpPr>
        <p:spPr bwMode="auto">
          <a:xfrm>
            <a:off x="4000500" y="0"/>
            <a:ext cx="51435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GB" sz="1350"/>
          </a:p>
        </p:txBody>
      </p:sp>
      <p:sp>
        <p:nvSpPr>
          <p:cNvPr id="9" name="AutoShape 3"/>
          <p:cNvSpPr>
            <a:spLocks noChangeAspect="1" noChangeArrowheads="1" noTextEdit="1"/>
          </p:cNvSpPr>
          <p:nvPr userDrawn="1"/>
        </p:nvSpPr>
        <p:spPr bwMode="auto">
          <a:xfrm>
            <a:off x="4000500" y="0"/>
            <a:ext cx="51435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GB" sz="1350"/>
          </a:p>
        </p:txBody>
      </p:sp>
      <p:pic>
        <p:nvPicPr>
          <p:cNvPr id="8" name="Picture 7">
            <a:extLst>
              <a:ext uri="{FF2B5EF4-FFF2-40B4-BE49-F238E27FC236}">
                <a16:creationId xmlns:a16="http://schemas.microsoft.com/office/drawing/2014/main" id="{7722A556-B0A2-E74A-B3E1-08C0F432C2DF}"/>
              </a:ext>
            </a:extLst>
          </p:cNvPr>
          <p:cNvPicPr>
            <a:picLocks noChangeAspect="1"/>
          </p:cNvPicPr>
          <p:nvPr userDrawn="1"/>
        </p:nvPicPr>
        <p:blipFill>
          <a:blip r:embed="rId2"/>
          <a:stretch>
            <a:fillRect/>
          </a:stretch>
        </p:blipFill>
        <p:spPr bwMode="gray">
          <a:xfrm>
            <a:off x="138854" y="3998214"/>
            <a:ext cx="1227582" cy="1013389"/>
          </a:xfrm>
          <a:prstGeom prst="rect">
            <a:avLst/>
          </a:prstGeom>
        </p:spPr>
      </p:pic>
    </p:spTree>
    <p:extLst>
      <p:ext uri="{BB962C8B-B14F-4D97-AF65-F5344CB8AC3E}">
        <p14:creationId xmlns:p14="http://schemas.microsoft.com/office/powerpoint/2010/main" val="325115650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obj" preserve="1">
  <p:cSld name="Agenda">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5" y="1577340"/>
            <a:ext cx="8479631" cy="3055382"/>
          </a:xfrm>
        </p:spPr>
        <p:txBody>
          <a:bodyPr/>
          <a:lstStyle>
            <a:lvl1pPr marL="547688" indent="-547688">
              <a:lnSpc>
                <a:spcPct val="90000"/>
              </a:lnSpc>
              <a:spcBef>
                <a:spcPts val="0"/>
              </a:spcBef>
              <a:spcAft>
                <a:spcPts val="450"/>
              </a:spcAft>
              <a:buClr>
                <a:schemeClr val="accent1"/>
              </a:buClr>
              <a:buFont typeface="+mj-lt"/>
              <a:buAutoNum type="arabicPeriod"/>
              <a:tabLst>
                <a:tab pos="7967663" algn="r"/>
              </a:tabLst>
              <a:defRPr sz="2100" b="0">
                <a:solidFill>
                  <a:schemeClr val="tx1"/>
                </a:solidFill>
              </a:defRPr>
            </a:lvl1pPr>
            <a:lvl2pPr marL="547688" indent="0">
              <a:buClr>
                <a:schemeClr val="accent4"/>
              </a:buClr>
              <a:buFont typeface="+mj-lt"/>
              <a:buNone/>
              <a:tabLst>
                <a:tab pos="7967663" algn="r"/>
              </a:tabLst>
              <a:defRPr sz="1200"/>
            </a:lvl2pPr>
            <a:lvl3pPr marL="685800" indent="-136922">
              <a:lnSpc>
                <a:spcPct val="100000"/>
              </a:lnSpc>
              <a:tabLst>
                <a:tab pos="7967663" algn="r"/>
              </a:tabLst>
              <a:defRPr/>
            </a:lvl3pPr>
            <a:lvl4pPr marL="822722" indent="-136922">
              <a:lnSpc>
                <a:spcPct val="100000"/>
              </a:lnSpc>
              <a:tabLst>
                <a:tab pos="7967663" algn="r"/>
              </a:tabLst>
              <a:defRPr/>
            </a:lvl4pPr>
            <a:lvl5pPr marL="959644" indent="-136922">
              <a:lnSpc>
                <a:spcPct val="100000"/>
              </a:lnSpc>
              <a:tabLst>
                <a:tab pos="7967663" algn="r"/>
              </a:tabLst>
              <a:defRPr/>
            </a:lvl5pPr>
            <a:lvl6pPr marL="1096566" indent="-136922">
              <a:lnSpc>
                <a:spcPct val="100000"/>
              </a:lnSpc>
              <a:tabLst>
                <a:tab pos="7967663" algn="r"/>
              </a:tabLst>
              <a:defRPr/>
            </a:lvl6pPr>
            <a:lvl7pPr marL="1233488" indent="-136922">
              <a:lnSpc>
                <a:spcPct val="100000"/>
              </a:lnSpc>
              <a:tabLst>
                <a:tab pos="7967663" algn="r"/>
              </a:tabLst>
              <a:defRPr/>
            </a:lvl7pPr>
            <a:lvl8pPr marL="1371600" indent="-136922">
              <a:lnSpc>
                <a:spcPct val="100000"/>
              </a:lnSpc>
              <a:tabLst>
                <a:tab pos="7967663" algn="r"/>
              </a:tabLst>
              <a:defRPr/>
            </a:lvl8pPr>
            <a:lvl9pPr marL="1508522" indent="-136922">
              <a:lnSpc>
                <a:spcPct val="100000"/>
              </a:lnSpc>
              <a:tabLst>
                <a:tab pos="7967663" algn="r"/>
              </a:tabLs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2" name="Title 1"/>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6" name="Slide Number Placeholder 5">
            <a:extLst>
              <a:ext uri="{FF2B5EF4-FFF2-40B4-BE49-F238E27FC236}">
                <a16:creationId xmlns:a16="http://schemas.microsoft.com/office/drawing/2014/main" id="{7092926E-C7A2-1946-B74B-5EC49D3EAE3C}"/>
              </a:ext>
            </a:extLst>
          </p:cNvPr>
          <p:cNvSpPr>
            <a:spLocks noGrp="1"/>
          </p:cNvSpPr>
          <p:nvPr>
            <p:ph type="sldNum" sz="quarter" idx="11"/>
          </p:nvPr>
        </p:nvSpPr>
        <p:spPr/>
        <p:txBody>
          <a:bodyPr/>
          <a:lstStyle/>
          <a:p>
            <a:fld id="{7870704B-CE94-48CC-AF30-84932A1262A7}" type="slidenum">
              <a:rPr lang="en-GB" smtClean="0"/>
              <a:pPr/>
              <a:t>‹#›</a:t>
            </a:fld>
            <a:endParaRPr lang="en-GB" dirty="0"/>
          </a:p>
        </p:txBody>
      </p:sp>
      <p:sp>
        <p:nvSpPr>
          <p:cNvPr id="4" name="Date Placeholder 3">
            <a:extLst>
              <a:ext uri="{FF2B5EF4-FFF2-40B4-BE49-F238E27FC236}">
                <a16:creationId xmlns:a16="http://schemas.microsoft.com/office/drawing/2014/main" id="{2A29A14A-827E-1247-9162-E763C985ACD0}"/>
              </a:ext>
            </a:extLst>
          </p:cNvPr>
          <p:cNvSpPr>
            <a:spLocks noGrp="1"/>
          </p:cNvSpPr>
          <p:nvPr>
            <p:ph type="dt" sz="half" idx="12"/>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B0AE826D-197B-B84E-8B9B-E0610700761D}"/>
              </a:ext>
            </a:extLst>
          </p:cNvPr>
          <p:cNvSpPr>
            <a:spLocks noGrp="1"/>
          </p:cNvSpPr>
          <p:nvPr>
            <p:ph type="ftr" sz="quarter" idx="13"/>
          </p:nvPr>
        </p:nvSpPr>
        <p:spPr/>
        <p:txBody>
          <a:bodyPr/>
          <a:lstStyle/>
          <a:p>
            <a:pPr algn="l"/>
            <a:r>
              <a:rPr lang="en-US"/>
              <a:t>Presentation Title</a:t>
            </a:r>
            <a:endParaRPr lang="en-US" dirty="0"/>
          </a:p>
        </p:txBody>
      </p:sp>
    </p:spTree>
    <p:extLst>
      <p:ext uri="{BB962C8B-B14F-4D97-AF65-F5344CB8AC3E}">
        <p14:creationId xmlns:p14="http://schemas.microsoft.com/office/powerpoint/2010/main" val="1141889188"/>
      </p:ext>
    </p:extLst>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3" name="Content Placeholder 2"/>
          <p:cNvSpPr>
            <a:spLocks noGrp="1"/>
          </p:cNvSpPr>
          <p:nvPr>
            <p:ph idx="1" hasCustomPrompt="1"/>
          </p:nvPr>
        </p:nvSpPr>
        <p:spPr>
          <a:xfrm>
            <a:off x="332185" y="1577340"/>
            <a:ext cx="5563790" cy="305538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6" name="Slide Number Placeholder 5">
            <a:extLst>
              <a:ext uri="{FF2B5EF4-FFF2-40B4-BE49-F238E27FC236}">
                <a16:creationId xmlns:a16="http://schemas.microsoft.com/office/drawing/2014/main" id="{D3433AD6-7E25-3440-A0A8-374B46CA701C}"/>
              </a:ext>
            </a:extLst>
          </p:cNvPr>
          <p:cNvSpPr>
            <a:spLocks noGrp="1"/>
          </p:cNvSpPr>
          <p:nvPr>
            <p:ph type="sldNum" sz="quarter" idx="11"/>
          </p:nvPr>
        </p:nvSpPr>
        <p:spPr/>
        <p:txBody>
          <a:bodyPr/>
          <a:lstStyle/>
          <a:p>
            <a:fld id="{7870704B-CE94-48CC-AF30-84932A1262A7}" type="slidenum">
              <a:rPr lang="en-GB" smtClean="0"/>
              <a:pPr/>
              <a:t>‹#›</a:t>
            </a:fld>
            <a:endParaRPr lang="en-GB" dirty="0"/>
          </a:p>
        </p:txBody>
      </p:sp>
      <p:sp>
        <p:nvSpPr>
          <p:cNvPr id="4" name="Date Placeholder 3">
            <a:extLst>
              <a:ext uri="{FF2B5EF4-FFF2-40B4-BE49-F238E27FC236}">
                <a16:creationId xmlns:a16="http://schemas.microsoft.com/office/drawing/2014/main" id="{FA1CAC76-AD94-234E-8386-FD25DC54D41B}"/>
              </a:ext>
            </a:extLst>
          </p:cNvPr>
          <p:cNvSpPr>
            <a:spLocks noGrp="1"/>
          </p:cNvSpPr>
          <p:nvPr>
            <p:ph type="dt" sz="half" idx="12"/>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89486007-FECF-0B43-98E4-BE646CA75FA9}"/>
              </a:ext>
            </a:extLst>
          </p:cNvPr>
          <p:cNvSpPr>
            <a:spLocks noGrp="1"/>
          </p:cNvSpPr>
          <p:nvPr>
            <p:ph type="ftr" sz="quarter" idx="13"/>
          </p:nvPr>
        </p:nvSpPr>
        <p:spPr/>
        <p:txBody>
          <a:bodyPr/>
          <a:lstStyle/>
          <a:p>
            <a:pPr algn="l"/>
            <a:r>
              <a:rPr lang="en-US"/>
              <a:t>Presentation Title</a:t>
            </a:r>
            <a:endParaRPr lang="en-US" dirty="0"/>
          </a:p>
        </p:txBody>
      </p:sp>
    </p:spTree>
    <p:extLst>
      <p:ext uri="{BB962C8B-B14F-4D97-AF65-F5344CB8AC3E}">
        <p14:creationId xmlns:p14="http://schemas.microsoft.com/office/powerpoint/2010/main" val="3514939888"/>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Title and Full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3" name="Content Placeholder 2"/>
          <p:cNvSpPr>
            <a:spLocks noGrp="1"/>
          </p:cNvSpPr>
          <p:nvPr>
            <p:ph idx="1" hasCustomPrompt="1"/>
          </p:nvPr>
        </p:nvSpPr>
        <p:spPr>
          <a:xfrm>
            <a:off x="332185" y="1577340"/>
            <a:ext cx="8479631" cy="305538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6" name="Slide Number Placeholder 5">
            <a:extLst>
              <a:ext uri="{FF2B5EF4-FFF2-40B4-BE49-F238E27FC236}">
                <a16:creationId xmlns:a16="http://schemas.microsoft.com/office/drawing/2014/main" id="{C7AE0E6F-13EB-BD40-A19F-F1CFDDB46584}"/>
              </a:ext>
            </a:extLst>
          </p:cNvPr>
          <p:cNvSpPr>
            <a:spLocks noGrp="1"/>
          </p:cNvSpPr>
          <p:nvPr>
            <p:ph type="sldNum" sz="quarter" idx="11"/>
          </p:nvPr>
        </p:nvSpPr>
        <p:spPr/>
        <p:txBody>
          <a:bodyPr/>
          <a:lstStyle/>
          <a:p>
            <a:fld id="{7870704B-CE94-48CC-AF30-84932A1262A7}" type="slidenum">
              <a:rPr lang="en-GB" smtClean="0"/>
              <a:pPr/>
              <a:t>‹#›</a:t>
            </a:fld>
            <a:endParaRPr lang="en-GB" dirty="0"/>
          </a:p>
        </p:txBody>
      </p:sp>
      <p:sp>
        <p:nvSpPr>
          <p:cNvPr id="4" name="Date Placeholder 3">
            <a:extLst>
              <a:ext uri="{FF2B5EF4-FFF2-40B4-BE49-F238E27FC236}">
                <a16:creationId xmlns:a16="http://schemas.microsoft.com/office/drawing/2014/main" id="{77EE818A-A3B1-A74B-A063-799FD726DC71}"/>
              </a:ext>
            </a:extLst>
          </p:cNvPr>
          <p:cNvSpPr>
            <a:spLocks noGrp="1"/>
          </p:cNvSpPr>
          <p:nvPr>
            <p:ph type="dt" sz="half" idx="12"/>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3EB0F34F-6B8E-584C-9E9F-165D07878245}"/>
              </a:ext>
            </a:extLst>
          </p:cNvPr>
          <p:cNvSpPr>
            <a:spLocks noGrp="1"/>
          </p:cNvSpPr>
          <p:nvPr>
            <p:ph type="ftr" sz="quarter" idx="13"/>
          </p:nvPr>
        </p:nvSpPr>
        <p:spPr/>
        <p:txBody>
          <a:bodyPr/>
          <a:lstStyle/>
          <a:p>
            <a:pPr algn="l"/>
            <a:r>
              <a:rPr lang="en-US"/>
              <a:t>Presentation Title</a:t>
            </a:r>
            <a:endParaRPr lang="en-US" dirty="0"/>
          </a:p>
        </p:txBody>
      </p:sp>
    </p:spTree>
    <p:extLst>
      <p:ext uri="{BB962C8B-B14F-4D97-AF65-F5344CB8AC3E}">
        <p14:creationId xmlns:p14="http://schemas.microsoft.com/office/powerpoint/2010/main" val="259077842"/>
      </p:ext>
    </p:extLst>
  </p:cSld>
  <p:clrMapOvr>
    <a:masterClrMapping/>
  </p:clrMapOvr>
  <p:timing>
    <p:tnLst>
      <p:par>
        <p:cTn id="1" dur="indefinite" restart="never" nodeType="tmRoot"/>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One Column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6" y="1577578"/>
            <a:ext cx="2646759" cy="30515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5" name="Title 4"/>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6" name="Slide Number Placeholder 5">
            <a:extLst>
              <a:ext uri="{FF2B5EF4-FFF2-40B4-BE49-F238E27FC236}">
                <a16:creationId xmlns:a16="http://schemas.microsoft.com/office/drawing/2014/main" id="{A1127051-9445-A34F-940C-D451EEF39800}"/>
              </a:ext>
            </a:extLst>
          </p:cNvPr>
          <p:cNvSpPr>
            <a:spLocks noGrp="1"/>
          </p:cNvSpPr>
          <p:nvPr>
            <p:ph type="sldNum" sz="quarter" idx="11"/>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C5E96824-1DC8-8F4C-9F19-4AA8BD36E946}"/>
              </a:ext>
            </a:extLst>
          </p:cNvPr>
          <p:cNvSpPr>
            <a:spLocks noGrp="1"/>
          </p:cNvSpPr>
          <p:nvPr>
            <p:ph type="dt" sz="half" idx="12"/>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46C406C8-2617-D442-A446-EA4D0CC6D9A3}"/>
              </a:ext>
            </a:extLst>
          </p:cNvPr>
          <p:cNvSpPr>
            <a:spLocks noGrp="1"/>
          </p:cNvSpPr>
          <p:nvPr>
            <p:ph type="ftr" sz="quarter" idx="13"/>
          </p:nvPr>
        </p:nvSpPr>
        <p:spPr/>
        <p:txBody>
          <a:bodyPr/>
          <a:lstStyle/>
          <a:p>
            <a:pPr algn="l"/>
            <a:r>
              <a:rPr lang="en-US"/>
              <a:t>Presentation Title</a:t>
            </a:r>
            <a:endParaRPr lang="en-US" dirty="0"/>
          </a:p>
        </p:txBody>
      </p:sp>
    </p:spTree>
    <p:extLst>
      <p:ext uri="{BB962C8B-B14F-4D97-AF65-F5344CB8AC3E}">
        <p14:creationId xmlns:p14="http://schemas.microsoft.com/office/powerpoint/2010/main" val="346955058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332185" y="1577579"/>
            <a:ext cx="4105275" cy="305157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4" name="Content Placeholder 3"/>
          <p:cNvSpPr>
            <a:spLocks noGrp="1"/>
          </p:cNvSpPr>
          <p:nvPr>
            <p:ph sz="half" idx="2" hasCustomPrompt="1"/>
          </p:nvPr>
        </p:nvSpPr>
        <p:spPr>
          <a:xfrm>
            <a:off x="4706541" y="1577578"/>
            <a:ext cx="4105275"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6" name="Title 5"/>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7" name="Slide Number Placeholder 6">
            <a:extLst>
              <a:ext uri="{FF2B5EF4-FFF2-40B4-BE49-F238E27FC236}">
                <a16:creationId xmlns:a16="http://schemas.microsoft.com/office/drawing/2014/main" id="{00456CA5-A388-1D41-B4AF-6658D4C957A1}"/>
              </a:ext>
            </a:extLst>
          </p:cNvPr>
          <p:cNvSpPr>
            <a:spLocks noGrp="1"/>
          </p:cNvSpPr>
          <p:nvPr>
            <p:ph type="sldNum" sz="quarter" idx="11"/>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31232899-915E-C74D-8F7F-7C2DD55182A1}"/>
              </a:ext>
            </a:extLst>
          </p:cNvPr>
          <p:cNvSpPr>
            <a:spLocks noGrp="1"/>
          </p:cNvSpPr>
          <p:nvPr>
            <p:ph type="dt" sz="half" idx="12"/>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09E4EFE4-848B-FB4C-92AC-48F9C8C7E472}"/>
              </a:ext>
            </a:extLst>
          </p:cNvPr>
          <p:cNvSpPr>
            <a:spLocks noGrp="1"/>
          </p:cNvSpPr>
          <p:nvPr>
            <p:ph type="ftr" sz="quarter" idx="13"/>
          </p:nvPr>
        </p:nvSpPr>
        <p:spPr/>
        <p:txBody>
          <a:bodyPr/>
          <a:lstStyle/>
          <a:p>
            <a:pPr algn="l"/>
            <a:r>
              <a:rPr lang="en-US"/>
              <a:t>Presentation Title</a:t>
            </a:r>
            <a:endParaRPr lang="en-US" dirty="0"/>
          </a:p>
        </p:txBody>
      </p:sp>
    </p:spTree>
    <p:extLst>
      <p:ext uri="{BB962C8B-B14F-4D97-AF65-F5344CB8AC3E}">
        <p14:creationId xmlns:p14="http://schemas.microsoft.com/office/powerpoint/2010/main" val="377094569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Content and Image">
    <p:spTree>
      <p:nvGrpSpPr>
        <p:cNvPr id="1" name=""/>
        <p:cNvGrpSpPr/>
        <p:nvPr/>
      </p:nvGrpSpPr>
      <p:grpSpPr>
        <a:xfrm>
          <a:off x="0" y="0"/>
          <a:ext cx="0" cy="0"/>
          <a:chOff x="0" y="0"/>
          <a:chExt cx="0" cy="0"/>
        </a:xfrm>
      </p:grpSpPr>
      <p:sp>
        <p:nvSpPr>
          <p:cNvPr id="9" name="Picture Placeholder 8"/>
          <p:cNvSpPr>
            <a:spLocks noGrp="1"/>
          </p:cNvSpPr>
          <p:nvPr>
            <p:ph type="pic" sz="quarter" idx="13"/>
          </p:nvPr>
        </p:nvSpPr>
        <p:spPr>
          <a:xfrm>
            <a:off x="4572000" y="0"/>
            <a:ext cx="4572000" cy="514350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sp>
        <p:nvSpPr>
          <p:cNvPr id="3" name="Content Placeholder 2"/>
          <p:cNvSpPr>
            <a:spLocks noGrp="1"/>
          </p:cNvSpPr>
          <p:nvPr>
            <p:ph sz="half" idx="1" hasCustomPrompt="1"/>
          </p:nvPr>
        </p:nvSpPr>
        <p:spPr>
          <a:xfrm>
            <a:off x="332185" y="1577579"/>
            <a:ext cx="3988355" cy="3051571"/>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2" name="Title 1"/>
          <p:cNvSpPr>
            <a:spLocks noGrp="1"/>
          </p:cNvSpPr>
          <p:nvPr>
            <p:ph type="title" hasCustomPrompt="1"/>
          </p:nvPr>
        </p:nvSpPr>
        <p:spPr>
          <a:xfrm>
            <a:off x="332185" y="324001"/>
            <a:ext cx="3988355" cy="1040456"/>
          </a:xfrm>
        </p:spPr>
        <p:txBody>
          <a:bodyPr/>
          <a:lstStyle>
            <a:lvl1pPr>
              <a:defRPr/>
            </a:lvl1pPr>
          </a:lstStyle>
          <a:p>
            <a:r>
              <a:rPr lang="en-US" dirty="0"/>
              <a:t>[Slide title]</a:t>
            </a:r>
            <a:endParaRPr lang="en-GB" dirty="0"/>
          </a:p>
        </p:txBody>
      </p:sp>
      <p:sp>
        <p:nvSpPr>
          <p:cNvPr id="6" name="Slide Number Placeholder 5">
            <a:extLst>
              <a:ext uri="{FF2B5EF4-FFF2-40B4-BE49-F238E27FC236}">
                <a16:creationId xmlns:a16="http://schemas.microsoft.com/office/drawing/2014/main" id="{D3536595-57B2-5848-8E3C-E2D5B4D0F21A}"/>
              </a:ext>
            </a:extLst>
          </p:cNvPr>
          <p:cNvSpPr>
            <a:spLocks noGrp="1"/>
          </p:cNvSpPr>
          <p:nvPr>
            <p:ph type="sldNum" sz="quarter" idx="15"/>
          </p:nvPr>
        </p:nvSpPr>
        <p:spPr bwMode="gray"/>
        <p:txBody>
          <a:bodyPr/>
          <a:lstStyle>
            <a:lvl1pPr>
              <a:defRPr>
                <a:solidFill>
                  <a:schemeClr val="bg1"/>
                </a:solidFill>
              </a:defRPr>
            </a:lvl1pPr>
          </a:lstStyle>
          <a:p>
            <a:fld id="{7870704B-CE94-48CC-AF30-84932A1262A7}" type="slidenum">
              <a:rPr lang="en-GB" smtClean="0"/>
              <a:pPr/>
              <a:t>‹#›</a:t>
            </a:fld>
            <a:endParaRPr lang="en-GB" dirty="0"/>
          </a:p>
        </p:txBody>
      </p:sp>
      <p:sp>
        <p:nvSpPr>
          <p:cNvPr id="4" name="Date Placeholder 3">
            <a:extLst>
              <a:ext uri="{FF2B5EF4-FFF2-40B4-BE49-F238E27FC236}">
                <a16:creationId xmlns:a16="http://schemas.microsoft.com/office/drawing/2014/main" id="{A3DF40C9-D7F9-A14D-8F2B-F46833A0170E}"/>
              </a:ext>
            </a:extLst>
          </p:cNvPr>
          <p:cNvSpPr>
            <a:spLocks noGrp="1"/>
          </p:cNvSpPr>
          <p:nvPr>
            <p:ph type="dt" sz="half" idx="16"/>
          </p:nvPr>
        </p:nvSpPr>
        <p:spPr/>
        <p:txBody>
          <a:bodyPr/>
          <a:lstStyle>
            <a:lvl1pPr>
              <a:defRPr>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B2913943-67C1-A441-988B-505B7F0D23BF}"/>
              </a:ext>
            </a:extLst>
          </p:cNvPr>
          <p:cNvSpPr>
            <a:spLocks noGrp="1"/>
          </p:cNvSpPr>
          <p:nvPr>
            <p:ph type="ftr" sz="quarter" idx="17"/>
          </p:nvPr>
        </p:nvSpPr>
        <p:spPr/>
        <p:txBody>
          <a:bodyPr/>
          <a:lstStyle/>
          <a:p>
            <a:pPr algn="l"/>
            <a:r>
              <a:rPr lang="en-US"/>
              <a:t>Presentation Title</a:t>
            </a:r>
            <a:endParaRPr lang="en-US" dirty="0"/>
          </a:p>
        </p:txBody>
      </p:sp>
    </p:spTree>
    <p:extLst>
      <p:ext uri="{BB962C8B-B14F-4D97-AF65-F5344CB8AC3E}">
        <p14:creationId xmlns:p14="http://schemas.microsoft.com/office/powerpoint/2010/main" val="11377777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332185" y="1577578"/>
            <a:ext cx="2646759"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3"/>
          <p:cNvSpPr>
            <a:spLocks noGrp="1"/>
          </p:cNvSpPr>
          <p:nvPr>
            <p:ph sz="half" idx="2" hasCustomPrompt="1"/>
          </p:nvPr>
        </p:nvSpPr>
        <p:spPr>
          <a:xfrm>
            <a:off x="3249216" y="1577578"/>
            <a:ext cx="2646759"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12" name="Content Placeholder 3"/>
          <p:cNvSpPr>
            <a:spLocks noGrp="1"/>
          </p:cNvSpPr>
          <p:nvPr>
            <p:ph sz="half" idx="13" hasCustomPrompt="1"/>
          </p:nvPr>
        </p:nvSpPr>
        <p:spPr>
          <a:xfrm>
            <a:off x="6165057" y="1577578"/>
            <a:ext cx="2646759"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6" name="Title 5"/>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7" name="Slide Number Placeholder 6">
            <a:extLst>
              <a:ext uri="{FF2B5EF4-FFF2-40B4-BE49-F238E27FC236}">
                <a16:creationId xmlns:a16="http://schemas.microsoft.com/office/drawing/2014/main" id="{2DE0F926-F4BA-044E-B97A-AA8668B032A8}"/>
              </a:ext>
            </a:extLst>
          </p:cNvPr>
          <p:cNvSpPr>
            <a:spLocks noGrp="1"/>
          </p:cNvSpPr>
          <p:nvPr>
            <p:ph type="sldNum" sz="quarter" idx="15"/>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92EB6748-91CD-EA44-B3CB-A9D864D8B207}"/>
              </a:ext>
            </a:extLst>
          </p:cNvPr>
          <p:cNvSpPr>
            <a:spLocks noGrp="1"/>
          </p:cNvSpPr>
          <p:nvPr>
            <p:ph type="dt" sz="half" idx="16"/>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D1B9031D-3AD3-5746-B707-659608332137}"/>
              </a:ext>
            </a:extLst>
          </p:cNvPr>
          <p:cNvSpPr>
            <a:spLocks noGrp="1"/>
          </p:cNvSpPr>
          <p:nvPr>
            <p:ph type="ftr" sz="quarter" idx="17"/>
          </p:nvPr>
        </p:nvSpPr>
        <p:spPr/>
        <p:txBody>
          <a:bodyPr/>
          <a:lstStyle/>
          <a:p>
            <a:pPr algn="l"/>
            <a:r>
              <a:rPr lang="en-US"/>
              <a:t>Presentation Title</a:t>
            </a:r>
            <a:endParaRPr lang="en-US" dirty="0"/>
          </a:p>
        </p:txBody>
      </p:sp>
    </p:spTree>
    <p:extLst>
      <p:ext uri="{BB962C8B-B14F-4D97-AF65-F5344CB8AC3E}">
        <p14:creationId xmlns:p14="http://schemas.microsoft.com/office/powerpoint/2010/main" val="312799095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332185" y="1577578"/>
            <a:ext cx="1917000"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3"/>
          <p:cNvSpPr>
            <a:spLocks noGrp="1"/>
          </p:cNvSpPr>
          <p:nvPr>
            <p:ph sz="half" idx="2" hasCustomPrompt="1"/>
          </p:nvPr>
        </p:nvSpPr>
        <p:spPr>
          <a:xfrm>
            <a:off x="2520460" y="1577578"/>
            <a:ext cx="1917000"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6" name="Content Placeholder 3"/>
          <p:cNvSpPr>
            <a:spLocks noGrp="1"/>
          </p:cNvSpPr>
          <p:nvPr>
            <p:ph sz="half" idx="13" hasCustomPrompt="1"/>
          </p:nvPr>
        </p:nvSpPr>
        <p:spPr>
          <a:xfrm>
            <a:off x="4706541" y="1577578"/>
            <a:ext cx="1917000"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7" name="Content Placeholder 3"/>
          <p:cNvSpPr>
            <a:spLocks noGrp="1"/>
          </p:cNvSpPr>
          <p:nvPr>
            <p:ph sz="half" idx="14" hasCustomPrompt="1"/>
          </p:nvPr>
        </p:nvSpPr>
        <p:spPr>
          <a:xfrm>
            <a:off x="6892622" y="1577578"/>
            <a:ext cx="1917000"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Title 8"/>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10" name="Slide Number Placeholder 9">
            <a:extLst>
              <a:ext uri="{FF2B5EF4-FFF2-40B4-BE49-F238E27FC236}">
                <a16:creationId xmlns:a16="http://schemas.microsoft.com/office/drawing/2014/main" id="{CD6E0CB0-5FCA-9E41-ACFD-7D08A524DF43}"/>
              </a:ext>
            </a:extLst>
          </p:cNvPr>
          <p:cNvSpPr>
            <a:spLocks noGrp="1"/>
          </p:cNvSpPr>
          <p:nvPr>
            <p:ph type="sldNum" sz="quarter" idx="16"/>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DE638E35-65AD-4243-B284-707345D47D7E}"/>
              </a:ext>
            </a:extLst>
          </p:cNvPr>
          <p:cNvSpPr>
            <a:spLocks noGrp="1"/>
          </p:cNvSpPr>
          <p:nvPr>
            <p:ph type="dt" sz="half" idx="17"/>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A31698C3-BF03-D940-AA4E-1704020681B6}"/>
              </a:ext>
            </a:extLst>
          </p:cNvPr>
          <p:cNvSpPr>
            <a:spLocks noGrp="1"/>
          </p:cNvSpPr>
          <p:nvPr>
            <p:ph type="ftr" sz="quarter" idx="18"/>
          </p:nvPr>
        </p:nvSpPr>
        <p:spPr/>
        <p:txBody>
          <a:bodyPr/>
          <a:lstStyle/>
          <a:p>
            <a:pPr algn="l"/>
            <a:r>
              <a:rPr lang="en-US"/>
              <a:t>Presentation Title</a:t>
            </a:r>
            <a:endParaRPr lang="en-US" dirty="0"/>
          </a:p>
        </p:txBody>
      </p:sp>
    </p:spTree>
    <p:extLst>
      <p:ext uri="{BB962C8B-B14F-4D97-AF65-F5344CB8AC3E}">
        <p14:creationId xmlns:p14="http://schemas.microsoft.com/office/powerpoint/2010/main" val="303130711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Five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32185" y="1577578"/>
            <a:ext cx="1479600" cy="305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2082784" y="1577578"/>
            <a:ext cx="1479600" cy="305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Content Placeholder 3"/>
          <p:cNvSpPr>
            <a:spLocks noGrp="1"/>
          </p:cNvSpPr>
          <p:nvPr>
            <p:ph sz="half" idx="13"/>
          </p:nvPr>
        </p:nvSpPr>
        <p:spPr>
          <a:xfrm>
            <a:off x="3833383" y="1577578"/>
            <a:ext cx="1479600" cy="305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Content Placeholder 3"/>
          <p:cNvSpPr>
            <a:spLocks noGrp="1"/>
          </p:cNvSpPr>
          <p:nvPr>
            <p:ph sz="half" idx="14"/>
          </p:nvPr>
        </p:nvSpPr>
        <p:spPr>
          <a:xfrm>
            <a:off x="5583982" y="1577578"/>
            <a:ext cx="1479600" cy="305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9" name="Content Placeholder 3"/>
          <p:cNvSpPr>
            <a:spLocks noGrp="1"/>
          </p:cNvSpPr>
          <p:nvPr>
            <p:ph sz="half" idx="15"/>
          </p:nvPr>
        </p:nvSpPr>
        <p:spPr>
          <a:xfrm>
            <a:off x="7334582" y="1577578"/>
            <a:ext cx="1479600" cy="305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0" name="Title 9"/>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11" name="Slide Number Placeholder 10">
            <a:extLst>
              <a:ext uri="{FF2B5EF4-FFF2-40B4-BE49-F238E27FC236}">
                <a16:creationId xmlns:a16="http://schemas.microsoft.com/office/drawing/2014/main" id="{BC0705E1-E330-8C4F-A023-40952CF24C94}"/>
              </a:ext>
            </a:extLst>
          </p:cNvPr>
          <p:cNvSpPr>
            <a:spLocks noGrp="1"/>
          </p:cNvSpPr>
          <p:nvPr>
            <p:ph type="sldNum" sz="quarter" idx="17"/>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222D3CEF-2FE9-6541-A411-8712E77FDE9D}"/>
              </a:ext>
            </a:extLst>
          </p:cNvPr>
          <p:cNvSpPr>
            <a:spLocks noGrp="1"/>
          </p:cNvSpPr>
          <p:nvPr>
            <p:ph type="dt" sz="half" idx="18"/>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4F60C409-BC93-7948-9808-660EF10182CF}"/>
              </a:ext>
            </a:extLst>
          </p:cNvPr>
          <p:cNvSpPr>
            <a:spLocks noGrp="1"/>
          </p:cNvSpPr>
          <p:nvPr>
            <p:ph type="ftr" sz="quarter" idx="19"/>
          </p:nvPr>
        </p:nvSpPr>
        <p:spPr/>
        <p:txBody>
          <a:bodyPr/>
          <a:lstStyle/>
          <a:p>
            <a:pPr algn="l"/>
            <a:r>
              <a:rPr lang="en-US"/>
              <a:t>Presentation Title</a:t>
            </a:r>
            <a:endParaRPr lang="en-US" dirty="0"/>
          </a:p>
        </p:txBody>
      </p:sp>
    </p:spTree>
    <p:extLst>
      <p:ext uri="{BB962C8B-B14F-4D97-AF65-F5344CB8AC3E}">
        <p14:creationId xmlns:p14="http://schemas.microsoft.com/office/powerpoint/2010/main" val="255116678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Three Images">
    <p:spTree>
      <p:nvGrpSpPr>
        <p:cNvPr id="1" name=""/>
        <p:cNvGrpSpPr/>
        <p:nvPr/>
      </p:nvGrpSpPr>
      <p:grpSpPr>
        <a:xfrm>
          <a:off x="0" y="0"/>
          <a:ext cx="0" cy="0"/>
          <a:chOff x="0" y="0"/>
          <a:chExt cx="0" cy="0"/>
        </a:xfrm>
      </p:grpSpPr>
      <p:sp>
        <p:nvSpPr>
          <p:cNvPr id="10" name="Picture Placeholder 9"/>
          <p:cNvSpPr>
            <a:spLocks noGrp="1"/>
          </p:cNvSpPr>
          <p:nvPr>
            <p:ph type="pic" sz="quarter" idx="13"/>
          </p:nvPr>
        </p:nvSpPr>
        <p:spPr>
          <a:xfrm>
            <a:off x="332184" y="1575197"/>
            <a:ext cx="2646760" cy="226314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a:p>
        </p:txBody>
      </p:sp>
      <p:sp>
        <p:nvSpPr>
          <p:cNvPr id="13" name="Text Placeholder 12"/>
          <p:cNvSpPr>
            <a:spLocks noGrp="1"/>
          </p:cNvSpPr>
          <p:nvPr>
            <p:ph type="body" sz="quarter" idx="14" hasCustomPrompt="1"/>
          </p:nvPr>
        </p:nvSpPr>
        <p:spPr>
          <a:xfrm>
            <a:off x="332185" y="3960019"/>
            <a:ext cx="2646759" cy="669131"/>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p:txBody>
      </p:sp>
      <p:sp>
        <p:nvSpPr>
          <p:cNvPr id="16" name="Picture Placeholder 9"/>
          <p:cNvSpPr>
            <a:spLocks noGrp="1"/>
          </p:cNvSpPr>
          <p:nvPr>
            <p:ph type="pic" sz="quarter" idx="15"/>
          </p:nvPr>
        </p:nvSpPr>
        <p:spPr>
          <a:xfrm>
            <a:off x="3248621" y="1575197"/>
            <a:ext cx="2646760" cy="226314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a:p>
        </p:txBody>
      </p:sp>
      <p:sp>
        <p:nvSpPr>
          <p:cNvPr id="17" name="Text Placeholder 12"/>
          <p:cNvSpPr>
            <a:spLocks noGrp="1"/>
          </p:cNvSpPr>
          <p:nvPr>
            <p:ph type="body" sz="quarter" idx="16" hasCustomPrompt="1"/>
          </p:nvPr>
        </p:nvSpPr>
        <p:spPr>
          <a:xfrm>
            <a:off x="3248621" y="3960019"/>
            <a:ext cx="2646759" cy="669131"/>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p:txBody>
      </p:sp>
      <p:sp>
        <p:nvSpPr>
          <p:cNvPr id="18" name="Picture Placeholder 9"/>
          <p:cNvSpPr>
            <a:spLocks noGrp="1"/>
          </p:cNvSpPr>
          <p:nvPr>
            <p:ph type="pic" sz="quarter" idx="17"/>
          </p:nvPr>
        </p:nvSpPr>
        <p:spPr>
          <a:xfrm>
            <a:off x="6165057" y="1575197"/>
            <a:ext cx="2646760" cy="226314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a:p>
        </p:txBody>
      </p:sp>
      <p:sp>
        <p:nvSpPr>
          <p:cNvPr id="19" name="Text Placeholder 12"/>
          <p:cNvSpPr>
            <a:spLocks noGrp="1"/>
          </p:cNvSpPr>
          <p:nvPr>
            <p:ph type="body" sz="quarter" idx="18" hasCustomPrompt="1"/>
          </p:nvPr>
        </p:nvSpPr>
        <p:spPr>
          <a:xfrm>
            <a:off x="6165057" y="3960019"/>
            <a:ext cx="2646759" cy="669131"/>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p:txBody>
      </p:sp>
      <p:sp>
        <p:nvSpPr>
          <p:cNvPr id="4" name="Title 3"/>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5" name="Slide Number Placeholder 4">
            <a:extLst>
              <a:ext uri="{FF2B5EF4-FFF2-40B4-BE49-F238E27FC236}">
                <a16:creationId xmlns:a16="http://schemas.microsoft.com/office/drawing/2014/main" id="{0FA63A94-C8E2-FB44-885B-EB683E5F6866}"/>
              </a:ext>
            </a:extLst>
          </p:cNvPr>
          <p:cNvSpPr>
            <a:spLocks noGrp="1"/>
          </p:cNvSpPr>
          <p:nvPr>
            <p:ph type="sldNum" sz="quarter" idx="20"/>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055A3E01-BC1E-FC45-9A3B-16FFF0CD47EE}"/>
              </a:ext>
            </a:extLst>
          </p:cNvPr>
          <p:cNvSpPr>
            <a:spLocks noGrp="1"/>
          </p:cNvSpPr>
          <p:nvPr>
            <p:ph type="dt" sz="half" idx="21"/>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616CD684-D4FE-F645-A29A-2F42832D27B2}"/>
              </a:ext>
            </a:extLst>
          </p:cNvPr>
          <p:cNvSpPr>
            <a:spLocks noGrp="1"/>
          </p:cNvSpPr>
          <p:nvPr>
            <p:ph type="ftr" sz="quarter" idx="22"/>
          </p:nvPr>
        </p:nvSpPr>
        <p:spPr/>
        <p:txBody>
          <a:bodyPr/>
          <a:lstStyle/>
          <a:p>
            <a:pPr algn="l"/>
            <a:r>
              <a:rPr lang="en-US"/>
              <a:t>Presentation Title</a:t>
            </a:r>
            <a:endParaRPr lang="en-US" dirty="0"/>
          </a:p>
        </p:txBody>
      </p:sp>
    </p:spTree>
    <p:extLst>
      <p:ext uri="{BB962C8B-B14F-4D97-AF65-F5344CB8AC3E}">
        <p14:creationId xmlns:p14="http://schemas.microsoft.com/office/powerpoint/2010/main" val="404975634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Four Text Boxes for Icons">
    <p:spTree>
      <p:nvGrpSpPr>
        <p:cNvPr id="1" name=""/>
        <p:cNvGrpSpPr/>
        <p:nvPr/>
      </p:nvGrpSpPr>
      <p:grpSpPr>
        <a:xfrm>
          <a:off x="0" y="0"/>
          <a:ext cx="0" cy="0"/>
          <a:chOff x="0" y="0"/>
          <a:chExt cx="0" cy="0"/>
        </a:xfrm>
      </p:grpSpPr>
      <p:sp>
        <p:nvSpPr>
          <p:cNvPr id="13" name="Text Placeholder 12"/>
          <p:cNvSpPr>
            <a:spLocks noGrp="1"/>
          </p:cNvSpPr>
          <p:nvPr>
            <p:ph type="body" sz="quarter" idx="14" hasCustomPrompt="1"/>
          </p:nvPr>
        </p:nvSpPr>
        <p:spPr>
          <a:xfrm>
            <a:off x="332185" y="2571750"/>
            <a:ext cx="1920240" cy="2057400"/>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7" name="Text Placeholder 12"/>
          <p:cNvSpPr>
            <a:spLocks noGrp="1"/>
          </p:cNvSpPr>
          <p:nvPr>
            <p:ph type="body" sz="quarter" idx="16" hasCustomPrompt="1"/>
          </p:nvPr>
        </p:nvSpPr>
        <p:spPr>
          <a:xfrm>
            <a:off x="2519729" y="2571750"/>
            <a:ext cx="1920240" cy="2057400"/>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9" name="Text Placeholder 12"/>
          <p:cNvSpPr>
            <a:spLocks noGrp="1"/>
          </p:cNvSpPr>
          <p:nvPr>
            <p:ph type="body" sz="quarter" idx="18" hasCustomPrompt="1"/>
          </p:nvPr>
        </p:nvSpPr>
        <p:spPr>
          <a:xfrm>
            <a:off x="4707272" y="2571750"/>
            <a:ext cx="1920240" cy="2057400"/>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5" name="Text Placeholder 12"/>
          <p:cNvSpPr>
            <a:spLocks noGrp="1"/>
          </p:cNvSpPr>
          <p:nvPr>
            <p:ph type="body" sz="quarter" idx="20" hasCustomPrompt="1"/>
          </p:nvPr>
        </p:nvSpPr>
        <p:spPr>
          <a:xfrm>
            <a:off x="6894816" y="2571750"/>
            <a:ext cx="1920240" cy="2057400"/>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4" name="Title 3"/>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5" name="Slide Number Placeholder 4">
            <a:extLst>
              <a:ext uri="{FF2B5EF4-FFF2-40B4-BE49-F238E27FC236}">
                <a16:creationId xmlns:a16="http://schemas.microsoft.com/office/drawing/2014/main" id="{A3D2E598-676F-DE44-A364-05E35FEB3110}"/>
              </a:ext>
            </a:extLst>
          </p:cNvPr>
          <p:cNvSpPr>
            <a:spLocks noGrp="1"/>
          </p:cNvSpPr>
          <p:nvPr>
            <p:ph type="sldNum" sz="quarter" idx="22"/>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D4EE7D73-CC34-F34E-8E0D-FE9EFCAB5B6D}"/>
              </a:ext>
            </a:extLst>
          </p:cNvPr>
          <p:cNvSpPr>
            <a:spLocks noGrp="1"/>
          </p:cNvSpPr>
          <p:nvPr>
            <p:ph type="dt" sz="half" idx="23"/>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3D69DEA3-5E99-424B-BE2E-8D9202AD4FC0}"/>
              </a:ext>
            </a:extLst>
          </p:cNvPr>
          <p:cNvSpPr>
            <a:spLocks noGrp="1"/>
          </p:cNvSpPr>
          <p:nvPr>
            <p:ph type="ftr" sz="quarter" idx="24"/>
          </p:nvPr>
        </p:nvSpPr>
        <p:spPr/>
        <p:txBody>
          <a:bodyPr/>
          <a:lstStyle/>
          <a:p>
            <a:pPr algn="l"/>
            <a:r>
              <a:rPr lang="en-US"/>
              <a:t>Presentation Title</a:t>
            </a:r>
            <a:endParaRPr lang="en-US" dirty="0"/>
          </a:p>
        </p:txBody>
      </p:sp>
    </p:spTree>
    <p:extLst>
      <p:ext uri="{BB962C8B-B14F-4D97-AF65-F5344CB8AC3E}">
        <p14:creationId xmlns:p14="http://schemas.microsoft.com/office/powerpoint/2010/main" val="412773302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Four Team Images">
    <p:spTree>
      <p:nvGrpSpPr>
        <p:cNvPr id="1" name=""/>
        <p:cNvGrpSpPr/>
        <p:nvPr/>
      </p:nvGrpSpPr>
      <p:grpSpPr>
        <a:xfrm>
          <a:off x="0" y="0"/>
          <a:ext cx="0" cy="0"/>
          <a:chOff x="0" y="0"/>
          <a:chExt cx="0" cy="0"/>
        </a:xfrm>
      </p:grpSpPr>
      <p:sp>
        <p:nvSpPr>
          <p:cNvPr id="10" name="Picture Placeholder 9"/>
          <p:cNvSpPr>
            <a:spLocks noGrp="1" noChangeAspect="1"/>
          </p:cNvSpPr>
          <p:nvPr>
            <p:ph type="pic" sz="quarter" idx="13"/>
          </p:nvPr>
        </p:nvSpPr>
        <p:spPr>
          <a:xfrm>
            <a:off x="332183" y="1577340"/>
            <a:ext cx="994410" cy="99441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sp>
        <p:nvSpPr>
          <p:cNvPr id="13" name="Text Placeholder 12"/>
          <p:cNvSpPr>
            <a:spLocks noGrp="1"/>
          </p:cNvSpPr>
          <p:nvPr>
            <p:ph type="body" sz="quarter" idx="14" hasCustomPrompt="1"/>
          </p:nvPr>
        </p:nvSpPr>
        <p:spPr>
          <a:xfrm>
            <a:off x="332184" y="2743200"/>
            <a:ext cx="1920240" cy="1885950"/>
          </a:xfrm>
        </p:spPr>
        <p:txBody>
          <a:bodyPr/>
          <a:lstStyle>
            <a:lvl1pPr>
              <a:spcBef>
                <a:spcPts val="0"/>
              </a:spcBef>
              <a:spcAft>
                <a:spcPts val="225"/>
              </a:spcAft>
              <a:defRPr sz="1200" b="1"/>
            </a:lvl1pPr>
            <a:lvl2pPr>
              <a:spcAft>
                <a:spcPts val="225"/>
              </a:spcAft>
              <a:defRPr sz="1200"/>
            </a:lvl2pPr>
            <a:lvl3pPr>
              <a:spcAft>
                <a:spcPts val="225"/>
              </a:spcAft>
              <a:defRPr sz="1200"/>
            </a:lvl3pPr>
            <a:lvl4pPr>
              <a:spcAft>
                <a:spcPts val="225"/>
              </a:spcAft>
              <a:defRPr sz="1200"/>
            </a:lvl4pPr>
            <a:lvl5pPr>
              <a:spcAft>
                <a:spcPts val="225"/>
              </a:spcAft>
              <a:defRPr sz="1200"/>
            </a:lvl5pPr>
            <a:lvl6pPr>
              <a:spcAft>
                <a:spcPts val="225"/>
              </a:spcAft>
              <a:defRPr sz="1200"/>
            </a:lvl6pPr>
            <a:lvl7pPr>
              <a:spcAft>
                <a:spcPts val="225"/>
              </a:spcAft>
              <a:defRPr sz="1200"/>
            </a:lvl7pPr>
            <a:lvl8pPr>
              <a:spcAft>
                <a:spcPts val="225"/>
              </a:spcAft>
              <a:defRPr sz="1200"/>
            </a:lvl8pPr>
            <a:lvl9pPr>
              <a:spcAft>
                <a:spcPts val="225"/>
              </a:spcAft>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6" name="Picture Placeholder 9"/>
          <p:cNvSpPr>
            <a:spLocks noGrp="1" noChangeAspect="1"/>
          </p:cNvSpPr>
          <p:nvPr>
            <p:ph type="pic" sz="quarter" idx="15"/>
          </p:nvPr>
        </p:nvSpPr>
        <p:spPr>
          <a:xfrm>
            <a:off x="2519729" y="1577340"/>
            <a:ext cx="994410" cy="99441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a:p>
        </p:txBody>
      </p:sp>
      <p:sp>
        <p:nvSpPr>
          <p:cNvPr id="17" name="Text Placeholder 12"/>
          <p:cNvSpPr>
            <a:spLocks noGrp="1"/>
          </p:cNvSpPr>
          <p:nvPr>
            <p:ph type="body" sz="quarter" idx="16" hasCustomPrompt="1"/>
          </p:nvPr>
        </p:nvSpPr>
        <p:spPr>
          <a:xfrm>
            <a:off x="2519729" y="2743200"/>
            <a:ext cx="1920240" cy="1885950"/>
          </a:xfrm>
        </p:spPr>
        <p:txBody>
          <a:bodyPr/>
          <a:lstStyle>
            <a:lvl1pPr>
              <a:spcBef>
                <a:spcPts val="0"/>
              </a:spcBef>
              <a:spcAft>
                <a:spcPts val="225"/>
              </a:spcAft>
              <a:defRPr sz="1200" b="1"/>
            </a:lvl1pPr>
            <a:lvl2pPr>
              <a:spcAft>
                <a:spcPts val="225"/>
              </a:spcAft>
              <a:defRPr sz="1200"/>
            </a:lvl2pPr>
            <a:lvl3pPr>
              <a:spcAft>
                <a:spcPts val="225"/>
              </a:spcAft>
              <a:defRPr sz="1200"/>
            </a:lvl3pPr>
            <a:lvl4pPr>
              <a:spcAft>
                <a:spcPts val="225"/>
              </a:spcAft>
              <a:defRPr sz="1200"/>
            </a:lvl4pPr>
            <a:lvl5pPr>
              <a:spcAft>
                <a:spcPts val="225"/>
              </a:spcAft>
              <a:defRPr sz="1200"/>
            </a:lvl5pPr>
            <a:lvl6pPr>
              <a:spcAft>
                <a:spcPts val="225"/>
              </a:spcAft>
              <a:defRPr sz="1200"/>
            </a:lvl6pPr>
            <a:lvl7pPr>
              <a:spcAft>
                <a:spcPts val="225"/>
              </a:spcAft>
              <a:defRPr sz="1200"/>
            </a:lvl7pPr>
            <a:lvl8pPr>
              <a:spcAft>
                <a:spcPts val="225"/>
              </a:spcAft>
              <a:defRPr sz="1200"/>
            </a:lvl8pPr>
            <a:lvl9pPr>
              <a:spcAft>
                <a:spcPts val="225"/>
              </a:spcAft>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8" name="Picture Placeholder 9"/>
          <p:cNvSpPr>
            <a:spLocks noGrp="1" noChangeAspect="1"/>
          </p:cNvSpPr>
          <p:nvPr>
            <p:ph type="pic" sz="quarter" idx="17"/>
          </p:nvPr>
        </p:nvSpPr>
        <p:spPr>
          <a:xfrm>
            <a:off x="4707272" y="1577340"/>
            <a:ext cx="994410" cy="99441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a:p>
        </p:txBody>
      </p:sp>
      <p:sp>
        <p:nvSpPr>
          <p:cNvPr id="19" name="Text Placeholder 12"/>
          <p:cNvSpPr>
            <a:spLocks noGrp="1"/>
          </p:cNvSpPr>
          <p:nvPr>
            <p:ph type="body" sz="quarter" idx="18" hasCustomPrompt="1"/>
          </p:nvPr>
        </p:nvSpPr>
        <p:spPr>
          <a:xfrm>
            <a:off x="4707272" y="2743200"/>
            <a:ext cx="1920240" cy="1885950"/>
          </a:xfrm>
        </p:spPr>
        <p:txBody>
          <a:bodyPr/>
          <a:lstStyle>
            <a:lvl1pPr>
              <a:spcBef>
                <a:spcPts val="0"/>
              </a:spcBef>
              <a:spcAft>
                <a:spcPts val="225"/>
              </a:spcAft>
              <a:defRPr sz="1200" b="1"/>
            </a:lvl1pPr>
            <a:lvl2pPr>
              <a:spcAft>
                <a:spcPts val="225"/>
              </a:spcAft>
              <a:defRPr sz="1200"/>
            </a:lvl2pPr>
            <a:lvl3pPr>
              <a:spcAft>
                <a:spcPts val="225"/>
              </a:spcAft>
              <a:defRPr sz="1200"/>
            </a:lvl3pPr>
            <a:lvl4pPr>
              <a:spcAft>
                <a:spcPts val="225"/>
              </a:spcAft>
              <a:defRPr sz="1200"/>
            </a:lvl4pPr>
            <a:lvl5pPr>
              <a:spcAft>
                <a:spcPts val="225"/>
              </a:spcAft>
              <a:defRPr sz="1200"/>
            </a:lvl5pPr>
            <a:lvl6pPr>
              <a:spcAft>
                <a:spcPts val="225"/>
              </a:spcAft>
              <a:defRPr sz="1200"/>
            </a:lvl6pPr>
            <a:lvl7pPr>
              <a:spcAft>
                <a:spcPts val="225"/>
              </a:spcAft>
              <a:defRPr sz="1200"/>
            </a:lvl7pPr>
            <a:lvl8pPr>
              <a:spcAft>
                <a:spcPts val="225"/>
              </a:spcAft>
              <a:defRPr sz="1200"/>
            </a:lvl8pPr>
            <a:lvl9pPr>
              <a:spcAft>
                <a:spcPts val="225"/>
              </a:spcAft>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4" name="Picture Placeholder 9"/>
          <p:cNvSpPr>
            <a:spLocks noGrp="1" noChangeAspect="1"/>
          </p:cNvSpPr>
          <p:nvPr>
            <p:ph type="pic" sz="quarter" idx="19"/>
          </p:nvPr>
        </p:nvSpPr>
        <p:spPr>
          <a:xfrm>
            <a:off x="6894816" y="1577340"/>
            <a:ext cx="994410" cy="99441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sp>
        <p:nvSpPr>
          <p:cNvPr id="15" name="Text Placeholder 12"/>
          <p:cNvSpPr>
            <a:spLocks noGrp="1"/>
          </p:cNvSpPr>
          <p:nvPr>
            <p:ph type="body" sz="quarter" idx="20" hasCustomPrompt="1"/>
          </p:nvPr>
        </p:nvSpPr>
        <p:spPr>
          <a:xfrm>
            <a:off x="6894816" y="2743200"/>
            <a:ext cx="1920240" cy="1885950"/>
          </a:xfrm>
        </p:spPr>
        <p:txBody>
          <a:bodyPr/>
          <a:lstStyle>
            <a:lvl1pPr>
              <a:spcBef>
                <a:spcPts val="0"/>
              </a:spcBef>
              <a:spcAft>
                <a:spcPts val="225"/>
              </a:spcAft>
              <a:defRPr sz="1200" b="1"/>
            </a:lvl1pPr>
            <a:lvl2pPr>
              <a:spcAft>
                <a:spcPts val="225"/>
              </a:spcAft>
              <a:defRPr sz="1200"/>
            </a:lvl2pPr>
            <a:lvl3pPr>
              <a:spcAft>
                <a:spcPts val="225"/>
              </a:spcAft>
              <a:defRPr sz="1200"/>
            </a:lvl3pPr>
            <a:lvl4pPr>
              <a:spcAft>
                <a:spcPts val="225"/>
              </a:spcAft>
              <a:defRPr sz="1200"/>
            </a:lvl4pPr>
            <a:lvl5pPr>
              <a:spcAft>
                <a:spcPts val="225"/>
              </a:spcAft>
              <a:defRPr sz="1200"/>
            </a:lvl5pPr>
            <a:lvl6pPr>
              <a:spcAft>
                <a:spcPts val="225"/>
              </a:spcAft>
              <a:defRPr sz="1200"/>
            </a:lvl6pPr>
            <a:lvl7pPr>
              <a:spcAft>
                <a:spcPts val="225"/>
              </a:spcAft>
              <a:defRPr sz="1200"/>
            </a:lvl7pPr>
            <a:lvl8pPr>
              <a:spcAft>
                <a:spcPts val="225"/>
              </a:spcAft>
              <a:defRPr sz="1200"/>
            </a:lvl8pPr>
            <a:lvl9pPr>
              <a:spcAft>
                <a:spcPts val="225"/>
              </a:spcAft>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4" name="Title 3"/>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5" name="Slide Number Placeholder 4">
            <a:extLst>
              <a:ext uri="{FF2B5EF4-FFF2-40B4-BE49-F238E27FC236}">
                <a16:creationId xmlns:a16="http://schemas.microsoft.com/office/drawing/2014/main" id="{0AEC188F-17FB-9741-A681-A3C06DA3BEA1}"/>
              </a:ext>
            </a:extLst>
          </p:cNvPr>
          <p:cNvSpPr>
            <a:spLocks noGrp="1"/>
          </p:cNvSpPr>
          <p:nvPr>
            <p:ph type="sldNum" sz="quarter" idx="22"/>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4C7FE2CE-7430-B14C-8AB3-DE28B3871F56}"/>
              </a:ext>
            </a:extLst>
          </p:cNvPr>
          <p:cNvSpPr>
            <a:spLocks noGrp="1"/>
          </p:cNvSpPr>
          <p:nvPr>
            <p:ph type="dt" sz="half" idx="23"/>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B0226472-611E-0C4D-B900-2140DFE78BD1}"/>
              </a:ext>
            </a:extLst>
          </p:cNvPr>
          <p:cNvSpPr>
            <a:spLocks noGrp="1"/>
          </p:cNvSpPr>
          <p:nvPr>
            <p:ph type="ftr" sz="quarter" idx="24"/>
          </p:nvPr>
        </p:nvSpPr>
        <p:spPr/>
        <p:txBody>
          <a:bodyPr/>
          <a:lstStyle/>
          <a:p>
            <a:pPr algn="l"/>
            <a:r>
              <a:rPr lang="en-US"/>
              <a:t>Presentation Title</a:t>
            </a:r>
            <a:endParaRPr lang="en-US" dirty="0"/>
          </a:p>
        </p:txBody>
      </p:sp>
    </p:spTree>
    <p:extLst>
      <p:ext uri="{BB962C8B-B14F-4D97-AF65-F5344CB8AC3E}">
        <p14:creationId xmlns:p14="http://schemas.microsoft.com/office/powerpoint/2010/main" val="215710998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One Column Char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6" y="1577578"/>
            <a:ext cx="2646759"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Chart Placeholder 8"/>
          <p:cNvSpPr>
            <a:spLocks noGrp="1"/>
          </p:cNvSpPr>
          <p:nvPr>
            <p:ph type="chart" sz="quarter" idx="13"/>
          </p:nvPr>
        </p:nvSpPr>
        <p:spPr>
          <a:xfrm>
            <a:off x="4200526" y="1071562"/>
            <a:ext cx="4611290" cy="3557588"/>
          </a:xfrm>
        </p:spPr>
        <p:txBody>
          <a:bodyPr anchor="ctr" anchorCtr="0"/>
          <a:lstStyle>
            <a:lvl1pPr algn="ctr">
              <a:defRPr sz="900" b="0">
                <a:solidFill>
                  <a:schemeClr val="tx1"/>
                </a:solidFill>
              </a:defRPr>
            </a:lvl1pPr>
          </a:lstStyle>
          <a:p>
            <a:r>
              <a:rPr lang="en-US" smtClean="0"/>
              <a:t>Click icon to add chart</a:t>
            </a:r>
            <a:endParaRPr lang="en-GB" dirty="0"/>
          </a:p>
        </p:txBody>
      </p:sp>
      <p:sp>
        <p:nvSpPr>
          <p:cNvPr id="5" name="Title 4"/>
          <p:cNvSpPr>
            <a:spLocks noGrp="1"/>
          </p:cNvSpPr>
          <p:nvPr>
            <p:ph type="title" hasCustomPrompt="1"/>
          </p:nvPr>
        </p:nvSpPr>
        <p:spPr>
          <a:xfrm>
            <a:off x="332185" y="324001"/>
            <a:ext cx="8479631" cy="1040456"/>
          </a:xfrm>
        </p:spPr>
        <p:txBody>
          <a:bodyPr/>
          <a:lstStyle>
            <a:lvl1pPr>
              <a:defRPr/>
            </a:lvl1pPr>
          </a:lstStyle>
          <a:p>
            <a:r>
              <a:rPr lang="en-US" dirty="0"/>
              <a:t>[Slide title]</a:t>
            </a:r>
            <a:endParaRPr lang="en-GB" dirty="0"/>
          </a:p>
        </p:txBody>
      </p:sp>
      <p:sp>
        <p:nvSpPr>
          <p:cNvPr id="6" name="Slide Number Placeholder 5">
            <a:extLst>
              <a:ext uri="{FF2B5EF4-FFF2-40B4-BE49-F238E27FC236}">
                <a16:creationId xmlns:a16="http://schemas.microsoft.com/office/drawing/2014/main" id="{FD397FBE-5CF3-D24C-9080-6E833FFE25D2}"/>
              </a:ext>
            </a:extLst>
          </p:cNvPr>
          <p:cNvSpPr>
            <a:spLocks noGrp="1"/>
          </p:cNvSpPr>
          <p:nvPr>
            <p:ph type="sldNum" sz="quarter" idx="15"/>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E2C69D5E-619A-7A4D-B6D5-5294509D7143}"/>
              </a:ext>
            </a:extLst>
          </p:cNvPr>
          <p:cNvSpPr>
            <a:spLocks noGrp="1"/>
          </p:cNvSpPr>
          <p:nvPr>
            <p:ph type="dt" sz="half" idx="16"/>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728D71E4-CBC9-3648-9D74-CDE027F0E958}"/>
              </a:ext>
            </a:extLst>
          </p:cNvPr>
          <p:cNvSpPr>
            <a:spLocks noGrp="1"/>
          </p:cNvSpPr>
          <p:nvPr>
            <p:ph type="ftr" sz="quarter" idx="17"/>
          </p:nvPr>
        </p:nvSpPr>
        <p:spPr/>
        <p:txBody>
          <a:bodyPr/>
          <a:lstStyle/>
          <a:p>
            <a:pPr algn="l"/>
            <a:r>
              <a:rPr lang="en-US"/>
              <a:t>Presentation Title</a:t>
            </a:r>
            <a:endParaRPr lang="en-US" dirty="0"/>
          </a:p>
        </p:txBody>
      </p:sp>
    </p:spTree>
    <p:extLst>
      <p:ext uri="{BB962C8B-B14F-4D97-AF65-F5344CB8AC3E}">
        <p14:creationId xmlns:p14="http://schemas.microsoft.com/office/powerpoint/2010/main" val="391129492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Title and Content -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3" name="Content Placeholder 2"/>
          <p:cNvSpPr>
            <a:spLocks noGrp="1"/>
          </p:cNvSpPr>
          <p:nvPr>
            <p:ph idx="1" hasCustomPrompt="1"/>
          </p:nvPr>
        </p:nvSpPr>
        <p:spPr>
          <a:xfrm>
            <a:off x="332185" y="1577578"/>
            <a:ext cx="5563790"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8" name="Slide Number Placeholder 7">
            <a:extLst>
              <a:ext uri="{FF2B5EF4-FFF2-40B4-BE49-F238E27FC236}">
                <a16:creationId xmlns:a16="http://schemas.microsoft.com/office/drawing/2014/main" id="{C9242D6C-75F6-2B45-8341-980F99E5DA74}"/>
              </a:ext>
            </a:extLst>
          </p:cNvPr>
          <p:cNvSpPr>
            <a:spLocks noGrp="1"/>
          </p:cNvSpPr>
          <p:nvPr>
            <p:ph type="sldNum" sz="quarter" idx="15"/>
          </p:nvPr>
        </p:nvSpPr>
        <p:spPr/>
        <p:txBody>
          <a:bodyPr/>
          <a:lstStyle/>
          <a:p>
            <a:fld id="{7870704B-CE94-48CC-AF30-84932A1262A7}" type="slidenum">
              <a:rPr lang="en-GB" smtClean="0"/>
              <a:pPr/>
              <a:t>‹#›</a:t>
            </a:fld>
            <a:endParaRPr lang="en-GB" dirty="0"/>
          </a:p>
        </p:txBody>
      </p:sp>
      <p:sp>
        <p:nvSpPr>
          <p:cNvPr id="6" name="Subtitle 2">
            <a:extLst>
              <a:ext uri="{FF2B5EF4-FFF2-40B4-BE49-F238E27FC236}">
                <a16:creationId xmlns:a16="http://schemas.microsoft.com/office/drawing/2014/main" id="{E226BB03-6EF6-F445-88B0-A7B24602567C}"/>
              </a:ext>
            </a:extLst>
          </p:cNvPr>
          <p:cNvSpPr>
            <a:spLocks noGrp="1"/>
          </p:cNvSpPr>
          <p:nvPr>
            <p:ph type="subTitle" idx="16"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4" name="Date Placeholder 3">
            <a:extLst>
              <a:ext uri="{FF2B5EF4-FFF2-40B4-BE49-F238E27FC236}">
                <a16:creationId xmlns:a16="http://schemas.microsoft.com/office/drawing/2014/main" id="{3F8846DF-B557-F249-A820-B138A17441DC}"/>
              </a:ext>
            </a:extLst>
          </p:cNvPr>
          <p:cNvSpPr>
            <a:spLocks noGrp="1"/>
          </p:cNvSpPr>
          <p:nvPr>
            <p:ph type="dt" sz="half" idx="17"/>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515B6EC7-613B-094E-83F4-DA4B13BB5333}"/>
              </a:ext>
            </a:extLst>
          </p:cNvPr>
          <p:cNvSpPr>
            <a:spLocks noGrp="1"/>
          </p:cNvSpPr>
          <p:nvPr>
            <p:ph type="ftr" sz="quarter" idx="18"/>
          </p:nvPr>
        </p:nvSpPr>
        <p:spPr/>
        <p:txBody>
          <a:bodyPr/>
          <a:lstStyle/>
          <a:p>
            <a:pPr algn="l"/>
            <a:r>
              <a:rPr lang="en-US"/>
              <a:t>Presentation Title</a:t>
            </a:r>
            <a:endParaRPr lang="en-US" dirty="0"/>
          </a:p>
        </p:txBody>
      </p:sp>
    </p:spTree>
    <p:extLst>
      <p:ext uri="{BB962C8B-B14F-4D97-AF65-F5344CB8AC3E}">
        <p14:creationId xmlns:p14="http://schemas.microsoft.com/office/powerpoint/2010/main" val="168203191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itle and Full Content - Subtitl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5" y="1577578"/>
            <a:ext cx="8479631"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10"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5" name="Slide Number Placeholder 4">
            <a:extLst>
              <a:ext uri="{FF2B5EF4-FFF2-40B4-BE49-F238E27FC236}">
                <a16:creationId xmlns:a16="http://schemas.microsoft.com/office/drawing/2014/main" id="{A78C6408-9684-F649-A01B-20A1E9A52ED4}"/>
              </a:ext>
            </a:extLst>
          </p:cNvPr>
          <p:cNvSpPr>
            <a:spLocks noGrp="1"/>
          </p:cNvSpPr>
          <p:nvPr>
            <p:ph type="sldNum" sz="quarter" idx="15"/>
          </p:nvPr>
        </p:nvSpPr>
        <p:spPr/>
        <p:txBody>
          <a:bodyPr/>
          <a:lstStyle/>
          <a:p>
            <a:fld id="{7870704B-CE94-48CC-AF30-84932A1262A7}" type="slidenum">
              <a:rPr lang="en-GB" smtClean="0"/>
              <a:pPr/>
              <a:t>‹#›</a:t>
            </a:fld>
            <a:endParaRPr lang="en-GB" dirty="0"/>
          </a:p>
        </p:txBody>
      </p:sp>
      <p:sp>
        <p:nvSpPr>
          <p:cNvPr id="6" name="Subtitle 2">
            <a:extLst>
              <a:ext uri="{FF2B5EF4-FFF2-40B4-BE49-F238E27FC236}">
                <a16:creationId xmlns:a16="http://schemas.microsoft.com/office/drawing/2014/main" id="{06D22B17-E9E9-3842-A116-5C0D59C56C8F}"/>
              </a:ext>
            </a:extLst>
          </p:cNvPr>
          <p:cNvSpPr>
            <a:spLocks noGrp="1"/>
          </p:cNvSpPr>
          <p:nvPr>
            <p:ph type="subTitle" idx="16"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2709AE37-4C0E-9449-8811-AF627111A71F}"/>
              </a:ext>
            </a:extLst>
          </p:cNvPr>
          <p:cNvSpPr>
            <a:spLocks noGrp="1"/>
          </p:cNvSpPr>
          <p:nvPr>
            <p:ph type="dt" sz="half" idx="17"/>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0E5A4581-58A2-5947-96BD-212EB8536951}"/>
              </a:ext>
            </a:extLst>
          </p:cNvPr>
          <p:cNvSpPr>
            <a:spLocks noGrp="1"/>
          </p:cNvSpPr>
          <p:nvPr>
            <p:ph type="ftr" sz="quarter" idx="18"/>
          </p:nvPr>
        </p:nvSpPr>
        <p:spPr/>
        <p:txBody>
          <a:bodyPr/>
          <a:lstStyle/>
          <a:p>
            <a:pPr algn="l"/>
            <a:r>
              <a:rPr lang="en-US"/>
              <a:t>Presentation Title</a:t>
            </a:r>
            <a:endParaRPr lang="en-US" dirty="0"/>
          </a:p>
        </p:txBody>
      </p:sp>
    </p:spTree>
    <p:extLst>
      <p:ext uri="{BB962C8B-B14F-4D97-AF65-F5344CB8AC3E}">
        <p14:creationId xmlns:p14="http://schemas.microsoft.com/office/powerpoint/2010/main" val="353739647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One Column Content - Subtitl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6" y="1577578"/>
            <a:ext cx="2646759"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10"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5" name="Slide Number Placeholder 4">
            <a:extLst>
              <a:ext uri="{FF2B5EF4-FFF2-40B4-BE49-F238E27FC236}">
                <a16:creationId xmlns:a16="http://schemas.microsoft.com/office/drawing/2014/main" id="{C8CAC806-7708-6C42-A901-982FA119C086}"/>
              </a:ext>
            </a:extLst>
          </p:cNvPr>
          <p:cNvSpPr>
            <a:spLocks noGrp="1"/>
          </p:cNvSpPr>
          <p:nvPr>
            <p:ph type="sldNum" sz="quarter" idx="15"/>
          </p:nvPr>
        </p:nvSpPr>
        <p:spPr/>
        <p:txBody>
          <a:bodyPr/>
          <a:lstStyle/>
          <a:p>
            <a:fld id="{7870704B-CE94-48CC-AF30-84932A1262A7}" type="slidenum">
              <a:rPr lang="en-GB" smtClean="0"/>
              <a:pPr/>
              <a:t>‹#›</a:t>
            </a:fld>
            <a:endParaRPr lang="en-GB" dirty="0"/>
          </a:p>
        </p:txBody>
      </p:sp>
      <p:sp>
        <p:nvSpPr>
          <p:cNvPr id="6" name="Subtitle 2">
            <a:extLst>
              <a:ext uri="{FF2B5EF4-FFF2-40B4-BE49-F238E27FC236}">
                <a16:creationId xmlns:a16="http://schemas.microsoft.com/office/drawing/2014/main" id="{1C758DF0-2055-C446-AF59-8BED8AF86DAB}"/>
              </a:ext>
            </a:extLst>
          </p:cNvPr>
          <p:cNvSpPr>
            <a:spLocks noGrp="1"/>
          </p:cNvSpPr>
          <p:nvPr>
            <p:ph type="subTitle" idx="16"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F75A8AA7-C631-FC48-B78E-A7C28CBFC4D6}"/>
              </a:ext>
            </a:extLst>
          </p:cNvPr>
          <p:cNvSpPr>
            <a:spLocks noGrp="1"/>
          </p:cNvSpPr>
          <p:nvPr>
            <p:ph type="dt" sz="half" idx="17"/>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6039EA78-0E25-1E49-9BAA-8BB4D19EDF64}"/>
              </a:ext>
            </a:extLst>
          </p:cNvPr>
          <p:cNvSpPr>
            <a:spLocks noGrp="1"/>
          </p:cNvSpPr>
          <p:nvPr>
            <p:ph type="ftr" sz="quarter" idx="18"/>
          </p:nvPr>
        </p:nvSpPr>
        <p:spPr/>
        <p:txBody>
          <a:bodyPr/>
          <a:lstStyle/>
          <a:p>
            <a:pPr algn="l"/>
            <a:r>
              <a:rPr lang="en-US"/>
              <a:t>Presentation Title</a:t>
            </a:r>
            <a:endParaRPr lang="en-US" dirty="0"/>
          </a:p>
        </p:txBody>
      </p:sp>
    </p:spTree>
    <p:extLst>
      <p:ext uri="{BB962C8B-B14F-4D97-AF65-F5344CB8AC3E}">
        <p14:creationId xmlns:p14="http://schemas.microsoft.com/office/powerpoint/2010/main" val="324178600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Two Content - Subtitle">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332185" y="1577579"/>
            <a:ext cx="4105275" cy="3051571"/>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3"/>
          <p:cNvSpPr>
            <a:spLocks noGrp="1"/>
          </p:cNvSpPr>
          <p:nvPr>
            <p:ph sz="half" idx="2" hasCustomPrompt="1"/>
          </p:nvPr>
        </p:nvSpPr>
        <p:spPr>
          <a:xfrm>
            <a:off x="4706542" y="1577578"/>
            <a:ext cx="4105274" cy="3051571"/>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11"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6" name="Slide Number Placeholder 5">
            <a:extLst>
              <a:ext uri="{FF2B5EF4-FFF2-40B4-BE49-F238E27FC236}">
                <a16:creationId xmlns:a16="http://schemas.microsoft.com/office/drawing/2014/main" id="{E7945371-B6F9-F541-89EE-24D897592CA4}"/>
              </a:ext>
            </a:extLst>
          </p:cNvPr>
          <p:cNvSpPr>
            <a:spLocks noGrp="1"/>
          </p:cNvSpPr>
          <p:nvPr>
            <p:ph type="sldNum" sz="quarter" idx="15"/>
          </p:nvPr>
        </p:nvSpPr>
        <p:spPr/>
        <p:txBody>
          <a:bodyPr/>
          <a:lstStyle/>
          <a:p>
            <a:fld id="{7870704B-CE94-48CC-AF30-84932A1262A7}" type="slidenum">
              <a:rPr lang="en-GB" smtClean="0"/>
              <a:pPr/>
              <a:t>‹#›</a:t>
            </a:fld>
            <a:endParaRPr lang="en-GB" dirty="0"/>
          </a:p>
        </p:txBody>
      </p:sp>
      <p:sp>
        <p:nvSpPr>
          <p:cNvPr id="7" name="Subtitle 2">
            <a:extLst>
              <a:ext uri="{FF2B5EF4-FFF2-40B4-BE49-F238E27FC236}">
                <a16:creationId xmlns:a16="http://schemas.microsoft.com/office/drawing/2014/main" id="{32E0820E-E86A-4245-AF6A-000EBF442F6A}"/>
              </a:ext>
            </a:extLst>
          </p:cNvPr>
          <p:cNvSpPr>
            <a:spLocks noGrp="1"/>
          </p:cNvSpPr>
          <p:nvPr>
            <p:ph type="subTitle" idx="16"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701872E8-5749-484B-9C68-8AF6F238E4A1}"/>
              </a:ext>
            </a:extLst>
          </p:cNvPr>
          <p:cNvSpPr>
            <a:spLocks noGrp="1"/>
          </p:cNvSpPr>
          <p:nvPr>
            <p:ph type="dt" sz="half" idx="17"/>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00AD96B6-4E2D-5D4D-9281-01075C08C040}"/>
              </a:ext>
            </a:extLst>
          </p:cNvPr>
          <p:cNvSpPr>
            <a:spLocks noGrp="1"/>
          </p:cNvSpPr>
          <p:nvPr>
            <p:ph type="ftr" sz="quarter" idx="18"/>
          </p:nvPr>
        </p:nvSpPr>
        <p:spPr/>
        <p:txBody>
          <a:bodyPr/>
          <a:lstStyle/>
          <a:p>
            <a:pPr algn="l"/>
            <a:r>
              <a:rPr lang="en-US"/>
              <a:t>Presentation Title</a:t>
            </a:r>
            <a:endParaRPr lang="en-US" dirty="0"/>
          </a:p>
        </p:txBody>
      </p:sp>
    </p:spTree>
    <p:extLst>
      <p:ext uri="{BB962C8B-B14F-4D97-AF65-F5344CB8AC3E}">
        <p14:creationId xmlns:p14="http://schemas.microsoft.com/office/powerpoint/2010/main" val="4774400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Content and Image - Subtitle">
    <p:spTree>
      <p:nvGrpSpPr>
        <p:cNvPr id="1" name=""/>
        <p:cNvGrpSpPr/>
        <p:nvPr/>
      </p:nvGrpSpPr>
      <p:grpSpPr>
        <a:xfrm>
          <a:off x="0" y="0"/>
          <a:ext cx="0" cy="0"/>
          <a:chOff x="0" y="0"/>
          <a:chExt cx="0" cy="0"/>
        </a:xfrm>
      </p:grpSpPr>
      <p:sp>
        <p:nvSpPr>
          <p:cNvPr id="9" name="Picture Placeholder 8"/>
          <p:cNvSpPr>
            <a:spLocks noGrp="1"/>
          </p:cNvSpPr>
          <p:nvPr>
            <p:ph type="pic" sz="quarter" idx="13"/>
          </p:nvPr>
        </p:nvSpPr>
        <p:spPr>
          <a:xfrm>
            <a:off x="4572000" y="0"/>
            <a:ext cx="4572000" cy="514350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sp>
        <p:nvSpPr>
          <p:cNvPr id="3" name="Content Placeholder 2"/>
          <p:cNvSpPr>
            <a:spLocks noGrp="1"/>
          </p:cNvSpPr>
          <p:nvPr>
            <p:ph sz="half" idx="1" hasCustomPrompt="1"/>
          </p:nvPr>
        </p:nvSpPr>
        <p:spPr>
          <a:xfrm>
            <a:off x="332185" y="1577578"/>
            <a:ext cx="3988355"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12" name="Title 1"/>
          <p:cNvSpPr>
            <a:spLocks noGrp="1"/>
          </p:cNvSpPr>
          <p:nvPr>
            <p:ph type="title" hasCustomPrompt="1"/>
          </p:nvPr>
        </p:nvSpPr>
        <p:spPr>
          <a:xfrm>
            <a:off x="332185" y="322886"/>
            <a:ext cx="3988355" cy="377190"/>
          </a:xfrm>
        </p:spPr>
        <p:txBody>
          <a:bodyPr/>
          <a:lstStyle>
            <a:lvl1pPr>
              <a:defRPr/>
            </a:lvl1pPr>
          </a:lstStyle>
          <a:p>
            <a:r>
              <a:rPr lang="en-US" dirty="0"/>
              <a:t>[Slide title]</a:t>
            </a:r>
            <a:endParaRPr lang="en-GB" dirty="0"/>
          </a:p>
        </p:txBody>
      </p:sp>
      <p:sp>
        <p:nvSpPr>
          <p:cNvPr id="5" name="Slide Number Placeholder 4">
            <a:extLst>
              <a:ext uri="{FF2B5EF4-FFF2-40B4-BE49-F238E27FC236}">
                <a16:creationId xmlns:a16="http://schemas.microsoft.com/office/drawing/2014/main" id="{F064736F-99D3-5349-B4BB-3F5BE96B5885}"/>
              </a:ext>
            </a:extLst>
          </p:cNvPr>
          <p:cNvSpPr>
            <a:spLocks noGrp="1"/>
          </p:cNvSpPr>
          <p:nvPr>
            <p:ph type="sldNum" sz="quarter" idx="18"/>
          </p:nvPr>
        </p:nvSpPr>
        <p:spPr bwMode="gray"/>
        <p:txBody>
          <a:bodyPr/>
          <a:lstStyle>
            <a:lvl1pPr>
              <a:defRPr>
                <a:solidFill>
                  <a:schemeClr val="bg1"/>
                </a:solidFill>
              </a:defRPr>
            </a:lvl1pPr>
          </a:lstStyle>
          <a:p>
            <a:fld id="{7870704B-CE94-48CC-AF30-84932A1262A7}" type="slidenum">
              <a:rPr lang="en-GB" smtClean="0"/>
              <a:pPr/>
              <a:t>‹#›</a:t>
            </a:fld>
            <a:endParaRPr lang="en-GB" dirty="0"/>
          </a:p>
        </p:txBody>
      </p:sp>
      <p:sp>
        <p:nvSpPr>
          <p:cNvPr id="7" name="Subtitle 2">
            <a:extLst>
              <a:ext uri="{FF2B5EF4-FFF2-40B4-BE49-F238E27FC236}">
                <a16:creationId xmlns:a16="http://schemas.microsoft.com/office/drawing/2014/main" id="{339845CC-465C-0147-BB19-41367E39D82E}"/>
              </a:ext>
            </a:extLst>
          </p:cNvPr>
          <p:cNvSpPr>
            <a:spLocks noGrp="1"/>
          </p:cNvSpPr>
          <p:nvPr>
            <p:ph type="subTitle" idx="16" hasCustomPrompt="1"/>
          </p:nvPr>
        </p:nvSpPr>
        <p:spPr>
          <a:xfrm>
            <a:off x="332184" y="700075"/>
            <a:ext cx="3988356"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CAF02CD0-5DDD-1F41-AEB4-55BDD643AC82}"/>
              </a:ext>
            </a:extLst>
          </p:cNvPr>
          <p:cNvSpPr>
            <a:spLocks noGrp="1"/>
          </p:cNvSpPr>
          <p:nvPr>
            <p:ph type="dt" sz="half" idx="19"/>
          </p:nvPr>
        </p:nvSpPr>
        <p:spPr/>
        <p:txBody>
          <a:bodyPr/>
          <a:lstStyle>
            <a:lvl1pPr>
              <a:defRPr>
                <a:solidFill>
                  <a:schemeClr val="bg1"/>
                </a:solidFill>
              </a:defRPr>
            </a:lvl1pPr>
          </a:lstStyle>
          <a:p>
            <a:r>
              <a:rPr lang="en-US"/>
              <a:t>Date</a:t>
            </a:r>
            <a:endParaRPr lang="en-US" dirty="0"/>
          </a:p>
        </p:txBody>
      </p:sp>
      <p:sp>
        <p:nvSpPr>
          <p:cNvPr id="4" name="Footer Placeholder 3">
            <a:extLst>
              <a:ext uri="{FF2B5EF4-FFF2-40B4-BE49-F238E27FC236}">
                <a16:creationId xmlns:a16="http://schemas.microsoft.com/office/drawing/2014/main" id="{978E0517-3586-2A46-900E-429A592FD731}"/>
              </a:ext>
            </a:extLst>
          </p:cNvPr>
          <p:cNvSpPr>
            <a:spLocks noGrp="1"/>
          </p:cNvSpPr>
          <p:nvPr>
            <p:ph type="ftr" sz="quarter" idx="20"/>
          </p:nvPr>
        </p:nvSpPr>
        <p:spPr/>
        <p:txBody>
          <a:bodyPr/>
          <a:lstStyle/>
          <a:p>
            <a:pPr algn="l"/>
            <a:r>
              <a:rPr lang="en-US"/>
              <a:t>Presentation Title</a:t>
            </a:r>
            <a:endParaRPr lang="en-US" dirty="0"/>
          </a:p>
        </p:txBody>
      </p:sp>
    </p:spTree>
    <p:extLst>
      <p:ext uri="{BB962C8B-B14F-4D97-AF65-F5344CB8AC3E}">
        <p14:creationId xmlns:p14="http://schemas.microsoft.com/office/powerpoint/2010/main" val="213710200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Three Content - Subtitle">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332185" y="1577579"/>
            <a:ext cx="2646759"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3"/>
          <p:cNvSpPr>
            <a:spLocks noGrp="1"/>
          </p:cNvSpPr>
          <p:nvPr>
            <p:ph sz="half" idx="2" hasCustomPrompt="1"/>
          </p:nvPr>
        </p:nvSpPr>
        <p:spPr>
          <a:xfrm>
            <a:off x="3249216" y="1577579"/>
            <a:ext cx="2646759"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12" name="Content Placeholder 3"/>
          <p:cNvSpPr>
            <a:spLocks noGrp="1"/>
          </p:cNvSpPr>
          <p:nvPr>
            <p:ph sz="half" idx="13" hasCustomPrompt="1"/>
          </p:nvPr>
        </p:nvSpPr>
        <p:spPr>
          <a:xfrm>
            <a:off x="6165057" y="1577579"/>
            <a:ext cx="2646759"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15"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6" name="Slide Number Placeholder 5">
            <a:extLst>
              <a:ext uri="{FF2B5EF4-FFF2-40B4-BE49-F238E27FC236}">
                <a16:creationId xmlns:a16="http://schemas.microsoft.com/office/drawing/2014/main" id="{C8D01178-C346-1B4F-8DFA-F5B5E0660B1A}"/>
              </a:ext>
            </a:extLst>
          </p:cNvPr>
          <p:cNvSpPr>
            <a:spLocks noGrp="1"/>
          </p:cNvSpPr>
          <p:nvPr>
            <p:ph type="sldNum" sz="quarter" idx="18"/>
          </p:nvPr>
        </p:nvSpPr>
        <p:spPr/>
        <p:txBody>
          <a:bodyPr/>
          <a:lstStyle/>
          <a:p>
            <a:fld id="{7870704B-CE94-48CC-AF30-84932A1262A7}" type="slidenum">
              <a:rPr lang="en-GB" smtClean="0"/>
              <a:pPr/>
              <a:t>‹#›</a:t>
            </a:fld>
            <a:endParaRPr lang="en-GB" dirty="0"/>
          </a:p>
        </p:txBody>
      </p:sp>
      <p:sp>
        <p:nvSpPr>
          <p:cNvPr id="8" name="Subtitle 2">
            <a:extLst>
              <a:ext uri="{FF2B5EF4-FFF2-40B4-BE49-F238E27FC236}">
                <a16:creationId xmlns:a16="http://schemas.microsoft.com/office/drawing/2014/main" id="{B56B3548-5EB8-714F-93B3-BD8CE8C6C99A}"/>
              </a:ext>
            </a:extLst>
          </p:cNvPr>
          <p:cNvSpPr>
            <a:spLocks noGrp="1"/>
          </p:cNvSpPr>
          <p:nvPr>
            <p:ph type="subTitle" idx="16"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CF957D98-A9BD-6147-8C17-F6034346BCFA}"/>
              </a:ext>
            </a:extLst>
          </p:cNvPr>
          <p:cNvSpPr>
            <a:spLocks noGrp="1"/>
          </p:cNvSpPr>
          <p:nvPr>
            <p:ph type="dt" sz="half" idx="19"/>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6B079912-E66E-9D45-8060-9249926E269D}"/>
              </a:ext>
            </a:extLst>
          </p:cNvPr>
          <p:cNvSpPr>
            <a:spLocks noGrp="1"/>
          </p:cNvSpPr>
          <p:nvPr>
            <p:ph type="ftr" sz="quarter" idx="20"/>
          </p:nvPr>
        </p:nvSpPr>
        <p:spPr/>
        <p:txBody>
          <a:bodyPr/>
          <a:lstStyle/>
          <a:p>
            <a:pPr algn="l"/>
            <a:r>
              <a:rPr lang="en-US"/>
              <a:t>Presentation Title</a:t>
            </a:r>
            <a:endParaRPr lang="en-US" dirty="0"/>
          </a:p>
        </p:txBody>
      </p:sp>
    </p:spTree>
    <p:extLst>
      <p:ext uri="{BB962C8B-B14F-4D97-AF65-F5344CB8AC3E}">
        <p14:creationId xmlns:p14="http://schemas.microsoft.com/office/powerpoint/2010/main" val="339831683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Four Content - Subtitle">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332185" y="1577578"/>
            <a:ext cx="1917000"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3"/>
          <p:cNvSpPr>
            <a:spLocks noGrp="1"/>
          </p:cNvSpPr>
          <p:nvPr>
            <p:ph sz="half" idx="2" hasCustomPrompt="1"/>
          </p:nvPr>
        </p:nvSpPr>
        <p:spPr>
          <a:xfrm>
            <a:off x="2520460" y="1577578"/>
            <a:ext cx="1917000"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6" name="Content Placeholder 3"/>
          <p:cNvSpPr>
            <a:spLocks noGrp="1"/>
          </p:cNvSpPr>
          <p:nvPr>
            <p:ph sz="half" idx="13" hasCustomPrompt="1"/>
          </p:nvPr>
        </p:nvSpPr>
        <p:spPr>
          <a:xfrm>
            <a:off x="4706541" y="1577578"/>
            <a:ext cx="1917000"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7" name="Content Placeholder 3"/>
          <p:cNvSpPr>
            <a:spLocks noGrp="1"/>
          </p:cNvSpPr>
          <p:nvPr>
            <p:ph sz="half" idx="14" hasCustomPrompt="1"/>
          </p:nvPr>
        </p:nvSpPr>
        <p:spPr>
          <a:xfrm>
            <a:off x="6892622" y="1577578"/>
            <a:ext cx="1917000"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10"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9" name="Slide Number Placeholder 8">
            <a:extLst>
              <a:ext uri="{FF2B5EF4-FFF2-40B4-BE49-F238E27FC236}">
                <a16:creationId xmlns:a16="http://schemas.microsoft.com/office/drawing/2014/main" id="{0FAD9719-920C-B64C-90D2-E337E9E7C112}"/>
              </a:ext>
            </a:extLst>
          </p:cNvPr>
          <p:cNvSpPr>
            <a:spLocks noGrp="1"/>
          </p:cNvSpPr>
          <p:nvPr>
            <p:ph type="sldNum" sz="quarter" idx="19"/>
          </p:nvPr>
        </p:nvSpPr>
        <p:spPr/>
        <p:txBody>
          <a:bodyPr/>
          <a:lstStyle/>
          <a:p>
            <a:fld id="{7870704B-CE94-48CC-AF30-84932A1262A7}" type="slidenum">
              <a:rPr lang="en-GB" smtClean="0"/>
              <a:pPr/>
              <a:t>‹#›</a:t>
            </a:fld>
            <a:endParaRPr lang="en-GB" dirty="0"/>
          </a:p>
        </p:txBody>
      </p:sp>
      <p:sp>
        <p:nvSpPr>
          <p:cNvPr id="11" name="Subtitle 2">
            <a:extLst>
              <a:ext uri="{FF2B5EF4-FFF2-40B4-BE49-F238E27FC236}">
                <a16:creationId xmlns:a16="http://schemas.microsoft.com/office/drawing/2014/main" id="{42F08066-BCE7-3945-BE4E-1DEA43569B7F}"/>
              </a:ext>
            </a:extLst>
          </p:cNvPr>
          <p:cNvSpPr>
            <a:spLocks noGrp="1"/>
          </p:cNvSpPr>
          <p:nvPr>
            <p:ph type="subTitle" idx="16"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9B41EFB3-11D6-AA4B-8128-47D7D7AFAE91}"/>
              </a:ext>
            </a:extLst>
          </p:cNvPr>
          <p:cNvSpPr>
            <a:spLocks noGrp="1"/>
          </p:cNvSpPr>
          <p:nvPr>
            <p:ph type="dt" sz="half" idx="20"/>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2669CF68-145B-AD42-A079-345D6E783D1E}"/>
              </a:ext>
            </a:extLst>
          </p:cNvPr>
          <p:cNvSpPr>
            <a:spLocks noGrp="1"/>
          </p:cNvSpPr>
          <p:nvPr>
            <p:ph type="ftr" sz="quarter" idx="21"/>
          </p:nvPr>
        </p:nvSpPr>
        <p:spPr/>
        <p:txBody>
          <a:bodyPr/>
          <a:lstStyle/>
          <a:p>
            <a:pPr algn="l"/>
            <a:r>
              <a:rPr lang="en-US"/>
              <a:t>Presentation Title</a:t>
            </a:r>
            <a:endParaRPr lang="en-US" dirty="0"/>
          </a:p>
        </p:txBody>
      </p:sp>
    </p:spTree>
    <p:extLst>
      <p:ext uri="{BB962C8B-B14F-4D97-AF65-F5344CB8AC3E}">
        <p14:creationId xmlns:p14="http://schemas.microsoft.com/office/powerpoint/2010/main" val="68904741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Five Content - Subtitl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32185" y="1577578"/>
            <a:ext cx="1479600" cy="305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2082784" y="1577578"/>
            <a:ext cx="1479600" cy="305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Content Placeholder 3"/>
          <p:cNvSpPr>
            <a:spLocks noGrp="1"/>
          </p:cNvSpPr>
          <p:nvPr>
            <p:ph sz="half" idx="13"/>
          </p:nvPr>
        </p:nvSpPr>
        <p:spPr>
          <a:xfrm>
            <a:off x="3833383" y="1577578"/>
            <a:ext cx="1479600" cy="305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Content Placeholder 3"/>
          <p:cNvSpPr>
            <a:spLocks noGrp="1"/>
          </p:cNvSpPr>
          <p:nvPr>
            <p:ph sz="half" idx="14"/>
          </p:nvPr>
        </p:nvSpPr>
        <p:spPr>
          <a:xfrm>
            <a:off x="5583982" y="1577578"/>
            <a:ext cx="1479600" cy="305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9" name="Content Placeholder 3"/>
          <p:cNvSpPr>
            <a:spLocks noGrp="1"/>
          </p:cNvSpPr>
          <p:nvPr>
            <p:ph sz="half" idx="15"/>
          </p:nvPr>
        </p:nvSpPr>
        <p:spPr>
          <a:xfrm>
            <a:off x="7334582" y="1577578"/>
            <a:ext cx="1479600" cy="305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1"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10" name="Slide Number Placeholder 9">
            <a:extLst>
              <a:ext uri="{FF2B5EF4-FFF2-40B4-BE49-F238E27FC236}">
                <a16:creationId xmlns:a16="http://schemas.microsoft.com/office/drawing/2014/main" id="{4B2DB5C5-A275-6447-991C-726CD70A52A9}"/>
              </a:ext>
            </a:extLst>
          </p:cNvPr>
          <p:cNvSpPr>
            <a:spLocks noGrp="1"/>
          </p:cNvSpPr>
          <p:nvPr>
            <p:ph type="sldNum" sz="quarter" idx="20"/>
          </p:nvPr>
        </p:nvSpPr>
        <p:spPr/>
        <p:txBody>
          <a:bodyPr/>
          <a:lstStyle/>
          <a:p>
            <a:fld id="{7870704B-CE94-48CC-AF30-84932A1262A7}" type="slidenum">
              <a:rPr lang="en-GB" smtClean="0"/>
              <a:pPr/>
              <a:t>‹#›</a:t>
            </a:fld>
            <a:endParaRPr lang="en-GB" dirty="0"/>
          </a:p>
        </p:txBody>
      </p:sp>
      <p:sp>
        <p:nvSpPr>
          <p:cNvPr id="12" name="Subtitle 2">
            <a:extLst>
              <a:ext uri="{FF2B5EF4-FFF2-40B4-BE49-F238E27FC236}">
                <a16:creationId xmlns:a16="http://schemas.microsoft.com/office/drawing/2014/main" id="{BCBFC701-7287-1F4F-B6FA-1BECCBF324C6}"/>
              </a:ext>
            </a:extLst>
          </p:cNvPr>
          <p:cNvSpPr>
            <a:spLocks noGrp="1"/>
          </p:cNvSpPr>
          <p:nvPr>
            <p:ph type="subTitle" idx="16"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9A06189D-4BB2-3A4B-BC60-C76CE65FA0CC}"/>
              </a:ext>
            </a:extLst>
          </p:cNvPr>
          <p:cNvSpPr>
            <a:spLocks noGrp="1"/>
          </p:cNvSpPr>
          <p:nvPr>
            <p:ph type="dt" sz="half" idx="21"/>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E698595F-E08B-3E4B-8E63-3152F1690C5D}"/>
              </a:ext>
            </a:extLst>
          </p:cNvPr>
          <p:cNvSpPr>
            <a:spLocks noGrp="1"/>
          </p:cNvSpPr>
          <p:nvPr>
            <p:ph type="ftr" sz="quarter" idx="22"/>
          </p:nvPr>
        </p:nvSpPr>
        <p:spPr/>
        <p:txBody>
          <a:bodyPr/>
          <a:lstStyle/>
          <a:p>
            <a:pPr algn="l"/>
            <a:r>
              <a:rPr lang="en-US"/>
              <a:t>Presentation Title</a:t>
            </a:r>
            <a:endParaRPr lang="en-US" dirty="0"/>
          </a:p>
        </p:txBody>
      </p:sp>
    </p:spTree>
    <p:extLst>
      <p:ext uri="{BB962C8B-B14F-4D97-AF65-F5344CB8AC3E}">
        <p14:creationId xmlns:p14="http://schemas.microsoft.com/office/powerpoint/2010/main" val="154505429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Three Images - Subtitle">
    <p:spTree>
      <p:nvGrpSpPr>
        <p:cNvPr id="1" name=""/>
        <p:cNvGrpSpPr/>
        <p:nvPr/>
      </p:nvGrpSpPr>
      <p:grpSpPr>
        <a:xfrm>
          <a:off x="0" y="0"/>
          <a:ext cx="0" cy="0"/>
          <a:chOff x="0" y="0"/>
          <a:chExt cx="0" cy="0"/>
        </a:xfrm>
      </p:grpSpPr>
      <p:sp>
        <p:nvSpPr>
          <p:cNvPr id="10" name="Picture Placeholder 9"/>
          <p:cNvSpPr>
            <a:spLocks noGrp="1"/>
          </p:cNvSpPr>
          <p:nvPr>
            <p:ph type="pic" sz="quarter" idx="13"/>
          </p:nvPr>
        </p:nvSpPr>
        <p:spPr>
          <a:xfrm>
            <a:off x="332184" y="1575197"/>
            <a:ext cx="2646760" cy="226314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a:p>
        </p:txBody>
      </p:sp>
      <p:sp>
        <p:nvSpPr>
          <p:cNvPr id="13" name="Text Placeholder 12"/>
          <p:cNvSpPr>
            <a:spLocks noGrp="1"/>
          </p:cNvSpPr>
          <p:nvPr>
            <p:ph type="body" sz="quarter" idx="14" hasCustomPrompt="1"/>
          </p:nvPr>
        </p:nvSpPr>
        <p:spPr>
          <a:xfrm>
            <a:off x="332185" y="3960019"/>
            <a:ext cx="2646759" cy="669131"/>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p:txBody>
      </p:sp>
      <p:sp>
        <p:nvSpPr>
          <p:cNvPr id="16" name="Picture Placeholder 9"/>
          <p:cNvSpPr>
            <a:spLocks noGrp="1"/>
          </p:cNvSpPr>
          <p:nvPr>
            <p:ph type="pic" sz="quarter" idx="15"/>
          </p:nvPr>
        </p:nvSpPr>
        <p:spPr>
          <a:xfrm>
            <a:off x="3248621" y="1575197"/>
            <a:ext cx="2646760" cy="226314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a:p>
        </p:txBody>
      </p:sp>
      <p:sp>
        <p:nvSpPr>
          <p:cNvPr id="17" name="Text Placeholder 12"/>
          <p:cNvSpPr>
            <a:spLocks noGrp="1"/>
          </p:cNvSpPr>
          <p:nvPr>
            <p:ph type="body" sz="quarter" idx="16" hasCustomPrompt="1"/>
          </p:nvPr>
        </p:nvSpPr>
        <p:spPr>
          <a:xfrm>
            <a:off x="3248621" y="3960019"/>
            <a:ext cx="2646759" cy="669131"/>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p:txBody>
      </p:sp>
      <p:sp>
        <p:nvSpPr>
          <p:cNvPr id="18" name="Picture Placeholder 9"/>
          <p:cNvSpPr>
            <a:spLocks noGrp="1"/>
          </p:cNvSpPr>
          <p:nvPr>
            <p:ph type="pic" sz="quarter" idx="17"/>
          </p:nvPr>
        </p:nvSpPr>
        <p:spPr>
          <a:xfrm>
            <a:off x="6165057" y="1575197"/>
            <a:ext cx="2646760" cy="226314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a:p>
        </p:txBody>
      </p:sp>
      <p:sp>
        <p:nvSpPr>
          <p:cNvPr id="19" name="Text Placeholder 12"/>
          <p:cNvSpPr>
            <a:spLocks noGrp="1"/>
          </p:cNvSpPr>
          <p:nvPr>
            <p:ph type="body" sz="quarter" idx="18" hasCustomPrompt="1"/>
          </p:nvPr>
        </p:nvSpPr>
        <p:spPr>
          <a:xfrm>
            <a:off x="6165057" y="3960019"/>
            <a:ext cx="2646759" cy="669131"/>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p:txBody>
      </p:sp>
      <p:sp>
        <p:nvSpPr>
          <p:cNvPr id="14"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4" name="Slide Number Placeholder 3">
            <a:extLst>
              <a:ext uri="{FF2B5EF4-FFF2-40B4-BE49-F238E27FC236}">
                <a16:creationId xmlns:a16="http://schemas.microsoft.com/office/drawing/2014/main" id="{ECB03D1A-AA63-224E-A7F2-44C5BFC3BB18}"/>
              </a:ext>
            </a:extLst>
          </p:cNvPr>
          <p:cNvSpPr>
            <a:spLocks noGrp="1"/>
          </p:cNvSpPr>
          <p:nvPr>
            <p:ph type="sldNum" sz="quarter" idx="23"/>
          </p:nvPr>
        </p:nvSpPr>
        <p:spPr/>
        <p:txBody>
          <a:bodyPr/>
          <a:lstStyle/>
          <a:p>
            <a:fld id="{7870704B-CE94-48CC-AF30-84932A1262A7}" type="slidenum">
              <a:rPr lang="en-GB" smtClean="0"/>
              <a:pPr/>
              <a:t>‹#›</a:t>
            </a:fld>
            <a:endParaRPr lang="en-GB" dirty="0"/>
          </a:p>
        </p:txBody>
      </p:sp>
      <p:sp>
        <p:nvSpPr>
          <p:cNvPr id="11" name="Subtitle 2">
            <a:extLst>
              <a:ext uri="{FF2B5EF4-FFF2-40B4-BE49-F238E27FC236}">
                <a16:creationId xmlns:a16="http://schemas.microsoft.com/office/drawing/2014/main" id="{5CE153FD-285A-D647-ADE4-833E86A9CF52}"/>
              </a:ext>
            </a:extLst>
          </p:cNvPr>
          <p:cNvSpPr>
            <a:spLocks noGrp="1"/>
          </p:cNvSpPr>
          <p:nvPr>
            <p:ph type="subTitle" idx="24"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689EEA72-3A8E-454B-8611-EF7B92A8D01E}"/>
              </a:ext>
            </a:extLst>
          </p:cNvPr>
          <p:cNvSpPr>
            <a:spLocks noGrp="1"/>
          </p:cNvSpPr>
          <p:nvPr>
            <p:ph type="dt" sz="half" idx="25"/>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4FA46C5C-0050-F948-8DC9-450AE0734966}"/>
              </a:ext>
            </a:extLst>
          </p:cNvPr>
          <p:cNvSpPr>
            <a:spLocks noGrp="1"/>
          </p:cNvSpPr>
          <p:nvPr>
            <p:ph type="ftr" sz="quarter" idx="26"/>
          </p:nvPr>
        </p:nvSpPr>
        <p:spPr/>
        <p:txBody>
          <a:bodyPr/>
          <a:lstStyle/>
          <a:p>
            <a:pPr algn="l"/>
            <a:r>
              <a:rPr lang="en-US"/>
              <a:t>Presentation Title</a:t>
            </a:r>
            <a:endParaRPr lang="en-US" dirty="0"/>
          </a:p>
        </p:txBody>
      </p:sp>
    </p:spTree>
    <p:extLst>
      <p:ext uri="{BB962C8B-B14F-4D97-AF65-F5344CB8AC3E}">
        <p14:creationId xmlns:p14="http://schemas.microsoft.com/office/powerpoint/2010/main" val="19702090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Four Text Boxes for Icons - Subtitle">
    <p:spTree>
      <p:nvGrpSpPr>
        <p:cNvPr id="1" name=""/>
        <p:cNvGrpSpPr/>
        <p:nvPr/>
      </p:nvGrpSpPr>
      <p:grpSpPr>
        <a:xfrm>
          <a:off x="0" y="0"/>
          <a:ext cx="0" cy="0"/>
          <a:chOff x="0" y="0"/>
          <a:chExt cx="0" cy="0"/>
        </a:xfrm>
      </p:grpSpPr>
      <p:sp>
        <p:nvSpPr>
          <p:cNvPr id="13" name="Text Placeholder 12"/>
          <p:cNvSpPr>
            <a:spLocks noGrp="1"/>
          </p:cNvSpPr>
          <p:nvPr>
            <p:ph type="body" sz="quarter" idx="14" hasCustomPrompt="1"/>
          </p:nvPr>
        </p:nvSpPr>
        <p:spPr>
          <a:xfrm>
            <a:off x="332185" y="2571750"/>
            <a:ext cx="1920240" cy="2057400"/>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7" name="Text Placeholder 12"/>
          <p:cNvSpPr>
            <a:spLocks noGrp="1"/>
          </p:cNvSpPr>
          <p:nvPr>
            <p:ph type="body" sz="quarter" idx="16" hasCustomPrompt="1"/>
          </p:nvPr>
        </p:nvSpPr>
        <p:spPr>
          <a:xfrm>
            <a:off x="2518649" y="2571750"/>
            <a:ext cx="1920240" cy="2057400"/>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9" name="Text Placeholder 12"/>
          <p:cNvSpPr>
            <a:spLocks noGrp="1"/>
          </p:cNvSpPr>
          <p:nvPr>
            <p:ph type="body" sz="quarter" idx="18" hasCustomPrompt="1"/>
          </p:nvPr>
        </p:nvSpPr>
        <p:spPr>
          <a:xfrm>
            <a:off x="4705112" y="2571750"/>
            <a:ext cx="1920240" cy="2057400"/>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5" name="Text Placeholder 12"/>
          <p:cNvSpPr>
            <a:spLocks noGrp="1"/>
          </p:cNvSpPr>
          <p:nvPr>
            <p:ph type="body" sz="quarter" idx="20" hasCustomPrompt="1"/>
          </p:nvPr>
        </p:nvSpPr>
        <p:spPr>
          <a:xfrm>
            <a:off x="6891575" y="2571750"/>
            <a:ext cx="1920240" cy="2057400"/>
          </a:xfrm>
        </p:spPr>
        <p:txBody>
          <a:bodyPr/>
          <a:lstStyle>
            <a:lvl1pPr>
              <a:spcBef>
                <a:spcPts val="0"/>
              </a:spcBef>
              <a:spcAft>
                <a:spcPts val="225"/>
              </a:spcAft>
              <a:defRPr sz="900" b="1"/>
            </a:lvl1pPr>
            <a:lvl2pPr>
              <a:spcAft>
                <a:spcPts val="225"/>
              </a:spcAft>
              <a:defRPr/>
            </a:lvl2pPr>
            <a:lvl3pPr>
              <a:spcAft>
                <a:spcPts val="225"/>
              </a:spcAft>
              <a:defRPr/>
            </a:lvl3pPr>
            <a:lvl4pPr>
              <a:spcAft>
                <a:spcPts val="225"/>
              </a:spcAft>
              <a:defRPr/>
            </a:lvl4pPr>
            <a:lvl5pPr>
              <a:spcAft>
                <a:spcPts val="225"/>
              </a:spcAft>
              <a:defRPr/>
            </a:lvl5pPr>
            <a:lvl6pPr>
              <a:spcAft>
                <a:spcPts val="225"/>
              </a:spcAft>
              <a:defRPr/>
            </a:lvl6pPr>
            <a:lvl7pPr>
              <a:spcAft>
                <a:spcPts val="225"/>
              </a:spcAft>
              <a:defRPr/>
            </a:lvl7pPr>
            <a:lvl8pPr>
              <a:spcAft>
                <a:spcPts val="225"/>
              </a:spcAft>
              <a:defRPr/>
            </a:lvl8pPr>
            <a:lvl9pPr>
              <a:spcAft>
                <a:spcPts val="225"/>
              </a:spcAf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4"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4" name="Slide Number Placeholder 3">
            <a:extLst>
              <a:ext uri="{FF2B5EF4-FFF2-40B4-BE49-F238E27FC236}">
                <a16:creationId xmlns:a16="http://schemas.microsoft.com/office/drawing/2014/main" id="{B53B37F2-903B-D544-93F5-C52542E06C38}"/>
              </a:ext>
            </a:extLst>
          </p:cNvPr>
          <p:cNvSpPr>
            <a:spLocks noGrp="1"/>
          </p:cNvSpPr>
          <p:nvPr>
            <p:ph type="sldNum" sz="quarter" idx="22"/>
          </p:nvPr>
        </p:nvSpPr>
        <p:spPr/>
        <p:txBody>
          <a:bodyPr/>
          <a:lstStyle/>
          <a:p>
            <a:fld id="{7870704B-CE94-48CC-AF30-84932A1262A7}" type="slidenum">
              <a:rPr lang="en-GB" smtClean="0"/>
              <a:pPr/>
              <a:t>‹#›</a:t>
            </a:fld>
            <a:endParaRPr lang="en-GB" dirty="0"/>
          </a:p>
        </p:txBody>
      </p:sp>
      <p:sp>
        <p:nvSpPr>
          <p:cNvPr id="9" name="Subtitle 2">
            <a:extLst>
              <a:ext uri="{FF2B5EF4-FFF2-40B4-BE49-F238E27FC236}">
                <a16:creationId xmlns:a16="http://schemas.microsoft.com/office/drawing/2014/main" id="{DA3591F7-EFF5-C649-BCF8-906639EFF4C9}"/>
              </a:ext>
            </a:extLst>
          </p:cNvPr>
          <p:cNvSpPr>
            <a:spLocks noGrp="1"/>
          </p:cNvSpPr>
          <p:nvPr>
            <p:ph type="subTitle" idx="23"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0460D960-D902-2048-954B-F454F3A9AB3B}"/>
              </a:ext>
            </a:extLst>
          </p:cNvPr>
          <p:cNvSpPr>
            <a:spLocks noGrp="1"/>
          </p:cNvSpPr>
          <p:nvPr>
            <p:ph type="dt" sz="half" idx="24"/>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07FAA743-55F3-AE49-BD56-1FC09BDF7C6A}"/>
              </a:ext>
            </a:extLst>
          </p:cNvPr>
          <p:cNvSpPr>
            <a:spLocks noGrp="1"/>
          </p:cNvSpPr>
          <p:nvPr>
            <p:ph type="ftr" sz="quarter" idx="25"/>
          </p:nvPr>
        </p:nvSpPr>
        <p:spPr/>
        <p:txBody>
          <a:bodyPr/>
          <a:lstStyle/>
          <a:p>
            <a:pPr algn="l"/>
            <a:r>
              <a:rPr lang="en-US"/>
              <a:t>Presentation Title</a:t>
            </a:r>
            <a:endParaRPr lang="en-US" dirty="0"/>
          </a:p>
        </p:txBody>
      </p:sp>
    </p:spTree>
    <p:extLst>
      <p:ext uri="{BB962C8B-B14F-4D97-AF65-F5344CB8AC3E}">
        <p14:creationId xmlns:p14="http://schemas.microsoft.com/office/powerpoint/2010/main" val="294847332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Four Team Images - Subtitle">
    <p:spTree>
      <p:nvGrpSpPr>
        <p:cNvPr id="1" name=""/>
        <p:cNvGrpSpPr/>
        <p:nvPr/>
      </p:nvGrpSpPr>
      <p:grpSpPr>
        <a:xfrm>
          <a:off x="0" y="0"/>
          <a:ext cx="0" cy="0"/>
          <a:chOff x="0" y="0"/>
          <a:chExt cx="0" cy="0"/>
        </a:xfrm>
      </p:grpSpPr>
      <p:sp>
        <p:nvSpPr>
          <p:cNvPr id="10" name="Picture Placeholder 9"/>
          <p:cNvSpPr>
            <a:spLocks noGrp="1" noChangeAspect="1"/>
          </p:cNvSpPr>
          <p:nvPr>
            <p:ph type="pic" sz="quarter" idx="13"/>
          </p:nvPr>
        </p:nvSpPr>
        <p:spPr>
          <a:xfrm>
            <a:off x="332184" y="1577579"/>
            <a:ext cx="994410" cy="99441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sp>
        <p:nvSpPr>
          <p:cNvPr id="13" name="Text Placeholder 12"/>
          <p:cNvSpPr>
            <a:spLocks noGrp="1"/>
          </p:cNvSpPr>
          <p:nvPr>
            <p:ph type="body" sz="quarter" idx="14" hasCustomPrompt="1"/>
          </p:nvPr>
        </p:nvSpPr>
        <p:spPr>
          <a:xfrm>
            <a:off x="332184" y="2743200"/>
            <a:ext cx="1920240" cy="1885950"/>
          </a:xfrm>
        </p:spPr>
        <p:txBody>
          <a:bodyPr/>
          <a:lstStyle>
            <a:lvl1pPr>
              <a:spcBef>
                <a:spcPts val="0"/>
              </a:spcBef>
              <a:spcAft>
                <a:spcPts val="225"/>
              </a:spcAft>
              <a:defRPr sz="1200" b="1"/>
            </a:lvl1pPr>
            <a:lvl2pPr>
              <a:spcAft>
                <a:spcPts val="225"/>
              </a:spcAft>
              <a:defRPr sz="1200"/>
            </a:lvl2pPr>
            <a:lvl3pPr>
              <a:spcAft>
                <a:spcPts val="225"/>
              </a:spcAft>
              <a:defRPr sz="1200"/>
            </a:lvl3pPr>
            <a:lvl4pPr>
              <a:spcAft>
                <a:spcPts val="225"/>
              </a:spcAft>
              <a:defRPr sz="1200"/>
            </a:lvl4pPr>
            <a:lvl5pPr>
              <a:spcAft>
                <a:spcPts val="225"/>
              </a:spcAft>
              <a:defRPr sz="1200"/>
            </a:lvl5pPr>
            <a:lvl6pPr>
              <a:spcAft>
                <a:spcPts val="225"/>
              </a:spcAft>
              <a:defRPr sz="1200"/>
            </a:lvl6pPr>
            <a:lvl7pPr>
              <a:spcAft>
                <a:spcPts val="225"/>
              </a:spcAft>
              <a:defRPr sz="1200"/>
            </a:lvl7pPr>
            <a:lvl8pPr>
              <a:spcAft>
                <a:spcPts val="225"/>
              </a:spcAft>
              <a:defRPr sz="1200"/>
            </a:lvl8pPr>
            <a:lvl9pPr>
              <a:spcAft>
                <a:spcPts val="225"/>
              </a:spcAft>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6" name="Picture Placeholder 9"/>
          <p:cNvSpPr>
            <a:spLocks noGrp="1" noChangeAspect="1"/>
          </p:cNvSpPr>
          <p:nvPr>
            <p:ph type="pic" sz="quarter" idx="15"/>
          </p:nvPr>
        </p:nvSpPr>
        <p:spPr>
          <a:xfrm>
            <a:off x="2518648" y="1577579"/>
            <a:ext cx="994410" cy="99441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a:p>
        </p:txBody>
      </p:sp>
      <p:sp>
        <p:nvSpPr>
          <p:cNvPr id="17" name="Text Placeholder 12"/>
          <p:cNvSpPr>
            <a:spLocks noGrp="1"/>
          </p:cNvSpPr>
          <p:nvPr>
            <p:ph type="body" sz="quarter" idx="16" hasCustomPrompt="1"/>
          </p:nvPr>
        </p:nvSpPr>
        <p:spPr>
          <a:xfrm>
            <a:off x="2518648" y="2743200"/>
            <a:ext cx="1920240" cy="1885950"/>
          </a:xfrm>
        </p:spPr>
        <p:txBody>
          <a:bodyPr/>
          <a:lstStyle>
            <a:lvl1pPr>
              <a:spcBef>
                <a:spcPts val="0"/>
              </a:spcBef>
              <a:spcAft>
                <a:spcPts val="225"/>
              </a:spcAft>
              <a:defRPr sz="1200" b="1"/>
            </a:lvl1pPr>
            <a:lvl2pPr>
              <a:spcAft>
                <a:spcPts val="225"/>
              </a:spcAft>
              <a:defRPr sz="1200"/>
            </a:lvl2pPr>
            <a:lvl3pPr>
              <a:spcAft>
                <a:spcPts val="225"/>
              </a:spcAft>
              <a:defRPr sz="1200"/>
            </a:lvl3pPr>
            <a:lvl4pPr>
              <a:spcAft>
                <a:spcPts val="225"/>
              </a:spcAft>
              <a:defRPr sz="1200"/>
            </a:lvl4pPr>
            <a:lvl5pPr>
              <a:spcAft>
                <a:spcPts val="225"/>
              </a:spcAft>
              <a:defRPr sz="1200"/>
            </a:lvl5pPr>
            <a:lvl6pPr>
              <a:spcAft>
                <a:spcPts val="225"/>
              </a:spcAft>
              <a:defRPr sz="1200"/>
            </a:lvl6pPr>
            <a:lvl7pPr>
              <a:spcAft>
                <a:spcPts val="225"/>
              </a:spcAft>
              <a:defRPr sz="1200"/>
            </a:lvl7pPr>
            <a:lvl8pPr>
              <a:spcAft>
                <a:spcPts val="225"/>
              </a:spcAft>
              <a:defRPr sz="1200"/>
            </a:lvl8pPr>
            <a:lvl9pPr>
              <a:spcAft>
                <a:spcPts val="225"/>
              </a:spcAft>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8" name="Picture Placeholder 9"/>
          <p:cNvSpPr>
            <a:spLocks noGrp="1" noChangeAspect="1"/>
          </p:cNvSpPr>
          <p:nvPr>
            <p:ph type="pic" sz="quarter" idx="17"/>
          </p:nvPr>
        </p:nvSpPr>
        <p:spPr>
          <a:xfrm>
            <a:off x="4705111" y="1577579"/>
            <a:ext cx="994410" cy="99441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a:p>
        </p:txBody>
      </p:sp>
      <p:sp>
        <p:nvSpPr>
          <p:cNvPr id="19" name="Text Placeholder 12"/>
          <p:cNvSpPr>
            <a:spLocks noGrp="1"/>
          </p:cNvSpPr>
          <p:nvPr>
            <p:ph type="body" sz="quarter" idx="18" hasCustomPrompt="1"/>
          </p:nvPr>
        </p:nvSpPr>
        <p:spPr>
          <a:xfrm>
            <a:off x="4705112" y="2743200"/>
            <a:ext cx="1920240" cy="1885950"/>
          </a:xfrm>
        </p:spPr>
        <p:txBody>
          <a:bodyPr/>
          <a:lstStyle>
            <a:lvl1pPr>
              <a:spcBef>
                <a:spcPts val="0"/>
              </a:spcBef>
              <a:spcAft>
                <a:spcPts val="225"/>
              </a:spcAft>
              <a:defRPr sz="1200" b="1"/>
            </a:lvl1pPr>
            <a:lvl2pPr>
              <a:spcAft>
                <a:spcPts val="225"/>
              </a:spcAft>
              <a:defRPr sz="1200"/>
            </a:lvl2pPr>
            <a:lvl3pPr>
              <a:spcAft>
                <a:spcPts val="225"/>
              </a:spcAft>
              <a:defRPr sz="1200"/>
            </a:lvl3pPr>
            <a:lvl4pPr>
              <a:spcAft>
                <a:spcPts val="225"/>
              </a:spcAft>
              <a:defRPr sz="1200"/>
            </a:lvl4pPr>
            <a:lvl5pPr>
              <a:spcAft>
                <a:spcPts val="225"/>
              </a:spcAft>
              <a:defRPr sz="1200"/>
            </a:lvl5pPr>
            <a:lvl6pPr>
              <a:spcAft>
                <a:spcPts val="225"/>
              </a:spcAft>
              <a:defRPr sz="1200"/>
            </a:lvl6pPr>
            <a:lvl7pPr>
              <a:spcAft>
                <a:spcPts val="225"/>
              </a:spcAft>
              <a:defRPr sz="1200"/>
            </a:lvl7pPr>
            <a:lvl8pPr>
              <a:spcAft>
                <a:spcPts val="225"/>
              </a:spcAft>
              <a:defRPr sz="1200"/>
            </a:lvl8pPr>
            <a:lvl9pPr>
              <a:spcAft>
                <a:spcPts val="225"/>
              </a:spcAft>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4" name="Picture Placeholder 9"/>
          <p:cNvSpPr>
            <a:spLocks noGrp="1" noChangeAspect="1"/>
          </p:cNvSpPr>
          <p:nvPr>
            <p:ph type="pic" sz="quarter" idx="19"/>
          </p:nvPr>
        </p:nvSpPr>
        <p:spPr>
          <a:xfrm>
            <a:off x="6891575" y="1577579"/>
            <a:ext cx="994410" cy="994410"/>
          </a:xfrm>
          <a:solidFill>
            <a:srgbClr val="DEDEDE"/>
          </a:solidFill>
        </p:spPr>
        <p:txBody>
          <a:bodyPr anchor="ctr" anchorCtr="0"/>
          <a:lstStyle>
            <a:lvl1pPr algn="ctr">
              <a:defRPr sz="900" b="0">
                <a:solidFill>
                  <a:schemeClr val="tx1"/>
                </a:solidFill>
              </a:defRPr>
            </a:lvl1pPr>
          </a:lstStyle>
          <a:p>
            <a:r>
              <a:rPr lang="en-US" smtClean="0"/>
              <a:t>Click icon to add picture</a:t>
            </a:r>
            <a:endParaRPr lang="en-GB" dirty="0"/>
          </a:p>
        </p:txBody>
      </p:sp>
      <p:sp>
        <p:nvSpPr>
          <p:cNvPr id="15" name="Text Placeholder 12"/>
          <p:cNvSpPr>
            <a:spLocks noGrp="1"/>
          </p:cNvSpPr>
          <p:nvPr>
            <p:ph type="body" sz="quarter" idx="20" hasCustomPrompt="1"/>
          </p:nvPr>
        </p:nvSpPr>
        <p:spPr>
          <a:xfrm>
            <a:off x="6891575" y="2743200"/>
            <a:ext cx="1920240" cy="1885950"/>
          </a:xfrm>
        </p:spPr>
        <p:txBody>
          <a:bodyPr/>
          <a:lstStyle>
            <a:lvl1pPr>
              <a:spcBef>
                <a:spcPts val="0"/>
              </a:spcBef>
              <a:spcAft>
                <a:spcPts val="225"/>
              </a:spcAft>
              <a:defRPr sz="1200" b="1"/>
            </a:lvl1pPr>
            <a:lvl2pPr>
              <a:spcAft>
                <a:spcPts val="225"/>
              </a:spcAft>
              <a:defRPr sz="1200"/>
            </a:lvl2pPr>
            <a:lvl3pPr>
              <a:spcAft>
                <a:spcPts val="225"/>
              </a:spcAft>
              <a:defRPr sz="1200"/>
            </a:lvl3pPr>
            <a:lvl4pPr>
              <a:spcAft>
                <a:spcPts val="225"/>
              </a:spcAft>
              <a:defRPr sz="1200"/>
            </a:lvl4pPr>
            <a:lvl5pPr>
              <a:spcAft>
                <a:spcPts val="225"/>
              </a:spcAft>
              <a:defRPr sz="1200"/>
            </a:lvl5pPr>
            <a:lvl6pPr>
              <a:spcAft>
                <a:spcPts val="225"/>
              </a:spcAft>
              <a:defRPr sz="1200"/>
            </a:lvl6pPr>
            <a:lvl7pPr>
              <a:spcAft>
                <a:spcPts val="225"/>
              </a:spcAft>
              <a:defRPr sz="1200"/>
            </a:lvl7pPr>
            <a:lvl8pPr>
              <a:spcAft>
                <a:spcPts val="225"/>
              </a:spcAft>
              <a:defRPr sz="1200"/>
            </a:lvl8pPr>
            <a:lvl9pPr>
              <a:spcAft>
                <a:spcPts val="225"/>
              </a:spcAft>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21"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4" name="Slide Number Placeholder 3">
            <a:extLst>
              <a:ext uri="{FF2B5EF4-FFF2-40B4-BE49-F238E27FC236}">
                <a16:creationId xmlns:a16="http://schemas.microsoft.com/office/drawing/2014/main" id="{FE0022E1-5A19-8748-8180-279AACB6BB63}"/>
              </a:ext>
            </a:extLst>
          </p:cNvPr>
          <p:cNvSpPr>
            <a:spLocks noGrp="1"/>
          </p:cNvSpPr>
          <p:nvPr>
            <p:ph type="sldNum" sz="quarter" idx="25"/>
          </p:nvPr>
        </p:nvSpPr>
        <p:spPr/>
        <p:txBody>
          <a:bodyPr/>
          <a:lstStyle/>
          <a:p>
            <a:fld id="{7870704B-CE94-48CC-AF30-84932A1262A7}" type="slidenum">
              <a:rPr lang="en-GB" smtClean="0"/>
              <a:pPr/>
              <a:t>‹#›</a:t>
            </a:fld>
            <a:endParaRPr lang="en-GB" dirty="0"/>
          </a:p>
        </p:txBody>
      </p:sp>
      <p:sp>
        <p:nvSpPr>
          <p:cNvPr id="20" name="Subtitle 2">
            <a:extLst>
              <a:ext uri="{FF2B5EF4-FFF2-40B4-BE49-F238E27FC236}">
                <a16:creationId xmlns:a16="http://schemas.microsoft.com/office/drawing/2014/main" id="{5194D818-D8E8-5342-BDE8-319BC1FCE4A9}"/>
              </a:ext>
            </a:extLst>
          </p:cNvPr>
          <p:cNvSpPr>
            <a:spLocks noGrp="1"/>
          </p:cNvSpPr>
          <p:nvPr>
            <p:ph type="subTitle" idx="26"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0CB65038-8636-4945-8B6F-709A62BEACF1}"/>
              </a:ext>
            </a:extLst>
          </p:cNvPr>
          <p:cNvSpPr>
            <a:spLocks noGrp="1"/>
          </p:cNvSpPr>
          <p:nvPr>
            <p:ph type="dt" sz="half" idx="27"/>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C9625D97-D89C-574F-8C1D-AA1E4D4B3FAB}"/>
              </a:ext>
            </a:extLst>
          </p:cNvPr>
          <p:cNvSpPr>
            <a:spLocks noGrp="1"/>
          </p:cNvSpPr>
          <p:nvPr>
            <p:ph type="ftr" sz="quarter" idx="28"/>
          </p:nvPr>
        </p:nvSpPr>
        <p:spPr/>
        <p:txBody>
          <a:bodyPr/>
          <a:lstStyle/>
          <a:p>
            <a:pPr algn="l"/>
            <a:r>
              <a:rPr lang="en-US"/>
              <a:t>Presentation Title</a:t>
            </a:r>
            <a:endParaRPr lang="en-US" dirty="0"/>
          </a:p>
        </p:txBody>
      </p:sp>
    </p:spTree>
    <p:extLst>
      <p:ext uri="{BB962C8B-B14F-4D97-AF65-F5344CB8AC3E}">
        <p14:creationId xmlns:p14="http://schemas.microsoft.com/office/powerpoint/2010/main" val="410179332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One Column Chart - Subtitl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6" y="1577578"/>
            <a:ext cx="2646759" cy="305157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Chart Placeholder 8"/>
          <p:cNvSpPr>
            <a:spLocks noGrp="1"/>
          </p:cNvSpPr>
          <p:nvPr>
            <p:ph type="chart" sz="quarter" idx="13"/>
          </p:nvPr>
        </p:nvSpPr>
        <p:spPr>
          <a:xfrm>
            <a:off x="4200526" y="1071562"/>
            <a:ext cx="4611290" cy="3557588"/>
          </a:xfrm>
        </p:spPr>
        <p:txBody>
          <a:bodyPr anchor="ctr" anchorCtr="0"/>
          <a:lstStyle>
            <a:lvl1pPr algn="ctr">
              <a:defRPr sz="900" b="0">
                <a:solidFill>
                  <a:schemeClr val="tx1"/>
                </a:solidFill>
              </a:defRPr>
            </a:lvl1pPr>
          </a:lstStyle>
          <a:p>
            <a:r>
              <a:rPr lang="en-US" smtClean="0"/>
              <a:t>Click icon to add chart</a:t>
            </a:r>
            <a:endParaRPr lang="en-GB" dirty="0"/>
          </a:p>
        </p:txBody>
      </p:sp>
      <p:sp>
        <p:nvSpPr>
          <p:cNvPr id="12" name="Title 1"/>
          <p:cNvSpPr>
            <a:spLocks noGrp="1"/>
          </p:cNvSpPr>
          <p:nvPr>
            <p:ph type="title" hasCustomPrompt="1"/>
          </p:nvPr>
        </p:nvSpPr>
        <p:spPr>
          <a:xfrm>
            <a:off x="332185" y="322886"/>
            <a:ext cx="8479631" cy="377190"/>
          </a:xfrm>
        </p:spPr>
        <p:txBody>
          <a:bodyPr/>
          <a:lstStyle>
            <a:lvl1pPr>
              <a:defRPr/>
            </a:lvl1pPr>
          </a:lstStyle>
          <a:p>
            <a:r>
              <a:rPr lang="en-US" dirty="0"/>
              <a:t>[Slide title]</a:t>
            </a:r>
            <a:endParaRPr lang="en-GB" dirty="0"/>
          </a:p>
        </p:txBody>
      </p:sp>
      <p:sp>
        <p:nvSpPr>
          <p:cNvPr id="5" name="Slide Number Placeholder 4">
            <a:extLst>
              <a:ext uri="{FF2B5EF4-FFF2-40B4-BE49-F238E27FC236}">
                <a16:creationId xmlns:a16="http://schemas.microsoft.com/office/drawing/2014/main" id="{80C256F8-EAA0-F045-A569-920F86A13F1E}"/>
              </a:ext>
            </a:extLst>
          </p:cNvPr>
          <p:cNvSpPr>
            <a:spLocks noGrp="1"/>
          </p:cNvSpPr>
          <p:nvPr>
            <p:ph type="sldNum" sz="quarter" idx="18"/>
          </p:nvPr>
        </p:nvSpPr>
        <p:spPr/>
        <p:txBody>
          <a:bodyPr/>
          <a:lstStyle/>
          <a:p>
            <a:fld id="{7870704B-CE94-48CC-AF30-84932A1262A7}" type="slidenum">
              <a:rPr lang="en-GB" smtClean="0"/>
              <a:pPr/>
              <a:t>‹#›</a:t>
            </a:fld>
            <a:endParaRPr lang="en-GB" dirty="0"/>
          </a:p>
        </p:txBody>
      </p:sp>
      <p:sp>
        <p:nvSpPr>
          <p:cNvPr id="7" name="Subtitle 2">
            <a:extLst>
              <a:ext uri="{FF2B5EF4-FFF2-40B4-BE49-F238E27FC236}">
                <a16:creationId xmlns:a16="http://schemas.microsoft.com/office/drawing/2014/main" id="{E168D6DA-542B-6F48-A3F4-9AAC02852C7A}"/>
              </a:ext>
            </a:extLst>
          </p:cNvPr>
          <p:cNvSpPr>
            <a:spLocks noGrp="1"/>
          </p:cNvSpPr>
          <p:nvPr>
            <p:ph type="subTitle" idx="16" hasCustomPrompt="1"/>
          </p:nvPr>
        </p:nvSpPr>
        <p:spPr>
          <a:xfrm>
            <a:off x="332184" y="700075"/>
            <a:ext cx="8479632" cy="664382"/>
          </a:xfrm>
        </p:spPr>
        <p:txBody>
          <a:bodyPr/>
          <a:lstStyle>
            <a:lvl1pPr marL="0" indent="0" algn="l">
              <a:lnSpc>
                <a:spcPct val="85000"/>
              </a:lnSpc>
              <a:spcBef>
                <a:spcPts val="0"/>
              </a:spcBef>
              <a:spcAft>
                <a:spcPts val="0"/>
              </a:spcAft>
              <a:buNone/>
              <a:defRPr sz="1800" b="0">
                <a:solidFill>
                  <a:schemeClr val="tx1"/>
                </a:solidFill>
              </a:defRPr>
            </a:lvl1pPr>
            <a:lvl2pPr marL="0" indent="0" algn="l">
              <a:lnSpc>
                <a:spcPct val="85000"/>
              </a:lnSpc>
              <a:spcBef>
                <a:spcPts val="0"/>
              </a:spcBef>
              <a:spcAft>
                <a:spcPts val="0"/>
              </a:spcAft>
              <a:buNone/>
              <a:defRPr sz="1800"/>
            </a:lvl2pPr>
            <a:lvl3pPr marL="0" indent="0" algn="l">
              <a:lnSpc>
                <a:spcPct val="85000"/>
              </a:lnSpc>
              <a:spcBef>
                <a:spcPts val="0"/>
              </a:spcBef>
              <a:spcAft>
                <a:spcPts val="0"/>
              </a:spcAft>
              <a:buNone/>
              <a:defRPr sz="1800"/>
            </a:lvl3pPr>
            <a:lvl4pPr marL="0" indent="0" algn="l">
              <a:lnSpc>
                <a:spcPct val="85000"/>
              </a:lnSpc>
              <a:spcBef>
                <a:spcPts val="0"/>
              </a:spcBef>
              <a:spcAft>
                <a:spcPts val="0"/>
              </a:spcAft>
              <a:buNone/>
              <a:defRPr sz="1800"/>
            </a:lvl4pPr>
            <a:lvl5pPr marL="0" indent="0" algn="l">
              <a:lnSpc>
                <a:spcPct val="85000"/>
              </a:lnSpc>
              <a:spcBef>
                <a:spcPts val="0"/>
              </a:spcBef>
              <a:spcAft>
                <a:spcPts val="0"/>
              </a:spcAft>
              <a:buNone/>
              <a:defRPr sz="1800"/>
            </a:lvl5pPr>
            <a:lvl6pPr marL="0" indent="0" algn="l">
              <a:lnSpc>
                <a:spcPct val="85000"/>
              </a:lnSpc>
              <a:spcBef>
                <a:spcPts val="0"/>
              </a:spcBef>
              <a:spcAft>
                <a:spcPts val="0"/>
              </a:spcAft>
              <a:buNone/>
              <a:defRPr sz="1800"/>
            </a:lvl6pPr>
            <a:lvl7pPr marL="0" indent="0" algn="l">
              <a:lnSpc>
                <a:spcPct val="85000"/>
              </a:lnSpc>
              <a:spcBef>
                <a:spcPts val="0"/>
              </a:spcBef>
              <a:spcAft>
                <a:spcPts val="0"/>
              </a:spcAft>
              <a:buNone/>
              <a:defRPr sz="1800"/>
            </a:lvl7pPr>
            <a:lvl8pPr marL="0" indent="0" algn="l">
              <a:lnSpc>
                <a:spcPct val="85000"/>
              </a:lnSpc>
              <a:spcBef>
                <a:spcPts val="0"/>
              </a:spcBef>
              <a:spcAft>
                <a:spcPts val="0"/>
              </a:spcAft>
              <a:buNone/>
              <a:defRPr sz="1800"/>
            </a:lvl8pPr>
            <a:lvl9pPr marL="0" indent="0" algn="l">
              <a:lnSpc>
                <a:spcPct val="85000"/>
              </a:lnSpc>
              <a:spcBef>
                <a:spcPts val="0"/>
              </a:spcBef>
              <a:spcAft>
                <a:spcPts val="0"/>
              </a:spcAft>
              <a:buNone/>
              <a:defRPr sz="1800"/>
            </a:lvl9pPr>
          </a:lstStyle>
          <a:p>
            <a:r>
              <a:rPr lang="en-US" dirty="0"/>
              <a:t>[Optional slide subtitle]</a:t>
            </a:r>
          </a:p>
        </p:txBody>
      </p:sp>
      <p:sp>
        <p:nvSpPr>
          <p:cNvPr id="2" name="Date Placeholder 1">
            <a:extLst>
              <a:ext uri="{FF2B5EF4-FFF2-40B4-BE49-F238E27FC236}">
                <a16:creationId xmlns:a16="http://schemas.microsoft.com/office/drawing/2014/main" id="{DF212C7E-F059-4B46-B4D7-79D6BA8599BE}"/>
              </a:ext>
            </a:extLst>
          </p:cNvPr>
          <p:cNvSpPr>
            <a:spLocks noGrp="1"/>
          </p:cNvSpPr>
          <p:nvPr>
            <p:ph type="dt" sz="half" idx="19"/>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9089E013-6DD8-C341-9F6F-8AA53BE6CA02}"/>
              </a:ext>
            </a:extLst>
          </p:cNvPr>
          <p:cNvSpPr>
            <a:spLocks noGrp="1"/>
          </p:cNvSpPr>
          <p:nvPr>
            <p:ph type="ftr" sz="quarter" idx="20"/>
          </p:nvPr>
        </p:nvSpPr>
        <p:spPr/>
        <p:txBody>
          <a:bodyPr/>
          <a:lstStyle/>
          <a:p>
            <a:pPr algn="l"/>
            <a:r>
              <a:rPr lang="en-US"/>
              <a:t>Presentation Title</a:t>
            </a:r>
            <a:endParaRPr lang="en-US" dirty="0"/>
          </a:p>
        </p:txBody>
      </p:sp>
    </p:spTree>
    <p:extLst>
      <p:ext uri="{BB962C8B-B14F-4D97-AF65-F5344CB8AC3E}">
        <p14:creationId xmlns:p14="http://schemas.microsoft.com/office/powerpoint/2010/main" val="59290380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nfographic and Chart">
    <p:spTree>
      <p:nvGrpSpPr>
        <p:cNvPr id="1" name=""/>
        <p:cNvGrpSpPr/>
        <p:nvPr/>
      </p:nvGrpSpPr>
      <p:grpSpPr>
        <a:xfrm>
          <a:off x="0" y="0"/>
          <a:ext cx="0" cy="0"/>
          <a:chOff x="0" y="0"/>
          <a:chExt cx="0" cy="0"/>
        </a:xfrm>
      </p:grpSpPr>
      <p:sp>
        <p:nvSpPr>
          <p:cNvPr id="8" name="Rectangle 7"/>
          <p:cNvSpPr/>
          <p:nvPr/>
        </p:nvSpPr>
        <p:spPr bwMode="hidden">
          <a:xfrm>
            <a:off x="0" y="1577578"/>
            <a:ext cx="2978944" cy="3051572"/>
          </a:xfrm>
          <a:prstGeom prst="rect">
            <a:avLst/>
          </a:pr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Text Placeholder 9"/>
          <p:cNvSpPr>
            <a:spLocks noGrp="1"/>
          </p:cNvSpPr>
          <p:nvPr>
            <p:ph type="body" sz="quarter" idx="14" hasCustomPrompt="1"/>
          </p:nvPr>
        </p:nvSpPr>
        <p:spPr>
          <a:xfrm>
            <a:off x="270278" y="1783080"/>
            <a:ext cx="2708910" cy="1303020"/>
          </a:xfrm>
        </p:spPr>
        <p:txBody>
          <a:bodyPr tIns="0" bIns="0" anchor="t" anchorCtr="0"/>
          <a:lstStyle>
            <a:lvl1pPr>
              <a:lnSpc>
                <a:spcPct val="80000"/>
              </a:lnSpc>
              <a:spcBef>
                <a:spcPts val="0"/>
              </a:spcBef>
              <a:spcAft>
                <a:spcPts val="0"/>
              </a:spcAft>
              <a:defRPr sz="10200" b="1" spc="-75" baseline="0">
                <a:solidFill>
                  <a:schemeClr val="bg1"/>
                </a:solidFill>
              </a:defRPr>
            </a:lvl1pPr>
          </a:lstStyle>
          <a:p>
            <a:pPr lvl="0"/>
            <a:r>
              <a:rPr lang="en-US" dirty="0"/>
              <a:t>00%</a:t>
            </a:r>
            <a:endParaRPr lang="en-GB" dirty="0"/>
          </a:p>
        </p:txBody>
      </p:sp>
      <p:sp>
        <p:nvSpPr>
          <p:cNvPr id="3" name="Content Placeholder 2"/>
          <p:cNvSpPr>
            <a:spLocks noGrp="1"/>
          </p:cNvSpPr>
          <p:nvPr>
            <p:ph idx="1" hasCustomPrompt="1"/>
          </p:nvPr>
        </p:nvSpPr>
        <p:spPr>
          <a:xfrm>
            <a:off x="332185" y="2948940"/>
            <a:ext cx="2496740" cy="1546338"/>
          </a:xfrm>
        </p:spPr>
        <p:txBody>
          <a:bodyPr/>
          <a:lstStyle>
            <a:lvl1pPr>
              <a:lnSpc>
                <a:spcPct val="100000"/>
              </a:lnSpc>
              <a:spcBef>
                <a:spcPts val="0"/>
              </a:spcBef>
              <a:spcAft>
                <a:spcPts val="0"/>
              </a:spcAft>
              <a:defRPr sz="1200" b="0">
                <a:solidFill>
                  <a:schemeClr val="bg1"/>
                </a:solidFill>
              </a:defRPr>
            </a:lvl1pPr>
            <a:lvl2pPr marL="137160" indent="-137160">
              <a:lnSpc>
                <a:spcPct val="100000"/>
              </a:lnSpc>
              <a:spcBef>
                <a:spcPts val="0"/>
              </a:spcBef>
              <a:spcAft>
                <a:spcPts val="0"/>
              </a:spcAft>
              <a:buFont typeface="Arial" panose="020B0604020202020204" pitchFamily="34" charset="0"/>
              <a:buChar char="•"/>
              <a:defRPr b="0">
                <a:solidFill>
                  <a:schemeClr val="bg1"/>
                </a:solidFill>
              </a:defRPr>
            </a:lvl2pPr>
            <a:lvl3pPr marL="274320" indent="-137160">
              <a:lnSpc>
                <a:spcPct val="100000"/>
              </a:lnSpc>
              <a:spcBef>
                <a:spcPts val="0"/>
              </a:spcBef>
              <a:spcAft>
                <a:spcPts val="0"/>
              </a:spcAft>
              <a:buFont typeface="Arial" panose="020B0604020202020204" pitchFamily="34" charset="0"/>
              <a:buChar char="–"/>
              <a:defRPr b="0">
                <a:solidFill>
                  <a:schemeClr val="bg1"/>
                </a:solidFill>
              </a:defRPr>
            </a:lvl3pPr>
            <a:lvl4pPr marL="411480" indent="-137160">
              <a:lnSpc>
                <a:spcPct val="100000"/>
              </a:lnSpc>
              <a:spcBef>
                <a:spcPts val="0"/>
              </a:spcBef>
              <a:spcAft>
                <a:spcPts val="0"/>
              </a:spcAft>
              <a:buFont typeface="Arial" panose="020B0604020202020204" pitchFamily="34" charset="0"/>
              <a:buChar char="•"/>
              <a:defRPr b="0">
                <a:solidFill>
                  <a:schemeClr val="bg1"/>
                </a:solidFill>
              </a:defRPr>
            </a:lvl4pPr>
            <a:lvl5pPr marL="548640" indent="-137160">
              <a:lnSpc>
                <a:spcPct val="100000"/>
              </a:lnSpc>
              <a:spcBef>
                <a:spcPts val="0"/>
              </a:spcBef>
              <a:spcAft>
                <a:spcPts val="0"/>
              </a:spcAft>
              <a:buFont typeface="Arial" panose="020B0604020202020204" pitchFamily="34" charset="0"/>
              <a:buChar char="–"/>
              <a:defRPr b="0">
                <a:solidFill>
                  <a:schemeClr val="bg1"/>
                </a:solidFill>
              </a:defRPr>
            </a:lvl5pPr>
            <a:lvl6pPr marL="685800" indent="-137160">
              <a:spcBef>
                <a:spcPts val="0"/>
              </a:spcBef>
              <a:buFont typeface="Arial" panose="020B0604020202020204" pitchFamily="34" charset="0"/>
              <a:buChar char="•"/>
              <a:defRPr>
                <a:solidFill>
                  <a:schemeClr val="bg1"/>
                </a:solidFill>
              </a:defRPr>
            </a:lvl6pPr>
            <a:lvl7pPr marL="822960" indent="-137160">
              <a:spcBef>
                <a:spcPts val="0"/>
              </a:spcBef>
              <a:buFont typeface="Arial" panose="020B0604020202020204" pitchFamily="34" charset="0"/>
              <a:buChar char="–"/>
              <a:defRPr>
                <a:solidFill>
                  <a:schemeClr val="bg1"/>
                </a:solidFill>
              </a:defRPr>
            </a:lvl7pPr>
            <a:lvl8pPr marL="960120" indent="-137160">
              <a:spcBef>
                <a:spcPts val="0"/>
              </a:spcBef>
              <a:buFont typeface="Arial" panose="020B0604020202020204" pitchFamily="34" charset="0"/>
              <a:buChar char="•"/>
              <a:defRPr>
                <a:solidFill>
                  <a:schemeClr val="bg1"/>
                </a:solidFill>
              </a:defRPr>
            </a:lvl8pPr>
            <a:lvl9pPr marL="1097280" indent="-137160">
              <a:spcBef>
                <a:spcPts val="0"/>
              </a:spcBef>
              <a:buFont typeface="Arial" panose="020B0604020202020204" pitchFamily="34" charset="0"/>
              <a:buChar char="–"/>
              <a:defRPr>
                <a:solidFill>
                  <a:schemeClr val="bg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Chart Placeholder 8"/>
          <p:cNvSpPr>
            <a:spLocks noGrp="1"/>
          </p:cNvSpPr>
          <p:nvPr>
            <p:ph type="chart" sz="quarter" idx="13"/>
          </p:nvPr>
        </p:nvSpPr>
        <p:spPr>
          <a:xfrm>
            <a:off x="3245644" y="1571626"/>
            <a:ext cx="5566172" cy="3057524"/>
          </a:xfrm>
        </p:spPr>
        <p:txBody>
          <a:bodyPr anchor="ctr" anchorCtr="0"/>
          <a:lstStyle>
            <a:lvl1pPr algn="ctr">
              <a:defRPr sz="900" b="0">
                <a:solidFill>
                  <a:schemeClr val="tx1"/>
                </a:solidFill>
              </a:defRPr>
            </a:lvl1pPr>
          </a:lstStyle>
          <a:p>
            <a:r>
              <a:rPr lang="en-US" smtClean="0"/>
              <a:t>Click icon to add chart</a:t>
            </a:r>
            <a:endParaRPr lang="en-GB" dirty="0"/>
          </a:p>
        </p:txBody>
      </p:sp>
      <p:sp>
        <p:nvSpPr>
          <p:cNvPr id="5" name="Title 4"/>
          <p:cNvSpPr>
            <a:spLocks noGrp="1"/>
          </p:cNvSpPr>
          <p:nvPr>
            <p:ph type="title" hasCustomPrompt="1"/>
          </p:nvPr>
        </p:nvSpPr>
        <p:spPr/>
        <p:txBody>
          <a:bodyPr/>
          <a:lstStyle>
            <a:lvl1pPr>
              <a:defRPr/>
            </a:lvl1pPr>
          </a:lstStyle>
          <a:p>
            <a:r>
              <a:rPr lang="en-US" dirty="0"/>
              <a:t>[Slide title]</a:t>
            </a:r>
            <a:endParaRPr lang="en-GB" dirty="0"/>
          </a:p>
        </p:txBody>
      </p:sp>
      <p:sp>
        <p:nvSpPr>
          <p:cNvPr id="6" name="Slide Number Placeholder 5">
            <a:extLst>
              <a:ext uri="{FF2B5EF4-FFF2-40B4-BE49-F238E27FC236}">
                <a16:creationId xmlns:a16="http://schemas.microsoft.com/office/drawing/2014/main" id="{696E2E86-965C-BE4A-BDD2-8C3B0C7986E3}"/>
              </a:ext>
            </a:extLst>
          </p:cNvPr>
          <p:cNvSpPr>
            <a:spLocks noGrp="1"/>
          </p:cNvSpPr>
          <p:nvPr>
            <p:ph type="sldNum" sz="quarter" idx="16"/>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814EA5A5-893B-6B4B-80D2-49FFC81C88C2}"/>
              </a:ext>
            </a:extLst>
          </p:cNvPr>
          <p:cNvSpPr>
            <a:spLocks noGrp="1"/>
          </p:cNvSpPr>
          <p:nvPr>
            <p:ph type="dt" sz="half" idx="17"/>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694F96C2-47B6-4747-B231-79A630D24A95}"/>
              </a:ext>
            </a:extLst>
          </p:cNvPr>
          <p:cNvSpPr>
            <a:spLocks noGrp="1"/>
          </p:cNvSpPr>
          <p:nvPr>
            <p:ph type="ftr" sz="quarter" idx="18"/>
          </p:nvPr>
        </p:nvSpPr>
        <p:spPr/>
        <p:txBody>
          <a:bodyPr/>
          <a:lstStyle/>
          <a:p>
            <a:pPr algn="l"/>
            <a:r>
              <a:rPr lang="en-US"/>
              <a:t>Presentation Title</a:t>
            </a:r>
            <a:endParaRPr lang="en-US" dirty="0"/>
          </a:p>
        </p:txBody>
      </p:sp>
    </p:spTree>
    <p:extLst>
      <p:ext uri="{BB962C8B-B14F-4D97-AF65-F5344CB8AC3E}">
        <p14:creationId xmlns:p14="http://schemas.microsoft.com/office/powerpoint/2010/main" val="169645501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Three Content Infographic">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332185" y="2699657"/>
            <a:ext cx="2646759" cy="1933543"/>
          </a:xfrm>
        </p:spPr>
        <p:txBody>
          <a:bodyPr/>
          <a:lstStyle>
            <a:lvl1pPr>
              <a:spcBef>
                <a:spcPts val="0"/>
              </a:spcBef>
              <a:spcAft>
                <a:spcPts val="450"/>
              </a:spcAft>
              <a:defRPr>
                <a:solidFill>
                  <a:schemeClr val="accent3"/>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Text Placeholder 9"/>
          <p:cNvSpPr>
            <a:spLocks noGrp="1"/>
          </p:cNvSpPr>
          <p:nvPr>
            <p:ph type="body" sz="quarter" idx="14" hasCustomPrompt="1"/>
          </p:nvPr>
        </p:nvSpPr>
        <p:spPr>
          <a:xfrm>
            <a:off x="332185" y="1571625"/>
            <a:ext cx="2646759" cy="1000125"/>
          </a:xfrm>
        </p:spPr>
        <p:txBody>
          <a:bodyPr anchor="ctr" anchorCtr="0"/>
          <a:lstStyle>
            <a:lvl1pPr>
              <a:lnSpc>
                <a:spcPct val="100000"/>
              </a:lnSpc>
              <a:defRPr sz="6375" b="0" spc="-75" baseline="0">
                <a:solidFill>
                  <a:schemeClr val="accent3"/>
                </a:solidFill>
              </a:defRPr>
            </a:lvl1pPr>
          </a:lstStyle>
          <a:p>
            <a:pPr lvl="0"/>
            <a:r>
              <a:rPr lang="en-US" dirty="0"/>
              <a:t>00%</a:t>
            </a:r>
            <a:endParaRPr lang="en-GB" dirty="0"/>
          </a:p>
        </p:txBody>
      </p:sp>
      <p:sp>
        <p:nvSpPr>
          <p:cNvPr id="13" name="Text Placeholder 9"/>
          <p:cNvSpPr>
            <a:spLocks noGrp="1"/>
          </p:cNvSpPr>
          <p:nvPr>
            <p:ph type="body" sz="quarter" idx="15" hasCustomPrompt="1"/>
          </p:nvPr>
        </p:nvSpPr>
        <p:spPr>
          <a:xfrm>
            <a:off x="3245644" y="1571625"/>
            <a:ext cx="2650331" cy="1000125"/>
          </a:xfrm>
        </p:spPr>
        <p:txBody>
          <a:bodyPr anchor="ctr" anchorCtr="0"/>
          <a:lstStyle>
            <a:lvl1pPr>
              <a:lnSpc>
                <a:spcPct val="100000"/>
              </a:lnSpc>
              <a:defRPr sz="6375" b="0" spc="-75" baseline="0">
                <a:solidFill>
                  <a:schemeClr val="tx2"/>
                </a:solidFill>
              </a:defRPr>
            </a:lvl1pPr>
          </a:lstStyle>
          <a:p>
            <a:pPr lvl="0"/>
            <a:r>
              <a:rPr lang="en-US" dirty="0"/>
              <a:t>00%</a:t>
            </a:r>
            <a:endParaRPr lang="en-GB" dirty="0"/>
          </a:p>
        </p:txBody>
      </p:sp>
      <p:sp>
        <p:nvSpPr>
          <p:cNvPr id="14" name="Text Placeholder 9"/>
          <p:cNvSpPr>
            <a:spLocks noGrp="1"/>
          </p:cNvSpPr>
          <p:nvPr>
            <p:ph type="body" sz="quarter" idx="16" hasCustomPrompt="1"/>
          </p:nvPr>
        </p:nvSpPr>
        <p:spPr>
          <a:xfrm>
            <a:off x="6166928" y="1571625"/>
            <a:ext cx="2646759" cy="1000125"/>
          </a:xfrm>
        </p:spPr>
        <p:txBody>
          <a:bodyPr anchor="ctr" anchorCtr="0"/>
          <a:lstStyle>
            <a:lvl1pPr>
              <a:lnSpc>
                <a:spcPct val="100000"/>
              </a:lnSpc>
              <a:defRPr sz="6375" b="0" spc="-75" baseline="0">
                <a:solidFill>
                  <a:schemeClr val="accent1"/>
                </a:solidFill>
              </a:defRPr>
            </a:lvl1pPr>
          </a:lstStyle>
          <a:p>
            <a:pPr lvl="0"/>
            <a:r>
              <a:rPr lang="en-US" dirty="0"/>
              <a:t>00%</a:t>
            </a:r>
            <a:endParaRPr lang="en-GB" dirty="0"/>
          </a:p>
        </p:txBody>
      </p:sp>
      <p:sp>
        <p:nvSpPr>
          <p:cNvPr id="6" name="Title 5"/>
          <p:cNvSpPr>
            <a:spLocks noGrp="1"/>
          </p:cNvSpPr>
          <p:nvPr>
            <p:ph type="title" hasCustomPrompt="1"/>
          </p:nvPr>
        </p:nvSpPr>
        <p:spPr/>
        <p:txBody>
          <a:bodyPr/>
          <a:lstStyle>
            <a:lvl1pPr>
              <a:defRPr/>
            </a:lvl1pPr>
          </a:lstStyle>
          <a:p>
            <a:r>
              <a:rPr lang="en-US" dirty="0"/>
              <a:t>[Slide title]</a:t>
            </a:r>
            <a:endParaRPr lang="en-GB" dirty="0"/>
          </a:p>
        </p:txBody>
      </p:sp>
      <p:sp>
        <p:nvSpPr>
          <p:cNvPr id="7" name="Slide Number Placeholder 6">
            <a:extLst>
              <a:ext uri="{FF2B5EF4-FFF2-40B4-BE49-F238E27FC236}">
                <a16:creationId xmlns:a16="http://schemas.microsoft.com/office/drawing/2014/main" id="{6BC21E25-BA96-8149-8793-205BDC263584}"/>
              </a:ext>
            </a:extLst>
          </p:cNvPr>
          <p:cNvSpPr>
            <a:spLocks noGrp="1"/>
          </p:cNvSpPr>
          <p:nvPr>
            <p:ph type="sldNum" sz="quarter" idx="18"/>
          </p:nvPr>
        </p:nvSpPr>
        <p:spPr/>
        <p:txBody>
          <a:bodyPr/>
          <a:lstStyle/>
          <a:p>
            <a:fld id="{7870704B-CE94-48CC-AF30-84932A1262A7}" type="slidenum">
              <a:rPr lang="en-GB" smtClean="0"/>
              <a:pPr/>
              <a:t>‹#›</a:t>
            </a:fld>
            <a:endParaRPr lang="en-GB" dirty="0"/>
          </a:p>
        </p:txBody>
      </p:sp>
      <p:sp>
        <p:nvSpPr>
          <p:cNvPr id="15" name="Content Placeholder 2">
            <a:extLst>
              <a:ext uri="{FF2B5EF4-FFF2-40B4-BE49-F238E27FC236}">
                <a16:creationId xmlns:a16="http://schemas.microsoft.com/office/drawing/2014/main" id="{904FBFED-85D0-8C43-84C6-BADD19241EDC}"/>
              </a:ext>
            </a:extLst>
          </p:cNvPr>
          <p:cNvSpPr>
            <a:spLocks noGrp="1"/>
          </p:cNvSpPr>
          <p:nvPr>
            <p:ph sz="half" idx="19" hasCustomPrompt="1"/>
          </p:nvPr>
        </p:nvSpPr>
        <p:spPr>
          <a:xfrm>
            <a:off x="3245644" y="2699657"/>
            <a:ext cx="2650331" cy="1933543"/>
          </a:xfrm>
        </p:spPr>
        <p:txBody>
          <a:bodyPr/>
          <a:lstStyle>
            <a:lvl1pPr>
              <a:spcBef>
                <a:spcPts val="0"/>
              </a:spcBef>
              <a:spcAft>
                <a:spcPts val="450"/>
              </a:spcAft>
              <a:defRPr>
                <a:solidFill>
                  <a:schemeClr val="tx2"/>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6" name="Content Placeholder 2">
            <a:extLst>
              <a:ext uri="{FF2B5EF4-FFF2-40B4-BE49-F238E27FC236}">
                <a16:creationId xmlns:a16="http://schemas.microsoft.com/office/drawing/2014/main" id="{C7D43B0B-6C29-D449-BC95-219F98DA27E0}"/>
              </a:ext>
            </a:extLst>
          </p:cNvPr>
          <p:cNvSpPr>
            <a:spLocks noGrp="1"/>
          </p:cNvSpPr>
          <p:nvPr>
            <p:ph sz="half" idx="20" hasCustomPrompt="1"/>
          </p:nvPr>
        </p:nvSpPr>
        <p:spPr>
          <a:xfrm>
            <a:off x="6166928" y="2699657"/>
            <a:ext cx="2646759" cy="1933543"/>
          </a:xfrm>
        </p:spPr>
        <p:txBody>
          <a:bodyPr/>
          <a:lstStyle>
            <a:lvl1pPr>
              <a:spcBef>
                <a:spcPts val="0"/>
              </a:spcBef>
              <a:spcAft>
                <a:spcPts val="450"/>
              </a:spcAft>
              <a:defRPr>
                <a:solidFill>
                  <a:schemeClr val="accent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 name="Date Placeholder 1">
            <a:extLst>
              <a:ext uri="{FF2B5EF4-FFF2-40B4-BE49-F238E27FC236}">
                <a16:creationId xmlns:a16="http://schemas.microsoft.com/office/drawing/2014/main" id="{33F3B578-7307-3B4F-9573-5B25CD8634E9}"/>
              </a:ext>
            </a:extLst>
          </p:cNvPr>
          <p:cNvSpPr>
            <a:spLocks noGrp="1"/>
          </p:cNvSpPr>
          <p:nvPr>
            <p:ph type="dt" sz="half" idx="21"/>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A4D65346-FB7D-7243-B361-2D5958F844E6}"/>
              </a:ext>
            </a:extLst>
          </p:cNvPr>
          <p:cNvSpPr>
            <a:spLocks noGrp="1"/>
          </p:cNvSpPr>
          <p:nvPr>
            <p:ph type="ftr" sz="quarter" idx="22"/>
          </p:nvPr>
        </p:nvSpPr>
        <p:spPr/>
        <p:txBody>
          <a:bodyPr/>
          <a:lstStyle/>
          <a:p>
            <a:pPr algn="l"/>
            <a:r>
              <a:rPr lang="en-US"/>
              <a:t>Presentation Title</a:t>
            </a:r>
            <a:endParaRPr lang="en-US" dirty="0"/>
          </a:p>
        </p:txBody>
      </p:sp>
    </p:spTree>
    <p:extLst>
      <p:ext uri="{BB962C8B-B14F-4D97-AF65-F5344CB8AC3E}">
        <p14:creationId xmlns:p14="http://schemas.microsoft.com/office/powerpoint/2010/main" val="254171029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One Column Content Dark">
    <p:bg>
      <p:bgPr>
        <a:solidFill>
          <a:srgbClr val="464646"/>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6" y="1577578"/>
            <a:ext cx="2646759" cy="305157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5" name="Title 4"/>
          <p:cNvSpPr>
            <a:spLocks noGrp="1"/>
          </p:cNvSpPr>
          <p:nvPr>
            <p:ph type="title" hasCustomPrompt="1"/>
          </p:nvPr>
        </p:nvSpPr>
        <p:spPr/>
        <p:txBody>
          <a:bodyPr/>
          <a:lstStyle>
            <a:lvl1pPr>
              <a:defRPr>
                <a:solidFill>
                  <a:schemeClr val="tx1"/>
                </a:solidFill>
              </a:defRPr>
            </a:lvl1pPr>
          </a:lstStyle>
          <a:p>
            <a:r>
              <a:rPr lang="en-US" dirty="0"/>
              <a:t>[Slide title]</a:t>
            </a:r>
            <a:endParaRPr lang="en-GB" dirty="0"/>
          </a:p>
        </p:txBody>
      </p:sp>
      <p:sp>
        <p:nvSpPr>
          <p:cNvPr id="9" name="Date Placeholder 8">
            <a:extLst>
              <a:ext uri="{FF2B5EF4-FFF2-40B4-BE49-F238E27FC236}">
                <a16:creationId xmlns:a16="http://schemas.microsoft.com/office/drawing/2014/main" id="{534FC478-2103-444D-A788-6C385FEADA19}"/>
              </a:ext>
            </a:extLst>
          </p:cNvPr>
          <p:cNvSpPr>
            <a:spLocks noGrp="1"/>
          </p:cNvSpPr>
          <p:nvPr>
            <p:ph type="dt" sz="half" idx="10"/>
          </p:nvPr>
        </p:nvSpPr>
        <p:spPr/>
        <p:txBody>
          <a:bodyPr/>
          <a:lstStyle/>
          <a:p>
            <a:r>
              <a:rPr lang="en-US"/>
              <a:t>Date</a:t>
            </a:r>
            <a:endParaRPr lang="en-US" dirty="0"/>
          </a:p>
        </p:txBody>
      </p:sp>
      <p:sp>
        <p:nvSpPr>
          <p:cNvPr id="10" name="Footer Placeholder 9">
            <a:extLst>
              <a:ext uri="{FF2B5EF4-FFF2-40B4-BE49-F238E27FC236}">
                <a16:creationId xmlns:a16="http://schemas.microsoft.com/office/drawing/2014/main" id="{50208723-B803-0D42-8863-6E0ACA5FA811}"/>
              </a:ext>
            </a:extLst>
          </p:cNvPr>
          <p:cNvSpPr>
            <a:spLocks noGrp="1"/>
          </p:cNvSpPr>
          <p:nvPr>
            <p:ph type="ftr" sz="quarter" idx="11"/>
          </p:nvPr>
        </p:nvSpPr>
        <p:spPr/>
        <p:txBody>
          <a:bodyPr/>
          <a:lstStyle/>
          <a:p>
            <a:pPr algn="l"/>
            <a:r>
              <a:rPr lang="en-US"/>
              <a:t>Presentation Title</a:t>
            </a:r>
            <a:endParaRPr lang="en-US" dirty="0"/>
          </a:p>
        </p:txBody>
      </p:sp>
      <p:sp>
        <p:nvSpPr>
          <p:cNvPr id="11" name="Slide Number Placeholder 10">
            <a:extLst>
              <a:ext uri="{FF2B5EF4-FFF2-40B4-BE49-F238E27FC236}">
                <a16:creationId xmlns:a16="http://schemas.microsoft.com/office/drawing/2014/main" id="{B9D3C748-DE6A-F649-888F-43A3773D1D4D}"/>
              </a:ext>
            </a:extLst>
          </p:cNvPr>
          <p:cNvSpPr>
            <a:spLocks noGrp="1"/>
          </p:cNvSpPr>
          <p:nvPr>
            <p:ph type="sldNum" sz="quarter" idx="12"/>
          </p:nvPr>
        </p:nvSpPr>
        <p:spPr/>
        <p:txBody>
          <a:bodyPr/>
          <a:lstStyle/>
          <a:p>
            <a:fld id="{7870704B-CE94-48CC-AF30-84932A1262A7}" type="slidenum">
              <a:rPr lang="en-GB" smtClean="0"/>
              <a:pPr/>
              <a:t>‹#›</a:t>
            </a:fld>
            <a:endParaRPr lang="en-GB" dirty="0"/>
          </a:p>
        </p:txBody>
      </p:sp>
    </p:spTree>
    <p:extLst>
      <p:ext uri="{BB962C8B-B14F-4D97-AF65-F5344CB8AC3E}">
        <p14:creationId xmlns:p14="http://schemas.microsoft.com/office/powerpoint/2010/main" val="468025233"/>
      </p:ext>
    </p:extLst>
  </p:cSld>
  <p:clrMapOvr>
    <a:overrideClrMapping bg1="dk1" tx1="lt1" bg2="dk2" tx2="lt2" accent1="accent1" accent2="accent2" accent3="accent3" accent4="accent4" accent5="accent5" accent6="accent6" hlink="hlink" folHlink="folHlink"/>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One Column Chart Dark">
    <p:bg>
      <p:bgPr>
        <a:solidFill>
          <a:srgbClr val="464646"/>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6" y="1577578"/>
            <a:ext cx="2646759" cy="305157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Chart Placeholder 8"/>
          <p:cNvSpPr>
            <a:spLocks noGrp="1"/>
          </p:cNvSpPr>
          <p:nvPr>
            <p:ph type="chart" sz="quarter" idx="13"/>
          </p:nvPr>
        </p:nvSpPr>
        <p:spPr>
          <a:xfrm>
            <a:off x="4200526" y="1071562"/>
            <a:ext cx="4611290" cy="3557588"/>
          </a:xfrm>
        </p:spPr>
        <p:txBody>
          <a:bodyPr anchor="ctr" anchorCtr="0"/>
          <a:lstStyle>
            <a:lvl1pPr algn="ctr">
              <a:defRPr sz="900" b="0">
                <a:solidFill>
                  <a:schemeClr val="tx1"/>
                </a:solidFill>
              </a:defRPr>
            </a:lvl1pPr>
          </a:lstStyle>
          <a:p>
            <a:r>
              <a:rPr lang="en-US" smtClean="0"/>
              <a:t>Click icon to add chart</a:t>
            </a:r>
            <a:endParaRPr lang="en-GB" dirty="0"/>
          </a:p>
        </p:txBody>
      </p:sp>
      <p:sp>
        <p:nvSpPr>
          <p:cNvPr id="5" name="Title 4"/>
          <p:cNvSpPr>
            <a:spLocks noGrp="1"/>
          </p:cNvSpPr>
          <p:nvPr>
            <p:ph type="title" hasCustomPrompt="1"/>
          </p:nvPr>
        </p:nvSpPr>
        <p:spPr/>
        <p:txBody>
          <a:bodyPr/>
          <a:lstStyle>
            <a:lvl1pPr>
              <a:defRPr>
                <a:solidFill>
                  <a:schemeClr val="tx1"/>
                </a:solidFill>
              </a:defRPr>
            </a:lvl1pPr>
          </a:lstStyle>
          <a:p>
            <a:r>
              <a:rPr lang="en-US" dirty="0"/>
              <a:t>[Slide title]</a:t>
            </a:r>
            <a:endParaRPr lang="en-GB" dirty="0"/>
          </a:p>
        </p:txBody>
      </p:sp>
      <p:sp>
        <p:nvSpPr>
          <p:cNvPr id="2" name="Date Placeholder 1">
            <a:extLst>
              <a:ext uri="{FF2B5EF4-FFF2-40B4-BE49-F238E27FC236}">
                <a16:creationId xmlns:a16="http://schemas.microsoft.com/office/drawing/2014/main" id="{240EE541-D951-5343-8A19-5BC13B8C9665}"/>
              </a:ext>
            </a:extLst>
          </p:cNvPr>
          <p:cNvSpPr>
            <a:spLocks noGrp="1"/>
          </p:cNvSpPr>
          <p:nvPr>
            <p:ph type="dt" sz="half" idx="14"/>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7C4A7C0D-ED32-3C4A-A6FA-92C1A14555DB}"/>
              </a:ext>
            </a:extLst>
          </p:cNvPr>
          <p:cNvSpPr>
            <a:spLocks noGrp="1"/>
          </p:cNvSpPr>
          <p:nvPr>
            <p:ph type="ftr" sz="quarter" idx="15"/>
          </p:nvPr>
        </p:nvSpPr>
        <p:spPr/>
        <p:txBody>
          <a:bodyPr/>
          <a:lstStyle/>
          <a:p>
            <a:pPr algn="l"/>
            <a:r>
              <a:rPr lang="en-US"/>
              <a:t>Presentation Title</a:t>
            </a:r>
            <a:endParaRPr lang="en-US" dirty="0"/>
          </a:p>
        </p:txBody>
      </p:sp>
      <p:sp>
        <p:nvSpPr>
          <p:cNvPr id="10" name="Slide Number Placeholder 9">
            <a:extLst>
              <a:ext uri="{FF2B5EF4-FFF2-40B4-BE49-F238E27FC236}">
                <a16:creationId xmlns:a16="http://schemas.microsoft.com/office/drawing/2014/main" id="{2C2BE143-A791-F940-BA69-8C99703B699E}"/>
              </a:ext>
            </a:extLst>
          </p:cNvPr>
          <p:cNvSpPr>
            <a:spLocks noGrp="1"/>
          </p:cNvSpPr>
          <p:nvPr>
            <p:ph type="sldNum" sz="quarter" idx="16"/>
          </p:nvPr>
        </p:nvSpPr>
        <p:spPr/>
        <p:txBody>
          <a:bodyPr/>
          <a:lstStyle/>
          <a:p>
            <a:fld id="{7870704B-CE94-48CC-AF30-84932A1262A7}" type="slidenum">
              <a:rPr lang="en-GB" smtClean="0"/>
              <a:pPr/>
              <a:t>‹#›</a:t>
            </a:fld>
            <a:endParaRPr lang="en-GB" dirty="0"/>
          </a:p>
        </p:txBody>
      </p:sp>
    </p:spTree>
    <p:extLst>
      <p:ext uri="{BB962C8B-B14F-4D97-AF65-F5344CB8AC3E}">
        <p14:creationId xmlns:p14="http://schemas.microsoft.com/office/powerpoint/2010/main" val="3946968587"/>
      </p:ext>
    </p:extLst>
  </p:cSld>
  <p:clrMapOvr>
    <a:overrideClrMapping bg1="dk1" tx1="lt1" bg2="dk2" tx2="lt2" accent1="accent1" accent2="accent2" accent3="accent3" accent4="accent4" accent5="accent5" accent6="accent6" hlink="hlink" folHlink="folHlink"/>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Title and Chart Dark">
    <p:bg>
      <p:bgPr>
        <a:solidFill>
          <a:srgbClr val="464646"/>
        </a:solidFill>
        <a:effectLst/>
      </p:bgPr>
    </p:bg>
    <p:spTree>
      <p:nvGrpSpPr>
        <p:cNvPr id="1" name=""/>
        <p:cNvGrpSpPr/>
        <p:nvPr/>
      </p:nvGrpSpPr>
      <p:grpSpPr>
        <a:xfrm>
          <a:off x="0" y="0"/>
          <a:ext cx="0" cy="0"/>
          <a:chOff x="0" y="0"/>
          <a:chExt cx="0" cy="0"/>
        </a:xfrm>
      </p:grpSpPr>
      <p:sp>
        <p:nvSpPr>
          <p:cNvPr id="8" name="Chart Placeholder 7"/>
          <p:cNvSpPr>
            <a:spLocks noGrp="1"/>
          </p:cNvSpPr>
          <p:nvPr>
            <p:ph type="chart" sz="quarter" idx="13"/>
          </p:nvPr>
        </p:nvSpPr>
        <p:spPr>
          <a:xfrm>
            <a:off x="332185" y="1577578"/>
            <a:ext cx="8479631" cy="3051572"/>
          </a:xfrm>
        </p:spPr>
        <p:txBody>
          <a:bodyPr anchor="ctr" anchorCtr="0"/>
          <a:lstStyle>
            <a:lvl1pPr algn="ctr">
              <a:defRPr sz="900" b="0">
                <a:solidFill>
                  <a:schemeClr val="tx1"/>
                </a:solidFill>
              </a:defRPr>
            </a:lvl1pPr>
          </a:lstStyle>
          <a:p>
            <a:r>
              <a:rPr lang="en-US" smtClean="0"/>
              <a:t>Click icon to add chart</a:t>
            </a:r>
            <a:endParaRPr lang="en-GB" dirty="0"/>
          </a:p>
        </p:txBody>
      </p:sp>
      <p:sp>
        <p:nvSpPr>
          <p:cNvPr id="4" name="Title 3"/>
          <p:cNvSpPr>
            <a:spLocks noGrp="1"/>
          </p:cNvSpPr>
          <p:nvPr>
            <p:ph type="title" hasCustomPrompt="1"/>
          </p:nvPr>
        </p:nvSpPr>
        <p:spPr/>
        <p:txBody>
          <a:bodyPr/>
          <a:lstStyle>
            <a:lvl1pPr>
              <a:defRPr>
                <a:solidFill>
                  <a:schemeClr val="tx1"/>
                </a:solidFill>
              </a:defRPr>
            </a:lvl1pPr>
          </a:lstStyle>
          <a:p>
            <a:r>
              <a:rPr lang="en-US" dirty="0"/>
              <a:t>[Slide title]</a:t>
            </a:r>
            <a:endParaRPr lang="en-GB" dirty="0"/>
          </a:p>
        </p:txBody>
      </p:sp>
      <p:sp>
        <p:nvSpPr>
          <p:cNvPr id="2" name="Date Placeholder 1">
            <a:extLst>
              <a:ext uri="{FF2B5EF4-FFF2-40B4-BE49-F238E27FC236}">
                <a16:creationId xmlns:a16="http://schemas.microsoft.com/office/drawing/2014/main" id="{3368A692-B2AF-6448-8025-A2D10476E94B}"/>
              </a:ext>
            </a:extLst>
          </p:cNvPr>
          <p:cNvSpPr>
            <a:spLocks noGrp="1"/>
          </p:cNvSpPr>
          <p:nvPr>
            <p:ph type="dt" sz="half" idx="14"/>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EF6BD465-CD15-EC45-83F1-C724AC166A8A}"/>
              </a:ext>
            </a:extLst>
          </p:cNvPr>
          <p:cNvSpPr>
            <a:spLocks noGrp="1"/>
          </p:cNvSpPr>
          <p:nvPr>
            <p:ph type="ftr" sz="quarter" idx="15"/>
          </p:nvPr>
        </p:nvSpPr>
        <p:spPr/>
        <p:txBody>
          <a:bodyPr/>
          <a:lstStyle/>
          <a:p>
            <a:pPr algn="l"/>
            <a:r>
              <a:rPr lang="en-US"/>
              <a:t>Presentation Title</a:t>
            </a:r>
            <a:endParaRPr lang="en-US" dirty="0"/>
          </a:p>
        </p:txBody>
      </p:sp>
      <p:sp>
        <p:nvSpPr>
          <p:cNvPr id="9" name="Slide Number Placeholder 8">
            <a:extLst>
              <a:ext uri="{FF2B5EF4-FFF2-40B4-BE49-F238E27FC236}">
                <a16:creationId xmlns:a16="http://schemas.microsoft.com/office/drawing/2014/main" id="{C8247A16-A0E7-4A40-BC88-A10C50CA51F4}"/>
              </a:ext>
            </a:extLst>
          </p:cNvPr>
          <p:cNvSpPr>
            <a:spLocks noGrp="1"/>
          </p:cNvSpPr>
          <p:nvPr>
            <p:ph type="sldNum" sz="quarter" idx="16"/>
          </p:nvPr>
        </p:nvSpPr>
        <p:spPr/>
        <p:txBody>
          <a:bodyPr/>
          <a:lstStyle/>
          <a:p>
            <a:fld id="{7870704B-CE94-48CC-AF30-84932A1262A7}" type="slidenum">
              <a:rPr lang="en-GB" smtClean="0"/>
              <a:pPr/>
              <a:t>‹#›</a:t>
            </a:fld>
            <a:endParaRPr lang="en-GB" dirty="0"/>
          </a:p>
        </p:txBody>
      </p:sp>
    </p:spTree>
    <p:extLst>
      <p:ext uri="{BB962C8B-B14F-4D97-AF65-F5344CB8AC3E}">
        <p14:creationId xmlns:p14="http://schemas.microsoft.com/office/powerpoint/2010/main" val="2940780503"/>
      </p:ext>
    </p:extLst>
  </p:cSld>
  <p:clrMapOvr>
    <a:overrideClrMapping bg1="dk1" tx1="lt1" bg2="dk2" tx2="lt2" accent1="accent1" accent2="accent2" accent3="accent3" accent4="accent4" accent5="accent5" accent6="accent6" hlink="hlink" folHlink="folHlink"/>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Quote 1 Image Full">
    <p:bg>
      <p:bgPr>
        <a:solidFill>
          <a:srgbClr val="DEDEDE"/>
        </a:solidFill>
        <a:effectLst/>
      </p:bgPr>
    </p:bg>
    <p:spTree>
      <p:nvGrpSpPr>
        <p:cNvPr id="1" name=""/>
        <p:cNvGrpSpPr/>
        <p:nvPr/>
      </p:nvGrpSpPr>
      <p:grpSpPr>
        <a:xfrm>
          <a:off x="0" y="0"/>
          <a:ext cx="0" cy="0"/>
          <a:chOff x="0" y="0"/>
          <a:chExt cx="0" cy="0"/>
        </a:xfrm>
      </p:grpSpPr>
      <p:sp>
        <p:nvSpPr>
          <p:cNvPr id="10" name="Picture Placeholder 9"/>
          <p:cNvSpPr>
            <a:spLocks noGrp="1"/>
          </p:cNvSpPr>
          <p:nvPr>
            <p:ph type="pic" sz="quarter" idx="14"/>
          </p:nvPr>
        </p:nvSpPr>
        <p:spPr>
          <a:xfrm>
            <a:off x="0" y="0"/>
            <a:ext cx="9144000" cy="5143500"/>
          </a:xfrm>
          <a:solidFill>
            <a:schemeClr val="tx2"/>
          </a:solidFill>
        </p:spPr>
        <p:txBody>
          <a:bodyPr anchor="ctr" anchorCtr="0"/>
          <a:lstStyle>
            <a:lvl1pPr algn="ctr">
              <a:defRPr sz="900" b="0">
                <a:solidFill>
                  <a:schemeClr val="bg1"/>
                </a:solidFill>
              </a:defRPr>
            </a:lvl1pPr>
          </a:lstStyle>
          <a:p>
            <a:r>
              <a:rPr lang="en-US" smtClean="0"/>
              <a:t>Click icon to add picture</a:t>
            </a:r>
            <a:endParaRPr lang="en-GB" dirty="0"/>
          </a:p>
        </p:txBody>
      </p:sp>
      <p:sp>
        <p:nvSpPr>
          <p:cNvPr id="3" name="Content Placeholder 2"/>
          <p:cNvSpPr>
            <a:spLocks noGrp="1"/>
          </p:cNvSpPr>
          <p:nvPr>
            <p:ph idx="1" hasCustomPrompt="1"/>
          </p:nvPr>
        </p:nvSpPr>
        <p:spPr>
          <a:xfrm>
            <a:off x="0" y="857250"/>
            <a:ext cx="3429000" cy="3429000"/>
          </a:xfrm>
          <a:solidFill>
            <a:srgbClr val="E0301E"/>
          </a:solidFill>
        </p:spPr>
        <p:txBody>
          <a:bodyPr lIns="438912" tIns="1440000" rIns="252000" bIns="180000"/>
          <a:lstStyle>
            <a:lvl1pPr marL="0" indent="0">
              <a:lnSpc>
                <a:spcPct val="90000"/>
              </a:lnSpc>
              <a:spcBef>
                <a:spcPts val="0"/>
              </a:spcBef>
              <a:spcAft>
                <a:spcPts val="2250"/>
              </a:spcAft>
              <a:buFont typeface="Arial" panose="020B0604020202020204" pitchFamily="34" charset="0"/>
              <a:buNone/>
              <a:defRPr sz="1950" b="0">
                <a:solidFill>
                  <a:schemeClr val="tx1"/>
                </a:solidFill>
                <a:latin typeface="+mj-lt"/>
              </a:defRPr>
            </a:lvl1pPr>
            <a:lvl2pPr marL="0" indent="0">
              <a:spcBef>
                <a:spcPts val="0"/>
              </a:spcBef>
              <a:spcAft>
                <a:spcPts val="0"/>
              </a:spcAft>
              <a:buFontTx/>
              <a:buNone/>
              <a:defRPr sz="1200" b="1">
                <a:solidFill>
                  <a:schemeClr val="tx1"/>
                </a:solidFill>
                <a:latin typeface="+mn-lt"/>
              </a:defRPr>
            </a:lvl2pPr>
            <a:lvl3pPr marL="0" indent="0">
              <a:spcBef>
                <a:spcPts val="0"/>
              </a:spcBef>
              <a:spcAft>
                <a:spcPts val="0"/>
              </a:spcAft>
              <a:buFontTx/>
              <a:buNone/>
              <a:defRPr sz="1200" b="0">
                <a:solidFill>
                  <a:schemeClr val="tx1"/>
                </a:solidFill>
                <a:latin typeface="+mn-lt"/>
              </a:defRPr>
            </a:lvl3pPr>
            <a:lvl4pPr marL="0" indent="0">
              <a:spcBef>
                <a:spcPts val="0"/>
              </a:spcBef>
              <a:spcAft>
                <a:spcPts val="0"/>
              </a:spcAft>
              <a:buFontTx/>
              <a:buNone/>
              <a:defRPr sz="1200" b="0">
                <a:solidFill>
                  <a:schemeClr val="tx1"/>
                </a:solidFill>
                <a:latin typeface="+mn-lt"/>
              </a:defRPr>
            </a:lvl4pPr>
            <a:lvl5pPr marL="0" indent="0">
              <a:spcBef>
                <a:spcPts val="0"/>
              </a:spcBef>
              <a:spcAft>
                <a:spcPts val="0"/>
              </a:spcAft>
              <a:buFontTx/>
              <a:buNone/>
              <a:defRPr sz="1200" b="0">
                <a:solidFill>
                  <a:schemeClr val="tx1"/>
                </a:solidFill>
                <a:latin typeface="+mn-lt"/>
              </a:defRPr>
            </a:lvl5pPr>
            <a:lvl6pPr marL="0" indent="0">
              <a:spcBef>
                <a:spcPts val="0"/>
              </a:spcBef>
              <a:spcAft>
                <a:spcPts val="0"/>
              </a:spcAft>
              <a:buFontTx/>
              <a:buNone/>
              <a:defRPr sz="1200">
                <a:solidFill>
                  <a:schemeClr val="tx1"/>
                </a:solidFill>
              </a:defRPr>
            </a:lvl6pPr>
            <a:lvl7pPr marL="0" indent="0">
              <a:spcBef>
                <a:spcPts val="0"/>
              </a:spcBef>
              <a:spcAft>
                <a:spcPts val="0"/>
              </a:spcAft>
              <a:buFontTx/>
              <a:buNone/>
              <a:defRPr sz="1200">
                <a:solidFill>
                  <a:schemeClr val="tx1"/>
                </a:solidFill>
              </a:defRPr>
            </a:lvl7pPr>
            <a:lvl8pPr marL="0" indent="0">
              <a:spcBef>
                <a:spcPts val="0"/>
              </a:spcBef>
              <a:spcAft>
                <a:spcPts val="0"/>
              </a:spcAft>
              <a:buFontTx/>
              <a:buNone/>
              <a:defRPr sz="1200">
                <a:solidFill>
                  <a:schemeClr val="tx1"/>
                </a:solidFill>
              </a:defRPr>
            </a:lvl8pPr>
            <a:lvl9pPr marL="0" indent="0">
              <a:spcBef>
                <a:spcPts val="0"/>
              </a:spcBef>
              <a:spcAft>
                <a:spcPts val="0"/>
              </a:spcAft>
              <a:buFontTx/>
              <a:buNone/>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11" name="Freeform 5">
            <a:extLst>
              <a:ext uri="{FF2B5EF4-FFF2-40B4-BE49-F238E27FC236}">
                <a16:creationId xmlns:a16="http://schemas.microsoft.com/office/drawing/2014/main" id="{5E9DA768-B963-3547-B650-2E77ED7439D3}"/>
              </a:ext>
            </a:extLst>
          </p:cNvPr>
          <p:cNvSpPr>
            <a:spLocks noChangeAspect="1" noEditPoints="1"/>
          </p:cNvSpPr>
          <p:nvPr userDrawn="1"/>
        </p:nvSpPr>
        <p:spPr bwMode="white">
          <a:xfrm>
            <a:off x="332185" y="1217777"/>
            <a:ext cx="653654" cy="509588"/>
          </a:xfrm>
          <a:custGeom>
            <a:avLst/>
            <a:gdLst>
              <a:gd name="T0" fmla="*/ 1757 w 1811"/>
              <a:gd name="T1" fmla="*/ 1424 h 1424"/>
              <a:gd name="T2" fmla="*/ 1757 w 1811"/>
              <a:gd name="T3" fmla="*/ 1424 h 1424"/>
              <a:gd name="T4" fmla="*/ 1099 w 1811"/>
              <a:gd name="T5" fmla="*/ 1424 h 1424"/>
              <a:gd name="T6" fmla="*/ 1099 w 1811"/>
              <a:gd name="T7" fmla="*/ 953 h 1424"/>
              <a:gd name="T8" fmla="*/ 1149 w 1811"/>
              <a:gd name="T9" fmla="*/ 501 h 1424"/>
              <a:gd name="T10" fmla="*/ 1337 w 1811"/>
              <a:gd name="T11" fmla="*/ 206 h 1424"/>
              <a:gd name="T12" fmla="*/ 1682 w 1811"/>
              <a:gd name="T13" fmla="*/ 0 h 1424"/>
              <a:gd name="T14" fmla="*/ 1811 w 1811"/>
              <a:gd name="T15" fmla="*/ 271 h 1424"/>
              <a:gd name="T16" fmla="*/ 1529 w 1811"/>
              <a:gd name="T17" fmla="*/ 454 h 1424"/>
              <a:gd name="T18" fmla="*/ 1439 w 1811"/>
              <a:gd name="T19" fmla="*/ 766 h 1424"/>
              <a:gd name="T20" fmla="*/ 1757 w 1811"/>
              <a:gd name="T21" fmla="*/ 766 h 1424"/>
              <a:gd name="T22" fmla="*/ 1757 w 1811"/>
              <a:gd name="T23" fmla="*/ 1424 h 1424"/>
              <a:gd name="T24" fmla="*/ 658 w 1811"/>
              <a:gd name="T25" fmla="*/ 1424 h 1424"/>
              <a:gd name="T26" fmla="*/ 658 w 1811"/>
              <a:gd name="T27" fmla="*/ 1424 h 1424"/>
              <a:gd name="T28" fmla="*/ 0 w 1811"/>
              <a:gd name="T29" fmla="*/ 1424 h 1424"/>
              <a:gd name="T30" fmla="*/ 0 w 1811"/>
              <a:gd name="T31" fmla="*/ 953 h 1424"/>
              <a:gd name="T32" fmla="*/ 50 w 1811"/>
              <a:gd name="T33" fmla="*/ 502 h 1424"/>
              <a:gd name="T34" fmla="*/ 236 w 1811"/>
              <a:gd name="T35" fmla="*/ 206 h 1424"/>
              <a:gd name="T36" fmla="*/ 583 w 1811"/>
              <a:gd name="T37" fmla="*/ 0 h 1424"/>
              <a:gd name="T38" fmla="*/ 712 w 1811"/>
              <a:gd name="T39" fmla="*/ 271 h 1424"/>
              <a:gd name="T40" fmla="*/ 430 w 1811"/>
              <a:gd name="T41" fmla="*/ 454 h 1424"/>
              <a:gd name="T42" fmla="*/ 339 w 1811"/>
              <a:gd name="T43" fmla="*/ 766 h 1424"/>
              <a:gd name="T44" fmla="*/ 658 w 1811"/>
              <a:gd name="T45" fmla="*/ 766 h 1424"/>
              <a:gd name="T46" fmla="*/ 658 w 1811"/>
              <a:gd name="T47" fmla="*/ 1424 h 1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1" h="1424">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7" name="Date Placeholder 6">
            <a:extLst>
              <a:ext uri="{FF2B5EF4-FFF2-40B4-BE49-F238E27FC236}">
                <a16:creationId xmlns:a16="http://schemas.microsoft.com/office/drawing/2014/main" id="{A1D36D47-D12A-3142-B681-815978E85E77}"/>
              </a:ext>
            </a:extLst>
          </p:cNvPr>
          <p:cNvSpPr>
            <a:spLocks noGrp="1"/>
          </p:cNvSpPr>
          <p:nvPr>
            <p:ph type="dt" sz="half" idx="15"/>
          </p:nvPr>
        </p:nvSpPr>
        <p:spPr/>
        <p:txBody>
          <a:bodyPr/>
          <a:lstStyle/>
          <a:p>
            <a:r>
              <a:rPr lang="en-US"/>
              <a:t>Date</a:t>
            </a:r>
            <a:endParaRPr lang="en-US" dirty="0"/>
          </a:p>
        </p:txBody>
      </p:sp>
      <p:sp>
        <p:nvSpPr>
          <p:cNvPr id="8" name="Footer Placeholder 7">
            <a:extLst>
              <a:ext uri="{FF2B5EF4-FFF2-40B4-BE49-F238E27FC236}">
                <a16:creationId xmlns:a16="http://schemas.microsoft.com/office/drawing/2014/main" id="{3042CAE4-1315-134B-A97D-6331422E4046}"/>
              </a:ext>
            </a:extLst>
          </p:cNvPr>
          <p:cNvSpPr>
            <a:spLocks noGrp="1"/>
          </p:cNvSpPr>
          <p:nvPr>
            <p:ph type="ftr" sz="quarter" idx="16"/>
          </p:nvPr>
        </p:nvSpPr>
        <p:spPr/>
        <p:txBody>
          <a:bodyPr/>
          <a:lstStyle/>
          <a:p>
            <a:pPr algn="l"/>
            <a:r>
              <a:rPr lang="en-US"/>
              <a:t>Presentation Title</a:t>
            </a:r>
            <a:endParaRPr lang="en-US" dirty="0"/>
          </a:p>
        </p:txBody>
      </p:sp>
      <p:sp>
        <p:nvSpPr>
          <p:cNvPr id="9" name="Slide Number Placeholder 8">
            <a:extLst>
              <a:ext uri="{FF2B5EF4-FFF2-40B4-BE49-F238E27FC236}">
                <a16:creationId xmlns:a16="http://schemas.microsoft.com/office/drawing/2014/main" id="{4751649C-08F4-D84A-9E3B-1FCB427D60BF}"/>
              </a:ext>
            </a:extLst>
          </p:cNvPr>
          <p:cNvSpPr>
            <a:spLocks noGrp="1"/>
          </p:cNvSpPr>
          <p:nvPr>
            <p:ph type="sldNum" sz="quarter" idx="17"/>
          </p:nvPr>
        </p:nvSpPr>
        <p:spPr/>
        <p:txBody>
          <a:bodyPr/>
          <a:lstStyle/>
          <a:p>
            <a:fld id="{7870704B-CE94-48CC-AF30-84932A1262A7}" type="slidenum">
              <a:rPr lang="en-GB" smtClean="0"/>
              <a:pPr/>
              <a:t>‹#›</a:t>
            </a:fld>
            <a:endParaRPr lang="en-GB" dirty="0"/>
          </a:p>
        </p:txBody>
      </p:sp>
    </p:spTree>
    <p:extLst>
      <p:ext uri="{BB962C8B-B14F-4D97-AF65-F5344CB8AC3E}">
        <p14:creationId xmlns:p14="http://schemas.microsoft.com/office/powerpoint/2010/main" val="4030667453"/>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Quote 1 Image Orange">
    <p:bg>
      <p:bgPr>
        <a:solidFill>
          <a:srgbClr val="D04A02"/>
        </a:solidFill>
        <a:effectLst/>
      </p:bgPr>
    </p:bg>
    <p:spTree>
      <p:nvGrpSpPr>
        <p:cNvPr id="1" name=""/>
        <p:cNvGrpSpPr/>
        <p:nvPr/>
      </p:nvGrpSpPr>
      <p:grpSpPr>
        <a:xfrm>
          <a:off x="0" y="0"/>
          <a:ext cx="0" cy="0"/>
          <a:chOff x="0" y="0"/>
          <a:chExt cx="0" cy="0"/>
        </a:xfrm>
      </p:grpSpPr>
      <p:sp>
        <p:nvSpPr>
          <p:cNvPr id="7" name="Picture Placeholder 8"/>
          <p:cNvSpPr>
            <a:spLocks noGrp="1"/>
          </p:cNvSpPr>
          <p:nvPr>
            <p:ph type="pic" sz="quarter" idx="14"/>
          </p:nvPr>
        </p:nvSpPr>
        <p:spPr>
          <a:xfrm>
            <a:off x="4572000" y="0"/>
            <a:ext cx="4572000" cy="5143500"/>
          </a:xfrm>
          <a:solidFill>
            <a:schemeClr val="tx2"/>
          </a:solidFill>
        </p:spPr>
        <p:txBody>
          <a:bodyPr anchor="ctr" anchorCtr="0"/>
          <a:lstStyle>
            <a:lvl1pPr algn="ctr">
              <a:defRPr sz="900" b="0">
                <a:solidFill>
                  <a:schemeClr val="bg1"/>
                </a:solidFill>
              </a:defRPr>
            </a:lvl1pPr>
          </a:lstStyle>
          <a:p>
            <a:r>
              <a:rPr lang="en-US" smtClean="0"/>
              <a:t>Click icon to add picture</a:t>
            </a:r>
            <a:endParaRPr lang="en-GB" dirty="0"/>
          </a:p>
        </p:txBody>
      </p:sp>
      <p:sp>
        <p:nvSpPr>
          <p:cNvPr id="3" name="Content Placeholder 2"/>
          <p:cNvSpPr>
            <a:spLocks noGrp="1"/>
          </p:cNvSpPr>
          <p:nvPr>
            <p:ph idx="1" hasCustomPrompt="1"/>
          </p:nvPr>
        </p:nvSpPr>
        <p:spPr>
          <a:xfrm>
            <a:off x="332185" y="1285875"/>
            <a:ext cx="3974545" cy="3343275"/>
          </a:xfrm>
        </p:spPr>
        <p:txBody>
          <a:bodyPr/>
          <a:lstStyle>
            <a:lvl1pPr>
              <a:lnSpc>
                <a:spcPct val="85000"/>
              </a:lnSpc>
              <a:spcBef>
                <a:spcPts val="0"/>
              </a:spcBef>
              <a:spcAft>
                <a:spcPts val="2250"/>
              </a:spcAft>
              <a:defRPr sz="2850" b="0">
                <a:solidFill>
                  <a:schemeClr val="tx1"/>
                </a:solidFill>
                <a:latin typeface="+mj-lt"/>
              </a:defRPr>
            </a:lvl1pPr>
            <a:lvl2pPr marL="0" indent="0">
              <a:spcBef>
                <a:spcPts val="0"/>
              </a:spcBef>
              <a:spcAft>
                <a:spcPts val="0"/>
              </a:spcAft>
              <a:buFont typeface="Arial" panose="020B0604020202020204" pitchFamily="34" charset="0"/>
              <a:buNone/>
              <a:defRPr sz="1200" b="1">
                <a:solidFill>
                  <a:schemeClr val="tx1"/>
                </a:solidFill>
              </a:defRPr>
            </a:lvl2pPr>
            <a:lvl3pPr marL="0" indent="0">
              <a:spcBef>
                <a:spcPts val="0"/>
              </a:spcBef>
              <a:spcAft>
                <a:spcPts val="0"/>
              </a:spcAft>
              <a:buFontTx/>
              <a:buNone/>
              <a:defRPr sz="1200">
                <a:solidFill>
                  <a:schemeClr val="tx1"/>
                </a:solidFill>
              </a:defRPr>
            </a:lvl3pPr>
            <a:lvl4pPr marL="0" indent="0">
              <a:spcBef>
                <a:spcPts val="0"/>
              </a:spcBef>
              <a:spcAft>
                <a:spcPts val="0"/>
              </a:spcAft>
              <a:buFontTx/>
              <a:buNone/>
              <a:defRPr sz="1200">
                <a:solidFill>
                  <a:schemeClr val="tx1"/>
                </a:solidFill>
              </a:defRPr>
            </a:lvl4pPr>
            <a:lvl5pPr marL="0" indent="0">
              <a:spcBef>
                <a:spcPts val="0"/>
              </a:spcBef>
              <a:spcAft>
                <a:spcPts val="0"/>
              </a:spcAft>
              <a:buFontTx/>
              <a:buNone/>
              <a:defRPr sz="1200">
                <a:solidFill>
                  <a:schemeClr val="tx1"/>
                </a:solidFill>
              </a:defRPr>
            </a:lvl5pPr>
            <a:lvl6pPr marL="0" indent="0">
              <a:spcBef>
                <a:spcPts val="0"/>
              </a:spcBef>
              <a:spcAft>
                <a:spcPts val="0"/>
              </a:spcAft>
              <a:buFontTx/>
              <a:buNone/>
              <a:defRPr sz="1200">
                <a:solidFill>
                  <a:schemeClr val="tx1"/>
                </a:solidFill>
              </a:defRPr>
            </a:lvl6pPr>
            <a:lvl7pPr marL="0" indent="0">
              <a:spcBef>
                <a:spcPts val="0"/>
              </a:spcBef>
              <a:spcAft>
                <a:spcPts val="0"/>
              </a:spcAft>
              <a:buFontTx/>
              <a:buNone/>
              <a:defRPr sz="1200">
                <a:solidFill>
                  <a:schemeClr val="tx1"/>
                </a:solidFill>
              </a:defRPr>
            </a:lvl7pPr>
            <a:lvl8pPr marL="0" indent="0">
              <a:spcBef>
                <a:spcPts val="0"/>
              </a:spcBef>
              <a:spcAft>
                <a:spcPts val="0"/>
              </a:spcAft>
              <a:buFontTx/>
              <a:buNone/>
              <a:defRPr sz="1200">
                <a:solidFill>
                  <a:schemeClr val="tx1"/>
                </a:solidFill>
              </a:defRPr>
            </a:lvl8pPr>
            <a:lvl9pPr marL="0" indent="0">
              <a:spcBef>
                <a:spcPts val="0"/>
              </a:spcBef>
              <a:spcAft>
                <a:spcPts val="0"/>
              </a:spcAft>
              <a:buFontTx/>
              <a:buNone/>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9" name="Freeform 5">
            <a:extLst>
              <a:ext uri="{FF2B5EF4-FFF2-40B4-BE49-F238E27FC236}">
                <a16:creationId xmlns:a16="http://schemas.microsoft.com/office/drawing/2014/main" id="{EBA5CA3E-5ADF-C84E-8B6D-07C039516DFE}"/>
              </a:ext>
            </a:extLst>
          </p:cNvPr>
          <p:cNvSpPr>
            <a:spLocks noChangeAspect="1" noEditPoints="1"/>
          </p:cNvSpPr>
          <p:nvPr userDrawn="1"/>
        </p:nvSpPr>
        <p:spPr bwMode="black">
          <a:xfrm>
            <a:off x="332185" y="515251"/>
            <a:ext cx="653654" cy="509588"/>
          </a:xfrm>
          <a:custGeom>
            <a:avLst/>
            <a:gdLst>
              <a:gd name="T0" fmla="*/ 1757 w 1811"/>
              <a:gd name="T1" fmla="*/ 1424 h 1424"/>
              <a:gd name="T2" fmla="*/ 1757 w 1811"/>
              <a:gd name="T3" fmla="*/ 1424 h 1424"/>
              <a:gd name="T4" fmla="*/ 1099 w 1811"/>
              <a:gd name="T5" fmla="*/ 1424 h 1424"/>
              <a:gd name="T6" fmla="*/ 1099 w 1811"/>
              <a:gd name="T7" fmla="*/ 953 h 1424"/>
              <a:gd name="T8" fmla="*/ 1149 w 1811"/>
              <a:gd name="T9" fmla="*/ 501 h 1424"/>
              <a:gd name="T10" fmla="*/ 1337 w 1811"/>
              <a:gd name="T11" fmla="*/ 206 h 1424"/>
              <a:gd name="T12" fmla="*/ 1682 w 1811"/>
              <a:gd name="T13" fmla="*/ 0 h 1424"/>
              <a:gd name="T14" fmla="*/ 1811 w 1811"/>
              <a:gd name="T15" fmla="*/ 271 h 1424"/>
              <a:gd name="T16" fmla="*/ 1529 w 1811"/>
              <a:gd name="T17" fmla="*/ 454 h 1424"/>
              <a:gd name="T18" fmla="*/ 1439 w 1811"/>
              <a:gd name="T19" fmla="*/ 766 h 1424"/>
              <a:gd name="T20" fmla="*/ 1757 w 1811"/>
              <a:gd name="T21" fmla="*/ 766 h 1424"/>
              <a:gd name="T22" fmla="*/ 1757 w 1811"/>
              <a:gd name="T23" fmla="*/ 1424 h 1424"/>
              <a:gd name="T24" fmla="*/ 658 w 1811"/>
              <a:gd name="T25" fmla="*/ 1424 h 1424"/>
              <a:gd name="T26" fmla="*/ 658 w 1811"/>
              <a:gd name="T27" fmla="*/ 1424 h 1424"/>
              <a:gd name="T28" fmla="*/ 0 w 1811"/>
              <a:gd name="T29" fmla="*/ 1424 h 1424"/>
              <a:gd name="T30" fmla="*/ 0 w 1811"/>
              <a:gd name="T31" fmla="*/ 953 h 1424"/>
              <a:gd name="T32" fmla="*/ 50 w 1811"/>
              <a:gd name="T33" fmla="*/ 502 h 1424"/>
              <a:gd name="T34" fmla="*/ 236 w 1811"/>
              <a:gd name="T35" fmla="*/ 206 h 1424"/>
              <a:gd name="T36" fmla="*/ 583 w 1811"/>
              <a:gd name="T37" fmla="*/ 0 h 1424"/>
              <a:gd name="T38" fmla="*/ 712 w 1811"/>
              <a:gd name="T39" fmla="*/ 271 h 1424"/>
              <a:gd name="T40" fmla="*/ 430 w 1811"/>
              <a:gd name="T41" fmla="*/ 454 h 1424"/>
              <a:gd name="T42" fmla="*/ 339 w 1811"/>
              <a:gd name="T43" fmla="*/ 766 h 1424"/>
              <a:gd name="T44" fmla="*/ 658 w 1811"/>
              <a:gd name="T45" fmla="*/ 766 h 1424"/>
              <a:gd name="T46" fmla="*/ 658 w 1811"/>
              <a:gd name="T47" fmla="*/ 1424 h 1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1" h="1424">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2" name="Date Placeholder 1">
            <a:extLst>
              <a:ext uri="{FF2B5EF4-FFF2-40B4-BE49-F238E27FC236}">
                <a16:creationId xmlns:a16="http://schemas.microsoft.com/office/drawing/2014/main" id="{08ACB6F4-A2A7-6E4D-A8EB-50B5B35AADEB}"/>
              </a:ext>
            </a:extLst>
          </p:cNvPr>
          <p:cNvSpPr>
            <a:spLocks noGrp="1"/>
          </p:cNvSpPr>
          <p:nvPr>
            <p:ph type="dt" sz="half" idx="15"/>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37FC6095-B1C7-6143-B9FD-C545A6D03573}"/>
              </a:ext>
            </a:extLst>
          </p:cNvPr>
          <p:cNvSpPr>
            <a:spLocks noGrp="1"/>
          </p:cNvSpPr>
          <p:nvPr>
            <p:ph type="ftr" sz="quarter" idx="16"/>
          </p:nvPr>
        </p:nvSpPr>
        <p:spPr/>
        <p:txBody>
          <a:bodyPr/>
          <a:lstStyle/>
          <a:p>
            <a:pPr algn="l"/>
            <a:r>
              <a:rPr lang="en-US"/>
              <a:t>Presentation Title</a:t>
            </a:r>
            <a:endParaRPr lang="en-US" dirty="0"/>
          </a:p>
        </p:txBody>
      </p:sp>
      <p:sp>
        <p:nvSpPr>
          <p:cNvPr id="5" name="Slide Number Placeholder 4">
            <a:extLst>
              <a:ext uri="{FF2B5EF4-FFF2-40B4-BE49-F238E27FC236}">
                <a16:creationId xmlns:a16="http://schemas.microsoft.com/office/drawing/2014/main" id="{DAF7A802-0AAE-FA43-8858-03590E764031}"/>
              </a:ext>
            </a:extLst>
          </p:cNvPr>
          <p:cNvSpPr>
            <a:spLocks noGrp="1"/>
          </p:cNvSpPr>
          <p:nvPr>
            <p:ph type="sldNum" sz="quarter" idx="17"/>
          </p:nvPr>
        </p:nvSpPr>
        <p:spPr/>
        <p:txBody>
          <a:bodyPr/>
          <a:lstStyle/>
          <a:p>
            <a:fld id="{7870704B-CE94-48CC-AF30-84932A1262A7}" type="slidenum">
              <a:rPr lang="en-GB" smtClean="0"/>
              <a:pPr/>
              <a:t>‹#›</a:t>
            </a:fld>
            <a:endParaRPr lang="en-GB" dirty="0"/>
          </a:p>
        </p:txBody>
      </p:sp>
    </p:spTree>
    <p:extLst>
      <p:ext uri="{BB962C8B-B14F-4D97-AF65-F5344CB8AC3E}">
        <p14:creationId xmlns:p14="http://schemas.microsoft.com/office/powerpoint/2010/main" val="1568085353"/>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Quote 1 Image">
    <p:spTree>
      <p:nvGrpSpPr>
        <p:cNvPr id="1" name=""/>
        <p:cNvGrpSpPr/>
        <p:nvPr/>
      </p:nvGrpSpPr>
      <p:grpSpPr>
        <a:xfrm>
          <a:off x="0" y="0"/>
          <a:ext cx="0" cy="0"/>
          <a:chOff x="0" y="0"/>
          <a:chExt cx="0" cy="0"/>
        </a:xfrm>
      </p:grpSpPr>
      <p:sp>
        <p:nvSpPr>
          <p:cNvPr id="7" name="Picture Placeholder 8"/>
          <p:cNvSpPr>
            <a:spLocks noGrp="1"/>
          </p:cNvSpPr>
          <p:nvPr>
            <p:ph type="pic" sz="quarter" idx="14"/>
          </p:nvPr>
        </p:nvSpPr>
        <p:spPr>
          <a:xfrm>
            <a:off x="4572000" y="0"/>
            <a:ext cx="4572000" cy="5143500"/>
          </a:xfrm>
          <a:solidFill>
            <a:schemeClr val="bg2"/>
          </a:solidFill>
        </p:spPr>
        <p:txBody>
          <a:bodyPr anchor="ctr" anchorCtr="0"/>
          <a:lstStyle>
            <a:lvl1pPr algn="ctr">
              <a:defRPr sz="900" b="0">
                <a:solidFill>
                  <a:schemeClr val="tx1"/>
                </a:solidFill>
              </a:defRPr>
            </a:lvl1pPr>
          </a:lstStyle>
          <a:p>
            <a:r>
              <a:rPr lang="en-US" smtClean="0"/>
              <a:t>Click icon to add picture</a:t>
            </a:r>
            <a:endParaRPr lang="en-GB" dirty="0"/>
          </a:p>
        </p:txBody>
      </p:sp>
      <p:sp>
        <p:nvSpPr>
          <p:cNvPr id="3" name="Content Placeholder 2"/>
          <p:cNvSpPr>
            <a:spLocks noGrp="1"/>
          </p:cNvSpPr>
          <p:nvPr>
            <p:ph idx="1" hasCustomPrompt="1"/>
          </p:nvPr>
        </p:nvSpPr>
        <p:spPr>
          <a:xfrm>
            <a:off x="332185" y="1285875"/>
            <a:ext cx="3974545" cy="3343275"/>
          </a:xfrm>
        </p:spPr>
        <p:txBody>
          <a:bodyPr/>
          <a:lstStyle>
            <a:lvl1pPr>
              <a:lnSpc>
                <a:spcPct val="85000"/>
              </a:lnSpc>
              <a:spcBef>
                <a:spcPts val="0"/>
              </a:spcBef>
              <a:spcAft>
                <a:spcPts val="2250"/>
              </a:spcAft>
              <a:defRPr sz="2850" b="0">
                <a:solidFill>
                  <a:schemeClr val="tx1"/>
                </a:solidFill>
                <a:latin typeface="+mj-lt"/>
              </a:defRPr>
            </a:lvl1pPr>
            <a:lvl2pPr marL="0" indent="0">
              <a:spcBef>
                <a:spcPts val="0"/>
              </a:spcBef>
              <a:spcAft>
                <a:spcPts val="0"/>
              </a:spcAft>
              <a:buFont typeface="Arial" panose="020B0604020202020204" pitchFamily="34" charset="0"/>
              <a:buNone/>
              <a:defRPr sz="1200" b="1"/>
            </a:lvl2pPr>
            <a:lvl3pPr marL="0" indent="0">
              <a:spcBef>
                <a:spcPts val="0"/>
              </a:spcBef>
              <a:spcAft>
                <a:spcPts val="0"/>
              </a:spcAft>
              <a:buFontTx/>
              <a:buNone/>
              <a:defRPr sz="1200"/>
            </a:lvl3pPr>
            <a:lvl4pPr marL="0" indent="0">
              <a:spcBef>
                <a:spcPts val="0"/>
              </a:spcBef>
              <a:spcAft>
                <a:spcPts val="0"/>
              </a:spcAft>
              <a:buFontTx/>
              <a:buNone/>
              <a:defRPr sz="1200"/>
            </a:lvl4pPr>
            <a:lvl5pPr marL="0" indent="0">
              <a:spcBef>
                <a:spcPts val="0"/>
              </a:spcBef>
              <a:spcAft>
                <a:spcPts val="0"/>
              </a:spcAft>
              <a:buFontTx/>
              <a:buNone/>
              <a:defRPr sz="1200"/>
            </a:lvl5pPr>
            <a:lvl6pPr marL="0" indent="0">
              <a:spcBef>
                <a:spcPts val="0"/>
              </a:spcBef>
              <a:spcAft>
                <a:spcPts val="0"/>
              </a:spcAft>
              <a:buFontTx/>
              <a:buNone/>
              <a:defRPr sz="1200"/>
            </a:lvl6pPr>
            <a:lvl7pPr marL="0" indent="0">
              <a:spcBef>
                <a:spcPts val="0"/>
              </a:spcBef>
              <a:spcAft>
                <a:spcPts val="0"/>
              </a:spcAft>
              <a:buFontTx/>
              <a:buNone/>
              <a:defRPr sz="1200"/>
            </a:lvl7pPr>
            <a:lvl8pPr marL="0" indent="0">
              <a:spcBef>
                <a:spcPts val="0"/>
              </a:spcBef>
              <a:spcAft>
                <a:spcPts val="0"/>
              </a:spcAft>
              <a:buFontTx/>
              <a:buNone/>
              <a:defRPr sz="1200"/>
            </a:lvl8pPr>
            <a:lvl9pPr marL="0" indent="0">
              <a:spcBef>
                <a:spcPts val="0"/>
              </a:spcBef>
              <a:spcAft>
                <a:spcPts val="0"/>
              </a:spcAft>
              <a:buFontTx/>
              <a:buNone/>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10" name="Freeform 5">
            <a:extLst>
              <a:ext uri="{FF2B5EF4-FFF2-40B4-BE49-F238E27FC236}">
                <a16:creationId xmlns:a16="http://schemas.microsoft.com/office/drawing/2014/main" id="{751F50DC-1032-F848-8EFD-503462F60157}"/>
              </a:ext>
            </a:extLst>
          </p:cNvPr>
          <p:cNvSpPr>
            <a:spLocks noChangeAspect="1" noEditPoints="1"/>
          </p:cNvSpPr>
          <p:nvPr userDrawn="1"/>
        </p:nvSpPr>
        <p:spPr bwMode="auto">
          <a:xfrm>
            <a:off x="332185" y="515251"/>
            <a:ext cx="653654" cy="509588"/>
          </a:xfrm>
          <a:custGeom>
            <a:avLst/>
            <a:gdLst>
              <a:gd name="T0" fmla="*/ 1757 w 1811"/>
              <a:gd name="T1" fmla="*/ 1424 h 1424"/>
              <a:gd name="T2" fmla="*/ 1757 w 1811"/>
              <a:gd name="T3" fmla="*/ 1424 h 1424"/>
              <a:gd name="T4" fmla="*/ 1099 w 1811"/>
              <a:gd name="T5" fmla="*/ 1424 h 1424"/>
              <a:gd name="T6" fmla="*/ 1099 w 1811"/>
              <a:gd name="T7" fmla="*/ 953 h 1424"/>
              <a:gd name="T8" fmla="*/ 1149 w 1811"/>
              <a:gd name="T9" fmla="*/ 501 h 1424"/>
              <a:gd name="T10" fmla="*/ 1337 w 1811"/>
              <a:gd name="T11" fmla="*/ 206 h 1424"/>
              <a:gd name="T12" fmla="*/ 1682 w 1811"/>
              <a:gd name="T13" fmla="*/ 0 h 1424"/>
              <a:gd name="T14" fmla="*/ 1811 w 1811"/>
              <a:gd name="T15" fmla="*/ 271 h 1424"/>
              <a:gd name="T16" fmla="*/ 1529 w 1811"/>
              <a:gd name="T17" fmla="*/ 454 h 1424"/>
              <a:gd name="T18" fmla="*/ 1439 w 1811"/>
              <a:gd name="T19" fmla="*/ 766 h 1424"/>
              <a:gd name="T20" fmla="*/ 1757 w 1811"/>
              <a:gd name="T21" fmla="*/ 766 h 1424"/>
              <a:gd name="T22" fmla="*/ 1757 w 1811"/>
              <a:gd name="T23" fmla="*/ 1424 h 1424"/>
              <a:gd name="T24" fmla="*/ 658 w 1811"/>
              <a:gd name="T25" fmla="*/ 1424 h 1424"/>
              <a:gd name="T26" fmla="*/ 658 w 1811"/>
              <a:gd name="T27" fmla="*/ 1424 h 1424"/>
              <a:gd name="T28" fmla="*/ 0 w 1811"/>
              <a:gd name="T29" fmla="*/ 1424 h 1424"/>
              <a:gd name="T30" fmla="*/ 0 w 1811"/>
              <a:gd name="T31" fmla="*/ 953 h 1424"/>
              <a:gd name="T32" fmla="*/ 50 w 1811"/>
              <a:gd name="T33" fmla="*/ 502 h 1424"/>
              <a:gd name="T34" fmla="*/ 236 w 1811"/>
              <a:gd name="T35" fmla="*/ 206 h 1424"/>
              <a:gd name="T36" fmla="*/ 583 w 1811"/>
              <a:gd name="T37" fmla="*/ 0 h 1424"/>
              <a:gd name="T38" fmla="*/ 712 w 1811"/>
              <a:gd name="T39" fmla="*/ 271 h 1424"/>
              <a:gd name="T40" fmla="*/ 430 w 1811"/>
              <a:gd name="T41" fmla="*/ 454 h 1424"/>
              <a:gd name="T42" fmla="*/ 339 w 1811"/>
              <a:gd name="T43" fmla="*/ 766 h 1424"/>
              <a:gd name="T44" fmla="*/ 658 w 1811"/>
              <a:gd name="T45" fmla="*/ 766 h 1424"/>
              <a:gd name="T46" fmla="*/ 658 w 1811"/>
              <a:gd name="T47" fmla="*/ 1424 h 1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1" h="1424">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000000"/>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6" name="Slide Number Placeholder 5">
            <a:extLst>
              <a:ext uri="{FF2B5EF4-FFF2-40B4-BE49-F238E27FC236}">
                <a16:creationId xmlns:a16="http://schemas.microsoft.com/office/drawing/2014/main" id="{C0618CEB-562C-EF47-A905-BA1BD3BB0B4A}"/>
              </a:ext>
            </a:extLst>
          </p:cNvPr>
          <p:cNvSpPr>
            <a:spLocks noGrp="1"/>
          </p:cNvSpPr>
          <p:nvPr>
            <p:ph type="sldNum" sz="quarter" idx="16"/>
          </p:nvPr>
        </p:nvSpPr>
        <p:spPr bwMode="gray"/>
        <p:txBody>
          <a:bodyPr/>
          <a:lstStyle>
            <a:lvl1pPr>
              <a:defRPr>
                <a:solidFill>
                  <a:schemeClr val="bg1"/>
                </a:solidFill>
              </a:defRPr>
            </a:lvl1p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B7BEC181-486E-E441-8900-B8446C2DF2CE}"/>
              </a:ext>
            </a:extLst>
          </p:cNvPr>
          <p:cNvSpPr>
            <a:spLocks noGrp="1"/>
          </p:cNvSpPr>
          <p:nvPr>
            <p:ph type="dt" sz="half" idx="17"/>
          </p:nvPr>
        </p:nvSpPr>
        <p:spPr/>
        <p:txBody>
          <a:bodyPr/>
          <a:lstStyle>
            <a:lvl1pPr>
              <a:defRPr>
                <a:solidFill>
                  <a:schemeClr val="bg1"/>
                </a:solidFill>
              </a:defRPr>
            </a:lvl1pPr>
          </a:lstStyle>
          <a:p>
            <a:r>
              <a:rPr lang="en-US"/>
              <a:t>Date</a:t>
            </a:r>
            <a:endParaRPr lang="en-US" dirty="0"/>
          </a:p>
        </p:txBody>
      </p:sp>
      <p:sp>
        <p:nvSpPr>
          <p:cNvPr id="4" name="Footer Placeholder 3">
            <a:extLst>
              <a:ext uri="{FF2B5EF4-FFF2-40B4-BE49-F238E27FC236}">
                <a16:creationId xmlns:a16="http://schemas.microsoft.com/office/drawing/2014/main" id="{761E6323-CD0D-424F-880F-557372819009}"/>
              </a:ext>
            </a:extLst>
          </p:cNvPr>
          <p:cNvSpPr>
            <a:spLocks noGrp="1"/>
          </p:cNvSpPr>
          <p:nvPr>
            <p:ph type="ftr" sz="quarter" idx="18"/>
          </p:nvPr>
        </p:nvSpPr>
        <p:spPr/>
        <p:txBody>
          <a:bodyPr/>
          <a:lstStyle/>
          <a:p>
            <a:pPr algn="l"/>
            <a:r>
              <a:rPr lang="en-US"/>
              <a:t>Presentation Title</a:t>
            </a:r>
            <a:endParaRPr lang="en-US" dirty="0"/>
          </a:p>
        </p:txBody>
      </p:sp>
    </p:spTree>
    <p:extLst>
      <p:ext uri="{BB962C8B-B14F-4D97-AF65-F5344CB8AC3E}">
        <p14:creationId xmlns:p14="http://schemas.microsoft.com/office/powerpoint/2010/main" val="2538013420"/>
      </p:ext>
    </p:extLst>
  </p:cSld>
  <p:clrMapOvr>
    <a:masterClrMapping/>
  </p:clrMapOvr>
  <p:extLst mod="1">
    <p:ext uri="{DCECCB84-F9BA-43D5-87BE-67443E8EF086}">
      <p15:sldGuideLst xmlns:p15="http://schemas.microsoft.com/office/powerpoint/2012/main"/>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Quote 2">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5" y="1705927"/>
            <a:ext cx="7155275" cy="2923223"/>
          </a:xfrm>
        </p:spPr>
        <p:txBody>
          <a:bodyPr/>
          <a:lstStyle>
            <a:lvl1pPr>
              <a:lnSpc>
                <a:spcPct val="85000"/>
              </a:lnSpc>
              <a:spcBef>
                <a:spcPts val="0"/>
              </a:spcBef>
              <a:spcAft>
                <a:spcPts val="2250"/>
              </a:spcAft>
              <a:defRPr sz="2850" b="0">
                <a:solidFill>
                  <a:schemeClr val="tx1"/>
                </a:solidFill>
                <a:latin typeface="+mj-lt"/>
              </a:defRPr>
            </a:lvl1pPr>
            <a:lvl2pPr marL="0" indent="0">
              <a:spcBef>
                <a:spcPts val="0"/>
              </a:spcBef>
              <a:spcAft>
                <a:spcPts val="0"/>
              </a:spcAft>
              <a:buFont typeface="Arial" panose="020B0604020202020204" pitchFamily="34" charset="0"/>
              <a:buNone/>
              <a:defRPr sz="1200" b="1"/>
            </a:lvl2pPr>
            <a:lvl3pPr marL="0" indent="0">
              <a:spcBef>
                <a:spcPts val="0"/>
              </a:spcBef>
              <a:spcAft>
                <a:spcPts val="0"/>
              </a:spcAft>
              <a:buFontTx/>
              <a:buNone/>
              <a:defRPr sz="1200"/>
            </a:lvl3pPr>
            <a:lvl4pPr marL="0" indent="0">
              <a:spcBef>
                <a:spcPts val="0"/>
              </a:spcBef>
              <a:spcAft>
                <a:spcPts val="0"/>
              </a:spcAft>
              <a:buFontTx/>
              <a:buNone/>
              <a:defRPr sz="1200"/>
            </a:lvl4pPr>
            <a:lvl5pPr marL="0" indent="0">
              <a:spcBef>
                <a:spcPts val="0"/>
              </a:spcBef>
              <a:spcAft>
                <a:spcPts val="0"/>
              </a:spcAft>
              <a:buFontTx/>
              <a:buNone/>
              <a:defRPr sz="1200"/>
            </a:lvl5pPr>
            <a:lvl6pPr marL="0" indent="0">
              <a:spcBef>
                <a:spcPts val="0"/>
              </a:spcBef>
              <a:spcAft>
                <a:spcPts val="0"/>
              </a:spcAft>
              <a:buFontTx/>
              <a:buNone/>
              <a:defRPr sz="1200"/>
            </a:lvl6pPr>
            <a:lvl7pPr marL="0" indent="0">
              <a:spcBef>
                <a:spcPts val="0"/>
              </a:spcBef>
              <a:spcAft>
                <a:spcPts val="0"/>
              </a:spcAft>
              <a:buFontTx/>
              <a:buNone/>
              <a:defRPr sz="1200"/>
            </a:lvl7pPr>
            <a:lvl8pPr marL="0" indent="0">
              <a:spcBef>
                <a:spcPts val="0"/>
              </a:spcBef>
              <a:spcAft>
                <a:spcPts val="0"/>
              </a:spcAft>
              <a:buFontTx/>
              <a:buNone/>
              <a:defRPr sz="1200"/>
            </a:lvl8pPr>
            <a:lvl9pPr marL="0" indent="0">
              <a:spcBef>
                <a:spcPts val="0"/>
              </a:spcBef>
              <a:spcAft>
                <a:spcPts val="0"/>
              </a:spcAft>
              <a:buFontTx/>
              <a:buNone/>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Freeform 5">
            <a:extLst>
              <a:ext uri="{FF2B5EF4-FFF2-40B4-BE49-F238E27FC236}">
                <a16:creationId xmlns:a16="http://schemas.microsoft.com/office/drawing/2014/main" id="{07AD3661-A443-F74F-9528-11F7BA264BF5}"/>
              </a:ext>
            </a:extLst>
          </p:cNvPr>
          <p:cNvSpPr>
            <a:spLocks noChangeAspect="1" noEditPoints="1"/>
          </p:cNvSpPr>
          <p:nvPr userDrawn="1"/>
        </p:nvSpPr>
        <p:spPr bwMode="auto">
          <a:xfrm>
            <a:off x="332185" y="1022219"/>
            <a:ext cx="653654" cy="509588"/>
          </a:xfrm>
          <a:custGeom>
            <a:avLst/>
            <a:gdLst>
              <a:gd name="T0" fmla="*/ 1757 w 1811"/>
              <a:gd name="T1" fmla="*/ 1424 h 1424"/>
              <a:gd name="T2" fmla="*/ 1757 w 1811"/>
              <a:gd name="T3" fmla="*/ 1424 h 1424"/>
              <a:gd name="T4" fmla="*/ 1099 w 1811"/>
              <a:gd name="T5" fmla="*/ 1424 h 1424"/>
              <a:gd name="T6" fmla="*/ 1099 w 1811"/>
              <a:gd name="T7" fmla="*/ 953 h 1424"/>
              <a:gd name="T8" fmla="*/ 1149 w 1811"/>
              <a:gd name="T9" fmla="*/ 501 h 1424"/>
              <a:gd name="T10" fmla="*/ 1337 w 1811"/>
              <a:gd name="T11" fmla="*/ 206 h 1424"/>
              <a:gd name="T12" fmla="*/ 1682 w 1811"/>
              <a:gd name="T13" fmla="*/ 0 h 1424"/>
              <a:gd name="T14" fmla="*/ 1811 w 1811"/>
              <a:gd name="T15" fmla="*/ 271 h 1424"/>
              <a:gd name="T16" fmla="*/ 1529 w 1811"/>
              <a:gd name="T17" fmla="*/ 454 h 1424"/>
              <a:gd name="T18" fmla="*/ 1439 w 1811"/>
              <a:gd name="T19" fmla="*/ 766 h 1424"/>
              <a:gd name="T20" fmla="*/ 1757 w 1811"/>
              <a:gd name="T21" fmla="*/ 766 h 1424"/>
              <a:gd name="T22" fmla="*/ 1757 w 1811"/>
              <a:gd name="T23" fmla="*/ 1424 h 1424"/>
              <a:gd name="T24" fmla="*/ 658 w 1811"/>
              <a:gd name="T25" fmla="*/ 1424 h 1424"/>
              <a:gd name="T26" fmla="*/ 658 w 1811"/>
              <a:gd name="T27" fmla="*/ 1424 h 1424"/>
              <a:gd name="T28" fmla="*/ 0 w 1811"/>
              <a:gd name="T29" fmla="*/ 1424 h 1424"/>
              <a:gd name="T30" fmla="*/ 0 w 1811"/>
              <a:gd name="T31" fmla="*/ 953 h 1424"/>
              <a:gd name="T32" fmla="*/ 50 w 1811"/>
              <a:gd name="T33" fmla="*/ 502 h 1424"/>
              <a:gd name="T34" fmla="*/ 236 w 1811"/>
              <a:gd name="T35" fmla="*/ 206 h 1424"/>
              <a:gd name="T36" fmla="*/ 583 w 1811"/>
              <a:gd name="T37" fmla="*/ 0 h 1424"/>
              <a:gd name="T38" fmla="*/ 712 w 1811"/>
              <a:gd name="T39" fmla="*/ 271 h 1424"/>
              <a:gd name="T40" fmla="*/ 430 w 1811"/>
              <a:gd name="T41" fmla="*/ 454 h 1424"/>
              <a:gd name="T42" fmla="*/ 339 w 1811"/>
              <a:gd name="T43" fmla="*/ 766 h 1424"/>
              <a:gd name="T44" fmla="*/ 658 w 1811"/>
              <a:gd name="T45" fmla="*/ 766 h 1424"/>
              <a:gd name="T46" fmla="*/ 658 w 1811"/>
              <a:gd name="T47" fmla="*/ 1424 h 1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1" h="1424">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000000"/>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2" name="Date Placeholder 1">
            <a:extLst>
              <a:ext uri="{FF2B5EF4-FFF2-40B4-BE49-F238E27FC236}">
                <a16:creationId xmlns:a16="http://schemas.microsoft.com/office/drawing/2014/main" id="{7E5DC986-4502-464F-A426-50A70EA2E41A}"/>
              </a:ext>
            </a:extLst>
          </p:cNvPr>
          <p:cNvSpPr>
            <a:spLocks noGrp="1"/>
          </p:cNvSpPr>
          <p:nvPr>
            <p:ph type="dt" sz="half" idx="10"/>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FE17195B-4456-9145-8D6E-97A5EBDF8090}"/>
              </a:ext>
            </a:extLst>
          </p:cNvPr>
          <p:cNvSpPr>
            <a:spLocks noGrp="1"/>
          </p:cNvSpPr>
          <p:nvPr>
            <p:ph type="ftr" sz="quarter" idx="11"/>
          </p:nvPr>
        </p:nvSpPr>
        <p:spPr/>
        <p:txBody>
          <a:bodyPr/>
          <a:lstStyle/>
          <a:p>
            <a:pPr algn="l"/>
            <a:r>
              <a:rPr lang="en-US"/>
              <a:t>Presentation Title</a:t>
            </a:r>
            <a:endParaRPr lang="en-US" dirty="0"/>
          </a:p>
        </p:txBody>
      </p:sp>
      <p:sp>
        <p:nvSpPr>
          <p:cNvPr id="7" name="Slide Number Placeholder 6">
            <a:extLst>
              <a:ext uri="{FF2B5EF4-FFF2-40B4-BE49-F238E27FC236}">
                <a16:creationId xmlns:a16="http://schemas.microsoft.com/office/drawing/2014/main" id="{FC67263F-492F-7F4E-9E89-2A38E1B27F39}"/>
              </a:ext>
            </a:extLst>
          </p:cNvPr>
          <p:cNvSpPr>
            <a:spLocks noGrp="1"/>
          </p:cNvSpPr>
          <p:nvPr>
            <p:ph type="sldNum" sz="quarter" idx="12"/>
          </p:nvPr>
        </p:nvSpPr>
        <p:spPr/>
        <p:txBody>
          <a:bodyPr/>
          <a:lstStyle/>
          <a:p>
            <a:fld id="{7870704B-CE94-48CC-AF30-84932A1262A7}" type="slidenum">
              <a:rPr lang="en-GB" smtClean="0"/>
              <a:pPr/>
              <a:t>‹#›</a:t>
            </a:fld>
            <a:endParaRPr lang="en-GB" dirty="0"/>
          </a:p>
        </p:txBody>
      </p:sp>
    </p:spTree>
    <p:extLst>
      <p:ext uri="{BB962C8B-B14F-4D97-AF65-F5344CB8AC3E}">
        <p14:creationId xmlns:p14="http://schemas.microsoft.com/office/powerpoint/2010/main" val="4267234424"/>
      </p:ext>
    </p:extLst>
  </p:cSld>
  <p:clrMapOvr>
    <a:masterClrMapping/>
  </p:clrMapOvr>
  <p:extLst mod="1">
    <p:ext uri="{DCECCB84-F9BA-43D5-87BE-67443E8EF086}">
      <p15:sldGuideLst xmlns:p15="http://schemas.microsoft.com/office/powerpoint/2012/main"/>
    </p:ext>
  </p:extLst>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Quote 2 Orange">
    <p:bg>
      <p:bgPr>
        <a:solidFill>
          <a:srgbClr val="D04A02"/>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5" y="1705927"/>
            <a:ext cx="7155275" cy="2923223"/>
          </a:xfrm>
        </p:spPr>
        <p:txBody>
          <a:bodyPr/>
          <a:lstStyle>
            <a:lvl1pPr>
              <a:lnSpc>
                <a:spcPct val="85000"/>
              </a:lnSpc>
              <a:spcBef>
                <a:spcPts val="0"/>
              </a:spcBef>
              <a:spcAft>
                <a:spcPts val="2250"/>
              </a:spcAft>
              <a:defRPr sz="2850" b="0">
                <a:solidFill>
                  <a:schemeClr val="tx1"/>
                </a:solidFill>
                <a:latin typeface="+mj-lt"/>
              </a:defRPr>
            </a:lvl1pPr>
            <a:lvl2pPr marL="0" indent="0">
              <a:spcBef>
                <a:spcPts val="0"/>
              </a:spcBef>
              <a:spcAft>
                <a:spcPts val="0"/>
              </a:spcAft>
              <a:buFont typeface="Arial" panose="020B0604020202020204" pitchFamily="34" charset="0"/>
              <a:buNone/>
              <a:defRPr sz="1200" b="1">
                <a:solidFill>
                  <a:schemeClr val="tx1"/>
                </a:solidFill>
              </a:defRPr>
            </a:lvl2pPr>
            <a:lvl3pPr marL="0" indent="0">
              <a:spcBef>
                <a:spcPts val="0"/>
              </a:spcBef>
              <a:spcAft>
                <a:spcPts val="0"/>
              </a:spcAft>
              <a:buFontTx/>
              <a:buNone/>
              <a:defRPr sz="1200">
                <a:solidFill>
                  <a:schemeClr val="tx1"/>
                </a:solidFill>
              </a:defRPr>
            </a:lvl3pPr>
            <a:lvl4pPr marL="0" indent="0">
              <a:spcBef>
                <a:spcPts val="0"/>
              </a:spcBef>
              <a:spcAft>
                <a:spcPts val="0"/>
              </a:spcAft>
              <a:buFontTx/>
              <a:buNone/>
              <a:defRPr sz="1200">
                <a:solidFill>
                  <a:schemeClr val="tx1"/>
                </a:solidFill>
              </a:defRPr>
            </a:lvl4pPr>
            <a:lvl5pPr marL="0" indent="0">
              <a:spcBef>
                <a:spcPts val="0"/>
              </a:spcBef>
              <a:spcAft>
                <a:spcPts val="0"/>
              </a:spcAft>
              <a:buFontTx/>
              <a:buNone/>
              <a:defRPr sz="1200">
                <a:solidFill>
                  <a:schemeClr val="tx1"/>
                </a:solidFill>
              </a:defRPr>
            </a:lvl5pPr>
            <a:lvl6pPr marL="0" indent="0">
              <a:spcBef>
                <a:spcPts val="0"/>
              </a:spcBef>
              <a:spcAft>
                <a:spcPts val="0"/>
              </a:spcAft>
              <a:buFontTx/>
              <a:buNone/>
              <a:defRPr sz="1200">
                <a:solidFill>
                  <a:schemeClr val="tx1"/>
                </a:solidFill>
              </a:defRPr>
            </a:lvl6pPr>
            <a:lvl7pPr marL="0" indent="0">
              <a:spcBef>
                <a:spcPts val="0"/>
              </a:spcBef>
              <a:spcAft>
                <a:spcPts val="0"/>
              </a:spcAft>
              <a:buFontTx/>
              <a:buNone/>
              <a:defRPr sz="1200">
                <a:solidFill>
                  <a:schemeClr val="tx1"/>
                </a:solidFill>
              </a:defRPr>
            </a:lvl7pPr>
            <a:lvl8pPr marL="0" indent="0">
              <a:spcBef>
                <a:spcPts val="0"/>
              </a:spcBef>
              <a:spcAft>
                <a:spcPts val="0"/>
              </a:spcAft>
              <a:buFontTx/>
              <a:buNone/>
              <a:defRPr sz="1200">
                <a:solidFill>
                  <a:schemeClr val="tx1"/>
                </a:solidFill>
              </a:defRPr>
            </a:lvl8pPr>
            <a:lvl9pPr marL="0" indent="0">
              <a:spcBef>
                <a:spcPts val="0"/>
              </a:spcBef>
              <a:spcAft>
                <a:spcPts val="0"/>
              </a:spcAft>
              <a:buFontTx/>
              <a:buNone/>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9" name="Freeform 5">
            <a:extLst>
              <a:ext uri="{FF2B5EF4-FFF2-40B4-BE49-F238E27FC236}">
                <a16:creationId xmlns:a16="http://schemas.microsoft.com/office/drawing/2014/main" id="{753C6A26-069C-C142-8C96-315DE67FAD09}"/>
              </a:ext>
            </a:extLst>
          </p:cNvPr>
          <p:cNvSpPr>
            <a:spLocks noChangeAspect="1" noEditPoints="1"/>
          </p:cNvSpPr>
          <p:nvPr userDrawn="1"/>
        </p:nvSpPr>
        <p:spPr bwMode="black">
          <a:xfrm>
            <a:off x="332185" y="1022219"/>
            <a:ext cx="653654" cy="509588"/>
          </a:xfrm>
          <a:custGeom>
            <a:avLst/>
            <a:gdLst>
              <a:gd name="T0" fmla="*/ 1757 w 1811"/>
              <a:gd name="T1" fmla="*/ 1424 h 1424"/>
              <a:gd name="T2" fmla="*/ 1757 w 1811"/>
              <a:gd name="T3" fmla="*/ 1424 h 1424"/>
              <a:gd name="T4" fmla="*/ 1099 w 1811"/>
              <a:gd name="T5" fmla="*/ 1424 h 1424"/>
              <a:gd name="T6" fmla="*/ 1099 w 1811"/>
              <a:gd name="T7" fmla="*/ 953 h 1424"/>
              <a:gd name="T8" fmla="*/ 1149 w 1811"/>
              <a:gd name="T9" fmla="*/ 501 h 1424"/>
              <a:gd name="T10" fmla="*/ 1337 w 1811"/>
              <a:gd name="T11" fmla="*/ 206 h 1424"/>
              <a:gd name="T12" fmla="*/ 1682 w 1811"/>
              <a:gd name="T13" fmla="*/ 0 h 1424"/>
              <a:gd name="T14" fmla="*/ 1811 w 1811"/>
              <a:gd name="T15" fmla="*/ 271 h 1424"/>
              <a:gd name="T16" fmla="*/ 1529 w 1811"/>
              <a:gd name="T17" fmla="*/ 454 h 1424"/>
              <a:gd name="T18" fmla="*/ 1439 w 1811"/>
              <a:gd name="T19" fmla="*/ 766 h 1424"/>
              <a:gd name="T20" fmla="*/ 1757 w 1811"/>
              <a:gd name="T21" fmla="*/ 766 h 1424"/>
              <a:gd name="T22" fmla="*/ 1757 w 1811"/>
              <a:gd name="T23" fmla="*/ 1424 h 1424"/>
              <a:gd name="T24" fmla="*/ 658 w 1811"/>
              <a:gd name="T25" fmla="*/ 1424 h 1424"/>
              <a:gd name="T26" fmla="*/ 658 w 1811"/>
              <a:gd name="T27" fmla="*/ 1424 h 1424"/>
              <a:gd name="T28" fmla="*/ 0 w 1811"/>
              <a:gd name="T29" fmla="*/ 1424 h 1424"/>
              <a:gd name="T30" fmla="*/ 0 w 1811"/>
              <a:gd name="T31" fmla="*/ 953 h 1424"/>
              <a:gd name="T32" fmla="*/ 50 w 1811"/>
              <a:gd name="T33" fmla="*/ 502 h 1424"/>
              <a:gd name="T34" fmla="*/ 236 w 1811"/>
              <a:gd name="T35" fmla="*/ 206 h 1424"/>
              <a:gd name="T36" fmla="*/ 583 w 1811"/>
              <a:gd name="T37" fmla="*/ 0 h 1424"/>
              <a:gd name="T38" fmla="*/ 712 w 1811"/>
              <a:gd name="T39" fmla="*/ 271 h 1424"/>
              <a:gd name="T40" fmla="*/ 430 w 1811"/>
              <a:gd name="T41" fmla="*/ 454 h 1424"/>
              <a:gd name="T42" fmla="*/ 339 w 1811"/>
              <a:gd name="T43" fmla="*/ 766 h 1424"/>
              <a:gd name="T44" fmla="*/ 658 w 1811"/>
              <a:gd name="T45" fmla="*/ 766 h 1424"/>
              <a:gd name="T46" fmla="*/ 658 w 1811"/>
              <a:gd name="T47" fmla="*/ 1424 h 1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1" h="1424">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10" name="Date Placeholder 9">
            <a:extLst>
              <a:ext uri="{FF2B5EF4-FFF2-40B4-BE49-F238E27FC236}">
                <a16:creationId xmlns:a16="http://schemas.microsoft.com/office/drawing/2014/main" id="{F95925A0-A65A-B94F-AD42-4A17D5E9B63B}"/>
              </a:ext>
            </a:extLst>
          </p:cNvPr>
          <p:cNvSpPr>
            <a:spLocks noGrp="1"/>
          </p:cNvSpPr>
          <p:nvPr>
            <p:ph type="dt" sz="half" idx="10"/>
          </p:nvPr>
        </p:nvSpPr>
        <p:spPr/>
        <p:txBody>
          <a:bodyPr/>
          <a:lstStyle/>
          <a:p>
            <a:r>
              <a:rPr lang="en-US"/>
              <a:t>Date</a:t>
            </a:r>
            <a:endParaRPr lang="en-US" dirty="0"/>
          </a:p>
        </p:txBody>
      </p:sp>
      <p:sp>
        <p:nvSpPr>
          <p:cNvPr id="11" name="Footer Placeholder 10">
            <a:extLst>
              <a:ext uri="{FF2B5EF4-FFF2-40B4-BE49-F238E27FC236}">
                <a16:creationId xmlns:a16="http://schemas.microsoft.com/office/drawing/2014/main" id="{01CB2D71-BA29-2E4C-A7F8-AB7C48FCE919}"/>
              </a:ext>
            </a:extLst>
          </p:cNvPr>
          <p:cNvSpPr>
            <a:spLocks noGrp="1"/>
          </p:cNvSpPr>
          <p:nvPr>
            <p:ph type="ftr" sz="quarter" idx="11"/>
          </p:nvPr>
        </p:nvSpPr>
        <p:spPr/>
        <p:txBody>
          <a:bodyPr/>
          <a:lstStyle/>
          <a:p>
            <a:pPr algn="l"/>
            <a:r>
              <a:rPr lang="en-US"/>
              <a:t>Presentation Title</a:t>
            </a:r>
            <a:endParaRPr lang="en-US" dirty="0"/>
          </a:p>
        </p:txBody>
      </p:sp>
      <p:sp>
        <p:nvSpPr>
          <p:cNvPr id="12" name="Slide Number Placeholder 11">
            <a:extLst>
              <a:ext uri="{FF2B5EF4-FFF2-40B4-BE49-F238E27FC236}">
                <a16:creationId xmlns:a16="http://schemas.microsoft.com/office/drawing/2014/main" id="{1E0FBAD1-BD7F-C249-B609-9F42DAA28A2B}"/>
              </a:ext>
            </a:extLst>
          </p:cNvPr>
          <p:cNvSpPr>
            <a:spLocks noGrp="1"/>
          </p:cNvSpPr>
          <p:nvPr>
            <p:ph type="sldNum" sz="quarter" idx="12"/>
          </p:nvPr>
        </p:nvSpPr>
        <p:spPr/>
        <p:txBody>
          <a:bodyPr/>
          <a:lstStyle/>
          <a:p>
            <a:fld id="{7870704B-CE94-48CC-AF30-84932A1262A7}" type="slidenum">
              <a:rPr lang="en-GB" smtClean="0"/>
              <a:pPr/>
              <a:t>‹#›</a:t>
            </a:fld>
            <a:endParaRPr lang="en-GB" dirty="0"/>
          </a:p>
        </p:txBody>
      </p:sp>
    </p:spTree>
    <p:extLst>
      <p:ext uri="{BB962C8B-B14F-4D97-AF65-F5344CB8AC3E}">
        <p14:creationId xmlns:p14="http://schemas.microsoft.com/office/powerpoint/2010/main" val="361141787"/>
      </p:ext>
    </p:extLst>
  </p:cSld>
  <p:clrMapOvr>
    <a:overrideClrMapping bg1="dk1" tx1="lt1" bg2="dk2" tx2="lt2" accent1="accent1" accent2="accent2" accent3="accent3" accent4="accent4" accent5="accent5" accent6="accent6" hlink="hlink" folHlink="folHlink"/>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Quote 2 Red">
    <p:bg>
      <p:bgPr>
        <a:solidFill>
          <a:srgbClr val="E0301E"/>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5" y="1705927"/>
            <a:ext cx="7155275" cy="2923223"/>
          </a:xfrm>
        </p:spPr>
        <p:txBody>
          <a:bodyPr/>
          <a:lstStyle>
            <a:lvl1pPr>
              <a:lnSpc>
                <a:spcPct val="85000"/>
              </a:lnSpc>
              <a:spcBef>
                <a:spcPts val="0"/>
              </a:spcBef>
              <a:spcAft>
                <a:spcPts val="2250"/>
              </a:spcAft>
              <a:defRPr sz="2850" b="0">
                <a:solidFill>
                  <a:schemeClr val="tx1"/>
                </a:solidFill>
                <a:latin typeface="+mj-lt"/>
              </a:defRPr>
            </a:lvl1pPr>
            <a:lvl2pPr marL="0" indent="0">
              <a:spcBef>
                <a:spcPts val="0"/>
              </a:spcBef>
              <a:spcAft>
                <a:spcPts val="0"/>
              </a:spcAft>
              <a:buFont typeface="Arial" panose="020B0604020202020204" pitchFamily="34" charset="0"/>
              <a:buNone/>
              <a:defRPr sz="1200" b="1">
                <a:solidFill>
                  <a:schemeClr val="tx1"/>
                </a:solidFill>
              </a:defRPr>
            </a:lvl2pPr>
            <a:lvl3pPr marL="0" indent="0">
              <a:spcBef>
                <a:spcPts val="0"/>
              </a:spcBef>
              <a:spcAft>
                <a:spcPts val="0"/>
              </a:spcAft>
              <a:buFontTx/>
              <a:buNone/>
              <a:defRPr sz="1200">
                <a:solidFill>
                  <a:schemeClr val="tx1"/>
                </a:solidFill>
              </a:defRPr>
            </a:lvl3pPr>
            <a:lvl4pPr marL="0" indent="0">
              <a:spcBef>
                <a:spcPts val="0"/>
              </a:spcBef>
              <a:spcAft>
                <a:spcPts val="0"/>
              </a:spcAft>
              <a:buFontTx/>
              <a:buNone/>
              <a:defRPr sz="1200">
                <a:solidFill>
                  <a:schemeClr val="tx1"/>
                </a:solidFill>
              </a:defRPr>
            </a:lvl4pPr>
            <a:lvl5pPr marL="0" indent="0">
              <a:spcBef>
                <a:spcPts val="0"/>
              </a:spcBef>
              <a:spcAft>
                <a:spcPts val="0"/>
              </a:spcAft>
              <a:buFontTx/>
              <a:buNone/>
              <a:defRPr sz="1200">
                <a:solidFill>
                  <a:schemeClr val="tx1"/>
                </a:solidFill>
              </a:defRPr>
            </a:lvl5pPr>
            <a:lvl6pPr marL="0" indent="0">
              <a:spcBef>
                <a:spcPts val="0"/>
              </a:spcBef>
              <a:spcAft>
                <a:spcPts val="0"/>
              </a:spcAft>
              <a:buFontTx/>
              <a:buNone/>
              <a:defRPr sz="1200">
                <a:solidFill>
                  <a:schemeClr val="tx1"/>
                </a:solidFill>
              </a:defRPr>
            </a:lvl6pPr>
            <a:lvl7pPr marL="0" indent="0">
              <a:spcBef>
                <a:spcPts val="0"/>
              </a:spcBef>
              <a:spcAft>
                <a:spcPts val="0"/>
              </a:spcAft>
              <a:buFontTx/>
              <a:buNone/>
              <a:defRPr sz="1200">
                <a:solidFill>
                  <a:schemeClr val="tx1"/>
                </a:solidFill>
              </a:defRPr>
            </a:lvl7pPr>
            <a:lvl8pPr marL="0" indent="0">
              <a:spcBef>
                <a:spcPts val="0"/>
              </a:spcBef>
              <a:spcAft>
                <a:spcPts val="0"/>
              </a:spcAft>
              <a:buFontTx/>
              <a:buNone/>
              <a:defRPr sz="1200">
                <a:solidFill>
                  <a:schemeClr val="tx1"/>
                </a:solidFill>
              </a:defRPr>
            </a:lvl8pPr>
            <a:lvl9pPr marL="0" indent="0">
              <a:spcBef>
                <a:spcPts val="0"/>
              </a:spcBef>
              <a:spcAft>
                <a:spcPts val="0"/>
              </a:spcAft>
              <a:buFontTx/>
              <a:buNone/>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Freeform 5">
            <a:extLst>
              <a:ext uri="{FF2B5EF4-FFF2-40B4-BE49-F238E27FC236}">
                <a16:creationId xmlns:a16="http://schemas.microsoft.com/office/drawing/2014/main" id="{75C37678-6A0A-C84B-9A52-9B7F891FFFD3}"/>
              </a:ext>
            </a:extLst>
          </p:cNvPr>
          <p:cNvSpPr>
            <a:spLocks noChangeAspect="1" noEditPoints="1"/>
          </p:cNvSpPr>
          <p:nvPr userDrawn="1"/>
        </p:nvSpPr>
        <p:spPr bwMode="black">
          <a:xfrm>
            <a:off x="332185" y="1022219"/>
            <a:ext cx="653654" cy="509588"/>
          </a:xfrm>
          <a:custGeom>
            <a:avLst/>
            <a:gdLst>
              <a:gd name="T0" fmla="*/ 1757 w 1811"/>
              <a:gd name="T1" fmla="*/ 1424 h 1424"/>
              <a:gd name="T2" fmla="*/ 1757 w 1811"/>
              <a:gd name="T3" fmla="*/ 1424 h 1424"/>
              <a:gd name="T4" fmla="*/ 1099 w 1811"/>
              <a:gd name="T5" fmla="*/ 1424 h 1424"/>
              <a:gd name="T6" fmla="*/ 1099 w 1811"/>
              <a:gd name="T7" fmla="*/ 953 h 1424"/>
              <a:gd name="T8" fmla="*/ 1149 w 1811"/>
              <a:gd name="T9" fmla="*/ 501 h 1424"/>
              <a:gd name="T10" fmla="*/ 1337 w 1811"/>
              <a:gd name="T11" fmla="*/ 206 h 1424"/>
              <a:gd name="T12" fmla="*/ 1682 w 1811"/>
              <a:gd name="T13" fmla="*/ 0 h 1424"/>
              <a:gd name="T14" fmla="*/ 1811 w 1811"/>
              <a:gd name="T15" fmla="*/ 271 h 1424"/>
              <a:gd name="T16" fmla="*/ 1529 w 1811"/>
              <a:gd name="T17" fmla="*/ 454 h 1424"/>
              <a:gd name="T18" fmla="*/ 1439 w 1811"/>
              <a:gd name="T19" fmla="*/ 766 h 1424"/>
              <a:gd name="T20" fmla="*/ 1757 w 1811"/>
              <a:gd name="T21" fmla="*/ 766 h 1424"/>
              <a:gd name="T22" fmla="*/ 1757 w 1811"/>
              <a:gd name="T23" fmla="*/ 1424 h 1424"/>
              <a:gd name="T24" fmla="*/ 658 w 1811"/>
              <a:gd name="T25" fmla="*/ 1424 h 1424"/>
              <a:gd name="T26" fmla="*/ 658 w 1811"/>
              <a:gd name="T27" fmla="*/ 1424 h 1424"/>
              <a:gd name="T28" fmla="*/ 0 w 1811"/>
              <a:gd name="T29" fmla="*/ 1424 h 1424"/>
              <a:gd name="T30" fmla="*/ 0 w 1811"/>
              <a:gd name="T31" fmla="*/ 953 h 1424"/>
              <a:gd name="T32" fmla="*/ 50 w 1811"/>
              <a:gd name="T33" fmla="*/ 502 h 1424"/>
              <a:gd name="T34" fmla="*/ 236 w 1811"/>
              <a:gd name="T35" fmla="*/ 206 h 1424"/>
              <a:gd name="T36" fmla="*/ 583 w 1811"/>
              <a:gd name="T37" fmla="*/ 0 h 1424"/>
              <a:gd name="T38" fmla="*/ 712 w 1811"/>
              <a:gd name="T39" fmla="*/ 271 h 1424"/>
              <a:gd name="T40" fmla="*/ 430 w 1811"/>
              <a:gd name="T41" fmla="*/ 454 h 1424"/>
              <a:gd name="T42" fmla="*/ 339 w 1811"/>
              <a:gd name="T43" fmla="*/ 766 h 1424"/>
              <a:gd name="T44" fmla="*/ 658 w 1811"/>
              <a:gd name="T45" fmla="*/ 766 h 1424"/>
              <a:gd name="T46" fmla="*/ 658 w 1811"/>
              <a:gd name="T47" fmla="*/ 1424 h 1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1" h="1424">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2" name="Date Placeholder 1">
            <a:extLst>
              <a:ext uri="{FF2B5EF4-FFF2-40B4-BE49-F238E27FC236}">
                <a16:creationId xmlns:a16="http://schemas.microsoft.com/office/drawing/2014/main" id="{75944E79-860F-9542-986D-3F487E112641}"/>
              </a:ext>
            </a:extLst>
          </p:cNvPr>
          <p:cNvSpPr>
            <a:spLocks noGrp="1"/>
          </p:cNvSpPr>
          <p:nvPr>
            <p:ph type="dt" sz="half" idx="10"/>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6503EA61-A2A9-8D46-A8C8-F5D81CC931C5}"/>
              </a:ext>
            </a:extLst>
          </p:cNvPr>
          <p:cNvSpPr>
            <a:spLocks noGrp="1"/>
          </p:cNvSpPr>
          <p:nvPr>
            <p:ph type="ftr" sz="quarter" idx="11"/>
          </p:nvPr>
        </p:nvSpPr>
        <p:spPr/>
        <p:txBody>
          <a:bodyPr/>
          <a:lstStyle/>
          <a:p>
            <a:pPr algn="l"/>
            <a:r>
              <a:rPr lang="en-US"/>
              <a:t>Presentation Title</a:t>
            </a:r>
            <a:endParaRPr lang="en-US" dirty="0"/>
          </a:p>
        </p:txBody>
      </p:sp>
      <p:sp>
        <p:nvSpPr>
          <p:cNvPr id="9" name="Slide Number Placeholder 8">
            <a:extLst>
              <a:ext uri="{FF2B5EF4-FFF2-40B4-BE49-F238E27FC236}">
                <a16:creationId xmlns:a16="http://schemas.microsoft.com/office/drawing/2014/main" id="{E4410A1E-B181-CB46-A25E-398B598C5B78}"/>
              </a:ext>
            </a:extLst>
          </p:cNvPr>
          <p:cNvSpPr>
            <a:spLocks noGrp="1"/>
          </p:cNvSpPr>
          <p:nvPr>
            <p:ph type="sldNum" sz="quarter" idx="12"/>
          </p:nvPr>
        </p:nvSpPr>
        <p:spPr/>
        <p:txBody>
          <a:bodyPr/>
          <a:lstStyle/>
          <a:p>
            <a:fld id="{7870704B-CE94-48CC-AF30-84932A1262A7}" type="slidenum">
              <a:rPr lang="en-GB" smtClean="0"/>
              <a:pPr/>
              <a:t>‹#›</a:t>
            </a:fld>
            <a:endParaRPr lang="en-GB" dirty="0"/>
          </a:p>
        </p:txBody>
      </p:sp>
    </p:spTree>
    <p:extLst>
      <p:ext uri="{BB962C8B-B14F-4D97-AF65-F5344CB8AC3E}">
        <p14:creationId xmlns:p14="http://schemas.microsoft.com/office/powerpoint/2010/main" val="3022126903"/>
      </p:ext>
    </p:extLst>
  </p:cSld>
  <p:clrMapOvr>
    <a:overrideClrMapping bg1="dk1" tx1="lt1" bg2="dk2" tx2="lt2" accent1="accent1" accent2="accent2" accent3="accent3" accent4="accent4" accent5="accent5" accent6="accent6" hlink="hlink" folHlink="folHlink"/>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Quote 2 Rose">
    <p:bg>
      <p:bgPr>
        <a:solidFill>
          <a:srgbClr val="DB536A"/>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5" y="1705927"/>
            <a:ext cx="7155275" cy="2923223"/>
          </a:xfrm>
        </p:spPr>
        <p:txBody>
          <a:bodyPr/>
          <a:lstStyle>
            <a:lvl1pPr>
              <a:lnSpc>
                <a:spcPct val="85000"/>
              </a:lnSpc>
              <a:spcBef>
                <a:spcPts val="0"/>
              </a:spcBef>
              <a:spcAft>
                <a:spcPts val="2250"/>
              </a:spcAft>
              <a:defRPr sz="2850" b="0">
                <a:solidFill>
                  <a:schemeClr val="tx1"/>
                </a:solidFill>
                <a:latin typeface="+mj-lt"/>
              </a:defRPr>
            </a:lvl1pPr>
            <a:lvl2pPr marL="0" indent="0">
              <a:spcBef>
                <a:spcPts val="0"/>
              </a:spcBef>
              <a:spcAft>
                <a:spcPts val="0"/>
              </a:spcAft>
              <a:buFont typeface="Arial" panose="020B0604020202020204" pitchFamily="34" charset="0"/>
              <a:buNone/>
              <a:defRPr sz="1200" b="1">
                <a:solidFill>
                  <a:schemeClr val="tx1"/>
                </a:solidFill>
              </a:defRPr>
            </a:lvl2pPr>
            <a:lvl3pPr marL="0" indent="0">
              <a:spcBef>
                <a:spcPts val="0"/>
              </a:spcBef>
              <a:spcAft>
                <a:spcPts val="0"/>
              </a:spcAft>
              <a:buFontTx/>
              <a:buNone/>
              <a:defRPr sz="1200">
                <a:solidFill>
                  <a:schemeClr val="tx1"/>
                </a:solidFill>
              </a:defRPr>
            </a:lvl3pPr>
            <a:lvl4pPr marL="0" indent="0">
              <a:spcBef>
                <a:spcPts val="0"/>
              </a:spcBef>
              <a:spcAft>
                <a:spcPts val="0"/>
              </a:spcAft>
              <a:buFontTx/>
              <a:buNone/>
              <a:defRPr sz="1200">
                <a:solidFill>
                  <a:schemeClr val="tx1"/>
                </a:solidFill>
              </a:defRPr>
            </a:lvl4pPr>
            <a:lvl5pPr marL="0" indent="0">
              <a:spcBef>
                <a:spcPts val="0"/>
              </a:spcBef>
              <a:spcAft>
                <a:spcPts val="0"/>
              </a:spcAft>
              <a:buFontTx/>
              <a:buNone/>
              <a:defRPr sz="1200">
                <a:solidFill>
                  <a:schemeClr val="tx1"/>
                </a:solidFill>
              </a:defRPr>
            </a:lvl5pPr>
            <a:lvl6pPr marL="0" indent="0">
              <a:spcBef>
                <a:spcPts val="0"/>
              </a:spcBef>
              <a:spcAft>
                <a:spcPts val="0"/>
              </a:spcAft>
              <a:buFontTx/>
              <a:buNone/>
              <a:defRPr sz="1200">
                <a:solidFill>
                  <a:schemeClr val="tx1"/>
                </a:solidFill>
              </a:defRPr>
            </a:lvl6pPr>
            <a:lvl7pPr marL="0" indent="0">
              <a:spcBef>
                <a:spcPts val="0"/>
              </a:spcBef>
              <a:spcAft>
                <a:spcPts val="0"/>
              </a:spcAft>
              <a:buFontTx/>
              <a:buNone/>
              <a:defRPr sz="1200">
                <a:solidFill>
                  <a:schemeClr val="tx1"/>
                </a:solidFill>
              </a:defRPr>
            </a:lvl7pPr>
            <a:lvl8pPr marL="0" indent="0">
              <a:spcBef>
                <a:spcPts val="0"/>
              </a:spcBef>
              <a:spcAft>
                <a:spcPts val="0"/>
              </a:spcAft>
              <a:buFontTx/>
              <a:buNone/>
              <a:defRPr sz="1200">
                <a:solidFill>
                  <a:schemeClr val="tx1"/>
                </a:solidFill>
              </a:defRPr>
            </a:lvl8pPr>
            <a:lvl9pPr marL="0" indent="0">
              <a:spcBef>
                <a:spcPts val="0"/>
              </a:spcBef>
              <a:spcAft>
                <a:spcPts val="0"/>
              </a:spcAft>
              <a:buFontTx/>
              <a:buNone/>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Freeform 5">
            <a:extLst>
              <a:ext uri="{FF2B5EF4-FFF2-40B4-BE49-F238E27FC236}">
                <a16:creationId xmlns:a16="http://schemas.microsoft.com/office/drawing/2014/main" id="{F3D58181-4255-CF4B-AEC5-6ADD879A60CA}"/>
              </a:ext>
            </a:extLst>
          </p:cNvPr>
          <p:cNvSpPr>
            <a:spLocks noChangeAspect="1" noEditPoints="1"/>
          </p:cNvSpPr>
          <p:nvPr userDrawn="1"/>
        </p:nvSpPr>
        <p:spPr bwMode="black">
          <a:xfrm>
            <a:off x="332185" y="1022219"/>
            <a:ext cx="653654" cy="509588"/>
          </a:xfrm>
          <a:custGeom>
            <a:avLst/>
            <a:gdLst>
              <a:gd name="T0" fmla="*/ 1757 w 1811"/>
              <a:gd name="T1" fmla="*/ 1424 h 1424"/>
              <a:gd name="T2" fmla="*/ 1757 w 1811"/>
              <a:gd name="T3" fmla="*/ 1424 h 1424"/>
              <a:gd name="T4" fmla="*/ 1099 w 1811"/>
              <a:gd name="T5" fmla="*/ 1424 h 1424"/>
              <a:gd name="T6" fmla="*/ 1099 w 1811"/>
              <a:gd name="T7" fmla="*/ 953 h 1424"/>
              <a:gd name="T8" fmla="*/ 1149 w 1811"/>
              <a:gd name="T9" fmla="*/ 501 h 1424"/>
              <a:gd name="T10" fmla="*/ 1337 w 1811"/>
              <a:gd name="T11" fmla="*/ 206 h 1424"/>
              <a:gd name="T12" fmla="*/ 1682 w 1811"/>
              <a:gd name="T13" fmla="*/ 0 h 1424"/>
              <a:gd name="T14" fmla="*/ 1811 w 1811"/>
              <a:gd name="T15" fmla="*/ 271 h 1424"/>
              <a:gd name="T16" fmla="*/ 1529 w 1811"/>
              <a:gd name="T17" fmla="*/ 454 h 1424"/>
              <a:gd name="T18" fmla="*/ 1439 w 1811"/>
              <a:gd name="T19" fmla="*/ 766 h 1424"/>
              <a:gd name="T20" fmla="*/ 1757 w 1811"/>
              <a:gd name="T21" fmla="*/ 766 h 1424"/>
              <a:gd name="T22" fmla="*/ 1757 w 1811"/>
              <a:gd name="T23" fmla="*/ 1424 h 1424"/>
              <a:gd name="T24" fmla="*/ 658 w 1811"/>
              <a:gd name="T25" fmla="*/ 1424 h 1424"/>
              <a:gd name="T26" fmla="*/ 658 w 1811"/>
              <a:gd name="T27" fmla="*/ 1424 h 1424"/>
              <a:gd name="T28" fmla="*/ 0 w 1811"/>
              <a:gd name="T29" fmla="*/ 1424 h 1424"/>
              <a:gd name="T30" fmla="*/ 0 w 1811"/>
              <a:gd name="T31" fmla="*/ 953 h 1424"/>
              <a:gd name="T32" fmla="*/ 50 w 1811"/>
              <a:gd name="T33" fmla="*/ 502 h 1424"/>
              <a:gd name="T34" fmla="*/ 236 w 1811"/>
              <a:gd name="T35" fmla="*/ 206 h 1424"/>
              <a:gd name="T36" fmla="*/ 583 w 1811"/>
              <a:gd name="T37" fmla="*/ 0 h 1424"/>
              <a:gd name="T38" fmla="*/ 712 w 1811"/>
              <a:gd name="T39" fmla="*/ 271 h 1424"/>
              <a:gd name="T40" fmla="*/ 430 w 1811"/>
              <a:gd name="T41" fmla="*/ 454 h 1424"/>
              <a:gd name="T42" fmla="*/ 339 w 1811"/>
              <a:gd name="T43" fmla="*/ 766 h 1424"/>
              <a:gd name="T44" fmla="*/ 658 w 1811"/>
              <a:gd name="T45" fmla="*/ 766 h 1424"/>
              <a:gd name="T46" fmla="*/ 658 w 1811"/>
              <a:gd name="T47" fmla="*/ 1424 h 1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1" h="1424">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2" name="Date Placeholder 1">
            <a:extLst>
              <a:ext uri="{FF2B5EF4-FFF2-40B4-BE49-F238E27FC236}">
                <a16:creationId xmlns:a16="http://schemas.microsoft.com/office/drawing/2014/main" id="{33DF2FE2-E936-7745-91D2-A6D8CA7F5D95}"/>
              </a:ext>
            </a:extLst>
          </p:cNvPr>
          <p:cNvSpPr>
            <a:spLocks noGrp="1"/>
          </p:cNvSpPr>
          <p:nvPr>
            <p:ph type="dt" sz="half" idx="10"/>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A54FEE05-057D-214D-903C-F8FD6A36D286}"/>
              </a:ext>
            </a:extLst>
          </p:cNvPr>
          <p:cNvSpPr>
            <a:spLocks noGrp="1"/>
          </p:cNvSpPr>
          <p:nvPr>
            <p:ph type="ftr" sz="quarter" idx="11"/>
          </p:nvPr>
        </p:nvSpPr>
        <p:spPr/>
        <p:txBody>
          <a:bodyPr/>
          <a:lstStyle/>
          <a:p>
            <a:pPr algn="l"/>
            <a:r>
              <a:rPr lang="en-US"/>
              <a:t>Presentation Title</a:t>
            </a:r>
            <a:endParaRPr lang="en-US" dirty="0"/>
          </a:p>
        </p:txBody>
      </p:sp>
      <p:sp>
        <p:nvSpPr>
          <p:cNvPr id="9" name="Slide Number Placeholder 8">
            <a:extLst>
              <a:ext uri="{FF2B5EF4-FFF2-40B4-BE49-F238E27FC236}">
                <a16:creationId xmlns:a16="http://schemas.microsoft.com/office/drawing/2014/main" id="{4DD12AF3-FC08-E446-85E1-796189A84898}"/>
              </a:ext>
            </a:extLst>
          </p:cNvPr>
          <p:cNvSpPr>
            <a:spLocks noGrp="1"/>
          </p:cNvSpPr>
          <p:nvPr>
            <p:ph type="sldNum" sz="quarter" idx="12"/>
          </p:nvPr>
        </p:nvSpPr>
        <p:spPr/>
        <p:txBody>
          <a:bodyPr/>
          <a:lstStyle/>
          <a:p>
            <a:fld id="{7870704B-CE94-48CC-AF30-84932A1262A7}" type="slidenum">
              <a:rPr lang="en-GB" smtClean="0"/>
              <a:pPr/>
              <a:t>‹#›</a:t>
            </a:fld>
            <a:endParaRPr lang="en-GB" dirty="0"/>
          </a:p>
        </p:txBody>
      </p:sp>
    </p:spTree>
    <p:extLst>
      <p:ext uri="{BB962C8B-B14F-4D97-AF65-F5344CB8AC3E}">
        <p14:creationId xmlns:p14="http://schemas.microsoft.com/office/powerpoint/2010/main" val="290000583"/>
      </p:ext>
    </p:extLst>
  </p:cSld>
  <p:clrMapOvr>
    <a:overrideClrMapping bg1="dk1" tx1="lt1" bg2="dk2" tx2="lt2" accent1="accent1" accent2="accent2" accent3="accent3" accent4="accent4" accent5="accent5" accent6="accent6" hlink="hlink" folHlink="folHlink"/>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Quote 2 Grey">
    <p:bg>
      <p:bgPr>
        <a:solidFill>
          <a:srgbClr val="464646"/>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32185" y="1705927"/>
            <a:ext cx="7155275" cy="2923223"/>
          </a:xfrm>
        </p:spPr>
        <p:txBody>
          <a:bodyPr/>
          <a:lstStyle>
            <a:lvl1pPr>
              <a:lnSpc>
                <a:spcPct val="85000"/>
              </a:lnSpc>
              <a:spcBef>
                <a:spcPts val="0"/>
              </a:spcBef>
              <a:spcAft>
                <a:spcPts val="2250"/>
              </a:spcAft>
              <a:defRPr sz="2850" b="0">
                <a:solidFill>
                  <a:schemeClr val="tx1"/>
                </a:solidFill>
                <a:latin typeface="+mj-lt"/>
              </a:defRPr>
            </a:lvl1pPr>
            <a:lvl2pPr marL="0" indent="0">
              <a:spcBef>
                <a:spcPts val="0"/>
              </a:spcBef>
              <a:spcAft>
                <a:spcPts val="0"/>
              </a:spcAft>
              <a:buFont typeface="Arial" panose="020B0604020202020204" pitchFamily="34" charset="0"/>
              <a:buNone/>
              <a:defRPr sz="1200" b="1">
                <a:solidFill>
                  <a:schemeClr val="tx1"/>
                </a:solidFill>
              </a:defRPr>
            </a:lvl2pPr>
            <a:lvl3pPr marL="0" indent="0">
              <a:spcBef>
                <a:spcPts val="0"/>
              </a:spcBef>
              <a:spcAft>
                <a:spcPts val="0"/>
              </a:spcAft>
              <a:buFontTx/>
              <a:buNone/>
              <a:defRPr sz="1200">
                <a:solidFill>
                  <a:schemeClr val="tx1"/>
                </a:solidFill>
              </a:defRPr>
            </a:lvl3pPr>
            <a:lvl4pPr marL="0" indent="0">
              <a:spcBef>
                <a:spcPts val="0"/>
              </a:spcBef>
              <a:spcAft>
                <a:spcPts val="0"/>
              </a:spcAft>
              <a:buFontTx/>
              <a:buNone/>
              <a:defRPr sz="1200">
                <a:solidFill>
                  <a:schemeClr val="tx1"/>
                </a:solidFill>
              </a:defRPr>
            </a:lvl4pPr>
            <a:lvl5pPr marL="0" indent="0">
              <a:spcBef>
                <a:spcPts val="0"/>
              </a:spcBef>
              <a:spcAft>
                <a:spcPts val="0"/>
              </a:spcAft>
              <a:buFontTx/>
              <a:buNone/>
              <a:defRPr sz="1200">
                <a:solidFill>
                  <a:schemeClr val="tx1"/>
                </a:solidFill>
              </a:defRPr>
            </a:lvl5pPr>
            <a:lvl6pPr marL="0" indent="0">
              <a:spcBef>
                <a:spcPts val="0"/>
              </a:spcBef>
              <a:spcAft>
                <a:spcPts val="0"/>
              </a:spcAft>
              <a:buFontTx/>
              <a:buNone/>
              <a:defRPr sz="1200">
                <a:solidFill>
                  <a:schemeClr val="tx1"/>
                </a:solidFill>
              </a:defRPr>
            </a:lvl6pPr>
            <a:lvl7pPr marL="0" indent="0">
              <a:spcBef>
                <a:spcPts val="0"/>
              </a:spcBef>
              <a:spcAft>
                <a:spcPts val="0"/>
              </a:spcAft>
              <a:buFontTx/>
              <a:buNone/>
              <a:defRPr sz="1200">
                <a:solidFill>
                  <a:schemeClr val="tx1"/>
                </a:solidFill>
              </a:defRPr>
            </a:lvl7pPr>
            <a:lvl8pPr marL="0" indent="0">
              <a:spcBef>
                <a:spcPts val="0"/>
              </a:spcBef>
              <a:spcAft>
                <a:spcPts val="0"/>
              </a:spcAft>
              <a:buFontTx/>
              <a:buNone/>
              <a:defRPr sz="1200">
                <a:solidFill>
                  <a:schemeClr val="tx1"/>
                </a:solidFill>
              </a:defRPr>
            </a:lvl8pPr>
            <a:lvl9pPr marL="0" indent="0">
              <a:spcBef>
                <a:spcPts val="0"/>
              </a:spcBef>
              <a:spcAft>
                <a:spcPts val="0"/>
              </a:spcAft>
              <a:buFontTx/>
              <a:buNone/>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Freeform 5">
            <a:extLst>
              <a:ext uri="{FF2B5EF4-FFF2-40B4-BE49-F238E27FC236}">
                <a16:creationId xmlns:a16="http://schemas.microsoft.com/office/drawing/2014/main" id="{056180B7-FBDB-F345-B5D1-21FE86D79BA3}"/>
              </a:ext>
            </a:extLst>
          </p:cNvPr>
          <p:cNvSpPr>
            <a:spLocks noChangeAspect="1" noEditPoints="1"/>
          </p:cNvSpPr>
          <p:nvPr userDrawn="1"/>
        </p:nvSpPr>
        <p:spPr bwMode="black">
          <a:xfrm>
            <a:off x="332185" y="1022219"/>
            <a:ext cx="653654" cy="509588"/>
          </a:xfrm>
          <a:custGeom>
            <a:avLst/>
            <a:gdLst>
              <a:gd name="T0" fmla="*/ 1757 w 1811"/>
              <a:gd name="T1" fmla="*/ 1424 h 1424"/>
              <a:gd name="T2" fmla="*/ 1757 w 1811"/>
              <a:gd name="T3" fmla="*/ 1424 h 1424"/>
              <a:gd name="T4" fmla="*/ 1099 w 1811"/>
              <a:gd name="T5" fmla="*/ 1424 h 1424"/>
              <a:gd name="T6" fmla="*/ 1099 w 1811"/>
              <a:gd name="T7" fmla="*/ 953 h 1424"/>
              <a:gd name="T8" fmla="*/ 1149 w 1811"/>
              <a:gd name="T9" fmla="*/ 501 h 1424"/>
              <a:gd name="T10" fmla="*/ 1337 w 1811"/>
              <a:gd name="T11" fmla="*/ 206 h 1424"/>
              <a:gd name="T12" fmla="*/ 1682 w 1811"/>
              <a:gd name="T13" fmla="*/ 0 h 1424"/>
              <a:gd name="T14" fmla="*/ 1811 w 1811"/>
              <a:gd name="T15" fmla="*/ 271 h 1424"/>
              <a:gd name="T16" fmla="*/ 1529 w 1811"/>
              <a:gd name="T17" fmla="*/ 454 h 1424"/>
              <a:gd name="T18" fmla="*/ 1439 w 1811"/>
              <a:gd name="T19" fmla="*/ 766 h 1424"/>
              <a:gd name="T20" fmla="*/ 1757 w 1811"/>
              <a:gd name="T21" fmla="*/ 766 h 1424"/>
              <a:gd name="T22" fmla="*/ 1757 w 1811"/>
              <a:gd name="T23" fmla="*/ 1424 h 1424"/>
              <a:gd name="T24" fmla="*/ 658 w 1811"/>
              <a:gd name="T25" fmla="*/ 1424 h 1424"/>
              <a:gd name="T26" fmla="*/ 658 w 1811"/>
              <a:gd name="T27" fmla="*/ 1424 h 1424"/>
              <a:gd name="T28" fmla="*/ 0 w 1811"/>
              <a:gd name="T29" fmla="*/ 1424 h 1424"/>
              <a:gd name="T30" fmla="*/ 0 w 1811"/>
              <a:gd name="T31" fmla="*/ 953 h 1424"/>
              <a:gd name="T32" fmla="*/ 50 w 1811"/>
              <a:gd name="T33" fmla="*/ 502 h 1424"/>
              <a:gd name="T34" fmla="*/ 236 w 1811"/>
              <a:gd name="T35" fmla="*/ 206 h 1424"/>
              <a:gd name="T36" fmla="*/ 583 w 1811"/>
              <a:gd name="T37" fmla="*/ 0 h 1424"/>
              <a:gd name="T38" fmla="*/ 712 w 1811"/>
              <a:gd name="T39" fmla="*/ 271 h 1424"/>
              <a:gd name="T40" fmla="*/ 430 w 1811"/>
              <a:gd name="T41" fmla="*/ 454 h 1424"/>
              <a:gd name="T42" fmla="*/ 339 w 1811"/>
              <a:gd name="T43" fmla="*/ 766 h 1424"/>
              <a:gd name="T44" fmla="*/ 658 w 1811"/>
              <a:gd name="T45" fmla="*/ 766 h 1424"/>
              <a:gd name="T46" fmla="*/ 658 w 1811"/>
              <a:gd name="T47" fmla="*/ 1424 h 1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1" h="1424">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2" name="Date Placeholder 1">
            <a:extLst>
              <a:ext uri="{FF2B5EF4-FFF2-40B4-BE49-F238E27FC236}">
                <a16:creationId xmlns:a16="http://schemas.microsoft.com/office/drawing/2014/main" id="{9BB60EFE-B508-D848-9B02-A73119F1803A}"/>
              </a:ext>
            </a:extLst>
          </p:cNvPr>
          <p:cNvSpPr>
            <a:spLocks noGrp="1"/>
          </p:cNvSpPr>
          <p:nvPr>
            <p:ph type="dt" sz="half" idx="10"/>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DC3B4447-C39F-954F-B842-43560F6E9D0C}"/>
              </a:ext>
            </a:extLst>
          </p:cNvPr>
          <p:cNvSpPr>
            <a:spLocks noGrp="1"/>
          </p:cNvSpPr>
          <p:nvPr>
            <p:ph type="ftr" sz="quarter" idx="11"/>
          </p:nvPr>
        </p:nvSpPr>
        <p:spPr/>
        <p:txBody>
          <a:bodyPr/>
          <a:lstStyle/>
          <a:p>
            <a:pPr algn="l"/>
            <a:r>
              <a:rPr lang="en-US"/>
              <a:t>Presentation Title</a:t>
            </a:r>
            <a:endParaRPr lang="en-US" dirty="0"/>
          </a:p>
        </p:txBody>
      </p:sp>
      <p:sp>
        <p:nvSpPr>
          <p:cNvPr id="9" name="Slide Number Placeholder 8">
            <a:extLst>
              <a:ext uri="{FF2B5EF4-FFF2-40B4-BE49-F238E27FC236}">
                <a16:creationId xmlns:a16="http://schemas.microsoft.com/office/drawing/2014/main" id="{F9D7BB50-999D-5745-BB53-011066651024}"/>
              </a:ext>
            </a:extLst>
          </p:cNvPr>
          <p:cNvSpPr>
            <a:spLocks noGrp="1"/>
          </p:cNvSpPr>
          <p:nvPr>
            <p:ph type="sldNum" sz="quarter" idx="12"/>
          </p:nvPr>
        </p:nvSpPr>
        <p:spPr/>
        <p:txBody>
          <a:bodyPr/>
          <a:lstStyle/>
          <a:p>
            <a:fld id="{7870704B-CE94-48CC-AF30-84932A1262A7}" type="slidenum">
              <a:rPr lang="en-GB" smtClean="0"/>
              <a:pPr/>
              <a:t>‹#›</a:t>
            </a:fld>
            <a:endParaRPr lang="en-GB" dirty="0"/>
          </a:p>
        </p:txBody>
      </p:sp>
    </p:spTree>
    <p:extLst>
      <p:ext uri="{BB962C8B-B14F-4D97-AF65-F5344CB8AC3E}">
        <p14:creationId xmlns:p14="http://schemas.microsoft.com/office/powerpoint/2010/main" val="1806837144"/>
      </p:ext>
    </p:extLst>
  </p:cSld>
  <p:clrMapOvr>
    <a:overrideClrMapping bg1="dk1" tx1="lt1" bg2="dk2" tx2="lt2" accent1="accent1" accent2="accent2" accent3="accent3" accent4="accent4" accent5="accent5" accent6="accent6" hlink="hlink" folHlink="folHlink"/>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Section Header Orange">
    <p:bg>
      <p:bgPr>
        <a:solidFill>
          <a:srgbClr val="D04A0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713560" y="1577579"/>
            <a:ext cx="3702494" cy="1923199"/>
          </a:xfrm>
        </p:spPr>
        <p:txBody>
          <a:bodyPr anchor="t" anchorCtr="0">
            <a:noAutofit/>
          </a:bodyPr>
          <a:lstStyle>
            <a:lvl1pPr>
              <a:lnSpc>
                <a:spcPct val="85000"/>
              </a:lnSpc>
              <a:defRPr sz="3000" b="0">
                <a:solidFill>
                  <a:schemeClr val="bg1"/>
                </a:solidFill>
                <a:latin typeface="+mn-lt"/>
              </a:defRPr>
            </a:lvl1pPr>
          </a:lstStyle>
          <a:p>
            <a:r>
              <a:rPr lang="en-US" dirty="0"/>
              <a:t>[Section header title]</a:t>
            </a:r>
            <a:endParaRPr lang="en-GB" dirty="0"/>
          </a:p>
        </p:txBody>
      </p:sp>
      <p:sp>
        <p:nvSpPr>
          <p:cNvPr id="4" name="Subtitle 2">
            <a:extLst>
              <a:ext uri="{FF2B5EF4-FFF2-40B4-BE49-F238E27FC236}">
                <a16:creationId xmlns:a16="http://schemas.microsoft.com/office/drawing/2014/main" id="{A1971A9E-1347-2E4A-8F01-32BA5D5488B1}"/>
              </a:ext>
            </a:extLst>
          </p:cNvPr>
          <p:cNvSpPr>
            <a:spLocks noGrp="1"/>
          </p:cNvSpPr>
          <p:nvPr>
            <p:ph type="subTitle" idx="1" hasCustomPrompt="1"/>
          </p:nvPr>
        </p:nvSpPr>
        <p:spPr>
          <a:xfrm>
            <a:off x="332185" y="0"/>
            <a:ext cx="3258740" cy="5143500"/>
          </a:xfrm>
          <a:noFill/>
        </p:spPr>
        <p:txBody>
          <a:bodyPr anchor="ctr" anchorCtr="0"/>
          <a:lstStyle>
            <a:lvl1pPr marL="0" indent="0" algn="l">
              <a:lnSpc>
                <a:spcPct val="95000"/>
              </a:lnSpc>
              <a:spcBef>
                <a:spcPts val="0"/>
              </a:spcBef>
              <a:spcAft>
                <a:spcPts val="0"/>
              </a:spcAft>
              <a:buNone/>
              <a:defRPr sz="48750" b="0">
                <a:solidFill>
                  <a:schemeClr val="bg1"/>
                </a:solidFill>
              </a:defRPr>
            </a:lvl1pPr>
            <a:lvl2pPr marL="0" indent="0" algn="l">
              <a:lnSpc>
                <a:spcPct val="95000"/>
              </a:lnSpc>
              <a:spcBef>
                <a:spcPts val="0"/>
              </a:spcBef>
              <a:spcAft>
                <a:spcPts val="0"/>
              </a:spcAft>
              <a:buNone/>
              <a:defRPr sz="48750">
                <a:solidFill>
                  <a:schemeClr val="bg1"/>
                </a:solidFill>
              </a:defRPr>
            </a:lvl2pPr>
            <a:lvl3pPr marL="0" indent="0" algn="l">
              <a:lnSpc>
                <a:spcPct val="95000"/>
              </a:lnSpc>
              <a:spcBef>
                <a:spcPts val="0"/>
              </a:spcBef>
              <a:spcAft>
                <a:spcPts val="0"/>
              </a:spcAft>
              <a:buNone/>
              <a:defRPr sz="48750">
                <a:solidFill>
                  <a:schemeClr val="bg1"/>
                </a:solidFill>
              </a:defRPr>
            </a:lvl3pPr>
            <a:lvl4pPr marL="0" indent="0" algn="l">
              <a:lnSpc>
                <a:spcPct val="95000"/>
              </a:lnSpc>
              <a:spcBef>
                <a:spcPts val="0"/>
              </a:spcBef>
              <a:spcAft>
                <a:spcPts val="0"/>
              </a:spcAft>
              <a:buNone/>
              <a:defRPr sz="48750">
                <a:solidFill>
                  <a:schemeClr val="bg1"/>
                </a:solidFill>
              </a:defRPr>
            </a:lvl4pPr>
            <a:lvl5pPr marL="0" indent="0" algn="l">
              <a:lnSpc>
                <a:spcPct val="95000"/>
              </a:lnSpc>
              <a:spcBef>
                <a:spcPts val="0"/>
              </a:spcBef>
              <a:spcAft>
                <a:spcPts val="0"/>
              </a:spcAft>
              <a:buNone/>
              <a:defRPr sz="48750">
                <a:solidFill>
                  <a:schemeClr val="bg1"/>
                </a:solidFill>
              </a:defRPr>
            </a:lvl5pPr>
            <a:lvl6pPr marL="0" indent="0" algn="l">
              <a:lnSpc>
                <a:spcPct val="95000"/>
              </a:lnSpc>
              <a:spcBef>
                <a:spcPts val="0"/>
              </a:spcBef>
              <a:spcAft>
                <a:spcPts val="0"/>
              </a:spcAft>
              <a:buNone/>
              <a:defRPr sz="48750">
                <a:solidFill>
                  <a:schemeClr val="bg1"/>
                </a:solidFill>
              </a:defRPr>
            </a:lvl6pPr>
            <a:lvl7pPr marL="0" indent="0" algn="l">
              <a:lnSpc>
                <a:spcPct val="95000"/>
              </a:lnSpc>
              <a:spcBef>
                <a:spcPts val="0"/>
              </a:spcBef>
              <a:spcAft>
                <a:spcPts val="0"/>
              </a:spcAft>
              <a:buNone/>
              <a:defRPr sz="48750">
                <a:solidFill>
                  <a:schemeClr val="bg1"/>
                </a:solidFill>
              </a:defRPr>
            </a:lvl7pPr>
            <a:lvl8pPr marL="0" indent="0" algn="l">
              <a:lnSpc>
                <a:spcPct val="95000"/>
              </a:lnSpc>
              <a:spcBef>
                <a:spcPts val="0"/>
              </a:spcBef>
              <a:spcAft>
                <a:spcPts val="0"/>
              </a:spcAft>
              <a:buNone/>
              <a:defRPr sz="48750">
                <a:solidFill>
                  <a:schemeClr val="bg1"/>
                </a:solidFill>
              </a:defRPr>
            </a:lvl8pPr>
            <a:lvl9pPr marL="0" indent="0" algn="l">
              <a:lnSpc>
                <a:spcPct val="95000"/>
              </a:lnSpc>
              <a:spcBef>
                <a:spcPts val="0"/>
              </a:spcBef>
              <a:spcAft>
                <a:spcPts val="0"/>
              </a:spcAft>
              <a:buNone/>
              <a:defRPr sz="48750">
                <a:solidFill>
                  <a:schemeClr val="bg1"/>
                </a:solidFill>
              </a:defRPr>
            </a:lvl9pPr>
          </a:lstStyle>
          <a:p>
            <a:r>
              <a:rPr lang="en-US" dirty="0"/>
              <a:t>0</a:t>
            </a:r>
          </a:p>
        </p:txBody>
      </p:sp>
    </p:spTree>
    <p:extLst>
      <p:ext uri="{BB962C8B-B14F-4D97-AF65-F5344CB8AC3E}">
        <p14:creationId xmlns:p14="http://schemas.microsoft.com/office/powerpoint/2010/main" val="833045728"/>
      </p:ext>
    </p:extLst>
  </p:cSld>
  <p:clrMapOvr>
    <a:overrideClrMapping bg1="lt1" tx1="dk1" bg2="lt2" tx2="dk2" accent1="accent1" accent2="accent2" accent3="accent3" accent4="accent4" accent5="accent5" accent6="accent6" hlink="hlink" folHlink="folHlink"/>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preserve="1" userDrawn="1">
  <p:cSld name="Section Header Red">
    <p:bg>
      <p:bgPr>
        <a:solidFill>
          <a:srgbClr val="E0301E"/>
        </a:solidFill>
        <a:effectLst/>
      </p:bgPr>
    </p:bg>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3713560" y="1577579"/>
            <a:ext cx="3702494" cy="1923199"/>
          </a:xfrm>
        </p:spPr>
        <p:txBody>
          <a:bodyPr anchor="t" anchorCtr="0">
            <a:noAutofit/>
          </a:bodyPr>
          <a:lstStyle>
            <a:lvl1pPr>
              <a:lnSpc>
                <a:spcPct val="85000"/>
              </a:lnSpc>
              <a:defRPr sz="3000" b="0">
                <a:solidFill>
                  <a:schemeClr val="bg1"/>
                </a:solidFill>
                <a:latin typeface="+mn-lt"/>
              </a:defRPr>
            </a:lvl1pPr>
          </a:lstStyle>
          <a:p>
            <a:r>
              <a:rPr lang="en-US" dirty="0"/>
              <a:t>[Section header title]</a:t>
            </a:r>
            <a:endParaRPr lang="en-GB" dirty="0"/>
          </a:p>
        </p:txBody>
      </p:sp>
      <p:sp>
        <p:nvSpPr>
          <p:cNvPr id="5" name="Subtitle 2">
            <a:extLst>
              <a:ext uri="{FF2B5EF4-FFF2-40B4-BE49-F238E27FC236}">
                <a16:creationId xmlns:a16="http://schemas.microsoft.com/office/drawing/2014/main" id="{C60A2100-6DF1-414A-91DA-B6027C61BAAC}"/>
              </a:ext>
            </a:extLst>
          </p:cNvPr>
          <p:cNvSpPr>
            <a:spLocks noGrp="1"/>
          </p:cNvSpPr>
          <p:nvPr>
            <p:ph type="subTitle" idx="1" hasCustomPrompt="1"/>
          </p:nvPr>
        </p:nvSpPr>
        <p:spPr>
          <a:xfrm>
            <a:off x="332185" y="0"/>
            <a:ext cx="3258740" cy="5143500"/>
          </a:xfrm>
          <a:noFill/>
        </p:spPr>
        <p:txBody>
          <a:bodyPr anchor="ctr" anchorCtr="0"/>
          <a:lstStyle>
            <a:lvl1pPr marL="0" indent="0" algn="l">
              <a:lnSpc>
                <a:spcPct val="95000"/>
              </a:lnSpc>
              <a:spcBef>
                <a:spcPts val="0"/>
              </a:spcBef>
              <a:spcAft>
                <a:spcPts val="0"/>
              </a:spcAft>
              <a:buNone/>
              <a:defRPr sz="48750" b="0">
                <a:solidFill>
                  <a:schemeClr val="bg1"/>
                </a:solidFill>
              </a:defRPr>
            </a:lvl1pPr>
            <a:lvl2pPr marL="0" indent="0" algn="l">
              <a:lnSpc>
                <a:spcPct val="95000"/>
              </a:lnSpc>
              <a:spcBef>
                <a:spcPts val="0"/>
              </a:spcBef>
              <a:spcAft>
                <a:spcPts val="0"/>
              </a:spcAft>
              <a:buNone/>
              <a:defRPr sz="48750">
                <a:solidFill>
                  <a:schemeClr val="bg1"/>
                </a:solidFill>
              </a:defRPr>
            </a:lvl2pPr>
            <a:lvl3pPr marL="0" indent="0" algn="l">
              <a:lnSpc>
                <a:spcPct val="95000"/>
              </a:lnSpc>
              <a:spcBef>
                <a:spcPts val="0"/>
              </a:spcBef>
              <a:spcAft>
                <a:spcPts val="0"/>
              </a:spcAft>
              <a:buNone/>
              <a:defRPr sz="48750">
                <a:solidFill>
                  <a:schemeClr val="bg1"/>
                </a:solidFill>
              </a:defRPr>
            </a:lvl3pPr>
            <a:lvl4pPr marL="0" indent="0" algn="l">
              <a:lnSpc>
                <a:spcPct val="95000"/>
              </a:lnSpc>
              <a:spcBef>
                <a:spcPts val="0"/>
              </a:spcBef>
              <a:spcAft>
                <a:spcPts val="0"/>
              </a:spcAft>
              <a:buNone/>
              <a:defRPr sz="48750">
                <a:solidFill>
                  <a:schemeClr val="bg1"/>
                </a:solidFill>
              </a:defRPr>
            </a:lvl4pPr>
            <a:lvl5pPr marL="0" indent="0" algn="l">
              <a:lnSpc>
                <a:spcPct val="95000"/>
              </a:lnSpc>
              <a:spcBef>
                <a:spcPts val="0"/>
              </a:spcBef>
              <a:spcAft>
                <a:spcPts val="0"/>
              </a:spcAft>
              <a:buNone/>
              <a:defRPr sz="48750">
                <a:solidFill>
                  <a:schemeClr val="bg1"/>
                </a:solidFill>
              </a:defRPr>
            </a:lvl5pPr>
            <a:lvl6pPr marL="0" indent="0" algn="l">
              <a:lnSpc>
                <a:spcPct val="95000"/>
              </a:lnSpc>
              <a:spcBef>
                <a:spcPts val="0"/>
              </a:spcBef>
              <a:spcAft>
                <a:spcPts val="0"/>
              </a:spcAft>
              <a:buNone/>
              <a:defRPr sz="48750">
                <a:solidFill>
                  <a:schemeClr val="bg1"/>
                </a:solidFill>
              </a:defRPr>
            </a:lvl6pPr>
            <a:lvl7pPr marL="0" indent="0" algn="l">
              <a:lnSpc>
                <a:spcPct val="95000"/>
              </a:lnSpc>
              <a:spcBef>
                <a:spcPts val="0"/>
              </a:spcBef>
              <a:spcAft>
                <a:spcPts val="0"/>
              </a:spcAft>
              <a:buNone/>
              <a:defRPr sz="48750">
                <a:solidFill>
                  <a:schemeClr val="bg1"/>
                </a:solidFill>
              </a:defRPr>
            </a:lvl7pPr>
            <a:lvl8pPr marL="0" indent="0" algn="l">
              <a:lnSpc>
                <a:spcPct val="95000"/>
              </a:lnSpc>
              <a:spcBef>
                <a:spcPts val="0"/>
              </a:spcBef>
              <a:spcAft>
                <a:spcPts val="0"/>
              </a:spcAft>
              <a:buNone/>
              <a:defRPr sz="48750">
                <a:solidFill>
                  <a:schemeClr val="bg1"/>
                </a:solidFill>
              </a:defRPr>
            </a:lvl8pPr>
            <a:lvl9pPr marL="0" indent="0" algn="l">
              <a:lnSpc>
                <a:spcPct val="95000"/>
              </a:lnSpc>
              <a:spcBef>
                <a:spcPts val="0"/>
              </a:spcBef>
              <a:spcAft>
                <a:spcPts val="0"/>
              </a:spcAft>
              <a:buNone/>
              <a:defRPr sz="48750">
                <a:solidFill>
                  <a:schemeClr val="bg1"/>
                </a:solidFill>
              </a:defRPr>
            </a:lvl9pPr>
          </a:lstStyle>
          <a:p>
            <a:r>
              <a:rPr lang="en-US" dirty="0"/>
              <a:t>0</a:t>
            </a:r>
          </a:p>
        </p:txBody>
      </p:sp>
    </p:spTree>
    <p:extLst>
      <p:ext uri="{BB962C8B-B14F-4D97-AF65-F5344CB8AC3E}">
        <p14:creationId xmlns:p14="http://schemas.microsoft.com/office/powerpoint/2010/main" val="3538801526"/>
      </p:ext>
    </p:extLst>
  </p:cSld>
  <p:clrMapOvr>
    <a:overrideClrMapping bg1="lt1" tx1="dk1" bg2="lt2" tx2="dk2" accent1="accent1" accent2="accent2" accent3="accent3" accent4="accent4" accent5="accent5" accent6="accent6" hlink="hlink" folHlink="folHlink"/>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preserve="1" userDrawn="1">
  <p:cSld name="Section Header Rose">
    <p:bg>
      <p:bgPr>
        <a:solidFill>
          <a:srgbClr val="DB536A"/>
        </a:solidFill>
        <a:effectLst/>
      </p:bgPr>
    </p:bg>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3713560" y="1577579"/>
            <a:ext cx="3702494" cy="1923199"/>
          </a:xfrm>
        </p:spPr>
        <p:txBody>
          <a:bodyPr anchor="t" anchorCtr="0">
            <a:noAutofit/>
          </a:bodyPr>
          <a:lstStyle>
            <a:lvl1pPr>
              <a:lnSpc>
                <a:spcPct val="85000"/>
              </a:lnSpc>
              <a:defRPr sz="3000" b="0">
                <a:solidFill>
                  <a:schemeClr val="bg1"/>
                </a:solidFill>
                <a:latin typeface="+mn-lt"/>
              </a:defRPr>
            </a:lvl1pPr>
          </a:lstStyle>
          <a:p>
            <a:r>
              <a:rPr lang="en-US" dirty="0"/>
              <a:t>[Section header title]</a:t>
            </a:r>
            <a:endParaRPr lang="en-GB" dirty="0"/>
          </a:p>
        </p:txBody>
      </p:sp>
      <p:sp>
        <p:nvSpPr>
          <p:cNvPr id="5" name="Subtitle 2">
            <a:extLst>
              <a:ext uri="{FF2B5EF4-FFF2-40B4-BE49-F238E27FC236}">
                <a16:creationId xmlns:a16="http://schemas.microsoft.com/office/drawing/2014/main" id="{96D911B5-C441-B44D-9980-56426B1A1974}"/>
              </a:ext>
            </a:extLst>
          </p:cNvPr>
          <p:cNvSpPr>
            <a:spLocks noGrp="1"/>
          </p:cNvSpPr>
          <p:nvPr>
            <p:ph type="subTitle" idx="1" hasCustomPrompt="1"/>
          </p:nvPr>
        </p:nvSpPr>
        <p:spPr>
          <a:xfrm>
            <a:off x="332185" y="0"/>
            <a:ext cx="3258740" cy="5143500"/>
          </a:xfrm>
          <a:noFill/>
        </p:spPr>
        <p:txBody>
          <a:bodyPr anchor="ctr" anchorCtr="0"/>
          <a:lstStyle>
            <a:lvl1pPr marL="0" indent="0" algn="l">
              <a:lnSpc>
                <a:spcPct val="95000"/>
              </a:lnSpc>
              <a:spcBef>
                <a:spcPts val="0"/>
              </a:spcBef>
              <a:spcAft>
                <a:spcPts val="0"/>
              </a:spcAft>
              <a:buNone/>
              <a:defRPr sz="48750" b="0">
                <a:solidFill>
                  <a:schemeClr val="bg1"/>
                </a:solidFill>
              </a:defRPr>
            </a:lvl1pPr>
            <a:lvl2pPr marL="0" indent="0" algn="l">
              <a:lnSpc>
                <a:spcPct val="95000"/>
              </a:lnSpc>
              <a:spcBef>
                <a:spcPts val="0"/>
              </a:spcBef>
              <a:spcAft>
                <a:spcPts val="0"/>
              </a:spcAft>
              <a:buNone/>
              <a:defRPr sz="48750">
                <a:solidFill>
                  <a:schemeClr val="bg1"/>
                </a:solidFill>
              </a:defRPr>
            </a:lvl2pPr>
            <a:lvl3pPr marL="0" indent="0" algn="l">
              <a:lnSpc>
                <a:spcPct val="95000"/>
              </a:lnSpc>
              <a:spcBef>
                <a:spcPts val="0"/>
              </a:spcBef>
              <a:spcAft>
                <a:spcPts val="0"/>
              </a:spcAft>
              <a:buNone/>
              <a:defRPr sz="48750">
                <a:solidFill>
                  <a:schemeClr val="bg1"/>
                </a:solidFill>
              </a:defRPr>
            </a:lvl3pPr>
            <a:lvl4pPr marL="0" indent="0" algn="l">
              <a:lnSpc>
                <a:spcPct val="95000"/>
              </a:lnSpc>
              <a:spcBef>
                <a:spcPts val="0"/>
              </a:spcBef>
              <a:spcAft>
                <a:spcPts val="0"/>
              </a:spcAft>
              <a:buNone/>
              <a:defRPr sz="48750">
                <a:solidFill>
                  <a:schemeClr val="bg1"/>
                </a:solidFill>
              </a:defRPr>
            </a:lvl4pPr>
            <a:lvl5pPr marL="0" indent="0" algn="l">
              <a:lnSpc>
                <a:spcPct val="95000"/>
              </a:lnSpc>
              <a:spcBef>
                <a:spcPts val="0"/>
              </a:spcBef>
              <a:spcAft>
                <a:spcPts val="0"/>
              </a:spcAft>
              <a:buNone/>
              <a:defRPr sz="48750">
                <a:solidFill>
                  <a:schemeClr val="bg1"/>
                </a:solidFill>
              </a:defRPr>
            </a:lvl5pPr>
            <a:lvl6pPr marL="0" indent="0" algn="l">
              <a:lnSpc>
                <a:spcPct val="95000"/>
              </a:lnSpc>
              <a:spcBef>
                <a:spcPts val="0"/>
              </a:spcBef>
              <a:spcAft>
                <a:spcPts val="0"/>
              </a:spcAft>
              <a:buNone/>
              <a:defRPr sz="48750">
                <a:solidFill>
                  <a:schemeClr val="bg1"/>
                </a:solidFill>
              </a:defRPr>
            </a:lvl6pPr>
            <a:lvl7pPr marL="0" indent="0" algn="l">
              <a:lnSpc>
                <a:spcPct val="95000"/>
              </a:lnSpc>
              <a:spcBef>
                <a:spcPts val="0"/>
              </a:spcBef>
              <a:spcAft>
                <a:spcPts val="0"/>
              </a:spcAft>
              <a:buNone/>
              <a:defRPr sz="48750">
                <a:solidFill>
                  <a:schemeClr val="bg1"/>
                </a:solidFill>
              </a:defRPr>
            </a:lvl7pPr>
            <a:lvl8pPr marL="0" indent="0" algn="l">
              <a:lnSpc>
                <a:spcPct val="95000"/>
              </a:lnSpc>
              <a:spcBef>
                <a:spcPts val="0"/>
              </a:spcBef>
              <a:spcAft>
                <a:spcPts val="0"/>
              </a:spcAft>
              <a:buNone/>
              <a:defRPr sz="48750">
                <a:solidFill>
                  <a:schemeClr val="bg1"/>
                </a:solidFill>
              </a:defRPr>
            </a:lvl8pPr>
            <a:lvl9pPr marL="0" indent="0" algn="l">
              <a:lnSpc>
                <a:spcPct val="95000"/>
              </a:lnSpc>
              <a:spcBef>
                <a:spcPts val="0"/>
              </a:spcBef>
              <a:spcAft>
                <a:spcPts val="0"/>
              </a:spcAft>
              <a:buNone/>
              <a:defRPr sz="48750">
                <a:solidFill>
                  <a:schemeClr val="bg1"/>
                </a:solidFill>
              </a:defRPr>
            </a:lvl9pPr>
          </a:lstStyle>
          <a:p>
            <a:r>
              <a:rPr lang="en-US" dirty="0"/>
              <a:t>0</a:t>
            </a:r>
          </a:p>
        </p:txBody>
      </p:sp>
    </p:spTree>
    <p:extLst>
      <p:ext uri="{BB962C8B-B14F-4D97-AF65-F5344CB8AC3E}">
        <p14:creationId xmlns:p14="http://schemas.microsoft.com/office/powerpoint/2010/main" val="1210416757"/>
      </p:ext>
    </p:extLst>
  </p:cSld>
  <p:clrMapOvr>
    <a:overrideClrMapping bg1="lt1" tx1="dk1" bg2="lt2" tx2="dk2" accent1="accent1" accent2="accent2" accent3="accent3" accent4="accent4" accent5="accent5" accent6="accent6" hlink="hlink" folHlink="folHlink"/>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preserve="1" userDrawn="1">
  <p:cSld name="Section Header Grey">
    <p:bg>
      <p:bgPr>
        <a:solidFill>
          <a:srgbClr val="464646"/>
        </a:solidFill>
        <a:effectLst/>
      </p:bgPr>
    </p:bg>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3713560" y="1577579"/>
            <a:ext cx="3702494" cy="1923199"/>
          </a:xfrm>
        </p:spPr>
        <p:txBody>
          <a:bodyPr anchor="t" anchorCtr="0">
            <a:noAutofit/>
          </a:bodyPr>
          <a:lstStyle>
            <a:lvl1pPr>
              <a:lnSpc>
                <a:spcPct val="85000"/>
              </a:lnSpc>
              <a:defRPr sz="3000" b="0">
                <a:solidFill>
                  <a:schemeClr val="bg1"/>
                </a:solidFill>
                <a:latin typeface="+mn-lt"/>
              </a:defRPr>
            </a:lvl1pPr>
          </a:lstStyle>
          <a:p>
            <a:r>
              <a:rPr lang="en-US" dirty="0"/>
              <a:t>[Section header title]</a:t>
            </a:r>
            <a:endParaRPr lang="en-GB" dirty="0"/>
          </a:p>
        </p:txBody>
      </p:sp>
      <p:sp>
        <p:nvSpPr>
          <p:cNvPr id="5" name="Subtitle 2">
            <a:extLst>
              <a:ext uri="{FF2B5EF4-FFF2-40B4-BE49-F238E27FC236}">
                <a16:creationId xmlns:a16="http://schemas.microsoft.com/office/drawing/2014/main" id="{4F941B13-F925-1C4F-8990-F4149ED1B18B}"/>
              </a:ext>
            </a:extLst>
          </p:cNvPr>
          <p:cNvSpPr>
            <a:spLocks noGrp="1"/>
          </p:cNvSpPr>
          <p:nvPr>
            <p:ph type="subTitle" idx="1" hasCustomPrompt="1"/>
          </p:nvPr>
        </p:nvSpPr>
        <p:spPr>
          <a:xfrm>
            <a:off x="332185" y="0"/>
            <a:ext cx="3258740" cy="5143500"/>
          </a:xfrm>
          <a:noFill/>
        </p:spPr>
        <p:txBody>
          <a:bodyPr anchor="ctr" anchorCtr="0"/>
          <a:lstStyle>
            <a:lvl1pPr marL="0" indent="0" algn="l">
              <a:lnSpc>
                <a:spcPct val="95000"/>
              </a:lnSpc>
              <a:spcBef>
                <a:spcPts val="0"/>
              </a:spcBef>
              <a:spcAft>
                <a:spcPts val="0"/>
              </a:spcAft>
              <a:buNone/>
              <a:defRPr sz="48750" b="0">
                <a:solidFill>
                  <a:schemeClr val="bg1"/>
                </a:solidFill>
              </a:defRPr>
            </a:lvl1pPr>
            <a:lvl2pPr marL="0" indent="0" algn="l">
              <a:lnSpc>
                <a:spcPct val="95000"/>
              </a:lnSpc>
              <a:spcBef>
                <a:spcPts val="0"/>
              </a:spcBef>
              <a:spcAft>
                <a:spcPts val="0"/>
              </a:spcAft>
              <a:buNone/>
              <a:defRPr sz="48750">
                <a:solidFill>
                  <a:schemeClr val="bg1"/>
                </a:solidFill>
              </a:defRPr>
            </a:lvl2pPr>
            <a:lvl3pPr marL="0" indent="0" algn="l">
              <a:lnSpc>
                <a:spcPct val="95000"/>
              </a:lnSpc>
              <a:spcBef>
                <a:spcPts val="0"/>
              </a:spcBef>
              <a:spcAft>
                <a:spcPts val="0"/>
              </a:spcAft>
              <a:buNone/>
              <a:defRPr sz="48750">
                <a:solidFill>
                  <a:schemeClr val="bg1"/>
                </a:solidFill>
              </a:defRPr>
            </a:lvl3pPr>
            <a:lvl4pPr marL="0" indent="0" algn="l">
              <a:lnSpc>
                <a:spcPct val="95000"/>
              </a:lnSpc>
              <a:spcBef>
                <a:spcPts val="0"/>
              </a:spcBef>
              <a:spcAft>
                <a:spcPts val="0"/>
              </a:spcAft>
              <a:buNone/>
              <a:defRPr sz="48750">
                <a:solidFill>
                  <a:schemeClr val="bg1"/>
                </a:solidFill>
              </a:defRPr>
            </a:lvl4pPr>
            <a:lvl5pPr marL="0" indent="0" algn="l">
              <a:lnSpc>
                <a:spcPct val="95000"/>
              </a:lnSpc>
              <a:spcBef>
                <a:spcPts val="0"/>
              </a:spcBef>
              <a:spcAft>
                <a:spcPts val="0"/>
              </a:spcAft>
              <a:buNone/>
              <a:defRPr sz="48750">
                <a:solidFill>
                  <a:schemeClr val="bg1"/>
                </a:solidFill>
              </a:defRPr>
            </a:lvl5pPr>
            <a:lvl6pPr marL="0" indent="0" algn="l">
              <a:lnSpc>
                <a:spcPct val="95000"/>
              </a:lnSpc>
              <a:spcBef>
                <a:spcPts val="0"/>
              </a:spcBef>
              <a:spcAft>
                <a:spcPts val="0"/>
              </a:spcAft>
              <a:buNone/>
              <a:defRPr sz="48750">
                <a:solidFill>
                  <a:schemeClr val="bg1"/>
                </a:solidFill>
              </a:defRPr>
            </a:lvl6pPr>
            <a:lvl7pPr marL="0" indent="0" algn="l">
              <a:lnSpc>
                <a:spcPct val="95000"/>
              </a:lnSpc>
              <a:spcBef>
                <a:spcPts val="0"/>
              </a:spcBef>
              <a:spcAft>
                <a:spcPts val="0"/>
              </a:spcAft>
              <a:buNone/>
              <a:defRPr sz="48750">
                <a:solidFill>
                  <a:schemeClr val="bg1"/>
                </a:solidFill>
              </a:defRPr>
            </a:lvl7pPr>
            <a:lvl8pPr marL="0" indent="0" algn="l">
              <a:lnSpc>
                <a:spcPct val="95000"/>
              </a:lnSpc>
              <a:spcBef>
                <a:spcPts val="0"/>
              </a:spcBef>
              <a:spcAft>
                <a:spcPts val="0"/>
              </a:spcAft>
              <a:buNone/>
              <a:defRPr sz="48750">
                <a:solidFill>
                  <a:schemeClr val="bg1"/>
                </a:solidFill>
              </a:defRPr>
            </a:lvl8pPr>
            <a:lvl9pPr marL="0" indent="0" algn="l">
              <a:lnSpc>
                <a:spcPct val="95000"/>
              </a:lnSpc>
              <a:spcBef>
                <a:spcPts val="0"/>
              </a:spcBef>
              <a:spcAft>
                <a:spcPts val="0"/>
              </a:spcAft>
              <a:buNone/>
              <a:defRPr sz="48750">
                <a:solidFill>
                  <a:schemeClr val="bg1"/>
                </a:solidFill>
              </a:defRPr>
            </a:lvl9pPr>
          </a:lstStyle>
          <a:p>
            <a:r>
              <a:rPr lang="en-US" dirty="0"/>
              <a:t>0</a:t>
            </a:r>
          </a:p>
        </p:txBody>
      </p:sp>
    </p:spTree>
    <p:extLst>
      <p:ext uri="{BB962C8B-B14F-4D97-AF65-F5344CB8AC3E}">
        <p14:creationId xmlns:p14="http://schemas.microsoft.com/office/powerpoint/2010/main" val="2277046479"/>
      </p:ext>
    </p:extLst>
  </p:cSld>
  <p:clrMapOvr>
    <a:overrideClrMapping bg1="lt1" tx1="dk1" bg2="lt2" tx2="dk2" accent1="accent1" accent2="accent2" accent3="accent3" accent4="accent4" accent5="accent5" accent6="accent6" hlink="hlink" folHlink="folHlink"/>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preserve="1" userDrawn="1">
  <p:cSld name="Section Header Orange Manual">
    <p:bg>
      <p:bgPr>
        <a:solidFill>
          <a:srgbClr val="D04A02"/>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9D68526-5625-1E4A-90D0-6166C1CB098D}"/>
              </a:ext>
            </a:extLst>
          </p:cNvPr>
          <p:cNvSpPr>
            <a:spLocks noGrp="1"/>
          </p:cNvSpPr>
          <p:nvPr>
            <p:ph type="title" hasCustomPrompt="1"/>
          </p:nvPr>
        </p:nvSpPr>
        <p:spPr>
          <a:xfrm>
            <a:off x="332185" y="321469"/>
            <a:ext cx="1030843" cy="1474470"/>
          </a:xfrm>
        </p:spPr>
        <p:txBody>
          <a:bodyPr anchor="t" anchorCtr="0">
            <a:noAutofit/>
          </a:bodyPr>
          <a:lstStyle>
            <a:lvl1pPr>
              <a:lnSpc>
                <a:spcPct val="80000"/>
              </a:lnSpc>
              <a:defRPr sz="10800" b="0">
                <a:solidFill>
                  <a:schemeClr val="bg1"/>
                </a:solidFill>
                <a:latin typeface="+mn-lt"/>
              </a:defRPr>
            </a:lvl1pPr>
          </a:lstStyle>
          <a:p>
            <a:r>
              <a:rPr lang="en-US" dirty="0"/>
              <a:t>0</a:t>
            </a:r>
            <a:endParaRPr lang="en-GB" dirty="0"/>
          </a:p>
        </p:txBody>
      </p:sp>
    </p:spTree>
    <p:extLst>
      <p:ext uri="{BB962C8B-B14F-4D97-AF65-F5344CB8AC3E}">
        <p14:creationId xmlns:p14="http://schemas.microsoft.com/office/powerpoint/2010/main" val="2792927956"/>
      </p:ext>
    </p:extLst>
  </p:cSld>
  <p:clrMapOvr>
    <a:overrideClrMapping bg1="lt1" tx1="dk1" bg2="lt2" tx2="dk2" accent1="accent1" accent2="accent2" accent3="accent3" accent4="accent4" accent5="accent5" accent6="accent6" hlink="hlink" folHlink="folHlink"/>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preserve="1" userDrawn="1">
  <p:cSld name="Section Header Red Manual">
    <p:bg>
      <p:bgPr>
        <a:solidFill>
          <a:srgbClr val="E0301E"/>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7054294-58FB-3646-A032-19FD697995B5}"/>
              </a:ext>
            </a:extLst>
          </p:cNvPr>
          <p:cNvSpPr>
            <a:spLocks noGrp="1"/>
          </p:cNvSpPr>
          <p:nvPr>
            <p:ph type="title" hasCustomPrompt="1"/>
          </p:nvPr>
        </p:nvSpPr>
        <p:spPr>
          <a:xfrm>
            <a:off x="332185" y="321469"/>
            <a:ext cx="1030843" cy="1474470"/>
          </a:xfrm>
        </p:spPr>
        <p:txBody>
          <a:bodyPr anchor="t" anchorCtr="0">
            <a:noAutofit/>
          </a:bodyPr>
          <a:lstStyle>
            <a:lvl1pPr>
              <a:lnSpc>
                <a:spcPct val="80000"/>
              </a:lnSpc>
              <a:defRPr sz="10800" b="0">
                <a:solidFill>
                  <a:schemeClr val="bg1"/>
                </a:solidFill>
                <a:latin typeface="+mn-lt"/>
              </a:defRPr>
            </a:lvl1pPr>
          </a:lstStyle>
          <a:p>
            <a:r>
              <a:rPr lang="en-US" dirty="0"/>
              <a:t>0</a:t>
            </a:r>
            <a:endParaRPr lang="en-GB" dirty="0"/>
          </a:p>
        </p:txBody>
      </p:sp>
    </p:spTree>
    <p:extLst>
      <p:ext uri="{BB962C8B-B14F-4D97-AF65-F5344CB8AC3E}">
        <p14:creationId xmlns:p14="http://schemas.microsoft.com/office/powerpoint/2010/main" val="428250746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preserve="1" userDrawn="1">
  <p:cSld name="Section Header Rose Manual">
    <p:bg>
      <p:bgPr>
        <a:solidFill>
          <a:srgbClr val="DB536A"/>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0F4BCE9-03B0-5C4D-A70B-519F67263FF7}"/>
              </a:ext>
            </a:extLst>
          </p:cNvPr>
          <p:cNvSpPr>
            <a:spLocks noGrp="1"/>
          </p:cNvSpPr>
          <p:nvPr>
            <p:ph type="title" hasCustomPrompt="1"/>
          </p:nvPr>
        </p:nvSpPr>
        <p:spPr>
          <a:xfrm>
            <a:off x="332185" y="321469"/>
            <a:ext cx="1030843" cy="1474470"/>
          </a:xfrm>
        </p:spPr>
        <p:txBody>
          <a:bodyPr anchor="t" anchorCtr="0">
            <a:noAutofit/>
          </a:bodyPr>
          <a:lstStyle>
            <a:lvl1pPr>
              <a:lnSpc>
                <a:spcPct val="80000"/>
              </a:lnSpc>
              <a:defRPr sz="10800" b="0">
                <a:solidFill>
                  <a:schemeClr val="bg1"/>
                </a:solidFill>
                <a:latin typeface="+mn-lt"/>
              </a:defRPr>
            </a:lvl1pPr>
          </a:lstStyle>
          <a:p>
            <a:r>
              <a:rPr lang="en-US" dirty="0"/>
              <a:t>0</a:t>
            </a:r>
            <a:endParaRPr lang="en-GB" dirty="0"/>
          </a:p>
        </p:txBody>
      </p:sp>
    </p:spTree>
    <p:extLst>
      <p:ext uri="{BB962C8B-B14F-4D97-AF65-F5344CB8AC3E}">
        <p14:creationId xmlns:p14="http://schemas.microsoft.com/office/powerpoint/2010/main" val="360681599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showMasterSp="0" preserve="1" userDrawn="1">
  <p:cSld name="Section Header Grey Manual">
    <p:bg>
      <p:bgPr>
        <a:solidFill>
          <a:srgbClr val="464646"/>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D146EE5-5980-A84E-9311-F5B9956E43AB}"/>
              </a:ext>
            </a:extLst>
          </p:cNvPr>
          <p:cNvSpPr>
            <a:spLocks noGrp="1"/>
          </p:cNvSpPr>
          <p:nvPr>
            <p:ph type="title" hasCustomPrompt="1"/>
          </p:nvPr>
        </p:nvSpPr>
        <p:spPr>
          <a:xfrm>
            <a:off x="332185" y="321469"/>
            <a:ext cx="1030843" cy="1474470"/>
          </a:xfrm>
        </p:spPr>
        <p:txBody>
          <a:bodyPr anchor="t" anchorCtr="0">
            <a:noAutofit/>
          </a:bodyPr>
          <a:lstStyle>
            <a:lvl1pPr>
              <a:lnSpc>
                <a:spcPct val="80000"/>
              </a:lnSpc>
              <a:defRPr sz="10800" b="0">
                <a:solidFill>
                  <a:schemeClr val="bg1"/>
                </a:solidFill>
                <a:latin typeface="+mn-lt"/>
              </a:defRPr>
            </a:lvl1pPr>
          </a:lstStyle>
          <a:p>
            <a:r>
              <a:rPr lang="en-US" dirty="0"/>
              <a:t>0</a:t>
            </a:r>
            <a:endParaRPr lang="en-GB" dirty="0"/>
          </a:p>
        </p:txBody>
      </p:sp>
    </p:spTree>
    <p:extLst>
      <p:ext uri="{BB962C8B-B14F-4D97-AF65-F5344CB8AC3E}">
        <p14:creationId xmlns:p14="http://schemas.microsoft.com/office/powerpoint/2010/main" val="255179300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[Slide title]</a:t>
            </a:r>
            <a:endParaRPr lang="en-GB" dirty="0"/>
          </a:p>
        </p:txBody>
      </p:sp>
      <p:sp>
        <p:nvSpPr>
          <p:cNvPr id="5" name="Slide Number Placeholder 4">
            <a:extLst>
              <a:ext uri="{FF2B5EF4-FFF2-40B4-BE49-F238E27FC236}">
                <a16:creationId xmlns:a16="http://schemas.microsoft.com/office/drawing/2014/main" id="{5AE750E3-3DF6-B94E-959B-C6E962A30CCF}"/>
              </a:ext>
            </a:extLst>
          </p:cNvPr>
          <p:cNvSpPr>
            <a:spLocks noGrp="1"/>
          </p:cNvSpPr>
          <p:nvPr>
            <p:ph type="sldNum" sz="quarter" idx="11"/>
          </p:nvPr>
        </p:nvSpPr>
        <p:spPr/>
        <p:txBody>
          <a:bodyPr/>
          <a:lstStyle/>
          <a:p>
            <a:fld id="{7870704B-CE94-48CC-AF30-84932A1262A7}" type="slidenum">
              <a:rPr lang="en-GB" smtClean="0"/>
              <a:pPr/>
              <a:t>‹#›</a:t>
            </a:fld>
            <a:endParaRPr lang="en-GB" dirty="0"/>
          </a:p>
        </p:txBody>
      </p:sp>
      <p:sp>
        <p:nvSpPr>
          <p:cNvPr id="3" name="Date Placeholder 2">
            <a:extLst>
              <a:ext uri="{FF2B5EF4-FFF2-40B4-BE49-F238E27FC236}">
                <a16:creationId xmlns:a16="http://schemas.microsoft.com/office/drawing/2014/main" id="{78ADAC9E-8878-DA41-A1D3-2D5C54FB456A}"/>
              </a:ext>
            </a:extLst>
          </p:cNvPr>
          <p:cNvSpPr>
            <a:spLocks noGrp="1"/>
          </p:cNvSpPr>
          <p:nvPr>
            <p:ph type="dt" sz="half" idx="12"/>
          </p:nvPr>
        </p:nvSpPr>
        <p:spPr/>
        <p:txBody>
          <a:bodyPr/>
          <a:lstStyle/>
          <a:p>
            <a:r>
              <a:rPr lang="en-US"/>
              <a:t>Date</a:t>
            </a:r>
            <a:endParaRPr lang="en-US" dirty="0"/>
          </a:p>
        </p:txBody>
      </p:sp>
      <p:sp>
        <p:nvSpPr>
          <p:cNvPr id="4" name="Footer Placeholder 3">
            <a:extLst>
              <a:ext uri="{FF2B5EF4-FFF2-40B4-BE49-F238E27FC236}">
                <a16:creationId xmlns:a16="http://schemas.microsoft.com/office/drawing/2014/main" id="{839088E2-6117-534E-A3B5-65400594E309}"/>
              </a:ext>
            </a:extLst>
          </p:cNvPr>
          <p:cNvSpPr>
            <a:spLocks noGrp="1"/>
          </p:cNvSpPr>
          <p:nvPr>
            <p:ph type="ftr" sz="quarter" idx="13"/>
          </p:nvPr>
        </p:nvSpPr>
        <p:spPr/>
        <p:txBody>
          <a:bodyPr/>
          <a:lstStyle/>
          <a:p>
            <a:pPr algn="l"/>
            <a:r>
              <a:rPr lang="en-US"/>
              <a:t>Presentation Title</a:t>
            </a:r>
            <a:endParaRPr lang="en-US" dirty="0"/>
          </a:p>
        </p:txBody>
      </p:sp>
    </p:spTree>
    <p:extLst>
      <p:ext uri="{BB962C8B-B14F-4D97-AF65-F5344CB8AC3E}">
        <p14:creationId xmlns:p14="http://schemas.microsoft.com/office/powerpoint/2010/main" val="970796665"/>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6E9B7AB-8379-3341-BEF5-2E85A7299A74}"/>
              </a:ext>
            </a:extLst>
          </p:cNvPr>
          <p:cNvSpPr>
            <a:spLocks noGrp="1"/>
          </p:cNvSpPr>
          <p:nvPr>
            <p:ph type="sldNum" sz="quarter" idx="11"/>
          </p:nvPr>
        </p:nvSpPr>
        <p:spPr/>
        <p:txBody>
          <a:bodyPr/>
          <a:lstStyle/>
          <a:p>
            <a:fld id="{7870704B-CE94-48CC-AF30-84932A1262A7}" type="slidenum">
              <a:rPr lang="en-GB" smtClean="0"/>
              <a:pPr/>
              <a:t>‹#›</a:t>
            </a:fld>
            <a:endParaRPr lang="en-GB" dirty="0"/>
          </a:p>
        </p:txBody>
      </p:sp>
      <p:sp>
        <p:nvSpPr>
          <p:cNvPr id="2" name="Date Placeholder 1">
            <a:extLst>
              <a:ext uri="{FF2B5EF4-FFF2-40B4-BE49-F238E27FC236}">
                <a16:creationId xmlns:a16="http://schemas.microsoft.com/office/drawing/2014/main" id="{859B7FC3-54D3-A044-9662-AED001F4D972}"/>
              </a:ext>
            </a:extLst>
          </p:cNvPr>
          <p:cNvSpPr>
            <a:spLocks noGrp="1"/>
          </p:cNvSpPr>
          <p:nvPr>
            <p:ph type="dt" sz="half" idx="12"/>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03092CA8-9C8A-8146-8F00-4833507614AE}"/>
              </a:ext>
            </a:extLst>
          </p:cNvPr>
          <p:cNvSpPr>
            <a:spLocks noGrp="1"/>
          </p:cNvSpPr>
          <p:nvPr>
            <p:ph type="ftr" sz="quarter" idx="13"/>
          </p:nvPr>
        </p:nvSpPr>
        <p:spPr/>
        <p:txBody>
          <a:bodyPr/>
          <a:lstStyle/>
          <a:p>
            <a:pPr algn="l"/>
            <a:r>
              <a:rPr lang="en-US"/>
              <a:t>Presentation Title</a:t>
            </a:r>
            <a:endParaRPr lang="en-US" dirty="0"/>
          </a:p>
        </p:txBody>
      </p:sp>
    </p:spTree>
    <p:extLst>
      <p:ext uri="{BB962C8B-B14F-4D97-AF65-F5344CB8AC3E}">
        <p14:creationId xmlns:p14="http://schemas.microsoft.com/office/powerpoint/2010/main" val="167901395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preserve="1" userDrawn="1">
  <p:cSld name="Thank You Dark">
    <p:bg>
      <p:bgPr>
        <a:solidFill>
          <a:srgbClr val="464646"/>
        </a:solidFill>
        <a:effectLst/>
      </p:bgPr>
    </p:bg>
    <p:spTree>
      <p:nvGrpSpPr>
        <p:cNvPr id="1" name=""/>
        <p:cNvGrpSpPr/>
        <p:nvPr/>
      </p:nvGrpSpPr>
      <p:grpSpPr>
        <a:xfrm>
          <a:off x="0" y="0"/>
          <a:ext cx="0" cy="0"/>
          <a:chOff x="0" y="0"/>
          <a:chExt cx="0" cy="0"/>
        </a:xfrm>
      </p:grpSpPr>
      <p:sp>
        <p:nvSpPr>
          <p:cNvPr id="14" name="Rectangle 13"/>
          <p:cNvSpPr/>
          <p:nvPr/>
        </p:nvSpPr>
        <p:spPr bwMode="hidden">
          <a:xfrm>
            <a:off x="0" y="3705640"/>
            <a:ext cx="9144000" cy="1437860"/>
          </a:xfrm>
          <a:prstGeom prst="rect">
            <a:avLst/>
          </a:pr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Title 1"/>
          <p:cNvSpPr>
            <a:spLocks noGrp="1"/>
          </p:cNvSpPr>
          <p:nvPr>
            <p:ph type="ctrTitle" hasCustomPrompt="1"/>
          </p:nvPr>
        </p:nvSpPr>
        <p:spPr>
          <a:xfrm>
            <a:off x="332186" y="321469"/>
            <a:ext cx="4105274" cy="1821656"/>
          </a:xfrm>
        </p:spPr>
        <p:txBody>
          <a:bodyPr anchor="b" anchorCtr="0"/>
          <a:lstStyle>
            <a:lvl1pPr algn="l">
              <a:lnSpc>
                <a:spcPct val="85000"/>
              </a:lnSpc>
              <a:defRPr sz="4350">
                <a:solidFill>
                  <a:schemeClr val="bg1"/>
                </a:solidFill>
              </a:defRPr>
            </a:lvl1pPr>
          </a:lstStyle>
          <a:p>
            <a:r>
              <a:rPr lang="en-US" dirty="0"/>
              <a:t>Thank you</a:t>
            </a:r>
            <a:endParaRPr lang="en-GB" dirty="0"/>
          </a:p>
        </p:txBody>
      </p:sp>
      <p:sp>
        <p:nvSpPr>
          <p:cNvPr id="7" name="AutoShape 3"/>
          <p:cNvSpPr>
            <a:spLocks noChangeAspect="1" noChangeArrowheads="1" noTextEdit="1"/>
          </p:cNvSpPr>
          <p:nvPr/>
        </p:nvSpPr>
        <p:spPr bwMode="auto">
          <a:xfrm>
            <a:off x="4000500" y="0"/>
            <a:ext cx="51435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GB" sz="1350"/>
          </a:p>
        </p:txBody>
      </p:sp>
      <p:sp>
        <p:nvSpPr>
          <p:cNvPr id="6" name="Text Placeholder 5"/>
          <p:cNvSpPr>
            <a:spLocks noGrp="1"/>
          </p:cNvSpPr>
          <p:nvPr>
            <p:ph type="body" sz="quarter" idx="10" hasCustomPrompt="1"/>
          </p:nvPr>
        </p:nvSpPr>
        <p:spPr>
          <a:xfrm>
            <a:off x="332184" y="3944700"/>
            <a:ext cx="8479632" cy="1088708"/>
          </a:xfrm>
        </p:spPr>
        <p:txBody>
          <a:bodyPr/>
          <a:lstStyle>
            <a:lvl1pPr marL="0">
              <a:lnSpc>
                <a:spcPct val="100000"/>
              </a:lnSpc>
              <a:spcBef>
                <a:spcPts val="0"/>
              </a:spcBef>
              <a:spcAft>
                <a:spcPts val="0"/>
              </a:spcAft>
              <a:buFontTx/>
              <a:buNone/>
              <a:defRPr sz="900" b="0">
                <a:solidFill>
                  <a:schemeClr val="bg1"/>
                </a:solidFill>
              </a:defRPr>
            </a:lvl1pPr>
            <a:lvl2pPr marL="0">
              <a:lnSpc>
                <a:spcPct val="100000"/>
              </a:lnSpc>
              <a:spcBef>
                <a:spcPts val="0"/>
              </a:spcBef>
              <a:spcAft>
                <a:spcPts val="0"/>
              </a:spcAft>
              <a:buFontTx/>
              <a:buNone/>
              <a:defRPr sz="900" b="0">
                <a:solidFill>
                  <a:schemeClr val="bg1"/>
                </a:solidFill>
              </a:defRPr>
            </a:lvl2pPr>
            <a:lvl3pPr marL="0" indent="0">
              <a:lnSpc>
                <a:spcPct val="100000"/>
              </a:lnSpc>
              <a:spcBef>
                <a:spcPts val="0"/>
              </a:spcBef>
              <a:spcAft>
                <a:spcPts val="0"/>
              </a:spcAft>
              <a:buFontTx/>
              <a:buNone/>
              <a:defRPr sz="900" b="0">
                <a:solidFill>
                  <a:schemeClr val="bg1"/>
                </a:solidFill>
              </a:defRPr>
            </a:lvl3pPr>
            <a:lvl4pPr marL="0" indent="0">
              <a:lnSpc>
                <a:spcPct val="100000"/>
              </a:lnSpc>
              <a:spcBef>
                <a:spcPts val="0"/>
              </a:spcBef>
              <a:spcAft>
                <a:spcPts val="0"/>
              </a:spcAft>
              <a:buFontTx/>
              <a:buNone/>
              <a:defRPr sz="900" b="0">
                <a:solidFill>
                  <a:schemeClr val="bg1"/>
                </a:solidFill>
              </a:defRPr>
            </a:lvl4pPr>
            <a:lvl5pPr marL="0" indent="0">
              <a:lnSpc>
                <a:spcPct val="100000"/>
              </a:lnSpc>
              <a:spcBef>
                <a:spcPts val="0"/>
              </a:spcBef>
              <a:spcAft>
                <a:spcPts val="0"/>
              </a:spcAft>
              <a:buFontTx/>
              <a:buNone/>
              <a:defRPr sz="900" b="0">
                <a:solidFill>
                  <a:schemeClr val="bg1"/>
                </a:solidFill>
              </a:defRPr>
            </a:lvl5pPr>
            <a:lvl6pPr marL="0" indent="0">
              <a:lnSpc>
                <a:spcPct val="100000"/>
              </a:lnSpc>
              <a:spcBef>
                <a:spcPts val="0"/>
              </a:spcBef>
              <a:spcAft>
                <a:spcPts val="0"/>
              </a:spcAft>
              <a:buFontTx/>
              <a:buNone/>
              <a:defRPr sz="900">
                <a:solidFill>
                  <a:schemeClr val="bg1"/>
                </a:solidFill>
              </a:defRPr>
            </a:lvl6pPr>
            <a:lvl7pPr marL="0" indent="0">
              <a:lnSpc>
                <a:spcPct val="100000"/>
              </a:lnSpc>
              <a:spcBef>
                <a:spcPts val="0"/>
              </a:spcBef>
              <a:spcAft>
                <a:spcPts val="0"/>
              </a:spcAft>
              <a:buFontTx/>
              <a:buNone/>
              <a:defRPr sz="900">
                <a:solidFill>
                  <a:schemeClr val="bg1"/>
                </a:solidFill>
              </a:defRPr>
            </a:lvl7pPr>
            <a:lvl8pPr marL="0" indent="0">
              <a:lnSpc>
                <a:spcPct val="100000"/>
              </a:lnSpc>
              <a:spcBef>
                <a:spcPts val="0"/>
              </a:spcBef>
              <a:spcAft>
                <a:spcPts val="0"/>
              </a:spcAft>
              <a:buFontTx/>
              <a:buNone/>
              <a:defRPr sz="900">
                <a:solidFill>
                  <a:schemeClr val="bg1"/>
                </a:solidFill>
              </a:defRPr>
            </a:lvl8pPr>
            <a:lvl9pPr marL="0" indent="0">
              <a:lnSpc>
                <a:spcPct val="100000"/>
              </a:lnSpc>
              <a:spcBef>
                <a:spcPts val="0"/>
              </a:spcBef>
              <a:spcAft>
                <a:spcPts val="0"/>
              </a:spcAft>
              <a:buFontTx/>
              <a:buNone/>
              <a:defRPr sz="900">
                <a:solidFill>
                  <a:schemeClr val="bg1"/>
                </a:solidFill>
              </a:defRPr>
            </a:lvl9pPr>
          </a:lstStyle>
          <a:p>
            <a:pPr lvl="0"/>
            <a:r>
              <a:rPr lang="en-US" dirty="0"/>
              <a:t>[Legal]</a:t>
            </a:r>
          </a:p>
        </p:txBody>
      </p:sp>
      <p:sp>
        <p:nvSpPr>
          <p:cNvPr id="9" name="AutoShape 3"/>
          <p:cNvSpPr>
            <a:spLocks noChangeAspect="1" noChangeArrowheads="1" noTextEdit="1"/>
          </p:cNvSpPr>
          <p:nvPr userDrawn="1"/>
        </p:nvSpPr>
        <p:spPr bwMode="auto">
          <a:xfrm>
            <a:off x="4000500" y="0"/>
            <a:ext cx="51435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GB" sz="1350"/>
          </a:p>
        </p:txBody>
      </p:sp>
    </p:spTree>
    <p:extLst>
      <p:ext uri="{BB962C8B-B14F-4D97-AF65-F5344CB8AC3E}">
        <p14:creationId xmlns:p14="http://schemas.microsoft.com/office/powerpoint/2010/main" val="564109146"/>
      </p:ext>
    </p:extLst>
  </p:cSld>
  <p:clrMapOvr>
    <a:overrideClrMapping bg1="lt1" tx1="dk1" bg2="lt2" tx2="dk2" accent1="accent1" accent2="accent2" accent3="accent3" accent4="accent4" accent5="accent5" accent6="accent6" hlink="hlink" folHlink="folHlink"/>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preserve="1" userDrawn="1">
  <p:cSld name="Thank You Light">
    <p:bg>
      <p:bgRef idx="1001">
        <a:schemeClr val="bg1"/>
      </p:bgRef>
    </p:bg>
    <p:spTree>
      <p:nvGrpSpPr>
        <p:cNvPr id="1" name=""/>
        <p:cNvGrpSpPr/>
        <p:nvPr/>
      </p:nvGrpSpPr>
      <p:grpSpPr>
        <a:xfrm>
          <a:off x="0" y="0"/>
          <a:ext cx="0" cy="0"/>
          <a:chOff x="0" y="0"/>
          <a:chExt cx="0" cy="0"/>
        </a:xfrm>
      </p:grpSpPr>
      <p:sp>
        <p:nvSpPr>
          <p:cNvPr id="14" name="Rectangle 13"/>
          <p:cNvSpPr/>
          <p:nvPr/>
        </p:nvSpPr>
        <p:spPr bwMode="hidden">
          <a:xfrm>
            <a:off x="0" y="3705640"/>
            <a:ext cx="9144000" cy="1437860"/>
          </a:xfrm>
          <a:prstGeom prst="rect">
            <a:avLst/>
          </a:pr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Title 1"/>
          <p:cNvSpPr>
            <a:spLocks noGrp="1"/>
          </p:cNvSpPr>
          <p:nvPr>
            <p:ph type="ctrTitle" hasCustomPrompt="1"/>
          </p:nvPr>
        </p:nvSpPr>
        <p:spPr>
          <a:xfrm>
            <a:off x="332186" y="321469"/>
            <a:ext cx="4105274" cy="1821656"/>
          </a:xfrm>
        </p:spPr>
        <p:txBody>
          <a:bodyPr anchor="b" anchorCtr="0"/>
          <a:lstStyle>
            <a:lvl1pPr algn="l">
              <a:lnSpc>
                <a:spcPct val="85000"/>
              </a:lnSpc>
              <a:defRPr sz="4350">
                <a:solidFill>
                  <a:schemeClr val="tx1"/>
                </a:solidFill>
              </a:defRPr>
            </a:lvl1pPr>
          </a:lstStyle>
          <a:p>
            <a:r>
              <a:rPr lang="en-US" dirty="0"/>
              <a:t>Thank you</a:t>
            </a:r>
            <a:endParaRPr lang="en-GB" dirty="0"/>
          </a:p>
        </p:txBody>
      </p:sp>
      <p:sp>
        <p:nvSpPr>
          <p:cNvPr id="7" name="AutoShape 3"/>
          <p:cNvSpPr>
            <a:spLocks noChangeAspect="1" noChangeArrowheads="1" noTextEdit="1"/>
          </p:cNvSpPr>
          <p:nvPr/>
        </p:nvSpPr>
        <p:spPr bwMode="auto">
          <a:xfrm>
            <a:off x="4000500" y="0"/>
            <a:ext cx="51435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GB" sz="1350"/>
          </a:p>
        </p:txBody>
      </p:sp>
      <p:sp>
        <p:nvSpPr>
          <p:cNvPr id="6" name="Text Placeholder 5"/>
          <p:cNvSpPr>
            <a:spLocks noGrp="1"/>
          </p:cNvSpPr>
          <p:nvPr>
            <p:ph type="body" sz="quarter" idx="10" hasCustomPrompt="1"/>
          </p:nvPr>
        </p:nvSpPr>
        <p:spPr>
          <a:xfrm>
            <a:off x="332184" y="3944700"/>
            <a:ext cx="8479632" cy="1088708"/>
          </a:xfrm>
        </p:spPr>
        <p:txBody>
          <a:bodyPr/>
          <a:lstStyle>
            <a:lvl1pPr marL="0">
              <a:lnSpc>
                <a:spcPct val="100000"/>
              </a:lnSpc>
              <a:spcBef>
                <a:spcPts val="0"/>
              </a:spcBef>
              <a:spcAft>
                <a:spcPts val="0"/>
              </a:spcAft>
              <a:buFontTx/>
              <a:buNone/>
              <a:defRPr sz="900" b="0">
                <a:solidFill>
                  <a:schemeClr val="bg1"/>
                </a:solidFill>
              </a:defRPr>
            </a:lvl1pPr>
            <a:lvl2pPr marL="0">
              <a:lnSpc>
                <a:spcPct val="100000"/>
              </a:lnSpc>
              <a:spcBef>
                <a:spcPts val="0"/>
              </a:spcBef>
              <a:spcAft>
                <a:spcPts val="0"/>
              </a:spcAft>
              <a:buFontTx/>
              <a:buNone/>
              <a:defRPr sz="900" b="0">
                <a:solidFill>
                  <a:schemeClr val="bg1"/>
                </a:solidFill>
              </a:defRPr>
            </a:lvl2pPr>
            <a:lvl3pPr marL="0" indent="0">
              <a:lnSpc>
                <a:spcPct val="100000"/>
              </a:lnSpc>
              <a:spcBef>
                <a:spcPts val="0"/>
              </a:spcBef>
              <a:spcAft>
                <a:spcPts val="0"/>
              </a:spcAft>
              <a:buFontTx/>
              <a:buNone/>
              <a:defRPr sz="900" b="0">
                <a:solidFill>
                  <a:schemeClr val="bg1"/>
                </a:solidFill>
              </a:defRPr>
            </a:lvl3pPr>
            <a:lvl4pPr marL="0" indent="0">
              <a:lnSpc>
                <a:spcPct val="100000"/>
              </a:lnSpc>
              <a:spcBef>
                <a:spcPts val="0"/>
              </a:spcBef>
              <a:spcAft>
                <a:spcPts val="0"/>
              </a:spcAft>
              <a:buFontTx/>
              <a:buNone/>
              <a:defRPr sz="900" b="0">
                <a:solidFill>
                  <a:schemeClr val="bg1"/>
                </a:solidFill>
              </a:defRPr>
            </a:lvl4pPr>
            <a:lvl5pPr marL="0" indent="0">
              <a:lnSpc>
                <a:spcPct val="100000"/>
              </a:lnSpc>
              <a:spcBef>
                <a:spcPts val="0"/>
              </a:spcBef>
              <a:spcAft>
                <a:spcPts val="0"/>
              </a:spcAft>
              <a:buFontTx/>
              <a:buNone/>
              <a:defRPr sz="900" b="0">
                <a:solidFill>
                  <a:schemeClr val="bg1"/>
                </a:solidFill>
              </a:defRPr>
            </a:lvl5pPr>
            <a:lvl6pPr marL="0" indent="0">
              <a:lnSpc>
                <a:spcPct val="100000"/>
              </a:lnSpc>
              <a:spcBef>
                <a:spcPts val="0"/>
              </a:spcBef>
              <a:spcAft>
                <a:spcPts val="0"/>
              </a:spcAft>
              <a:buFontTx/>
              <a:buNone/>
              <a:defRPr sz="900">
                <a:solidFill>
                  <a:schemeClr val="bg1"/>
                </a:solidFill>
              </a:defRPr>
            </a:lvl6pPr>
            <a:lvl7pPr marL="0" indent="0">
              <a:lnSpc>
                <a:spcPct val="100000"/>
              </a:lnSpc>
              <a:spcBef>
                <a:spcPts val="0"/>
              </a:spcBef>
              <a:spcAft>
                <a:spcPts val="0"/>
              </a:spcAft>
              <a:buFontTx/>
              <a:buNone/>
              <a:defRPr sz="900">
                <a:solidFill>
                  <a:schemeClr val="bg1"/>
                </a:solidFill>
              </a:defRPr>
            </a:lvl7pPr>
            <a:lvl8pPr marL="0" indent="0">
              <a:lnSpc>
                <a:spcPct val="100000"/>
              </a:lnSpc>
              <a:spcBef>
                <a:spcPts val="0"/>
              </a:spcBef>
              <a:spcAft>
                <a:spcPts val="0"/>
              </a:spcAft>
              <a:buFontTx/>
              <a:buNone/>
              <a:defRPr sz="900">
                <a:solidFill>
                  <a:schemeClr val="bg1"/>
                </a:solidFill>
              </a:defRPr>
            </a:lvl8pPr>
            <a:lvl9pPr marL="0" indent="0">
              <a:lnSpc>
                <a:spcPct val="100000"/>
              </a:lnSpc>
              <a:spcBef>
                <a:spcPts val="0"/>
              </a:spcBef>
              <a:spcAft>
                <a:spcPts val="0"/>
              </a:spcAft>
              <a:buFontTx/>
              <a:buNone/>
              <a:defRPr sz="900">
                <a:solidFill>
                  <a:schemeClr val="bg1"/>
                </a:solidFill>
              </a:defRPr>
            </a:lvl9pPr>
          </a:lstStyle>
          <a:p>
            <a:pPr lvl="0"/>
            <a:r>
              <a:rPr lang="en-US" dirty="0"/>
              <a:t>[Legal]</a:t>
            </a:r>
          </a:p>
        </p:txBody>
      </p:sp>
      <p:sp>
        <p:nvSpPr>
          <p:cNvPr id="9" name="AutoShape 3"/>
          <p:cNvSpPr>
            <a:spLocks noChangeAspect="1" noChangeArrowheads="1" noTextEdit="1"/>
          </p:cNvSpPr>
          <p:nvPr userDrawn="1"/>
        </p:nvSpPr>
        <p:spPr bwMode="auto">
          <a:xfrm>
            <a:off x="4000500" y="0"/>
            <a:ext cx="51435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GB" sz="1350"/>
          </a:p>
        </p:txBody>
      </p:sp>
      <p:sp>
        <p:nvSpPr>
          <p:cNvPr id="8" name="TextBox 7">
            <a:extLst>
              <a:ext uri="{FF2B5EF4-FFF2-40B4-BE49-F238E27FC236}">
                <a16:creationId xmlns:a16="http://schemas.microsoft.com/office/drawing/2014/main" id="{3745B5A1-1961-2549-9AC7-6FB51905A5F2}"/>
              </a:ext>
            </a:extLst>
          </p:cNvPr>
          <p:cNvSpPr txBox="1"/>
          <p:nvPr userDrawn="1"/>
        </p:nvSpPr>
        <p:spPr>
          <a:xfrm>
            <a:off x="332185" y="3300411"/>
            <a:ext cx="4105274" cy="255370"/>
          </a:xfrm>
          <a:prstGeom prst="rect">
            <a:avLst/>
          </a:prstGeom>
          <a:noFill/>
        </p:spPr>
        <p:txBody>
          <a:bodyPr wrap="square" lIns="0" tIns="0" rIns="0" bIns="0" rtlCol="0">
            <a:noAutofit/>
          </a:bodyPr>
          <a:lstStyle/>
          <a:p>
            <a:pPr marL="0" indent="0">
              <a:lnSpc>
                <a:spcPct val="100000"/>
              </a:lnSpc>
              <a:spcBef>
                <a:spcPts val="0"/>
              </a:spcBef>
              <a:buSzPct val="100000"/>
              <a:buFont typeface="Arial"/>
              <a:buNone/>
            </a:pPr>
            <a:r>
              <a:rPr lang="en-US" sz="900" dirty="0" err="1">
                <a:solidFill>
                  <a:schemeClr val="tx1"/>
                </a:solidFill>
              </a:rPr>
              <a:t>pwc.com</a:t>
            </a:r>
            <a:endParaRPr lang="en-US" sz="900" dirty="0">
              <a:solidFill>
                <a:schemeClr val="tx1"/>
              </a:solidFill>
            </a:endParaRPr>
          </a:p>
        </p:txBody>
      </p:sp>
    </p:spTree>
    <p:extLst>
      <p:ext uri="{BB962C8B-B14F-4D97-AF65-F5344CB8AC3E}">
        <p14:creationId xmlns:p14="http://schemas.microsoft.com/office/powerpoint/2010/main" val="4177092676"/>
      </p:ext>
    </p:extLst>
  </p:cSld>
  <p:clrMapOvr>
    <a:overrideClrMapping bg1="lt1" tx1="dk1" bg2="lt2" tx2="dk2" accent1="accent1" accent2="accent2" accent3="accent3" accent4="accent4" accent5="accent5" accent6="accent6" hlink="hlink" folHlink="folHlink"/>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2" name="Ampersand">
            <a:extLst>
              <a:ext uri="{FF2B5EF4-FFF2-40B4-BE49-F238E27FC236}">
                <a16:creationId xmlns:a16="http://schemas.microsoft.com/office/drawing/2014/main" id="{6FAFF411-169D-0B43-8E3F-0CE77D6E595C}"/>
              </a:ext>
            </a:extLst>
          </p:cNvPr>
          <p:cNvSpPr>
            <a:spLocks noChangeAspect="1" noEditPoints="1"/>
          </p:cNvSpPr>
          <p:nvPr/>
        </p:nvSpPr>
        <p:spPr bwMode="hidden">
          <a:xfrm>
            <a:off x="4370956" y="0"/>
            <a:ext cx="4773044" cy="5143500"/>
          </a:xfrm>
          <a:custGeom>
            <a:avLst/>
            <a:gdLst>
              <a:gd name="T0" fmla="*/ 6670 w 6673"/>
              <a:gd name="T1" fmla="*/ 5395 h 7190"/>
              <a:gd name="T2" fmla="*/ 5899 w 6673"/>
              <a:gd name="T3" fmla="*/ 5882 h 7190"/>
              <a:gd name="T4" fmla="*/ 6669 w 6673"/>
              <a:gd name="T5" fmla="*/ 6688 h 7190"/>
              <a:gd name="T6" fmla="*/ 6670 w 6673"/>
              <a:gd name="T7" fmla="*/ 5395 h 7190"/>
              <a:gd name="T8" fmla="*/ 3741 w 6673"/>
              <a:gd name="T9" fmla="*/ 5685 h 7190"/>
              <a:gd name="T10" fmla="*/ 1836 w 6673"/>
              <a:gd name="T11" fmla="*/ 5161 h 7190"/>
              <a:gd name="T12" fmla="*/ 2763 w 6673"/>
              <a:gd name="T13" fmla="*/ 6071 h 7190"/>
              <a:gd name="T14" fmla="*/ 2530 w 6673"/>
              <a:gd name="T15" fmla="*/ 3919 h 7190"/>
              <a:gd name="T16" fmla="*/ 3901 w 6673"/>
              <a:gd name="T17" fmla="*/ 5705 h 7190"/>
              <a:gd name="T18" fmla="*/ 2763 w 6673"/>
              <a:gd name="T19" fmla="*/ 6186 h 7190"/>
              <a:gd name="T20" fmla="*/ 2485 w 6673"/>
              <a:gd name="T21" fmla="*/ 3948 h 7190"/>
              <a:gd name="T22" fmla="*/ 3206 w 6673"/>
              <a:gd name="T23" fmla="*/ 429 h 7190"/>
              <a:gd name="T24" fmla="*/ 2623 w 6673"/>
              <a:gd name="T25" fmla="*/ 1077 h 7190"/>
              <a:gd name="T26" fmla="*/ 3722 w 6673"/>
              <a:gd name="T27" fmla="*/ 1028 h 7190"/>
              <a:gd name="T28" fmla="*/ 3686 w 6673"/>
              <a:gd name="T29" fmla="*/ 536 h 7190"/>
              <a:gd name="T30" fmla="*/ 3837 w 6673"/>
              <a:gd name="T31" fmla="*/ 1028 h 7190"/>
              <a:gd name="T32" fmla="*/ 2985 w 6673"/>
              <a:gd name="T33" fmla="*/ 2132 h 7190"/>
              <a:gd name="T34" fmla="*/ 2509 w 6673"/>
              <a:gd name="T35" fmla="*/ 1077 h 7190"/>
              <a:gd name="T36" fmla="*/ 3206 w 6673"/>
              <a:gd name="T37" fmla="*/ 315 h 7190"/>
              <a:gd name="T38" fmla="*/ 4739 w 6673"/>
              <a:gd name="T39" fmla="*/ 6834 h 7190"/>
              <a:gd name="T40" fmla="*/ 4694 w 6673"/>
              <a:gd name="T41" fmla="*/ 6872 h 7190"/>
              <a:gd name="T42" fmla="*/ 4471 w 6673"/>
              <a:gd name="T43" fmla="*/ 7190 h 7190"/>
              <a:gd name="T44" fmla="*/ 4875 w 6673"/>
              <a:gd name="T45" fmla="*/ 7190 h 7190"/>
              <a:gd name="T46" fmla="*/ 4739 w 6673"/>
              <a:gd name="T47" fmla="*/ 6834 h 7190"/>
              <a:gd name="T48" fmla="*/ 808 w 6673"/>
              <a:gd name="T49" fmla="*/ 6922 h 7190"/>
              <a:gd name="T50" fmla="*/ 1682 w 6673"/>
              <a:gd name="T51" fmla="*/ 2895 h 7190"/>
              <a:gd name="T52" fmla="*/ 1698 w 6673"/>
              <a:gd name="T53" fmla="*/ 2811 h 7190"/>
              <a:gd name="T54" fmla="*/ 1298 w 6673"/>
              <a:gd name="T55" fmla="*/ 0 h 7190"/>
              <a:gd name="T56" fmla="*/ 918 w 6673"/>
              <a:gd name="T57" fmla="*/ 1061 h 7190"/>
              <a:gd name="T58" fmla="*/ 0 w 6673"/>
              <a:gd name="T59" fmla="*/ 5210 h 7190"/>
              <a:gd name="T60" fmla="*/ 949 w 6673"/>
              <a:gd name="T61" fmla="*/ 7190 h 7190"/>
              <a:gd name="T62" fmla="*/ 808 w 6673"/>
              <a:gd name="T63" fmla="*/ 6922 h 7190"/>
              <a:gd name="T64" fmla="*/ 5046 w 6673"/>
              <a:gd name="T65" fmla="*/ 0 h 7190"/>
              <a:gd name="T66" fmla="*/ 5379 w 6673"/>
              <a:gd name="T67" fmla="*/ 962 h 7190"/>
              <a:gd name="T68" fmla="*/ 5058 w 6673"/>
              <a:gd name="T69" fmla="*/ 4611 h 7190"/>
              <a:gd name="T70" fmla="*/ 6672 w 6673"/>
              <a:gd name="T71" fmla="*/ 3439 h 7190"/>
              <a:gd name="T72" fmla="*/ 3763 w 6673"/>
              <a:gd name="T73" fmla="*/ 3128 h 7190"/>
              <a:gd name="T74" fmla="*/ 4828 w 6673"/>
              <a:gd name="T75" fmla="*/ 2257 h 7190"/>
              <a:gd name="T76" fmla="*/ 5046 w 6673"/>
              <a:gd name="T77" fmla="*/ 0 h 7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673" h="7190">
                <a:moveTo>
                  <a:pt x="6670" y="5395"/>
                </a:moveTo>
                <a:lnTo>
                  <a:pt x="6670" y="5395"/>
                </a:lnTo>
                <a:lnTo>
                  <a:pt x="6670" y="5246"/>
                </a:lnTo>
                <a:lnTo>
                  <a:pt x="5899" y="5882"/>
                </a:lnTo>
                <a:lnTo>
                  <a:pt x="6669" y="6875"/>
                </a:lnTo>
                <a:lnTo>
                  <a:pt x="6669" y="6688"/>
                </a:lnTo>
                <a:lnTo>
                  <a:pt x="6057" y="5899"/>
                </a:lnTo>
                <a:lnTo>
                  <a:pt x="6670" y="5395"/>
                </a:lnTo>
                <a:close/>
                <a:moveTo>
                  <a:pt x="3741" y="5685"/>
                </a:moveTo>
                <a:lnTo>
                  <a:pt x="3741" y="5685"/>
                </a:lnTo>
                <a:lnTo>
                  <a:pt x="2504" y="4074"/>
                </a:lnTo>
                <a:cubicBezTo>
                  <a:pt x="1944" y="4452"/>
                  <a:pt x="1836" y="4750"/>
                  <a:pt x="1836" y="5161"/>
                </a:cubicBezTo>
                <a:cubicBezTo>
                  <a:pt x="1836" y="5432"/>
                  <a:pt x="1932" y="5664"/>
                  <a:pt x="2113" y="5830"/>
                </a:cubicBezTo>
                <a:cubicBezTo>
                  <a:pt x="2282" y="5986"/>
                  <a:pt x="2513" y="6071"/>
                  <a:pt x="2763" y="6071"/>
                </a:cubicBezTo>
                <a:cubicBezTo>
                  <a:pt x="3180" y="6071"/>
                  <a:pt x="3515" y="5861"/>
                  <a:pt x="3741" y="5685"/>
                </a:cubicBezTo>
                <a:close/>
                <a:moveTo>
                  <a:pt x="2530" y="3919"/>
                </a:moveTo>
                <a:lnTo>
                  <a:pt x="2530" y="3919"/>
                </a:lnTo>
                <a:lnTo>
                  <a:pt x="3901" y="5705"/>
                </a:lnTo>
                <a:lnTo>
                  <a:pt x="3857" y="5740"/>
                </a:lnTo>
                <a:cubicBezTo>
                  <a:pt x="3482" y="6040"/>
                  <a:pt x="3124" y="6186"/>
                  <a:pt x="2763" y="6186"/>
                </a:cubicBezTo>
                <a:cubicBezTo>
                  <a:pt x="2245" y="6186"/>
                  <a:pt x="1722" y="5834"/>
                  <a:pt x="1722" y="5161"/>
                </a:cubicBezTo>
                <a:cubicBezTo>
                  <a:pt x="1722" y="4566"/>
                  <a:pt x="2002" y="4266"/>
                  <a:pt x="2485" y="3948"/>
                </a:cubicBezTo>
                <a:lnTo>
                  <a:pt x="2530" y="3919"/>
                </a:lnTo>
                <a:close/>
                <a:moveTo>
                  <a:pt x="3206" y="429"/>
                </a:moveTo>
                <a:lnTo>
                  <a:pt x="3206" y="429"/>
                </a:lnTo>
                <a:cubicBezTo>
                  <a:pt x="2857" y="429"/>
                  <a:pt x="2623" y="690"/>
                  <a:pt x="2623" y="1077"/>
                </a:cubicBezTo>
                <a:cubicBezTo>
                  <a:pt x="2623" y="1448"/>
                  <a:pt x="2790" y="1701"/>
                  <a:pt x="3012" y="1983"/>
                </a:cubicBezTo>
                <a:cubicBezTo>
                  <a:pt x="3463" y="1713"/>
                  <a:pt x="3722" y="1464"/>
                  <a:pt x="3722" y="1028"/>
                </a:cubicBezTo>
                <a:cubicBezTo>
                  <a:pt x="3722" y="587"/>
                  <a:pt x="3456" y="429"/>
                  <a:pt x="3206" y="429"/>
                </a:cubicBezTo>
                <a:close/>
                <a:moveTo>
                  <a:pt x="3686" y="536"/>
                </a:moveTo>
                <a:lnTo>
                  <a:pt x="3686" y="536"/>
                </a:lnTo>
                <a:cubicBezTo>
                  <a:pt x="3783" y="661"/>
                  <a:pt x="3837" y="836"/>
                  <a:pt x="3837" y="1028"/>
                </a:cubicBezTo>
                <a:cubicBezTo>
                  <a:pt x="3837" y="1531"/>
                  <a:pt x="3527" y="1814"/>
                  <a:pt x="3027" y="2107"/>
                </a:cubicBezTo>
                <a:lnTo>
                  <a:pt x="2985" y="2132"/>
                </a:lnTo>
                <a:lnTo>
                  <a:pt x="2954" y="2094"/>
                </a:lnTo>
                <a:cubicBezTo>
                  <a:pt x="2710" y="1789"/>
                  <a:pt x="2509" y="1502"/>
                  <a:pt x="2509" y="1077"/>
                </a:cubicBezTo>
                <a:cubicBezTo>
                  <a:pt x="2509" y="854"/>
                  <a:pt x="2576" y="664"/>
                  <a:pt x="2702" y="526"/>
                </a:cubicBezTo>
                <a:cubicBezTo>
                  <a:pt x="2827" y="390"/>
                  <a:pt x="3006" y="315"/>
                  <a:pt x="3206" y="315"/>
                </a:cubicBezTo>
                <a:cubicBezTo>
                  <a:pt x="3407" y="315"/>
                  <a:pt x="3573" y="391"/>
                  <a:pt x="3686" y="536"/>
                </a:cubicBezTo>
                <a:close/>
                <a:moveTo>
                  <a:pt x="4739" y="6834"/>
                </a:moveTo>
                <a:lnTo>
                  <a:pt x="4739" y="6834"/>
                </a:lnTo>
                <a:lnTo>
                  <a:pt x="4694" y="6872"/>
                </a:lnTo>
                <a:cubicBezTo>
                  <a:pt x="4566" y="6981"/>
                  <a:pt x="4425" y="7090"/>
                  <a:pt x="4266" y="7190"/>
                </a:cubicBezTo>
                <a:lnTo>
                  <a:pt x="4471" y="7190"/>
                </a:lnTo>
                <a:cubicBezTo>
                  <a:pt x="4562" y="7127"/>
                  <a:pt x="4645" y="7062"/>
                  <a:pt x="4723" y="6998"/>
                </a:cubicBezTo>
                <a:lnTo>
                  <a:pt x="4875" y="7190"/>
                </a:lnTo>
                <a:lnTo>
                  <a:pt x="5021" y="7190"/>
                </a:lnTo>
                <a:lnTo>
                  <a:pt x="4739" y="6834"/>
                </a:lnTo>
                <a:close/>
                <a:moveTo>
                  <a:pt x="808" y="6922"/>
                </a:moveTo>
                <a:lnTo>
                  <a:pt x="808" y="6922"/>
                </a:lnTo>
                <a:cubicBezTo>
                  <a:pt x="361" y="6494"/>
                  <a:pt x="114" y="5887"/>
                  <a:pt x="114" y="5210"/>
                </a:cubicBezTo>
                <a:cubicBezTo>
                  <a:pt x="114" y="3993"/>
                  <a:pt x="907" y="3357"/>
                  <a:pt x="1682" y="2895"/>
                </a:cubicBezTo>
                <a:lnTo>
                  <a:pt x="1737" y="2862"/>
                </a:lnTo>
                <a:lnTo>
                  <a:pt x="1698" y="2811"/>
                </a:lnTo>
                <a:cubicBezTo>
                  <a:pt x="1361" y="2365"/>
                  <a:pt x="1033" y="1863"/>
                  <a:pt x="1033" y="1061"/>
                </a:cubicBezTo>
                <a:cubicBezTo>
                  <a:pt x="1033" y="673"/>
                  <a:pt x="1125" y="311"/>
                  <a:pt x="1298" y="0"/>
                </a:cubicBezTo>
                <a:lnTo>
                  <a:pt x="1168" y="0"/>
                </a:lnTo>
                <a:cubicBezTo>
                  <a:pt x="1005" y="315"/>
                  <a:pt x="918" y="676"/>
                  <a:pt x="918" y="1061"/>
                </a:cubicBezTo>
                <a:cubicBezTo>
                  <a:pt x="918" y="1866"/>
                  <a:pt x="1247" y="2397"/>
                  <a:pt x="1569" y="2829"/>
                </a:cubicBezTo>
                <a:cubicBezTo>
                  <a:pt x="783" y="3305"/>
                  <a:pt x="0" y="3965"/>
                  <a:pt x="0" y="5210"/>
                </a:cubicBezTo>
                <a:cubicBezTo>
                  <a:pt x="0" y="5918"/>
                  <a:pt x="258" y="6555"/>
                  <a:pt x="729" y="7005"/>
                </a:cubicBezTo>
                <a:cubicBezTo>
                  <a:pt x="798" y="7071"/>
                  <a:pt x="872" y="7133"/>
                  <a:pt x="949" y="7190"/>
                </a:cubicBezTo>
                <a:lnTo>
                  <a:pt x="1151" y="7190"/>
                </a:lnTo>
                <a:cubicBezTo>
                  <a:pt x="1027" y="7112"/>
                  <a:pt x="913" y="7022"/>
                  <a:pt x="808" y="6922"/>
                </a:cubicBezTo>
                <a:close/>
                <a:moveTo>
                  <a:pt x="5046" y="0"/>
                </a:moveTo>
                <a:lnTo>
                  <a:pt x="5046" y="0"/>
                </a:lnTo>
                <a:lnTo>
                  <a:pt x="5173" y="0"/>
                </a:lnTo>
                <a:cubicBezTo>
                  <a:pt x="5308" y="289"/>
                  <a:pt x="5379" y="616"/>
                  <a:pt x="5379" y="962"/>
                </a:cubicBezTo>
                <a:cubicBezTo>
                  <a:pt x="5379" y="2107"/>
                  <a:pt x="4671" y="2679"/>
                  <a:pt x="3930" y="3157"/>
                </a:cubicBezTo>
                <a:lnTo>
                  <a:pt x="5058" y="4611"/>
                </a:lnTo>
                <a:lnTo>
                  <a:pt x="6673" y="3291"/>
                </a:lnTo>
                <a:lnTo>
                  <a:pt x="6672" y="3439"/>
                </a:lnTo>
                <a:lnTo>
                  <a:pt x="5039" y="4774"/>
                </a:lnTo>
                <a:lnTo>
                  <a:pt x="3763" y="3128"/>
                </a:lnTo>
                <a:lnTo>
                  <a:pt x="3816" y="3095"/>
                </a:lnTo>
                <a:cubicBezTo>
                  <a:pt x="4181" y="2862"/>
                  <a:pt x="4556" y="2599"/>
                  <a:pt x="4828" y="2257"/>
                </a:cubicBezTo>
                <a:cubicBezTo>
                  <a:pt x="5122" y="1888"/>
                  <a:pt x="5264" y="1464"/>
                  <a:pt x="5264" y="962"/>
                </a:cubicBezTo>
                <a:cubicBezTo>
                  <a:pt x="5264" y="614"/>
                  <a:pt x="5189" y="285"/>
                  <a:pt x="5046" y="0"/>
                </a:cubicBezTo>
                <a:close/>
              </a:path>
            </a:pathLst>
          </a:custGeom>
          <a:solidFill>
            <a:schemeClr val="tx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11" name="Strategy&amp;">
            <a:extLst>
              <a:ext uri="{FF2B5EF4-FFF2-40B4-BE49-F238E27FC236}">
                <a16:creationId xmlns:a16="http://schemas.microsoft.com/office/drawing/2014/main" id="{EA596008-6E9D-CF4C-B798-85D8228435CA}"/>
              </a:ext>
            </a:extLst>
          </p:cNvPr>
          <p:cNvPicPr>
            <a:picLocks noChangeAspect="1"/>
          </p:cNvPicPr>
          <p:nvPr/>
        </p:nvPicPr>
        <p:blipFill>
          <a:blip r:embed="rId2"/>
          <a:stretch>
            <a:fillRect/>
          </a:stretch>
        </p:blipFill>
        <p:spPr>
          <a:xfrm>
            <a:off x="210741" y="261937"/>
            <a:ext cx="1371600" cy="366713"/>
          </a:xfrm>
          <a:prstGeom prst="rect">
            <a:avLst/>
          </a:prstGeom>
        </p:spPr>
      </p:pic>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pic>
        <p:nvPicPr>
          <p:cNvPr id="15" name="PwC">
            <a:extLst>
              <a:ext uri="{FF2B5EF4-FFF2-40B4-BE49-F238E27FC236}">
                <a16:creationId xmlns:a16="http://schemas.microsoft.com/office/drawing/2014/main" id="{2C1A53B1-060B-9245-B2F4-192053206D0F}"/>
              </a:ext>
            </a:extLst>
          </p:cNvPr>
          <p:cNvPicPr>
            <a:picLocks noChangeAspect="1"/>
          </p:cNvPicPr>
          <p:nvPr/>
        </p:nvPicPr>
        <p:blipFill>
          <a:blip r:embed="rId3"/>
          <a:stretch>
            <a:fillRect/>
          </a:stretch>
        </p:blipFill>
        <p:spPr>
          <a:xfrm>
            <a:off x="182167" y="4073652"/>
            <a:ext cx="945356" cy="781050"/>
          </a:xfrm>
          <a:prstGeom prst="rect">
            <a:avLst/>
          </a:prstGeom>
        </p:spPr>
      </p:pic>
    </p:spTree>
    <p:extLst>
      <p:ext uri="{BB962C8B-B14F-4D97-AF65-F5344CB8AC3E}">
        <p14:creationId xmlns:p14="http://schemas.microsoft.com/office/powerpoint/2010/main" val="520620779"/>
      </p:ext>
    </p:extLst>
  </p:cSld>
  <p:clrMapOvr>
    <a:masterClrMapping/>
  </p:clrMapOvr>
  <p:timing>
    <p:tnLst>
      <p:par>
        <p:cTn id="1" dur="indefinite" restart="never" nodeType="tmRoot"/>
      </p:par>
    </p:tnLst>
  </p:timing>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preserve="1">
  <p:cSld name="Title Slide - Client">
    <p:spTree>
      <p:nvGrpSpPr>
        <p:cNvPr id="1" name=""/>
        <p:cNvGrpSpPr/>
        <p:nvPr/>
      </p:nvGrpSpPr>
      <p:grpSpPr>
        <a:xfrm>
          <a:off x="0" y="0"/>
          <a:ext cx="0" cy="0"/>
          <a:chOff x="0" y="0"/>
          <a:chExt cx="0" cy="0"/>
        </a:xfrm>
      </p:grpSpPr>
      <p:sp>
        <p:nvSpPr>
          <p:cNvPr id="12" name="Ampersand">
            <a:extLst>
              <a:ext uri="{FF2B5EF4-FFF2-40B4-BE49-F238E27FC236}">
                <a16:creationId xmlns:a16="http://schemas.microsoft.com/office/drawing/2014/main" id="{6FAFF411-169D-0B43-8E3F-0CE77D6E595C}"/>
              </a:ext>
            </a:extLst>
          </p:cNvPr>
          <p:cNvSpPr>
            <a:spLocks noChangeAspect="1" noEditPoints="1"/>
          </p:cNvSpPr>
          <p:nvPr/>
        </p:nvSpPr>
        <p:spPr bwMode="hidden">
          <a:xfrm>
            <a:off x="4370956" y="0"/>
            <a:ext cx="4773044" cy="5143500"/>
          </a:xfrm>
          <a:custGeom>
            <a:avLst/>
            <a:gdLst>
              <a:gd name="T0" fmla="*/ 6670 w 6673"/>
              <a:gd name="T1" fmla="*/ 5395 h 7190"/>
              <a:gd name="T2" fmla="*/ 5899 w 6673"/>
              <a:gd name="T3" fmla="*/ 5882 h 7190"/>
              <a:gd name="T4" fmla="*/ 6669 w 6673"/>
              <a:gd name="T5" fmla="*/ 6688 h 7190"/>
              <a:gd name="T6" fmla="*/ 6670 w 6673"/>
              <a:gd name="T7" fmla="*/ 5395 h 7190"/>
              <a:gd name="T8" fmla="*/ 3741 w 6673"/>
              <a:gd name="T9" fmla="*/ 5685 h 7190"/>
              <a:gd name="T10" fmla="*/ 1836 w 6673"/>
              <a:gd name="T11" fmla="*/ 5161 h 7190"/>
              <a:gd name="T12" fmla="*/ 2763 w 6673"/>
              <a:gd name="T13" fmla="*/ 6071 h 7190"/>
              <a:gd name="T14" fmla="*/ 2530 w 6673"/>
              <a:gd name="T15" fmla="*/ 3919 h 7190"/>
              <a:gd name="T16" fmla="*/ 3901 w 6673"/>
              <a:gd name="T17" fmla="*/ 5705 h 7190"/>
              <a:gd name="T18" fmla="*/ 2763 w 6673"/>
              <a:gd name="T19" fmla="*/ 6186 h 7190"/>
              <a:gd name="T20" fmla="*/ 2485 w 6673"/>
              <a:gd name="T21" fmla="*/ 3948 h 7190"/>
              <a:gd name="T22" fmla="*/ 3206 w 6673"/>
              <a:gd name="T23" fmla="*/ 429 h 7190"/>
              <a:gd name="T24" fmla="*/ 2623 w 6673"/>
              <a:gd name="T25" fmla="*/ 1077 h 7190"/>
              <a:gd name="T26" fmla="*/ 3722 w 6673"/>
              <a:gd name="T27" fmla="*/ 1028 h 7190"/>
              <a:gd name="T28" fmla="*/ 3686 w 6673"/>
              <a:gd name="T29" fmla="*/ 536 h 7190"/>
              <a:gd name="T30" fmla="*/ 3837 w 6673"/>
              <a:gd name="T31" fmla="*/ 1028 h 7190"/>
              <a:gd name="T32" fmla="*/ 2985 w 6673"/>
              <a:gd name="T33" fmla="*/ 2132 h 7190"/>
              <a:gd name="T34" fmla="*/ 2509 w 6673"/>
              <a:gd name="T35" fmla="*/ 1077 h 7190"/>
              <a:gd name="T36" fmla="*/ 3206 w 6673"/>
              <a:gd name="T37" fmla="*/ 315 h 7190"/>
              <a:gd name="T38" fmla="*/ 4739 w 6673"/>
              <a:gd name="T39" fmla="*/ 6834 h 7190"/>
              <a:gd name="T40" fmla="*/ 4694 w 6673"/>
              <a:gd name="T41" fmla="*/ 6872 h 7190"/>
              <a:gd name="T42" fmla="*/ 4471 w 6673"/>
              <a:gd name="T43" fmla="*/ 7190 h 7190"/>
              <a:gd name="T44" fmla="*/ 4875 w 6673"/>
              <a:gd name="T45" fmla="*/ 7190 h 7190"/>
              <a:gd name="T46" fmla="*/ 4739 w 6673"/>
              <a:gd name="T47" fmla="*/ 6834 h 7190"/>
              <a:gd name="T48" fmla="*/ 808 w 6673"/>
              <a:gd name="T49" fmla="*/ 6922 h 7190"/>
              <a:gd name="T50" fmla="*/ 1682 w 6673"/>
              <a:gd name="T51" fmla="*/ 2895 h 7190"/>
              <a:gd name="T52" fmla="*/ 1698 w 6673"/>
              <a:gd name="T53" fmla="*/ 2811 h 7190"/>
              <a:gd name="T54" fmla="*/ 1298 w 6673"/>
              <a:gd name="T55" fmla="*/ 0 h 7190"/>
              <a:gd name="T56" fmla="*/ 918 w 6673"/>
              <a:gd name="T57" fmla="*/ 1061 h 7190"/>
              <a:gd name="T58" fmla="*/ 0 w 6673"/>
              <a:gd name="T59" fmla="*/ 5210 h 7190"/>
              <a:gd name="T60" fmla="*/ 949 w 6673"/>
              <a:gd name="T61" fmla="*/ 7190 h 7190"/>
              <a:gd name="T62" fmla="*/ 808 w 6673"/>
              <a:gd name="T63" fmla="*/ 6922 h 7190"/>
              <a:gd name="T64" fmla="*/ 5046 w 6673"/>
              <a:gd name="T65" fmla="*/ 0 h 7190"/>
              <a:gd name="T66" fmla="*/ 5379 w 6673"/>
              <a:gd name="T67" fmla="*/ 962 h 7190"/>
              <a:gd name="T68" fmla="*/ 5058 w 6673"/>
              <a:gd name="T69" fmla="*/ 4611 h 7190"/>
              <a:gd name="T70" fmla="*/ 6672 w 6673"/>
              <a:gd name="T71" fmla="*/ 3439 h 7190"/>
              <a:gd name="T72" fmla="*/ 3763 w 6673"/>
              <a:gd name="T73" fmla="*/ 3128 h 7190"/>
              <a:gd name="T74" fmla="*/ 4828 w 6673"/>
              <a:gd name="T75" fmla="*/ 2257 h 7190"/>
              <a:gd name="T76" fmla="*/ 5046 w 6673"/>
              <a:gd name="T77" fmla="*/ 0 h 7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673" h="7190">
                <a:moveTo>
                  <a:pt x="6670" y="5395"/>
                </a:moveTo>
                <a:lnTo>
                  <a:pt x="6670" y="5395"/>
                </a:lnTo>
                <a:lnTo>
                  <a:pt x="6670" y="5246"/>
                </a:lnTo>
                <a:lnTo>
                  <a:pt x="5899" y="5882"/>
                </a:lnTo>
                <a:lnTo>
                  <a:pt x="6669" y="6875"/>
                </a:lnTo>
                <a:lnTo>
                  <a:pt x="6669" y="6688"/>
                </a:lnTo>
                <a:lnTo>
                  <a:pt x="6057" y="5899"/>
                </a:lnTo>
                <a:lnTo>
                  <a:pt x="6670" y="5395"/>
                </a:lnTo>
                <a:close/>
                <a:moveTo>
                  <a:pt x="3741" y="5685"/>
                </a:moveTo>
                <a:lnTo>
                  <a:pt x="3741" y="5685"/>
                </a:lnTo>
                <a:lnTo>
                  <a:pt x="2504" y="4074"/>
                </a:lnTo>
                <a:cubicBezTo>
                  <a:pt x="1944" y="4452"/>
                  <a:pt x="1836" y="4750"/>
                  <a:pt x="1836" y="5161"/>
                </a:cubicBezTo>
                <a:cubicBezTo>
                  <a:pt x="1836" y="5432"/>
                  <a:pt x="1932" y="5664"/>
                  <a:pt x="2113" y="5830"/>
                </a:cubicBezTo>
                <a:cubicBezTo>
                  <a:pt x="2282" y="5986"/>
                  <a:pt x="2513" y="6071"/>
                  <a:pt x="2763" y="6071"/>
                </a:cubicBezTo>
                <a:cubicBezTo>
                  <a:pt x="3180" y="6071"/>
                  <a:pt x="3515" y="5861"/>
                  <a:pt x="3741" y="5685"/>
                </a:cubicBezTo>
                <a:close/>
                <a:moveTo>
                  <a:pt x="2530" y="3919"/>
                </a:moveTo>
                <a:lnTo>
                  <a:pt x="2530" y="3919"/>
                </a:lnTo>
                <a:lnTo>
                  <a:pt x="3901" y="5705"/>
                </a:lnTo>
                <a:lnTo>
                  <a:pt x="3857" y="5740"/>
                </a:lnTo>
                <a:cubicBezTo>
                  <a:pt x="3482" y="6040"/>
                  <a:pt x="3124" y="6186"/>
                  <a:pt x="2763" y="6186"/>
                </a:cubicBezTo>
                <a:cubicBezTo>
                  <a:pt x="2245" y="6186"/>
                  <a:pt x="1722" y="5834"/>
                  <a:pt x="1722" y="5161"/>
                </a:cubicBezTo>
                <a:cubicBezTo>
                  <a:pt x="1722" y="4566"/>
                  <a:pt x="2002" y="4266"/>
                  <a:pt x="2485" y="3948"/>
                </a:cubicBezTo>
                <a:lnTo>
                  <a:pt x="2530" y="3919"/>
                </a:lnTo>
                <a:close/>
                <a:moveTo>
                  <a:pt x="3206" y="429"/>
                </a:moveTo>
                <a:lnTo>
                  <a:pt x="3206" y="429"/>
                </a:lnTo>
                <a:cubicBezTo>
                  <a:pt x="2857" y="429"/>
                  <a:pt x="2623" y="690"/>
                  <a:pt x="2623" y="1077"/>
                </a:cubicBezTo>
                <a:cubicBezTo>
                  <a:pt x="2623" y="1448"/>
                  <a:pt x="2790" y="1701"/>
                  <a:pt x="3012" y="1983"/>
                </a:cubicBezTo>
                <a:cubicBezTo>
                  <a:pt x="3463" y="1713"/>
                  <a:pt x="3722" y="1464"/>
                  <a:pt x="3722" y="1028"/>
                </a:cubicBezTo>
                <a:cubicBezTo>
                  <a:pt x="3722" y="587"/>
                  <a:pt x="3456" y="429"/>
                  <a:pt x="3206" y="429"/>
                </a:cubicBezTo>
                <a:close/>
                <a:moveTo>
                  <a:pt x="3686" y="536"/>
                </a:moveTo>
                <a:lnTo>
                  <a:pt x="3686" y="536"/>
                </a:lnTo>
                <a:cubicBezTo>
                  <a:pt x="3783" y="661"/>
                  <a:pt x="3837" y="836"/>
                  <a:pt x="3837" y="1028"/>
                </a:cubicBezTo>
                <a:cubicBezTo>
                  <a:pt x="3837" y="1531"/>
                  <a:pt x="3527" y="1814"/>
                  <a:pt x="3027" y="2107"/>
                </a:cubicBezTo>
                <a:lnTo>
                  <a:pt x="2985" y="2132"/>
                </a:lnTo>
                <a:lnTo>
                  <a:pt x="2954" y="2094"/>
                </a:lnTo>
                <a:cubicBezTo>
                  <a:pt x="2710" y="1789"/>
                  <a:pt x="2509" y="1502"/>
                  <a:pt x="2509" y="1077"/>
                </a:cubicBezTo>
                <a:cubicBezTo>
                  <a:pt x="2509" y="854"/>
                  <a:pt x="2576" y="664"/>
                  <a:pt x="2702" y="526"/>
                </a:cubicBezTo>
                <a:cubicBezTo>
                  <a:pt x="2827" y="390"/>
                  <a:pt x="3006" y="315"/>
                  <a:pt x="3206" y="315"/>
                </a:cubicBezTo>
                <a:cubicBezTo>
                  <a:pt x="3407" y="315"/>
                  <a:pt x="3573" y="391"/>
                  <a:pt x="3686" y="536"/>
                </a:cubicBezTo>
                <a:close/>
                <a:moveTo>
                  <a:pt x="4739" y="6834"/>
                </a:moveTo>
                <a:lnTo>
                  <a:pt x="4739" y="6834"/>
                </a:lnTo>
                <a:lnTo>
                  <a:pt x="4694" y="6872"/>
                </a:lnTo>
                <a:cubicBezTo>
                  <a:pt x="4566" y="6981"/>
                  <a:pt x="4425" y="7090"/>
                  <a:pt x="4266" y="7190"/>
                </a:cubicBezTo>
                <a:lnTo>
                  <a:pt x="4471" y="7190"/>
                </a:lnTo>
                <a:cubicBezTo>
                  <a:pt x="4562" y="7127"/>
                  <a:pt x="4645" y="7062"/>
                  <a:pt x="4723" y="6998"/>
                </a:cubicBezTo>
                <a:lnTo>
                  <a:pt x="4875" y="7190"/>
                </a:lnTo>
                <a:lnTo>
                  <a:pt x="5021" y="7190"/>
                </a:lnTo>
                <a:lnTo>
                  <a:pt x="4739" y="6834"/>
                </a:lnTo>
                <a:close/>
                <a:moveTo>
                  <a:pt x="808" y="6922"/>
                </a:moveTo>
                <a:lnTo>
                  <a:pt x="808" y="6922"/>
                </a:lnTo>
                <a:cubicBezTo>
                  <a:pt x="361" y="6494"/>
                  <a:pt x="114" y="5887"/>
                  <a:pt x="114" y="5210"/>
                </a:cubicBezTo>
                <a:cubicBezTo>
                  <a:pt x="114" y="3993"/>
                  <a:pt x="907" y="3357"/>
                  <a:pt x="1682" y="2895"/>
                </a:cubicBezTo>
                <a:lnTo>
                  <a:pt x="1737" y="2862"/>
                </a:lnTo>
                <a:lnTo>
                  <a:pt x="1698" y="2811"/>
                </a:lnTo>
                <a:cubicBezTo>
                  <a:pt x="1361" y="2365"/>
                  <a:pt x="1033" y="1863"/>
                  <a:pt x="1033" y="1061"/>
                </a:cubicBezTo>
                <a:cubicBezTo>
                  <a:pt x="1033" y="673"/>
                  <a:pt x="1125" y="311"/>
                  <a:pt x="1298" y="0"/>
                </a:cubicBezTo>
                <a:lnTo>
                  <a:pt x="1168" y="0"/>
                </a:lnTo>
                <a:cubicBezTo>
                  <a:pt x="1005" y="315"/>
                  <a:pt x="918" y="676"/>
                  <a:pt x="918" y="1061"/>
                </a:cubicBezTo>
                <a:cubicBezTo>
                  <a:pt x="918" y="1866"/>
                  <a:pt x="1247" y="2397"/>
                  <a:pt x="1569" y="2829"/>
                </a:cubicBezTo>
                <a:cubicBezTo>
                  <a:pt x="783" y="3305"/>
                  <a:pt x="0" y="3965"/>
                  <a:pt x="0" y="5210"/>
                </a:cubicBezTo>
                <a:cubicBezTo>
                  <a:pt x="0" y="5918"/>
                  <a:pt x="258" y="6555"/>
                  <a:pt x="729" y="7005"/>
                </a:cubicBezTo>
                <a:cubicBezTo>
                  <a:pt x="798" y="7071"/>
                  <a:pt x="872" y="7133"/>
                  <a:pt x="949" y="7190"/>
                </a:cubicBezTo>
                <a:lnTo>
                  <a:pt x="1151" y="7190"/>
                </a:lnTo>
                <a:cubicBezTo>
                  <a:pt x="1027" y="7112"/>
                  <a:pt x="913" y="7022"/>
                  <a:pt x="808" y="6922"/>
                </a:cubicBezTo>
                <a:close/>
                <a:moveTo>
                  <a:pt x="5046" y="0"/>
                </a:moveTo>
                <a:lnTo>
                  <a:pt x="5046" y="0"/>
                </a:lnTo>
                <a:lnTo>
                  <a:pt x="5173" y="0"/>
                </a:lnTo>
                <a:cubicBezTo>
                  <a:pt x="5308" y="289"/>
                  <a:pt x="5379" y="616"/>
                  <a:pt x="5379" y="962"/>
                </a:cubicBezTo>
                <a:cubicBezTo>
                  <a:pt x="5379" y="2107"/>
                  <a:pt x="4671" y="2679"/>
                  <a:pt x="3930" y="3157"/>
                </a:cubicBezTo>
                <a:lnTo>
                  <a:pt x="5058" y="4611"/>
                </a:lnTo>
                <a:lnTo>
                  <a:pt x="6673" y="3291"/>
                </a:lnTo>
                <a:lnTo>
                  <a:pt x="6672" y="3439"/>
                </a:lnTo>
                <a:lnTo>
                  <a:pt x="5039" y="4774"/>
                </a:lnTo>
                <a:lnTo>
                  <a:pt x="3763" y="3128"/>
                </a:lnTo>
                <a:lnTo>
                  <a:pt x="3816" y="3095"/>
                </a:lnTo>
                <a:cubicBezTo>
                  <a:pt x="4181" y="2862"/>
                  <a:pt x="4556" y="2599"/>
                  <a:pt x="4828" y="2257"/>
                </a:cubicBezTo>
                <a:cubicBezTo>
                  <a:pt x="5122" y="1888"/>
                  <a:pt x="5264" y="1464"/>
                  <a:pt x="5264" y="962"/>
                </a:cubicBezTo>
                <a:cubicBezTo>
                  <a:pt x="5264" y="614"/>
                  <a:pt x="5189" y="285"/>
                  <a:pt x="5046" y="0"/>
                </a:cubicBezTo>
                <a:close/>
              </a:path>
            </a:pathLst>
          </a:custGeom>
          <a:solidFill>
            <a:schemeClr val="tx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4" name="Strategy&amp;">
            <a:extLst>
              <a:ext uri="{FF2B5EF4-FFF2-40B4-BE49-F238E27FC236}">
                <a16:creationId xmlns:a16="http://schemas.microsoft.com/office/drawing/2014/main" id="{88397657-3CBD-6D47-94E5-0515350DB929}"/>
              </a:ext>
            </a:extLst>
          </p:cNvPr>
          <p:cNvPicPr>
            <a:picLocks noChangeAspect="1"/>
          </p:cNvPicPr>
          <p:nvPr/>
        </p:nvPicPr>
        <p:blipFill>
          <a:blip r:embed="rId2"/>
          <a:stretch>
            <a:fillRect/>
          </a:stretch>
        </p:blipFill>
        <p:spPr>
          <a:xfrm>
            <a:off x="210741" y="261938"/>
            <a:ext cx="1371600" cy="495300"/>
          </a:xfrm>
          <a:prstGeom prst="rect">
            <a:avLst/>
          </a:prstGeom>
        </p:spPr>
      </p:pic>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274320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Tree>
    <p:extLst>
      <p:ext uri="{BB962C8B-B14F-4D97-AF65-F5344CB8AC3E}">
        <p14:creationId xmlns:p14="http://schemas.microsoft.com/office/powerpoint/2010/main" val="4004509061"/>
      </p:ext>
    </p:extLst>
  </p:cSld>
  <p:clrMapOvr>
    <a:masterClrMapping/>
  </p:clrMapOvr>
  <p:timing>
    <p:tnLst>
      <p:par>
        <p:cTn id="1" dur="indefinite" restart="never" nodeType="tmRoot"/>
      </p:par>
    </p:tnLst>
  </p:timing>
</p:sldLayout>
</file>

<file path=ppt/slideLayouts/slideLayout152.xml><?xml version="1.0" encoding="utf-8"?>
<p:sldLayout xmlns:a="http://schemas.openxmlformats.org/drawingml/2006/main" xmlns:r="http://schemas.openxmlformats.org/officeDocument/2006/relationships" xmlns:p="http://schemas.openxmlformats.org/presentationml/2006/main" showMasterSp="0" preserve="1">
  <p:cSld name="Title Slide - Black 1">
    <p:bg>
      <p:bgPr>
        <a:solidFill>
          <a:srgbClr val="000000"/>
        </a:solidFill>
        <a:effectLst/>
      </p:bgPr>
    </p:bg>
    <p:spTree>
      <p:nvGrpSpPr>
        <p:cNvPr id="1" name=""/>
        <p:cNvGrpSpPr/>
        <p:nvPr/>
      </p:nvGrpSpPr>
      <p:grpSpPr>
        <a:xfrm>
          <a:off x="0" y="0"/>
          <a:ext cx="0" cy="0"/>
          <a:chOff x="0" y="0"/>
          <a:chExt cx="0" cy="0"/>
        </a:xfrm>
      </p:grpSpPr>
      <p:sp>
        <p:nvSpPr>
          <p:cNvPr id="12" name="Ampersand">
            <a:extLst>
              <a:ext uri="{FF2B5EF4-FFF2-40B4-BE49-F238E27FC236}">
                <a16:creationId xmlns:a16="http://schemas.microsoft.com/office/drawing/2014/main" id="{6FAFF411-169D-0B43-8E3F-0CE77D6E595C}"/>
              </a:ext>
            </a:extLst>
          </p:cNvPr>
          <p:cNvSpPr>
            <a:spLocks noChangeAspect="1" noEditPoints="1"/>
          </p:cNvSpPr>
          <p:nvPr/>
        </p:nvSpPr>
        <p:spPr bwMode="hidden">
          <a:xfrm>
            <a:off x="4370956" y="0"/>
            <a:ext cx="4773044" cy="5143500"/>
          </a:xfrm>
          <a:custGeom>
            <a:avLst/>
            <a:gdLst>
              <a:gd name="T0" fmla="*/ 6670 w 6673"/>
              <a:gd name="T1" fmla="*/ 5395 h 7190"/>
              <a:gd name="T2" fmla="*/ 5899 w 6673"/>
              <a:gd name="T3" fmla="*/ 5882 h 7190"/>
              <a:gd name="T4" fmla="*/ 6669 w 6673"/>
              <a:gd name="T5" fmla="*/ 6688 h 7190"/>
              <a:gd name="T6" fmla="*/ 6670 w 6673"/>
              <a:gd name="T7" fmla="*/ 5395 h 7190"/>
              <a:gd name="T8" fmla="*/ 3741 w 6673"/>
              <a:gd name="T9" fmla="*/ 5685 h 7190"/>
              <a:gd name="T10" fmla="*/ 1836 w 6673"/>
              <a:gd name="T11" fmla="*/ 5161 h 7190"/>
              <a:gd name="T12" fmla="*/ 2763 w 6673"/>
              <a:gd name="T13" fmla="*/ 6071 h 7190"/>
              <a:gd name="T14" fmla="*/ 2530 w 6673"/>
              <a:gd name="T15" fmla="*/ 3919 h 7190"/>
              <a:gd name="T16" fmla="*/ 3901 w 6673"/>
              <a:gd name="T17" fmla="*/ 5705 h 7190"/>
              <a:gd name="T18" fmla="*/ 2763 w 6673"/>
              <a:gd name="T19" fmla="*/ 6186 h 7190"/>
              <a:gd name="T20" fmla="*/ 2485 w 6673"/>
              <a:gd name="T21" fmla="*/ 3948 h 7190"/>
              <a:gd name="T22" fmla="*/ 3206 w 6673"/>
              <a:gd name="T23" fmla="*/ 429 h 7190"/>
              <a:gd name="T24" fmla="*/ 2623 w 6673"/>
              <a:gd name="T25" fmla="*/ 1077 h 7190"/>
              <a:gd name="T26" fmla="*/ 3722 w 6673"/>
              <a:gd name="T27" fmla="*/ 1028 h 7190"/>
              <a:gd name="T28" fmla="*/ 3686 w 6673"/>
              <a:gd name="T29" fmla="*/ 536 h 7190"/>
              <a:gd name="T30" fmla="*/ 3837 w 6673"/>
              <a:gd name="T31" fmla="*/ 1028 h 7190"/>
              <a:gd name="T32" fmla="*/ 2985 w 6673"/>
              <a:gd name="T33" fmla="*/ 2132 h 7190"/>
              <a:gd name="T34" fmla="*/ 2509 w 6673"/>
              <a:gd name="T35" fmla="*/ 1077 h 7190"/>
              <a:gd name="T36" fmla="*/ 3206 w 6673"/>
              <a:gd name="T37" fmla="*/ 315 h 7190"/>
              <a:gd name="T38" fmla="*/ 4739 w 6673"/>
              <a:gd name="T39" fmla="*/ 6834 h 7190"/>
              <a:gd name="T40" fmla="*/ 4694 w 6673"/>
              <a:gd name="T41" fmla="*/ 6872 h 7190"/>
              <a:gd name="T42" fmla="*/ 4471 w 6673"/>
              <a:gd name="T43" fmla="*/ 7190 h 7190"/>
              <a:gd name="T44" fmla="*/ 4875 w 6673"/>
              <a:gd name="T45" fmla="*/ 7190 h 7190"/>
              <a:gd name="T46" fmla="*/ 4739 w 6673"/>
              <a:gd name="T47" fmla="*/ 6834 h 7190"/>
              <a:gd name="T48" fmla="*/ 808 w 6673"/>
              <a:gd name="T49" fmla="*/ 6922 h 7190"/>
              <a:gd name="T50" fmla="*/ 1682 w 6673"/>
              <a:gd name="T51" fmla="*/ 2895 h 7190"/>
              <a:gd name="T52" fmla="*/ 1698 w 6673"/>
              <a:gd name="T53" fmla="*/ 2811 h 7190"/>
              <a:gd name="T54" fmla="*/ 1298 w 6673"/>
              <a:gd name="T55" fmla="*/ 0 h 7190"/>
              <a:gd name="T56" fmla="*/ 918 w 6673"/>
              <a:gd name="T57" fmla="*/ 1061 h 7190"/>
              <a:gd name="T58" fmla="*/ 0 w 6673"/>
              <a:gd name="T59" fmla="*/ 5210 h 7190"/>
              <a:gd name="T60" fmla="*/ 949 w 6673"/>
              <a:gd name="T61" fmla="*/ 7190 h 7190"/>
              <a:gd name="T62" fmla="*/ 808 w 6673"/>
              <a:gd name="T63" fmla="*/ 6922 h 7190"/>
              <a:gd name="T64" fmla="*/ 5046 w 6673"/>
              <a:gd name="T65" fmla="*/ 0 h 7190"/>
              <a:gd name="T66" fmla="*/ 5379 w 6673"/>
              <a:gd name="T67" fmla="*/ 962 h 7190"/>
              <a:gd name="T68" fmla="*/ 5058 w 6673"/>
              <a:gd name="T69" fmla="*/ 4611 h 7190"/>
              <a:gd name="T70" fmla="*/ 6672 w 6673"/>
              <a:gd name="T71" fmla="*/ 3439 h 7190"/>
              <a:gd name="T72" fmla="*/ 3763 w 6673"/>
              <a:gd name="T73" fmla="*/ 3128 h 7190"/>
              <a:gd name="T74" fmla="*/ 4828 w 6673"/>
              <a:gd name="T75" fmla="*/ 2257 h 7190"/>
              <a:gd name="T76" fmla="*/ 5046 w 6673"/>
              <a:gd name="T77" fmla="*/ 0 h 7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673" h="7190">
                <a:moveTo>
                  <a:pt x="6670" y="5395"/>
                </a:moveTo>
                <a:lnTo>
                  <a:pt x="6670" y="5395"/>
                </a:lnTo>
                <a:lnTo>
                  <a:pt x="6670" y="5246"/>
                </a:lnTo>
                <a:lnTo>
                  <a:pt x="5899" y="5882"/>
                </a:lnTo>
                <a:lnTo>
                  <a:pt x="6669" y="6875"/>
                </a:lnTo>
                <a:lnTo>
                  <a:pt x="6669" y="6688"/>
                </a:lnTo>
                <a:lnTo>
                  <a:pt x="6057" y="5899"/>
                </a:lnTo>
                <a:lnTo>
                  <a:pt x="6670" y="5395"/>
                </a:lnTo>
                <a:close/>
                <a:moveTo>
                  <a:pt x="3741" y="5685"/>
                </a:moveTo>
                <a:lnTo>
                  <a:pt x="3741" y="5685"/>
                </a:lnTo>
                <a:lnTo>
                  <a:pt x="2504" y="4074"/>
                </a:lnTo>
                <a:cubicBezTo>
                  <a:pt x="1944" y="4452"/>
                  <a:pt x="1836" y="4750"/>
                  <a:pt x="1836" y="5161"/>
                </a:cubicBezTo>
                <a:cubicBezTo>
                  <a:pt x="1836" y="5432"/>
                  <a:pt x="1932" y="5664"/>
                  <a:pt x="2113" y="5830"/>
                </a:cubicBezTo>
                <a:cubicBezTo>
                  <a:pt x="2282" y="5986"/>
                  <a:pt x="2513" y="6071"/>
                  <a:pt x="2763" y="6071"/>
                </a:cubicBezTo>
                <a:cubicBezTo>
                  <a:pt x="3180" y="6071"/>
                  <a:pt x="3515" y="5861"/>
                  <a:pt x="3741" y="5685"/>
                </a:cubicBezTo>
                <a:close/>
                <a:moveTo>
                  <a:pt x="2530" y="3919"/>
                </a:moveTo>
                <a:lnTo>
                  <a:pt x="2530" y="3919"/>
                </a:lnTo>
                <a:lnTo>
                  <a:pt x="3901" y="5705"/>
                </a:lnTo>
                <a:lnTo>
                  <a:pt x="3857" y="5740"/>
                </a:lnTo>
                <a:cubicBezTo>
                  <a:pt x="3482" y="6040"/>
                  <a:pt x="3124" y="6186"/>
                  <a:pt x="2763" y="6186"/>
                </a:cubicBezTo>
                <a:cubicBezTo>
                  <a:pt x="2245" y="6186"/>
                  <a:pt x="1722" y="5834"/>
                  <a:pt x="1722" y="5161"/>
                </a:cubicBezTo>
                <a:cubicBezTo>
                  <a:pt x="1722" y="4566"/>
                  <a:pt x="2002" y="4266"/>
                  <a:pt x="2485" y="3948"/>
                </a:cubicBezTo>
                <a:lnTo>
                  <a:pt x="2530" y="3919"/>
                </a:lnTo>
                <a:close/>
                <a:moveTo>
                  <a:pt x="3206" y="429"/>
                </a:moveTo>
                <a:lnTo>
                  <a:pt x="3206" y="429"/>
                </a:lnTo>
                <a:cubicBezTo>
                  <a:pt x="2857" y="429"/>
                  <a:pt x="2623" y="690"/>
                  <a:pt x="2623" y="1077"/>
                </a:cubicBezTo>
                <a:cubicBezTo>
                  <a:pt x="2623" y="1448"/>
                  <a:pt x="2790" y="1701"/>
                  <a:pt x="3012" y="1983"/>
                </a:cubicBezTo>
                <a:cubicBezTo>
                  <a:pt x="3463" y="1713"/>
                  <a:pt x="3722" y="1464"/>
                  <a:pt x="3722" y="1028"/>
                </a:cubicBezTo>
                <a:cubicBezTo>
                  <a:pt x="3722" y="587"/>
                  <a:pt x="3456" y="429"/>
                  <a:pt x="3206" y="429"/>
                </a:cubicBezTo>
                <a:close/>
                <a:moveTo>
                  <a:pt x="3686" y="536"/>
                </a:moveTo>
                <a:lnTo>
                  <a:pt x="3686" y="536"/>
                </a:lnTo>
                <a:cubicBezTo>
                  <a:pt x="3783" y="661"/>
                  <a:pt x="3837" y="836"/>
                  <a:pt x="3837" y="1028"/>
                </a:cubicBezTo>
                <a:cubicBezTo>
                  <a:pt x="3837" y="1531"/>
                  <a:pt x="3527" y="1814"/>
                  <a:pt x="3027" y="2107"/>
                </a:cubicBezTo>
                <a:lnTo>
                  <a:pt x="2985" y="2132"/>
                </a:lnTo>
                <a:lnTo>
                  <a:pt x="2954" y="2094"/>
                </a:lnTo>
                <a:cubicBezTo>
                  <a:pt x="2710" y="1789"/>
                  <a:pt x="2509" y="1502"/>
                  <a:pt x="2509" y="1077"/>
                </a:cubicBezTo>
                <a:cubicBezTo>
                  <a:pt x="2509" y="854"/>
                  <a:pt x="2576" y="664"/>
                  <a:pt x="2702" y="526"/>
                </a:cubicBezTo>
                <a:cubicBezTo>
                  <a:pt x="2827" y="390"/>
                  <a:pt x="3006" y="315"/>
                  <a:pt x="3206" y="315"/>
                </a:cubicBezTo>
                <a:cubicBezTo>
                  <a:pt x="3407" y="315"/>
                  <a:pt x="3573" y="391"/>
                  <a:pt x="3686" y="536"/>
                </a:cubicBezTo>
                <a:close/>
                <a:moveTo>
                  <a:pt x="4739" y="6834"/>
                </a:moveTo>
                <a:lnTo>
                  <a:pt x="4739" y="6834"/>
                </a:lnTo>
                <a:lnTo>
                  <a:pt x="4694" y="6872"/>
                </a:lnTo>
                <a:cubicBezTo>
                  <a:pt x="4566" y="6981"/>
                  <a:pt x="4425" y="7090"/>
                  <a:pt x="4266" y="7190"/>
                </a:cubicBezTo>
                <a:lnTo>
                  <a:pt x="4471" y="7190"/>
                </a:lnTo>
                <a:cubicBezTo>
                  <a:pt x="4562" y="7127"/>
                  <a:pt x="4645" y="7062"/>
                  <a:pt x="4723" y="6998"/>
                </a:cubicBezTo>
                <a:lnTo>
                  <a:pt x="4875" y="7190"/>
                </a:lnTo>
                <a:lnTo>
                  <a:pt x="5021" y="7190"/>
                </a:lnTo>
                <a:lnTo>
                  <a:pt x="4739" y="6834"/>
                </a:lnTo>
                <a:close/>
                <a:moveTo>
                  <a:pt x="808" y="6922"/>
                </a:moveTo>
                <a:lnTo>
                  <a:pt x="808" y="6922"/>
                </a:lnTo>
                <a:cubicBezTo>
                  <a:pt x="361" y="6494"/>
                  <a:pt x="114" y="5887"/>
                  <a:pt x="114" y="5210"/>
                </a:cubicBezTo>
                <a:cubicBezTo>
                  <a:pt x="114" y="3993"/>
                  <a:pt x="907" y="3357"/>
                  <a:pt x="1682" y="2895"/>
                </a:cubicBezTo>
                <a:lnTo>
                  <a:pt x="1737" y="2862"/>
                </a:lnTo>
                <a:lnTo>
                  <a:pt x="1698" y="2811"/>
                </a:lnTo>
                <a:cubicBezTo>
                  <a:pt x="1361" y="2365"/>
                  <a:pt x="1033" y="1863"/>
                  <a:pt x="1033" y="1061"/>
                </a:cubicBezTo>
                <a:cubicBezTo>
                  <a:pt x="1033" y="673"/>
                  <a:pt x="1125" y="311"/>
                  <a:pt x="1298" y="0"/>
                </a:cubicBezTo>
                <a:lnTo>
                  <a:pt x="1168" y="0"/>
                </a:lnTo>
                <a:cubicBezTo>
                  <a:pt x="1005" y="315"/>
                  <a:pt x="918" y="676"/>
                  <a:pt x="918" y="1061"/>
                </a:cubicBezTo>
                <a:cubicBezTo>
                  <a:pt x="918" y="1866"/>
                  <a:pt x="1247" y="2397"/>
                  <a:pt x="1569" y="2829"/>
                </a:cubicBezTo>
                <a:cubicBezTo>
                  <a:pt x="783" y="3305"/>
                  <a:pt x="0" y="3965"/>
                  <a:pt x="0" y="5210"/>
                </a:cubicBezTo>
                <a:cubicBezTo>
                  <a:pt x="0" y="5918"/>
                  <a:pt x="258" y="6555"/>
                  <a:pt x="729" y="7005"/>
                </a:cubicBezTo>
                <a:cubicBezTo>
                  <a:pt x="798" y="7071"/>
                  <a:pt x="872" y="7133"/>
                  <a:pt x="949" y="7190"/>
                </a:cubicBezTo>
                <a:lnTo>
                  <a:pt x="1151" y="7190"/>
                </a:lnTo>
                <a:cubicBezTo>
                  <a:pt x="1027" y="7112"/>
                  <a:pt x="913" y="7022"/>
                  <a:pt x="808" y="6922"/>
                </a:cubicBezTo>
                <a:close/>
                <a:moveTo>
                  <a:pt x="5046" y="0"/>
                </a:moveTo>
                <a:lnTo>
                  <a:pt x="5046" y="0"/>
                </a:lnTo>
                <a:lnTo>
                  <a:pt x="5173" y="0"/>
                </a:lnTo>
                <a:cubicBezTo>
                  <a:pt x="5308" y="289"/>
                  <a:pt x="5379" y="616"/>
                  <a:pt x="5379" y="962"/>
                </a:cubicBezTo>
                <a:cubicBezTo>
                  <a:pt x="5379" y="2107"/>
                  <a:pt x="4671" y="2679"/>
                  <a:pt x="3930" y="3157"/>
                </a:cubicBezTo>
                <a:lnTo>
                  <a:pt x="5058" y="4611"/>
                </a:lnTo>
                <a:lnTo>
                  <a:pt x="6673" y="3291"/>
                </a:lnTo>
                <a:lnTo>
                  <a:pt x="6672" y="3439"/>
                </a:lnTo>
                <a:lnTo>
                  <a:pt x="5039" y="4774"/>
                </a:lnTo>
                <a:lnTo>
                  <a:pt x="3763" y="3128"/>
                </a:lnTo>
                <a:lnTo>
                  <a:pt x="3816" y="3095"/>
                </a:lnTo>
                <a:cubicBezTo>
                  <a:pt x="4181" y="2862"/>
                  <a:pt x="4556" y="2599"/>
                  <a:pt x="4828" y="2257"/>
                </a:cubicBezTo>
                <a:cubicBezTo>
                  <a:pt x="5122" y="1888"/>
                  <a:pt x="5264" y="1464"/>
                  <a:pt x="5264" y="962"/>
                </a:cubicBezTo>
                <a:cubicBezTo>
                  <a:pt x="5264" y="614"/>
                  <a:pt x="5189" y="285"/>
                  <a:pt x="5046" y="0"/>
                </a:cubicBez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8" name="Strategy&amp;">
            <a:extLst>
              <a:ext uri="{FF2B5EF4-FFF2-40B4-BE49-F238E27FC236}">
                <a16:creationId xmlns:a16="http://schemas.microsoft.com/office/drawing/2014/main" id="{201A1CE4-A437-C245-99C9-2AAD7A3ED650}"/>
              </a:ext>
            </a:extLst>
          </p:cNvPr>
          <p:cNvPicPr>
            <a:picLocks noChangeAspect="1"/>
          </p:cNvPicPr>
          <p:nvPr/>
        </p:nvPicPr>
        <p:blipFill>
          <a:blip r:embed="rId2"/>
          <a:stretch>
            <a:fillRect/>
          </a:stretch>
        </p:blipFill>
        <p:spPr bwMode="black">
          <a:xfrm>
            <a:off x="210741" y="261937"/>
            <a:ext cx="1371600" cy="366713"/>
          </a:xfrm>
          <a:prstGeom prst="rect">
            <a:avLst/>
          </a:prstGeom>
        </p:spPr>
      </p:pic>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rgbClr val="FFFFFF"/>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pic>
        <p:nvPicPr>
          <p:cNvPr id="9" name="PwC">
            <a:extLst>
              <a:ext uri="{FF2B5EF4-FFF2-40B4-BE49-F238E27FC236}">
                <a16:creationId xmlns:a16="http://schemas.microsoft.com/office/drawing/2014/main" id="{A090D287-1A6F-0742-B0D8-3790FD473266}"/>
              </a:ext>
            </a:extLst>
          </p:cNvPr>
          <p:cNvPicPr>
            <a:picLocks noChangeAspect="1"/>
          </p:cNvPicPr>
          <p:nvPr/>
        </p:nvPicPr>
        <p:blipFill>
          <a:blip r:embed="rId3"/>
          <a:stretch>
            <a:fillRect/>
          </a:stretch>
        </p:blipFill>
        <p:spPr bwMode="black">
          <a:xfrm>
            <a:off x="182167" y="4073652"/>
            <a:ext cx="945356" cy="781050"/>
          </a:xfrm>
          <a:prstGeom prst="rect">
            <a:avLst/>
          </a:prstGeom>
        </p:spPr>
      </p:pic>
    </p:spTree>
    <p:extLst>
      <p:ext uri="{BB962C8B-B14F-4D97-AF65-F5344CB8AC3E}">
        <p14:creationId xmlns:p14="http://schemas.microsoft.com/office/powerpoint/2010/main" val="249320609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53.xml><?xml version="1.0" encoding="utf-8"?>
<p:sldLayout xmlns:a="http://schemas.openxmlformats.org/drawingml/2006/main" xmlns:r="http://schemas.openxmlformats.org/officeDocument/2006/relationships" xmlns:p="http://schemas.openxmlformats.org/presentationml/2006/main" showMasterSp="0" preserve="1">
  <p:cSld name="1_Title Slide - Black 1">
    <p:bg>
      <p:bgPr>
        <a:solidFill>
          <a:srgbClr val="000000"/>
        </a:solidFill>
        <a:effectLst/>
      </p:bgPr>
    </p:bg>
    <p:spTree>
      <p:nvGrpSpPr>
        <p:cNvPr id="1" name=""/>
        <p:cNvGrpSpPr/>
        <p:nvPr/>
      </p:nvGrpSpPr>
      <p:grpSpPr>
        <a:xfrm>
          <a:off x="0" y="0"/>
          <a:ext cx="0" cy="0"/>
          <a:chOff x="0" y="0"/>
          <a:chExt cx="0" cy="0"/>
        </a:xfrm>
      </p:grpSpPr>
      <p:sp>
        <p:nvSpPr>
          <p:cNvPr id="12" name="Ampersand">
            <a:extLst>
              <a:ext uri="{FF2B5EF4-FFF2-40B4-BE49-F238E27FC236}">
                <a16:creationId xmlns:a16="http://schemas.microsoft.com/office/drawing/2014/main" id="{6FAFF411-169D-0B43-8E3F-0CE77D6E595C}"/>
              </a:ext>
            </a:extLst>
          </p:cNvPr>
          <p:cNvSpPr>
            <a:spLocks noChangeAspect="1" noEditPoints="1"/>
          </p:cNvSpPr>
          <p:nvPr/>
        </p:nvSpPr>
        <p:spPr bwMode="hidden">
          <a:xfrm>
            <a:off x="4370956" y="0"/>
            <a:ext cx="4773044" cy="5143500"/>
          </a:xfrm>
          <a:custGeom>
            <a:avLst/>
            <a:gdLst>
              <a:gd name="T0" fmla="*/ 6670 w 6673"/>
              <a:gd name="T1" fmla="*/ 5395 h 7190"/>
              <a:gd name="T2" fmla="*/ 5899 w 6673"/>
              <a:gd name="T3" fmla="*/ 5882 h 7190"/>
              <a:gd name="T4" fmla="*/ 6669 w 6673"/>
              <a:gd name="T5" fmla="*/ 6688 h 7190"/>
              <a:gd name="T6" fmla="*/ 6670 w 6673"/>
              <a:gd name="T7" fmla="*/ 5395 h 7190"/>
              <a:gd name="T8" fmla="*/ 3741 w 6673"/>
              <a:gd name="T9" fmla="*/ 5685 h 7190"/>
              <a:gd name="T10" fmla="*/ 1836 w 6673"/>
              <a:gd name="T11" fmla="*/ 5161 h 7190"/>
              <a:gd name="T12" fmla="*/ 2763 w 6673"/>
              <a:gd name="T13" fmla="*/ 6071 h 7190"/>
              <a:gd name="T14" fmla="*/ 2530 w 6673"/>
              <a:gd name="T15" fmla="*/ 3919 h 7190"/>
              <a:gd name="T16" fmla="*/ 3901 w 6673"/>
              <a:gd name="T17" fmla="*/ 5705 h 7190"/>
              <a:gd name="T18" fmla="*/ 2763 w 6673"/>
              <a:gd name="T19" fmla="*/ 6186 h 7190"/>
              <a:gd name="T20" fmla="*/ 2485 w 6673"/>
              <a:gd name="T21" fmla="*/ 3948 h 7190"/>
              <a:gd name="T22" fmla="*/ 3206 w 6673"/>
              <a:gd name="T23" fmla="*/ 429 h 7190"/>
              <a:gd name="T24" fmla="*/ 2623 w 6673"/>
              <a:gd name="T25" fmla="*/ 1077 h 7190"/>
              <a:gd name="T26" fmla="*/ 3722 w 6673"/>
              <a:gd name="T27" fmla="*/ 1028 h 7190"/>
              <a:gd name="T28" fmla="*/ 3686 w 6673"/>
              <a:gd name="T29" fmla="*/ 536 h 7190"/>
              <a:gd name="T30" fmla="*/ 3837 w 6673"/>
              <a:gd name="T31" fmla="*/ 1028 h 7190"/>
              <a:gd name="T32" fmla="*/ 2985 w 6673"/>
              <a:gd name="T33" fmla="*/ 2132 h 7190"/>
              <a:gd name="T34" fmla="*/ 2509 w 6673"/>
              <a:gd name="T35" fmla="*/ 1077 h 7190"/>
              <a:gd name="T36" fmla="*/ 3206 w 6673"/>
              <a:gd name="T37" fmla="*/ 315 h 7190"/>
              <a:gd name="T38" fmla="*/ 4739 w 6673"/>
              <a:gd name="T39" fmla="*/ 6834 h 7190"/>
              <a:gd name="T40" fmla="*/ 4694 w 6673"/>
              <a:gd name="T41" fmla="*/ 6872 h 7190"/>
              <a:gd name="T42" fmla="*/ 4471 w 6673"/>
              <a:gd name="T43" fmla="*/ 7190 h 7190"/>
              <a:gd name="T44" fmla="*/ 4875 w 6673"/>
              <a:gd name="T45" fmla="*/ 7190 h 7190"/>
              <a:gd name="T46" fmla="*/ 4739 w 6673"/>
              <a:gd name="T47" fmla="*/ 6834 h 7190"/>
              <a:gd name="T48" fmla="*/ 808 w 6673"/>
              <a:gd name="T49" fmla="*/ 6922 h 7190"/>
              <a:gd name="T50" fmla="*/ 1682 w 6673"/>
              <a:gd name="T51" fmla="*/ 2895 h 7190"/>
              <a:gd name="T52" fmla="*/ 1698 w 6673"/>
              <a:gd name="T53" fmla="*/ 2811 h 7190"/>
              <a:gd name="T54" fmla="*/ 1298 w 6673"/>
              <a:gd name="T55" fmla="*/ 0 h 7190"/>
              <a:gd name="T56" fmla="*/ 918 w 6673"/>
              <a:gd name="T57" fmla="*/ 1061 h 7190"/>
              <a:gd name="T58" fmla="*/ 0 w 6673"/>
              <a:gd name="T59" fmla="*/ 5210 h 7190"/>
              <a:gd name="T60" fmla="*/ 949 w 6673"/>
              <a:gd name="T61" fmla="*/ 7190 h 7190"/>
              <a:gd name="T62" fmla="*/ 808 w 6673"/>
              <a:gd name="T63" fmla="*/ 6922 h 7190"/>
              <a:gd name="T64" fmla="*/ 5046 w 6673"/>
              <a:gd name="T65" fmla="*/ 0 h 7190"/>
              <a:gd name="T66" fmla="*/ 5379 w 6673"/>
              <a:gd name="T67" fmla="*/ 962 h 7190"/>
              <a:gd name="T68" fmla="*/ 5058 w 6673"/>
              <a:gd name="T69" fmla="*/ 4611 h 7190"/>
              <a:gd name="T70" fmla="*/ 6672 w 6673"/>
              <a:gd name="T71" fmla="*/ 3439 h 7190"/>
              <a:gd name="T72" fmla="*/ 3763 w 6673"/>
              <a:gd name="T73" fmla="*/ 3128 h 7190"/>
              <a:gd name="T74" fmla="*/ 4828 w 6673"/>
              <a:gd name="T75" fmla="*/ 2257 h 7190"/>
              <a:gd name="T76" fmla="*/ 5046 w 6673"/>
              <a:gd name="T77" fmla="*/ 0 h 7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673" h="7190">
                <a:moveTo>
                  <a:pt x="6670" y="5395"/>
                </a:moveTo>
                <a:lnTo>
                  <a:pt x="6670" y="5395"/>
                </a:lnTo>
                <a:lnTo>
                  <a:pt x="6670" y="5246"/>
                </a:lnTo>
                <a:lnTo>
                  <a:pt x="5899" y="5882"/>
                </a:lnTo>
                <a:lnTo>
                  <a:pt x="6669" y="6875"/>
                </a:lnTo>
                <a:lnTo>
                  <a:pt x="6669" y="6688"/>
                </a:lnTo>
                <a:lnTo>
                  <a:pt x="6057" y="5899"/>
                </a:lnTo>
                <a:lnTo>
                  <a:pt x="6670" y="5395"/>
                </a:lnTo>
                <a:close/>
                <a:moveTo>
                  <a:pt x="3741" y="5685"/>
                </a:moveTo>
                <a:lnTo>
                  <a:pt x="3741" y="5685"/>
                </a:lnTo>
                <a:lnTo>
                  <a:pt x="2504" y="4074"/>
                </a:lnTo>
                <a:cubicBezTo>
                  <a:pt x="1944" y="4452"/>
                  <a:pt x="1836" y="4750"/>
                  <a:pt x="1836" y="5161"/>
                </a:cubicBezTo>
                <a:cubicBezTo>
                  <a:pt x="1836" y="5432"/>
                  <a:pt x="1932" y="5664"/>
                  <a:pt x="2113" y="5830"/>
                </a:cubicBezTo>
                <a:cubicBezTo>
                  <a:pt x="2282" y="5986"/>
                  <a:pt x="2513" y="6071"/>
                  <a:pt x="2763" y="6071"/>
                </a:cubicBezTo>
                <a:cubicBezTo>
                  <a:pt x="3180" y="6071"/>
                  <a:pt x="3515" y="5861"/>
                  <a:pt x="3741" y="5685"/>
                </a:cubicBezTo>
                <a:close/>
                <a:moveTo>
                  <a:pt x="2530" y="3919"/>
                </a:moveTo>
                <a:lnTo>
                  <a:pt x="2530" y="3919"/>
                </a:lnTo>
                <a:lnTo>
                  <a:pt x="3901" y="5705"/>
                </a:lnTo>
                <a:lnTo>
                  <a:pt x="3857" y="5740"/>
                </a:lnTo>
                <a:cubicBezTo>
                  <a:pt x="3482" y="6040"/>
                  <a:pt x="3124" y="6186"/>
                  <a:pt x="2763" y="6186"/>
                </a:cubicBezTo>
                <a:cubicBezTo>
                  <a:pt x="2245" y="6186"/>
                  <a:pt x="1722" y="5834"/>
                  <a:pt x="1722" y="5161"/>
                </a:cubicBezTo>
                <a:cubicBezTo>
                  <a:pt x="1722" y="4566"/>
                  <a:pt x="2002" y="4266"/>
                  <a:pt x="2485" y="3948"/>
                </a:cubicBezTo>
                <a:lnTo>
                  <a:pt x="2530" y="3919"/>
                </a:lnTo>
                <a:close/>
                <a:moveTo>
                  <a:pt x="3206" y="429"/>
                </a:moveTo>
                <a:lnTo>
                  <a:pt x="3206" y="429"/>
                </a:lnTo>
                <a:cubicBezTo>
                  <a:pt x="2857" y="429"/>
                  <a:pt x="2623" y="690"/>
                  <a:pt x="2623" y="1077"/>
                </a:cubicBezTo>
                <a:cubicBezTo>
                  <a:pt x="2623" y="1448"/>
                  <a:pt x="2790" y="1701"/>
                  <a:pt x="3012" y="1983"/>
                </a:cubicBezTo>
                <a:cubicBezTo>
                  <a:pt x="3463" y="1713"/>
                  <a:pt x="3722" y="1464"/>
                  <a:pt x="3722" y="1028"/>
                </a:cubicBezTo>
                <a:cubicBezTo>
                  <a:pt x="3722" y="587"/>
                  <a:pt x="3456" y="429"/>
                  <a:pt x="3206" y="429"/>
                </a:cubicBezTo>
                <a:close/>
                <a:moveTo>
                  <a:pt x="3686" y="536"/>
                </a:moveTo>
                <a:lnTo>
                  <a:pt x="3686" y="536"/>
                </a:lnTo>
                <a:cubicBezTo>
                  <a:pt x="3783" y="661"/>
                  <a:pt x="3837" y="836"/>
                  <a:pt x="3837" y="1028"/>
                </a:cubicBezTo>
                <a:cubicBezTo>
                  <a:pt x="3837" y="1531"/>
                  <a:pt x="3527" y="1814"/>
                  <a:pt x="3027" y="2107"/>
                </a:cubicBezTo>
                <a:lnTo>
                  <a:pt x="2985" y="2132"/>
                </a:lnTo>
                <a:lnTo>
                  <a:pt x="2954" y="2094"/>
                </a:lnTo>
                <a:cubicBezTo>
                  <a:pt x="2710" y="1789"/>
                  <a:pt x="2509" y="1502"/>
                  <a:pt x="2509" y="1077"/>
                </a:cubicBezTo>
                <a:cubicBezTo>
                  <a:pt x="2509" y="854"/>
                  <a:pt x="2576" y="664"/>
                  <a:pt x="2702" y="526"/>
                </a:cubicBezTo>
                <a:cubicBezTo>
                  <a:pt x="2827" y="390"/>
                  <a:pt x="3006" y="315"/>
                  <a:pt x="3206" y="315"/>
                </a:cubicBezTo>
                <a:cubicBezTo>
                  <a:pt x="3407" y="315"/>
                  <a:pt x="3573" y="391"/>
                  <a:pt x="3686" y="536"/>
                </a:cubicBezTo>
                <a:close/>
                <a:moveTo>
                  <a:pt x="4739" y="6834"/>
                </a:moveTo>
                <a:lnTo>
                  <a:pt x="4739" y="6834"/>
                </a:lnTo>
                <a:lnTo>
                  <a:pt x="4694" y="6872"/>
                </a:lnTo>
                <a:cubicBezTo>
                  <a:pt x="4566" y="6981"/>
                  <a:pt x="4425" y="7090"/>
                  <a:pt x="4266" y="7190"/>
                </a:cubicBezTo>
                <a:lnTo>
                  <a:pt x="4471" y="7190"/>
                </a:lnTo>
                <a:cubicBezTo>
                  <a:pt x="4562" y="7127"/>
                  <a:pt x="4645" y="7062"/>
                  <a:pt x="4723" y="6998"/>
                </a:cubicBezTo>
                <a:lnTo>
                  <a:pt x="4875" y="7190"/>
                </a:lnTo>
                <a:lnTo>
                  <a:pt x="5021" y="7190"/>
                </a:lnTo>
                <a:lnTo>
                  <a:pt x="4739" y="6834"/>
                </a:lnTo>
                <a:close/>
                <a:moveTo>
                  <a:pt x="808" y="6922"/>
                </a:moveTo>
                <a:lnTo>
                  <a:pt x="808" y="6922"/>
                </a:lnTo>
                <a:cubicBezTo>
                  <a:pt x="361" y="6494"/>
                  <a:pt x="114" y="5887"/>
                  <a:pt x="114" y="5210"/>
                </a:cubicBezTo>
                <a:cubicBezTo>
                  <a:pt x="114" y="3993"/>
                  <a:pt x="907" y="3357"/>
                  <a:pt x="1682" y="2895"/>
                </a:cubicBezTo>
                <a:lnTo>
                  <a:pt x="1737" y="2862"/>
                </a:lnTo>
                <a:lnTo>
                  <a:pt x="1698" y="2811"/>
                </a:lnTo>
                <a:cubicBezTo>
                  <a:pt x="1361" y="2365"/>
                  <a:pt x="1033" y="1863"/>
                  <a:pt x="1033" y="1061"/>
                </a:cubicBezTo>
                <a:cubicBezTo>
                  <a:pt x="1033" y="673"/>
                  <a:pt x="1125" y="311"/>
                  <a:pt x="1298" y="0"/>
                </a:cubicBezTo>
                <a:lnTo>
                  <a:pt x="1168" y="0"/>
                </a:lnTo>
                <a:cubicBezTo>
                  <a:pt x="1005" y="315"/>
                  <a:pt x="918" y="676"/>
                  <a:pt x="918" y="1061"/>
                </a:cubicBezTo>
                <a:cubicBezTo>
                  <a:pt x="918" y="1866"/>
                  <a:pt x="1247" y="2397"/>
                  <a:pt x="1569" y="2829"/>
                </a:cubicBezTo>
                <a:cubicBezTo>
                  <a:pt x="783" y="3305"/>
                  <a:pt x="0" y="3965"/>
                  <a:pt x="0" y="5210"/>
                </a:cubicBezTo>
                <a:cubicBezTo>
                  <a:pt x="0" y="5918"/>
                  <a:pt x="258" y="6555"/>
                  <a:pt x="729" y="7005"/>
                </a:cubicBezTo>
                <a:cubicBezTo>
                  <a:pt x="798" y="7071"/>
                  <a:pt x="872" y="7133"/>
                  <a:pt x="949" y="7190"/>
                </a:cubicBezTo>
                <a:lnTo>
                  <a:pt x="1151" y="7190"/>
                </a:lnTo>
                <a:cubicBezTo>
                  <a:pt x="1027" y="7112"/>
                  <a:pt x="913" y="7022"/>
                  <a:pt x="808" y="6922"/>
                </a:cubicBezTo>
                <a:close/>
                <a:moveTo>
                  <a:pt x="5046" y="0"/>
                </a:moveTo>
                <a:lnTo>
                  <a:pt x="5046" y="0"/>
                </a:lnTo>
                <a:lnTo>
                  <a:pt x="5173" y="0"/>
                </a:lnTo>
                <a:cubicBezTo>
                  <a:pt x="5308" y="289"/>
                  <a:pt x="5379" y="616"/>
                  <a:pt x="5379" y="962"/>
                </a:cubicBezTo>
                <a:cubicBezTo>
                  <a:pt x="5379" y="2107"/>
                  <a:pt x="4671" y="2679"/>
                  <a:pt x="3930" y="3157"/>
                </a:cubicBezTo>
                <a:lnTo>
                  <a:pt x="5058" y="4611"/>
                </a:lnTo>
                <a:lnTo>
                  <a:pt x="6673" y="3291"/>
                </a:lnTo>
                <a:lnTo>
                  <a:pt x="6672" y="3439"/>
                </a:lnTo>
                <a:lnTo>
                  <a:pt x="5039" y="4774"/>
                </a:lnTo>
                <a:lnTo>
                  <a:pt x="3763" y="3128"/>
                </a:lnTo>
                <a:lnTo>
                  <a:pt x="3816" y="3095"/>
                </a:lnTo>
                <a:cubicBezTo>
                  <a:pt x="4181" y="2862"/>
                  <a:pt x="4556" y="2599"/>
                  <a:pt x="4828" y="2257"/>
                </a:cubicBezTo>
                <a:cubicBezTo>
                  <a:pt x="5122" y="1888"/>
                  <a:pt x="5264" y="1464"/>
                  <a:pt x="5264" y="962"/>
                </a:cubicBezTo>
                <a:cubicBezTo>
                  <a:pt x="5264" y="614"/>
                  <a:pt x="5189" y="285"/>
                  <a:pt x="5046" y="0"/>
                </a:cubicBez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rgbClr val="FFFFFF"/>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grpSp>
        <p:nvGrpSpPr>
          <p:cNvPr id="10" name="Group 9"/>
          <p:cNvGrpSpPr/>
          <p:nvPr/>
        </p:nvGrpSpPr>
        <p:grpSpPr>
          <a:xfrm>
            <a:off x="342900" y="326515"/>
            <a:ext cx="1122524" cy="348098"/>
            <a:chOff x="3638550" y="5445125"/>
            <a:chExt cx="3849688" cy="1193801"/>
          </a:xfrm>
          <a:solidFill>
            <a:schemeClr val="tx1"/>
          </a:solidFill>
        </p:grpSpPr>
        <p:sp>
          <p:nvSpPr>
            <p:cNvPr id="11" name="Freeform 10"/>
            <p:cNvSpPr>
              <a:spLocks noEditPoints="1"/>
            </p:cNvSpPr>
            <p:nvPr/>
          </p:nvSpPr>
          <p:spPr bwMode="auto">
            <a:xfrm>
              <a:off x="3638550" y="6369050"/>
              <a:ext cx="169863" cy="204788"/>
            </a:xfrm>
            <a:custGeom>
              <a:avLst/>
              <a:gdLst>
                <a:gd name="T0" fmla="*/ 29 w 50"/>
                <a:gd name="T1" fmla="*/ 0 h 60"/>
                <a:gd name="T2" fmla="*/ 43 w 50"/>
                <a:gd name="T3" fmla="*/ 3 h 60"/>
                <a:gd name="T4" fmla="*/ 50 w 50"/>
                <a:gd name="T5" fmla="*/ 15 h 60"/>
                <a:gd name="T6" fmla="*/ 24 w 50"/>
                <a:gd name="T7" fmla="*/ 37 h 60"/>
                <a:gd name="T8" fmla="*/ 18 w 50"/>
                <a:gd name="T9" fmla="*/ 37 h 60"/>
                <a:gd name="T10" fmla="*/ 15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6 w 50"/>
                <a:gd name="T23" fmla="*/ 56 h 60"/>
                <a:gd name="T24" fmla="*/ 7 w 50"/>
                <a:gd name="T25" fmla="*/ 54 h 60"/>
                <a:gd name="T26" fmla="*/ 17 w 50"/>
                <a:gd name="T27" fmla="*/ 6 h 60"/>
                <a:gd name="T28" fmla="*/ 16 w 50"/>
                <a:gd name="T29" fmla="*/ 4 h 60"/>
                <a:gd name="T30" fmla="*/ 10 w 50"/>
                <a:gd name="T31" fmla="*/ 4 h 60"/>
                <a:gd name="T32" fmla="*/ 10 w 50"/>
                <a:gd name="T33" fmla="*/ 0 h 60"/>
                <a:gd name="T34" fmla="*/ 29 w 50"/>
                <a:gd name="T35" fmla="*/ 0 h 60"/>
                <a:gd name="T36" fmla="*/ 19 w 50"/>
                <a:gd name="T37" fmla="*/ 33 h 60"/>
                <a:gd name="T38" fmla="*/ 22 w 50"/>
                <a:gd name="T39" fmla="*/ 33 h 60"/>
                <a:gd name="T40" fmla="*/ 42 w 50"/>
                <a:gd name="T41" fmla="*/ 16 h 60"/>
                <a:gd name="T42" fmla="*/ 28 w 50"/>
                <a:gd name="T43" fmla="*/ 4 h 60"/>
                <a:gd name="T44" fmla="*/ 24 w 50"/>
                <a:gd name="T45" fmla="*/ 4 h 60"/>
                <a:gd name="T46" fmla="*/ 19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9" y="0"/>
                  </a:moveTo>
                  <a:cubicBezTo>
                    <a:pt x="36" y="0"/>
                    <a:pt x="40" y="1"/>
                    <a:pt x="43" y="3"/>
                  </a:cubicBezTo>
                  <a:cubicBezTo>
                    <a:pt x="48" y="5"/>
                    <a:pt x="50" y="9"/>
                    <a:pt x="50" y="15"/>
                  </a:cubicBezTo>
                  <a:cubicBezTo>
                    <a:pt x="50" y="28"/>
                    <a:pt x="39" y="37"/>
                    <a:pt x="24" y="37"/>
                  </a:cubicBezTo>
                  <a:cubicBezTo>
                    <a:pt x="22" y="37"/>
                    <a:pt x="22" y="37"/>
                    <a:pt x="18" y="37"/>
                  </a:cubicBezTo>
                  <a:cubicBezTo>
                    <a:pt x="15" y="54"/>
                    <a:pt x="15" y="54"/>
                    <a:pt x="15"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6" y="56"/>
                    <a:pt x="6" y="56"/>
                    <a:pt x="6" y="56"/>
                  </a:cubicBezTo>
                  <a:cubicBezTo>
                    <a:pt x="7" y="54"/>
                    <a:pt x="7" y="54"/>
                    <a:pt x="7" y="54"/>
                  </a:cubicBezTo>
                  <a:cubicBezTo>
                    <a:pt x="17" y="6"/>
                    <a:pt x="17" y="6"/>
                    <a:pt x="17" y="6"/>
                  </a:cubicBezTo>
                  <a:cubicBezTo>
                    <a:pt x="16" y="4"/>
                    <a:pt x="16" y="4"/>
                    <a:pt x="16" y="4"/>
                  </a:cubicBezTo>
                  <a:cubicBezTo>
                    <a:pt x="10" y="4"/>
                    <a:pt x="10" y="4"/>
                    <a:pt x="10" y="4"/>
                  </a:cubicBezTo>
                  <a:cubicBezTo>
                    <a:pt x="10" y="0"/>
                    <a:pt x="10" y="0"/>
                    <a:pt x="10" y="0"/>
                  </a:cubicBezTo>
                  <a:lnTo>
                    <a:pt x="29" y="0"/>
                  </a:lnTo>
                  <a:close/>
                  <a:moveTo>
                    <a:pt x="19" y="33"/>
                  </a:moveTo>
                  <a:cubicBezTo>
                    <a:pt x="20" y="33"/>
                    <a:pt x="21" y="33"/>
                    <a:pt x="22" y="33"/>
                  </a:cubicBezTo>
                  <a:cubicBezTo>
                    <a:pt x="35" y="33"/>
                    <a:pt x="42" y="27"/>
                    <a:pt x="42" y="16"/>
                  </a:cubicBezTo>
                  <a:cubicBezTo>
                    <a:pt x="42" y="8"/>
                    <a:pt x="38" y="4"/>
                    <a:pt x="28" y="4"/>
                  </a:cubicBezTo>
                  <a:cubicBezTo>
                    <a:pt x="27" y="4"/>
                    <a:pt x="27" y="4"/>
                    <a:pt x="24" y="4"/>
                  </a:cubicBezTo>
                  <a:lnTo>
                    <a:pt x="19"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3" name="Freeform 12"/>
            <p:cNvSpPr>
              <a:spLocks noEditPoints="1"/>
            </p:cNvSpPr>
            <p:nvPr/>
          </p:nvSpPr>
          <p:spPr bwMode="auto">
            <a:xfrm>
              <a:off x="3808413" y="6427788"/>
              <a:ext cx="139700" cy="146050"/>
            </a:xfrm>
            <a:custGeom>
              <a:avLst/>
              <a:gdLst>
                <a:gd name="T0" fmla="*/ 39 w 41"/>
                <a:gd name="T1" fmla="*/ 0 h 43"/>
                <a:gd name="T2" fmla="*/ 36 w 41"/>
                <a:gd name="T3" fmla="*/ 13 h 43"/>
                <a:gd name="T4" fmla="*/ 32 w 41"/>
                <a:gd name="T5" fmla="*/ 28 h 43"/>
                <a:gd name="T6" fmla="*/ 32 w 41"/>
                <a:gd name="T7" fmla="*/ 35 h 43"/>
                <a:gd name="T8" fmla="*/ 36 w 41"/>
                <a:gd name="T9" fmla="*/ 38 h 43"/>
                <a:gd name="T10" fmla="*/ 41 w 41"/>
                <a:gd name="T11" fmla="*/ 38 h 43"/>
                <a:gd name="T12" fmla="*/ 41 w 41"/>
                <a:gd name="T13" fmla="*/ 40 h 43"/>
                <a:gd name="T14" fmla="*/ 30 w 41"/>
                <a:gd name="T15" fmla="*/ 43 h 43"/>
                <a:gd name="T16" fmla="*/ 25 w 41"/>
                <a:gd name="T17" fmla="*/ 36 h 43"/>
                <a:gd name="T18" fmla="*/ 12 w 41"/>
                <a:gd name="T19" fmla="*/ 43 h 43"/>
                <a:gd name="T20" fmla="*/ 0 w 41"/>
                <a:gd name="T21" fmla="*/ 28 h 43"/>
                <a:gd name="T22" fmla="*/ 24 w 41"/>
                <a:gd name="T23" fmla="*/ 0 h 43"/>
                <a:gd name="T24" fmla="*/ 33 w 41"/>
                <a:gd name="T25" fmla="*/ 2 h 43"/>
                <a:gd name="T26" fmla="*/ 34 w 41"/>
                <a:gd name="T27" fmla="*/ 0 h 43"/>
                <a:gd name="T28" fmla="*/ 39 w 41"/>
                <a:gd name="T29" fmla="*/ 0 h 43"/>
                <a:gd name="T30" fmla="*/ 26 w 41"/>
                <a:gd name="T31" fmla="*/ 4 h 43"/>
                <a:gd name="T32" fmla="*/ 25 w 41"/>
                <a:gd name="T33" fmla="*/ 3 h 43"/>
                <a:gd name="T34" fmla="*/ 7 w 41"/>
                <a:gd name="T35" fmla="*/ 27 h 43"/>
                <a:gd name="T36" fmla="*/ 15 w 41"/>
                <a:gd name="T37" fmla="*/ 38 h 43"/>
                <a:gd name="T38" fmla="*/ 25 w 41"/>
                <a:gd name="T39" fmla="*/ 32 h 43"/>
                <a:gd name="T40" fmla="*/ 30 w 41"/>
                <a:gd name="T41" fmla="*/ 9 h 43"/>
                <a:gd name="T42" fmla="*/ 26 w 41"/>
                <a:gd name="T43"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43">
                  <a:moveTo>
                    <a:pt x="39" y="0"/>
                  </a:moveTo>
                  <a:cubicBezTo>
                    <a:pt x="38" y="2"/>
                    <a:pt x="37" y="6"/>
                    <a:pt x="36" y="13"/>
                  </a:cubicBezTo>
                  <a:cubicBezTo>
                    <a:pt x="32" y="28"/>
                    <a:pt x="32" y="28"/>
                    <a:pt x="32" y="28"/>
                  </a:cubicBezTo>
                  <a:cubicBezTo>
                    <a:pt x="32" y="32"/>
                    <a:pt x="32" y="33"/>
                    <a:pt x="32" y="35"/>
                  </a:cubicBezTo>
                  <a:cubicBezTo>
                    <a:pt x="32" y="37"/>
                    <a:pt x="33" y="38"/>
                    <a:pt x="36" y="38"/>
                  </a:cubicBezTo>
                  <a:cubicBezTo>
                    <a:pt x="37" y="38"/>
                    <a:pt x="38" y="38"/>
                    <a:pt x="41" y="38"/>
                  </a:cubicBezTo>
                  <a:cubicBezTo>
                    <a:pt x="41" y="40"/>
                    <a:pt x="41" y="40"/>
                    <a:pt x="41" y="40"/>
                  </a:cubicBezTo>
                  <a:cubicBezTo>
                    <a:pt x="35" y="43"/>
                    <a:pt x="33" y="43"/>
                    <a:pt x="30" y="43"/>
                  </a:cubicBezTo>
                  <a:cubicBezTo>
                    <a:pt x="27" y="43"/>
                    <a:pt x="25" y="41"/>
                    <a:pt x="25" y="36"/>
                  </a:cubicBezTo>
                  <a:cubicBezTo>
                    <a:pt x="20" y="41"/>
                    <a:pt x="16" y="43"/>
                    <a:pt x="12" y="43"/>
                  </a:cubicBezTo>
                  <a:cubicBezTo>
                    <a:pt x="4" y="43"/>
                    <a:pt x="0" y="37"/>
                    <a:pt x="0" y="28"/>
                  </a:cubicBezTo>
                  <a:cubicBezTo>
                    <a:pt x="0" y="12"/>
                    <a:pt x="11" y="0"/>
                    <a:pt x="24" y="0"/>
                  </a:cubicBezTo>
                  <a:cubicBezTo>
                    <a:pt x="27" y="0"/>
                    <a:pt x="30" y="1"/>
                    <a:pt x="33" y="2"/>
                  </a:cubicBezTo>
                  <a:cubicBezTo>
                    <a:pt x="34" y="0"/>
                    <a:pt x="34" y="0"/>
                    <a:pt x="34" y="0"/>
                  </a:cubicBezTo>
                  <a:lnTo>
                    <a:pt x="39" y="0"/>
                  </a:lnTo>
                  <a:close/>
                  <a:moveTo>
                    <a:pt x="26" y="4"/>
                  </a:moveTo>
                  <a:cubicBezTo>
                    <a:pt x="26" y="3"/>
                    <a:pt x="25" y="3"/>
                    <a:pt x="25" y="3"/>
                  </a:cubicBezTo>
                  <a:cubicBezTo>
                    <a:pt x="15" y="3"/>
                    <a:pt x="7" y="14"/>
                    <a:pt x="7" y="27"/>
                  </a:cubicBezTo>
                  <a:cubicBezTo>
                    <a:pt x="7" y="34"/>
                    <a:pt x="10" y="38"/>
                    <a:pt x="15" y="38"/>
                  </a:cubicBezTo>
                  <a:cubicBezTo>
                    <a:pt x="18" y="38"/>
                    <a:pt x="21" y="37"/>
                    <a:pt x="25" y="32"/>
                  </a:cubicBezTo>
                  <a:cubicBezTo>
                    <a:pt x="30" y="9"/>
                    <a:pt x="30" y="9"/>
                    <a:pt x="30" y="9"/>
                  </a:cubicBezTo>
                  <a:lnTo>
                    <a:pt x="26"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4" name="Freeform 13"/>
            <p:cNvSpPr>
              <a:spLocks/>
            </p:cNvSpPr>
            <p:nvPr/>
          </p:nvSpPr>
          <p:spPr bwMode="auto">
            <a:xfrm>
              <a:off x="3968750"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7 w 33"/>
                <a:gd name="T17" fmla="*/ 43 h 43"/>
                <a:gd name="T18" fmla="*/ 0 w 33"/>
                <a:gd name="T19" fmla="*/ 43 h 43"/>
                <a:gd name="T20" fmla="*/ 7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8"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7" y="43"/>
                    <a:pt x="7" y="43"/>
                    <a:pt x="7"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5" name="Freeform 8"/>
            <p:cNvSpPr>
              <a:spLocks/>
            </p:cNvSpPr>
            <p:nvPr/>
          </p:nvSpPr>
          <p:spPr bwMode="auto">
            <a:xfrm>
              <a:off x="4094163" y="6399213"/>
              <a:ext cx="87313"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0"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6" name="Freeform 9"/>
            <p:cNvSpPr>
              <a:spLocks noEditPoints="1"/>
            </p:cNvSpPr>
            <p:nvPr/>
          </p:nvSpPr>
          <p:spPr bwMode="auto">
            <a:xfrm>
              <a:off x="424656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1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1"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7" name="Freeform 10"/>
            <p:cNvSpPr>
              <a:spLocks/>
            </p:cNvSpPr>
            <p:nvPr/>
          </p:nvSpPr>
          <p:spPr bwMode="auto">
            <a:xfrm>
              <a:off x="4344988" y="6351588"/>
              <a:ext cx="166688" cy="287338"/>
            </a:xfrm>
            <a:custGeom>
              <a:avLst/>
              <a:gdLst>
                <a:gd name="T0" fmla="*/ 37 w 49"/>
                <a:gd name="T1" fmla="*/ 4 h 84"/>
                <a:gd name="T2" fmla="*/ 29 w 49"/>
                <a:gd name="T3" fmla="*/ 24 h 84"/>
                <a:gd name="T4" fmla="*/ 42 w 49"/>
                <a:gd name="T5" fmla="*/ 24 h 84"/>
                <a:gd name="T6" fmla="*/ 42 w 49"/>
                <a:gd name="T7" fmla="*/ 28 h 84"/>
                <a:gd name="T8" fmla="*/ 29 w 49"/>
                <a:gd name="T9" fmla="*/ 28 h 84"/>
                <a:gd name="T10" fmla="*/ 25 w 49"/>
                <a:gd name="T11" fmla="*/ 53 h 84"/>
                <a:gd name="T12" fmla="*/ 19 w 49"/>
                <a:gd name="T13" fmla="*/ 73 h 84"/>
                <a:gd name="T14" fmla="*/ 5 w 49"/>
                <a:gd name="T15" fmla="*/ 84 h 84"/>
                <a:gd name="T16" fmla="*/ 0 w 49"/>
                <a:gd name="T17" fmla="*/ 79 h 84"/>
                <a:gd name="T18" fmla="*/ 2 w 49"/>
                <a:gd name="T19" fmla="*/ 75 h 84"/>
                <a:gd name="T20" fmla="*/ 11 w 49"/>
                <a:gd name="T21" fmla="*/ 78 h 84"/>
                <a:gd name="T22" fmla="*/ 18 w 49"/>
                <a:gd name="T23" fmla="*/ 54 h 84"/>
                <a:gd name="T24" fmla="*/ 22 w 49"/>
                <a:gd name="T25" fmla="*/ 28 h 84"/>
                <a:gd name="T26" fmla="*/ 16 w 49"/>
                <a:gd name="T27" fmla="*/ 29 h 84"/>
                <a:gd name="T28" fmla="*/ 16 w 49"/>
                <a:gd name="T29" fmla="*/ 26 h 84"/>
                <a:gd name="T30" fmla="*/ 23 w 49"/>
                <a:gd name="T31" fmla="*/ 23 h 84"/>
                <a:gd name="T32" fmla="*/ 41 w 49"/>
                <a:gd name="T33" fmla="*/ 0 h 84"/>
                <a:gd name="T34" fmla="*/ 49 w 49"/>
                <a:gd name="T35" fmla="*/ 5 h 84"/>
                <a:gd name="T36" fmla="*/ 44 w 49"/>
                <a:gd name="T37" fmla="*/ 10 h 84"/>
                <a:gd name="T38" fmla="*/ 37 w 49"/>
                <a:gd name="T39"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84">
                  <a:moveTo>
                    <a:pt x="37" y="4"/>
                  </a:moveTo>
                  <a:cubicBezTo>
                    <a:pt x="34" y="6"/>
                    <a:pt x="31" y="13"/>
                    <a:pt x="29" y="24"/>
                  </a:cubicBezTo>
                  <a:cubicBezTo>
                    <a:pt x="42" y="24"/>
                    <a:pt x="42" y="24"/>
                    <a:pt x="42" y="24"/>
                  </a:cubicBezTo>
                  <a:cubicBezTo>
                    <a:pt x="42" y="28"/>
                    <a:pt x="42" y="28"/>
                    <a:pt x="42" y="28"/>
                  </a:cubicBezTo>
                  <a:cubicBezTo>
                    <a:pt x="29" y="28"/>
                    <a:pt x="29" y="28"/>
                    <a:pt x="29" y="28"/>
                  </a:cubicBezTo>
                  <a:cubicBezTo>
                    <a:pt x="25" y="53"/>
                    <a:pt x="25" y="53"/>
                    <a:pt x="25" y="53"/>
                  </a:cubicBezTo>
                  <a:cubicBezTo>
                    <a:pt x="24" y="63"/>
                    <a:pt x="22" y="68"/>
                    <a:pt x="19" y="73"/>
                  </a:cubicBezTo>
                  <a:cubicBezTo>
                    <a:pt x="14" y="80"/>
                    <a:pt x="9" y="84"/>
                    <a:pt x="5" y="84"/>
                  </a:cubicBezTo>
                  <a:cubicBezTo>
                    <a:pt x="2" y="84"/>
                    <a:pt x="0" y="82"/>
                    <a:pt x="0" y="79"/>
                  </a:cubicBezTo>
                  <a:cubicBezTo>
                    <a:pt x="0" y="77"/>
                    <a:pt x="0" y="76"/>
                    <a:pt x="2" y="75"/>
                  </a:cubicBezTo>
                  <a:cubicBezTo>
                    <a:pt x="11" y="78"/>
                    <a:pt x="11" y="78"/>
                    <a:pt x="11" y="78"/>
                  </a:cubicBezTo>
                  <a:cubicBezTo>
                    <a:pt x="15" y="74"/>
                    <a:pt x="16" y="69"/>
                    <a:pt x="18" y="54"/>
                  </a:cubicBezTo>
                  <a:cubicBezTo>
                    <a:pt x="22" y="28"/>
                    <a:pt x="22" y="28"/>
                    <a:pt x="22" y="28"/>
                  </a:cubicBezTo>
                  <a:cubicBezTo>
                    <a:pt x="16" y="29"/>
                    <a:pt x="16" y="29"/>
                    <a:pt x="16" y="29"/>
                  </a:cubicBezTo>
                  <a:cubicBezTo>
                    <a:pt x="16" y="26"/>
                    <a:pt x="16" y="26"/>
                    <a:pt x="16" y="26"/>
                  </a:cubicBezTo>
                  <a:cubicBezTo>
                    <a:pt x="23" y="23"/>
                    <a:pt x="23" y="23"/>
                    <a:pt x="23" y="23"/>
                  </a:cubicBezTo>
                  <a:cubicBezTo>
                    <a:pt x="26" y="9"/>
                    <a:pt x="33" y="0"/>
                    <a:pt x="41" y="0"/>
                  </a:cubicBezTo>
                  <a:cubicBezTo>
                    <a:pt x="45" y="0"/>
                    <a:pt x="49" y="2"/>
                    <a:pt x="49" y="5"/>
                  </a:cubicBezTo>
                  <a:cubicBezTo>
                    <a:pt x="49" y="8"/>
                    <a:pt x="47" y="9"/>
                    <a:pt x="44" y="10"/>
                  </a:cubicBezTo>
                  <a:lnTo>
                    <a:pt x="37"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8" name="Freeform 11"/>
            <p:cNvSpPr>
              <a:spLocks/>
            </p:cNvSpPr>
            <p:nvPr/>
          </p:nvSpPr>
          <p:spPr bwMode="auto">
            <a:xfrm>
              <a:off x="4551363" y="6399213"/>
              <a:ext cx="85725" cy="174625"/>
            </a:xfrm>
            <a:custGeom>
              <a:avLst/>
              <a:gdLst>
                <a:gd name="T0" fmla="*/ 14 w 25"/>
                <a:gd name="T1" fmla="*/ 0 h 51"/>
                <a:gd name="T2" fmla="*/ 13 w 25"/>
                <a:gd name="T3" fmla="*/ 10 h 51"/>
                <a:gd name="T4" fmla="*/ 25 w 25"/>
                <a:gd name="T5" fmla="*/ 10 h 51"/>
                <a:gd name="T6" fmla="*/ 25 w 25"/>
                <a:gd name="T7" fmla="*/ 13 h 51"/>
                <a:gd name="T8" fmla="*/ 12 w 25"/>
                <a:gd name="T9" fmla="*/ 13 h 51"/>
                <a:gd name="T10" fmla="*/ 7 w 25"/>
                <a:gd name="T11" fmla="*/ 37 h 51"/>
                <a:gd name="T12" fmla="*/ 7 w 25"/>
                <a:gd name="T13" fmla="*/ 41 h 51"/>
                <a:gd name="T14" fmla="*/ 12 w 25"/>
                <a:gd name="T15" fmla="*/ 46 h 51"/>
                <a:gd name="T16" fmla="*/ 20 w 25"/>
                <a:gd name="T17" fmla="*/ 44 h 51"/>
                <a:gd name="T18" fmla="*/ 20 w 25"/>
                <a:gd name="T19" fmla="*/ 47 h 51"/>
                <a:gd name="T20" fmla="*/ 7 w 25"/>
                <a:gd name="T21" fmla="*/ 51 h 51"/>
                <a:gd name="T22" fmla="*/ 0 w 25"/>
                <a:gd name="T23" fmla="*/ 43 h 51"/>
                <a:gd name="T24" fmla="*/ 0 w 25"/>
                <a:gd name="T25" fmla="*/ 37 h 51"/>
                <a:gd name="T26" fmla="*/ 5 w 25"/>
                <a:gd name="T27" fmla="*/ 13 h 51"/>
                <a:gd name="T28" fmla="*/ 0 w 25"/>
                <a:gd name="T29" fmla="*/ 14 h 51"/>
                <a:gd name="T30" fmla="*/ 0 w 25"/>
                <a:gd name="T31" fmla="*/ 11 h 51"/>
                <a:gd name="T32" fmla="*/ 6 w 25"/>
                <a:gd name="T33" fmla="*/ 8 h 51"/>
                <a:gd name="T34" fmla="*/ 10 w 25"/>
                <a:gd name="T35" fmla="*/ 0 h 51"/>
                <a:gd name="T36" fmla="*/ 14 w 25"/>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51">
                  <a:moveTo>
                    <a:pt x="14" y="0"/>
                  </a:moveTo>
                  <a:cubicBezTo>
                    <a:pt x="13" y="10"/>
                    <a:pt x="13" y="10"/>
                    <a:pt x="13" y="10"/>
                  </a:cubicBezTo>
                  <a:cubicBezTo>
                    <a:pt x="25" y="10"/>
                    <a:pt x="25" y="10"/>
                    <a:pt x="25" y="10"/>
                  </a:cubicBezTo>
                  <a:cubicBezTo>
                    <a:pt x="25" y="13"/>
                    <a:pt x="25" y="13"/>
                    <a:pt x="25" y="13"/>
                  </a:cubicBezTo>
                  <a:cubicBezTo>
                    <a:pt x="12" y="13"/>
                    <a:pt x="12" y="13"/>
                    <a:pt x="12" y="13"/>
                  </a:cubicBezTo>
                  <a:cubicBezTo>
                    <a:pt x="7" y="37"/>
                    <a:pt x="7" y="37"/>
                    <a:pt x="7" y="37"/>
                  </a:cubicBezTo>
                  <a:cubicBezTo>
                    <a:pt x="7" y="39"/>
                    <a:pt x="7" y="40"/>
                    <a:pt x="7" y="41"/>
                  </a:cubicBezTo>
                  <a:cubicBezTo>
                    <a:pt x="7" y="44"/>
                    <a:pt x="9" y="46"/>
                    <a:pt x="12" y="46"/>
                  </a:cubicBezTo>
                  <a:cubicBezTo>
                    <a:pt x="14" y="46"/>
                    <a:pt x="17" y="46"/>
                    <a:pt x="20" y="44"/>
                  </a:cubicBezTo>
                  <a:cubicBezTo>
                    <a:pt x="20" y="47"/>
                    <a:pt x="20" y="47"/>
                    <a:pt x="20" y="47"/>
                  </a:cubicBezTo>
                  <a:cubicBezTo>
                    <a:pt x="14" y="50"/>
                    <a:pt x="10" y="51"/>
                    <a:pt x="7" y="51"/>
                  </a:cubicBezTo>
                  <a:cubicBezTo>
                    <a:pt x="2" y="51"/>
                    <a:pt x="0" y="48"/>
                    <a:pt x="0" y="43"/>
                  </a:cubicBezTo>
                  <a:cubicBezTo>
                    <a:pt x="0" y="41"/>
                    <a:pt x="0" y="40"/>
                    <a:pt x="0" y="37"/>
                  </a:cubicBezTo>
                  <a:cubicBezTo>
                    <a:pt x="5" y="13"/>
                    <a:pt x="5" y="13"/>
                    <a:pt x="5" y="13"/>
                  </a:cubicBezTo>
                  <a:cubicBezTo>
                    <a:pt x="0" y="14"/>
                    <a:pt x="0" y="14"/>
                    <a:pt x="0" y="14"/>
                  </a:cubicBezTo>
                  <a:cubicBezTo>
                    <a:pt x="0" y="11"/>
                    <a:pt x="0" y="11"/>
                    <a:pt x="0" y="11"/>
                  </a:cubicBezTo>
                  <a:cubicBezTo>
                    <a:pt x="6" y="8"/>
                    <a:pt x="6" y="8"/>
                    <a:pt x="6" y="8"/>
                  </a:cubicBezTo>
                  <a:cubicBezTo>
                    <a:pt x="10" y="0"/>
                    <a:pt x="10" y="0"/>
                    <a:pt x="10" y="0"/>
                  </a:cubicBezTo>
                  <a:lnTo>
                    <a:pt x="14"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9" name="Freeform 12"/>
            <p:cNvSpPr>
              <a:spLocks/>
            </p:cNvSpPr>
            <p:nvPr/>
          </p:nvSpPr>
          <p:spPr bwMode="auto">
            <a:xfrm>
              <a:off x="4640263" y="6351588"/>
              <a:ext cx="146050" cy="222250"/>
            </a:xfrm>
            <a:custGeom>
              <a:avLst/>
              <a:gdLst>
                <a:gd name="T0" fmla="*/ 21 w 43"/>
                <a:gd name="T1" fmla="*/ 0 h 65"/>
                <a:gd name="T2" fmla="*/ 17 w 43"/>
                <a:gd name="T3" fmla="*/ 15 h 65"/>
                <a:gd name="T4" fmla="*/ 14 w 43"/>
                <a:gd name="T5" fmla="*/ 30 h 65"/>
                <a:gd name="T6" fmla="*/ 31 w 43"/>
                <a:gd name="T7" fmla="*/ 22 h 65"/>
                <a:gd name="T8" fmla="*/ 39 w 43"/>
                <a:gd name="T9" fmla="*/ 29 h 65"/>
                <a:gd name="T10" fmla="*/ 37 w 43"/>
                <a:gd name="T11" fmla="*/ 37 h 65"/>
                <a:gd name="T12" fmla="*/ 34 w 43"/>
                <a:gd name="T13" fmla="*/ 51 h 65"/>
                <a:gd name="T14" fmla="*/ 33 w 43"/>
                <a:gd name="T15" fmla="*/ 56 h 65"/>
                <a:gd name="T16" fmla="*/ 38 w 43"/>
                <a:gd name="T17" fmla="*/ 61 h 65"/>
                <a:gd name="T18" fmla="*/ 43 w 43"/>
                <a:gd name="T19" fmla="*/ 60 h 65"/>
                <a:gd name="T20" fmla="*/ 43 w 43"/>
                <a:gd name="T21" fmla="*/ 62 h 65"/>
                <a:gd name="T22" fmla="*/ 32 w 43"/>
                <a:gd name="T23" fmla="*/ 65 h 65"/>
                <a:gd name="T24" fmla="*/ 26 w 43"/>
                <a:gd name="T25" fmla="*/ 60 h 65"/>
                <a:gd name="T26" fmla="*/ 26 w 43"/>
                <a:gd name="T27" fmla="*/ 55 h 65"/>
                <a:gd name="T28" fmla="*/ 30 w 43"/>
                <a:gd name="T29" fmla="*/ 39 h 65"/>
                <a:gd name="T30" fmla="*/ 31 w 43"/>
                <a:gd name="T31" fmla="*/ 33 h 65"/>
                <a:gd name="T32" fmla="*/ 27 w 43"/>
                <a:gd name="T33" fmla="*/ 27 h 65"/>
                <a:gd name="T34" fmla="*/ 13 w 43"/>
                <a:gd name="T35" fmla="*/ 35 h 65"/>
                <a:gd name="T36" fmla="*/ 8 w 43"/>
                <a:gd name="T37" fmla="*/ 65 h 65"/>
                <a:gd name="T38" fmla="*/ 0 w 43"/>
                <a:gd name="T39" fmla="*/ 65 h 65"/>
                <a:gd name="T40" fmla="*/ 12 w 43"/>
                <a:gd name="T41" fmla="*/ 6 h 65"/>
                <a:gd name="T42" fmla="*/ 4 w 43"/>
                <a:gd name="T43" fmla="*/ 5 h 65"/>
                <a:gd name="T44" fmla="*/ 4 w 43"/>
                <a:gd name="T45" fmla="*/ 2 h 65"/>
                <a:gd name="T46" fmla="*/ 18 w 43"/>
                <a:gd name="T47" fmla="*/ 0 h 65"/>
                <a:gd name="T48" fmla="*/ 21 w 43"/>
                <a:gd name="T4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 h="65">
                  <a:moveTo>
                    <a:pt x="21" y="0"/>
                  </a:moveTo>
                  <a:cubicBezTo>
                    <a:pt x="19" y="6"/>
                    <a:pt x="18" y="10"/>
                    <a:pt x="17" y="15"/>
                  </a:cubicBezTo>
                  <a:cubicBezTo>
                    <a:pt x="14" y="30"/>
                    <a:pt x="14" y="30"/>
                    <a:pt x="14" y="30"/>
                  </a:cubicBezTo>
                  <a:cubicBezTo>
                    <a:pt x="22" y="24"/>
                    <a:pt x="27" y="22"/>
                    <a:pt x="31" y="22"/>
                  </a:cubicBezTo>
                  <a:cubicBezTo>
                    <a:pt x="36" y="22"/>
                    <a:pt x="39" y="25"/>
                    <a:pt x="39" y="29"/>
                  </a:cubicBezTo>
                  <a:cubicBezTo>
                    <a:pt x="39" y="31"/>
                    <a:pt x="38" y="33"/>
                    <a:pt x="37" y="37"/>
                  </a:cubicBezTo>
                  <a:cubicBezTo>
                    <a:pt x="34" y="51"/>
                    <a:pt x="34" y="51"/>
                    <a:pt x="34" y="51"/>
                  </a:cubicBezTo>
                  <a:cubicBezTo>
                    <a:pt x="34" y="53"/>
                    <a:pt x="33" y="55"/>
                    <a:pt x="33" y="56"/>
                  </a:cubicBezTo>
                  <a:cubicBezTo>
                    <a:pt x="33" y="59"/>
                    <a:pt x="35" y="61"/>
                    <a:pt x="38" y="61"/>
                  </a:cubicBezTo>
                  <a:cubicBezTo>
                    <a:pt x="39" y="61"/>
                    <a:pt x="41" y="60"/>
                    <a:pt x="43" y="60"/>
                  </a:cubicBezTo>
                  <a:cubicBezTo>
                    <a:pt x="43" y="62"/>
                    <a:pt x="43" y="62"/>
                    <a:pt x="43" y="62"/>
                  </a:cubicBezTo>
                  <a:cubicBezTo>
                    <a:pt x="38" y="64"/>
                    <a:pt x="35" y="65"/>
                    <a:pt x="32" y="65"/>
                  </a:cubicBezTo>
                  <a:cubicBezTo>
                    <a:pt x="28" y="65"/>
                    <a:pt x="26" y="63"/>
                    <a:pt x="26" y="60"/>
                  </a:cubicBezTo>
                  <a:cubicBezTo>
                    <a:pt x="26" y="58"/>
                    <a:pt x="26" y="57"/>
                    <a:pt x="26" y="55"/>
                  </a:cubicBezTo>
                  <a:cubicBezTo>
                    <a:pt x="30" y="39"/>
                    <a:pt x="30" y="39"/>
                    <a:pt x="30" y="39"/>
                  </a:cubicBezTo>
                  <a:cubicBezTo>
                    <a:pt x="31" y="36"/>
                    <a:pt x="31" y="34"/>
                    <a:pt x="31" y="33"/>
                  </a:cubicBezTo>
                  <a:cubicBezTo>
                    <a:pt x="31" y="29"/>
                    <a:pt x="29" y="27"/>
                    <a:pt x="27" y="27"/>
                  </a:cubicBezTo>
                  <a:cubicBezTo>
                    <a:pt x="23" y="27"/>
                    <a:pt x="19" y="30"/>
                    <a:pt x="13" y="35"/>
                  </a:cubicBezTo>
                  <a:cubicBezTo>
                    <a:pt x="8" y="65"/>
                    <a:pt x="8" y="65"/>
                    <a:pt x="8" y="65"/>
                  </a:cubicBezTo>
                  <a:cubicBezTo>
                    <a:pt x="0" y="65"/>
                    <a:pt x="0" y="65"/>
                    <a:pt x="0" y="65"/>
                  </a:cubicBezTo>
                  <a:cubicBezTo>
                    <a:pt x="12" y="6"/>
                    <a:pt x="12" y="6"/>
                    <a:pt x="12" y="6"/>
                  </a:cubicBezTo>
                  <a:cubicBezTo>
                    <a:pt x="4" y="5"/>
                    <a:pt x="4" y="5"/>
                    <a:pt x="4" y="5"/>
                  </a:cubicBezTo>
                  <a:cubicBezTo>
                    <a:pt x="4" y="2"/>
                    <a:pt x="4" y="2"/>
                    <a:pt x="4" y="2"/>
                  </a:cubicBezTo>
                  <a:cubicBezTo>
                    <a:pt x="18" y="0"/>
                    <a:pt x="18" y="0"/>
                    <a:pt x="18" y="0"/>
                  </a:cubicBezTo>
                  <a:lnTo>
                    <a:pt x="21"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0" name="Freeform 13"/>
            <p:cNvSpPr>
              <a:spLocks noEditPoints="1"/>
            </p:cNvSpPr>
            <p:nvPr/>
          </p:nvSpPr>
          <p:spPr bwMode="auto">
            <a:xfrm>
              <a:off x="4803775" y="6427788"/>
              <a:ext cx="104775" cy="146050"/>
            </a:xfrm>
            <a:custGeom>
              <a:avLst/>
              <a:gdLst>
                <a:gd name="T0" fmla="*/ 30 w 31"/>
                <a:gd name="T1" fmla="*/ 35 h 43"/>
                <a:gd name="T2" fmla="*/ 13 w 31"/>
                <a:gd name="T3" fmla="*/ 43 h 43"/>
                <a:gd name="T4" fmla="*/ 0 w 31"/>
                <a:gd name="T5" fmla="*/ 27 h 43"/>
                <a:gd name="T6" fmla="*/ 11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20 w 31"/>
                <a:gd name="T23" fmla="*/ 17 h 43"/>
                <a:gd name="T24" fmla="*/ 25 w 31"/>
                <a:gd name="T25" fmla="*/ 9 h 43"/>
                <a:gd name="T26" fmla="*/ 20 w 31"/>
                <a:gd name="T27" fmla="*/ 4 h 43"/>
                <a:gd name="T28" fmla="*/ 8 w 31"/>
                <a:gd name="T29" fmla="*/ 20 h 43"/>
                <a:gd name="T30" fmla="*/ 20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1" y="5"/>
                  </a:cubicBezTo>
                  <a:cubicBezTo>
                    <a:pt x="14" y="2"/>
                    <a:pt x="19" y="0"/>
                    <a:pt x="22" y="0"/>
                  </a:cubicBezTo>
                  <a:cubicBezTo>
                    <a:pt x="28" y="0"/>
                    <a:pt x="31" y="4"/>
                    <a:pt x="31" y="9"/>
                  </a:cubicBezTo>
                  <a:cubicBezTo>
                    <a:pt x="31" y="17"/>
                    <a:pt x="23" y="22"/>
                    <a:pt x="7" y="23"/>
                  </a:cubicBezTo>
                  <a:cubicBezTo>
                    <a:pt x="7" y="24"/>
                    <a:pt x="7" y="26"/>
                    <a:pt x="7" y="27"/>
                  </a:cubicBezTo>
                  <a:cubicBezTo>
                    <a:pt x="7" y="34"/>
                    <a:pt x="10" y="38"/>
                    <a:pt x="16" y="38"/>
                  </a:cubicBezTo>
                  <a:cubicBezTo>
                    <a:pt x="20" y="38"/>
                    <a:pt x="25" y="36"/>
                    <a:pt x="30" y="31"/>
                  </a:cubicBezTo>
                  <a:lnTo>
                    <a:pt x="30" y="35"/>
                  </a:lnTo>
                  <a:close/>
                  <a:moveTo>
                    <a:pt x="20" y="17"/>
                  </a:moveTo>
                  <a:cubicBezTo>
                    <a:pt x="23" y="14"/>
                    <a:pt x="25" y="12"/>
                    <a:pt x="25" y="9"/>
                  </a:cubicBezTo>
                  <a:cubicBezTo>
                    <a:pt x="25" y="6"/>
                    <a:pt x="23" y="4"/>
                    <a:pt x="20" y="4"/>
                  </a:cubicBezTo>
                  <a:cubicBezTo>
                    <a:pt x="15" y="4"/>
                    <a:pt x="10" y="10"/>
                    <a:pt x="8" y="20"/>
                  </a:cubicBezTo>
                  <a:cubicBezTo>
                    <a:pt x="13" y="20"/>
                    <a:pt x="17" y="19"/>
                    <a:pt x="20"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1" name="Freeform 14"/>
            <p:cNvSpPr>
              <a:spLocks noEditPoints="1"/>
            </p:cNvSpPr>
            <p:nvPr/>
          </p:nvSpPr>
          <p:spPr bwMode="auto">
            <a:xfrm>
              <a:off x="4976813" y="6369050"/>
              <a:ext cx="169863" cy="204788"/>
            </a:xfrm>
            <a:custGeom>
              <a:avLst/>
              <a:gdLst>
                <a:gd name="T0" fmla="*/ 28 w 50"/>
                <a:gd name="T1" fmla="*/ 0 h 60"/>
                <a:gd name="T2" fmla="*/ 43 w 50"/>
                <a:gd name="T3" fmla="*/ 3 h 60"/>
                <a:gd name="T4" fmla="*/ 50 w 50"/>
                <a:gd name="T5" fmla="*/ 15 h 60"/>
                <a:gd name="T6" fmla="*/ 23 w 50"/>
                <a:gd name="T7" fmla="*/ 37 h 60"/>
                <a:gd name="T8" fmla="*/ 18 w 50"/>
                <a:gd name="T9" fmla="*/ 37 h 60"/>
                <a:gd name="T10" fmla="*/ 14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5 w 50"/>
                <a:gd name="T23" fmla="*/ 56 h 60"/>
                <a:gd name="T24" fmla="*/ 7 w 50"/>
                <a:gd name="T25" fmla="*/ 54 h 60"/>
                <a:gd name="T26" fmla="*/ 16 w 50"/>
                <a:gd name="T27" fmla="*/ 6 h 60"/>
                <a:gd name="T28" fmla="*/ 15 w 50"/>
                <a:gd name="T29" fmla="*/ 4 h 60"/>
                <a:gd name="T30" fmla="*/ 10 w 50"/>
                <a:gd name="T31" fmla="*/ 4 h 60"/>
                <a:gd name="T32" fmla="*/ 10 w 50"/>
                <a:gd name="T33" fmla="*/ 0 h 60"/>
                <a:gd name="T34" fmla="*/ 28 w 50"/>
                <a:gd name="T35" fmla="*/ 0 h 60"/>
                <a:gd name="T36" fmla="*/ 18 w 50"/>
                <a:gd name="T37" fmla="*/ 33 h 60"/>
                <a:gd name="T38" fmla="*/ 22 w 50"/>
                <a:gd name="T39" fmla="*/ 33 h 60"/>
                <a:gd name="T40" fmla="*/ 42 w 50"/>
                <a:gd name="T41" fmla="*/ 16 h 60"/>
                <a:gd name="T42" fmla="*/ 28 w 50"/>
                <a:gd name="T43" fmla="*/ 4 h 60"/>
                <a:gd name="T44" fmla="*/ 24 w 50"/>
                <a:gd name="T45" fmla="*/ 4 h 60"/>
                <a:gd name="T46" fmla="*/ 18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8" y="0"/>
                  </a:moveTo>
                  <a:cubicBezTo>
                    <a:pt x="36" y="0"/>
                    <a:pt x="40" y="1"/>
                    <a:pt x="43" y="3"/>
                  </a:cubicBezTo>
                  <a:cubicBezTo>
                    <a:pt x="48" y="5"/>
                    <a:pt x="50" y="9"/>
                    <a:pt x="50" y="15"/>
                  </a:cubicBezTo>
                  <a:cubicBezTo>
                    <a:pt x="50" y="28"/>
                    <a:pt x="39" y="37"/>
                    <a:pt x="23" y="37"/>
                  </a:cubicBezTo>
                  <a:cubicBezTo>
                    <a:pt x="22" y="37"/>
                    <a:pt x="21" y="37"/>
                    <a:pt x="18" y="37"/>
                  </a:cubicBezTo>
                  <a:cubicBezTo>
                    <a:pt x="14" y="54"/>
                    <a:pt x="14" y="54"/>
                    <a:pt x="14"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5" y="56"/>
                    <a:pt x="5" y="56"/>
                    <a:pt x="5" y="56"/>
                  </a:cubicBezTo>
                  <a:cubicBezTo>
                    <a:pt x="7" y="54"/>
                    <a:pt x="7" y="54"/>
                    <a:pt x="7" y="54"/>
                  </a:cubicBezTo>
                  <a:cubicBezTo>
                    <a:pt x="16" y="6"/>
                    <a:pt x="16" y="6"/>
                    <a:pt x="16" y="6"/>
                  </a:cubicBezTo>
                  <a:cubicBezTo>
                    <a:pt x="15" y="4"/>
                    <a:pt x="15" y="4"/>
                    <a:pt x="15" y="4"/>
                  </a:cubicBezTo>
                  <a:cubicBezTo>
                    <a:pt x="10" y="4"/>
                    <a:pt x="10" y="4"/>
                    <a:pt x="10" y="4"/>
                  </a:cubicBezTo>
                  <a:cubicBezTo>
                    <a:pt x="10" y="0"/>
                    <a:pt x="10" y="0"/>
                    <a:pt x="10" y="0"/>
                  </a:cubicBezTo>
                  <a:lnTo>
                    <a:pt x="28" y="0"/>
                  </a:lnTo>
                  <a:close/>
                  <a:moveTo>
                    <a:pt x="18" y="33"/>
                  </a:moveTo>
                  <a:cubicBezTo>
                    <a:pt x="20" y="33"/>
                    <a:pt x="21" y="33"/>
                    <a:pt x="22" y="33"/>
                  </a:cubicBezTo>
                  <a:cubicBezTo>
                    <a:pt x="35" y="33"/>
                    <a:pt x="42" y="27"/>
                    <a:pt x="42" y="16"/>
                  </a:cubicBezTo>
                  <a:cubicBezTo>
                    <a:pt x="42" y="8"/>
                    <a:pt x="37" y="4"/>
                    <a:pt x="28" y="4"/>
                  </a:cubicBezTo>
                  <a:cubicBezTo>
                    <a:pt x="27" y="4"/>
                    <a:pt x="27" y="4"/>
                    <a:pt x="24" y="4"/>
                  </a:cubicBezTo>
                  <a:lnTo>
                    <a:pt x="18"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2" name="Freeform 15"/>
            <p:cNvSpPr>
              <a:spLocks/>
            </p:cNvSpPr>
            <p:nvPr/>
          </p:nvSpPr>
          <p:spPr bwMode="auto">
            <a:xfrm>
              <a:off x="5156200" y="6427788"/>
              <a:ext cx="206375" cy="146050"/>
            </a:xfrm>
            <a:custGeom>
              <a:avLst/>
              <a:gdLst>
                <a:gd name="T0" fmla="*/ 13 w 61"/>
                <a:gd name="T1" fmla="*/ 0 h 43"/>
                <a:gd name="T2" fmla="*/ 15 w 61"/>
                <a:gd name="T3" fmla="*/ 35 h 43"/>
                <a:gd name="T4" fmla="*/ 31 w 61"/>
                <a:gd name="T5" fmla="*/ 2 h 43"/>
                <a:gd name="T6" fmla="*/ 37 w 61"/>
                <a:gd name="T7" fmla="*/ 1 h 43"/>
                <a:gd name="T8" fmla="*/ 39 w 61"/>
                <a:gd name="T9" fmla="*/ 36 h 43"/>
                <a:gd name="T10" fmla="*/ 43 w 61"/>
                <a:gd name="T11" fmla="*/ 30 h 43"/>
                <a:gd name="T12" fmla="*/ 53 w 61"/>
                <a:gd name="T13" fmla="*/ 12 h 43"/>
                <a:gd name="T14" fmla="*/ 52 w 61"/>
                <a:gd name="T15" fmla="*/ 2 h 43"/>
                <a:gd name="T16" fmla="*/ 56 w 61"/>
                <a:gd name="T17" fmla="*/ 0 h 43"/>
                <a:gd name="T18" fmla="*/ 61 w 61"/>
                <a:gd name="T19" fmla="*/ 5 h 43"/>
                <a:gd name="T20" fmla="*/ 38 w 61"/>
                <a:gd name="T21" fmla="*/ 43 h 43"/>
                <a:gd name="T22" fmla="*/ 33 w 61"/>
                <a:gd name="T23" fmla="*/ 43 h 43"/>
                <a:gd name="T24" fmla="*/ 31 w 61"/>
                <a:gd name="T25" fmla="*/ 12 h 43"/>
                <a:gd name="T26" fmla="*/ 14 w 61"/>
                <a:gd name="T27" fmla="*/ 43 h 43"/>
                <a:gd name="T28" fmla="*/ 8 w 61"/>
                <a:gd name="T29" fmla="*/ 43 h 43"/>
                <a:gd name="T30" fmla="*/ 9 w 61"/>
                <a:gd name="T31" fmla="*/ 41 h 43"/>
                <a:gd name="T32" fmla="*/ 7 w 61"/>
                <a:gd name="T33" fmla="*/ 6 h 43"/>
                <a:gd name="T34" fmla="*/ 0 w 61"/>
                <a:gd name="T35" fmla="*/ 5 h 43"/>
                <a:gd name="T36" fmla="*/ 0 w 61"/>
                <a:gd name="T37" fmla="*/ 3 h 43"/>
                <a:gd name="T38" fmla="*/ 10 w 61"/>
                <a:gd name="T39" fmla="*/ 0 h 43"/>
                <a:gd name="T40" fmla="*/ 13 w 61"/>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2" y="2"/>
                    <a:pt x="52" y="2"/>
                    <a:pt x="52" y="2"/>
                  </a:cubicBezTo>
                  <a:cubicBezTo>
                    <a:pt x="53" y="1"/>
                    <a:pt x="54" y="0"/>
                    <a:pt x="56" y="0"/>
                  </a:cubicBezTo>
                  <a:cubicBezTo>
                    <a:pt x="59" y="0"/>
                    <a:pt x="61" y="2"/>
                    <a:pt x="61" y="5"/>
                  </a:cubicBezTo>
                  <a:cubicBezTo>
                    <a:pt x="61"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7" y="6"/>
                    <a:pt x="7" y="6"/>
                    <a:pt x="7"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3" name="Freeform 16"/>
            <p:cNvSpPr>
              <a:spLocks/>
            </p:cNvSpPr>
            <p:nvPr/>
          </p:nvSpPr>
          <p:spPr bwMode="auto">
            <a:xfrm>
              <a:off x="5373688" y="6365875"/>
              <a:ext cx="173038" cy="211138"/>
            </a:xfrm>
            <a:custGeom>
              <a:avLst/>
              <a:gdLst>
                <a:gd name="T0" fmla="*/ 49 w 51"/>
                <a:gd name="T1" fmla="*/ 17 h 62"/>
                <a:gd name="T2" fmla="*/ 45 w 51"/>
                <a:gd name="T3" fmla="*/ 17 h 62"/>
                <a:gd name="T4" fmla="*/ 45 w 51"/>
                <a:gd name="T5" fmla="*/ 9 h 62"/>
                <a:gd name="T6" fmla="*/ 44 w 51"/>
                <a:gd name="T7" fmla="*/ 7 h 62"/>
                <a:gd name="T8" fmla="*/ 35 w 51"/>
                <a:gd name="T9" fmla="*/ 5 h 62"/>
                <a:gd name="T10" fmla="*/ 9 w 51"/>
                <a:gd name="T11" fmla="*/ 38 h 62"/>
                <a:gd name="T12" fmla="*/ 27 w 51"/>
                <a:gd name="T13" fmla="*/ 57 h 62"/>
                <a:gd name="T14" fmla="*/ 34 w 51"/>
                <a:gd name="T15" fmla="*/ 56 h 62"/>
                <a:gd name="T16" fmla="*/ 36 w 51"/>
                <a:gd name="T17" fmla="*/ 55 h 62"/>
                <a:gd name="T18" fmla="*/ 40 w 51"/>
                <a:gd name="T19" fmla="*/ 45 h 62"/>
                <a:gd name="T20" fmla="*/ 44 w 51"/>
                <a:gd name="T21" fmla="*/ 45 h 62"/>
                <a:gd name="T22" fmla="*/ 41 w 51"/>
                <a:gd name="T23" fmla="*/ 59 h 62"/>
                <a:gd name="T24" fmla="*/ 24 w 51"/>
                <a:gd name="T25" fmla="*/ 62 h 62"/>
                <a:gd name="T26" fmla="*/ 0 w 51"/>
                <a:gd name="T27" fmla="*/ 37 h 62"/>
                <a:gd name="T28" fmla="*/ 35 w 51"/>
                <a:gd name="T29" fmla="*/ 0 h 62"/>
                <a:gd name="T30" fmla="*/ 51 w 51"/>
                <a:gd name="T31" fmla="*/ 3 h 62"/>
                <a:gd name="T32" fmla="*/ 49 w 51"/>
                <a:gd name="T33" fmla="*/ 1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62">
                  <a:moveTo>
                    <a:pt x="49" y="17"/>
                  </a:moveTo>
                  <a:cubicBezTo>
                    <a:pt x="45" y="17"/>
                    <a:pt x="45" y="17"/>
                    <a:pt x="45" y="17"/>
                  </a:cubicBezTo>
                  <a:cubicBezTo>
                    <a:pt x="45" y="9"/>
                    <a:pt x="45" y="9"/>
                    <a:pt x="45" y="9"/>
                  </a:cubicBezTo>
                  <a:cubicBezTo>
                    <a:pt x="44" y="7"/>
                    <a:pt x="44" y="7"/>
                    <a:pt x="44" y="7"/>
                  </a:cubicBezTo>
                  <a:cubicBezTo>
                    <a:pt x="41" y="5"/>
                    <a:pt x="39" y="5"/>
                    <a:pt x="35" y="5"/>
                  </a:cubicBezTo>
                  <a:cubicBezTo>
                    <a:pt x="20" y="5"/>
                    <a:pt x="9" y="19"/>
                    <a:pt x="9" y="38"/>
                  </a:cubicBezTo>
                  <a:cubicBezTo>
                    <a:pt x="9" y="50"/>
                    <a:pt x="15" y="57"/>
                    <a:pt x="27" y="57"/>
                  </a:cubicBezTo>
                  <a:cubicBezTo>
                    <a:pt x="29" y="57"/>
                    <a:pt x="31" y="57"/>
                    <a:pt x="34" y="56"/>
                  </a:cubicBezTo>
                  <a:cubicBezTo>
                    <a:pt x="36" y="55"/>
                    <a:pt x="36" y="55"/>
                    <a:pt x="36" y="55"/>
                  </a:cubicBezTo>
                  <a:cubicBezTo>
                    <a:pt x="40" y="45"/>
                    <a:pt x="40" y="45"/>
                    <a:pt x="40" y="45"/>
                  </a:cubicBezTo>
                  <a:cubicBezTo>
                    <a:pt x="44" y="45"/>
                    <a:pt x="44" y="45"/>
                    <a:pt x="44" y="45"/>
                  </a:cubicBezTo>
                  <a:cubicBezTo>
                    <a:pt x="41" y="59"/>
                    <a:pt x="41" y="59"/>
                    <a:pt x="41" y="59"/>
                  </a:cubicBezTo>
                  <a:cubicBezTo>
                    <a:pt x="34" y="61"/>
                    <a:pt x="29" y="62"/>
                    <a:pt x="24" y="62"/>
                  </a:cubicBezTo>
                  <a:cubicBezTo>
                    <a:pt x="9" y="62"/>
                    <a:pt x="0" y="52"/>
                    <a:pt x="0" y="37"/>
                  </a:cubicBezTo>
                  <a:cubicBezTo>
                    <a:pt x="0" y="17"/>
                    <a:pt x="16" y="0"/>
                    <a:pt x="35" y="0"/>
                  </a:cubicBezTo>
                  <a:cubicBezTo>
                    <a:pt x="40" y="0"/>
                    <a:pt x="45" y="1"/>
                    <a:pt x="51" y="3"/>
                  </a:cubicBezTo>
                  <a:lnTo>
                    <a:pt x="49" y="17"/>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4" name="Freeform 17"/>
            <p:cNvSpPr>
              <a:spLocks/>
            </p:cNvSpPr>
            <p:nvPr/>
          </p:nvSpPr>
          <p:spPr bwMode="auto">
            <a:xfrm>
              <a:off x="5611813" y="6427788"/>
              <a:ext cx="146050" cy="146050"/>
            </a:xfrm>
            <a:custGeom>
              <a:avLst/>
              <a:gdLst>
                <a:gd name="T0" fmla="*/ 15 w 43"/>
                <a:gd name="T1" fmla="*/ 0 h 43"/>
                <a:gd name="T2" fmla="*/ 14 w 43"/>
                <a:gd name="T3" fmla="*/ 9 h 43"/>
                <a:gd name="T4" fmla="*/ 31 w 43"/>
                <a:gd name="T5" fmla="*/ 0 h 43"/>
                <a:gd name="T6" fmla="*/ 38 w 43"/>
                <a:gd name="T7" fmla="*/ 7 h 43"/>
                <a:gd name="T8" fmla="*/ 37 w 43"/>
                <a:gd name="T9" fmla="*/ 15 h 43"/>
                <a:gd name="T10" fmla="*/ 34 w 43"/>
                <a:gd name="T11" fmla="*/ 29 h 43"/>
                <a:gd name="T12" fmla="*/ 33 w 43"/>
                <a:gd name="T13" fmla="*/ 34 h 43"/>
                <a:gd name="T14" fmla="*/ 38 w 43"/>
                <a:gd name="T15" fmla="*/ 39 h 43"/>
                <a:gd name="T16" fmla="*/ 43 w 43"/>
                <a:gd name="T17" fmla="*/ 38 h 43"/>
                <a:gd name="T18" fmla="*/ 43 w 43"/>
                <a:gd name="T19" fmla="*/ 40 h 43"/>
                <a:gd name="T20" fmla="*/ 32 w 43"/>
                <a:gd name="T21" fmla="*/ 43 h 43"/>
                <a:gd name="T22" fmla="*/ 26 w 43"/>
                <a:gd name="T23" fmla="*/ 38 h 43"/>
                <a:gd name="T24" fmla="*/ 26 w 43"/>
                <a:gd name="T25" fmla="*/ 33 h 43"/>
                <a:gd name="T26" fmla="*/ 30 w 43"/>
                <a:gd name="T27" fmla="*/ 17 h 43"/>
                <a:gd name="T28" fmla="*/ 31 w 43"/>
                <a:gd name="T29" fmla="*/ 11 h 43"/>
                <a:gd name="T30" fmla="*/ 26 w 43"/>
                <a:gd name="T31" fmla="*/ 5 h 43"/>
                <a:gd name="T32" fmla="*/ 13 w 43"/>
                <a:gd name="T33" fmla="*/ 13 h 43"/>
                <a:gd name="T34" fmla="*/ 8 w 43"/>
                <a:gd name="T35" fmla="*/ 43 h 43"/>
                <a:gd name="T36" fmla="*/ 0 w 43"/>
                <a:gd name="T37" fmla="*/ 43 h 43"/>
                <a:gd name="T38" fmla="*/ 7 w 43"/>
                <a:gd name="T39" fmla="*/ 7 h 43"/>
                <a:gd name="T40" fmla="*/ 0 w 43"/>
                <a:gd name="T41" fmla="*/ 5 h 43"/>
                <a:gd name="T42" fmla="*/ 0 w 43"/>
                <a:gd name="T43" fmla="*/ 3 h 43"/>
                <a:gd name="T44" fmla="*/ 13 w 43"/>
                <a:gd name="T45" fmla="*/ 0 h 43"/>
                <a:gd name="T46" fmla="*/ 15 w 43"/>
                <a:gd name="T4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43">
                  <a:moveTo>
                    <a:pt x="15" y="0"/>
                  </a:moveTo>
                  <a:cubicBezTo>
                    <a:pt x="14" y="9"/>
                    <a:pt x="14" y="9"/>
                    <a:pt x="14" y="9"/>
                  </a:cubicBezTo>
                  <a:cubicBezTo>
                    <a:pt x="22" y="2"/>
                    <a:pt x="26" y="0"/>
                    <a:pt x="31" y="0"/>
                  </a:cubicBezTo>
                  <a:cubicBezTo>
                    <a:pt x="35" y="0"/>
                    <a:pt x="38" y="3"/>
                    <a:pt x="38" y="7"/>
                  </a:cubicBezTo>
                  <a:cubicBezTo>
                    <a:pt x="38" y="9"/>
                    <a:pt x="38" y="10"/>
                    <a:pt x="37" y="15"/>
                  </a:cubicBezTo>
                  <a:cubicBezTo>
                    <a:pt x="34" y="29"/>
                    <a:pt x="34" y="29"/>
                    <a:pt x="34" y="29"/>
                  </a:cubicBezTo>
                  <a:cubicBezTo>
                    <a:pt x="33" y="32"/>
                    <a:pt x="33" y="33"/>
                    <a:pt x="33" y="34"/>
                  </a:cubicBezTo>
                  <a:cubicBezTo>
                    <a:pt x="33" y="37"/>
                    <a:pt x="35" y="39"/>
                    <a:pt x="38" y="39"/>
                  </a:cubicBezTo>
                  <a:cubicBezTo>
                    <a:pt x="39" y="39"/>
                    <a:pt x="40" y="38"/>
                    <a:pt x="43" y="38"/>
                  </a:cubicBezTo>
                  <a:cubicBezTo>
                    <a:pt x="43" y="40"/>
                    <a:pt x="43" y="40"/>
                    <a:pt x="43" y="40"/>
                  </a:cubicBezTo>
                  <a:cubicBezTo>
                    <a:pt x="37" y="43"/>
                    <a:pt x="35" y="43"/>
                    <a:pt x="32" y="43"/>
                  </a:cubicBezTo>
                  <a:cubicBezTo>
                    <a:pt x="28" y="43"/>
                    <a:pt x="26" y="41"/>
                    <a:pt x="26" y="38"/>
                  </a:cubicBezTo>
                  <a:cubicBezTo>
                    <a:pt x="26" y="37"/>
                    <a:pt x="26" y="35"/>
                    <a:pt x="26" y="33"/>
                  </a:cubicBezTo>
                  <a:cubicBezTo>
                    <a:pt x="30" y="17"/>
                    <a:pt x="30" y="17"/>
                    <a:pt x="30" y="17"/>
                  </a:cubicBezTo>
                  <a:cubicBezTo>
                    <a:pt x="31" y="15"/>
                    <a:pt x="31" y="12"/>
                    <a:pt x="31" y="11"/>
                  </a:cubicBezTo>
                  <a:cubicBezTo>
                    <a:pt x="31" y="7"/>
                    <a:pt x="29" y="5"/>
                    <a:pt x="26" y="5"/>
                  </a:cubicBezTo>
                  <a:cubicBezTo>
                    <a:pt x="23" y="5"/>
                    <a:pt x="19" y="8"/>
                    <a:pt x="13" y="13"/>
                  </a:cubicBezTo>
                  <a:cubicBezTo>
                    <a:pt x="8" y="43"/>
                    <a:pt x="8" y="43"/>
                    <a:pt x="8"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5" name="Freeform 18"/>
            <p:cNvSpPr>
              <a:spLocks noEditPoints="1"/>
            </p:cNvSpPr>
            <p:nvPr/>
          </p:nvSpPr>
          <p:spPr bwMode="auto">
            <a:xfrm>
              <a:off x="5773738" y="6427788"/>
              <a:ext cx="106363" cy="146050"/>
            </a:xfrm>
            <a:custGeom>
              <a:avLst/>
              <a:gdLst>
                <a:gd name="T0" fmla="*/ 30 w 31"/>
                <a:gd name="T1" fmla="*/ 35 h 43"/>
                <a:gd name="T2" fmla="*/ 13 w 31"/>
                <a:gd name="T3" fmla="*/ 43 h 43"/>
                <a:gd name="T4" fmla="*/ 0 w 31"/>
                <a:gd name="T5" fmla="*/ 27 h 43"/>
                <a:gd name="T6" fmla="*/ 10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19 w 31"/>
                <a:gd name="T23" fmla="*/ 17 h 43"/>
                <a:gd name="T24" fmla="*/ 25 w 31"/>
                <a:gd name="T25" fmla="*/ 9 h 43"/>
                <a:gd name="T26" fmla="*/ 20 w 31"/>
                <a:gd name="T27" fmla="*/ 4 h 43"/>
                <a:gd name="T28" fmla="*/ 7 w 31"/>
                <a:gd name="T29" fmla="*/ 20 h 43"/>
                <a:gd name="T30" fmla="*/ 19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0" y="5"/>
                  </a:cubicBezTo>
                  <a:cubicBezTo>
                    <a:pt x="14" y="2"/>
                    <a:pt x="18" y="0"/>
                    <a:pt x="22" y="0"/>
                  </a:cubicBezTo>
                  <a:cubicBezTo>
                    <a:pt x="27" y="0"/>
                    <a:pt x="31" y="4"/>
                    <a:pt x="31" y="9"/>
                  </a:cubicBezTo>
                  <a:cubicBezTo>
                    <a:pt x="31" y="17"/>
                    <a:pt x="22" y="22"/>
                    <a:pt x="7" y="23"/>
                  </a:cubicBezTo>
                  <a:cubicBezTo>
                    <a:pt x="7" y="24"/>
                    <a:pt x="7" y="26"/>
                    <a:pt x="7" y="27"/>
                  </a:cubicBezTo>
                  <a:cubicBezTo>
                    <a:pt x="7" y="34"/>
                    <a:pt x="10" y="38"/>
                    <a:pt x="16" y="38"/>
                  </a:cubicBezTo>
                  <a:cubicBezTo>
                    <a:pt x="20" y="38"/>
                    <a:pt x="24" y="36"/>
                    <a:pt x="30" y="31"/>
                  </a:cubicBezTo>
                  <a:lnTo>
                    <a:pt x="30" y="35"/>
                  </a:lnTo>
                  <a:close/>
                  <a:moveTo>
                    <a:pt x="19" y="17"/>
                  </a:moveTo>
                  <a:cubicBezTo>
                    <a:pt x="23" y="14"/>
                    <a:pt x="25" y="12"/>
                    <a:pt x="25" y="9"/>
                  </a:cubicBezTo>
                  <a:cubicBezTo>
                    <a:pt x="25" y="6"/>
                    <a:pt x="23" y="4"/>
                    <a:pt x="20" y="4"/>
                  </a:cubicBezTo>
                  <a:cubicBezTo>
                    <a:pt x="15" y="4"/>
                    <a:pt x="10" y="10"/>
                    <a:pt x="7" y="20"/>
                  </a:cubicBezTo>
                  <a:cubicBezTo>
                    <a:pt x="13" y="20"/>
                    <a:pt x="16" y="19"/>
                    <a:pt x="19"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6" name="Freeform 19"/>
            <p:cNvSpPr>
              <a:spLocks/>
            </p:cNvSpPr>
            <p:nvPr/>
          </p:nvSpPr>
          <p:spPr bwMode="auto">
            <a:xfrm>
              <a:off x="5902325" y="6399213"/>
              <a:ext cx="88900"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1"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7" name="Freeform 20"/>
            <p:cNvSpPr>
              <a:spLocks/>
            </p:cNvSpPr>
            <p:nvPr/>
          </p:nvSpPr>
          <p:spPr bwMode="auto">
            <a:xfrm>
              <a:off x="6000750" y="6427788"/>
              <a:ext cx="204788" cy="146050"/>
            </a:xfrm>
            <a:custGeom>
              <a:avLst/>
              <a:gdLst>
                <a:gd name="T0" fmla="*/ 13 w 60"/>
                <a:gd name="T1" fmla="*/ 0 h 43"/>
                <a:gd name="T2" fmla="*/ 15 w 60"/>
                <a:gd name="T3" fmla="*/ 35 h 43"/>
                <a:gd name="T4" fmla="*/ 31 w 60"/>
                <a:gd name="T5" fmla="*/ 2 h 43"/>
                <a:gd name="T6" fmla="*/ 37 w 60"/>
                <a:gd name="T7" fmla="*/ 1 h 43"/>
                <a:gd name="T8" fmla="*/ 39 w 60"/>
                <a:gd name="T9" fmla="*/ 36 h 43"/>
                <a:gd name="T10" fmla="*/ 43 w 60"/>
                <a:gd name="T11" fmla="*/ 30 h 43"/>
                <a:gd name="T12" fmla="*/ 53 w 60"/>
                <a:gd name="T13" fmla="*/ 12 h 43"/>
                <a:gd name="T14" fmla="*/ 51 w 60"/>
                <a:gd name="T15" fmla="*/ 2 h 43"/>
                <a:gd name="T16" fmla="*/ 56 w 60"/>
                <a:gd name="T17" fmla="*/ 0 h 43"/>
                <a:gd name="T18" fmla="*/ 60 w 60"/>
                <a:gd name="T19" fmla="*/ 5 h 43"/>
                <a:gd name="T20" fmla="*/ 38 w 60"/>
                <a:gd name="T21" fmla="*/ 43 h 43"/>
                <a:gd name="T22" fmla="*/ 33 w 60"/>
                <a:gd name="T23" fmla="*/ 43 h 43"/>
                <a:gd name="T24" fmla="*/ 31 w 60"/>
                <a:gd name="T25" fmla="*/ 12 h 43"/>
                <a:gd name="T26" fmla="*/ 14 w 60"/>
                <a:gd name="T27" fmla="*/ 43 h 43"/>
                <a:gd name="T28" fmla="*/ 8 w 60"/>
                <a:gd name="T29" fmla="*/ 43 h 43"/>
                <a:gd name="T30" fmla="*/ 9 w 60"/>
                <a:gd name="T31" fmla="*/ 41 h 43"/>
                <a:gd name="T32" fmla="*/ 6 w 60"/>
                <a:gd name="T33" fmla="*/ 6 h 43"/>
                <a:gd name="T34" fmla="*/ 0 w 60"/>
                <a:gd name="T35" fmla="*/ 5 h 43"/>
                <a:gd name="T36" fmla="*/ 0 w 60"/>
                <a:gd name="T37" fmla="*/ 3 h 43"/>
                <a:gd name="T38" fmla="*/ 10 w 60"/>
                <a:gd name="T39" fmla="*/ 0 h 43"/>
                <a:gd name="T40" fmla="*/ 13 w 60"/>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1" y="2"/>
                    <a:pt x="51" y="2"/>
                    <a:pt x="51" y="2"/>
                  </a:cubicBezTo>
                  <a:cubicBezTo>
                    <a:pt x="53" y="1"/>
                    <a:pt x="54" y="0"/>
                    <a:pt x="56" y="0"/>
                  </a:cubicBezTo>
                  <a:cubicBezTo>
                    <a:pt x="59" y="0"/>
                    <a:pt x="60" y="2"/>
                    <a:pt x="60" y="5"/>
                  </a:cubicBezTo>
                  <a:cubicBezTo>
                    <a:pt x="60"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6" y="6"/>
                    <a:pt x="6" y="6"/>
                    <a:pt x="6"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8" name="Freeform 21"/>
            <p:cNvSpPr>
              <a:spLocks noEditPoints="1"/>
            </p:cNvSpPr>
            <p:nvPr/>
          </p:nvSpPr>
          <p:spPr bwMode="auto">
            <a:xfrm>
              <a:off x="620871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2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2"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9" name="Freeform 22"/>
            <p:cNvSpPr>
              <a:spLocks/>
            </p:cNvSpPr>
            <p:nvPr/>
          </p:nvSpPr>
          <p:spPr bwMode="auto">
            <a:xfrm>
              <a:off x="6354763"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8 w 33"/>
                <a:gd name="T17" fmla="*/ 43 h 43"/>
                <a:gd name="T18" fmla="*/ 0 w 33"/>
                <a:gd name="T19" fmla="*/ 43 h 43"/>
                <a:gd name="T20" fmla="*/ 8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9"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8" y="43"/>
                    <a:pt x="8" y="43"/>
                    <a:pt x="8" y="43"/>
                  </a:cubicBezTo>
                  <a:cubicBezTo>
                    <a:pt x="0" y="43"/>
                    <a:pt x="0" y="43"/>
                    <a:pt x="0" y="43"/>
                  </a:cubicBezTo>
                  <a:cubicBezTo>
                    <a:pt x="8" y="7"/>
                    <a:pt x="8" y="7"/>
                    <a:pt x="8"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0" name="Freeform 23"/>
            <p:cNvSpPr>
              <a:spLocks/>
            </p:cNvSpPr>
            <p:nvPr/>
          </p:nvSpPr>
          <p:spPr bwMode="auto">
            <a:xfrm>
              <a:off x="6465888" y="6351588"/>
              <a:ext cx="139700" cy="222250"/>
            </a:xfrm>
            <a:custGeom>
              <a:avLst/>
              <a:gdLst>
                <a:gd name="T0" fmla="*/ 20 w 41"/>
                <a:gd name="T1" fmla="*/ 0 h 65"/>
                <a:gd name="T2" fmla="*/ 11 w 41"/>
                <a:gd name="T3" fmla="*/ 44 h 65"/>
                <a:gd name="T4" fmla="*/ 27 w 41"/>
                <a:gd name="T5" fmla="*/ 27 h 65"/>
                <a:gd name="T6" fmla="*/ 35 w 41"/>
                <a:gd name="T7" fmla="*/ 22 h 65"/>
                <a:gd name="T8" fmla="*/ 40 w 41"/>
                <a:gd name="T9" fmla="*/ 27 h 65"/>
                <a:gd name="T10" fmla="*/ 35 w 41"/>
                <a:gd name="T11" fmla="*/ 32 h 65"/>
                <a:gd name="T12" fmla="*/ 32 w 41"/>
                <a:gd name="T13" fmla="*/ 29 h 65"/>
                <a:gd name="T14" fmla="*/ 21 w 41"/>
                <a:gd name="T15" fmla="*/ 38 h 65"/>
                <a:gd name="T16" fmla="*/ 29 w 41"/>
                <a:gd name="T17" fmla="*/ 55 h 65"/>
                <a:gd name="T18" fmla="*/ 37 w 41"/>
                <a:gd name="T19" fmla="*/ 61 h 65"/>
                <a:gd name="T20" fmla="*/ 41 w 41"/>
                <a:gd name="T21" fmla="*/ 60 h 65"/>
                <a:gd name="T22" fmla="*/ 41 w 41"/>
                <a:gd name="T23" fmla="*/ 63 h 65"/>
                <a:gd name="T24" fmla="*/ 31 w 41"/>
                <a:gd name="T25" fmla="*/ 65 h 65"/>
                <a:gd name="T26" fmla="*/ 23 w 41"/>
                <a:gd name="T27" fmla="*/ 58 h 65"/>
                <a:gd name="T28" fmla="*/ 15 w 41"/>
                <a:gd name="T29" fmla="*/ 43 h 65"/>
                <a:gd name="T30" fmla="*/ 10 w 41"/>
                <a:gd name="T31" fmla="*/ 48 h 65"/>
                <a:gd name="T32" fmla="*/ 8 w 41"/>
                <a:gd name="T33" fmla="*/ 65 h 65"/>
                <a:gd name="T34" fmla="*/ 0 w 41"/>
                <a:gd name="T35" fmla="*/ 65 h 65"/>
                <a:gd name="T36" fmla="*/ 12 w 41"/>
                <a:gd name="T37" fmla="*/ 5 h 65"/>
                <a:gd name="T38" fmla="*/ 4 w 41"/>
                <a:gd name="T39" fmla="*/ 5 h 65"/>
                <a:gd name="T40" fmla="*/ 4 w 41"/>
                <a:gd name="T41" fmla="*/ 2 h 65"/>
                <a:gd name="T42" fmla="*/ 18 w 41"/>
                <a:gd name="T43" fmla="*/ 0 h 65"/>
                <a:gd name="T44" fmla="*/ 20 w 41"/>
                <a:gd name="T4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1" h="65">
                  <a:moveTo>
                    <a:pt x="20" y="0"/>
                  </a:moveTo>
                  <a:cubicBezTo>
                    <a:pt x="11" y="44"/>
                    <a:pt x="11" y="44"/>
                    <a:pt x="11" y="44"/>
                  </a:cubicBezTo>
                  <a:cubicBezTo>
                    <a:pt x="27" y="27"/>
                    <a:pt x="27" y="27"/>
                    <a:pt x="27" y="27"/>
                  </a:cubicBezTo>
                  <a:cubicBezTo>
                    <a:pt x="30" y="24"/>
                    <a:pt x="33" y="22"/>
                    <a:pt x="35" y="22"/>
                  </a:cubicBezTo>
                  <a:cubicBezTo>
                    <a:pt x="38" y="22"/>
                    <a:pt x="40" y="24"/>
                    <a:pt x="40" y="27"/>
                  </a:cubicBezTo>
                  <a:cubicBezTo>
                    <a:pt x="40" y="29"/>
                    <a:pt x="39" y="30"/>
                    <a:pt x="35" y="32"/>
                  </a:cubicBezTo>
                  <a:cubicBezTo>
                    <a:pt x="32" y="29"/>
                    <a:pt x="32" y="29"/>
                    <a:pt x="32" y="29"/>
                  </a:cubicBezTo>
                  <a:cubicBezTo>
                    <a:pt x="28" y="31"/>
                    <a:pt x="26" y="33"/>
                    <a:pt x="21" y="38"/>
                  </a:cubicBezTo>
                  <a:cubicBezTo>
                    <a:pt x="25" y="49"/>
                    <a:pt x="26" y="51"/>
                    <a:pt x="29" y="55"/>
                  </a:cubicBezTo>
                  <a:cubicBezTo>
                    <a:pt x="31" y="59"/>
                    <a:pt x="34" y="61"/>
                    <a:pt x="37" y="61"/>
                  </a:cubicBezTo>
                  <a:cubicBezTo>
                    <a:pt x="38" y="61"/>
                    <a:pt x="40" y="61"/>
                    <a:pt x="41" y="60"/>
                  </a:cubicBezTo>
                  <a:cubicBezTo>
                    <a:pt x="41" y="63"/>
                    <a:pt x="41" y="63"/>
                    <a:pt x="41" y="63"/>
                  </a:cubicBezTo>
                  <a:cubicBezTo>
                    <a:pt x="36" y="64"/>
                    <a:pt x="33" y="65"/>
                    <a:pt x="31" y="65"/>
                  </a:cubicBezTo>
                  <a:cubicBezTo>
                    <a:pt x="28" y="65"/>
                    <a:pt x="25" y="63"/>
                    <a:pt x="23" y="58"/>
                  </a:cubicBezTo>
                  <a:cubicBezTo>
                    <a:pt x="15" y="43"/>
                    <a:pt x="15" y="43"/>
                    <a:pt x="15" y="43"/>
                  </a:cubicBezTo>
                  <a:cubicBezTo>
                    <a:pt x="10" y="48"/>
                    <a:pt x="10" y="48"/>
                    <a:pt x="10" y="48"/>
                  </a:cubicBezTo>
                  <a:cubicBezTo>
                    <a:pt x="8" y="65"/>
                    <a:pt x="8" y="65"/>
                    <a:pt x="8" y="65"/>
                  </a:cubicBezTo>
                  <a:cubicBezTo>
                    <a:pt x="0" y="65"/>
                    <a:pt x="0" y="65"/>
                    <a:pt x="0" y="65"/>
                  </a:cubicBezTo>
                  <a:cubicBezTo>
                    <a:pt x="12" y="5"/>
                    <a:pt x="12" y="5"/>
                    <a:pt x="12" y="5"/>
                  </a:cubicBezTo>
                  <a:cubicBezTo>
                    <a:pt x="4" y="5"/>
                    <a:pt x="4" y="5"/>
                    <a:pt x="4" y="5"/>
                  </a:cubicBezTo>
                  <a:cubicBezTo>
                    <a:pt x="4" y="2"/>
                    <a:pt x="4" y="2"/>
                    <a:pt x="4" y="2"/>
                  </a:cubicBezTo>
                  <a:cubicBezTo>
                    <a:pt x="18" y="0"/>
                    <a:pt x="18" y="0"/>
                    <a:pt x="18" y="0"/>
                  </a:cubicBezTo>
                  <a:lnTo>
                    <a:pt x="20"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1" name="Freeform 24"/>
            <p:cNvSpPr>
              <a:spLocks noEditPoints="1"/>
            </p:cNvSpPr>
            <p:nvPr/>
          </p:nvSpPr>
          <p:spPr bwMode="auto">
            <a:xfrm>
              <a:off x="3638550" y="5445125"/>
              <a:ext cx="3849688" cy="822325"/>
            </a:xfrm>
            <a:custGeom>
              <a:avLst/>
              <a:gdLst>
                <a:gd name="T0" fmla="*/ 804 w 1134"/>
                <a:gd name="T1" fmla="*/ 203 h 241"/>
                <a:gd name="T2" fmla="*/ 750 w 1134"/>
                <a:gd name="T3" fmla="*/ 182 h 241"/>
                <a:gd name="T4" fmla="*/ 403 w 1134"/>
                <a:gd name="T5" fmla="*/ 162 h 241"/>
                <a:gd name="T6" fmla="*/ 423 w 1134"/>
                <a:gd name="T7" fmla="*/ 119 h 241"/>
                <a:gd name="T8" fmla="*/ 1017 w 1134"/>
                <a:gd name="T9" fmla="*/ 134 h 241"/>
                <a:gd name="T10" fmla="*/ 659 w 1134"/>
                <a:gd name="T11" fmla="*/ 105 h 241"/>
                <a:gd name="T12" fmla="*/ 659 w 1134"/>
                <a:gd name="T13" fmla="*/ 105 h 241"/>
                <a:gd name="T14" fmla="*/ 775 w 1134"/>
                <a:gd name="T15" fmla="*/ 70 h 241"/>
                <a:gd name="T16" fmla="*/ 991 w 1134"/>
                <a:gd name="T17" fmla="*/ 74 h 241"/>
                <a:gd name="T18" fmla="*/ 937 w 1134"/>
                <a:gd name="T19" fmla="*/ 74 h 241"/>
                <a:gd name="T20" fmla="*/ 927 w 1134"/>
                <a:gd name="T21" fmla="*/ 143 h 241"/>
                <a:gd name="T22" fmla="*/ 916 w 1134"/>
                <a:gd name="T23" fmla="*/ 74 h 241"/>
                <a:gd name="T24" fmla="*/ 773 w 1134"/>
                <a:gd name="T25" fmla="*/ 56 h 241"/>
                <a:gd name="T26" fmla="*/ 729 w 1134"/>
                <a:gd name="T27" fmla="*/ 163 h 241"/>
                <a:gd name="T28" fmla="*/ 767 w 1134"/>
                <a:gd name="T29" fmla="*/ 240 h 241"/>
                <a:gd name="T30" fmla="*/ 761 w 1134"/>
                <a:gd name="T31" fmla="*/ 156 h 241"/>
                <a:gd name="T32" fmla="*/ 774 w 1134"/>
                <a:gd name="T33" fmla="*/ 141 h 241"/>
                <a:gd name="T34" fmla="*/ 852 w 1134"/>
                <a:gd name="T35" fmla="*/ 77 h 241"/>
                <a:gd name="T36" fmla="*/ 872 w 1134"/>
                <a:gd name="T37" fmla="*/ 195 h 241"/>
                <a:gd name="T38" fmla="*/ 926 w 1134"/>
                <a:gd name="T39" fmla="*/ 190 h 241"/>
                <a:gd name="T40" fmla="*/ 642 w 1134"/>
                <a:gd name="T41" fmla="*/ 55 h 241"/>
                <a:gd name="T42" fmla="*/ 701 w 1134"/>
                <a:gd name="T43" fmla="*/ 172 h 241"/>
                <a:gd name="T44" fmla="*/ 617 w 1134"/>
                <a:gd name="T45" fmla="*/ 121 h 241"/>
                <a:gd name="T46" fmla="*/ 642 w 1134"/>
                <a:gd name="T47" fmla="*/ 55 h 241"/>
                <a:gd name="T48" fmla="*/ 466 w 1134"/>
                <a:gd name="T49" fmla="*/ 109 h 241"/>
                <a:gd name="T50" fmla="*/ 345 w 1134"/>
                <a:gd name="T51" fmla="*/ 87 h 241"/>
                <a:gd name="T52" fmla="*/ 391 w 1134"/>
                <a:gd name="T53" fmla="*/ 70 h 241"/>
                <a:gd name="T54" fmla="*/ 354 w 1134"/>
                <a:gd name="T55" fmla="*/ 123 h 241"/>
                <a:gd name="T56" fmla="*/ 423 w 1134"/>
                <a:gd name="T57" fmla="*/ 170 h 241"/>
                <a:gd name="T58" fmla="*/ 483 w 1134"/>
                <a:gd name="T59" fmla="*/ 171 h 241"/>
                <a:gd name="T60" fmla="*/ 280 w 1134"/>
                <a:gd name="T61" fmla="*/ 84 h 241"/>
                <a:gd name="T62" fmla="*/ 221 w 1134"/>
                <a:gd name="T63" fmla="*/ 70 h 241"/>
                <a:gd name="T64" fmla="*/ 239 w 1134"/>
                <a:gd name="T65" fmla="*/ 166 h 241"/>
                <a:gd name="T66" fmla="*/ 223 w 1134"/>
                <a:gd name="T67" fmla="*/ 184 h 241"/>
                <a:gd name="T68" fmla="*/ 285 w 1134"/>
                <a:gd name="T69" fmla="*/ 170 h 241"/>
                <a:gd name="T70" fmla="*/ 288 w 1134"/>
                <a:gd name="T71" fmla="*/ 93 h 241"/>
                <a:gd name="T72" fmla="*/ 338 w 1134"/>
                <a:gd name="T73" fmla="*/ 60 h 241"/>
                <a:gd name="T74" fmla="*/ 62 w 1134"/>
                <a:gd name="T75" fmla="*/ 103 h 241"/>
                <a:gd name="T76" fmla="*/ 82 w 1134"/>
                <a:gd name="T77" fmla="*/ 77 h 241"/>
                <a:gd name="T78" fmla="*/ 107 w 1134"/>
                <a:gd name="T79" fmla="*/ 100 h 241"/>
                <a:gd name="T80" fmla="*/ 2 w 1134"/>
                <a:gd name="T81" fmla="*/ 95 h 241"/>
                <a:gd name="T82" fmla="*/ 50 w 1134"/>
                <a:gd name="T83" fmla="*/ 170 h 241"/>
                <a:gd name="T84" fmla="*/ 19 w 1134"/>
                <a:gd name="T85" fmla="*/ 138 h 241"/>
                <a:gd name="T86" fmla="*/ 55 w 1134"/>
                <a:gd name="T87" fmla="*/ 187 h 241"/>
                <a:gd name="T88" fmla="*/ 1048 w 1134"/>
                <a:gd name="T89" fmla="*/ 32 h 241"/>
                <a:gd name="T90" fmla="*/ 1034 w 1134"/>
                <a:gd name="T91" fmla="*/ 47 h 241"/>
                <a:gd name="T92" fmla="*/ 536 w 1134"/>
                <a:gd name="T93" fmla="*/ 26 h 241"/>
                <a:gd name="T94" fmla="*/ 476 w 1134"/>
                <a:gd name="T95" fmla="*/ 69 h 241"/>
                <a:gd name="T96" fmla="*/ 494 w 1134"/>
                <a:gd name="T97" fmla="*/ 156 h 241"/>
                <a:gd name="T98" fmla="*/ 572 w 1134"/>
                <a:gd name="T99" fmla="*/ 161 h 241"/>
                <a:gd name="T100" fmla="*/ 536 w 1134"/>
                <a:gd name="T101" fmla="*/ 80 h 241"/>
                <a:gd name="T102" fmla="*/ 536 w 1134"/>
                <a:gd name="T103" fmla="*/ 62 h 241"/>
                <a:gd name="T104" fmla="*/ 155 w 1134"/>
                <a:gd name="T105" fmla="*/ 26 h 241"/>
                <a:gd name="T106" fmla="*/ 117 w 1134"/>
                <a:gd name="T107" fmla="*/ 80 h 241"/>
                <a:gd name="T108" fmla="*/ 169 w 1134"/>
                <a:gd name="T109" fmla="*/ 186 h 241"/>
                <a:gd name="T110" fmla="*/ 201 w 1134"/>
                <a:gd name="T111" fmla="*/ 162 h 241"/>
                <a:gd name="T112" fmla="*/ 213 w 1134"/>
                <a:gd name="T113" fmla="*/ 80 h 241"/>
                <a:gd name="T114" fmla="*/ 1107 w 1134"/>
                <a:gd name="T115" fmla="*/ 149 h 241"/>
                <a:gd name="T116" fmla="*/ 1087 w 1134"/>
                <a:gd name="T117" fmla="*/ 124 h 241"/>
                <a:gd name="T118" fmla="*/ 1048 w 1134"/>
                <a:gd name="T119" fmla="*/ 0 h 241"/>
                <a:gd name="T120" fmla="*/ 981 w 1134"/>
                <a:gd name="T121" fmla="*/ 135 h 241"/>
                <a:gd name="T122" fmla="*/ 1091 w 1134"/>
                <a:gd name="T123" fmla="*/ 184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4" h="241">
                  <a:moveTo>
                    <a:pt x="750" y="182"/>
                  </a:moveTo>
                  <a:cubicBezTo>
                    <a:pt x="786" y="188"/>
                    <a:pt x="786" y="188"/>
                    <a:pt x="786" y="188"/>
                  </a:cubicBezTo>
                  <a:cubicBezTo>
                    <a:pt x="797" y="190"/>
                    <a:pt x="804" y="194"/>
                    <a:pt x="804" y="203"/>
                  </a:cubicBezTo>
                  <a:cubicBezTo>
                    <a:pt x="804" y="216"/>
                    <a:pt x="793" y="224"/>
                    <a:pt x="778" y="224"/>
                  </a:cubicBezTo>
                  <a:cubicBezTo>
                    <a:pt x="761" y="224"/>
                    <a:pt x="748" y="212"/>
                    <a:pt x="748" y="196"/>
                  </a:cubicBezTo>
                  <a:cubicBezTo>
                    <a:pt x="748" y="192"/>
                    <a:pt x="748" y="187"/>
                    <a:pt x="750" y="182"/>
                  </a:cubicBezTo>
                  <a:close/>
                  <a:moveTo>
                    <a:pt x="423" y="119"/>
                  </a:moveTo>
                  <a:cubicBezTo>
                    <a:pt x="423" y="157"/>
                    <a:pt x="423" y="157"/>
                    <a:pt x="423" y="157"/>
                  </a:cubicBezTo>
                  <a:cubicBezTo>
                    <a:pt x="413" y="161"/>
                    <a:pt x="409" y="162"/>
                    <a:pt x="403" y="162"/>
                  </a:cubicBezTo>
                  <a:cubicBezTo>
                    <a:pt x="392" y="162"/>
                    <a:pt x="385" y="155"/>
                    <a:pt x="385" y="144"/>
                  </a:cubicBezTo>
                  <a:cubicBezTo>
                    <a:pt x="385" y="135"/>
                    <a:pt x="389" y="129"/>
                    <a:pt x="399" y="125"/>
                  </a:cubicBezTo>
                  <a:cubicBezTo>
                    <a:pt x="405" y="122"/>
                    <a:pt x="408" y="122"/>
                    <a:pt x="423" y="119"/>
                  </a:cubicBezTo>
                  <a:close/>
                  <a:moveTo>
                    <a:pt x="1061" y="145"/>
                  </a:moveTo>
                  <a:cubicBezTo>
                    <a:pt x="1055" y="149"/>
                    <a:pt x="1048" y="154"/>
                    <a:pt x="1038" y="154"/>
                  </a:cubicBezTo>
                  <a:cubicBezTo>
                    <a:pt x="1027" y="154"/>
                    <a:pt x="1017" y="147"/>
                    <a:pt x="1017" y="134"/>
                  </a:cubicBezTo>
                  <a:cubicBezTo>
                    <a:pt x="1017" y="122"/>
                    <a:pt x="1023" y="116"/>
                    <a:pt x="1033" y="109"/>
                  </a:cubicBezTo>
                  <a:lnTo>
                    <a:pt x="1061" y="145"/>
                  </a:lnTo>
                  <a:close/>
                  <a:moveTo>
                    <a:pt x="659" y="105"/>
                  </a:moveTo>
                  <a:cubicBezTo>
                    <a:pt x="618" y="105"/>
                    <a:pt x="618" y="105"/>
                    <a:pt x="618" y="105"/>
                  </a:cubicBezTo>
                  <a:cubicBezTo>
                    <a:pt x="619" y="81"/>
                    <a:pt x="625" y="71"/>
                    <a:pt x="639" y="71"/>
                  </a:cubicBezTo>
                  <a:cubicBezTo>
                    <a:pt x="653" y="71"/>
                    <a:pt x="658" y="80"/>
                    <a:pt x="659" y="105"/>
                  </a:cubicBezTo>
                  <a:close/>
                  <a:moveTo>
                    <a:pt x="775" y="129"/>
                  </a:moveTo>
                  <a:cubicBezTo>
                    <a:pt x="764" y="129"/>
                    <a:pt x="757" y="117"/>
                    <a:pt x="757" y="99"/>
                  </a:cubicBezTo>
                  <a:cubicBezTo>
                    <a:pt x="757" y="81"/>
                    <a:pt x="764" y="70"/>
                    <a:pt x="775" y="70"/>
                  </a:cubicBezTo>
                  <a:cubicBezTo>
                    <a:pt x="786" y="70"/>
                    <a:pt x="793" y="80"/>
                    <a:pt x="793" y="97"/>
                  </a:cubicBezTo>
                  <a:cubicBezTo>
                    <a:pt x="793" y="117"/>
                    <a:pt x="786" y="129"/>
                    <a:pt x="775" y="129"/>
                  </a:cubicBezTo>
                  <a:close/>
                  <a:moveTo>
                    <a:pt x="991" y="74"/>
                  </a:moveTo>
                  <a:cubicBezTo>
                    <a:pt x="991" y="62"/>
                    <a:pt x="991" y="62"/>
                    <a:pt x="991" y="62"/>
                  </a:cubicBezTo>
                  <a:cubicBezTo>
                    <a:pt x="937" y="62"/>
                    <a:pt x="937" y="62"/>
                    <a:pt x="937" y="62"/>
                  </a:cubicBezTo>
                  <a:cubicBezTo>
                    <a:pt x="937" y="74"/>
                    <a:pt x="937" y="74"/>
                    <a:pt x="937" y="74"/>
                  </a:cubicBezTo>
                  <a:cubicBezTo>
                    <a:pt x="950" y="77"/>
                    <a:pt x="950" y="77"/>
                    <a:pt x="950" y="77"/>
                  </a:cubicBezTo>
                  <a:cubicBezTo>
                    <a:pt x="953" y="80"/>
                    <a:pt x="953" y="80"/>
                    <a:pt x="953" y="80"/>
                  </a:cubicBezTo>
                  <a:cubicBezTo>
                    <a:pt x="927" y="143"/>
                    <a:pt x="927" y="143"/>
                    <a:pt x="927" y="143"/>
                  </a:cubicBezTo>
                  <a:cubicBezTo>
                    <a:pt x="900" y="80"/>
                    <a:pt x="900" y="80"/>
                    <a:pt x="900" y="80"/>
                  </a:cubicBezTo>
                  <a:cubicBezTo>
                    <a:pt x="902" y="77"/>
                    <a:pt x="902" y="77"/>
                    <a:pt x="902" y="77"/>
                  </a:cubicBezTo>
                  <a:cubicBezTo>
                    <a:pt x="916" y="74"/>
                    <a:pt x="916" y="74"/>
                    <a:pt x="916" y="74"/>
                  </a:cubicBezTo>
                  <a:cubicBezTo>
                    <a:pt x="916" y="62"/>
                    <a:pt x="916" y="62"/>
                    <a:pt x="916" y="62"/>
                  </a:cubicBezTo>
                  <a:cubicBezTo>
                    <a:pt x="808" y="62"/>
                    <a:pt x="808" y="62"/>
                    <a:pt x="808" y="62"/>
                  </a:cubicBezTo>
                  <a:cubicBezTo>
                    <a:pt x="799" y="58"/>
                    <a:pt x="788" y="56"/>
                    <a:pt x="773" y="56"/>
                  </a:cubicBezTo>
                  <a:cubicBezTo>
                    <a:pt x="736" y="56"/>
                    <a:pt x="713" y="73"/>
                    <a:pt x="713" y="100"/>
                  </a:cubicBezTo>
                  <a:cubicBezTo>
                    <a:pt x="713" y="120"/>
                    <a:pt x="722" y="131"/>
                    <a:pt x="746" y="139"/>
                  </a:cubicBezTo>
                  <a:cubicBezTo>
                    <a:pt x="734" y="148"/>
                    <a:pt x="729" y="154"/>
                    <a:pt x="729" y="163"/>
                  </a:cubicBezTo>
                  <a:cubicBezTo>
                    <a:pt x="729" y="168"/>
                    <a:pt x="731" y="171"/>
                    <a:pt x="734" y="178"/>
                  </a:cubicBezTo>
                  <a:cubicBezTo>
                    <a:pt x="717" y="178"/>
                    <a:pt x="707" y="188"/>
                    <a:pt x="707" y="204"/>
                  </a:cubicBezTo>
                  <a:cubicBezTo>
                    <a:pt x="707" y="227"/>
                    <a:pt x="729" y="240"/>
                    <a:pt x="767" y="240"/>
                  </a:cubicBezTo>
                  <a:cubicBezTo>
                    <a:pt x="813" y="240"/>
                    <a:pt x="845" y="220"/>
                    <a:pt x="845" y="193"/>
                  </a:cubicBezTo>
                  <a:cubicBezTo>
                    <a:pt x="845" y="171"/>
                    <a:pt x="827" y="162"/>
                    <a:pt x="773" y="157"/>
                  </a:cubicBezTo>
                  <a:cubicBezTo>
                    <a:pt x="761" y="156"/>
                    <a:pt x="761" y="156"/>
                    <a:pt x="761" y="156"/>
                  </a:cubicBezTo>
                  <a:cubicBezTo>
                    <a:pt x="761" y="153"/>
                    <a:pt x="760" y="150"/>
                    <a:pt x="760" y="148"/>
                  </a:cubicBezTo>
                  <a:cubicBezTo>
                    <a:pt x="760" y="145"/>
                    <a:pt x="761" y="144"/>
                    <a:pt x="761" y="140"/>
                  </a:cubicBezTo>
                  <a:cubicBezTo>
                    <a:pt x="766" y="141"/>
                    <a:pt x="769" y="141"/>
                    <a:pt x="774" y="141"/>
                  </a:cubicBezTo>
                  <a:cubicBezTo>
                    <a:pt x="812" y="141"/>
                    <a:pt x="835" y="125"/>
                    <a:pt x="835" y="99"/>
                  </a:cubicBezTo>
                  <a:cubicBezTo>
                    <a:pt x="835" y="91"/>
                    <a:pt x="833" y="84"/>
                    <a:pt x="829" y="77"/>
                  </a:cubicBezTo>
                  <a:cubicBezTo>
                    <a:pt x="852" y="77"/>
                    <a:pt x="852" y="77"/>
                    <a:pt x="852" y="77"/>
                  </a:cubicBezTo>
                  <a:cubicBezTo>
                    <a:pt x="906" y="191"/>
                    <a:pt x="906" y="191"/>
                    <a:pt x="906" y="191"/>
                  </a:cubicBezTo>
                  <a:cubicBezTo>
                    <a:pt x="901" y="202"/>
                    <a:pt x="895" y="210"/>
                    <a:pt x="890" y="214"/>
                  </a:cubicBezTo>
                  <a:cubicBezTo>
                    <a:pt x="872" y="195"/>
                    <a:pt x="872" y="195"/>
                    <a:pt x="872" y="195"/>
                  </a:cubicBezTo>
                  <a:cubicBezTo>
                    <a:pt x="863" y="198"/>
                    <a:pt x="855" y="209"/>
                    <a:pt x="855" y="220"/>
                  </a:cubicBezTo>
                  <a:cubicBezTo>
                    <a:pt x="855" y="233"/>
                    <a:pt x="864" y="241"/>
                    <a:pt x="876" y="241"/>
                  </a:cubicBezTo>
                  <a:cubicBezTo>
                    <a:pt x="896" y="241"/>
                    <a:pt x="912" y="221"/>
                    <a:pt x="926" y="190"/>
                  </a:cubicBezTo>
                  <a:cubicBezTo>
                    <a:pt x="977" y="77"/>
                    <a:pt x="977" y="77"/>
                    <a:pt x="977" y="77"/>
                  </a:cubicBezTo>
                  <a:lnTo>
                    <a:pt x="991" y="74"/>
                  </a:lnTo>
                  <a:close/>
                  <a:moveTo>
                    <a:pt x="642" y="55"/>
                  </a:moveTo>
                  <a:cubicBezTo>
                    <a:pt x="599" y="55"/>
                    <a:pt x="574" y="81"/>
                    <a:pt x="574" y="122"/>
                  </a:cubicBezTo>
                  <a:cubicBezTo>
                    <a:pt x="574" y="161"/>
                    <a:pt x="598" y="186"/>
                    <a:pt x="642" y="186"/>
                  </a:cubicBezTo>
                  <a:cubicBezTo>
                    <a:pt x="664" y="186"/>
                    <a:pt x="679" y="182"/>
                    <a:pt x="701" y="172"/>
                  </a:cubicBezTo>
                  <a:cubicBezTo>
                    <a:pt x="701" y="148"/>
                    <a:pt x="701" y="148"/>
                    <a:pt x="701" y="148"/>
                  </a:cubicBezTo>
                  <a:cubicBezTo>
                    <a:pt x="683" y="158"/>
                    <a:pt x="671" y="162"/>
                    <a:pt x="655" y="162"/>
                  </a:cubicBezTo>
                  <a:cubicBezTo>
                    <a:pt x="631" y="162"/>
                    <a:pt x="619" y="149"/>
                    <a:pt x="617" y="121"/>
                  </a:cubicBezTo>
                  <a:cubicBezTo>
                    <a:pt x="702" y="121"/>
                    <a:pt x="702" y="121"/>
                    <a:pt x="702" y="121"/>
                  </a:cubicBezTo>
                  <a:cubicBezTo>
                    <a:pt x="702" y="118"/>
                    <a:pt x="702" y="118"/>
                    <a:pt x="702" y="118"/>
                  </a:cubicBezTo>
                  <a:cubicBezTo>
                    <a:pt x="702" y="78"/>
                    <a:pt x="681" y="55"/>
                    <a:pt x="642" y="55"/>
                  </a:cubicBezTo>
                  <a:close/>
                  <a:moveTo>
                    <a:pt x="468" y="170"/>
                  </a:moveTo>
                  <a:cubicBezTo>
                    <a:pt x="466" y="166"/>
                    <a:pt x="466" y="166"/>
                    <a:pt x="466" y="166"/>
                  </a:cubicBezTo>
                  <a:cubicBezTo>
                    <a:pt x="466" y="109"/>
                    <a:pt x="466" y="109"/>
                    <a:pt x="466" y="109"/>
                  </a:cubicBezTo>
                  <a:cubicBezTo>
                    <a:pt x="466" y="84"/>
                    <a:pt x="463" y="77"/>
                    <a:pt x="454" y="68"/>
                  </a:cubicBezTo>
                  <a:cubicBezTo>
                    <a:pt x="445" y="59"/>
                    <a:pt x="430" y="55"/>
                    <a:pt x="410" y="55"/>
                  </a:cubicBezTo>
                  <a:cubicBezTo>
                    <a:pt x="374" y="55"/>
                    <a:pt x="345" y="69"/>
                    <a:pt x="345" y="87"/>
                  </a:cubicBezTo>
                  <a:cubicBezTo>
                    <a:pt x="345" y="94"/>
                    <a:pt x="349" y="97"/>
                    <a:pt x="361" y="97"/>
                  </a:cubicBezTo>
                  <a:cubicBezTo>
                    <a:pt x="391" y="97"/>
                    <a:pt x="391" y="97"/>
                    <a:pt x="391" y="97"/>
                  </a:cubicBezTo>
                  <a:cubicBezTo>
                    <a:pt x="391" y="70"/>
                    <a:pt x="391" y="70"/>
                    <a:pt x="391" y="70"/>
                  </a:cubicBezTo>
                  <a:cubicBezTo>
                    <a:pt x="414" y="70"/>
                    <a:pt x="423" y="77"/>
                    <a:pt x="423" y="95"/>
                  </a:cubicBezTo>
                  <a:cubicBezTo>
                    <a:pt x="423" y="102"/>
                    <a:pt x="423" y="102"/>
                    <a:pt x="423" y="102"/>
                  </a:cubicBezTo>
                  <a:cubicBezTo>
                    <a:pt x="380" y="112"/>
                    <a:pt x="362" y="117"/>
                    <a:pt x="354" y="123"/>
                  </a:cubicBezTo>
                  <a:cubicBezTo>
                    <a:pt x="344" y="130"/>
                    <a:pt x="339" y="140"/>
                    <a:pt x="339" y="153"/>
                  </a:cubicBezTo>
                  <a:cubicBezTo>
                    <a:pt x="339" y="173"/>
                    <a:pt x="354" y="187"/>
                    <a:pt x="376" y="187"/>
                  </a:cubicBezTo>
                  <a:cubicBezTo>
                    <a:pt x="389" y="187"/>
                    <a:pt x="402" y="183"/>
                    <a:pt x="423" y="170"/>
                  </a:cubicBezTo>
                  <a:cubicBezTo>
                    <a:pt x="426" y="184"/>
                    <a:pt x="426" y="184"/>
                    <a:pt x="426" y="184"/>
                  </a:cubicBezTo>
                  <a:cubicBezTo>
                    <a:pt x="483" y="184"/>
                    <a:pt x="483" y="184"/>
                    <a:pt x="483" y="184"/>
                  </a:cubicBezTo>
                  <a:cubicBezTo>
                    <a:pt x="483" y="171"/>
                    <a:pt x="483" y="171"/>
                    <a:pt x="483" y="171"/>
                  </a:cubicBezTo>
                  <a:lnTo>
                    <a:pt x="468" y="170"/>
                  </a:lnTo>
                  <a:close/>
                  <a:moveTo>
                    <a:pt x="314" y="56"/>
                  </a:moveTo>
                  <a:cubicBezTo>
                    <a:pt x="300" y="64"/>
                    <a:pt x="292" y="71"/>
                    <a:pt x="280" y="84"/>
                  </a:cubicBezTo>
                  <a:cubicBezTo>
                    <a:pt x="282" y="55"/>
                    <a:pt x="282" y="55"/>
                    <a:pt x="282" y="55"/>
                  </a:cubicBezTo>
                  <a:cubicBezTo>
                    <a:pt x="267" y="55"/>
                    <a:pt x="267" y="55"/>
                    <a:pt x="267" y="55"/>
                  </a:cubicBezTo>
                  <a:cubicBezTo>
                    <a:pt x="221" y="70"/>
                    <a:pt x="221" y="70"/>
                    <a:pt x="221" y="70"/>
                  </a:cubicBezTo>
                  <a:cubicBezTo>
                    <a:pt x="221" y="82"/>
                    <a:pt x="221" y="82"/>
                    <a:pt x="221" y="82"/>
                  </a:cubicBezTo>
                  <a:cubicBezTo>
                    <a:pt x="239" y="82"/>
                    <a:pt x="239" y="82"/>
                    <a:pt x="239" y="82"/>
                  </a:cubicBezTo>
                  <a:cubicBezTo>
                    <a:pt x="239" y="166"/>
                    <a:pt x="239" y="166"/>
                    <a:pt x="239" y="166"/>
                  </a:cubicBezTo>
                  <a:cubicBezTo>
                    <a:pt x="237" y="170"/>
                    <a:pt x="237" y="170"/>
                    <a:pt x="237" y="170"/>
                  </a:cubicBezTo>
                  <a:cubicBezTo>
                    <a:pt x="223" y="171"/>
                    <a:pt x="223" y="171"/>
                    <a:pt x="223" y="171"/>
                  </a:cubicBezTo>
                  <a:cubicBezTo>
                    <a:pt x="223" y="184"/>
                    <a:pt x="223" y="184"/>
                    <a:pt x="223" y="184"/>
                  </a:cubicBezTo>
                  <a:cubicBezTo>
                    <a:pt x="304" y="184"/>
                    <a:pt x="304" y="184"/>
                    <a:pt x="304" y="184"/>
                  </a:cubicBezTo>
                  <a:cubicBezTo>
                    <a:pt x="304" y="171"/>
                    <a:pt x="304" y="171"/>
                    <a:pt x="304" y="171"/>
                  </a:cubicBezTo>
                  <a:cubicBezTo>
                    <a:pt x="285" y="170"/>
                    <a:pt x="285" y="170"/>
                    <a:pt x="285" y="170"/>
                  </a:cubicBezTo>
                  <a:cubicBezTo>
                    <a:pt x="282" y="166"/>
                    <a:pt x="282" y="166"/>
                    <a:pt x="282" y="166"/>
                  </a:cubicBezTo>
                  <a:cubicBezTo>
                    <a:pt x="282" y="93"/>
                    <a:pt x="282" y="93"/>
                    <a:pt x="282" y="93"/>
                  </a:cubicBezTo>
                  <a:cubicBezTo>
                    <a:pt x="285" y="93"/>
                    <a:pt x="287" y="93"/>
                    <a:pt x="288" y="93"/>
                  </a:cubicBezTo>
                  <a:cubicBezTo>
                    <a:pt x="301" y="93"/>
                    <a:pt x="307" y="97"/>
                    <a:pt x="312" y="110"/>
                  </a:cubicBezTo>
                  <a:cubicBezTo>
                    <a:pt x="331" y="110"/>
                    <a:pt x="331" y="110"/>
                    <a:pt x="331" y="110"/>
                  </a:cubicBezTo>
                  <a:cubicBezTo>
                    <a:pt x="338" y="60"/>
                    <a:pt x="338" y="60"/>
                    <a:pt x="338" y="60"/>
                  </a:cubicBezTo>
                  <a:cubicBezTo>
                    <a:pt x="332" y="56"/>
                    <a:pt x="328" y="56"/>
                    <a:pt x="318" y="56"/>
                  </a:cubicBezTo>
                  <a:cubicBezTo>
                    <a:pt x="317" y="56"/>
                    <a:pt x="316" y="56"/>
                    <a:pt x="314" y="56"/>
                  </a:cubicBezTo>
                  <a:close/>
                  <a:moveTo>
                    <a:pt x="62" y="103"/>
                  </a:moveTo>
                  <a:cubicBezTo>
                    <a:pt x="49" y="98"/>
                    <a:pt x="44" y="94"/>
                    <a:pt x="44" y="86"/>
                  </a:cubicBezTo>
                  <a:cubicBezTo>
                    <a:pt x="44" y="78"/>
                    <a:pt x="51" y="72"/>
                    <a:pt x="63" y="72"/>
                  </a:cubicBezTo>
                  <a:cubicBezTo>
                    <a:pt x="70" y="72"/>
                    <a:pt x="74" y="73"/>
                    <a:pt x="82" y="77"/>
                  </a:cubicBezTo>
                  <a:cubicBezTo>
                    <a:pt x="86" y="80"/>
                    <a:pt x="86" y="80"/>
                    <a:pt x="86" y="80"/>
                  </a:cubicBezTo>
                  <a:cubicBezTo>
                    <a:pt x="89" y="100"/>
                    <a:pt x="89" y="100"/>
                    <a:pt x="89" y="100"/>
                  </a:cubicBezTo>
                  <a:cubicBezTo>
                    <a:pt x="107" y="100"/>
                    <a:pt x="107" y="100"/>
                    <a:pt x="107" y="100"/>
                  </a:cubicBezTo>
                  <a:cubicBezTo>
                    <a:pt x="107" y="62"/>
                    <a:pt x="107" y="62"/>
                    <a:pt x="107" y="62"/>
                  </a:cubicBezTo>
                  <a:cubicBezTo>
                    <a:pt x="83" y="56"/>
                    <a:pt x="72" y="55"/>
                    <a:pt x="58" y="55"/>
                  </a:cubicBezTo>
                  <a:cubicBezTo>
                    <a:pt x="24" y="55"/>
                    <a:pt x="2" y="71"/>
                    <a:pt x="2" y="95"/>
                  </a:cubicBezTo>
                  <a:cubicBezTo>
                    <a:pt x="2" y="112"/>
                    <a:pt x="13" y="122"/>
                    <a:pt x="54" y="139"/>
                  </a:cubicBezTo>
                  <a:cubicBezTo>
                    <a:pt x="66" y="144"/>
                    <a:pt x="70" y="148"/>
                    <a:pt x="70" y="155"/>
                  </a:cubicBezTo>
                  <a:cubicBezTo>
                    <a:pt x="70" y="165"/>
                    <a:pt x="63" y="170"/>
                    <a:pt x="50" y="170"/>
                  </a:cubicBezTo>
                  <a:cubicBezTo>
                    <a:pt x="42" y="170"/>
                    <a:pt x="35" y="169"/>
                    <a:pt x="24" y="164"/>
                  </a:cubicBezTo>
                  <a:cubicBezTo>
                    <a:pt x="21" y="161"/>
                    <a:pt x="21" y="161"/>
                    <a:pt x="21" y="161"/>
                  </a:cubicBezTo>
                  <a:cubicBezTo>
                    <a:pt x="19" y="138"/>
                    <a:pt x="19" y="138"/>
                    <a:pt x="19" y="138"/>
                  </a:cubicBezTo>
                  <a:cubicBezTo>
                    <a:pt x="0" y="138"/>
                    <a:pt x="0" y="138"/>
                    <a:pt x="0" y="138"/>
                  </a:cubicBezTo>
                  <a:cubicBezTo>
                    <a:pt x="0" y="180"/>
                    <a:pt x="0" y="180"/>
                    <a:pt x="0" y="180"/>
                  </a:cubicBezTo>
                  <a:cubicBezTo>
                    <a:pt x="26" y="186"/>
                    <a:pt x="37" y="187"/>
                    <a:pt x="55" y="187"/>
                  </a:cubicBezTo>
                  <a:cubicBezTo>
                    <a:pt x="88" y="187"/>
                    <a:pt x="113" y="170"/>
                    <a:pt x="113" y="145"/>
                  </a:cubicBezTo>
                  <a:cubicBezTo>
                    <a:pt x="113" y="126"/>
                    <a:pt x="103" y="118"/>
                    <a:pt x="62" y="103"/>
                  </a:cubicBezTo>
                  <a:close/>
                  <a:moveTo>
                    <a:pt x="1048" y="32"/>
                  </a:moveTo>
                  <a:cubicBezTo>
                    <a:pt x="1056" y="32"/>
                    <a:pt x="1060" y="39"/>
                    <a:pt x="1060" y="46"/>
                  </a:cubicBezTo>
                  <a:cubicBezTo>
                    <a:pt x="1060" y="56"/>
                    <a:pt x="1053" y="62"/>
                    <a:pt x="1043" y="68"/>
                  </a:cubicBezTo>
                  <a:cubicBezTo>
                    <a:pt x="1038" y="61"/>
                    <a:pt x="1034" y="55"/>
                    <a:pt x="1034" y="47"/>
                  </a:cubicBezTo>
                  <a:cubicBezTo>
                    <a:pt x="1034" y="38"/>
                    <a:pt x="1040" y="32"/>
                    <a:pt x="1048" y="32"/>
                  </a:cubicBezTo>
                  <a:close/>
                  <a:moveTo>
                    <a:pt x="536" y="62"/>
                  </a:moveTo>
                  <a:cubicBezTo>
                    <a:pt x="536" y="26"/>
                    <a:pt x="536" y="26"/>
                    <a:pt x="536" y="26"/>
                  </a:cubicBezTo>
                  <a:cubicBezTo>
                    <a:pt x="513" y="26"/>
                    <a:pt x="513" y="26"/>
                    <a:pt x="513" y="26"/>
                  </a:cubicBezTo>
                  <a:cubicBezTo>
                    <a:pt x="497" y="55"/>
                    <a:pt x="497" y="55"/>
                    <a:pt x="497" y="55"/>
                  </a:cubicBezTo>
                  <a:cubicBezTo>
                    <a:pt x="476" y="69"/>
                    <a:pt x="476" y="69"/>
                    <a:pt x="476" y="69"/>
                  </a:cubicBezTo>
                  <a:cubicBezTo>
                    <a:pt x="476" y="80"/>
                    <a:pt x="476" y="80"/>
                    <a:pt x="476" y="80"/>
                  </a:cubicBezTo>
                  <a:cubicBezTo>
                    <a:pt x="494" y="80"/>
                    <a:pt x="494" y="80"/>
                    <a:pt x="494" y="80"/>
                  </a:cubicBezTo>
                  <a:cubicBezTo>
                    <a:pt x="494" y="156"/>
                    <a:pt x="494" y="156"/>
                    <a:pt x="494" y="156"/>
                  </a:cubicBezTo>
                  <a:cubicBezTo>
                    <a:pt x="494" y="176"/>
                    <a:pt x="505" y="186"/>
                    <a:pt x="528" y="186"/>
                  </a:cubicBezTo>
                  <a:cubicBezTo>
                    <a:pt x="541" y="186"/>
                    <a:pt x="552" y="184"/>
                    <a:pt x="572" y="175"/>
                  </a:cubicBezTo>
                  <a:cubicBezTo>
                    <a:pt x="572" y="161"/>
                    <a:pt x="572" y="161"/>
                    <a:pt x="572" y="161"/>
                  </a:cubicBezTo>
                  <a:cubicBezTo>
                    <a:pt x="572" y="161"/>
                    <a:pt x="565" y="162"/>
                    <a:pt x="559" y="162"/>
                  </a:cubicBezTo>
                  <a:cubicBezTo>
                    <a:pt x="542" y="162"/>
                    <a:pt x="536" y="157"/>
                    <a:pt x="536" y="140"/>
                  </a:cubicBezTo>
                  <a:cubicBezTo>
                    <a:pt x="536" y="80"/>
                    <a:pt x="536" y="80"/>
                    <a:pt x="536" y="80"/>
                  </a:cubicBezTo>
                  <a:cubicBezTo>
                    <a:pt x="572" y="80"/>
                    <a:pt x="572" y="80"/>
                    <a:pt x="572" y="80"/>
                  </a:cubicBezTo>
                  <a:cubicBezTo>
                    <a:pt x="572" y="62"/>
                    <a:pt x="572" y="62"/>
                    <a:pt x="572" y="62"/>
                  </a:cubicBezTo>
                  <a:lnTo>
                    <a:pt x="536" y="62"/>
                  </a:lnTo>
                  <a:close/>
                  <a:moveTo>
                    <a:pt x="178" y="62"/>
                  </a:moveTo>
                  <a:cubicBezTo>
                    <a:pt x="178" y="26"/>
                    <a:pt x="178" y="26"/>
                    <a:pt x="178" y="26"/>
                  </a:cubicBezTo>
                  <a:cubicBezTo>
                    <a:pt x="155" y="26"/>
                    <a:pt x="155" y="26"/>
                    <a:pt x="155" y="26"/>
                  </a:cubicBezTo>
                  <a:cubicBezTo>
                    <a:pt x="139" y="55"/>
                    <a:pt x="139" y="55"/>
                    <a:pt x="139" y="55"/>
                  </a:cubicBezTo>
                  <a:cubicBezTo>
                    <a:pt x="117" y="69"/>
                    <a:pt x="117" y="69"/>
                    <a:pt x="117" y="69"/>
                  </a:cubicBezTo>
                  <a:cubicBezTo>
                    <a:pt x="117" y="80"/>
                    <a:pt x="117" y="80"/>
                    <a:pt x="117" y="80"/>
                  </a:cubicBezTo>
                  <a:cubicBezTo>
                    <a:pt x="135" y="80"/>
                    <a:pt x="135" y="80"/>
                    <a:pt x="135" y="80"/>
                  </a:cubicBezTo>
                  <a:cubicBezTo>
                    <a:pt x="135" y="156"/>
                    <a:pt x="135" y="156"/>
                    <a:pt x="135" y="156"/>
                  </a:cubicBezTo>
                  <a:cubicBezTo>
                    <a:pt x="135" y="176"/>
                    <a:pt x="147" y="186"/>
                    <a:pt x="169" y="186"/>
                  </a:cubicBezTo>
                  <a:cubicBezTo>
                    <a:pt x="183" y="186"/>
                    <a:pt x="194" y="184"/>
                    <a:pt x="213" y="175"/>
                  </a:cubicBezTo>
                  <a:cubicBezTo>
                    <a:pt x="213" y="161"/>
                    <a:pt x="213" y="161"/>
                    <a:pt x="213" y="161"/>
                  </a:cubicBezTo>
                  <a:cubicBezTo>
                    <a:pt x="213" y="161"/>
                    <a:pt x="207" y="162"/>
                    <a:pt x="201" y="162"/>
                  </a:cubicBezTo>
                  <a:cubicBezTo>
                    <a:pt x="184" y="162"/>
                    <a:pt x="178" y="157"/>
                    <a:pt x="178" y="140"/>
                  </a:cubicBezTo>
                  <a:cubicBezTo>
                    <a:pt x="178" y="80"/>
                    <a:pt x="178" y="80"/>
                    <a:pt x="178" y="80"/>
                  </a:cubicBezTo>
                  <a:cubicBezTo>
                    <a:pt x="213" y="80"/>
                    <a:pt x="213" y="80"/>
                    <a:pt x="213" y="80"/>
                  </a:cubicBezTo>
                  <a:cubicBezTo>
                    <a:pt x="213" y="62"/>
                    <a:pt x="213" y="62"/>
                    <a:pt x="213" y="62"/>
                  </a:cubicBezTo>
                  <a:lnTo>
                    <a:pt x="178" y="62"/>
                  </a:lnTo>
                  <a:close/>
                  <a:moveTo>
                    <a:pt x="1107" y="149"/>
                  </a:moveTo>
                  <a:cubicBezTo>
                    <a:pt x="1129" y="131"/>
                    <a:pt x="1129" y="131"/>
                    <a:pt x="1129" y="131"/>
                  </a:cubicBezTo>
                  <a:cubicBezTo>
                    <a:pt x="1129" y="89"/>
                    <a:pt x="1129" y="89"/>
                    <a:pt x="1129" y="89"/>
                  </a:cubicBezTo>
                  <a:cubicBezTo>
                    <a:pt x="1087" y="124"/>
                    <a:pt x="1087" y="124"/>
                    <a:pt x="1087" y="124"/>
                  </a:cubicBezTo>
                  <a:cubicBezTo>
                    <a:pt x="1061" y="91"/>
                    <a:pt x="1061" y="91"/>
                    <a:pt x="1061" y="91"/>
                  </a:cubicBezTo>
                  <a:cubicBezTo>
                    <a:pt x="1078" y="80"/>
                    <a:pt x="1093" y="68"/>
                    <a:pt x="1093" y="44"/>
                  </a:cubicBezTo>
                  <a:cubicBezTo>
                    <a:pt x="1093" y="19"/>
                    <a:pt x="1075" y="0"/>
                    <a:pt x="1048" y="0"/>
                  </a:cubicBezTo>
                  <a:cubicBezTo>
                    <a:pt x="1022" y="0"/>
                    <a:pt x="1000" y="19"/>
                    <a:pt x="1000" y="47"/>
                  </a:cubicBezTo>
                  <a:cubicBezTo>
                    <a:pt x="1000" y="64"/>
                    <a:pt x="1007" y="75"/>
                    <a:pt x="1015" y="84"/>
                  </a:cubicBezTo>
                  <a:cubicBezTo>
                    <a:pt x="997" y="95"/>
                    <a:pt x="981" y="109"/>
                    <a:pt x="981" y="135"/>
                  </a:cubicBezTo>
                  <a:cubicBezTo>
                    <a:pt x="981" y="164"/>
                    <a:pt x="1002" y="187"/>
                    <a:pt x="1038" y="187"/>
                  </a:cubicBezTo>
                  <a:cubicBezTo>
                    <a:pt x="1059" y="187"/>
                    <a:pt x="1071" y="179"/>
                    <a:pt x="1080" y="171"/>
                  </a:cubicBezTo>
                  <a:cubicBezTo>
                    <a:pt x="1091" y="184"/>
                    <a:pt x="1091" y="184"/>
                    <a:pt x="1091" y="184"/>
                  </a:cubicBezTo>
                  <a:cubicBezTo>
                    <a:pt x="1134" y="184"/>
                    <a:pt x="1134" y="184"/>
                    <a:pt x="1134" y="184"/>
                  </a:cubicBezTo>
                  <a:lnTo>
                    <a:pt x="1107" y="149"/>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grpSp>
    </p:spTree>
    <p:extLst>
      <p:ext uri="{BB962C8B-B14F-4D97-AF65-F5344CB8AC3E}">
        <p14:creationId xmlns:p14="http://schemas.microsoft.com/office/powerpoint/2010/main" val="96751141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54.xml><?xml version="1.0" encoding="utf-8"?>
<p:sldLayout xmlns:a="http://schemas.openxmlformats.org/drawingml/2006/main" xmlns:r="http://schemas.openxmlformats.org/officeDocument/2006/relationships" xmlns:p="http://schemas.openxmlformats.org/presentationml/2006/main" showMasterSp="0" preserve="1">
  <p:cSld name="Title Slide - Photo Dark">
    <p:bg>
      <p:bgPr>
        <a:solidFill>
          <a:srgbClr val="7D7D7D"/>
        </a:solidFill>
        <a:effectLst/>
      </p:bgPr>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p:custDataLst>
              <p:tags r:id="rId2"/>
            </p:custDataLst>
            <p:extLst/>
          </p:nvPr>
        </p:nvGraphicFramePr>
        <p:xfrm>
          <a:off x="1192" y="1192"/>
          <a:ext cx="1190" cy="1190"/>
        </p:xfrm>
        <a:graphic>
          <a:graphicData uri="http://schemas.openxmlformats.org/presentationml/2006/ole">
            <mc:AlternateContent xmlns:mc="http://schemas.openxmlformats.org/markup-compatibility/2006">
              <mc:Choice xmlns:v="urn:schemas-microsoft-com:vml" Requires="v">
                <p:oleObj spid="_x0000_s5446" name="think-cell Slide" r:id="rId4" imgW="338" imgH="344" progId="TCLayout.ActiveDocument.1">
                  <p:embed/>
                </p:oleObj>
              </mc:Choice>
              <mc:Fallback>
                <p:oleObj name="think-cell Slide" r:id="rId4" imgW="338" imgH="344" progId="TCLayout.ActiveDocument.1">
                  <p:embed/>
                  <p:pic>
                    <p:nvPicPr>
                      <p:cNvPr id="4" name="Object 3" hidden="1"/>
                      <p:cNvPicPr/>
                      <p:nvPr/>
                    </p:nvPicPr>
                    <p:blipFill>
                      <a:blip r:embed="rId5"/>
                      <a:stretch>
                        <a:fillRect/>
                      </a:stretch>
                    </p:blipFill>
                    <p:spPr>
                      <a:xfrm>
                        <a:off x="1192" y="1192"/>
                        <a:ext cx="1190" cy="1190"/>
                      </a:xfrm>
                      <a:prstGeom prst="rect">
                        <a:avLst/>
                      </a:prstGeom>
                    </p:spPr>
                  </p:pic>
                </p:oleObj>
              </mc:Fallback>
            </mc:AlternateContent>
          </a:graphicData>
        </a:graphic>
      </p:graphicFrame>
      <p:sp>
        <p:nvSpPr>
          <p:cNvPr id="11" name="Background Image">
            <a:extLst>
              <a:ext uri="{FF2B5EF4-FFF2-40B4-BE49-F238E27FC236}">
                <a16:creationId xmlns:a16="http://schemas.microsoft.com/office/drawing/2014/main" id="{2F77C97F-B045-A845-83B7-1E30C85B288C}"/>
              </a:ext>
            </a:extLst>
          </p:cNvPr>
          <p:cNvSpPr>
            <a:spLocks noGrp="1"/>
          </p:cNvSpPr>
          <p:nvPr>
            <p:ph type="pic" sz="quarter" idx="13"/>
          </p:nvPr>
        </p:nvSpPr>
        <p:spPr>
          <a:xfrm>
            <a:off x="0" y="0"/>
            <a:ext cx="9144000" cy="5143500"/>
          </a:xfrm>
          <a:solidFill>
            <a:srgbClr val="7D7D7D"/>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grpSp>
        <p:nvGrpSpPr>
          <p:cNvPr id="5" name="Graphics">
            <a:extLst>
              <a:ext uri="{FF2B5EF4-FFF2-40B4-BE49-F238E27FC236}">
                <a16:creationId xmlns:a16="http://schemas.microsoft.com/office/drawing/2014/main" id="{EA87BC60-C64D-C44F-8D43-3C877410F709}"/>
              </a:ext>
            </a:extLst>
          </p:cNvPr>
          <p:cNvGrpSpPr/>
          <p:nvPr/>
        </p:nvGrpSpPr>
        <p:grpSpPr>
          <a:xfrm>
            <a:off x="0" y="0"/>
            <a:ext cx="9144000" cy="5143500"/>
            <a:chOff x="0" y="0"/>
            <a:chExt cx="12192000" cy="6858000"/>
          </a:xfrm>
        </p:grpSpPr>
        <p:sp>
          <p:nvSpPr>
            <p:cNvPr id="8" name="Ampersand">
              <a:extLst>
                <a:ext uri="{FF2B5EF4-FFF2-40B4-BE49-F238E27FC236}">
                  <a16:creationId xmlns:a16="http://schemas.microsoft.com/office/drawing/2014/main" id="{59F5D7B6-C4F8-4F87-8062-BEAE0E4202CF}"/>
                </a:ext>
              </a:extLst>
            </p:cNvPr>
            <p:cNvSpPr>
              <a:spLocks noChangeAspect="1" noEditPoints="1"/>
            </p:cNvSpPr>
            <p:nvPr/>
          </p:nvSpPr>
          <p:spPr bwMode="gray">
            <a:xfrm>
              <a:off x="0" y="0"/>
              <a:ext cx="12192000" cy="6858000"/>
            </a:xfrm>
            <a:custGeom>
              <a:avLst/>
              <a:gdLst>
                <a:gd name="T0" fmla="*/ 22866 w 25599"/>
                <a:gd name="T1" fmla="*/ 1924 h 14399"/>
                <a:gd name="T2" fmla="*/ 22866 w 25599"/>
                <a:gd name="T3" fmla="*/ 1924 h 14399"/>
                <a:gd name="T4" fmla="*/ 19917 w 25599"/>
                <a:gd name="T5" fmla="*/ 6285 h 14399"/>
                <a:gd name="T6" fmla="*/ 22320 w 25599"/>
                <a:gd name="T7" fmla="*/ 9383 h 14399"/>
                <a:gd name="T8" fmla="*/ 25599 w 25599"/>
                <a:gd name="T9" fmla="*/ 6702 h 14399"/>
                <a:gd name="T10" fmla="*/ 25599 w 25599"/>
                <a:gd name="T11" fmla="*/ 0 h 14399"/>
                <a:gd name="T12" fmla="*/ 22444 w 25599"/>
                <a:gd name="T13" fmla="*/ 0 h 14399"/>
                <a:gd name="T14" fmla="*/ 22866 w 25599"/>
                <a:gd name="T15" fmla="*/ 1924 h 14399"/>
                <a:gd name="T16" fmla="*/ 22135 w 25599"/>
                <a:gd name="T17" fmla="*/ 14399 h 14399"/>
                <a:gd name="T18" fmla="*/ 22135 w 25599"/>
                <a:gd name="T19" fmla="*/ 14399 h 14399"/>
                <a:gd name="T20" fmla="*/ 21685 w 25599"/>
                <a:gd name="T21" fmla="*/ 13829 h 14399"/>
                <a:gd name="T22" fmla="*/ 20931 w 25599"/>
                <a:gd name="T23" fmla="*/ 14399 h 14399"/>
                <a:gd name="T24" fmla="*/ 22135 w 25599"/>
                <a:gd name="T25" fmla="*/ 14399 h 14399"/>
                <a:gd name="T26" fmla="*/ 12339 w 25599"/>
                <a:gd name="T27" fmla="*/ 10418 h 14399"/>
                <a:gd name="T28" fmla="*/ 12339 w 25599"/>
                <a:gd name="T29" fmla="*/ 10418 h 14399"/>
                <a:gd name="T30" fmla="*/ 15530 w 25599"/>
                <a:gd name="T31" fmla="*/ 5690 h 14399"/>
                <a:gd name="T32" fmla="*/ 14175 w 25599"/>
                <a:gd name="T33" fmla="*/ 2121 h 14399"/>
                <a:gd name="T34" fmla="*/ 14687 w 25599"/>
                <a:gd name="T35" fmla="*/ 0 h 14399"/>
                <a:gd name="T36" fmla="*/ 0 w 25599"/>
                <a:gd name="T37" fmla="*/ 0 h 14399"/>
                <a:gd name="T38" fmla="*/ 0 w 25599"/>
                <a:gd name="T39" fmla="*/ 14399 h 14399"/>
                <a:gd name="T40" fmla="*/ 14352 w 25599"/>
                <a:gd name="T41" fmla="*/ 14399 h 14399"/>
                <a:gd name="T42" fmla="*/ 12339 w 25599"/>
                <a:gd name="T43" fmla="*/ 10418 h 14399"/>
                <a:gd name="T44" fmla="*/ 17356 w 25599"/>
                <a:gd name="T45" fmla="*/ 2154 h 14399"/>
                <a:gd name="T46" fmla="*/ 17356 w 25599"/>
                <a:gd name="T47" fmla="*/ 2154 h 14399"/>
                <a:gd name="T48" fmla="*/ 18221 w 25599"/>
                <a:gd name="T49" fmla="*/ 4115 h 14399"/>
                <a:gd name="T50" fmla="*/ 19783 w 25599"/>
                <a:gd name="T51" fmla="*/ 2056 h 14399"/>
                <a:gd name="T52" fmla="*/ 18635 w 25599"/>
                <a:gd name="T53" fmla="*/ 744 h 14399"/>
                <a:gd name="T54" fmla="*/ 17356 w 25599"/>
                <a:gd name="T55" fmla="*/ 2154 h 14399"/>
                <a:gd name="T56" fmla="*/ 25599 w 25599"/>
                <a:gd name="T57" fmla="*/ 13611 h 14399"/>
                <a:gd name="T58" fmla="*/ 25599 w 25599"/>
                <a:gd name="T59" fmla="*/ 13611 h 14399"/>
                <a:gd name="T60" fmla="*/ 25599 w 25599"/>
                <a:gd name="T61" fmla="*/ 10608 h 14399"/>
                <a:gd name="T62" fmla="*/ 24178 w 25599"/>
                <a:gd name="T63" fmla="*/ 11778 h 14399"/>
                <a:gd name="T64" fmla="*/ 25599 w 25599"/>
                <a:gd name="T65" fmla="*/ 13611 h 14399"/>
                <a:gd name="T66" fmla="*/ 15782 w 25599"/>
                <a:gd name="T67" fmla="*/ 10320 h 14399"/>
                <a:gd name="T68" fmla="*/ 15782 w 25599"/>
                <a:gd name="T69" fmla="*/ 10320 h 14399"/>
                <a:gd name="T70" fmla="*/ 17258 w 25599"/>
                <a:gd name="T71" fmla="*/ 7991 h 14399"/>
                <a:gd name="T72" fmla="*/ 19866 w 25599"/>
                <a:gd name="T73" fmla="*/ 11388 h 14399"/>
                <a:gd name="T74" fmla="*/ 17750 w 25599"/>
                <a:gd name="T75" fmla="*/ 12254 h 14399"/>
                <a:gd name="T76" fmla="*/ 15782 w 25599"/>
                <a:gd name="T77" fmla="*/ 10320 h 14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599" h="14399">
                  <a:moveTo>
                    <a:pt x="22866" y="1924"/>
                  </a:moveTo>
                  <a:lnTo>
                    <a:pt x="22866" y="1924"/>
                  </a:lnTo>
                  <a:cubicBezTo>
                    <a:pt x="22866" y="4186"/>
                    <a:pt x="21457" y="5301"/>
                    <a:pt x="19917" y="6285"/>
                  </a:cubicBezTo>
                  <a:lnTo>
                    <a:pt x="22320" y="9383"/>
                  </a:lnTo>
                  <a:lnTo>
                    <a:pt x="25599" y="6702"/>
                  </a:lnTo>
                  <a:lnTo>
                    <a:pt x="25599" y="0"/>
                  </a:lnTo>
                  <a:lnTo>
                    <a:pt x="22444" y="0"/>
                  </a:lnTo>
                  <a:cubicBezTo>
                    <a:pt x="22718" y="570"/>
                    <a:pt x="22866" y="1223"/>
                    <a:pt x="22866" y="1924"/>
                  </a:cubicBezTo>
                  <a:close/>
                  <a:moveTo>
                    <a:pt x="22135" y="14399"/>
                  </a:moveTo>
                  <a:lnTo>
                    <a:pt x="22135" y="14399"/>
                  </a:lnTo>
                  <a:lnTo>
                    <a:pt x="21685" y="13829"/>
                  </a:lnTo>
                  <a:cubicBezTo>
                    <a:pt x="21459" y="14020"/>
                    <a:pt x="21210" y="14215"/>
                    <a:pt x="20931" y="14399"/>
                  </a:cubicBezTo>
                  <a:lnTo>
                    <a:pt x="22135" y="14399"/>
                  </a:lnTo>
                  <a:close/>
                  <a:moveTo>
                    <a:pt x="12339" y="10418"/>
                  </a:moveTo>
                  <a:lnTo>
                    <a:pt x="12339" y="10418"/>
                  </a:lnTo>
                  <a:cubicBezTo>
                    <a:pt x="12339" y="8024"/>
                    <a:pt x="13815" y="6712"/>
                    <a:pt x="15530" y="5690"/>
                  </a:cubicBezTo>
                  <a:cubicBezTo>
                    <a:pt x="14841" y="4779"/>
                    <a:pt x="14175" y="3740"/>
                    <a:pt x="14175" y="2121"/>
                  </a:cubicBezTo>
                  <a:cubicBezTo>
                    <a:pt x="14175" y="1324"/>
                    <a:pt x="14360" y="609"/>
                    <a:pt x="14687" y="0"/>
                  </a:cubicBezTo>
                  <a:lnTo>
                    <a:pt x="0" y="0"/>
                  </a:lnTo>
                  <a:lnTo>
                    <a:pt x="0" y="14399"/>
                  </a:lnTo>
                  <a:lnTo>
                    <a:pt x="14352" y="14399"/>
                  </a:lnTo>
                  <a:cubicBezTo>
                    <a:pt x="13055" y="13517"/>
                    <a:pt x="12339" y="12085"/>
                    <a:pt x="12339" y="10418"/>
                  </a:cubicBezTo>
                  <a:close/>
                  <a:moveTo>
                    <a:pt x="17356" y="2154"/>
                  </a:moveTo>
                  <a:lnTo>
                    <a:pt x="17356" y="2154"/>
                  </a:lnTo>
                  <a:cubicBezTo>
                    <a:pt x="17356" y="2957"/>
                    <a:pt x="17728" y="3498"/>
                    <a:pt x="18221" y="4115"/>
                  </a:cubicBezTo>
                  <a:cubicBezTo>
                    <a:pt x="19165" y="3560"/>
                    <a:pt x="19783" y="3036"/>
                    <a:pt x="19783" y="2056"/>
                  </a:cubicBezTo>
                  <a:cubicBezTo>
                    <a:pt x="19783" y="1367"/>
                    <a:pt x="19422" y="744"/>
                    <a:pt x="18635" y="744"/>
                  </a:cubicBezTo>
                  <a:cubicBezTo>
                    <a:pt x="17881" y="744"/>
                    <a:pt x="17356" y="1301"/>
                    <a:pt x="17356" y="2154"/>
                  </a:cubicBezTo>
                  <a:close/>
                  <a:moveTo>
                    <a:pt x="25599" y="13611"/>
                  </a:moveTo>
                  <a:lnTo>
                    <a:pt x="25599" y="13611"/>
                  </a:lnTo>
                  <a:lnTo>
                    <a:pt x="25599" y="10608"/>
                  </a:lnTo>
                  <a:lnTo>
                    <a:pt x="24178" y="11778"/>
                  </a:lnTo>
                  <a:lnTo>
                    <a:pt x="25599" y="13611"/>
                  </a:lnTo>
                  <a:close/>
                  <a:moveTo>
                    <a:pt x="15782" y="10320"/>
                  </a:moveTo>
                  <a:lnTo>
                    <a:pt x="15782" y="10320"/>
                  </a:lnTo>
                  <a:cubicBezTo>
                    <a:pt x="15782" y="9172"/>
                    <a:pt x="16307" y="8614"/>
                    <a:pt x="17258" y="7991"/>
                  </a:cubicBezTo>
                  <a:lnTo>
                    <a:pt x="19866" y="11388"/>
                  </a:lnTo>
                  <a:cubicBezTo>
                    <a:pt x="19357" y="11795"/>
                    <a:pt x="18635" y="12254"/>
                    <a:pt x="17750" y="12254"/>
                  </a:cubicBezTo>
                  <a:cubicBezTo>
                    <a:pt x="16700" y="12254"/>
                    <a:pt x="15782" y="11533"/>
                    <a:pt x="15782" y="10320"/>
                  </a:cubicBezTo>
                  <a:close/>
                </a:path>
              </a:pathLst>
            </a:custGeom>
            <a:solidFill>
              <a:srgbClr val="000000">
                <a:alpha val="70000"/>
              </a:srgb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dirty="0"/>
            </a:p>
          </p:txBody>
        </p:sp>
        <p:pic>
          <p:nvPicPr>
            <p:cNvPr id="9" name="Strategy&amp;">
              <a:extLst>
                <a:ext uri="{FF2B5EF4-FFF2-40B4-BE49-F238E27FC236}">
                  <a16:creationId xmlns:a16="http://schemas.microsoft.com/office/drawing/2014/main" id="{2F6ADF0E-E19A-1A49-95D3-8EEB5D4D9AA5}"/>
                </a:ext>
              </a:extLst>
            </p:cNvPr>
            <p:cNvPicPr>
              <a:picLocks noChangeAspect="1"/>
            </p:cNvPicPr>
            <p:nvPr/>
          </p:nvPicPr>
          <p:blipFill>
            <a:blip r:embed="rId6"/>
            <a:stretch>
              <a:fillRect/>
            </a:stretch>
          </p:blipFill>
          <p:spPr bwMode="gray">
            <a:xfrm>
              <a:off x="280988" y="349250"/>
              <a:ext cx="1828800" cy="488950"/>
            </a:xfrm>
            <a:prstGeom prst="rect">
              <a:avLst/>
            </a:prstGeom>
          </p:spPr>
        </p:pic>
        <p:sp>
          <p:nvSpPr>
            <p:cNvPr id="7" name="Bar">
              <a:extLst>
                <a:ext uri="{FF2B5EF4-FFF2-40B4-BE49-F238E27FC236}">
                  <a16:creationId xmlns:a16="http://schemas.microsoft.com/office/drawing/2014/main" id="{76C669D0-9BEB-F346-9B79-3726E8CF9897}"/>
                </a:ext>
              </a:extLst>
            </p:cNvPr>
            <p:cNvSpPr/>
            <p:nvPr/>
          </p:nvSpPr>
          <p:spPr bwMode="white">
            <a:xfrm>
              <a:off x="442912" y="1504950"/>
              <a:ext cx="5473701" cy="91440"/>
            </a:xfrm>
            <a:prstGeom prst="rect">
              <a:avLst/>
            </a:prstGeom>
            <a:solidFill>
              <a:schemeClr val="tx1"/>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pic>
          <p:nvPicPr>
            <p:cNvPr id="10" name="PwC">
              <a:extLst>
                <a:ext uri="{FF2B5EF4-FFF2-40B4-BE49-F238E27FC236}">
                  <a16:creationId xmlns:a16="http://schemas.microsoft.com/office/drawing/2014/main" id="{2970D6D7-B7CA-A54C-ADCE-4C01D34A56E0}"/>
                </a:ext>
              </a:extLst>
            </p:cNvPr>
            <p:cNvPicPr>
              <a:picLocks noChangeAspect="1"/>
            </p:cNvPicPr>
            <p:nvPr/>
          </p:nvPicPr>
          <p:blipFill>
            <a:blip r:embed="rId7"/>
            <a:stretch>
              <a:fillRect/>
            </a:stretch>
          </p:blipFill>
          <p:spPr bwMode="gray">
            <a:xfrm>
              <a:off x="242888" y="5431536"/>
              <a:ext cx="1260475" cy="1041400"/>
            </a:xfrm>
            <a:prstGeom prst="rect">
              <a:avLst/>
            </a:prstGeom>
          </p:spPr>
        </p:pic>
      </p:grpSp>
      <p:sp>
        <p:nvSpPr>
          <p:cNvPr id="2" name="Title"/>
          <p:cNvSpPr>
            <a:spLocks noGrp="1"/>
          </p:cNvSpPr>
          <p:nvPr>
            <p:ph type="ctrTitle" hasCustomPrompt="1"/>
          </p:nvPr>
        </p:nvSpPr>
        <p:spPr bwMode="gray">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bwMode="gray">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Tree>
    <p:extLst>
      <p:ext uri="{BB962C8B-B14F-4D97-AF65-F5344CB8AC3E}">
        <p14:creationId xmlns:p14="http://schemas.microsoft.com/office/powerpoint/2010/main" val="427033521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preserve="1">
  <p:cSld name="1_Title Slide - Photo Dark">
    <p:bg>
      <p:bgPr>
        <a:solidFill>
          <a:srgbClr val="7D7D7D"/>
        </a:solidFill>
        <a:effectLst/>
      </p:bgPr>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p:custDataLst>
              <p:tags r:id="rId2"/>
            </p:custDataLst>
            <p:extLst/>
          </p:nvPr>
        </p:nvGraphicFramePr>
        <p:xfrm>
          <a:off x="1192" y="1192"/>
          <a:ext cx="1190" cy="1190"/>
        </p:xfrm>
        <a:graphic>
          <a:graphicData uri="http://schemas.openxmlformats.org/presentationml/2006/ole">
            <mc:AlternateContent xmlns:mc="http://schemas.openxmlformats.org/markup-compatibility/2006">
              <mc:Choice xmlns:v="urn:schemas-microsoft-com:vml" Requires="v">
                <p:oleObj spid="_x0000_s6470" name="think-cell Slide" r:id="rId4" imgW="338" imgH="344" progId="TCLayout.ActiveDocument.1">
                  <p:embed/>
                </p:oleObj>
              </mc:Choice>
              <mc:Fallback>
                <p:oleObj name="think-cell Slide" r:id="rId4" imgW="338" imgH="344" progId="TCLayout.ActiveDocument.1">
                  <p:embed/>
                  <p:pic>
                    <p:nvPicPr>
                      <p:cNvPr id="4" name="Object 3" hidden="1"/>
                      <p:cNvPicPr/>
                      <p:nvPr/>
                    </p:nvPicPr>
                    <p:blipFill>
                      <a:blip r:embed="rId5"/>
                      <a:stretch>
                        <a:fillRect/>
                      </a:stretch>
                    </p:blipFill>
                    <p:spPr>
                      <a:xfrm>
                        <a:off x="1192" y="1192"/>
                        <a:ext cx="1190" cy="1190"/>
                      </a:xfrm>
                      <a:prstGeom prst="rect">
                        <a:avLst/>
                      </a:prstGeom>
                    </p:spPr>
                  </p:pic>
                </p:oleObj>
              </mc:Fallback>
            </mc:AlternateContent>
          </a:graphicData>
        </a:graphic>
      </p:graphicFrame>
      <p:sp>
        <p:nvSpPr>
          <p:cNvPr id="11" name="Background Image">
            <a:extLst>
              <a:ext uri="{FF2B5EF4-FFF2-40B4-BE49-F238E27FC236}">
                <a16:creationId xmlns:a16="http://schemas.microsoft.com/office/drawing/2014/main" id="{2F77C97F-B045-A845-83B7-1E30C85B288C}"/>
              </a:ext>
            </a:extLst>
          </p:cNvPr>
          <p:cNvSpPr>
            <a:spLocks noGrp="1"/>
          </p:cNvSpPr>
          <p:nvPr>
            <p:ph type="pic" sz="quarter" idx="13"/>
          </p:nvPr>
        </p:nvSpPr>
        <p:spPr>
          <a:xfrm>
            <a:off x="0" y="0"/>
            <a:ext cx="9144000" cy="5143500"/>
          </a:xfrm>
          <a:solidFill>
            <a:srgbClr val="7D7D7D"/>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8" name="Ampersand">
            <a:extLst>
              <a:ext uri="{FF2B5EF4-FFF2-40B4-BE49-F238E27FC236}">
                <a16:creationId xmlns:a16="http://schemas.microsoft.com/office/drawing/2014/main" id="{59F5D7B6-C4F8-4F87-8062-BEAE0E4202CF}"/>
              </a:ext>
            </a:extLst>
          </p:cNvPr>
          <p:cNvSpPr>
            <a:spLocks noChangeAspect="1" noEditPoints="1"/>
          </p:cNvSpPr>
          <p:nvPr/>
        </p:nvSpPr>
        <p:spPr bwMode="gray">
          <a:xfrm>
            <a:off x="0" y="0"/>
            <a:ext cx="9144000" cy="5143500"/>
          </a:xfrm>
          <a:custGeom>
            <a:avLst/>
            <a:gdLst>
              <a:gd name="T0" fmla="*/ 22866 w 25599"/>
              <a:gd name="T1" fmla="*/ 1924 h 14399"/>
              <a:gd name="T2" fmla="*/ 22866 w 25599"/>
              <a:gd name="T3" fmla="*/ 1924 h 14399"/>
              <a:gd name="T4" fmla="*/ 19917 w 25599"/>
              <a:gd name="T5" fmla="*/ 6285 h 14399"/>
              <a:gd name="T6" fmla="*/ 22320 w 25599"/>
              <a:gd name="T7" fmla="*/ 9383 h 14399"/>
              <a:gd name="T8" fmla="*/ 25599 w 25599"/>
              <a:gd name="T9" fmla="*/ 6702 h 14399"/>
              <a:gd name="T10" fmla="*/ 25599 w 25599"/>
              <a:gd name="T11" fmla="*/ 0 h 14399"/>
              <a:gd name="T12" fmla="*/ 22444 w 25599"/>
              <a:gd name="T13" fmla="*/ 0 h 14399"/>
              <a:gd name="T14" fmla="*/ 22866 w 25599"/>
              <a:gd name="T15" fmla="*/ 1924 h 14399"/>
              <a:gd name="T16" fmla="*/ 22135 w 25599"/>
              <a:gd name="T17" fmla="*/ 14399 h 14399"/>
              <a:gd name="T18" fmla="*/ 22135 w 25599"/>
              <a:gd name="T19" fmla="*/ 14399 h 14399"/>
              <a:gd name="T20" fmla="*/ 21685 w 25599"/>
              <a:gd name="T21" fmla="*/ 13829 h 14399"/>
              <a:gd name="T22" fmla="*/ 20931 w 25599"/>
              <a:gd name="T23" fmla="*/ 14399 h 14399"/>
              <a:gd name="T24" fmla="*/ 22135 w 25599"/>
              <a:gd name="T25" fmla="*/ 14399 h 14399"/>
              <a:gd name="T26" fmla="*/ 12339 w 25599"/>
              <a:gd name="T27" fmla="*/ 10418 h 14399"/>
              <a:gd name="T28" fmla="*/ 12339 w 25599"/>
              <a:gd name="T29" fmla="*/ 10418 h 14399"/>
              <a:gd name="T30" fmla="*/ 15530 w 25599"/>
              <a:gd name="T31" fmla="*/ 5690 h 14399"/>
              <a:gd name="T32" fmla="*/ 14175 w 25599"/>
              <a:gd name="T33" fmla="*/ 2121 h 14399"/>
              <a:gd name="T34" fmla="*/ 14687 w 25599"/>
              <a:gd name="T35" fmla="*/ 0 h 14399"/>
              <a:gd name="T36" fmla="*/ 0 w 25599"/>
              <a:gd name="T37" fmla="*/ 0 h 14399"/>
              <a:gd name="T38" fmla="*/ 0 w 25599"/>
              <a:gd name="T39" fmla="*/ 14399 h 14399"/>
              <a:gd name="T40" fmla="*/ 14352 w 25599"/>
              <a:gd name="T41" fmla="*/ 14399 h 14399"/>
              <a:gd name="T42" fmla="*/ 12339 w 25599"/>
              <a:gd name="T43" fmla="*/ 10418 h 14399"/>
              <a:gd name="T44" fmla="*/ 17356 w 25599"/>
              <a:gd name="T45" fmla="*/ 2154 h 14399"/>
              <a:gd name="T46" fmla="*/ 17356 w 25599"/>
              <a:gd name="T47" fmla="*/ 2154 h 14399"/>
              <a:gd name="T48" fmla="*/ 18221 w 25599"/>
              <a:gd name="T49" fmla="*/ 4115 h 14399"/>
              <a:gd name="T50" fmla="*/ 19783 w 25599"/>
              <a:gd name="T51" fmla="*/ 2056 h 14399"/>
              <a:gd name="T52" fmla="*/ 18635 w 25599"/>
              <a:gd name="T53" fmla="*/ 744 h 14399"/>
              <a:gd name="T54" fmla="*/ 17356 w 25599"/>
              <a:gd name="T55" fmla="*/ 2154 h 14399"/>
              <a:gd name="T56" fmla="*/ 25599 w 25599"/>
              <a:gd name="T57" fmla="*/ 13611 h 14399"/>
              <a:gd name="T58" fmla="*/ 25599 w 25599"/>
              <a:gd name="T59" fmla="*/ 13611 h 14399"/>
              <a:gd name="T60" fmla="*/ 25599 w 25599"/>
              <a:gd name="T61" fmla="*/ 10608 h 14399"/>
              <a:gd name="T62" fmla="*/ 24178 w 25599"/>
              <a:gd name="T63" fmla="*/ 11778 h 14399"/>
              <a:gd name="T64" fmla="*/ 25599 w 25599"/>
              <a:gd name="T65" fmla="*/ 13611 h 14399"/>
              <a:gd name="T66" fmla="*/ 15782 w 25599"/>
              <a:gd name="T67" fmla="*/ 10320 h 14399"/>
              <a:gd name="T68" fmla="*/ 15782 w 25599"/>
              <a:gd name="T69" fmla="*/ 10320 h 14399"/>
              <a:gd name="T70" fmla="*/ 17258 w 25599"/>
              <a:gd name="T71" fmla="*/ 7991 h 14399"/>
              <a:gd name="T72" fmla="*/ 19866 w 25599"/>
              <a:gd name="T73" fmla="*/ 11388 h 14399"/>
              <a:gd name="T74" fmla="*/ 17750 w 25599"/>
              <a:gd name="T75" fmla="*/ 12254 h 14399"/>
              <a:gd name="T76" fmla="*/ 15782 w 25599"/>
              <a:gd name="T77" fmla="*/ 10320 h 14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599" h="14399">
                <a:moveTo>
                  <a:pt x="22866" y="1924"/>
                </a:moveTo>
                <a:lnTo>
                  <a:pt x="22866" y="1924"/>
                </a:lnTo>
                <a:cubicBezTo>
                  <a:pt x="22866" y="4186"/>
                  <a:pt x="21457" y="5301"/>
                  <a:pt x="19917" y="6285"/>
                </a:cubicBezTo>
                <a:lnTo>
                  <a:pt x="22320" y="9383"/>
                </a:lnTo>
                <a:lnTo>
                  <a:pt x="25599" y="6702"/>
                </a:lnTo>
                <a:lnTo>
                  <a:pt x="25599" y="0"/>
                </a:lnTo>
                <a:lnTo>
                  <a:pt x="22444" y="0"/>
                </a:lnTo>
                <a:cubicBezTo>
                  <a:pt x="22718" y="570"/>
                  <a:pt x="22866" y="1223"/>
                  <a:pt x="22866" y="1924"/>
                </a:cubicBezTo>
                <a:close/>
                <a:moveTo>
                  <a:pt x="22135" y="14399"/>
                </a:moveTo>
                <a:lnTo>
                  <a:pt x="22135" y="14399"/>
                </a:lnTo>
                <a:lnTo>
                  <a:pt x="21685" y="13829"/>
                </a:lnTo>
                <a:cubicBezTo>
                  <a:pt x="21459" y="14020"/>
                  <a:pt x="21210" y="14215"/>
                  <a:pt x="20931" y="14399"/>
                </a:cubicBezTo>
                <a:lnTo>
                  <a:pt x="22135" y="14399"/>
                </a:lnTo>
                <a:close/>
                <a:moveTo>
                  <a:pt x="12339" y="10418"/>
                </a:moveTo>
                <a:lnTo>
                  <a:pt x="12339" y="10418"/>
                </a:lnTo>
                <a:cubicBezTo>
                  <a:pt x="12339" y="8024"/>
                  <a:pt x="13815" y="6712"/>
                  <a:pt x="15530" y="5690"/>
                </a:cubicBezTo>
                <a:cubicBezTo>
                  <a:pt x="14841" y="4779"/>
                  <a:pt x="14175" y="3740"/>
                  <a:pt x="14175" y="2121"/>
                </a:cubicBezTo>
                <a:cubicBezTo>
                  <a:pt x="14175" y="1324"/>
                  <a:pt x="14360" y="609"/>
                  <a:pt x="14687" y="0"/>
                </a:cubicBezTo>
                <a:lnTo>
                  <a:pt x="0" y="0"/>
                </a:lnTo>
                <a:lnTo>
                  <a:pt x="0" y="14399"/>
                </a:lnTo>
                <a:lnTo>
                  <a:pt x="14352" y="14399"/>
                </a:lnTo>
                <a:cubicBezTo>
                  <a:pt x="13055" y="13517"/>
                  <a:pt x="12339" y="12085"/>
                  <a:pt x="12339" y="10418"/>
                </a:cubicBezTo>
                <a:close/>
                <a:moveTo>
                  <a:pt x="17356" y="2154"/>
                </a:moveTo>
                <a:lnTo>
                  <a:pt x="17356" y="2154"/>
                </a:lnTo>
                <a:cubicBezTo>
                  <a:pt x="17356" y="2957"/>
                  <a:pt x="17728" y="3498"/>
                  <a:pt x="18221" y="4115"/>
                </a:cubicBezTo>
                <a:cubicBezTo>
                  <a:pt x="19165" y="3560"/>
                  <a:pt x="19783" y="3036"/>
                  <a:pt x="19783" y="2056"/>
                </a:cubicBezTo>
                <a:cubicBezTo>
                  <a:pt x="19783" y="1367"/>
                  <a:pt x="19422" y="744"/>
                  <a:pt x="18635" y="744"/>
                </a:cubicBezTo>
                <a:cubicBezTo>
                  <a:pt x="17881" y="744"/>
                  <a:pt x="17356" y="1301"/>
                  <a:pt x="17356" y="2154"/>
                </a:cubicBezTo>
                <a:close/>
                <a:moveTo>
                  <a:pt x="25599" y="13611"/>
                </a:moveTo>
                <a:lnTo>
                  <a:pt x="25599" y="13611"/>
                </a:lnTo>
                <a:lnTo>
                  <a:pt x="25599" y="10608"/>
                </a:lnTo>
                <a:lnTo>
                  <a:pt x="24178" y="11778"/>
                </a:lnTo>
                <a:lnTo>
                  <a:pt x="25599" y="13611"/>
                </a:lnTo>
                <a:close/>
                <a:moveTo>
                  <a:pt x="15782" y="10320"/>
                </a:moveTo>
                <a:lnTo>
                  <a:pt x="15782" y="10320"/>
                </a:lnTo>
                <a:cubicBezTo>
                  <a:pt x="15782" y="9172"/>
                  <a:pt x="16307" y="8614"/>
                  <a:pt x="17258" y="7991"/>
                </a:cubicBezTo>
                <a:lnTo>
                  <a:pt x="19866" y="11388"/>
                </a:lnTo>
                <a:cubicBezTo>
                  <a:pt x="19357" y="11795"/>
                  <a:pt x="18635" y="12254"/>
                  <a:pt x="17750" y="12254"/>
                </a:cubicBezTo>
                <a:cubicBezTo>
                  <a:pt x="16700" y="12254"/>
                  <a:pt x="15782" y="11533"/>
                  <a:pt x="15782" y="10320"/>
                </a:cubicBezTo>
                <a:close/>
              </a:path>
            </a:pathLst>
          </a:custGeom>
          <a:solidFill>
            <a:srgbClr val="000000">
              <a:alpha val="70000"/>
            </a:srgbClr>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7" name="Bar">
            <a:extLst>
              <a:ext uri="{FF2B5EF4-FFF2-40B4-BE49-F238E27FC236}">
                <a16:creationId xmlns:a16="http://schemas.microsoft.com/office/drawing/2014/main" id="{76C669D0-9BEB-F346-9B79-3726E8CF9897}"/>
              </a:ext>
            </a:extLst>
          </p:cNvPr>
          <p:cNvSpPr/>
          <p:nvPr/>
        </p:nvSpPr>
        <p:spPr bwMode="white">
          <a:xfrm>
            <a:off x="332184" y="1128713"/>
            <a:ext cx="4105276" cy="68580"/>
          </a:xfrm>
          <a:prstGeom prst="rect">
            <a:avLst/>
          </a:prstGeom>
          <a:solidFill>
            <a:schemeClr val="tx1"/>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bwMode="gray">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bwMode="gray">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grpSp>
        <p:nvGrpSpPr>
          <p:cNvPr id="12" name="Group 11"/>
          <p:cNvGrpSpPr/>
          <p:nvPr/>
        </p:nvGrpSpPr>
        <p:grpSpPr>
          <a:xfrm>
            <a:off x="342900" y="319588"/>
            <a:ext cx="1122524" cy="348098"/>
            <a:chOff x="3638550" y="5445125"/>
            <a:chExt cx="3849688" cy="1193801"/>
          </a:xfrm>
          <a:solidFill>
            <a:schemeClr val="tx1"/>
          </a:solidFill>
        </p:grpSpPr>
        <p:sp>
          <p:nvSpPr>
            <p:cNvPr id="13" name="Freeform 12"/>
            <p:cNvSpPr>
              <a:spLocks noEditPoints="1"/>
            </p:cNvSpPr>
            <p:nvPr/>
          </p:nvSpPr>
          <p:spPr bwMode="auto">
            <a:xfrm>
              <a:off x="3638550" y="6369050"/>
              <a:ext cx="169863" cy="204788"/>
            </a:xfrm>
            <a:custGeom>
              <a:avLst/>
              <a:gdLst>
                <a:gd name="T0" fmla="*/ 29 w 50"/>
                <a:gd name="T1" fmla="*/ 0 h 60"/>
                <a:gd name="T2" fmla="*/ 43 w 50"/>
                <a:gd name="T3" fmla="*/ 3 h 60"/>
                <a:gd name="T4" fmla="*/ 50 w 50"/>
                <a:gd name="T5" fmla="*/ 15 h 60"/>
                <a:gd name="T6" fmla="*/ 24 w 50"/>
                <a:gd name="T7" fmla="*/ 37 h 60"/>
                <a:gd name="T8" fmla="*/ 18 w 50"/>
                <a:gd name="T9" fmla="*/ 37 h 60"/>
                <a:gd name="T10" fmla="*/ 15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6 w 50"/>
                <a:gd name="T23" fmla="*/ 56 h 60"/>
                <a:gd name="T24" fmla="*/ 7 w 50"/>
                <a:gd name="T25" fmla="*/ 54 h 60"/>
                <a:gd name="T26" fmla="*/ 17 w 50"/>
                <a:gd name="T27" fmla="*/ 6 h 60"/>
                <a:gd name="T28" fmla="*/ 16 w 50"/>
                <a:gd name="T29" fmla="*/ 4 h 60"/>
                <a:gd name="T30" fmla="*/ 10 w 50"/>
                <a:gd name="T31" fmla="*/ 4 h 60"/>
                <a:gd name="T32" fmla="*/ 10 w 50"/>
                <a:gd name="T33" fmla="*/ 0 h 60"/>
                <a:gd name="T34" fmla="*/ 29 w 50"/>
                <a:gd name="T35" fmla="*/ 0 h 60"/>
                <a:gd name="T36" fmla="*/ 19 w 50"/>
                <a:gd name="T37" fmla="*/ 33 h 60"/>
                <a:gd name="T38" fmla="*/ 22 w 50"/>
                <a:gd name="T39" fmla="*/ 33 h 60"/>
                <a:gd name="T40" fmla="*/ 42 w 50"/>
                <a:gd name="T41" fmla="*/ 16 h 60"/>
                <a:gd name="T42" fmla="*/ 28 w 50"/>
                <a:gd name="T43" fmla="*/ 4 h 60"/>
                <a:gd name="T44" fmla="*/ 24 w 50"/>
                <a:gd name="T45" fmla="*/ 4 h 60"/>
                <a:gd name="T46" fmla="*/ 19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9" y="0"/>
                  </a:moveTo>
                  <a:cubicBezTo>
                    <a:pt x="36" y="0"/>
                    <a:pt x="40" y="1"/>
                    <a:pt x="43" y="3"/>
                  </a:cubicBezTo>
                  <a:cubicBezTo>
                    <a:pt x="48" y="5"/>
                    <a:pt x="50" y="9"/>
                    <a:pt x="50" y="15"/>
                  </a:cubicBezTo>
                  <a:cubicBezTo>
                    <a:pt x="50" y="28"/>
                    <a:pt x="39" y="37"/>
                    <a:pt x="24" y="37"/>
                  </a:cubicBezTo>
                  <a:cubicBezTo>
                    <a:pt x="22" y="37"/>
                    <a:pt x="22" y="37"/>
                    <a:pt x="18" y="37"/>
                  </a:cubicBezTo>
                  <a:cubicBezTo>
                    <a:pt x="15" y="54"/>
                    <a:pt x="15" y="54"/>
                    <a:pt x="15"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6" y="56"/>
                    <a:pt x="6" y="56"/>
                    <a:pt x="6" y="56"/>
                  </a:cubicBezTo>
                  <a:cubicBezTo>
                    <a:pt x="7" y="54"/>
                    <a:pt x="7" y="54"/>
                    <a:pt x="7" y="54"/>
                  </a:cubicBezTo>
                  <a:cubicBezTo>
                    <a:pt x="17" y="6"/>
                    <a:pt x="17" y="6"/>
                    <a:pt x="17" y="6"/>
                  </a:cubicBezTo>
                  <a:cubicBezTo>
                    <a:pt x="16" y="4"/>
                    <a:pt x="16" y="4"/>
                    <a:pt x="16" y="4"/>
                  </a:cubicBezTo>
                  <a:cubicBezTo>
                    <a:pt x="10" y="4"/>
                    <a:pt x="10" y="4"/>
                    <a:pt x="10" y="4"/>
                  </a:cubicBezTo>
                  <a:cubicBezTo>
                    <a:pt x="10" y="0"/>
                    <a:pt x="10" y="0"/>
                    <a:pt x="10" y="0"/>
                  </a:cubicBezTo>
                  <a:lnTo>
                    <a:pt x="29" y="0"/>
                  </a:lnTo>
                  <a:close/>
                  <a:moveTo>
                    <a:pt x="19" y="33"/>
                  </a:moveTo>
                  <a:cubicBezTo>
                    <a:pt x="20" y="33"/>
                    <a:pt x="21" y="33"/>
                    <a:pt x="22" y="33"/>
                  </a:cubicBezTo>
                  <a:cubicBezTo>
                    <a:pt x="35" y="33"/>
                    <a:pt x="42" y="27"/>
                    <a:pt x="42" y="16"/>
                  </a:cubicBezTo>
                  <a:cubicBezTo>
                    <a:pt x="42" y="8"/>
                    <a:pt x="38" y="4"/>
                    <a:pt x="28" y="4"/>
                  </a:cubicBezTo>
                  <a:cubicBezTo>
                    <a:pt x="27" y="4"/>
                    <a:pt x="27" y="4"/>
                    <a:pt x="24" y="4"/>
                  </a:cubicBezTo>
                  <a:lnTo>
                    <a:pt x="19"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4" name="Freeform 13"/>
            <p:cNvSpPr>
              <a:spLocks noEditPoints="1"/>
            </p:cNvSpPr>
            <p:nvPr/>
          </p:nvSpPr>
          <p:spPr bwMode="auto">
            <a:xfrm>
              <a:off x="3808413" y="6427788"/>
              <a:ext cx="139700" cy="146050"/>
            </a:xfrm>
            <a:custGeom>
              <a:avLst/>
              <a:gdLst>
                <a:gd name="T0" fmla="*/ 39 w 41"/>
                <a:gd name="T1" fmla="*/ 0 h 43"/>
                <a:gd name="T2" fmla="*/ 36 w 41"/>
                <a:gd name="T3" fmla="*/ 13 h 43"/>
                <a:gd name="T4" fmla="*/ 32 w 41"/>
                <a:gd name="T5" fmla="*/ 28 h 43"/>
                <a:gd name="T6" fmla="*/ 32 w 41"/>
                <a:gd name="T7" fmla="*/ 35 h 43"/>
                <a:gd name="T8" fmla="*/ 36 w 41"/>
                <a:gd name="T9" fmla="*/ 38 h 43"/>
                <a:gd name="T10" fmla="*/ 41 w 41"/>
                <a:gd name="T11" fmla="*/ 38 h 43"/>
                <a:gd name="T12" fmla="*/ 41 w 41"/>
                <a:gd name="T13" fmla="*/ 40 h 43"/>
                <a:gd name="T14" fmla="*/ 30 w 41"/>
                <a:gd name="T15" fmla="*/ 43 h 43"/>
                <a:gd name="T16" fmla="*/ 25 w 41"/>
                <a:gd name="T17" fmla="*/ 36 h 43"/>
                <a:gd name="T18" fmla="*/ 12 w 41"/>
                <a:gd name="T19" fmla="*/ 43 h 43"/>
                <a:gd name="T20" fmla="*/ 0 w 41"/>
                <a:gd name="T21" fmla="*/ 28 h 43"/>
                <a:gd name="T22" fmla="*/ 24 w 41"/>
                <a:gd name="T23" fmla="*/ 0 h 43"/>
                <a:gd name="T24" fmla="*/ 33 w 41"/>
                <a:gd name="T25" fmla="*/ 2 h 43"/>
                <a:gd name="T26" fmla="*/ 34 w 41"/>
                <a:gd name="T27" fmla="*/ 0 h 43"/>
                <a:gd name="T28" fmla="*/ 39 w 41"/>
                <a:gd name="T29" fmla="*/ 0 h 43"/>
                <a:gd name="T30" fmla="*/ 26 w 41"/>
                <a:gd name="T31" fmla="*/ 4 h 43"/>
                <a:gd name="T32" fmla="*/ 25 w 41"/>
                <a:gd name="T33" fmla="*/ 3 h 43"/>
                <a:gd name="T34" fmla="*/ 7 w 41"/>
                <a:gd name="T35" fmla="*/ 27 h 43"/>
                <a:gd name="T36" fmla="*/ 15 w 41"/>
                <a:gd name="T37" fmla="*/ 38 h 43"/>
                <a:gd name="T38" fmla="*/ 25 w 41"/>
                <a:gd name="T39" fmla="*/ 32 h 43"/>
                <a:gd name="T40" fmla="*/ 30 w 41"/>
                <a:gd name="T41" fmla="*/ 9 h 43"/>
                <a:gd name="T42" fmla="*/ 26 w 41"/>
                <a:gd name="T43"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43">
                  <a:moveTo>
                    <a:pt x="39" y="0"/>
                  </a:moveTo>
                  <a:cubicBezTo>
                    <a:pt x="38" y="2"/>
                    <a:pt x="37" y="6"/>
                    <a:pt x="36" y="13"/>
                  </a:cubicBezTo>
                  <a:cubicBezTo>
                    <a:pt x="32" y="28"/>
                    <a:pt x="32" y="28"/>
                    <a:pt x="32" y="28"/>
                  </a:cubicBezTo>
                  <a:cubicBezTo>
                    <a:pt x="32" y="32"/>
                    <a:pt x="32" y="33"/>
                    <a:pt x="32" y="35"/>
                  </a:cubicBezTo>
                  <a:cubicBezTo>
                    <a:pt x="32" y="37"/>
                    <a:pt x="33" y="38"/>
                    <a:pt x="36" y="38"/>
                  </a:cubicBezTo>
                  <a:cubicBezTo>
                    <a:pt x="37" y="38"/>
                    <a:pt x="38" y="38"/>
                    <a:pt x="41" y="38"/>
                  </a:cubicBezTo>
                  <a:cubicBezTo>
                    <a:pt x="41" y="40"/>
                    <a:pt x="41" y="40"/>
                    <a:pt x="41" y="40"/>
                  </a:cubicBezTo>
                  <a:cubicBezTo>
                    <a:pt x="35" y="43"/>
                    <a:pt x="33" y="43"/>
                    <a:pt x="30" y="43"/>
                  </a:cubicBezTo>
                  <a:cubicBezTo>
                    <a:pt x="27" y="43"/>
                    <a:pt x="25" y="41"/>
                    <a:pt x="25" y="36"/>
                  </a:cubicBezTo>
                  <a:cubicBezTo>
                    <a:pt x="20" y="41"/>
                    <a:pt x="16" y="43"/>
                    <a:pt x="12" y="43"/>
                  </a:cubicBezTo>
                  <a:cubicBezTo>
                    <a:pt x="4" y="43"/>
                    <a:pt x="0" y="37"/>
                    <a:pt x="0" y="28"/>
                  </a:cubicBezTo>
                  <a:cubicBezTo>
                    <a:pt x="0" y="12"/>
                    <a:pt x="11" y="0"/>
                    <a:pt x="24" y="0"/>
                  </a:cubicBezTo>
                  <a:cubicBezTo>
                    <a:pt x="27" y="0"/>
                    <a:pt x="30" y="1"/>
                    <a:pt x="33" y="2"/>
                  </a:cubicBezTo>
                  <a:cubicBezTo>
                    <a:pt x="34" y="0"/>
                    <a:pt x="34" y="0"/>
                    <a:pt x="34" y="0"/>
                  </a:cubicBezTo>
                  <a:lnTo>
                    <a:pt x="39" y="0"/>
                  </a:lnTo>
                  <a:close/>
                  <a:moveTo>
                    <a:pt x="26" y="4"/>
                  </a:moveTo>
                  <a:cubicBezTo>
                    <a:pt x="26" y="3"/>
                    <a:pt x="25" y="3"/>
                    <a:pt x="25" y="3"/>
                  </a:cubicBezTo>
                  <a:cubicBezTo>
                    <a:pt x="15" y="3"/>
                    <a:pt x="7" y="14"/>
                    <a:pt x="7" y="27"/>
                  </a:cubicBezTo>
                  <a:cubicBezTo>
                    <a:pt x="7" y="34"/>
                    <a:pt x="10" y="38"/>
                    <a:pt x="15" y="38"/>
                  </a:cubicBezTo>
                  <a:cubicBezTo>
                    <a:pt x="18" y="38"/>
                    <a:pt x="21" y="37"/>
                    <a:pt x="25" y="32"/>
                  </a:cubicBezTo>
                  <a:cubicBezTo>
                    <a:pt x="30" y="9"/>
                    <a:pt x="30" y="9"/>
                    <a:pt x="30" y="9"/>
                  </a:cubicBezTo>
                  <a:lnTo>
                    <a:pt x="26"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5" name="Freeform 14"/>
            <p:cNvSpPr>
              <a:spLocks/>
            </p:cNvSpPr>
            <p:nvPr/>
          </p:nvSpPr>
          <p:spPr bwMode="auto">
            <a:xfrm>
              <a:off x="3968750"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7 w 33"/>
                <a:gd name="T17" fmla="*/ 43 h 43"/>
                <a:gd name="T18" fmla="*/ 0 w 33"/>
                <a:gd name="T19" fmla="*/ 43 h 43"/>
                <a:gd name="T20" fmla="*/ 7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8"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7" y="43"/>
                    <a:pt x="7" y="43"/>
                    <a:pt x="7"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6" name="Freeform 8"/>
            <p:cNvSpPr>
              <a:spLocks/>
            </p:cNvSpPr>
            <p:nvPr/>
          </p:nvSpPr>
          <p:spPr bwMode="auto">
            <a:xfrm>
              <a:off x="4094163" y="6399213"/>
              <a:ext cx="87313"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0"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7" name="Freeform 9"/>
            <p:cNvSpPr>
              <a:spLocks noEditPoints="1"/>
            </p:cNvSpPr>
            <p:nvPr/>
          </p:nvSpPr>
          <p:spPr bwMode="auto">
            <a:xfrm>
              <a:off x="424656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1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1"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8" name="Freeform 10"/>
            <p:cNvSpPr>
              <a:spLocks/>
            </p:cNvSpPr>
            <p:nvPr/>
          </p:nvSpPr>
          <p:spPr bwMode="auto">
            <a:xfrm>
              <a:off x="4344988" y="6351588"/>
              <a:ext cx="166688" cy="287338"/>
            </a:xfrm>
            <a:custGeom>
              <a:avLst/>
              <a:gdLst>
                <a:gd name="T0" fmla="*/ 37 w 49"/>
                <a:gd name="T1" fmla="*/ 4 h 84"/>
                <a:gd name="T2" fmla="*/ 29 w 49"/>
                <a:gd name="T3" fmla="*/ 24 h 84"/>
                <a:gd name="T4" fmla="*/ 42 w 49"/>
                <a:gd name="T5" fmla="*/ 24 h 84"/>
                <a:gd name="T6" fmla="*/ 42 w 49"/>
                <a:gd name="T7" fmla="*/ 28 h 84"/>
                <a:gd name="T8" fmla="*/ 29 w 49"/>
                <a:gd name="T9" fmla="*/ 28 h 84"/>
                <a:gd name="T10" fmla="*/ 25 w 49"/>
                <a:gd name="T11" fmla="*/ 53 h 84"/>
                <a:gd name="T12" fmla="*/ 19 w 49"/>
                <a:gd name="T13" fmla="*/ 73 h 84"/>
                <a:gd name="T14" fmla="*/ 5 w 49"/>
                <a:gd name="T15" fmla="*/ 84 h 84"/>
                <a:gd name="T16" fmla="*/ 0 w 49"/>
                <a:gd name="T17" fmla="*/ 79 h 84"/>
                <a:gd name="T18" fmla="*/ 2 w 49"/>
                <a:gd name="T19" fmla="*/ 75 h 84"/>
                <a:gd name="T20" fmla="*/ 11 w 49"/>
                <a:gd name="T21" fmla="*/ 78 h 84"/>
                <a:gd name="T22" fmla="*/ 18 w 49"/>
                <a:gd name="T23" fmla="*/ 54 h 84"/>
                <a:gd name="T24" fmla="*/ 22 w 49"/>
                <a:gd name="T25" fmla="*/ 28 h 84"/>
                <a:gd name="T26" fmla="*/ 16 w 49"/>
                <a:gd name="T27" fmla="*/ 29 h 84"/>
                <a:gd name="T28" fmla="*/ 16 w 49"/>
                <a:gd name="T29" fmla="*/ 26 h 84"/>
                <a:gd name="T30" fmla="*/ 23 w 49"/>
                <a:gd name="T31" fmla="*/ 23 h 84"/>
                <a:gd name="T32" fmla="*/ 41 w 49"/>
                <a:gd name="T33" fmla="*/ 0 h 84"/>
                <a:gd name="T34" fmla="*/ 49 w 49"/>
                <a:gd name="T35" fmla="*/ 5 h 84"/>
                <a:gd name="T36" fmla="*/ 44 w 49"/>
                <a:gd name="T37" fmla="*/ 10 h 84"/>
                <a:gd name="T38" fmla="*/ 37 w 49"/>
                <a:gd name="T39"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84">
                  <a:moveTo>
                    <a:pt x="37" y="4"/>
                  </a:moveTo>
                  <a:cubicBezTo>
                    <a:pt x="34" y="6"/>
                    <a:pt x="31" y="13"/>
                    <a:pt x="29" y="24"/>
                  </a:cubicBezTo>
                  <a:cubicBezTo>
                    <a:pt x="42" y="24"/>
                    <a:pt x="42" y="24"/>
                    <a:pt x="42" y="24"/>
                  </a:cubicBezTo>
                  <a:cubicBezTo>
                    <a:pt x="42" y="28"/>
                    <a:pt x="42" y="28"/>
                    <a:pt x="42" y="28"/>
                  </a:cubicBezTo>
                  <a:cubicBezTo>
                    <a:pt x="29" y="28"/>
                    <a:pt x="29" y="28"/>
                    <a:pt x="29" y="28"/>
                  </a:cubicBezTo>
                  <a:cubicBezTo>
                    <a:pt x="25" y="53"/>
                    <a:pt x="25" y="53"/>
                    <a:pt x="25" y="53"/>
                  </a:cubicBezTo>
                  <a:cubicBezTo>
                    <a:pt x="24" y="63"/>
                    <a:pt x="22" y="68"/>
                    <a:pt x="19" y="73"/>
                  </a:cubicBezTo>
                  <a:cubicBezTo>
                    <a:pt x="14" y="80"/>
                    <a:pt x="9" y="84"/>
                    <a:pt x="5" y="84"/>
                  </a:cubicBezTo>
                  <a:cubicBezTo>
                    <a:pt x="2" y="84"/>
                    <a:pt x="0" y="82"/>
                    <a:pt x="0" y="79"/>
                  </a:cubicBezTo>
                  <a:cubicBezTo>
                    <a:pt x="0" y="77"/>
                    <a:pt x="0" y="76"/>
                    <a:pt x="2" y="75"/>
                  </a:cubicBezTo>
                  <a:cubicBezTo>
                    <a:pt x="11" y="78"/>
                    <a:pt x="11" y="78"/>
                    <a:pt x="11" y="78"/>
                  </a:cubicBezTo>
                  <a:cubicBezTo>
                    <a:pt x="15" y="74"/>
                    <a:pt x="16" y="69"/>
                    <a:pt x="18" y="54"/>
                  </a:cubicBezTo>
                  <a:cubicBezTo>
                    <a:pt x="22" y="28"/>
                    <a:pt x="22" y="28"/>
                    <a:pt x="22" y="28"/>
                  </a:cubicBezTo>
                  <a:cubicBezTo>
                    <a:pt x="16" y="29"/>
                    <a:pt x="16" y="29"/>
                    <a:pt x="16" y="29"/>
                  </a:cubicBezTo>
                  <a:cubicBezTo>
                    <a:pt x="16" y="26"/>
                    <a:pt x="16" y="26"/>
                    <a:pt x="16" y="26"/>
                  </a:cubicBezTo>
                  <a:cubicBezTo>
                    <a:pt x="23" y="23"/>
                    <a:pt x="23" y="23"/>
                    <a:pt x="23" y="23"/>
                  </a:cubicBezTo>
                  <a:cubicBezTo>
                    <a:pt x="26" y="9"/>
                    <a:pt x="33" y="0"/>
                    <a:pt x="41" y="0"/>
                  </a:cubicBezTo>
                  <a:cubicBezTo>
                    <a:pt x="45" y="0"/>
                    <a:pt x="49" y="2"/>
                    <a:pt x="49" y="5"/>
                  </a:cubicBezTo>
                  <a:cubicBezTo>
                    <a:pt x="49" y="8"/>
                    <a:pt x="47" y="9"/>
                    <a:pt x="44" y="10"/>
                  </a:cubicBezTo>
                  <a:lnTo>
                    <a:pt x="37"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9" name="Freeform 11"/>
            <p:cNvSpPr>
              <a:spLocks/>
            </p:cNvSpPr>
            <p:nvPr/>
          </p:nvSpPr>
          <p:spPr bwMode="auto">
            <a:xfrm>
              <a:off x="4551363" y="6399213"/>
              <a:ext cx="85725" cy="174625"/>
            </a:xfrm>
            <a:custGeom>
              <a:avLst/>
              <a:gdLst>
                <a:gd name="T0" fmla="*/ 14 w 25"/>
                <a:gd name="T1" fmla="*/ 0 h 51"/>
                <a:gd name="T2" fmla="*/ 13 w 25"/>
                <a:gd name="T3" fmla="*/ 10 h 51"/>
                <a:gd name="T4" fmla="*/ 25 w 25"/>
                <a:gd name="T5" fmla="*/ 10 h 51"/>
                <a:gd name="T6" fmla="*/ 25 w 25"/>
                <a:gd name="T7" fmla="*/ 13 h 51"/>
                <a:gd name="T8" fmla="*/ 12 w 25"/>
                <a:gd name="T9" fmla="*/ 13 h 51"/>
                <a:gd name="T10" fmla="*/ 7 w 25"/>
                <a:gd name="T11" fmla="*/ 37 h 51"/>
                <a:gd name="T12" fmla="*/ 7 w 25"/>
                <a:gd name="T13" fmla="*/ 41 h 51"/>
                <a:gd name="T14" fmla="*/ 12 w 25"/>
                <a:gd name="T15" fmla="*/ 46 h 51"/>
                <a:gd name="T16" fmla="*/ 20 w 25"/>
                <a:gd name="T17" fmla="*/ 44 h 51"/>
                <a:gd name="T18" fmla="*/ 20 w 25"/>
                <a:gd name="T19" fmla="*/ 47 h 51"/>
                <a:gd name="T20" fmla="*/ 7 w 25"/>
                <a:gd name="T21" fmla="*/ 51 h 51"/>
                <a:gd name="T22" fmla="*/ 0 w 25"/>
                <a:gd name="T23" fmla="*/ 43 h 51"/>
                <a:gd name="T24" fmla="*/ 0 w 25"/>
                <a:gd name="T25" fmla="*/ 37 h 51"/>
                <a:gd name="T26" fmla="*/ 5 w 25"/>
                <a:gd name="T27" fmla="*/ 13 h 51"/>
                <a:gd name="T28" fmla="*/ 0 w 25"/>
                <a:gd name="T29" fmla="*/ 14 h 51"/>
                <a:gd name="T30" fmla="*/ 0 w 25"/>
                <a:gd name="T31" fmla="*/ 11 h 51"/>
                <a:gd name="T32" fmla="*/ 6 w 25"/>
                <a:gd name="T33" fmla="*/ 8 h 51"/>
                <a:gd name="T34" fmla="*/ 10 w 25"/>
                <a:gd name="T35" fmla="*/ 0 h 51"/>
                <a:gd name="T36" fmla="*/ 14 w 25"/>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51">
                  <a:moveTo>
                    <a:pt x="14" y="0"/>
                  </a:moveTo>
                  <a:cubicBezTo>
                    <a:pt x="13" y="10"/>
                    <a:pt x="13" y="10"/>
                    <a:pt x="13" y="10"/>
                  </a:cubicBezTo>
                  <a:cubicBezTo>
                    <a:pt x="25" y="10"/>
                    <a:pt x="25" y="10"/>
                    <a:pt x="25" y="10"/>
                  </a:cubicBezTo>
                  <a:cubicBezTo>
                    <a:pt x="25" y="13"/>
                    <a:pt x="25" y="13"/>
                    <a:pt x="25" y="13"/>
                  </a:cubicBezTo>
                  <a:cubicBezTo>
                    <a:pt x="12" y="13"/>
                    <a:pt x="12" y="13"/>
                    <a:pt x="12" y="13"/>
                  </a:cubicBezTo>
                  <a:cubicBezTo>
                    <a:pt x="7" y="37"/>
                    <a:pt x="7" y="37"/>
                    <a:pt x="7" y="37"/>
                  </a:cubicBezTo>
                  <a:cubicBezTo>
                    <a:pt x="7" y="39"/>
                    <a:pt x="7" y="40"/>
                    <a:pt x="7" y="41"/>
                  </a:cubicBezTo>
                  <a:cubicBezTo>
                    <a:pt x="7" y="44"/>
                    <a:pt x="9" y="46"/>
                    <a:pt x="12" y="46"/>
                  </a:cubicBezTo>
                  <a:cubicBezTo>
                    <a:pt x="14" y="46"/>
                    <a:pt x="17" y="46"/>
                    <a:pt x="20" y="44"/>
                  </a:cubicBezTo>
                  <a:cubicBezTo>
                    <a:pt x="20" y="47"/>
                    <a:pt x="20" y="47"/>
                    <a:pt x="20" y="47"/>
                  </a:cubicBezTo>
                  <a:cubicBezTo>
                    <a:pt x="14" y="50"/>
                    <a:pt x="10" y="51"/>
                    <a:pt x="7" y="51"/>
                  </a:cubicBezTo>
                  <a:cubicBezTo>
                    <a:pt x="2" y="51"/>
                    <a:pt x="0" y="48"/>
                    <a:pt x="0" y="43"/>
                  </a:cubicBezTo>
                  <a:cubicBezTo>
                    <a:pt x="0" y="41"/>
                    <a:pt x="0" y="40"/>
                    <a:pt x="0" y="37"/>
                  </a:cubicBezTo>
                  <a:cubicBezTo>
                    <a:pt x="5" y="13"/>
                    <a:pt x="5" y="13"/>
                    <a:pt x="5" y="13"/>
                  </a:cubicBezTo>
                  <a:cubicBezTo>
                    <a:pt x="0" y="14"/>
                    <a:pt x="0" y="14"/>
                    <a:pt x="0" y="14"/>
                  </a:cubicBezTo>
                  <a:cubicBezTo>
                    <a:pt x="0" y="11"/>
                    <a:pt x="0" y="11"/>
                    <a:pt x="0" y="11"/>
                  </a:cubicBezTo>
                  <a:cubicBezTo>
                    <a:pt x="6" y="8"/>
                    <a:pt x="6" y="8"/>
                    <a:pt x="6" y="8"/>
                  </a:cubicBezTo>
                  <a:cubicBezTo>
                    <a:pt x="10" y="0"/>
                    <a:pt x="10" y="0"/>
                    <a:pt x="10" y="0"/>
                  </a:cubicBezTo>
                  <a:lnTo>
                    <a:pt x="14"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0" name="Freeform 12"/>
            <p:cNvSpPr>
              <a:spLocks/>
            </p:cNvSpPr>
            <p:nvPr/>
          </p:nvSpPr>
          <p:spPr bwMode="auto">
            <a:xfrm>
              <a:off x="4640263" y="6351588"/>
              <a:ext cx="146050" cy="222250"/>
            </a:xfrm>
            <a:custGeom>
              <a:avLst/>
              <a:gdLst>
                <a:gd name="T0" fmla="*/ 21 w 43"/>
                <a:gd name="T1" fmla="*/ 0 h 65"/>
                <a:gd name="T2" fmla="*/ 17 w 43"/>
                <a:gd name="T3" fmla="*/ 15 h 65"/>
                <a:gd name="T4" fmla="*/ 14 w 43"/>
                <a:gd name="T5" fmla="*/ 30 h 65"/>
                <a:gd name="T6" fmla="*/ 31 w 43"/>
                <a:gd name="T7" fmla="*/ 22 h 65"/>
                <a:gd name="T8" fmla="*/ 39 w 43"/>
                <a:gd name="T9" fmla="*/ 29 h 65"/>
                <a:gd name="T10" fmla="*/ 37 w 43"/>
                <a:gd name="T11" fmla="*/ 37 h 65"/>
                <a:gd name="T12" fmla="*/ 34 w 43"/>
                <a:gd name="T13" fmla="*/ 51 h 65"/>
                <a:gd name="T14" fmla="*/ 33 w 43"/>
                <a:gd name="T15" fmla="*/ 56 h 65"/>
                <a:gd name="T16" fmla="*/ 38 w 43"/>
                <a:gd name="T17" fmla="*/ 61 h 65"/>
                <a:gd name="T18" fmla="*/ 43 w 43"/>
                <a:gd name="T19" fmla="*/ 60 h 65"/>
                <a:gd name="T20" fmla="*/ 43 w 43"/>
                <a:gd name="T21" fmla="*/ 62 h 65"/>
                <a:gd name="T22" fmla="*/ 32 w 43"/>
                <a:gd name="T23" fmla="*/ 65 h 65"/>
                <a:gd name="T24" fmla="*/ 26 w 43"/>
                <a:gd name="T25" fmla="*/ 60 h 65"/>
                <a:gd name="T26" fmla="*/ 26 w 43"/>
                <a:gd name="T27" fmla="*/ 55 h 65"/>
                <a:gd name="T28" fmla="*/ 30 w 43"/>
                <a:gd name="T29" fmla="*/ 39 h 65"/>
                <a:gd name="T30" fmla="*/ 31 w 43"/>
                <a:gd name="T31" fmla="*/ 33 h 65"/>
                <a:gd name="T32" fmla="*/ 27 w 43"/>
                <a:gd name="T33" fmla="*/ 27 h 65"/>
                <a:gd name="T34" fmla="*/ 13 w 43"/>
                <a:gd name="T35" fmla="*/ 35 h 65"/>
                <a:gd name="T36" fmla="*/ 8 w 43"/>
                <a:gd name="T37" fmla="*/ 65 h 65"/>
                <a:gd name="T38" fmla="*/ 0 w 43"/>
                <a:gd name="T39" fmla="*/ 65 h 65"/>
                <a:gd name="T40" fmla="*/ 12 w 43"/>
                <a:gd name="T41" fmla="*/ 6 h 65"/>
                <a:gd name="T42" fmla="*/ 4 w 43"/>
                <a:gd name="T43" fmla="*/ 5 h 65"/>
                <a:gd name="T44" fmla="*/ 4 w 43"/>
                <a:gd name="T45" fmla="*/ 2 h 65"/>
                <a:gd name="T46" fmla="*/ 18 w 43"/>
                <a:gd name="T47" fmla="*/ 0 h 65"/>
                <a:gd name="T48" fmla="*/ 21 w 43"/>
                <a:gd name="T4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 h="65">
                  <a:moveTo>
                    <a:pt x="21" y="0"/>
                  </a:moveTo>
                  <a:cubicBezTo>
                    <a:pt x="19" y="6"/>
                    <a:pt x="18" y="10"/>
                    <a:pt x="17" y="15"/>
                  </a:cubicBezTo>
                  <a:cubicBezTo>
                    <a:pt x="14" y="30"/>
                    <a:pt x="14" y="30"/>
                    <a:pt x="14" y="30"/>
                  </a:cubicBezTo>
                  <a:cubicBezTo>
                    <a:pt x="22" y="24"/>
                    <a:pt x="27" y="22"/>
                    <a:pt x="31" y="22"/>
                  </a:cubicBezTo>
                  <a:cubicBezTo>
                    <a:pt x="36" y="22"/>
                    <a:pt x="39" y="25"/>
                    <a:pt x="39" y="29"/>
                  </a:cubicBezTo>
                  <a:cubicBezTo>
                    <a:pt x="39" y="31"/>
                    <a:pt x="38" y="33"/>
                    <a:pt x="37" y="37"/>
                  </a:cubicBezTo>
                  <a:cubicBezTo>
                    <a:pt x="34" y="51"/>
                    <a:pt x="34" y="51"/>
                    <a:pt x="34" y="51"/>
                  </a:cubicBezTo>
                  <a:cubicBezTo>
                    <a:pt x="34" y="53"/>
                    <a:pt x="33" y="55"/>
                    <a:pt x="33" y="56"/>
                  </a:cubicBezTo>
                  <a:cubicBezTo>
                    <a:pt x="33" y="59"/>
                    <a:pt x="35" y="61"/>
                    <a:pt x="38" y="61"/>
                  </a:cubicBezTo>
                  <a:cubicBezTo>
                    <a:pt x="39" y="61"/>
                    <a:pt x="41" y="60"/>
                    <a:pt x="43" y="60"/>
                  </a:cubicBezTo>
                  <a:cubicBezTo>
                    <a:pt x="43" y="62"/>
                    <a:pt x="43" y="62"/>
                    <a:pt x="43" y="62"/>
                  </a:cubicBezTo>
                  <a:cubicBezTo>
                    <a:pt x="38" y="64"/>
                    <a:pt x="35" y="65"/>
                    <a:pt x="32" y="65"/>
                  </a:cubicBezTo>
                  <a:cubicBezTo>
                    <a:pt x="28" y="65"/>
                    <a:pt x="26" y="63"/>
                    <a:pt x="26" y="60"/>
                  </a:cubicBezTo>
                  <a:cubicBezTo>
                    <a:pt x="26" y="58"/>
                    <a:pt x="26" y="57"/>
                    <a:pt x="26" y="55"/>
                  </a:cubicBezTo>
                  <a:cubicBezTo>
                    <a:pt x="30" y="39"/>
                    <a:pt x="30" y="39"/>
                    <a:pt x="30" y="39"/>
                  </a:cubicBezTo>
                  <a:cubicBezTo>
                    <a:pt x="31" y="36"/>
                    <a:pt x="31" y="34"/>
                    <a:pt x="31" y="33"/>
                  </a:cubicBezTo>
                  <a:cubicBezTo>
                    <a:pt x="31" y="29"/>
                    <a:pt x="29" y="27"/>
                    <a:pt x="27" y="27"/>
                  </a:cubicBezTo>
                  <a:cubicBezTo>
                    <a:pt x="23" y="27"/>
                    <a:pt x="19" y="30"/>
                    <a:pt x="13" y="35"/>
                  </a:cubicBezTo>
                  <a:cubicBezTo>
                    <a:pt x="8" y="65"/>
                    <a:pt x="8" y="65"/>
                    <a:pt x="8" y="65"/>
                  </a:cubicBezTo>
                  <a:cubicBezTo>
                    <a:pt x="0" y="65"/>
                    <a:pt x="0" y="65"/>
                    <a:pt x="0" y="65"/>
                  </a:cubicBezTo>
                  <a:cubicBezTo>
                    <a:pt x="12" y="6"/>
                    <a:pt x="12" y="6"/>
                    <a:pt x="12" y="6"/>
                  </a:cubicBezTo>
                  <a:cubicBezTo>
                    <a:pt x="4" y="5"/>
                    <a:pt x="4" y="5"/>
                    <a:pt x="4" y="5"/>
                  </a:cubicBezTo>
                  <a:cubicBezTo>
                    <a:pt x="4" y="2"/>
                    <a:pt x="4" y="2"/>
                    <a:pt x="4" y="2"/>
                  </a:cubicBezTo>
                  <a:cubicBezTo>
                    <a:pt x="18" y="0"/>
                    <a:pt x="18" y="0"/>
                    <a:pt x="18" y="0"/>
                  </a:cubicBezTo>
                  <a:lnTo>
                    <a:pt x="21"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1" name="Freeform 13"/>
            <p:cNvSpPr>
              <a:spLocks noEditPoints="1"/>
            </p:cNvSpPr>
            <p:nvPr/>
          </p:nvSpPr>
          <p:spPr bwMode="auto">
            <a:xfrm>
              <a:off x="4803775" y="6427788"/>
              <a:ext cx="104775" cy="146050"/>
            </a:xfrm>
            <a:custGeom>
              <a:avLst/>
              <a:gdLst>
                <a:gd name="T0" fmla="*/ 30 w 31"/>
                <a:gd name="T1" fmla="*/ 35 h 43"/>
                <a:gd name="T2" fmla="*/ 13 w 31"/>
                <a:gd name="T3" fmla="*/ 43 h 43"/>
                <a:gd name="T4" fmla="*/ 0 w 31"/>
                <a:gd name="T5" fmla="*/ 27 h 43"/>
                <a:gd name="T6" fmla="*/ 11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20 w 31"/>
                <a:gd name="T23" fmla="*/ 17 h 43"/>
                <a:gd name="T24" fmla="*/ 25 w 31"/>
                <a:gd name="T25" fmla="*/ 9 h 43"/>
                <a:gd name="T26" fmla="*/ 20 w 31"/>
                <a:gd name="T27" fmla="*/ 4 h 43"/>
                <a:gd name="T28" fmla="*/ 8 w 31"/>
                <a:gd name="T29" fmla="*/ 20 h 43"/>
                <a:gd name="T30" fmla="*/ 20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1" y="5"/>
                  </a:cubicBezTo>
                  <a:cubicBezTo>
                    <a:pt x="14" y="2"/>
                    <a:pt x="19" y="0"/>
                    <a:pt x="22" y="0"/>
                  </a:cubicBezTo>
                  <a:cubicBezTo>
                    <a:pt x="28" y="0"/>
                    <a:pt x="31" y="4"/>
                    <a:pt x="31" y="9"/>
                  </a:cubicBezTo>
                  <a:cubicBezTo>
                    <a:pt x="31" y="17"/>
                    <a:pt x="23" y="22"/>
                    <a:pt x="7" y="23"/>
                  </a:cubicBezTo>
                  <a:cubicBezTo>
                    <a:pt x="7" y="24"/>
                    <a:pt x="7" y="26"/>
                    <a:pt x="7" y="27"/>
                  </a:cubicBezTo>
                  <a:cubicBezTo>
                    <a:pt x="7" y="34"/>
                    <a:pt x="10" y="38"/>
                    <a:pt x="16" y="38"/>
                  </a:cubicBezTo>
                  <a:cubicBezTo>
                    <a:pt x="20" y="38"/>
                    <a:pt x="25" y="36"/>
                    <a:pt x="30" y="31"/>
                  </a:cubicBezTo>
                  <a:lnTo>
                    <a:pt x="30" y="35"/>
                  </a:lnTo>
                  <a:close/>
                  <a:moveTo>
                    <a:pt x="20" y="17"/>
                  </a:moveTo>
                  <a:cubicBezTo>
                    <a:pt x="23" y="14"/>
                    <a:pt x="25" y="12"/>
                    <a:pt x="25" y="9"/>
                  </a:cubicBezTo>
                  <a:cubicBezTo>
                    <a:pt x="25" y="6"/>
                    <a:pt x="23" y="4"/>
                    <a:pt x="20" y="4"/>
                  </a:cubicBezTo>
                  <a:cubicBezTo>
                    <a:pt x="15" y="4"/>
                    <a:pt x="10" y="10"/>
                    <a:pt x="8" y="20"/>
                  </a:cubicBezTo>
                  <a:cubicBezTo>
                    <a:pt x="13" y="20"/>
                    <a:pt x="17" y="19"/>
                    <a:pt x="20"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2" name="Freeform 14"/>
            <p:cNvSpPr>
              <a:spLocks noEditPoints="1"/>
            </p:cNvSpPr>
            <p:nvPr/>
          </p:nvSpPr>
          <p:spPr bwMode="auto">
            <a:xfrm>
              <a:off x="4976813" y="6369050"/>
              <a:ext cx="169863" cy="204788"/>
            </a:xfrm>
            <a:custGeom>
              <a:avLst/>
              <a:gdLst>
                <a:gd name="T0" fmla="*/ 28 w 50"/>
                <a:gd name="T1" fmla="*/ 0 h 60"/>
                <a:gd name="T2" fmla="*/ 43 w 50"/>
                <a:gd name="T3" fmla="*/ 3 h 60"/>
                <a:gd name="T4" fmla="*/ 50 w 50"/>
                <a:gd name="T5" fmla="*/ 15 h 60"/>
                <a:gd name="T6" fmla="*/ 23 w 50"/>
                <a:gd name="T7" fmla="*/ 37 h 60"/>
                <a:gd name="T8" fmla="*/ 18 w 50"/>
                <a:gd name="T9" fmla="*/ 37 h 60"/>
                <a:gd name="T10" fmla="*/ 14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5 w 50"/>
                <a:gd name="T23" fmla="*/ 56 h 60"/>
                <a:gd name="T24" fmla="*/ 7 w 50"/>
                <a:gd name="T25" fmla="*/ 54 h 60"/>
                <a:gd name="T26" fmla="*/ 16 w 50"/>
                <a:gd name="T27" fmla="*/ 6 h 60"/>
                <a:gd name="T28" fmla="*/ 15 w 50"/>
                <a:gd name="T29" fmla="*/ 4 h 60"/>
                <a:gd name="T30" fmla="*/ 10 w 50"/>
                <a:gd name="T31" fmla="*/ 4 h 60"/>
                <a:gd name="T32" fmla="*/ 10 w 50"/>
                <a:gd name="T33" fmla="*/ 0 h 60"/>
                <a:gd name="T34" fmla="*/ 28 w 50"/>
                <a:gd name="T35" fmla="*/ 0 h 60"/>
                <a:gd name="T36" fmla="*/ 18 w 50"/>
                <a:gd name="T37" fmla="*/ 33 h 60"/>
                <a:gd name="T38" fmla="*/ 22 w 50"/>
                <a:gd name="T39" fmla="*/ 33 h 60"/>
                <a:gd name="T40" fmla="*/ 42 w 50"/>
                <a:gd name="T41" fmla="*/ 16 h 60"/>
                <a:gd name="T42" fmla="*/ 28 w 50"/>
                <a:gd name="T43" fmla="*/ 4 h 60"/>
                <a:gd name="T44" fmla="*/ 24 w 50"/>
                <a:gd name="T45" fmla="*/ 4 h 60"/>
                <a:gd name="T46" fmla="*/ 18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8" y="0"/>
                  </a:moveTo>
                  <a:cubicBezTo>
                    <a:pt x="36" y="0"/>
                    <a:pt x="40" y="1"/>
                    <a:pt x="43" y="3"/>
                  </a:cubicBezTo>
                  <a:cubicBezTo>
                    <a:pt x="48" y="5"/>
                    <a:pt x="50" y="9"/>
                    <a:pt x="50" y="15"/>
                  </a:cubicBezTo>
                  <a:cubicBezTo>
                    <a:pt x="50" y="28"/>
                    <a:pt x="39" y="37"/>
                    <a:pt x="23" y="37"/>
                  </a:cubicBezTo>
                  <a:cubicBezTo>
                    <a:pt x="22" y="37"/>
                    <a:pt x="21" y="37"/>
                    <a:pt x="18" y="37"/>
                  </a:cubicBezTo>
                  <a:cubicBezTo>
                    <a:pt x="14" y="54"/>
                    <a:pt x="14" y="54"/>
                    <a:pt x="14"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5" y="56"/>
                    <a:pt x="5" y="56"/>
                    <a:pt x="5" y="56"/>
                  </a:cubicBezTo>
                  <a:cubicBezTo>
                    <a:pt x="7" y="54"/>
                    <a:pt x="7" y="54"/>
                    <a:pt x="7" y="54"/>
                  </a:cubicBezTo>
                  <a:cubicBezTo>
                    <a:pt x="16" y="6"/>
                    <a:pt x="16" y="6"/>
                    <a:pt x="16" y="6"/>
                  </a:cubicBezTo>
                  <a:cubicBezTo>
                    <a:pt x="15" y="4"/>
                    <a:pt x="15" y="4"/>
                    <a:pt x="15" y="4"/>
                  </a:cubicBezTo>
                  <a:cubicBezTo>
                    <a:pt x="10" y="4"/>
                    <a:pt x="10" y="4"/>
                    <a:pt x="10" y="4"/>
                  </a:cubicBezTo>
                  <a:cubicBezTo>
                    <a:pt x="10" y="0"/>
                    <a:pt x="10" y="0"/>
                    <a:pt x="10" y="0"/>
                  </a:cubicBezTo>
                  <a:lnTo>
                    <a:pt x="28" y="0"/>
                  </a:lnTo>
                  <a:close/>
                  <a:moveTo>
                    <a:pt x="18" y="33"/>
                  </a:moveTo>
                  <a:cubicBezTo>
                    <a:pt x="20" y="33"/>
                    <a:pt x="21" y="33"/>
                    <a:pt x="22" y="33"/>
                  </a:cubicBezTo>
                  <a:cubicBezTo>
                    <a:pt x="35" y="33"/>
                    <a:pt x="42" y="27"/>
                    <a:pt x="42" y="16"/>
                  </a:cubicBezTo>
                  <a:cubicBezTo>
                    <a:pt x="42" y="8"/>
                    <a:pt x="37" y="4"/>
                    <a:pt x="28" y="4"/>
                  </a:cubicBezTo>
                  <a:cubicBezTo>
                    <a:pt x="27" y="4"/>
                    <a:pt x="27" y="4"/>
                    <a:pt x="24" y="4"/>
                  </a:cubicBezTo>
                  <a:lnTo>
                    <a:pt x="18"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3" name="Freeform 15"/>
            <p:cNvSpPr>
              <a:spLocks/>
            </p:cNvSpPr>
            <p:nvPr/>
          </p:nvSpPr>
          <p:spPr bwMode="auto">
            <a:xfrm>
              <a:off x="5156200" y="6427788"/>
              <a:ext cx="206375" cy="146050"/>
            </a:xfrm>
            <a:custGeom>
              <a:avLst/>
              <a:gdLst>
                <a:gd name="T0" fmla="*/ 13 w 61"/>
                <a:gd name="T1" fmla="*/ 0 h 43"/>
                <a:gd name="T2" fmla="*/ 15 w 61"/>
                <a:gd name="T3" fmla="*/ 35 h 43"/>
                <a:gd name="T4" fmla="*/ 31 w 61"/>
                <a:gd name="T5" fmla="*/ 2 h 43"/>
                <a:gd name="T6" fmla="*/ 37 w 61"/>
                <a:gd name="T7" fmla="*/ 1 h 43"/>
                <a:gd name="T8" fmla="*/ 39 w 61"/>
                <a:gd name="T9" fmla="*/ 36 h 43"/>
                <a:gd name="T10" fmla="*/ 43 w 61"/>
                <a:gd name="T11" fmla="*/ 30 h 43"/>
                <a:gd name="T12" fmla="*/ 53 w 61"/>
                <a:gd name="T13" fmla="*/ 12 h 43"/>
                <a:gd name="T14" fmla="*/ 52 w 61"/>
                <a:gd name="T15" fmla="*/ 2 h 43"/>
                <a:gd name="T16" fmla="*/ 56 w 61"/>
                <a:gd name="T17" fmla="*/ 0 h 43"/>
                <a:gd name="T18" fmla="*/ 61 w 61"/>
                <a:gd name="T19" fmla="*/ 5 h 43"/>
                <a:gd name="T20" fmla="*/ 38 w 61"/>
                <a:gd name="T21" fmla="*/ 43 h 43"/>
                <a:gd name="T22" fmla="*/ 33 w 61"/>
                <a:gd name="T23" fmla="*/ 43 h 43"/>
                <a:gd name="T24" fmla="*/ 31 w 61"/>
                <a:gd name="T25" fmla="*/ 12 h 43"/>
                <a:gd name="T26" fmla="*/ 14 w 61"/>
                <a:gd name="T27" fmla="*/ 43 h 43"/>
                <a:gd name="T28" fmla="*/ 8 w 61"/>
                <a:gd name="T29" fmla="*/ 43 h 43"/>
                <a:gd name="T30" fmla="*/ 9 w 61"/>
                <a:gd name="T31" fmla="*/ 41 h 43"/>
                <a:gd name="T32" fmla="*/ 7 w 61"/>
                <a:gd name="T33" fmla="*/ 6 h 43"/>
                <a:gd name="T34" fmla="*/ 0 w 61"/>
                <a:gd name="T35" fmla="*/ 5 h 43"/>
                <a:gd name="T36" fmla="*/ 0 w 61"/>
                <a:gd name="T37" fmla="*/ 3 h 43"/>
                <a:gd name="T38" fmla="*/ 10 w 61"/>
                <a:gd name="T39" fmla="*/ 0 h 43"/>
                <a:gd name="T40" fmla="*/ 13 w 61"/>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2" y="2"/>
                    <a:pt x="52" y="2"/>
                    <a:pt x="52" y="2"/>
                  </a:cubicBezTo>
                  <a:cubicBezTo>
                    <a:pt x="53" y="1"/>
                    <a:pt x="54" y="0"/>
                    <a:pt x="56" y="0"/>
                  </a:cubicBezTo>
                  <a:cubicBezTo>
                    <a:pt x="59" y="0"/>
                    <a:pt x="61" y="2"/>
                    <a:pt x="61" y="5"/>
                  </a:cubicBezTo>
                  <a:cubicBezTo>
                    <a:pt x="61"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7" y="6"/>
                    <a:pt x="7" y="6"/>
                    <a:pt x="7"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4" name="Freeform 16"/>
            <p:cNvSpPr>
              <a:spLocks/>
            </p:cNvSpPr>
            <p:nvPr/>
          </p:nvSpPr>
          <p:spPr bwMode="auto">
            <a:xfrm>
              <a:off x="5373688" y="6365875"/>
              <a:ext cx="173038" cy="211138"/>
            </a:xfrm>
            <a:custGeom>
              <a:avLst/>
              <a:gdLst>
                <a:gd name="T0" fmla="*/ 49 w 51"/>
                <a:gd name="T1" fmla="*/ 17 h 62"/>
                <a:gd name="T2" fmla="*/ 45 w 51"/>
                <a:gd name="T3" fmla="*/ 17 h 62"/>
                <a:gd name="T4" fmla="*/ 45 w 51"/>
                <a:gd name="T5" fmla="*/ 9 h 62"/>
                <a:gd name="T6" fmla="*/ 44 w 51"/>
                <a:gd name="T7" fmla="*/ 7 h 62"/>
                <a:gd name="T8" fmla="*/ 35 w 51"/>
                <a:gd name="T9" fmla="*/ 5 h 62"/>
                <a:gd name="T10" fmla="*/ 9 w 51"/>
                <a:gd name="T11" fmla="*/ 38 h 62"/>
                <a:gd name="T12" fmla="*/ 27 w 51"/>
                <a:gd name="T13" fmla="*/ 57 h 62"/>
                <a:gd name="T14" fmla="*/ 34 w 51"/>
                <a:gd name="T15" fmla="*/ 56 h 62"/>
                <a:gd name="T16" fmla="*/ 36 w 51"/>
                <a:gd name="T17" fmla="*/ 55 h 62"/>
                <a:gd name="T18" fmla="*/ 40 w 51"/>
                <a:gd name="T19" fmla="*/ 45 h 62"/>
                <a:gd name="T20" fmla="*/ 44 w 51"/>
                <a:gd name="T21" fmla="*/ 45 h 62"/>
                <a:gd name="T22" fmla="*/ 41 w 51"/>
                <a:gd name="T23" fmla="*/ 59 h 62"/>
                <a:gd name="T24" fmla="*/ 24 w 51"/>
                <a:gd name="T25" fmla="*/ 62 h 62"/>
                <a:gd name="T26" fmla="*/ 0 w 51"/>
                <a:gd name="T27" fmla="*/ 37 h 62"/>
                <a:gd name="T28" fmla="*/ 35 w 51"/>
                <a:gd name="T29" fmla="*/ 0 h 62"/>
                <a:gd name="T30" fmla="*/ 51 w 51"/>
                <a:gd name="T31" fmla="*/ 3 h 62"/>
                <a:gd name="T32" fmla="*/ 49 w 51"/>
                <a:gd name="T33" fmla="*/ 1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62">
                  <a:moveTo>
                    <a:pt x="49" y="17"/>
                  </a:moveTo>
                  <a:cubicBezTo>
                    <a:pt x="45" y="17"/>
                    <a:pt x="45" y="17"/>
                    <a:pt x="45" y="17"/>
                  </a:cubicBezTo>
                  <a:cubicBezTo>
                    <a:pt x="45" y="9"/>
                    <a:pt x="45" y="9"/>
                    <a:pt x="45" y="9"/>
                  </a:cubicBezTo>
                  <a:cubicBezTo>
                    <a:pt x="44" y="7"/>
                    <a:pt x="44" y="7"/>
                    <a:pt x="44" y="7"/>
                  </a:cubicBezTo>
                  <a:cubicBezTo>
                    <a:pt x="41" y="5"/>
                    <a:pt x="39" y="5"/>
                    <a:pt x="35" y="5"/>
                  </a:cubicBezTo>
                  <a:cubicBezTo>
                    <a:pt x="20" y="5"/>
                    <a:pt x="9" y="19"/>
                    <a:pt x="9" y="38"/>
                  </a:cubicBezTo>
                  <a:cubicBezTo>
                    <a:pt x="9" y="50"/>
                    <a:pt x="15" y="57"/>
                    <a:pt x="27" y="57"/>
                  </a:cubicBezTo>
                  <a:cubicBezTo>
                    <a:pt x="29" y="57"/>
                    <a:pt x="31" y="57"/>
                    <a:pt x="34" y="56"/>
                  </a:cubicBezTo>
                  <a:cubicBezTo>
                    <a:pt x="36" y="55"/>
                    <a:pt x="36" y="55"/>
                    <a:pt x="36" y="55"/>
                  </a:cubicBezTo>
                  <a:cubicBezTo>
                    <a:pt x="40" y="45"/>
                    <a:pt x="40" y="45"/>
                    <a:pt x="40" y="45"/>
                  </a:cubicBezTo>
                  <a:cubicBezTo>
                    <a:pt x="44" y="45"/>
                    <a:pt x="44" y="45"/>
                    <a:pt x="44" y="45"/>
                  </a:cubicBezTo>
                  <a:cubicBezTo>
                    <a:pt x="41" y="59"/>
                    <a:pt x="41" y="59"/>
                    <a:pt x="41" y="59"/>
                  </a:cubicBezTo>
                  <a:cubicBezTo>
                    <a:pt x="34" y="61"/>
                    <a:pt x="29" y="62"/>
                    <a:pt x="24" y="62"/>
                  </a:cubicBezTo>
                  <a:cubicBezTo>
                    <a:pt x="9" y="62"/>
                    <a:pt x="0" y="52"/>
                    <a:pt x="0" y="37"/>
                  </a:cubicBezTo>
                  <a:cubicBezTo>
                    <a:pt x="0" y="17"/>
                    <a:pt x="16" y="0"/>
                    <a:pt x="35" y="0"/>
                  </a:cubicBezTo>
                  <a:cubicBezTo>
                    <a:pt x="40" y="0"/>
                    <a:pt x="45" y="1"/>
                    <a:pt x="51" y="3"/>
                  </a:cubicBezTo>
                  <a:lnTo>
                    <a:pt x="49" y="17"/>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5" name="Freeform 17"/>
            <p:cNvSpPr>
              <a:spLocks/>
            </p:cNvSpPr>
            <p:nvPr/>
          </p:nvSpPr>
          <p:spPr bwMode="auto">
            <a:xfrm>
              <a:off x="5611813" y="6427788"/>
              <a:ext cx="146050" cy="146050"/>
            </a:xfrm>
            <a:custGeom>
              <a:avLst/>
              <a:gdLst>
                <a:gd name="T0" fmla="*/ 15 w 43"/>
                <a:gd name="T1" fmla="*/ 0 h 43"/>
                <a:gd name="T2" fmla="*/ 14 w 43"/>
                <a:gd name="T3" fmla="*/ 9 h 43"/>
                <a:gd name="T4" fmla="*/ 31 w 43"/>
                <a:gd name="T5" fmla="*/ 0 h 43"/>
                <a:gd name="T6" fmla="*/ 38 w 43"/>
                <a:gd name="T7" fmla="*/ 7 h 43"/>
                <a:gd name="T8" fmla="*/ 37 w 43"/>
                <a:gd name="T9" fmla="*/ 15 h 43"/>
                <a:gd name="T10" fmla="*/ 34 w 43"/>
                <a:gd name="T11" fmla="*/ 29 h 43"/>
                <a:gd name="T12" fmla="*/ 33 w 43"/>
                <a:gd name="T13" fmla="*/ 34 h 43"/>
                <a:gd name="T14" fmla="*/ 38 w 43"/>
                <a:gd name="T15" fmla="*/ 39 h 43"/>
                <a:gd name="T16" fmla="*/ 43 w 43"/>
                <a:gd name="T17" fmla="*/ 38 h 43"/>
                <a:gd name="T18" fmla="*/ 43 w 43"/>
                <a:gd name="T19" fmla="*/ 40 h 43"/>
                <a:gd name="T20" fmla="*/ 32 w 43"/>
                <a:gd name="T21" fmla="*/ 43 h 43"/>
                <a:gd name="T22" fmla="*/ 26 w 43"/>
                <a:gd name="T23" fmla="*/ 38 h 43"/>
                <a:gd name="T24" fmla="*/ 26 w 43"/>
                <a:gd name="T25" fmla="*/ 33 h 43"/>
                <a:gd name="T26" fmla="*/ 30 w 43"/>
                <a:gd name="T27" fmla="*/ 17 h 43"/>
                <a:gd name="T28" fmla="*/ 31 w 43"/>
                <a:gd name="T29" fmla="*/ 11 h 43"/>
                <a:gd name="T30" fmla="*/ 26 w 43"/>
                <a:gd name="T31" fmla="*/ 5 h 43"/>
                <a:gd name="T32" fmla="*/ 13 w 43"/>
                <a:gd name="T33" fmla="*/ 13 h 43"/>
                <a:gd name="T34" fmla="*/ 8 w 43"/>
                <a:gd name="T35" fmla="*/ 43 h 43"/>
                <a:gd name="T36" fmla="*/ 0 w 43"/>
                <a:gd name="T37" fmla="*/ 43 h 43"/>
                <a:gd name="T38" fmla="*/ 7 w 43"/>
                <a:gd name="T39" fmla="*/ 7 h 43"/>
                <a:gd name="T40" fmla="*/ 0 w 43"/>
                <a:gd name="T41" fmla="*/ 5 h 43"/>
                <a:gd name="T42" fmla="*/ 0 w 43"/>
                <a:gd name="T43" fmla="*/ 3 h 43"/>
                <a:gd name="T44" fmla="*/ 13 w 43"/>
                <a:gd name="T45" fmla="*/ 0 h 43"/>
                <a:gd name="T46" fmla="*/ 15 w 43"/>
                <a:gd name="T4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43">
                  <a:moveTo>
                    <a:pt x="15" y="0"/>
                  </a:moveTo>
                  <a:cubicBezTo>
                    <a:pt x="14" y="9"/>
                    <a:pt x="14" y="9"/>
                    <a:pt x="14" y="9"/>
                  </a:cubicBezTo>
                  <a:cubicBezTo>
                    <a:pt x="22" y="2"/>
                    <a:pt x="26" y="0"/>
                    <a:pt x="31" y="0"/>
                  </a:cubicBezTo>
                  <a:cubicBezTo>
                    <a:pt x="35" y="0"/>
                    <a:pt x="38" y="3"/>
                    <a:pt x="38" y="7"/>
                  </a:cubicBezTo>
                  <a:cubicBezTo>
                    <a:pt x="38" y="9"/>
                    <a:pt x="38" y="10"/>
                    <a:pt x="37" y="15"/>
                  </a:cubicBezTo>
                  <a:cubicBezTo>
                    <a:pt x="34" y="29"/>
                    <a:pt x="34" y="29"/>
                    <a:pt x="34" y="29"/>
                  </a:cubicBezTo>
                  <a:cubicBezTo>
                    <a:pt x="33" y="32"/>
                    <a:pt x="33" y="33"/>
                    <a:pt x="33" y="34"/>
                  </a:cubicBezTo>
                  <a:cubicBezTo>
                    <a:pt x="33" y="37"/>
                    <a:pt x="35" y="39"/>
                    <a:pt x="38" y="39"/>
                  </a:cubicBezTo>
                  <a:cubicBezTo>
                    <a:pt x="39" y="39"/>
                    <a:pt x="40" y="38"/>
                    <a:pt x="43" y="38"/>
                  </a:cubicBezTo>
                  <a:cubicBezTo>
                    <a:pt x="43" y="40"/>
                    <a:pt x="43" y="40"/>
                    <a:pt x="43" y="40"/>
                  </a:cubicBezTo>
                  <a:cubicBezTo>
                    <a:pt x="37" y="43"/>
                    <a:pt x="35" y="43"/>
                    <a:pt x="32" y="43"/>
                  </a:cubicBezTo>
                  <a:cubicBezTo>
                    <a:pt x="28" y="43"/>
                    <a:pt x="26" y="41"/>
                    <a:pt x="26" y="38"/>
                  </a:cubicBezTo>
                  <a:cubicBezTo>
                    <a:pt x="26" y="37"/>
                    <a:pt x="26" y="35"/>
                    <a:pt x="26" y="33"/>
                  </a:cubicBezTo>
                  <a:cubicBezTo>
                    <a:pt x="30" y="17"/>
                    <a:pt x="30" y="17"/>
                    <a:pt x="30" y="17"/>
                  </a:cubicBezTo>
                  <a:cubicBezTo>
                    <a:pt x="31" y="15"/>
                    <a:pt x="31" y="12"/>
                    <a:pt x="31" y="11"/>
                  </a:cubicBezTo>
                  <a:cubicBezTo>
                    <a:pt x="31" y="7"/>
                    <a:pt x="29" y="5"/>
                    <a:pt x="26" y="5"/>
                  </a:cubicBezTo>
                  <a:cubicBezTo>
                    <a:pt x="23" y="5"/>
                    <a:pt x="19" y="8"/>
                    <a:pt x="13" y="13"/>
                  </a:cubicBezTo>
                  <a:cubicBezTo>
                    <a:pt x="8" y="43"/>
                    <a:pt x="8" y="43"/>
                    <a:pt x="8"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6" name="Freeform 18"/>
            <p:cNvSpPr>
              <a:spLocks noEditPoints="1"/>
            </p:cNvSpPr>
            <p:nvPr/>
          </p:nvSpPr>
          <p:spPr bwMode="auto">
            <a:xfrm>
              <a:off x="5773738" y="6427788"/>
              <a:ext cx="106363" cy="146050"/>
            </a:xfrm>
            <a:custGeom>
              <a:avLst/>
              <a:gdLst>
                <a:gd name="T0" fmla="*/ 30 w 31"/>
                <a:gd name="T1" fmla="*/ 35 h 43"/>
                <a:gd name="T2" fmla="*/ 13 w 31"/>
                <a:gd name="T3" fmla="*/ 43 h 43"/>
                <a:gd name="T4" fmla="*/ 0 w 31"/>
                <a:gd name="T5" fmla="*/ 27 h 43"/>
                <a:gd name="T6" fmla="*/ 10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19 w 31"/>
                <a:gd name="T23" fmla="*/ 17 h 43"/>
                <a:gd name="T24" fmla="*/ 25 w 31"/>
                <a:gd name="T25" fmla="*/ 9 h 43"/>
                <a:gd name="T26" fmla="*/ 20 w 31"/>
                <a:gd name="T27" fmla="*/ 4 h 43"/>
                <a:gd name="T28" fmla="*/ 7 w 31"/>
                <a:gd name="T29" fmla="*/ 20 h 43"/>
                <a:gd name="T30" fmla="*/ 19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0" y="5"/>
                  </a:cubicBezTo>
                  <a:cubicBezTo>
                    <a:pt x="14" y="2"/>
                    <a:pt x="18" y="0"/>
                    <a:pt x="22" y="0"/>
                  </a:cubicBezTo>
                  <a:cubicBezTo>
                    <a:pt x="27" y="0"/>
                    <a:pt x="31" y="4"/>
                    <a:pt x="31" y="9"/>
                  </a:cubicBezTo>
                  <a:cubicBezTo>
                    <a:pt x="31" y="17"/>
                    <a:pt x="22" y="22"/>
                    <a:pt x="7" y="23"/>
                  </a:cubicBezTo>
                  <a:cubicBezTo>
                    <a:pt x="7" y="24"/>
                    <a:pt x="7" y="26"/>
                    <a:pt x="7" y="27"/>
                  </a:cubicBezTo>
                  <a:cubicBezTo>
                    <a:pt x="7" y="34"/>
                    <a:pt x="10" y="38"/>
                    <a:pt x="16" y="38"/>
                  </a:cubicBezTo>
                  <a:cubicBezTo>
                    <a:pt x="20" y="38"/>
                    <a:pt x="24" y="36"/>
                    <a:pt x="30" y="31"/>
                  </a:cubicBezTo>
                  <a:lnTo>
                    <a:pt x="30" y="35"/>
                  </a:lnTo>
                  <a:close/>
                  <a:moveTo>
                    <a:pt x="19" y="17"/>
                  </a:moveTo>
                  <a:cubicBezTo>
                    <a:pt x="23" y="14"/>
                    <a:pt x="25" y="12"/>
                    <a:pt x="25" y="9"/>
                  </a:cubicBezTo>
                  <a:cubicBezTo>
                    <a:pt x="25" y="6"/>
                    <a:pt x="23" y="4"/>
                    <a:pt x="20" y="4"/>
                  </a:cubicBezTo>
                  <a:cubicBezTo>
                    <a:pt x="15" y="4"/>
                    <a:pt x="10" y="10"/>
                    <a:pt x="7" y="20"/>
                  </a:cubicBezTo>
                  <a:cubicBezTo>
                    <a:pt x="13" y="20"/>
                    <a:pt x="16" y="19"/>
                    <a:pt x="19"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7" name="Freeform 19"/>
            <p:cNvSpPr>
              <a:spLocks/>
            </p:cNvSpPr>
            <p:nvPr/>
          </p:nvSpPr>
          <p:spPr bwMode="auto">
            <a:xfrm>
              <a:off x="5902325" y="6399213"/>
              <a:ext cx="88900"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1"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8" name="Freeform 20"/>
            <p:cNvSpPr>
              <a:spLocks/>
            </p:cNvSpPr>
            <p:nvPr/>
          </p:nvSpPr>
          <p:spPr bwMode="auto">
            <a:xfrm>
              <a:off x="6000750" y="6427788"/>
              <a:ext cx="204788" cy="146050"/>
            </a:xfrm>
            <a:custGeom>
              <a:avLst/>
              <a:gdLst>
                <a:gd name="T0" fmla="*/ 13 w 60"/>
                <a:gd name="T1" fmla="*/ 0 h 43"/>
                <a:gd name="T2" fmla="*/ 15 w 60"/>
                <a:gd name="T3" fmla="*/ 35 h 43"/>
                <a:gd name="T4" fmla="*/ 31 w 60"/>
                <a:gd name="T5" fmla="*/ 2 h 43"/>
                <a:gd name="T6" fmla="*/ 37 w 60"/>
                <a:gd name="T7" fmla="*/ 1 h 43"/>
                <a:gd name="T8" fmla="*/ 39 w 60"/>
                <a:gd name="T9" fmla="*/ 36 h 43"/>
                <a:gd name="T10" fmla="*/ 43 w 60"/>
                <a:gd name="T11" fmla="*/ 30 h 43"/>
                <a:gd name="T12" fmla="*/ 53 w 60"/>
                <a:gd name="T13" fmla="*/ 12 h 43"/>
                <a:gd name="T14" fmla="*/ 51 w 60"/>
                <a:gd name="T15" fmla="*/ 2 h 43"/>
                <a:gd name="T16" fmla="*/ 56 w 60"/>
                <a:gd name="T17" fmla="*/ 0 h 43"/>
                <a:gd name="T18" fmla="*/ 60 w 60"/>
                <a:gd name="T19" fmla="*/ 5 h 43"/>
                <a:gd name="T20" fmla="*/ 38 w 60"/>
                <a:gd name="T21" fmla="*/ 43 h 43"/>
                <a:gd name="T22" fmla="*/ 33 w 60"/>
                <a:gd name="T23" fmla="*/ 43 h 43"/>
                <a:gd name="T24" fmla="*/ 31 w 60"/>
                <a:gd name="T25" fmla="*/ 12 h 43"/>
                <a:gd name="T26" fmla="*/ 14 w 60"/>
                <a:gd name="T27" fmla="*/ 43 h 43"/>
                <a:gd name="T28" fmla="*/ 8 w 60"/>
                <a:gd name="T29" fmla="*/ 43 h 43"/>
                <a:gd name="T30" fmla="*/ 9 w 60"/>
                <a:gd name="T31" fmla="*/ 41 h 43"/>
                <a:gd name="T32" fmla="*/ 6 w 60"/>
                <a:gd name="T33" fmla="*/ 6 h 43"/>
                <a:gd name="T34" fmla="*/ 0 w 60"/>
                <a:gd name="T35" fmla="*/ 5 h 43"/>
                <a:gd name="T36" fmla="*/ 0 w 60"/>
                <a:gd name="T37" fmla="*/ 3 h 43"/>
                <a:gd name="T38" fmla="*/ 10 w 60"/>
                <a:gd name="T39" fmla="*/ 0 h 43"/>
                <a:gd name="T40" fmla="*/ 13 w 60"/>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1" y="2"/>
                    <a:pt x="51" y="2"/>
                    <a:pt x="51" y="2"/>
                  </a:cubicBezTo>
                  <a:cubicBezTo>
                    <a:pt x="53" y="1"/>
                    <a:pt x="54" y="0"/>
                    <a:pt x="56" y="0"/>
                  </a:cubicBezTo>
                  <a:cubicBezTo>
                    <a:pt x="59" y="0"/>
                    <a:pt x="60" y="2"/>
                    <a:pt x="60" y="5"/>
                  </a:cubicBezTo>
                  <a:cubicBezTo>
                    <a:pt x="60"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6" y="6"/>
                    <a:pt x="6" y="6"/>
                    <a:pt x="6"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9" name="Freeform 21"/>
            <p:cNvSpPr>
              <a:spLocks noEditPoints="1"/>
            </p:cNvSpPr>
            <p:nvPr/>
          </p:nvSpPr>
          <p:spPr bwMode="auto">
            <a:xfrm>
              <a:off x="620871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2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2"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0" name="Freeform 22"/>
            <p:cNvSpPr>
              <a:spLocks/>
            </p:cNvSpPr>
            <p:nvPr/>
          </p:nvSpPr>
          <p:spPr bwMode="auto">
            <a:xfrm>
              <a:off x="6354763"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8 w 33"/>
                <a:gd name="T17" fmla="*/ 43 h 43"/>
                <a:gd name="T18" fmla="*/ 0 w 33"/>
                <a:gd name="T19" fmla="*/ 43 h 43"/>
                <a:gd name="T20" fmla="*/ 8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9"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8" y="43"/>
                    <a:pt x="8" y="43"/>
                    <a:pt x="8" y="43"/>
                  </a:cubicBezTo>
                  <a:cubicBezTo>
                    <a:pt x="0" y="43"/>
                    <a:pt x="0" y="43"/>
                    <a:pt x="0" y="43"/>
                  </a:cubicBezTo>
                  <a:cubicBezTo>
                    <a:pt x="8" y="7"/>
                    <a:pt x="8" y="7"/>
                    <a:pt x="8"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1" name="Freeform 23"/>
            <p:cNvSpPr>
              <a:spLocks/>
            </p:cNvSpPr>
            <p:nvPr/>
          </p:nvSpPr>
          <p:spPr bwMode="auto">
            <a:xfrm>
              <a:off x="6465888" y="6351588"/>
              <a:ext cx="139700" cy="222250"/>
            </a:xfrm>
            <a:custGeom>
              <a:avLst/>
              <a:gdLst>
                <a:gd name="T0" fmla="*/ 20 w 41"/>
                <a:gd name="T1" fmla="*/ 0 h 65"/>
                <a:gd name="T2" fmla="*/ 11 w 41"/>
                <a:gd name="T3" fmla="*/ 44 h 65"/>
                <a:gd name="T4" fmla="*/ 27 w 41"/>
                <a:gd name="T5" fmla="*/ 27 h 65"/>
                <a:gd name="T6" fmla="*/ 35 w 41"/>
                <a:gd name="T7" fmla="*/ 22 h 65"/>
                <a:gd name="T8" fmla="*/ 40 w 41"/>
                <a:gd name="T9" fmla="*/ 27 h 65"/>
                <a:gd name="T10" fmla="*/ 35 w 41"/>
                <a:gd name="T11" fmla="*/ 32 h 65"/>
                <a:gd name="T12" fmla="*/ 32 w 41"/>
                <a:gd name="T13" fmla="*/ 29 h 65"/>
                <a:gd name="T14" fmla="*/ 21 w 41"/>
                <a:gd name="T15" fmla="*/ 38 h 65"/>
                <a:gd name="T16" fmla="*/ 29 w 41"/>
                <a:gd name="T17" fmla="*/ 55 h 65"/>
                <a:gd name="T18" fmla="*/ 37 w 41"/>
                <a:gd name="T19" fmla="*/ 61 h 65"/>
                <a:gd name="T20" fmla="*/ 41 w 41"/>
                <a:gd name="T21" fmla="*/ 60 h 65"/>
                <a:gd name="T22" fmla="*/ 41 w 41"/>
                <a:gd name="T23" fmla="*/ 63 h 65"/>
                <a:gd name="T24" fmla="*/ 31 w 41"/>
                <a:gd name="T25" fmla="*/ 65 h 65"/>
                <a:gd name="T26" fmla="*/ 23 w 41"/>
                <a:gd name="T27" fmla="*/ 58 h 65"/>
                <a:gd name="T28" fmla="*/ 15 w 41"/>
                <a:gd name="T29" fmla="*/ 43 h 65"/>
                <a:gd name="T30" fmla="*/ 10 w 41"/>
                <a:gd name="T31" fmla="*/ 48 h 65"/>
                <a:gd name="T32" fmla="*/ 8 w 41"/>
                <a:gd name="T33" fmla="*/ 65 h 65"/>
                <a:gd name="T34" fmla="*/ 0 w 41"/>
                <a:gd name="T35" fmla="*/ 65 h 65"/>
                <a:gd name="T36" fmla="*/ 12 w 41"/>
                <a:gd name="T37" fmla="*/ 5 h 65"/>
                <a:gd name="T38" fmla="*/ 4 w 41"/>
                <a:gd name="T39" fmla="*/ 5 h 65"/>
                <a:gd name="T40" fmla="*/ 4 w 41"/>
                <a:gd name="T41" fmla="*/ 2 h 65"/>
                <a:gd name="T42" fmla="*/ 18 w 41"/>
                <a:gd name="T43" fmla="*/ 0 h 65"/>
                <a:gd name="T44" fmla="*/ 20 w 41"/>
                <a:gd name="T4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1" h="65">
                  <a:moveTo>
                    <a:pt x="20" y="0"/>
                  </a:moveTo>
                  <a:cubicBezTo>
                    <a:pt x="11" y="44"/>
                    <a:pt x="11" y="44"/>
                    <a:pt x="11" y="44"/>
                  </a:cubicBezTo>
                  <a:cubicBezTo>
                    <a:pt x="27" y="27"/>
                    <a:pt x="27" y="27"/>
                    <a:pt x="27" y="27"/>
                  </a:cubicBezTo>
                  <a:cubicBezTo>
                    <a:pt x="30" y="24"/>
                    <a:pt x="33" y="22"/>
                    <a:pt x="35" y="22"/>
                  </a:cubicBezTo>
                  <a:cubicBezTo>
                    <a:pt x="38" y="22"/>
                    <a:pt x="40" y="24"/>
                    <a:pt x="40" y="27"/>
                  </a:cubicBezTo>
                  <a:cubicBezTo>
                    <a:pt x="40" y="29"/>
                    <a:pt x="39" y="30"/>
                    <a:pt x="35" y="32"/>
                  </a:cubicBezTo>
                  <a:cubicBezTo>
                    <a:pt x="32" y="29"/>
                    <a:pt x="32" y="29"/>
                    <a:pt x="32" y="29"/>
                  </a:cubicBezTo>
                  <a:cubicBezTo>
                    <a:pt x="28" y="31"/>
                    <a:pt x="26" y="33"/>
                    <a:pt x="21" y="38"/>
                  </a:cubicBezTo>
                  <a:cubicBezTo>
                    <a:pt x="25" y="49"/>
                    <a:pt x="26" y="51"/>
                    <a:pt x="29" y="55"/>
                  </a:cubicBezTo>
                  <a:cubicBezTo>
                    <a:pt x="31" y="59"/>
                    <a:pt x="34" y="61"/>
                    <a:pt x="37" y="61"/>
                  </a:cubicBezTo>
                  <a:cubicBezTo>
                    <a:pt x="38" y="61"/>
                    <a:pt x="40" y="61"/>
                    <a:pt x="41" y="60"/>
                  </a:cubicBezTo>
                  <a:cubicBezTo>
                    <a:pt x="41" y="63"/>
                    <a:pt x="41" y="63"/>
                    <a:pt x="41" y="63"/>
                  </a:cubicBezTo>
                  <a:cubicBezTo>
                    <a:pt x="36" y="64"/>
                    <a:pt x="33" y="65"/>
                    <a:pt x="31" y="65"/>
                  </a:cubicBezTo>
                  <a:cubicBezTo>
                    <a:pt x="28" y="65"/>
                    <a:pt x="25" y="63"/>
                    <a:pt x="23" y="58"/>
                  </a:cubicBezTo>
                  <a:cubicBezTo>
                    <a:pt x="15" y="43"/>
                    <a:pt x="15" y="43"/>
                    <a:pt x="15" y="43"/>
                  </a:cubicBezTo>
                  <a:cubicBezTo>
                    <a:pt x="10" y="48"/>
                    <a:pt x="10" y="48"/>
                    <a:pt x="10" y="48"/>
                  </a:cubicBezTo>
                  <a:cubicBezTo>
                    <a:pt x="8" y="65"/>
                    <a:pt x="8" y="65"/>
                    <a:pt x="8" y="65"/>
                  </a:cubicBezTo>
                  <a:cubicBezTo>
                    <a:pt x="0" y="65"/>
                    <a:pt x="0" y="65"/>
                    <a:pt x="0" y="65"/>
                  </a:cubicBezTo>
                  <a:cubicBezTo>
                    <a:pt x="12" y="5"/>
                    <a:pt x="12" y="5"/>
                    <a:pt x="12" y="5"/>
                  </a:cubicBezTo>
                  <a:cubicBezTo>
                    <a:pt x="4" y="5"/>
                    <a:pt x="4" y="5"/>
                    <a:pt x="4" y="5"/>
                  </a:cubicBezTo>
                  <a:cubicBezTo>
                    <a:pt x="4" y="2"/>
                    <a:pt x="4" y="2"/>
                    <a:pt x="4" y="2"/>
                  </a:cubicBezTo>
                  <a:cubicBezTo>
                    <a:pt x="18" y="0"/>
                    <a:pt x="18" y="0"/>
                    <a:pt x="18" y="0"/>
                  </a:cubicBezTo>
                  <a:lnTo>
                    <a:pt x="20"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2" name="Freeform 24"/>
            <p:cNvSpPr>
              <a:spLocks noEditPoints="1"/>
            </p:cNvSpPr>
            <p:nvPr/>
          </p:nvSpPr>
          <p:spPr bwMode="auto">
            <a:xfrm>
              <a:off x="3638550" y="5445125"/>
              <a:ext cx="3849688" cy="822325"/>
            </a:xfrm>
            <a:custGeom>
              <a:avLst/>
              <a:gdLst>
                <a:gd name="T0" fmla="*/ 804 w 1134"/>
                <a:gd name="T1" fmla="*/ 203 h 241"/>
                <a:gd name="T2" fmla="*/ 750 w 1134"/>
                <a:gd name="T3" fmla="*/ 182 h 241"/>
                <a:gd name="T4" fmla="*/ 403 w 1134"/>
                <a:gd name="T5" fmla="*/ 162 h 241"/>
                <a:gd name="T6" fmla="*/ 423 w 1134"/>
                <a:gd name="T7" fmla="*/ 119 h 241"/>
                <a:gd name="T8" fmla="*/ 1017 w 1134"/>
                <a:gd name="T9" fmla="*/ 134 h 241"/>
                <a:gd name="T10" fmla="*/ 659 w 1134"/>
                <a:gd name="T11" fmla="*/ 105 h 241"/>
                <a:gd name="T12" fmla="*/ 659 w 1134"/>
                <a:gd name="T13" fmla="*/ 105 h 241"/>
                <a:gd name="T14" fmla="*/ 775 w 1134"/>
                <a:gd name="T15" fmla="*/ 70 h 241"/>
                <a:gd name="T16" fmla="*/ 991 w 1134"/>
                <a:gd name="T17" fmla="*/ 74 h 241"/>
                <a:gd name="T18" fmla="*/ 937 w 1134"/>
                <a:gd name="T19" fmla="*/ 74 h 241"/>
                <a:gd name="T20" fmla="*/ 927 w 1134"/>
                <a:gd name="T21" fmla="*/ 143 h 241"/>
                <a:gd name="T22" fmla="*/ 916 w 1134"/>
                <a:gd name="T23" fmla="*/ 74 h 241"/>
                <a:gd name="T24" fmla="*/ 773 w 1134"/>
                <a:gd name="T25" fmla="*/ 56 h 241"/>
                <a:gd name="T26" fmla="*/ 729 w 1134"/>
                <a:gd name="T27" fmla="*/ 163 h 241"/>
                <a:gd name="T28" fmla="*/ 767 w 1134"/>
                <a:gd name="T29" fmla="*/ 240 h 241"/>
                <a:gd name="T30" fmla="*/ 761 w 1134"/>
                <a:gd name="T31" fmla="*/ 156 h 241"/>
                <a:gd name="T32" fmla="*/ 774 w 1134"/>
                <a:gd name="T33" fmla="*/ 141 h 241"/>
                <a:gd name="T34" fmla="*/ 852 w 1134"/>
                <a:gd name="T35" fmla="*/ 77 h 241"/>
                <a:gd name="T36" fmla="*/ 872 w 1134"/>
                <a:gd name="T37" fmla="*/ 195 h 241"/>
                <a:gd name="T38" fmla="*/ 926 w 1134"/>
                <a:gd name="T39" fmla="*/ 190 h 241"/>
                <a:gd name="T40" fmla="*/ 642 w 1134"/>
                <a:gd name="T41" fmla="*/ 55 h 241"/>
                <a:gd name="T42" fmla="*/ 701 w 1134"/>
                <a:gd name="T43" fmla="*/ 172 h 241"/>
                <a:gd name="T44" fmla="*/ 617 w 1134"/>
                <a:gd name="T45" fmla="*/ 121 h 241"/>
                <a:gd name="T46" fmla="*/ 642 w 1134"/>
                <a:gd name="T47" fmla="*/ 55 h 241"/>
                <a:gd name="T48" fmla="*/ 466 w 1134"/>
                <a:gd name="T49" fmla="*/ 109 h 241"/>
                <a:gd name="T50" fmla="*/ 345 w 1134"/>
                <a:gd name="T51" fmla="*/ 87 h 241"/>
                <a:gd name="T52" fmla="*/ 391 w 1134"/>
                <a:gd name="T53" fmla="*/ 70 h 241"/>
                <a:gd name="T54" fmla="*/ 354 w 1134"/>
                <a:gd name="T55" fmla="*/ 123 h 241"/>
                <a:gd name="T56" fmla="*/ 423 w 1134"/>
                <a:gd name="T57" fmla="*/ 170 h 241"/>
                <a:gd name="T58" fmla="*/ 483 w 1134"/>
                <a:gd name="T59" fmla="*/ 171 h 241"/>
                <a:gd name="T60" fmla="*/ 280 w 1134"/>
                <a:gd name="T61" fmla="*/ 84 h 241"/>
                <a:gd name="T62" fmla="*/ 221 w 1134"/>
                <a:gd name="T63" fmla="*/ 70 h 241"/>
                <a:gd name="T64" fmla="*/ 239 w 1134"/>
                <a:gd name="T65" fmla="*/ 166 h 241"/>
                <a:gd name="T66" fmla="*/ 223 w 1134"/>
                <a:gd name="T67" fmla="*/ 184 h 241"/>
                <a:gd name="T68" fmla="*/ 285 w 1134"/>
                <a:gd name="T69" fmla="*/ 170 h 241"/>
                <a:gd name="T70" fmla="*/ 288 w 1134"/>
                <a:gd name="T71" fmla="*/ 93 h 241"/>
                <a:gd name="T72" fmla="*/ 338 w 1134"/>
                <a:gd name="T73" fmla="*/ 60 h 241"/>
                <a:gd name="T74" fmla="*/ 62 w 1134"/>
                <a:gd name="T75" fmla="*/ 103 h 241"/>
                <a:gd name="T76" fmla="*/ 82 w 1134"/>
                <a:gd name="T77" fmla="*/ 77 h 241"/>
                <a:gd name="T78" fmla="*/ 107 w 1134"/>
                <a:gd name="T79" fmla="*/ 100 h 241"/>
                <a:gd name="T80" fmla="*/ 2 w 1134"/>
                <a:gd name="T81" fmla="*/ 95 h 241"/>
                <a:gd name="T82" fmla="*/ 50 w 1134"/>
                <a:gd name="T83" fmla="*/ 170 h 241"/>
                <a:gd name="T84" fmla="*/ 19 w 1134"/>
                <a:gd name="T85" fmla="*/ 138 h 241"/>
                <a:gd name="T86" fmla="*/ 55 w 1134"/>
                <a:gd name="T87" fmla="*/ 187 h 241"/>
                <a:gd name="T88" fmla="*/ 1048 w 1134"/>
                <a:gd name="T89" fmla="*/ 32 h 241"/>
                <a:gd name="T90" fmla="*/ 1034 w 1134"/>
                <a:gd name="T91" fmla="*/ 47 h 241"/>
                <a:gd name="T92" fmla="*/ 536 w 1134"/>
                <a:gd name="T93" fmla="*/ 26 h 241"/>
                <a:gd name="T94" fmla="*/ 476 w 1134"/>
                <a:gd name="T95" fmla="*/ 69 h 241"/>
                <a:gd name="T96" fmla="*/ 494 w 1134"/>
                <a:gd name="T97" fmla="*/ 156 h 241"/>
                <a:gd name="T98" fmla="*/ 572 w 1134"/>
                <a:gd name="T99" fmla="*/ 161 h 241"/>
                <a:gd name="T100" fmla="*/ 536 w 1134"/>
                <a:gd name="T101" fmla="*/ 80 h 241"/>
                <a:gd name="T102" fmla="*/ 536 w 1134"/>
                <a:gd name="T103" fmla="*/ 62 h 241"/>
                <a:gd name="T104" fmla="*/ 155 w 1134"/>
                <a:gd name="T105" fmla="*/ 26 h 241"/>
                <a:gd name="T106" fmla="*/ 117 w 1134"/>
                <a:gd name="T107" fmla="*/ 80 h 241"/>
                <a:gd name="T108" fmla="*/ 169 w 1134"/>
                <a:gd name="T109" fmla="*/ 186 h 241"/>
                <a:gd name="T110" fmla="*/ 201 w 1134"/>
                <a:gd name="T111" fmla="*/ 162 h 241"/>
                <a:gd name="T112" fmla="*/ 213 w 1134"/>
                <a:gd name="T113" fmla="*/ 80 h 241"/>
                <a:gd name="T114" fmla="*/ 1107 w 1134"/>
                <a:gd name="T115" fmla="*/ 149 h 241"/>
                <a:gd name="T116" fmla="*/ 1087 w 1134"/>
                <a:gd name="T117" fmla="*/ 124 h 241"/>
                <a:gd name="T118" fmla="*/ 1048 w 1134"/>
                <a:gd name="T119" fmla="*/ 0 h 241"/>
                <a:gd name="T120" fmla="*/ 981 w 1134"/>
                <a:gd name="T121" fmla="*/ 135 h 241"/>
                <a:gd name="T122" fmla="*/ 1091 w 1134"/>
                <a:gd name="T123" fmla="*/ 184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4" h="241">
                  <a:moveTo>
                    <a:pt x="750" y="182"/>
                  </a:moveTo>
                  <a:cubicBezTo>
                    <a:pt x="786" y="188"/>
                    <a:pt x="786" y="188"/>
                    <a:pt x="786" y="188"/>
                  </a:cubicBezTo>
                  <a:cubicBezTo>
                    <a:pt x="797" y="190"/>
                    <a:pt x="804" y="194"/>
                    <a:pt x="804" y="203"/>
                  </a:cubicBezTo>
                  <a:cubicBezTo>
                    <a:pt x="804" y="216"/>
                    <a:pt x="793" y="224"/>
                    <a:pt x="778" y="224"/>
                  </a:cubicBezTo>
                  <a:cubicBezTo>
                    <a:pt x="761" y="224"/>
                    <a:pt x="748" y="212"/>
                    <a:pt x="748" y="196"/>
                  </a:cubicBezTo>
                  <a:cubicBezTo>
                    <a:pt x="748" y="192"/>
                    <a:pt x="748" y="187"/>
                    <a:pt x="750" y="182"/>
                  </a:cubicBezTo>
                  <a:close/>
                  <a:moveTo>
                    <a:pt x="423" y="119"/>
                  </a:moveTo>
                  <a:cubicBezTo>
                    <a:pt x="423" y="157"/>
                    <a:pt x="423" y="157"/>
                    <a:pt x="423" y="157"/>
                  </a:cubicBezTo>
                  <a:cubicBezTo>
                    <a:pt x="413" y="161"/>
                    <a:pt x="409" y="162"/>
                    <a:pt x="403" y="162"/>
                  </a:cubicBezTo>
                  <a:cubicBezTo>
                    <a:pt x="392" y="162"/>
                    <a:pt x="385" y="155"/>
                    <a:pt x="385" y="144"/>
                  </a:cubicBezTo>
                  <a:cubicBezTo>
                    <a:pt x="385" y="135"/>
                    <a:pt x="389" y="129"/>
                    <a:pt x="399" y="125"/>
                  </a:cubicBezTo>
                  <a:cubicBezTo>
                    <a:pt x="405" y="122"/>
                    <a:pt x="408" y="122"/>
                    <a:pt x="423" y="119"/>
                  </a:cubicBezTo>
                  <a:close/>
                  <a:moveTo>
                    <a:pt x="1061" y="145"/>
                  </a:moveTo>
                  <a:cubicBezTo>
                    <a:pt x="1055" y="149"/>
                    <a:pt x="1048" y="154"/>
                    <a:pt x="1038" y="154"/>
                  </a:cubicBezTo>
                  <a:cubicBezTo>
                    <a:pt x="1027" y="154"/>
                    <a:pt x="1017" y="147"/>
                    <a:pt x="1017" y="134"/>
                  </a:cubicBezTo>
                  <a:cubicBezTo>
                    <a:pt x="1017" y="122"/>
                    <a:pt x="1023" y="116"/>
                    <a:pt x="1033" y="109"/>
                  </a:cubicBezTo>
                  <a:lnTo>
                    <a:pt x="1061" y="145"/>
                  </a:lnTo>
                  <a:close/>
                  <a:moveTo>
                    <a:pt x="659" y="105"/>
                  </a:moveTo>
                  <a:cubicBezTo>
                    <a:pt x="618" y="105"/>
                    <a:pt x="618" y="105"/>
                    <a:pt x="618" y="105"/>
                  </a:cubicBezTo>
                  <a:cubicBezTo>
                    <a:pt x="619" y="81"/>
                    <a:pt x="625" y="71"/>
                    <a:pt x="639" y="71"/>
                  </a:cubicBezTo>
                  <a:cubicBezTo>
                    <a:pt x="653" y="71"/>
                    <a:pt x="658" y="80"/>
                    <a:pt x="659" y="105"/>
                  </a:cubicBezTo>
                  <a:close/>
                  <a:moveTo>
                    <a:pt x="775" y="129"/>
                  </a:moveTo>
                  <a:cubicBezTo>
                    <a:pt x="764" y="129"/>
                    <a:pt x="757" y="117"/>
                    <a:pt x="757" y="99"/>
                  </a:cubicBezTo>
                  <a:cubicBezTo>
                    <a:pt x="757" y="81"/>
                    <a:pt x="764" y="70"/>
                    <a:pt x="775" y="70"/>
                  </a:cubicBezTo>
                  <a:cubicBezTo>
                    <a:pt x="786" y="70"/>
                    <a:pt x="793" y="80"/>
                    <a:pt x="793" y="97"/>
                  </a:cubicBezTo>
                  <a:cubicBezTo>
                    <a:pt x="793" y="117"/>
                    <a:pt x="786" y="129"/>
                    <a:pt x="775" y="129"/>
                  </a:cubicBezTo>
                  <a:close/>
                  <a:moveTo>
                    <a:pt x="991" y="74"/>
                  </a:moveTo>
                  <a:cubicBezTo>
                    <a:pt x="991" y="62"/>
                    <a:pt x="991" y="62"/>
                    <a:pt x="991" y="62"/>
                  </a:cubicBezTo>
                  <a:cubicBezTo>
                    <a:pt x="937" y="62"/>
                    <a:pt x="937" y="62"/>
                    <a:pt x="937" y="62"/>
                  </a:cubicBezTo>
                  <a:cubicBezTo>
                    <a:pt x="937" y="74"/>
                    <a:pt x="937" y="74"/>
                    <a:pt x="937" y="74"/>
                  </a:cubicBezTo>
                  <a:cubicBezTo>
                    <a:pt x="950" y="77"/>
                    <a:pt x="950" y="77"/>
                    <a:pt x="950" y="77"/>
                  </a:cubicBezTo>
                  <a:cubicBezTo>
                    <a:pt x="953" y="80"/>
                    <a:pt x="953" y="80"/>
                    <a:pt x="953" y="80"/>
                  </a:cubicBezTo>
                  <a:cubicBezTo>
                    <a:pt x="927" y="143"/>
                    <a:pt x="927" y="143"/>
                    <a:pt x="927" y="143"/>
                  </a:cubicBezTo>
                  <a:cubicBezTo>
                    <a:pt x="900" y="80"/>
                    <a:pt x="900" y="80"/>
                    <a:pt x="900" y="80"/>
                  </a:cubicBezTo>
                  <a:cubicBezTo>
                    <a:pt x="902" y="77"/>
                    <a:pt x="902" y="77"/>
                    <a:pt x="902" y="77"/>
                  </a:cubicBezTo>
                  <a:cubicBezTo>
                    <a:pt x="916" y="74"/>
                    <a:pt x="916" y="74"/>
                    <a:pt x="916" y="74"/>
                  </a:cubicBezTo>
                  <a:cubicBezTo>
                    <a:pt x="916" y="62"/>
                    <a:pt x="916" y="62"/>
                    <a:pt x="916" y="62"/>
                  </a:cubicBezTo>
                  <a:cubicBezTo>
                    <a:pt x="808" y="62"/>
                    <a:pt x="808" y="62"/>
                    <a:pt x="808" y="62"/>
                  </a:cubicBezTo>
                  <a:cubicBezTo>
                    <a:pt x="799" y="58"/>
                    <a:pt x="788" y="56"/>
                    <a:pt x="773" y="56"/>
                  </a:cubicBezTo>
                  <a:cubicBezTo>
                    <a:pt x="736" y="56"/>
                    <a:pt x="713" y="73"/>
                    <a:pt x="713" y="100"/>
                  </a:cubicBezTo>
                  <a:cubicBezTo>
                    <a:pt x="713" y="120"/>
                    <a:pt x="722" y="131"/>
                    <a:pt x="746" y="139"/>
                  </a:cubicBezTo>
                  <a:cubicBezTo>
                    <a:pt x="734" y="148"/>
                    <a:pt x="729" y="154"/>
                    <a:pt x="729" y="163"/>
                  </a:cubicBezTo>
                  <a:cubicBezTo>
                    <a:pt x="729" y="168"/>
                    <a:pt x="731" y="171"/>
                    <a:pt x="734" y="178"/>
                  </a:cubicBezTo>
                  <a:cubicBezTo>
                    <a:pt x="717" y="178"/>
                    <a:pt x="707" y="188"/>
                    <a:pt x="707" y="204"/>
                  </a:cubicBezTo>
                  <a:cubicBezTo>
                    <a:pt x="707" y="227"/>
                    <a:pt x="729" y="240"/>
                    <a:pt x="767" y="240"/>
                  </a:cubicBezTo>
                  <a:cubicBezTo>
                    <a:pt x="813" y="240"/>
                    <a:pt x="845" y="220"/>
                    <a:pt x="845" y="193"/>
                  </a:cubicBezTo>
                  <a:cubicBezTo>
                    <a:pt x="845" y="171"/>
                    <a:pt x="827" y="162"/>
                    <a:pt x="773" y="157"/>
                  </a:cubicBezTo>
                  <a:cubicBezTo>
                    <a:pt x="761" y="156"/>
                    <a:pt x="761" y="156"/>
                    <a:pt x="761" y="156"/>
                  </a:cubicBezTo>
                  <a:cubicBezTo>
                    <a:pt x="761" y="153"/>
                    <a:pt x="760" y="150"/>
                    <a:pt x="760" y="148"/>
                  </a:cubicBezTo>
                  <a:cubicBezTo>
                    <a:pt x="760" y="145"/>
                    <a:pt x="761" y="144"/>
                    <a:pt x="761" y="140"/>
                  </a:cubicBezTo>
                  <a:cubicBezTo>
                    <a:pt x="766" y="141"/>
                    <a:pt x="769" y="141"/>
                    <a:pt x="774" y="141"/>
                  </a:cubicBezTo>
                  <a:cubicBezTo>
                    <a:pt x="812" y="141"/>
                    <a:pt x="835" y="125"/>
                    <a:pt x="835" y="99"/>
                  </a:cubicBezTo>
                  <a:cubicBezTo>
                    <a:pt x="835" y="91"/>
                    <a:pt x="833" y="84"/>
                    <a:pt x="829" y="77"/>
                  </a:cubicBezTo>
                  <a:cubicBezTo>
                    <a:pt x="852" y="77"/>
                    <a:pt x="852" y="77"/>
                    <a:pt x="852" y="77"/>
                  </a:cubicBezTo>
                  <a:cubicBezTo>
                    <a:pt x="906" y="191"/>
                    <a:pt x="906" y="191"/>
                    <a:pt x="906" y="191"/>
                  </a:cubicBezTo>
                  <a:cubicBezTo>
                    <a:pt x="901" y="202"/>
                    <a:pt x="895" y="210"/>
                    <a:pt x="890" y="214"/>
                  </a:cubicBezTo>
                  <a:cubicBezTo>
                    <a:pt x="872" y="195"/>
                    <a:pt x="872" y="195"/>
                    <a:pt x="872" y="195"/>
                  </a:cubicBezTo>
                  <a:cubicBezTo>
                    <a:pt x="863" y="198"/>
                    <a:pt x="855" y="209"/>
                    <a:pt x="855" y="220"/>
                  </a:cubicBezTo>
                  <a:cubicBezTo>
                    <a:pt x="855" y="233"/>
                    <a:pt x="864" y="241"/>
                    <a:pt x="876" y="241"/>
                  </a:cubicBezTo>
                  <a:cubicBezTo>
                    <a:pt x="896" y="241"/>
                    <a:pt x="912" y="221"/>
                    <a:pt x="926" y="190"/>
                  </a:cubicBezTo>
                  <a:cubicBezTo>
                    <a:pt x="977" y="77"/>
                    <a:pt x="977" y="77"/>
                    <a:pt x="977" y="77"/>
                  </a:cubicBezTo>
                  <a:lnTo>
                    <a:pt x="991" y="74"/>
                  </a:lnTo>
                  <a:close/>
                  <a:moveTo>
                    <a:pt x="642" y="55"/>
                  </a:moveTo>
                  <a:cubicBezTo>
                    <a:pt x="599" y="55"/>
                    <a:pt x="574" y="81"/>
                    <a:pt x="574" y="122"/>
                  </a:cubicBezTo>
                  <a:cubicBezTo>
                    <a:pt x="574" y="161"/>
                    <a:pt x="598" y="186"/>
                    <a:pt x="642" y="186"/>
                  </a:cubicBezTo>
                  <a:cubicBezTo>
                    <a:pt x="664" y="186"/>
                    <a:pt x="679" y="182"/>
                    <a:pt x="701" y="172"/>
                  </a:cubicBezTo>
                  <a:cubicBezTo>
                    <a:pt x="701" y="148"/>
                    <a:pt x="701" y="148"/>
                    <a:pt x="701" y="148"/>
                  </a:cubicBezTo>
                  <a:cubicBezTo>
                    <a:pt x="683" y="158"/>
                    <a:pt x="671" y="162"/>
                    <a:pt x="655" y="162"/>
                  </a:cubicBezTo>
                  <a:cubicBezTo>
                    <a:pt x="631" y="162"/>
                    <a:pt x="619" y="149"/>
                    <a:pt x="617" y="121"/>
                  </a:cubicBezTo>
                  <a:cubicBezTo>
                    <a:pt x="702" y="121"/>
                    <a:pt x="702" y="121"/>
                    <a:pt x="702" y="121"/>
                  </a:cubicBezTo>
                  <a:cubicBezTo>
                    <a:pt x="702" y="118"/>
                    <a:pt x="702" y="118"/>
                    <a:pt x="702" y="118"/>
                  </a:cubicBezTo>
                  <a:cubicBezTo>
                    <a:pt x="702" y="78"/>
                    <a:pt x="681" y="55"/>
                    <a:pt x="642" y="55"/>
                  </a:cubicBezTo>
                  <a:close/>
                  <a:moveTo>
                    <a:pt x="468" y="170"/>
                  </a:moveTo>
                  <a:cubicBezTo>
                    <a:pt x="466" y="166"/>
                    <a:pt x="466" y="166"/>
                    <a:pt x="466" y="166"/>
                  </a:cubicBezTo>
                  <a:cubicBezTo>
                    <a:pt x="466" y="109"/>
                    <a:pt x="466" y="109"/>
                    <a:pt x="466" y="109"/>
                  </a:cubicBezTo>
                  <a:cubicBezTo>
                    <a:pt x="466" y="84"/>
                    <a:pt x="463" y="77"/>
                    <a:pt x="454" y="68"/>
                  </a:cubicBezTo>
                  <a:cubicBezTo>
                    <a:pt x="445" y="59"/>
                    <a:pt x="430" y="55"/>
                    <a:pt x="410" y="55"/>
                  </a:cubicBezTo>
                  <a:cubicBezTo>
                    <a:pt x="374" y="55"/>
                    <a:pt x="345" y="69"/>
                    <a:pt x="345" y="87"/>
                  </a:cubicBezTo>
                  <a:cubicBezTo>
                    <a:pt x="345" y="94"/>
                    <a:pt x="349" y="97"/>
                    <a:pt x="361" y="97"/>
                  </a:cubicBezTo>
                  <a:cubicBezTo>
                    <a:pt x="391" y="97"/>
                    <a:pt x="391" y="97"/>
                    <a:pt x="391" y="97"/>
                  </a:cubicBezTo>
                  <a:cubicBezTo>
                    <a:pt x="391" y="70"/>
                    <a:pt x="391" y="70"/>
                    <a:pt x="391" y="70"/>
                  </a:cubicBezTo>
                  <a:cubicBezTo>
                    <a:pt x="414" y="70"/>
                    <a:pt x="423" y="77"/>
                    <a:pt x="423" y="95"/>
                  </a:cubicBezTo>
                  <a:cubicBezTo>
                    <a:pt x="423" y="102"/>
                    <a:pt x="423" y="102"/>
                    <a:pt x="423" y="102"/>
                  </a:cubicBezTo>
                  <a:cubicBezTo>
                    <a:pt x="380" y="112"/>
                    <a:pt x="362" y="117"/>
                    <a:pt x="354" y="123"/>
                  </a:cubicBezTo>
                  <a:cubicBezTo>
                    <a:pt x="344" y="130"/>
                    <a:pt x="339" y="140"/>
                    <a:pt x="339" y="153"/>
                  </a:cubicBezTo>
                  <a:cubicBezTo>
                    <a:pt x="339" y="173"/>
                    <a:pt x="354" y="187"/>
                    <a:pt x="376" y="187"/>
                  </a:cubicBezTo>
                  <a:cubicBezTo>
                    <a:pt x="389" y="187"/>
                    <a:pt x="402" y="183"/>
                    <a:pt x="423" y="170"/>
                  </a:cubicBezTo>
                  <a:cubicBezTo>
                    <a:pt x="426" y="184"/>
                    <a:pt x="426" y="184"/>
                    <a:pt x="426" y="184"/>
                  </a:cubicBezTo>
                  <a:cubicBezTo>
                    <a:pt x="483" y="184"/>
                    <a:pt x="483" y="184"/>
                    <a:pt x="483" y="184"/>
                  </a:cubicBezTo>
                  <a:cubicBezTo>
                    <a:pt x="483" y="171"/>
                    <a:pt x="483" y="171"/>
                    <a:pt x="483" y="171"/>
                  </a:cubicBezTo>
                  <a:lnTo>
                    <a:pt x="468" y="170"/>
                  </a:lnTo>
                  <a:close/>
                  <a:moveTo>
                    <a:pt x="314" y="56"/>
                  </a:moveTo>
                  <a:cubicBezTo>
                    <a:pt x="300" y="64"/>
                    <a:pt x="292" y="71"/>
                    <a:pt x="280" y="84"/>
                  </a:cubicBezTo>
                  <a:cubicBezTo>
                    <a:pt x="282" y="55"/>
                    <a:pt x="282" y="55"/>
                    <a:pt x="282" y="55"/>
                  </a:cubicBezTo>
                  <a:cubicBezTo>
                    <a:pt x="267" y="55"/>
                    <a:pt x="267" y="55"/>
                    <a:pt x="267" y="55"/>
                  </a:cubicBezTo>
                  <a:cubicBezTo>
                    <a:pt x="221" y="70"/>
                    <a:pt x="221" y="70"/>
                    <a:pt x="221" y="70"/>
                  </a:cubicBezTo>
                  <a:cubicBezTo>
                    <a:pt x="221" y="82"/>
                    <a:pt x="221" y="82"/>
                    <a:pt x="221" y="82"/>
                  </a:cubicBezTo>
                  <a:cubicBezTo>
                    <a:pt x="239" y="82"/>
                    <a:pt x="239" y="82"/>
                    <a:pt x="239" y="82"/>
                  </a:cubicBezTo>
                  <a:cubicBezTo>
                    <a:pt x="239" y="166"/>
                    <a:pt x="239" y="166"/>
                    <a:pt x="239" y="166"/>
                  </a:cubicBezTo>
                  <a:cubicBezTo>
                    <a:pt x="237" y="170"/>
                    <a:pt x="237" y="170"/>
                    <a:pt x="237" y="170"/>
                  </a:cubicBezTo>
                  <a:cubicBezTo>
                    <a:pt x="223" y="171"/>
                    <a:pt x="223" y="171"/>
                    <a:pt x="223" y="171"/>
                  </a:cubicBezTo>
                  <a:cubicBezTo>
                    <a:pt x="223" y="184"/>
                    <a:pt x="223" y="184"/>
                    <a:pt x="223" y="184"/>
                  </a:cubicBezTo>
                  <a:cubicBezTo>
                    <a:pt x="304" y="184"/>
                    <a:pt x="304" y="184"/>
                    <a:pt x="304" y="184"/>
                  </a:cubicBezTo>
                  <a:cubicBezTo>
                    <a:pt x="304" y="171"/>
                    <a:pt x="304" y="171"/>
                    <a:pt x="304" y="171"/>
                  </a:cubicBezTo>
                  <a:cubicBezTo>
                    <a:pt x="285" y="170"/>
                    <a:pt x="285" y="170"/>
                    <a:pt x="285" y="170"/>
                  </a:cubicBezTo>
                  <a:cubicBezTo>
                    <a:pt x="282" y="166"/>
                    <a:pt x="282" y="166"/>
                    <a:pt x="282" y="166"/>
                  </a:cubicBezTo>
                  <a:cubicBezTo>
                    <a:pt x="282" y="93"/>
                    <a:pt x="282" y="93"/>
                    <a:pt x="282" y="93"/>
                  </a:cubicBezTo>
                  <a:cubicBezTo>
                    <a:pt x="285" y="93"/>
                    <a:pt x="287" y="93"/>
                    <a:pt x="288" y="93"/>
                  </a:cubicBezTo>
                  <a:cubicBezTo>
                    <a:pt x="301" y="93"/>
                    <a:pt x="307" y="97"/>
                    <a:pt x="312" y="110"/>
                  </a:cubicBezTo>
                  <a:cubicBezTo>
                    <a:pt x="331" y="110"/>
                    <a:pt x="331" y="110"/>
                    <a:pt x="331" y="110"/>
                  </a:cubicBezTo>
                  <a:cubicBezTo>
                    <a:pt x="338" y="60"/>
                    <a:pt x="338" y="60"/>
                    <a:pt x="338" y="60"/>
                  </a:cubicBezTo>
                  <a:cubicBezTo>
                    <a:pt x="332" y="56"/>
                    <a:pt x="328" y="56"/>
                    <a:pt x="318" y="56"/>
                  </a:cubicBezTo>
                  <a:cubicBezTo>
                    <a:pt x="317" y="56"/>
                    <a:pt x="316" y="56"/>
                    <a:pt x="314" y="56"/>
                  </a:cubicBezTo>
                  <a:close/>
                  <a:moveTo>
                    <a:pt x="62" y="103"/>
                  </a:moveTo>
                  <a:cubicBezTo>
                    <a:pt x="49" y="98"/>
                    <a:pt x="44" y="94"/>
                    <a:pt x="44" y="86"/>
                  </a:cubicBezTo>
                  <a:cubicBezTo>
                    <a:pt x="44" y="78"/>
                    <a:pt x="51" y="72"/>
                    <a:pt x="63" y="72"/>
                  </a:cubicBezTo>
                  <a:cubicBezTo>
                    <a:pt x="70" y="72"/>
                    <a:pt x="74" y="73"/>
                    <a:pt x="82" y="77"/>
                  </a:cubicBezTo>
                  <a:cubicBezTo>
                    <a:pt x="86" y="80"/>
                    <a:pt x="86" y="80"/>
                    <a:pt x="86" y="80"/>
                  </a:cubicBezTo>
                  <a:cubicBezTo>
                    <a:pt x="89" y="100"/>
                    <a:pt x="89" y="100"/>
                    <a:pt x="89" y="100"/>
                  </a:cubicBezTo>
                  <a:cubicBezTo>
                    <a:pt x="107" y="100"/>
                    <a:pt x="107" y="100"/>
                    <a:pt x="107" y="100"/>
                  </a:cubicBezTo>
                  <a:cubicBezTo>
                    <a:pt x="107" y="62"/>
                    <a:pt x="107" y="62"/>
                    <a:pt x="107" y="62"/>
                  </a:cubicBezTo>
                  <a:cubicBezTo>
                    <a:pt x="83" y="56"/>
                    <a:pt x="72" y="55"/>
                    <a:pt x="58" y="55"/>
                  </a:cubicBezTo>
                  <a:cubicBezTo>
                    <a:pt x="24" y="55"/>
                    <a:pt x="2" y="71"/>
                    <a:pt x="2" y="95"/>
                  </a:cubicBezTo>
                  <a:cubicBezTo>
                    <a:pt x="2" y="112"/>
                    <a:pt x="13" y="122"/>
                    <a:pt x="54" y="139"/>
                  </a:cubicBezTo>
                  <a:cubicBezTo>
                    <a:pt x="66" y="144"/>
                    <a:pt x="70" y="148"/>
                    <a:pt x="70" y="155"/>
                  </a:cubicBezTo>
                  <a:cubicBezTo>
                    <a:pt x="70" y="165"/>
                    <a:pt x="63" y="170"/>
                    <a:pt x="50" y="170"/>
                  </a:cubicBezTo>
                  <a:cubicBezTo>
                    <a:pt x="42" y="170"/>
                    <a:pt x="35" y="169"/>
                    <a:pt x="24" y="164"/>
                  </a:cubicBezTo>
                  <a:cubicBezTo>
                    <a:pt x="21" y="161"/>
                    <a:pt x="21" y="161"/>
                    <a:pt x="21" y="161"/>
                  </a:cubicBezTo>
                  <a:cubicBezTo>
                    <a:pt x="19" y="138"/>
                    <a:pt x="19" y="138"/>
                    <a:pt x="19" y="138"/>
                  </a:cubicBezTo>
                  <a:cubicBezTo>
                    <a:pt x="0" y="138"/>
                    <a:pt x="0" y="138"/>
                    <a:pt x="0" y="138"/>
                  </a:cubicBezTo>
                  <a:cubicBezTo>
                    <a:pt x="0" y="180"/>
                    <a:pt x="0" y="180"/>
                    <a:pt x="0" y="180"/>
                  </a:cubicBezTo>
                  <a:cubicBezTo>
                    <a:pt x="26" y="186"/>
                    <a:pt x="37" y="187"/>
                    <a:pt x="55" y="187"/>
                  </a:cubicBezTo>
                  <a:cubicBezTo>
                    <a:pt x="88" y="187"/>
                    <a:pt x="113" y="170"/>
                    <a:pt x="113" y="145"/>
                  </a:cubicBezTo>
                  <a:cubicBezTo>
                    <a:pt x="113" y="126"/>
                    <a:pt x="103" y="118"/>
                    <a:pt x="62" y="103"/>
                  </a:cubicBezTo>
                  <a:close/>
                  <a:moveTo>
                    <a:pt x="1048" y="32"/>
                  </a:moveTo>
                  <a:cubicBezTo>
                    <a:pt x="1056" y="32"/>
                    <a:pt x="1060" y="39"/>
                    <a:pt x="1060" y="46"/>
                  </a:cubicBezTo>
                  <a:cubicBezTo>
                    <a:pt x="1060" y="56"/>
                    <a:pt x="1053" y="62"/>
                    <a:pt x="1043" y="68"/>
                  </a:cubicBezTo>
                  <a:cubicBezTo>
                    <a:pt x="1038" y="61"/>
                    <a:pt x="1034" y="55"/>
                    <a:pt x="1034" y="47"/>
                  </a:cubicBezTo>
                  <a:cubicBezTo>
                    <a:pt x="1034" y="38"/>
                    <a:pt x="1040" y="32"/>
                    <a:pt x="1048" y="32"/>
                  </a:cubicBezTo>
                  <a:close/>
                  <a:moveTo>
                    <a:pt x="536" y="62"/>
                  </a:moveTo>
                  <a:cubicBezTo>
                    <a:pt x="536" y="26"/>
                    <a:pt x="536" y="26"/>
                    <a:pt x="536" y="26"/>
                  </a:cubicBezTo>
                  <a:cubicBezTo>
                    <a:pt x="513" y="26"/>
                    <a:pt x="513" y="26"/>
                    <a:pt x="513" y="26"/>
                  </a:cubicBezTo>
                  <a:cubicBezTo>
                    <a:pt x="497" y="55"/>
                    <a:pt x="497" y="55"/>
                    <a:pt x="497" y="55"/>
                  </a:cubicBezTo>
                  <a:cubicBezTo>
                    <a:pt x="476" y="69"/>
                    <a:pt x="476" y="69"/>
                    <a:pt x="476" y="69"/>
                  </a:cubicBezTo>
                  <a:cubicBezTo>
                    <a:pt x="476" y="80"/>
                    <a:pt x="476" y="80"/>
                    <a:pt x="476" y="80"/>
                  </a:cubicBezTo>
                  <a:cubicBezTo>
                    <a:pt x="494" y="80"/>
                    <a:pt x="494" y="80"/>
                    <a:pt x="494" y="80"/>
                  </a:cubicBezTo>
                  <a:cubicBezTo>
                    <a:pt x="494" y="156"/>
                    <a:pt x="494" y="156"/>
                    <a:pt x="494" y="156"/>
                  </a:cubicBezTo>
                  <a:cubicBezTo>
                    <a:pt x="494" y="176"/>
                    <a:pt x="505" y="186"/>
                    <a:pt x="528" y="186"/>
                  </a:cubicBezTo>
                  <a:cubicBezTo>
                    <a:pt x="541" y="186"/>
                    <a:pt x="552" y="184"/>
                    <a:pt x="572" y="175"/>
                  </a:cubicBezTo>
                  <a:cubicBezTo>
                    <a:pt x="572" y="161"/>
                    <a:pt x="572" y="161"/>
                    <a:pt x="572" y="161"/>
                  </a:cubicBezTo>
                  <a:cubicBezTo>
                    <a:pt x="572" y="161"/>
                    <a:pt x="565" y="162"/>
                    <a:pt x="559" y="162"/>
                  </a:cubicBezTo>
                  <a:cubicBezTo>
                    <a:pt x="542" y="162"/>
                    <a:pt x="536" y="157"/>
                    <a:pt x="536" y="140"/>
                  </a:cubicBezTo>
                  <a:cubicBezTo>
                    <a:pt x="536" y="80"/>
                    <a:pt x="536" y="80"/>
                    <a:pt x="536" y="80"/>
                  </a:cubicBezTo>
                  <a:cubicBezTo>
                    <a:pt x="572" y="80"/>
                    <a:pt x="572" y="80"/>
                    <a:pt x="572" y="80"/>
                  </a:cubicBezTo>
                  <a:cubicBezTo>
                    <a:pt x="572" y="62"/>
                    <a:pt x="572" y="62"/>
                    <a:pt x="572" y="62"/>
                  </a:cubicBezTo>
                  <a:lnTo>
                    <a:pt x="536" y="62"/>
                  </a:lnTo>
                  <a:close/>
                  <a:moveTo>
                    <a:pt x="178" y="62"/>
                  </a:moveTo>
                  <a:cubicBezTo>
                    <a:pt x="178" y="26"/>
                    <a:pt x="178" y="26"/>
                    <a:pt x="178" y="26"/>
                  </a:cubicBezTo>
                  <a:cubicBezTo>
                    <a:pt x="155" y="26"/>
                    <a:pt x="155" y="26"/>
                    <a:pt x="155" y="26"/>
                  </a:cubicBezTo>
                  <a:cubicBezTo>
                    <a:pt x="139" y="55"/>
                    <a:pt x="139" y="55"/>
                    <a:pt x="139" y="55"/>
                  </a:cubicBezTo>
                  <a:cubicBezTo>
                    <a:pt x="117" y="69"/>
                    <a:pt x="117" y="69"/>
                    <a:pt x="117" y="69"/>
                  </a:cubicBezTo>
                  <a:cubicBezTo>
                    <a:pt x="117" y="80"/>
                    <a:pt x="117" y="80"/>
                    <a:pt x="117" y="80"/>
                  </a:cubicBezTo>
                  <a:cubicBezTo>
                    <a:pt x="135" y="80"/>
                    <a:pt x="135" y="80"/>
                    <a:pt x="135" y="80"/>
                  </a:cubicBezTo>
                  <a:cubicBezTo>
                    <a:pt x="135" y="156"/>
                    <a:pt x="135" y="156"/>
                    <a:pt x="135" y="156"/>
                  </a:cubicBezTo>
                  <a:cubicBezTo>
                    <a:pt x="135" y="176"/>
                    <a:pt x="147" y="186"/>
                    <a:pt x="169" y="186"/>
                  </a:cubicBezTo>
                  <a:cubicBezTo>
                    <a:pt x="183" y="186"/>
                    <a:pt x="194" y="184"/>
                    <a:pt x="213" y="175"/>
                  </a:cubicBezTo>
                  <a:cubicBezTo>
                    <a:pt x="213" y="161"/>
                    <a:pt x="213" y="161"/>
                    <a:pt x="213" y="161"/>
                  </a:cubicBezTo>
                  <a:cubicBezTo>
                    <a:pt x="213" y="161"/>
                    <a:pt x="207" y="162"/>
                    <a:pt x="201" y="162"/>
                  </a:cubicBezTo>
                  <a:cubicBezTo>
                    <a:pt x="184" y="162"/>
                    <a:pt x="178" y="157"/>
                    <a:pt x="178" y="140"/>
                  </a:cubicBezTo>
                  <a:cubicBezTo>
                    <a:pt x="178" y="80"/>
                    <a:pt x="178" y="80"/>
                    <a:pt x="178" y="80"/>
                  </a:cubicBezTo>
                  <a:cubicBezTo>
                    <a:pt x="213" y="80"/>
                    <a:pt x="213" y="80"/>
                    <a:pt x="213" y="80"/>
                  </a:cubicBezTo>
                  <a:cubicBezTo>
                    <a:pt x="213" y="62"/>
                    <a:pt x="213" y="62"/>
                    <a:pt x="213" y="62"/>
                  </a:cubicBezTo>
                  <a:lnTo>
                    <a:pt x="178" y="62"/>
                  </a:lnTo>
                  <a:close/>
                  <a:moveTo>
                    <a:pt x="1107" y="149"/>
                  </a:moveTo>
                  <a:cubicBezTo>
                    <a:pt x="1129" y="131"/>
                    <a:pt x="1129" y="131"/>
                    <a:pt x="1129" y="131"/>
                  </a:cubicBezTo>
                  <a:cubicBezTo>
                    <a:pt x="1129" y="89"/>
                    <a:pt x="1129" y="89"/>
                    <a:pt x="1129" y="89"/>
                  </a:cubicBezTo>
                  <a:cubicBezTo>
                    <a:pt x="1087" y="124"/>
                    <a:pt x="1087" y="124"/>
                    <a:pt x="1087" y="124"/>
                  </a:cubicBezTo>
                  <a:cubicBezTo>
                    <a:pt x="1061" y="91"/>
                    <a:pt x="1061" y="91"/>
                    <a:pt x="1061" y="91"/>
                  </a:cubicBezTo>
                  <a:cubicBezTo>
                    <a:pt x="1078" y="80"/>
                    <a:pt x="1093" y="68"/>
                    <a:pt x="1093" y="44"/>
                  </a:cubicBezTo>
                  <a:cubicBezTo>
                    <a:pt x="1093" y="19"/>
                    <a:pt x="1075" y="0"/>
                    <a:pt x="1048" y="0"/>
                  </a:cubicBezTo>
                  <a:cubicBezTo>
                    <a:pt x="1022" y="0"/>
                    <a:pt x="1000" y="19"/>
                    <a:pt x="1000" y="47"/>
                  </a:cubicBezTo>
                  <a:cubicBezTo>
                    <a:pt x="1000" y="64"/>
                    <a:pt x="1007" y="75"/>
                    <a:pt x="1015" y="84"/>
                  </a:cubicBezTo>
                  <a:cubicBezTo>
                    <a:pt x="997" y="95"/>
                    <a:pt x="981" y="109"/>
                    <a:pt x="981" y="135"/>
                  </a:cubicBezTo>
                  <a:cubicBezTo>
                    <a:pt x="981" y="164"/>
                    <a:pt x="1002" y="187"/>
                    <a:pt x="1038" y="187"/>
                  </a:cubicBezTo>
                  <a:cubicBezTo>
                    <a:pt x="1059" y="187"/>
                    <a:pt x="1071" y="179"/>
                    <a:pt x="1080" y="171"/>
                  </a:cubicBezTo>
                  <a:cubicBezTo>
                    <a:pt x="1091" y="184"/>
                    <a:pt x="1091" y="184"/>
                    <a:pt x="1091" y="184"/>
                  </a:cubicBezTo>
                  <a:cubicBezTo>
                    <a:pt x="1134" y="184"/>
                    <a:pt x="1134" y="184"/>
                    <a:pt x="1134" y="184"/>
                  </a:cubicBezTo>
                  <a:lnTo>
                    <a:pt x="1107" y="149"/>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grpSp>
    </p:spTree>
    <p:extLst>
      <p:ext uri="{BB962C8B-B14F-4D97-AF65-F5344CB8AC3E}">
        <p14:creationId xmlns:p14="http://schemas.microsoft.com/office/powerpoint/2010/main" val="2069267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56.xml><?xml version="1.0" encoding="utf-8"?>
<p:sldLayout xmlns:a="http://schemas.openxmlformats.org/drawingml/2006/main" xmlns:r="http://schemas.openxmlformats.org/officeDocument/2006/relationships" xmlns:p="http://schemas.openxmlformats.org/presentationml/2006/main" showMasterSp="0" preserve="1">
  <p:cSld name="Title Slide - Solid Black">
    <p:bg>
      <p:bgPr>
        <a:solidFill>
          <a:srgbClr val="000000"/>
        </a:solidFill>
        <a:effectLst/>
      </p:bgPr>
    </p:bg>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ED55BA34-CCF4-4EA6-9B2E-330AA31E4596}"/>
              </a:ext>
            </a:extLst>
          </p:cNvPr>
          <p:cNvSpPr>
            <a:spLocks noChangeAspect="1" noEditPoints="1"/>
          </p:cNvSpPr>
          <p:nvPr/>
        </p:nvSpPr>
        <p:spPr bwMode="hidden">
          <a:xfrm>
            <a:off x="4403842" y="0"/>
            <a:ext cx="4740158" cy="5143500"/>
          </a:xfrm>
          <a:custGeom>
            <a:avLst/>
            <a:gdLst>
              <a:gd name="T0" fmla="*/ 5410 w 13260"/>
              <a:gd name="T1" fmla="*/ 12253 h 14399"/>
              <a:gd name="T2" fmla="*/ 5410 w 13260"/>
              <a:gd name="T3" fmla="*/ 12253 h 14399"/>
              <a:gd name="T4" fmla="*/ 3443 w 13260"/>
              <a:gd name="T5" fmla="*/ 10319 h 14399"/>
              <a:gd name="T6" fmla="*/ 4918 w 13260"/>
              <a:gd name="T7" fmla="*/ 7990 h 14399"/>
              <a:gd name="T8" fmla="*/ 7526 w 13260"/>
              <a:gd name="T9" fmla="*/ 11387 h 14399"/>
              <a:gd name="T10" fmla="*/ 5410 w 13260"/>
              <a:gd name="T11" fmla="*/ 12253 h 14399"/>
              <a:gd name="T12" fmla="*/ 6295 w 13260"/>
              <a:gd name="T13" fmla="*/ 743 h 14399"/>
              <a:gd name="T14" fmla="*/ 6295 w 13260"/>
              <a:gd name="T15" fmla="*/ 743 h 14399"/>
              <a:gd name="T16" fmla="*/ 7443 w 13260"/>
              <a:gd name="T17" fmla="*/ 2055 h 14399"/>
              <a:gd name="T18" fmla="*/ 5881 w 13260"/>
              <a:gd name="T19" fmla="*/ 4114 h 14399"/>
              <a:gd name="T20" fmla="*/ 5017 w 13260"/>
              <a:gd name="T21" fmla="*/ 2153 h 14399"/>
              <a:gd name="T22" fmla="*/ 6295 w 13260"/>
              <a:gd name="T23" fmla="*/ 743 h 14399"/>
              <a:gd name="T24" fmla="*/ 13260 w 13260"/>
              <a:gd name="T25" fmla="*/ 13610 h 14399"/>
              <a:gd name="T26" fmla="*/ 13260 w 13260"/>
              <a:gd name="T27" fmla="*/ 13610 h 14399"/>
              <a:gd name="T28" fmla="*/ 11838 w 13260"/>
              <a:gd name="T29" fmla="*/ 11777 h 14399"/>
              <a:gd name="T30" fmla="*/ 13260 w 13260"/>
              <a:gd name="T31" fmla="*/ 10607 h 14399"/>
              <a:gd name="T32" fmla="*/ 13260 w 13260"/>
              <a:gd name="T33" fmla="*/ 6701 h 14399"/>
              <a:gd name="T34" fmla="*/ 9980 w 13260"/>
              <a:gd name="T35" fmla="*/ 9382 h 14399"/>
              <a:gd name="T36" fmla="*/ 7577 w 13260"/>
              <a:gd name="T37" fmla="*/ 6284 h 14399"/>
              <a:gd name="T38" fmla="*/ 10526 w 13260"/>
              <a:gd name="T39" fmla="*/ 1923 h 14399"/>
              <a:gd name="T40" fmla="*/ 10104 w 13260"/>
              <a:gd name="T41" fmla="*/ 0 h 14399"/>
              <a:gd name="T42" fmla="*/ 2348 w 13260"/>
              <a:gd name="T43" fmla="*/ 0 h 14399"/>
              <a:gd name="T44" fmla="*/ 1836 w 13260"/>
              <a:gd name="T45" fmla="*/ 2120 h 14399"/>
              <a:gd name="T46" fmla="*/ 3190 w 13260"/>
              <a:gd name="T47" fmla="*/ 5689 h 14399"/>
              <a:gd name="T48" fmla="*/ 0 w 13260"/>
              <a:gd name="T49" fmla="*/ 10417 h 14399"/>
              <a:gd name="T50" fmla="*/ 2013 w 13260"/>
              <a:gd name="T51" fmla="*/ 14399 h 14399"/>
              <a:gd name="T52" fmla="*/ 8591 w 13260"/>
              <a:gd name="T53" fmla="*/ 14399 h 14399"/>
              <a:gd name="T54" fmla="*/ 9345 w 13260"/>
              <a:gd name="T55" fmla="*/ 13828 h 14399"/>
              <a:gd name="T56" fmla="*/ 9796 w 13260"/>
              <a:gd name="T57" fmla="*/ 14399 h 14399"/>
              <a:gd name="T58" fmla="*/ 13260 w 13260"/>
              <a:gd name="T59" fmla="*/ 14399 h 14399"/>
              <a:gd name="T60" fmla="*/ 13260 w 13260"/>
              <a:gd name="T61" fmla="*/ 13610 h 14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260" h="14399">
                <a:moveTo>
                  <a:pt x="5410" y="12253"/>
                </a:moveTo>
                <a:lnTo>
                  <a:pt x="5410" y="12253"/>
                </a:lnTo>
                <a:cubicBezTo>
                  <a:pt x="4361" y="12253"/>
                  <a:pt x="3443" y="11532"/>
                  <a:pt x="3443" y="10319"/>
                </a:cubicBezTo>
                <a:cubicBezTo>
                  <a:pt x="3443" y="9171"/>
                  <a:pt x="3967" y="8613"/>
                  <a:pt x="4918" y="7990"/>
                </a:cubicBezTo>
                <a:lnTo>
                  <a:pt x="7526" y="11387"/>
                </a:lnTo>
                <a:cubicBezTo>
                  <a:pt x="7017" y="11794"/>
                  <a:pt x="6295" y="12253"/>
                  <a:pt x="5410" y="12253"/>
                </a:cubicBezTo>
                <a:close/>
                <a:moveTo>
                  <a:pt x="6295" y="743"/>
                </a:moveTo>
                <a:lnTo>
                  <a:pt x="6295" y="743"/>
                </a:lnTo>
                <a:cubicBezTo>
                  <a:pt x="7083" y="743"/>
                  <a:pt x="7443" y="1366"/>
                  <a:pt x="7443" y="2055"/>
                </a:cubicBezTo>
                <a:cubicBezTo>
                  <a:pt x="7443" y="3035"/>
                  <a:pt x="6825" y="3559"/>
                  <a:pt x="5881" y="4114"/>
                </a:cubicBezTo>
                <a:cubicBezTo>
                  <a:pt x="5388" y="3497"/>
                  <a:pt x="5017" y="2956"/>
                  <a:pt x="5017" y="2153"/>
                </a:cubicBezTo>
                <a:cubicBezTo>
                  <a:pt x="5017" y="1300"/>
                  <a:pt x="5541" y="743"/>
                  <a:pt x="6295" y="743"/>
                </a:cubicBezTo>
                <a:close/>
                <a:moveTo>
                  <a:pt x="13260" y="13610"/>
                </a:moveTo>
                <a:lnTo>
                  <a:pt x="13260" y="13610"/>
                </a:lnTo>
                <a:lnTo>
                  <a:pt x="11838" y="11777"/>
                </a:lnTo>
                <a:lnTo>
                  <a:pt x="13260" y="10607"/>
                </a:lnTo>
                <a:lnTo>
                  <a:pt x="13260" y="6701"/>
                </a:lnTo>
                <a:lnTo>
                  <a:pt x="9980" y="9382"/>
                </a:lnTo>
                <a:lnTo>
                  <a:pt x="7577" y="6284"/>
                </a:lnTo>
                <a:cubicBezTo>
                  <a:pt x="9117" y="5300"/>
                  <a:pt x="10526" y="4185"/>
                  <a:pt x="10526" y="1923"/>
                </a:cubicBezTo>
                <a:cubicBezTo>
                  <a:pt x="10526" y="1222"/>
                  <a:pt x="10378" y="569"/>
                  <a:pt x="10104" y="0"/>
                </a:cubicBezTo>
                <a:lnTo>
                  <a:pt x="2348" y="0"/>
                </a:lnTo>
                <a:cubicBezTo>
                  <a:pt x="2021" y="608"/>
                  <a:pt x="1836" y="1323"/>
                  <a:pt x="1836" y="2120"/>
                </a:cubicBezTo>
                <a:cubicBezTo>
                  <a:pt x="1836" y="3739"/>
                  <a:pt x="2501" y="4778"/>
                  <a:pt x="3190" y="5689"/>
                </a:cubicBezTo>
                <a:cubicBezTo>
                  <a:pt x="1475" y="6711"/>
                  <a:pt x="0" y="8023"/>
                  <a:pt x="0" y="10417"/>
                </a:cubicBezTo>
                <a:cubicBezTo>
                  <a:pt x="0" y="12084"/>
                  <a:pt x="715" y="13516"/>
                  <a:pt x="2013" y="14399"/>
                </a:cubicBezTo>
                <a:lnTo>
                  <a:pt x="8591" y="14399"/>
                </a:lnTo>
                <a:cubicBezTo>
                  <a:pt x="8871" y="14214"/>
                  <a:pt x="9119" y="14019"/>
                  <a:pt x="9345" y="13828"/>
                </a:cubicBezTo>
                <a:lnTo>
                  <a:pt x="9796" y="14399"/>
                </a:lnTo>
                <a:lnTo>
                  <a:pt x="13260" y="14399"/>
                </a:lnTo>
                <a:lnTo>
                  <a:pt x="13260" y="13610"/>
                </a:lnTo>
                <a:close/>
              </a:path>
            </a:pathLst>
          </a:custGeom>
          <a:solidFill>
            <a:srgbClr val="FFFFFF">
              <a:alpha val="20000"/>
            </a:srgbClr>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9" name="Strategy&amp;">
            <a:extLst>
              <a:ext uri="{FF2B5EF4-FFF2-40B4-BE49-F238E27FC236}">
                <a16:creationId xmlns:a16="http://schemas.microsoft.com/office/drawing/2014/main" id="{68B2DAA8-24D2-A54C-992F-39C3A6CCFA91}"/>
              </a:ext>
            </a:extLst>
          </p:cNvPr>
          <p:cNvPicPr>
            <a:picLocks noChangeAspect="1"/>
          </p:cNvPicPr>
          <p:nvPr/>
        </p:nvPicPr>
        <p:blipFill>
          <a:blip r:embed="rId2"/>
          <a:stretch>
            <a:fillRect/>
          </a:stretch>
        </p:blipFill>
        <p:spPr bwMode="black">
          <a:xfrm>
            <a:off x="210741" y="261937"/>
            <a:ext cx="1371600" cy="366713"/>
          </a:xfrm>
          <a:prstGeom prst="rect">
            <a:avLst/>
          </a:prstGeom>
        </p:spPr>
      </p:pic>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chemeClr val="tx1"/>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pic>
        <p:nvPicPr>
          <p:cNvPr id="4" name="PwC">
            <a:extLst>
              <a:ext uri="{FF2B5EF4-FFF2-40B4-BE49-F238E27FC236}">
                <a16:creationId xmlns:a16="http://schemas.microsoft.com/office/drawing/2014/main" id="{194B0500-1834-F647-B46D-997819051784}"/>
              </a:ext>
            </a:extLst>
          </p:cNvPr>
          <p:cNvPicPr>
            <a:picLocks noChangeAspect="1"/>
          </p:cNvPicPr>
          <p:nvPr/>
        </p:nvPicPr>
        <p:blipFill>
          <a:blip r:embed="rId3"/>
          <a:stretch>
            <a:fillRect/>
          </a:stretch>
        </p:blipFill>
        <p:spPr bwMode="black">
          <a:xfrm>
            <a:off x="182167" y="4073652"/>
            <a:ext cx="945356" cy="781050"/>
          </a:xfrm>
          <a:prstGeom prst="rect">
            <a:avLst/>
          </a:prstGeom>
        </p:spPr>
      </p:pic>
    </p:spTree>
    <p:extLst>
      <p:ext uri="{BB962C8B-B14F-4D97-AF65-F5344CB8AC3E}">
        <p14:creationId xmlns:p14="http://schemas.microsoft.com/office/powerpoint/2010/main" val="339544680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preserve="1">
  <p:cSld name="1_Title Slide - Solid Black">
    <p:bg>
      <p:bgPr>
        <a:solidFill>
          <a:srgbClr val="000000"/>
        </a:solidFill>
        <a:effectLst/>
      </p:bgPr>
    </p:bg>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ED55BA34-CCF4-4EA6-9B2E-330AA31E4596}"/>
              </a:ext>
            </a:extLst>
          </p:cNvPr>
          <p:cNvSpPr>
            <a:spLocks noChangeAspect="1" noEditPoints="1"/>
          </p:cNvSpPr>
          <p:nvPr/>
        </p:nvSpPr>
        <p:spPr bwMode="hidden">
          <a:xfrm>
            <a:off x="4403842" y="0"/>
            <a:ext cx="4740158" cy="5143500"/>
          </a:xfrm>
          <a:custGeom>
            <a:avLst/>
            <a:gdLst>
              <a:gd name="T0" fmla="*/ 5410 w 13260"/>
              <a:gd name="T1" fmla="*/ 12253 h 14399"/>
              <a:gd name="T2" fmla="*/ 5410 w 13260"/>
              <a:gd name="T3" fmla="*/ 12253 h 14399"/>
              <a:gd name="T4" fmla="*/ 3443 w 13260"/>
              <a:gd name="T5" fmla="*/ 10319 h 14399"/>
              <a:gd name="T6" fmla="*/ 4918 w 13260"/>
              <a:gd name="T7" fmla="*/ 7990 h 14399"/>
              <a:gd name="T8" fmla="*/ 7526 w 13260"/>
              <a:gd name="T9" fmla="*/ 11387 h 14399"/>
              <a:gd name="T10" fmla="*/ 5410 w 13260"/>
              <a:gd name="T11" fmla="*/ 12253 h 14399"/>
              <a:gd name="T12" fmla="*/ 6295 w 13260"/>
              <a:gd name="T13" fmla="*/ 743 h 14399"/>
              <a:gd name="T14" fmla="*/ 6295 w 13260"/>
              <a:gd name="T15" fmla="*/ 743 h 14399"/>
              <a:gd name="T16" fmla="*/ 7443 w 13260"/>
              <a:gd name="T17" fmla="*/ 2055 h 14399"/>
              <a:gd name="T18" fmla="*/ 5881 w 13260"/>
              <a:gd name="T19" fmla="*/ 4114 h 14399"/>
              <a:gd name="T20" fmla="*/ 5017 w 13260"/>
              <a:gd name="T21" fmla="*/ 2153 h 14399"/>
              <a:gd name="T22" fmla="*/ 6295 w 13260"/>
              <a:gd name="T23" fmla="*/ 743 h 14399"/>
              <a:gd name="T24" fmla="*/ 13260 w 13260"/>
              <a:gd name="T25" fmla="*/ 13610 h 14399"/>
              <a:gd name="T26" fmla="*/ 13260 w 13260"/>
              <a:gd name="T27" fmla="*/ 13610 h 14399"/>
              <a:gd name="T28" fmla="*/ 11838 w 13260"/>
              <a:gd name="T29" fmla="*/ 11777 h 14399"/>
              <a:gd name="T30" fmla="*/ 13260 w 13260"/>
              <a:gd name="T31" fmla="*/ 10607 h 14399"/>
              <a:gd name="T32" fmla="*/ 13260 w 13260"/>
              <a:gd name="T33" fmla="*/ 6701 h 14399"/>
              <a:gd name="T34" fmla="*/ 9980 w 13260"/>
              <a:gd name="T35" fmla="*/ 9382 h 14399"/>
              <a:gd name="T36" fmla="*/ 7577 w 13260"/>
              <a:gd name="T37" fmla="*/ 6284 h 14399"/>
              <a:gd name="T38" fmla="*/ 10526 w 13260"/>
              <a:gd name="T39" fmla="*/ 1923 h 14399"/>
              <a:gd name="T40" fmla="*/ 10104 w 13260"/>
              <a:gd name="T41" fmla="*/ 0 h 14399"/>
              <a:gd name="T42" fmla="*/ 2348 w 13260"/>
              <a:gd name="T43" fmla="*/ 0 h 14399"/>
              <a:gd name="T44" fmla="*/ 1836 w 13260"/>
              <a:gd name="T45" fmla="*/ 2120 h 14399"/>
              <a:gd name="T46" fmla="*/ 3190 w 13260"/>
              <a:gd name="T47" fmla="*/ 5689 h 14399"/>
              <a:gd name="T48" fmla="*/ 0 w 13260"/>
              <a:gd name="T49" fmla="*/ 10417 h 14399"/>
              <a:gd name="T50" fmla="*/ 2013 w 13260"/>
              <a:gd name="T51" fmla="*/ 14399 h 14399"/>
              <a:gd name="T52" fmla="*/ 8591 w 13260"/>
              <a:gd name="T53" fmla="*/ 14399 h 14399"/>
              <a:gd name="T54" fmla="*/ 9345 w 13260"/>
              <a:gd name="T55" fmla="*/ 13828 h 14399"/>
              <a:gd name="T56" fmla="*/ 9796 w 13260"/>
              <a:gd name="T57" fmla="*/ 14399 h 14399"/>
              <a:gd name="T58" fmla="*/ 13260 w 13260"/>
              <a:gd name="T59" fmla="*/ 14399 h 14399"/>
              <a:gd name="T60" fmla="*/ 13260 w 13260"/>
              <a:gd name="T61" fmla="*/ 13610 h 14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260" h="14399">
                <a:moveTo>
                  <a:pt x="5410" y="12253"/>
                </a:moveTo>
                <a:lnTo>
                  <a:pt x="5410" y="12253"/>
                </a:lnTo>
                <a:cubicBezTo>
                  <a:pt x="4361" y="12253"/>
                  <a:pt x="3443" y="11532"/>
                  <a:pt x="3443" y="10319"/>
                </a:cubicBezTo>
                <a:cubicBezTo>
                  <a:pt x="3443" y="9171"/>
                  <a:pt x="3967" y="8613"/>
                  <a:pt x="4918" y="7990"/>
                </a:cubicBezTo>
                <a:lnTo>
                  <a:pt x="7526" y="11387"/>
                </a:lnTo>
                <a:cubicBezTo>
                  <a:pt x="7017" y="11794"/>
                  <a:pt x="6295" y="12253"/>
                  <a:pt x="5410" y="12253"/>
                </a:cubicBezTo>
                <a:close/>
                <a:moveTo>
                  <a:pt x="6295" y="743"/>
                </a:moveTo>
                <a:lnTo>
                  <a:pt x="6295" y="743"/>
                </a:lnTo>
                <a:cubicBezTo>
                  <a:pt x="7083" y="743"/>
                  <a:pt x="7443" y="1366"/>
                  <a:pt x="7443" y="2055"/>
                </a:cubicBezTo>
                <a:cubicBezTo>
                  <a:pt x="7443" y="3035"/>
                  <a:pt x="6825" y="3559"/>
                  <a:pt x="5881" y="4114"/>
                </a:cubicBezTo>
                <a:cubicBezTo>
                  <a:pt x="5388" y="3497"/>
                  <a:pt x="5017" y="2956"/>
                  <a:pt x="5017" y="2153"/>
                </a:cubicBezTo>
                <a:cubicBezTo>
                  <a:pt x="5017" y="1300"/>
                  <a:pt x="5541" y="743"/>
                  <a:pt x="6295" y="743"/>
                </a:cubicBezTo>
                <a:close/>
                <a:moveTo>
                  <a:pt x="13260" y="13610"/>
                </a:moveTo>
                <a:lnTo>
                  <a:pt x="13260" y="13610"/>
                </a:lnTo>
                <a:lnTo>
                  <a:pt x="11838" y="11777"/>
                </a:lnTo>
                <a:lnTo>
                  <a:pt x="13260" y="10607"/>
                </a:lnTo>
                <a:lnTo>
                  <a:pt x="13260" y="6701"/>
                </a:lnTo>
                <a:lnTo>
                  <a:pt x="9980" y="9382"/>
                </a:lnTo>
                <a:lnTo>
                  <a:pt x="7577" y="6284"/>
                </a:lnTo>
                <a:cubicBezTo>
                  <a:pt x="9117" y="5300"/>
                  <a:pt x="10526" y="4185"/>
                  <a:pt x="10526" y="1923"/>
                </a:cubicBezTo>
                <a:cubicBezTo>
                  <a:pt x="10526" y="1222"/>
                  <a:pt x="10378" y="569"/>
                  <a:pt x="10104" y="0"/>
                </a:cubicBezTo>
                <a:lnTo>
                  <a:pt x="2348" y="0"/>
                </a:lnTo>
                <a:cubicBezTo>
                  <a:pt x="2021" y="608"/>
                  <a:pt x="1836" y="1323"/>
                  <a:pt x="1836" y="2120"/>
                </a:cubicBezTo>
                <a:cubicBezTo>
                  <a:pt x="1836" y="3739"/>
                  <a:pt x="2501" y="4778"/>
                  <a:pt x="3190" y="5689"/>
                </a:cubicBezTo>
                <a:cubicBezTo>
                  <a:pt x="1475" y="6711"/>
                  <a:pt x="0" y="8023"/>
                  <a:pt x="0" y="10417"/>
                </a:cubicBezTo>
                <a:cubicBezTo>
                  <a:pt x="0" y="12084"/>
                  <a:pt x="715" y="13516"/>
                  <a:pt x="2013" y="14399"/>
                </a:cubicBezTo>
                <a:lnTo>
                  <a:pt x="8591" y="14399"/>
                </a:lnTo>
                <a:cubicBezTo>
                  <a:pt x="8871" y="14214"/>
                  <a:pt x="9119" y="14019"/>
                  <a:pt x="9345" y="13828"/>
                </a:cubicBezTo>
                <a:lnTo>
                  <a:pt x="9796" y="14399"/>
                </a:lnTo>
                <a:lnTo>
                  <a:pt x="13260" y="14399"/>
                </a:lnTo>
                <a:lnTo>
                  <a:pt x="13260" y="13610"/>
                </a:lnTo>
                <a:close/>
              </a:path>
            </a:pathLst>
          </a:custGeom>
          <a:solidFill>
            <a:srgbClr val="FFFFFF">
              <a:alpha val="20000"/>
            </a:srgbClr>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1128713"/>
            <a:ext cx="4105276" cy="68580"/>
          </a:xfrm>
          <a:prstGeom prst="rect">
            <a:avLst/>
          </a:prstGeom>
          <a:solidFill>
            <a:schemeClr val="tx1"/>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p:cNvSpPr>
            <a:spLocks noGrp="1"/>
          </p:cNvSpPr>
          <p:nvPr>
            <p:ph type="ctrTitle" hasCustomPrompt="1"/>
          </p:nvPr>
        </p:nvSpPr>
        <p:spPr>
          <a:xfrm>
            <a:off x="332184" y="1300162"/>
            <a:ext cx="4105276" cy="1271588"/>
          </a:xfrm>
        </p:spPr>
        <p:txBody>
          <a:bodyPr anchor="t" anchorCtr="0">
            <a:noAutofit/>
          </a:bodyPr>
          <a:lstStyle>
            <a:lvl1pPr algn="l">
              <a:lnSpc>
                <a:spcPct val="85000"/>
              </a:lnSpc>
              <a:defRPr sz="27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332185" y="3360420"/>
            <a:ext cx="2646759" cy="514100"/>
          </a:xfrm>
        </p:spPr>
        <p:txBody>
          <a:bodyPr/>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grpSp>
        <p:nvGrpSpPr>
          <p:cNvPr id="10" name="Group 9"/>
          <p:cNvGrpSpPr/>
          <p:nvPr/>
        </p:nvGrpSpPr>
        <p:grpSpPr>
          <a:xfrm>
            <a:off x="342900" y="319588"/>
            <a:ext cx="1122524" cy="348098"/>
            <a:chOff x="3638550" y="5445125"/>
            <a:chExt cx="3849688" cy="1193801"/>
          </a:xfrm>
          <a:solidFill>
            <a:schemeClr val="tx1"/>
          </a:solidFill>
        </p:grpSpPr>
        <p:sp>
          <p:nvSpPr>
            <p:cNvPr id="11" name="Freeform 10"/>
            <p:cNvSpPr>
              <a:spLocks noEditPoints="1"/>
            </p:cNvSpPr>
            <p:nvPr/>
          </p:nvSpPr>
          <p:spPr bwMode="auto">
            <a:xfrm>
              <a:off x="3638550" y="6369050"/>
              <a:ext cx="169863" cy="204788"/>
            </a:xfrm>
            <a:custGeom>
              <a:avLst/>
              <a:gdLst>
                <a:gd name="T0" fmla="*/ 29 w 50"/>
                <a:gd name="T1" fmla="*/ 0 h 60"/>
                <a:gd name="T2" fmla="*/ 43 w 50"/>
                <a:gd name="T3" fmla="*/ 3 h 60"/>
                <a:gd name="T4" fmla="*/ 50 w 50"/>
                <a:gd name="T5" fmla="*/ 15 h 60"/>
                <a:gd name="T6" fmla="*/ 24 w 50"/>
                <a:gd name="T7" fmla="*/ 37 h 60"/>
                <a:gd name="T8" fmla="*/ 18 w 50"/>
                <a:gd name="T9" fmla="*/ 37 h 60"/>
                <a:gd name="T10" fmla="*/ 15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6 w 50"/>
                <a:gd name="T23" fmla="*/ 56 h 60"/>
                <a:gd name="T24" fmla="*/ 7 w 50"/>
                <a:gd name="T25" fmla="*/ 54 h 60"/>
                <a:gd name="T26" fmla="*/ 17 w 50"/>
                <a:gd name="T27" fmla="*/ 6 h 60"/>
                <a:gd name="T28" fmla="*/ 16 w 50"/>
                <a:gd name="T29" fmla="*/ 4 h 60"/>
                <a:gd name="T30" fmla="*/ 10 w 50"/>
                <a:gd name="T31" fmla="*/ 4 h 60"/>
                <a:gd name="T32" fmla="*/ 10 w 50"/>
                <a:gd name="T33" fmla="*/ 0 h 60"/>
                <a:gd name="T34" fmla="*/ 29 w 50"/>
                <a:gd name="T35" fmla="*/ 0 h 60"/>
                <a:gd name="T36" fmla="*/ 19 w 50"/>
                <a:gd name="T37" fmla="*/ 33 h 60"/>
                <a:gd name="T38" fmla="*/ 22 w 50"/>
                <a:gd name="T39" fmla="*/ 33 h 60"/>
                <a:gd name="T40" fmla="*/ 42 w 50"/>
                <a:gd name="T41" fmla="*/ 16 h 60"/>
                <a:gd name="T42" fmla="*/ 28 w 50"/>
                <a:gd name="T43" fmla="*/ 4 h 60"/>
                <a:gd name="T44" fmla="*/ 24 w 50"/>
                <a:gd name="T45" fmla="*/ 4 h 60"/>
                <a:gd name="T46" fmla="*/ 19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9" y="0"/>
                  </a:moveTo>
                  <a:cubicBezTo>
                    <a:pt x="36" y="0"/>
                    <a:pt x="40" y="1"/>
                    <a:pt x="43" y="3"/>
                  </a:cubicBezTo>
                  <a:cubicBezTo>
                    <a:pt x="48" y="5"/>
                    <a:pt x="50" y="9"/>
                    <a:pt x="50" y="15"/>
                  </a:cubicBezTo>
                  <a:cubicBezTo>
                    <a:pt x="50" y="28"/>
                    <a:pt x="39" y="37"/>
                    <a:pt x="24" y="37"/>
                  </a:cubicBezTo>
                  <a:cubicBezTo>
                    <a:pt x="22" y="37"/>
                    <a:pt x="22" y="37"/>
                    <a:pt x="18" y="37"/>
                  </a:cubicBezTo>
                  <a:cubicBezTo>
                    <a:pt x="15" y="54"/>
                    <a:pt x="15" y="54"/>
                    <a:pt x="15"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6" y="56"/>
                    <a:pt x="6" y="56"/>
                    <a:pt x="6" y="56"/>
                  </a:cubicBezTo>
                  <a:cubicBezTo>
                    <a:pt x="7" y="54"/>
                    <a:pt x="7" y="54"/>
                    <a:pt x="7" y="54"/>
                  </a:cubicBezTo>
                  <a:cubicBezTo>
                    <a:pt x="17" y="6"/>
                    <a:pt x="17" y="6"/>
                    <a:pt x="17" y="6"/>
                  </a:cubicBezTo>
                  <a:cubicBezTo>
                    <a:pt x="16" y="4"/>
                    <a:pt x="16" y="4"/>
                    <a:pt x="16" y="4"/>
                  </a:cubicBezTo>
                  <a:cubicBezTo>
                    <a:pt x="10" y="4"/>
                    <a:pt x="10" y="4"/>
                    <a:pt x="10" y="4"/>
                  </a:cubicBezTo>
                  <a:cubicBezTo>
                    <a:pt x="10" y="0"/>
                    <a:pt x="10" y="0"/>
                    <a:pt x="10" y="0"/>
                  </a:cubicBezTo>
                  <a:lnTo>
                    <a:pt x="29" y="0"/>
                  </a:lnTo>
                  <a:close/>
                  <a:moveTo>
                    <a:pt x="19" y="33"/>
                  </a:moveTo>
                  <a:cubicBezTo>
                    <a:pt x="20" y="33"/>
                    <a:pt x="21" y="33"/>
                    <a:pt x="22" y="33"/>
                  </a:cubicBezTo>
                  <a:cubicBezTo>
                    <a:pt x="35" y="33"/>
                    <a:pt x="42" y="27"/>
                    <a:pt x="42" y="16"/>
                  </a:cubicBezTo>
                  <a:cubicBezTo>
                    <a:pt x="42" y="8"/>
                    <a:pt x="38" y="4"/>
                    <a:pt x="28" y="4"/>
                  </a:cubicBezTo>
                  <a:cubicBezTo>
                    <a:pt x="27" y="4"/>
                    <a:pt x="27" y="4"/>
                    <a:pt x="24" y="4"/>
                  </a:cubicBezTo>
                  <a:lnTo>
                    <a:pt x="19"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2" name="Freeform 11"/>
            <p:cNvSpPr>
              <a:spLocks noEditPoints="1"/>
            </p:cNvSpPr>
            <p:nvPr/>
          </p:nvSpPr>
          <p:spPr bwMode="auto">
            <a:xfrm>
              <a:off x="3808413" y="6427788"/>
              <a:ext cx="139700" cy="146050"/>
            </a:xfrm>
            <a:custGeom>
              <a:avLst/>
              <a:gdLst>
                <a:gd name="T0" fmla="*/ 39 w 41"/>
                <a:gd name="T1" fmla="*/ 0 h 43"/>
                <a:gd name="T2" fmla="*/ 36 w 41"/>
                <a:gd name="T3" fmla="*/ 13 h 43"/>
                <a:gd name="T4" fmla="*/ 32 w 41"/>
                <a:gd name="T5" fmla="*/ 28 h 43"/>
                <a:gd name="T6" fmla="*/ 32 w 41"/>
                <a:gd name="T7" fmla="*/ 35 h 43"/>
                <a:gd name="T8" fmla="*/ 36 w 41"/>
                <a:gd name="T9" fmla="*/ 38 h 43"/>
                <a:gd name="T10" fmla="*/ 41 w 41"/>
                <a:gd name="T11" fmla="*/ 38 h 43"/>
                <a:gd name="T12" fmla="*/ 41 w 41"/>
                <a:gd name="T13" fmla="*/ 40 h 43"/>
                <a:gd name="T14" fmla="*/ 30 w 41"/>
                <a:gd name="T15" fmla="*/ 43 h 43"/>
                <a:gd name="T16" fmla="*/ 25 w 41"/>
                <a:gd name="T17" fmla="*/ 36 h 43"/>
                <a:gd name="T18" fmla="*/ 12 w 41"/>
                <a:gd name="T19" fmla="*/ 43 h 43"/>
                <a:gd name="T20" fmla="*/ 0 w 41"/>
                <a:gd name="T21" fmla="*/ 28 h 43"/>
                <a:gd name="T22" fmla="*/ 24 w 41"/>
                <a:gd name="T23" fmla="*/ 0 h 43"/>
                <a:gd name="T24" fmla="*/ 33 w 41"/>
                <a:gd name="T25" fmla="*/ 2 h 43"/>
                <a:gd name="T26" fmla="*/ 34 w 41"/>
                <a:gd name="T27" fmla="*/ 0 h 43"/>
                <a:gd name="T28" fmla="*/ 39 w 41"/>
                <a:gd name="T29" fmla="*/ 0 h 43"/>
                <a:gd name="T30" fmla="*/ 26 w 41"/>
                <a:gd name="T31" fmla="*/ 4 h 43"/>
                <a:gd name="T32" fmla="*/ 25 w 41"/>
                <a:gd name="T33" fmla="*/ 3 h 43"/>
                <a:gd name="T34" fmla="*/ 7 w 41"/>
                <a:gd name="T35" fmla="*/ 27 h 43"/>
                <a:gd name="T36" fmla="*/ 15 w 41"/>
                <a:gd name="T37" fmla="*/ 38 h 43"/>
                <a:gd name="T38" fmla="*/ 25 w 41"/>
                <a:gd name="T39" fmla="*/ 32 h 43"/>
                <a:gd name="T40" fmla="*/ 30 w 41"/>
                <a:gd name="T41" fmla="*/ 9 h 43"/>
                <a:gd name="T42" fmla="*/ 26 w 41"/>
                <a:gd name="T43"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43">
                  <a:moveTo>
                    <a:pt x="39" y="0"/>
                  </a:moveTo>
                  <a:cubicBezTo>
                    <a:pt x="38" y="2"/>
                    <a:pt x="37" y="6"/>
                    <a:pt x="36" y="13"/>
                  </a:cubicBezTo>
                  <a:cubicBezTo>
                    <a:pt x="32" y="28"/>
                    <a:pt x="32" y="28"/>
                    <a:pt x="32" y="28"/>
                  </a:cubicBezTo>
                  <a:cubicBezTo>
                    <a:pt x="32" y="32"/>
                    <a:pt x="32" y="33"/>
                    <a:pt x="32" y="35"/>
                  </a:cubicBezTo>
                  <a:cubicBezTo>
                    <a:pt x="32" y="37"/>
                    <a:pt x="33" y="38"/>
                    <a:pt x="36" y="38"/>
                  </a:cubicBezTo>
                  <a:cubicBezTo>
                    <a:pt x="37" y="38"/>
                    <a:pt x="38" y="38"/>
                    <a:pt x="41" y="38"/>
                  </a:cubicBezTo>
                  <a:cubicBezTo>
                    <a:pt x="41" y="40"/>
                    <a:pt x="41" y="40"/>
                    <a:pt x="41" y="40"/>
                  </a:cubicBezTo>
                  <a:cubicBezTo>
                    <a:pt x="35" y="43"/>
                    <a:pt x="33" y="43"/>
                    <a:pt x="30" y="43"/>
                  </a:cubicBezTo>
                  <a:cubicBezTo>
                    <a:pt x="27" y="43"/>
                    <a:pt x="25" y="41"/>
                    <a:pt x="25" y="36"/>
                  </a:cubicBezTo>
                  <a:cubicBezTo>
                    <a:pt x="20" y="41"/>
                    <a:pt x="16" y="43"/>
                    <a:pt x="12" y="43"/>
                  </a:cubicBezTo>
                  <a:cubicBezTo>
                    <a:pt x="4" y="43"/>
                    <a:pt x="0" y="37"/>
                    <a:pt x="0" y="28"/>
                  </a:cubicBezTo>
                  <a:cubicBezTo>
                    <a:pt x="0" y="12"/>
                    <a:pt x="11" y="0"/>
                    <a:pt x="24" y="0"/>
                  </a:cubicBezTo>
                  <a:cubicBezTo>
                    <a:pt x="27" y="0"/>
                    <a:pt x="30" y="1"/>
                    <a:pt x="33" y="2"/>
                  </a:cubicBezTo>
                  <a:cubicBezTo>
                    <a:pt x="34" y="0"/>
                    <a:pt x="34" y="0"/>
                    <a:pt x="34" y="0"/>
                  </a:cubicBezTo>
                  <a:lnTo>
                    <a:pt x="39" y="0"/>
                  </a:lnTo>
                  <a:close/>
                  <a:moveTo>
                    <a:pt x="26" y="4"/>
                  </a:moveTo>
                  <a:cubicBezTo>
                    <a:pt x="26" y="3"/>
                    <a:pt x="25" y="3"/>
                    <a:pt x="25" y="3"/>
                  </a:cubicBezTo>
                  <a:cubicBezTo>
                    <a:pt x="15" y="3"/>
                    <a:pt x="7" y="14"/>
                    <a:pt x="7" y="27"/>
                  </a:cubicBezTo>
                  <a:cubicBezTo>
                    <a:pt x="7" y="34"/>
                    <a:pt x="10" y="38"/>
                    <a:pt x="15" y="38"/>
                  </a:cubicBezTo>
                  <a:cubicBezTo>
                    <a:pt x="18" y="38"/>
                    <a:pt x="21" y="37"/>
                    <a:pt x="25" y="32"/>
                  </a:cubicBezTo>
                  <a:cubicBezTo>
                    <a:pt x="30" y="9"/>
                    <a:pt x="30" y="9"/>
                    <a:pt x="30" y="9"/>
                  </a:cubicBezTo>
                  <a:lnTo>
                    <a:pt x="26"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3" name="Freeform 12"/>
            <p:cNvSpPr>
              <a:spLocks/>
            </p:cNvSpPr>
            <p:nvPr/>
          </p:nvSpPr>
          <p:spPr bwMode="auto">
            <a:xfrm>
              <a:off x="3968750"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7 w 33"/>
                <a:gd name="T17" fmla="*/ 43 h 43"/>
                <a:gd name="T18" fmla="*/ 0 w 33"/>
                <a:gd name="T19" fmla="*/ 43 h 43"/>
                <a:gd name="T20" fmla="*/ 7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8"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7" y="43"/>
                    <a:pt x="7" y="43"/>
                    <a:pt x="7"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4" name="Freeform 8"/>
            <p:cNvSpPr>
              <a:spLocks/>
            </p:cNvSpPr>
            <p:nvPr/>
          </p:nvSpPr>
          <p:spPr bwMode="auto">
            <a:xfrm>
              <a:off x="4094163" y="6399213"/>
              <a:ext cx="87313"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0"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5" name="Freeform 9"/>
            <p:cNvSpPr>
              <a:spLocks noEditPoints="1"/>
            </p:cNvSpPr>
            <p:nvPr/>
          </p:nvSpPr>
          <p:spPr bwMode="auto">
            <a:xfrm>
              <a:off x="424656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1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1"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6" name="Freeform 10"/>
            <p:cNvSpPr>
              <a:spLocks/>
            </p:cNvSpPr>
            <p:nvPr/>
          </p:nvSpPr>
          <p:spPr bwMode="auto">
            <a:xfrm>
              <a:off x="4344988" y="6351588"/>
              <a:ext cx="166688" cy="287338"/>
            </a:xfrm>
            <a:custGeom>
              <a:avLst/>
              <a:gdLst>
                <a:gd name="T0" fmla="*/ 37 w 49"/>
                <a:gd name="T1" fmla="*/ 4 h 84"/>
                <a:gd name="T2" fmla="*/ 29 w 49"/>
                <a:gd name="T3" fmla="*/ 24 h 84"/>
                <a:gd name="T4" fmla="*/ 42 w 49"/>
                <a:gd name="T5" fmla="*/ 24 h 84"/>
                <a:gd name="T6" fmla="*/ 42 w 49"/>
                <a:gd name="T7" fmla="*/ 28 h 84"/>
                <a:gd name="T8" fmla="*/ 29 w 49"/>
                <a:gd name="T9" fmla="*/ 28 h 84"/>
                <a:gd name="T10" fmla="*/ 25 w 49"/>
                <a:gd name="T11" fmla="*/ 53 h 84"/>
                <a:gd name="T12" fmla="*/ 19 w 49"/>
                <a:gd name="T13" fmla="*/ 73 h 84"/>
                <a:gd name="T14" fmla="*/ 5 w 49"/>
                <a:gd name="T15" fmla="*/ 84 h 84"/>
                <a:gd name="T16" fmla="*/ 0 w 49"/>
                <a:gd name="T17" fmla="*/ 79 h 84"/>
                <a:gd name="T18" fmla="*/ 2 w 49"/>
                <a:gd name="T19" fmla="*/ 75 h 84"/>
                <a:gd name="T20" fmla="*/ 11 w 49"/>
                <a:gd name="T21" fmla="*/ 78 h 84"/>
                <a:gd name="T22" fmla="*/ 18 w 49"/>
                <a:gd name="T23" fmla="*/ 54 h 84"/>
                <a:gd name="T24" fmla="*/ 22 w 49"/>
                <a:gd name="T25" fmla="*/ 28 h 84"/>
                <a:gd name="T26" fmla="*/ 16 w 49"/>
                <a:gd name="T27" fmla="*/ 29 h 84"/>
                <a:gd name="T28" fmla="*/ 16 w 49"/>
                <a:gd name="T29" fmla="*/ 26 h 84"/>
                <a:gd name="T30" fmla="*/ 23 w 49"/>
                <a:gd name="T31" fmla="*/ 23 h 84"/>
                <a:gd name="T32" fmla="*/ 41 w 49"/>
                <a:gd name="T33" fmla="*/ 0 h 84"/>
                <a:gd name="T34" fmla="*/ 49 w 49"/>
                <a:gd name="T35" fmla="*/ 5 h 84"/>
                <a:gd name="T36" fmla="*/ 44 w 49"/>
                <a:gd name="T37" fmla="*/ 10 h 84"/>
                <a:gd name="T38" fmla="*/ 37 w 49"/>
                <a:gd name="T39"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84">
                  <a:moveTo>
                    <a:pt x="37" y="4"/>
                  </a:moveTo>
                  <a:cubicBezTo>
                    <a:pt x="34" y="6"/>
                    <a:pt x="31" y="13"/>
                    <a:pt x="29" y="24"/>
                  </a:cubicBezTo>
                  <a:cubicBezTo>
                    <a:pt x="42" y="24"/>
                    <a:pt x="42" y="24"/>
                    <a:pt x="42" y="24"/>
                  </a:cubicBezTo>
                  <a:cubicBezTo>
                    <a:pt x="42" y="28"/>
                    <a:pt x="42" y="28"/>
                    <a:pt x="42" y="28"/>
                  </a:cubicBezTo>
                  <a:cubicBezTo>
                    <a:pt x="29" y="28"/>
                    <a:pt x="29" y="28"/>
                    <a:pt x="29" y="28"/>
                  </a:cubicBezTo>
                  <a:cubicBezTo>
                    <a:pt x="25" y="53"/>
                    <a:pt x="25" y="53"/>
                    <a:pt x="25" y="53"/>
                  </a:cubicBezTo>
                  <a:cubicBezTo>
                    <a:pt x="24" y="63"/>
                    <a:pt x="22" y="68"/>
                    <a:pt x="19" y="73"/>
                  </a:cubicBezTo>
                  <a:cubicBezTo>
                    <a:pt x="14" y="80"/>
                    <a:pt x="9" y="84"/>
                    <a:pt x="5" y="84"/>
                  </a:cubicBezTo>
                  <a:cubicBezTo>
                    <a:pt x="2" y="84"/>
                    <a:pt x="0" y="82"/>
                    <a:pt x="0" y="79"/>
                  </a:cubicBezTo>
                  <a:cubicBezTo>
                    <a:pt x="0" y="77"/>
                    <a:pt x="0" y="76"/>
                    <a:pt x="2" y="75"/>
                  </a:cubicBezTo>
                  <a:cubicBezTo>
                    <a:pt x="11" y="78"/>
                    <a:pt x="11" y="78"/>
                    <a:pt x="11" y="78"/>
                  </a:cubicBezTo>
                  <a:cubicBezTo>
                    <a:pt x="15" y="74"/>
                    <a:pt x="16" y="69"/>
                    <a:pt x="18" y="54"/>
                  </a:cubicBezTo>
                  <a:cubicBezTo>
                    <a:pt x="22" y="28"/>
                    <a:pt x="22" y="28"/>
                    <a:pt x="22" y="28"/>
                  </a:cubicBezTo>
                  <a:cubicBezTo>
                    <a:pt x="16" y="29"/>
                    <a:pt x="16" y="29"/>
                    <a:pt x="16" y="29"/>
                  </a:cubicBezTo>
                  <a:cubicBezTo>
                    <a:pt x="16" y="26"/>
                    <a:pt x="16" y="26"/>
                    <a:pt x="16" y="26"/>
                  </a:cubicBezTo>
                  <a:cubicBezTo>
                    <a:pt x="23" y="23"/>
                    <a:pt x="23" y="23"/>
                    <a:pt x="23" y="23"/>
                  </a:cubicBezTo>
                  <a:cubicBezTo>
                    <a:pt x="26" y="9"/>
                    <a:pt x="33" y="0"/>
                    <a:pt x="41" y="0"/>
                  </a:cubicBezTo>
                  <a:cubicBezTo>
                    <a:pt x="45" y="0"/>
                    <a:pt x="49" y="2"/>
                    <a:pt x="49" y="5"/>
                  </a:cubicBezTo>
                  <a:cubicBezTo>
                    <a:pt x="49" y="8"/>
                    <a:pt x="47" y="9"/>
                    <a:pt x="44" y="10"/>
                  </a:cubicBezTo>
                  <a:lnTo>
                    <a:pt x="37"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7" name="Freeform 11"/>
            <p:cNvSpPr>
              <a:spLocks/>
            </p:cNvSpPr>
            <p:nvPr/>
          </p:nvSpPr>
          <p:spPr bwMode="auto">
            <a:xfrm>
              <a:off x="4551363" y="6399213"/>
              <a:ext cx="85725" cy="174625"/>
            </a:xfrm>
            <a:custGeom>
              <a:avLst/>
              <a:gdLst>
                <a:gd name="T0" fmla="*/ 14 w 25"/>
                <a:gd name="T1" fmla="*/ 0 h 51"/>
                <a:gd name="T2" fmla="*/ 13 w 25"/>
                <a:gd name="T3" fmla="*/ 10 h 51"/>
                <a:gd name="T4" fmla="*/ 25 w 25"/>
                <a:gd name="T5" fmla="*/ 10 h 51"/>
                <a:gd name="T6" fmla="*/ 25 w 25"/>
                <a:gd name="T7" fmla="*/ 13 h 51"/>
                <a:gd name="T8" fmla="*/ 12 w 25"/>
                <a:gd name="T9" fmla="*/ 13 h 51"/>
                <a:gd name="T10" fmla="*/ 7 w 25"/>
                <a:gd name="T11" fmla="*/ 37 h 51"/>
                <a:gd name="T12" fmla="*/ 7 w 25"/>
                <a:gd name="T13" fmla="*/ 41 h 51"/>
                <a:gd name="T14" fmla="*/ 12 w 25"/>
                <a:gd name="T15" fmla="*/ 46 h 51"/>
                <a:gd name="T16" fmla="*/ 20 w 25"/>
                <a:gd name="T17" fmla="*/ 44 h 51"/>
                <a:gd name="T18" fmla="*/ 20 w 25"/>
                <a:gd name="T19" fmla="*/ 47 h 51"/>
                <a:gd name="T20" fmla="*/ 7 w 25"/>
                <a:gd name="T21" fmla="*/ 51 h 51"/>
                <a:gd name="T22" fmla="*/ 0 w 25"/>
                <a:gd name="T23" fmla="*/ 43 h 51"/>
                <a:gd name="T24" fmla="*/ 0 w 25"/>
                <a:gd name="T25" fmla="*/ 37 h 51"/>
                <a:gd name="T26" fmla="*/ 5 w 25"/>
                <a:gd name="T27" fmla="*/ 13 h 51"/>
                <a:gd name="T28" fmla="*/ 0 w 25"/>
                <a:gd name="T29" fmla="*/ 14 h 51"/>
                <a:gd name="T30" fmla="*/ 0 w 25"/>
                <a:gd name="T31" fmla="*/ 11 h 51"/>
                <a:gd name="T32" fmla="*/ 6 w 25"/>
                <a:gd name="T33" fmla="*/ 8 h 51"/>
                <a:gd name="T34" fmla="*/ 10 w 25"/>
                <a:gd name="T35" fmla="*/ 0 h 51"/>
                <a:gd name="T36" fmla="*/ 14 w 25"/>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51">
                  <a:moveTo>
                    <a:pt x="14" y="0"/>
                  </a:moveTo>
                  <a:cubicBezTo>
                    <a:pt x="13" y="10"/>
                    <a:pt x="13" y="10"/>
                    <a:pt x="13" y="10"/>
                  </a:cubicBezTo>
                  <a:cubicBezTo>
                    <a:pt x="25" y="10"/>
                    <a:pt x="25" y="10"/>
                    <a:pt x="25" y="10"/>
                  </a:cubicBezTo>
                  <a:cubicBezTo>
                    <a:pt x="25" y="13"/>
                    <a:pt x="25" y="13"/>
                    <a:pt x="25" y="13"/>
                  </a:cubicBezTo>
                  <a:cubicBezTo>
                    <a:pt x="12" y="13"/>
                    <a:pt x="12" y="13"/>
                    <a:pt x="12" y="13"/>
                  </a:cubicBezTo>
                  <a:cubicBezTo>
                    <a:pt x="7" y="37"/>
                    <a:pt x="7" y="37"/>
                    <a:pt x="7" y="37"/>
                  </a:cubicBezTo>
                  <a:cubicBezTo>
                    <a:pt x="7" y="39"/>
                    <a:pt x="7" y="40"/>
                    <a:pt x="7" y="41"/>
                  </a:cubicBezTo>
                  <a:cubicBezTo>
                    <a:pt x="7" y="44"/>
                    <a:pt x="9" y="46"/>
                    <a:pt x="12" y="46"/>
                  </a:cubicBezTo>
                  <a:cubicBezTo>
                    <a:pt x="14" y="46"/>
                    <a:pt x="17" y="46"/>
                    <a:pt x="20" y="44"/>
                  </a:cubicBezTo>
                  <a:cubicBezTo>
                    <a:pt x="20" y="47"/>
                    <a:pt x="20" y="47"/>
                    <a:pt x="20" y="47"/>
                  </a:cubicBezTo>
                  <a:cubicBezTo>
                    <a:pt x="14" y="50"/>
                    <a:pt x="10" y="51"/>
                    <a:pt x="7" y="51"/>
                  </a:cubicBezTo>
                  <a:cubicBezTo>
                    <a:pt x="2" y="51"/>
                    <a:pt x="0" y="48"/>
                    <a:pt x="0" y="43"/>
                  </a:cubicBezTo>
                  <a:cubicBezTo>
                    <a:pt x="0" y="41"/>
                    <a:pt x="0" y="40"/>
                    <a:pt x="0" y="37"/>
                  </a:cubicBezTo>
                  <a:cubicBezTo>
                    <a:pt x="5" y="13"/>
                    <a:pt x="5" y="13"/>
                    <a:pt x="5" y="13"/>
                  </a:cubicBezTo>
                  <a:cubicBezTo>
                    <a:pt x="0" y="14"/>
                    <a:pt x="0" y="14"/>
                    <a:pt x="0" y="14"/>
                  </a:cubicBezTo>
                  <a:cubicBezTo>
                    <a:pt x="0" y="11"/>
                    <a:pt x="0" y="11"/>
                    <a:pt x="0" y="11"/>
                  </a:cubicBezTo>
                  <a:cubicBezTo>
                    <a:pt x="6" y="8"/>
                    <a:pt x="6" y="8"/>
                    <a:pt x="6" y="8"/>
                  </a:cubicBezTo>
                  <a:cubicBezTo>
                    <a:pt x="10" y="0"/>
                    <a:pt x="10" y="0"/>
                    <a:pt x="10" y="0"/>
                  </a:cubicBezTo>
                  <a:lnTo>
                    <a:pt x="14"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8" name="Freeform 12"/>
            <p:cNvSpPr>
              <a:spLocks/>
            </p:cNvSpPr>
            <p:nvPr/>
          </p:nvSpPr>
          <p:spPr bwMode="auto">
            <a:xfrm>
              <a:off x="4640263" y="6351588"/>
              <a:ext cx="146050" cy="222250"/>
            </a:xfrm>
            <a:custGeom>
              <a:avLst/>
              <a:gdLst>
                <a:gd name="T0" fmla="*/ 21 w 43"/>
                <a:gd name="T1" fmla="*/ 0 h 65"/>
                <a:gd name="T2" fmla="*/ 17 w 43"/>
                <a:gd name="T3" fmla="*/ 15 h 65"/>
                <a:gd name="T4" fmla="*/ 14 w 43"/>
                <a:gd name="T5" fmla="*/ 30 h 65"/>
                <a:gd name="T6" fmla="*/ 31 w 43"/>
                <a:gd name="T7" fmla="*/ 22 h 65"/>
                <a:gd name="T8" fmla="*/ 39 w 43"/>
                <a:gd name="T9" fmla="*/ 29 h 65"/>
                <a:gd name="T10" fmla="*/ 37 w 43"/>
                <a:gd name="T11" fmla="*/ 37 h 65"/>
                <a:gd name="T12" fmla="*/ 34 w 43"/>
                <a:gd name="T13" fmla="*/ 51 h 65"/>
                <a:gd name="T14" fmla="*/ 33 w 43"/>
                <a:gd name="T15" fmla="*/ 56 h 65"/>
                <a:gd name="T16" fmla="*/ 38 w 43"/>
                <a:gd name="T17" fmla="*/ 61 h 65"/>
                <a:gd name="T18" fmla="*/ 43 w 43"/>
                <a:gd name="T19" fmla="*/ 60 h 65"/>
                <a:gd name="T20" fmla="*/ 43 w 43"/>
                <a:gd name="T21" fmla="*/ 62 h 65"/>
                <a:gd name="T22" fmla="*/ 32 w 43"/>
                <a:gd name="T23" fmla="*/ 65 h 65"/>
                <a:gd name="T24" fmla="*/ 26 w 43"/>
                <a:gd name="T25" fmla="*/ 60 h 65"/>
                <a:gd name="T26" fmla="*/ 26 w 43"/>
                <a:gd name="T27" fmla="*/ 55 h 65"/>
                <a:gd name="T28" fmla="*/ 30 w 43"/>
                <a:gd name="T29" fmla="*/ 39 h 65"/>
                <a:gd name="T30" fmla="*/ 31 w 43"/>
                <a:gd name="T31" fmla="*/ 33 h 65"/>
                <a:gd name="T32" fmla="*/ 27 w 43"/>
                <a:gd name="T33" fmla="*/ 27 h 65"/>
                <a:gd name="T34" fmla="*/ 13 w 43"/>
                <a:gd name="T35" fmla="*/ 35 h 65"/>
                <a:gd name="T36" fmla="*/ 8 w 43"/>
                <a:gd name="T37" fmla="*/ 65 h 65"/>
                <a:gd name="T38" fmla="*/ 0 w 43"/>
                <a:gd name="T39" fmla="*/ 65 h 65"/>
                <a:gd name="T40" fmla="*/ 12 w 43"/>
                <a:gd name="T41" fmla="*/ 6 h 65"/>
                <a:gd name="T42" fmla="*/ 4 w 43"/>
                <a:gd name="T43" fmla="*/ 5 h 65"/>
                <a:gd name="T44" fmla="*/ 4 w 43"/>
                <a:gd name="T45" fmla="*/ 2 h 65"/>
                <a:gd name="T46" fmla="*/ 18 w 43"/>
                <a:gd name="T47" fmla="*/ 0 h 65"/>
                <a:gd name="T48" fmla="*/ 21 w 43"/>
                <a:gd name="T4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 h="65">
                  <a:moveTo>
                    <a:pt x="21" y="0"/>
                  </a:moveTo>
                  <a:cubicBezTo>
                    <a:pt x="19" y="6"/>
                    <a:pt x="18" y="10"/>
                    <a:pt x="17" y="15"/>
                  </a:cubicBezTo>
                  <a:cubicBezTo>
                    <a:pt x="14" y="30"/>
                    <a:pt x="14" y="30"/>
                    <a:pt x="14" y="30"/>
                  </a:cubicBezTo>
                  <a:cubicBezTo>
                    <a:pt x="22" y="24"/>
                    <a:pt x="27" y="22"/>
                    <a:pt x="31" y="22"/>
                  </a:cubicBezTo>
                  <a:cubicBezTo>
                    <a:pt x="36" y="22"/>
                    <a:pt x="39" y="25"/>
                    <a:pt x="39" y="29"/>
                  </a:cubicBezTo>
                  <a:cubicBezTo>
                    <a:pt x="39" y="31"/>
                    <a:pt x="38" y="33"/>
                    <a:pt x="37" y="37"/>
                  </a:cubicBezTo>
                  <a:cubicBezTo>
                    <a:pt x="34" y="51"/>
                    <a:pt x="34" y="51"/>
                    <a:pt x="34" y="51"/>
                  </a:cubicBezTo>
                  <a:cubicBezTo>
                    <a:pt x="34" y="53"/>
                    <a:pt x="33" y="55"/>
                    <a:pt x="33" y="56"/>
                  </a:cubicBezTo>
                  <a:cubicBezTo>
                    <a:pt x="33" y="59"/>
                    <a:pt x="35" y="61"/>
                    <a:pt x="38" y="61"/>
                  </a:cubicBezTo>
                  <a:cubicBezTo>
                    <a:pt x="39" y="61"/>
                    <a:pt x="41" y="60"/>
                    <a:pt x="43" y="60"/>
                  </a:cubicBezTo>
                  <a:cubicBezTo>
                    <a:pt x="43" y="62"/>
                    <a:pt x="43" y="62"/>
                    <a:pt x="43" y="62"/>
                  </a:cubicBezTo>
                  <a:cubicBezTo>
                    <a:pt x="38" y="64"/>
                    <a:pt x="35" y="65"/>
                    <a:pt x="32" y="65"/>
                  </a:cubicBezTo>
                  <a:cubicBezTo>
                    <a:pt x="28" y="65"/>
                    <a:pt x="26" y="63"/>
                    <a:pt x="26" y="60"/>
                  </a:cubicBezTo>
                  <a:cubicBezTo>
                    <a:pt x="26" y="58"/>
                    <a:pt x="26" y="57"/>
                    <a:pt x="26" y="55"/>
                  </a:cubicBezTo>
                  <a:cubicBezTo>
                    <a:pt x="30" y="39"/>
                    <a:pt x="30" y="39"/>
                    <a:pt x="30" y="39"/>
                  </a:cubicBezTo>
                  <a:cubicBezTo>
                    <a:pt x="31" y="36"/>
                    <a:pt x="31" y="34"/>
                    <a:pt x="31" y="33"/>
                  </a:cubicBezTo>
                  <a:cubicBezTo>
                    <a:pt x="31" y="29"/>
                    <a:pt x="29" y="27"/>
                    <a:pt x="27" y="27"/>
                  </a:cubicBezTo>
                  <a:cubicBezTo>
                    <a:pt x="23" y="27"/>
                    <a:pt x="19" y="30"/>
                    <a:pt x="13" y="35"/>
                  </a:cubicBezTo>
                  <a:cubicBezTo>
                    <a:pt x="8" y="65"/>
                    <a:pt x="8" y="65"/>
                    <a:pt x="8" y="65"/>
                  </a:cubicBezTo>
                  <a:cubicBezTo>
                    <a:pt x="0" y="65"/>
                    <a:pt x="0" y="65"/>
                    <a:pt x="0" y="65"/>
                  </a:cubicBezTo>
                  <a:cubicBezTo>
                    <a:pt x="12" y="6"/>
                    <a:pt x="12" y="6"/>
                    <a:pt x="12" y="6"/>
                  </a:cubicBezTo>
                  <a:cubicBezTo>
                    <a:pt x="4" y="5"/>
                    <a:pt x="4" y="5"/>
                    <a:pt x="4" y="5"/>
                  </a:cubicBezTo>
                  <a:cubicBezTo>
                    <a:pt x="4" y="2"/>
                    <a:pt x="4" y="2"/>
                    <a:pt x="4" y="2"/>
                  </a:cubicBezTo>
                  <a:cubicBezTo>
                    <a:pt x="18" y="0"/>
                    <a:pt x="18" y="0"/>
                    <a:pt x="18" y="0"/>
                  </a:cubicBezTo>
                  <a:lnTo>
                    <a:pt x="21"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9" name="Freeform 13"/>
            <p:cNvSpPr>
              <a:spLocks noEditPoints="1"/>
            </p:cNvSpPr>
            <p:nvPr/>
          </p:nvSpPr>
          <p:spPr bwMode="auto">
            <a:xfrm>
              <a:off x="4803775" y="6427788"/>
              <a:ext cx="104775" cy="146050"/>
            </a:xfrm>
            <a:custGeom>
              <a:avLst/>
              <a:gdLst>
                <a:gd name="T0" fmla="*/ 30 w 31"/>
                <a:gd name="T1" fmla="*/ 35 h 43"/>
                <a:gd name="T2" fmla="*/ 13 w 31"/>
                <a:gd name="T3" fmla="*/ 43 h 43"/>
                <a:gd name="T4" fmla="*/ 0 w 31"/>
                <a:gd name="T5" fmla="*/ 27 h 43"/>
                <a:gd name="T6" fmla="*/ 11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20 w 31"/>
                <a:gd name="T23" fmla="*/ 17 h 43"/>
                <a:gd name="T24" fmla="*/ 25 w 31"/>
                <a:gd name="T25" fmla="*/ 9 h 43"/>
                <a:gd name="T26" fmla="*/ 20 w 31"/>
                <a:gd name="T27" fmla="*/ 4 h 43"/>
                <a:gd name="T28" fmla="*/ 8 w 31"/>
                <a:gd name="T29" fmla="*/ 20 h 43"/>
                <a:gd name="T30" fmla="*/ 20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1" y="5"/>
                  </a:cubicBezTo>
                  <a:cubicBezTo>
                    <a:pt x="14" y="2"/>
                    <a:pt x="19" y="0"/>
                    <a:pt x="22" y="0"/>
                  </a:cubicBezTo>
                  <a:cubicBezTo>
                    <a:pt x="28" y="0"/>
                    <a:pt x="31" y="4"/>
                    <a:pt x="31" y="9"/>
                  </a:cubicBezTo>
                  <a:cubicBezTo>
                    <a:pt x="31" y="17"/>
                    <a:pt x="23" y="22"/>
                    <a:pt x="7" y="23"/>
                  </a:cubicBezTo>
                  <a:cubicBezTo>
                    <a:pt x="7" y="24"/>
                    <a:pt x="7" y="26"/>
                    <a:pt x="7" y="27"/>
                  </a:cubicBezTo>
                  <a:cubicBezTo>
                    <a:pt x="7" y="34"/>
                    <a:pt x="10" y="38"/>
                    <a:pt x="16" y="38"/>
                  </a:cubicBezTo>
                  <a:cubicBezTo>
                    <a:pt x="20" y="38"/>
                    <a:pt x="25" y="36"/>
                    <a:pt x="30" y="31"/>
                  </a:cubicBezTo>
                  <a:lnTo>
                    <a:pt x="30" y="35"/>
                  </a:lnTo>
                  <a:close/>
                  <a:moveTo>
                    <a:pt x="20" y="17"/>
                  </a:moveTo>
                  <a:cubicBezTo>
                    <a:pt x="23" y="14"/>
                    <a:pt x="25" y="12"/>
                    <a:pt x="25" y="9"/>
                  </a:cubicBezTo>
                  <a:cubicBezTo>
                    <a:pt x="25" y="6"/>
                    <a:pt x="23" y="4"/>
                    <a:pt x="20" y="4"/>
                  </a:cubicBezTo>
                  <a:cubicBezTo>
                    <a:pt x="15" y="4"/>
                    <a:pt x="10" y="10"/>
                    <a:pt x="8" y="20"/>
                  </a:cubicBezTo>
                  <a:cubicBezTo>
                    <a:pt x="13" y="20"/>
                    <a:pt x="17" y="19"/>
                    <a:pt x="20"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0" name="Freeform 14"/>
            <p:cNvSpPr>
              <a:spLocks noEditPoints="1"/>
            </p:cNvSpPr>
            <p:nvPr/>
          </p:nvSpPr>
          <p:spPr bwMode="auto">
            <a:xfrm>
              <a:off x="4976813" y="6369050"/>
              <a:ext cx="169863" cy="204788"/>
            </a:xfrm>
            <a:custGeom>
              <a:avLst/>
              <a:gdLst>
                <a:gd name="T0" fmla="*/ 28 w 50"/>
                <a:gd name="T1" fmla="*/ 0 h 60"/>
                <a:gd name="T2" fmla="*/ 43 w 50"/>
                <a:gd name="T3" fmla="*/ 3 h 60"/>
                <a:gd name="T4" fmla="*/ 50 w 50"/>
                <a:gd name="T5" fmla="*/ 15 h 60"/>
                <a:gd name="T6" fmla="*/ 23 w 50"/>
                <a:gd name="T7" fmla="*/ 37 h 60"/>
                <a:gd name="T8" fmla="*/ 18 w 50"/>
                <a:gd name="T9" fmla="*/ 37 h 60"/>
                <a:gd name="T10" fmla="*/ 14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5 w 50"/>
                <a:gd name="T23" fmla="*/ 56 h 60"/>
                <a:gd name="T24" fmla="*/ 7 w 50"/>
                <a:gd name="T25" fmla="*/ 54 h 60"/>
                <a:gd name="T26" fmla="*/ 16 w 50"/>
                <a:gd name="T27" fmla="*/ 6 h 60"/>
                <a:gd name="T28" fmla="*/ 15 w 50"/>
                <a:gd name="T29" fmla="*/ 4 h 60"/>
                <a:gd name="T30" fmla="*/ 10 w 50"/>
                <a:gd name="T31" fmla="*/ 4 h 60"/>
                <a:gd name="T32" fmla="*/ 10 w 50"/>
                <a:gd name="T33" fmla="*/ 0 h 60"/>
                <a:gd name="T34" fmla="*/ 28 w 50"/>
                <a:gd name="T35" fmla="*/ 0 h 60"/>
                <a:gd name="T36" fmla="*/ 18 w 50"/>
                <a:gd name="T37" fmla="*/ 33 h 60"/>
                <a:gd name="T38" fmla="*/ 22 w 50"/>
                <a:gd name="T39" fmla="*/ 33 h 60"/>
                <a:gd name="T40" fmla="*/ 42 w 50"/>
                <a:gd name="T41" fmla="*/ 16 h 60"/>
                <a:gd name="T42" fmla="*/ 28 w 50"/>
                <a:gd name="T43" fmla="*/ 4 h 60"/>
                <a:gd name="T44" fmla="*/ 24 w 50"/>
                <a:gd name="T45" fmla="*/ 4 h 60"/>
                <a:gd name="T46" fmla="*/ 18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8" y="0"/>
                  </a:moveTo>
                  <a:cubicBezTo>
                    <a:pt x="36" y="0"/>
                    <a:pt x="40" y="1"/>
                    <a:pt x="43" y="3"/>
                  </a:cubicBezTo>
                  <a:cubicBezTo>
                    <a:pt x="48" y="5"/>
                    <a:pt x="50" y="9"/>
                    <a:pt x="50" y="15"/>
                  </a:cubicBezTo>
                  <a:cubicBezTo>
                    <a:pt x="50" y="28"/>
                    <a:pt x="39" y="37"/>
                    <a:pt x="23" y="37"/>
                  </a:cubicBezTo>
                  <a:cubicBezTo>
                    <a:pt x="22" y="37"/>
                    <a:pt x="21" y="37"/>
                    <a:pt x="18" y="37"/>
                  </a:cubicBezTo>
                  <a:cubicBezTo>
                    <a:pt x="14" y="54"/>
                    <a:pt x="14" y="54"/>
                    <a:pt x="14"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5" y="56"/>
                    <a:pt x="5" y="56"/>
                    <a:pt x="5" y="56"/>
                  </a:cubicBezTo>
                  <a:cubicBezTo>
                    <a:pt x="7" y="54"/>
                    <a:pt x="7" y="54"/>
                    <a:pt x="7" y="54"/>
                  </a:cubicBezTo>
                  <a:cubicBezTo>
                    <a:pt x="16" y="6"/>
                    <a:pt x="16" y="6"/>
                    <a:pt x="16" y="6"/>
                  </a:cubicBezTo>
                  <a:cubicBezTo>
                    <a:pt x="15" y="4"/>
                    <a:pt x="15" y="4"/>
                    <a:pt x="15" y="4"/>
                  </a:cubicBezTo>
                  <a:cubicBezTo>
                    <a:pt x="10" y="4"/>
                    <a:pt x="10" y="4"/>
                    <a:pt x="10" y="4"/>
                  </a:cubicBezTo>
                  <a:cubicBezTo>
                    <a:pt x="10" y="0"/>
                    <a:pt x="10" y="0"/>
                    <a:pt x="10" y="0"/>
                  </a:cubicBezTo>
                  <a:lnTo>
                    <a:pt x="28" y="0"/>
                  </a:lnTo>
                  <a:close/>
                  <a:moveTo>
                    <a:pt x="18" y="33"/>
                  </a:moveTo>
                  <a:cubicBezTo>
                    <a:pt x="20" y="33"/>
                    <a:pt x="21" y="33"/>
                    <a:pt x="22" y="33"/>
                  </a:cubicBezTo>
                  <a:cubicBezTo>
                    <a:pt x="35" y="33"/>
                    <a:pt x="42" y="27"/>
                    <a:pt x="42" y="16"/>
                  </a:cubicBezTo>
                  <a:cubicBezTo>
                    <a:pt x="42" y="8"/>
                    <a:pt x="37" y="4"/>
                    <a:pt x="28" y="4"/>
                  </a:cubicBezTo>
                  <a:cubicBezTo>
                    <a:pt x="27" y="4"/>
                    <a:pt x="27" y="4"/>
                    <a:pt x="24" y="4"/>
                  </a:cubicBezTo>
                  <a:lnTo>
                    <a:pt x="18"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1" name="Freeform 15"/>
            <p:cNvSpPr>
              <a:spLocks/>
            </p:cNvSpPr>
            <p:nvPr/>
          </p:nvSpPr>
          <p:spPr bwMode="auto">
            <a:xfrm>
              <a:off x="5156200" y="6427788"/>
              <a:ext cx="206375" cy="146050"/>
            </a:xfrm>
            <a:custGeom>
              <a:avLst/>
              <a:gdLst>
                <a:gd name="T0" fmla="*/ 13 w 61"/>
                <a:gd name="T1" fmla="*/ 0 h 43"/>
                <a:gd name="T2" fmla="*/ 15 w 61"/>
                <a:gd name="T3" fmla="*/ 35 h 43"/>
                <a:gd name="T4" fmla="*/ 31 w 61"/>
                <a:gd name="T5" fmla="*/ 2 h 43"/>
                <a:gd name="T6" fmla="*/ 37 w 61"/>
                <a:gd name="T7" fmla="*/ 1 h 43"/>
                <a:gd name="T8" fmla="*/ 39 w 61"/>
                <a:gd name="T9" fmla="*/ 36 h 43"/>
                <a:gd name="T10" fmla="*/ 43 w 61"/>
                <a:gd name="T11" fmla="*/ 30 h 43"/>
                <a:gd name="T12" fmla="*/ 53 w 61"/>
                <a:gd name="T13" fmla="*/ 12 h 43"/>
                <a:gd name="T14" fmla="*/ 52 w 61"/>
                <a:gd name="T15" fmla="*/ 2 h 43"/>
                <a:gd name="T16" fmla="*/ 56 w 61"/>
                <a:gd name="T17" fmla="*/ 0 h 43"/>
                <a:gd name="T18" fmla="*/ 61 w 61"/>
                <a:gd name="T19" fmla="*/ 5 h 43"/>
                <a:gd name="T20" fmla="*/ 38 w 61"/>
                <a:gd name="T21" fmla="*/ 43 h 43"/>
                <a:gd name="T22" fmla="*/ 33 w 61"/>
                <a:gd name="T23" fmla="*/ 43 h 43"/>
                <a:gd name="T24" fmla="*/ 31 w 61"/>
                <a:gd name="T25" fmla="*/ 12 h 43"/>
                <a:gd name="T26" fmla="*/ 14 w 61"/>
                <a:gd name="T27" fmla="*/ 43 h 43"/>
                <a:gd name="T28" fmla="*/ 8 w 61"/>
                <a:gd name="T29" fmla="*/ 43 h 43"/>
                <a:gd name="T30" fmla="*/ 9 w 61"/>
                <a:gd name="T31" fmla="*/ 41 h 43"/>
                <a:gd name="T32" fmla="*/ 7 w 61"/>
                <a:gd name="T33" fmla="*/ 6 h 43"/>
                <a:gd name="T34" fmla="*/ 0 w 61"/>
                <a:gd name="T35" fmla="*/ 5 h 43"/>
                <a:gd name="T36" fmla="*/ 0 w 61"/>
                <a:gd name="T37" fmla="*/ 3 h 43"/>
                <a:gd name="T38" fmla="*/ 10 w 61"/>
                <a:gd name="T39" fmla="*/ 0 h 43"/>
                <a:gd name="T40" fmla="*/ 13 w 61"/>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2" y="2"/>
                    <a:pt x="52" y="2"/>
                    <a:pt x="52" y="2"/>
                  </a:cubicBezTo>
                  <a:cubicBezTo>
                    <a:pt x="53" y="1"/>
                    <a:pt x="54" y="0"/>
                    <a:pt x="56" y="0"/>
                  </a:cubicBezTo>
                  <a:cubicBezTo>
                    <a:pt x="59" y="0"/>
                    <a:pt x="61" y="2"/>
                    <a:pt x="61" y="5"/>
                  </a:cubicBezTo>
                  <a:cubicBezTo>
                    <a:pt x="61"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7" y="6"/>
                    <a:pt x="7" y="6"/>
                    <a:pt x="7"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2" name="Freeform 16"/>
            <p:cNvSpPr>
              <a:spLocks/>
            </p:cNvSpPr>
            <p:nvPr/>
          </p:nvSpPr>
          <p:spPr bwMode="auto">
            <a:xfrm>
              <a:off x="5373688" y="6365875"/>
              <a:ext cx="173038" cy="211138"/>
            </a:xfrm>
            <a:custGeom>
              <a:avLst/>
              <a:gdLst>
                <a:gd name="T0" fmla="*/ 49 w 51"/>
                <a:gd name="T1" fmla="*/ 17 h 62"/>
                <a:gd name="T2" fmla="*/ 45 w 51"/>
                <a:gd name="T3" fmla="*/ 17 h 62"/>
                <a:gd name="T4" fmla="*/ 45 w 51"/>
                <a:gd name="T5" fmla="*/ 9 h 62"/>
                <a:gd name="T6" fmla="*/ 44 w 51"/>
                <a:gd name="T7" fmla="*/ 7 h 62"/>
                <a:gd name="T8" fmla="*/ 35 w 51"/>
                <a:gd name="T9" fmla="*/ 5 h 62"/>
                <a:gd name="T10" fmla="*/ 9 w 51"/>
                <a:gd name="T11" fmla="*/ 38 h 62"/>
                <a:gd name="T12" fmla="*/ 27 w 51"/>
                <a:gd name="T13" fmla="*/ 57 h 62"/>
                <a:gd name="T14" fmla="*/ 34 w 51"/>
                <a:gd name="T15" fmla="*/ 56 h 62"/>
                <a:gd name="T16" fmla="*/ 36 w 51"/>
                <a:gd name="T17" fmla="*/ 55 h 62"/>
                <a:gd name="T18" fmla="*/ 40 w 51"/>
                <a:gd name="T19" fmla="*/ 45 h 62"/>
                <a:gd name="T20" fmla="*/ 44 w 51"/>
                <a:gd name="T21" fmla="*/ 45 h 62"/>
                <a:gd name="T22" fmla="*/ 41 w 51"/>
                <a:gd name="T23" fmla="*/ 59 h 62"/>
                <a:gd name="T24" fmla="*/ 24 w 51"/>
                <a:gd name="T25" fmla="*/ 62 h 62"/>
                <a:gd name="T26" fmla="*/ 0 w 51"/>
                <a:gd name="T27" fmla="*/ 37 h 62"/>
                <a:gd name="T28" fmla="*/ 35 w 51"/>
                <a:gd name="T29" fmla="*/ 0 h 62"/>
                <a:gd name="T30" fmla="*/ 51 w 51"/>
                <a:gd name="T31" fmla="*/ 3 h 62"/>
                <a:gd name="T32" fmla="*/ 49 w 51"/>
                <a:gd name="T33" fmla="*/ 1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62">
                  <a:moveTo>
                    <a:pt x="49" y="17"/>
                  </a:moveTo>
                  <a:cubicBezTo>
                    <a:pt x="45" y="17"/>
                    <a:pt x="45" y="17"/>
                    <a:pt x="45" y="17"/>
                  </a:cubicBezTo>
                  <a:cubicBezTo>
                    <a:pt x="45" y="9"/>
                    <a:pt x="45" y="9"/>
                    <a:pt x="45" y="9"/>
                  </a:cubicBezTo>
                  <a:cubicBezTo>
                    <a:pt x="44" y="7"/>
                    <a:pt x="44" y="7"/>
                    <a:pt x="44" y="7"/>
                  </a:cubicBezTo>
                  <a:cubicBezTo>
                    <a:pt x="41" y="5"/>
                    <a:pt x="39" y="5"/>
                    <a:pt x="35" y="5"/>
                  </a:cubicBezTo>
                  <a:cubicBezTo>
                    <a:pt x="20" y="5"/>
                    <a:pt x="9" y="19"/>
                    <a:pt x="9" y="38"/>
                  </a:cubicBezTo>
                  <a:cubicBezTo>
                    <a:pt x="9" y="50"/>
                    <a:pt x="15" y="57"/>
                    <a:pt x="27" y="57"/>
                  </a:cubicBezTo>
                  <a:cubicBezTo>
                    <a:pt x="29" y="57"/>
                    <a:pt x="31" y="57"/>
                    <a:pt x="34" y="56"/>
                  </a:cubicBezTo>
                  <a:cubicBezTo>
                    <a:pt x="36" y="55"/>
                    <a:pt x="36" y="55"/>
                    <a:pt x="36" y="55"/>
                  </a:cubicBezTo>
                  <a:cubicBezTo>
                    <a:pt x="40" y="45"/>
                    <a:pt x="40" y="45"/>
                    <a:pt x="40" y="45"/>
                  </a:cubicBezTo>
                  <a:cubicBezTo>
                    <a:pt x="44" y="45"/>
                    <a:pt x="44" y="45"/>
                    <a:pt x="44" y="45"/>
                  </a:cubicBezTo>
                  <a:cubicBezTo>
                    <a:pt x="41" y="59"/>
                    <a:pt x="41" y="59"/>
                    <a:pt x="41" y="59"/>
                  </a:cubicBezTo>
                  <a:cubicBezTo>
                    <a:pt x="34" y="61"/>
                    <a:pt x="29" y="62"/>
                    <a:pt x="24" y="62"/>
                  </a:cubicBezTo>
                  <a:cubicBezTo>
                    <a:pt x="9" y="62"/>
                    <a:pt x="0" y="52"/>
                    <a:pt x="0" y="37"/>
                  </a:cubicBezTo>
                  <a:cubicBezTo>
                    <a:pt x="0" y="17"/>
                    <a:pt x="16" y="0"/>
                    <a:pt x="35" y="0"/>
                  </a:cubicBezTo>
                  <a:cubicBezTo>
                    <a:pt x="40" y="0"/>
                    <a:pt x="45" y="1"/>
                    <a:pt x="51" y="3"/>
                  </a:cubicBezTo>
                  <a:lnTo>
                    <a:pt x="49" y="17"/>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3" name="Freeform 17"/>
            <p:cNvSpPr>
              <a:spLocks/>
            </p:cNvSpPr>
            <p:nvPr/>
          </p:nvSpPr>
          <p:spPr bwMode="auto">
            <a:xfrm>
              <a:off x="5611813" y="6427788"/>
              <a:ext cx="146050" cy="146050"/>
            </a:xfrm>
            <a:custGeom>
              <a:avLst/>
              <a:gdLst>
                <a:gd name="T0" fmla="*/ 15 w 43"/>
                <a:gd name="T1" fmla="*/ 0 h 43"/>
                <a:gd name="T2" fmla="*/ 14 w 43"/>
                <a:gd name="T3" fmla="*/ 9 h 43"/>
                <a:gd name="T4" fmla="*/ 31 w 43"/>
                <a:gd name="T5" fmla="*/ 0 h 43"/>
                <a:gd name="T6" fmla="*/ 38 w 43"/>
                <a:gd name="T7" fmla="*/ 7 h 43"/>
                <a:gd name="T8" fmla="*/ 37 w 43"/>
                <a:gd name="T9" fmla="*/ 15 h 43"/>
                <a:gd name="T10" fmla="*/ 34 w 43"/>
                <a:gd name="T11" fmla="*/ 29 h 43"/>
                <a:gd name="T12" fmla="*/ 33 w 43"/>
                <a:gd name="T13" fmla="*/ 34 h 43"/>
                <a:gd name="T14" fmla="*/ 38 w 43"/>
                <a:gd name="T15" fmla="*/ 39 h 43"/>
                <a:gd name="T16" fmla="*/ 43 w 43"/>
                <a:gd name="T17" fmla="*/ 38 h 43"/>
                <a:gd name="T18" fmla="*/ 43 w 43"/>
                <a:gd name="T19" fmla="*/ 40 h 43"/>
                <a:gd name="T20" fmla="*/ 32 w 43"/>
                <a:gd name="T21" fmla="*/ 43 h 43"/>
                <a:gd name="T22" fmla="*/ 26 w 43"/>
                <a:gd name="T23" fmla="*/ 38 h 43"/>
                <a:gd name="T24" fmla="*/ 26 w 43"/>
                <a:gd name="T25" fmla="*/ 33 h 43"/>
                <a:gd name="T26" fmla="*/ 30 w 43"/>
                <a:gd name="T27" fmla="*/ 17 h 43"/>
                <a:gd name="T28" fmla="*/ 31 w 43"/>
                <a:gd name="T29" fmla="*/ 11 h 43"/>
                <a:gd name="T30" fmla="*/ 26 w 43"/>
                <a:gd name="T31" fmla="*/ 5 h 43"/>
                <a:gd name="T32" fmla="*/ 13 w 43"/>
                <a:gd name="T33" fmla="*/ 13 h 43"/>
                <a:gd name="T34" fmla="*/ 8 w 43"/>
                <a:gd name="T35" fmla="*/ 43 h 43"/>
                <a:gd name="T36" fmla="*/ 0 w 43"/>
                <a:gd name="T37" fmla="*/ 43 h 43"/>
                <a:gd name="T38" fmla="*/ 7 w 43"/>
                <a:gd name="T39" fmla="*/ 7 h 43"/>
                <a:gd name="T40" fmla="*/ 0 w 43"/>
                <a:gd name="T41" fmla="*/ 5 h 43"/>
                <a:gd name="T42" fmla="*/ 0 w 43"/>
                <a:gd name="T43" fmla="*/ 3 h 43"/>
                <a:gd name="T44" fmla="*/ 13 w 43"/>
                <a:gd name="T45" fmla="*/ 0 h 43"/>
                <a:gd name="T46" fmla="*/ 15 w 43"/>
                <a:gd name="T4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43">
                  <a:moveTo>
                    <a:pt x="15" y="0"/>
                  </a:moveTo>
                  <a:cubicBezTo>
                    <a:pt x="14" y="9"/>
                    <a:pt x="14" y="9"/>
                    <a:pt x="14" y="9"/>
                  </a:cubicBezTo>
                  <a:cubicBezTo>
                    <a:pt x="22" y="2"/>
                    <a:pt x="26" y="0"/>
                    <a:pt x="31" y="0"/>
                  </a:cubicBezTo>
                  <a:cubicBezTo>
                    <a:pt x="35" y="0"/>
                    <a:pt x="38" y="3"/>
                    <a:pt x="38" y="7"/>
                  </a:cubicBezTo>
                  <a:cubicBezTo>
                    <a:pt x="38" y="9"/>
                    <a:pt x="38" y="10"/>
                    <a:pt x="37" y="15"/>
                  </a:cubicBezTo>
                  <a:cubicBezTo>
                    <a:pt x="34" y="29"/>
                    <a:pt x="34" y="29"/>
                    <a:pt x="34" y="29"/>
                  </a:cubicBezTo>
                  <a:cubicBezTo>
                    <a:pt x="33" y="32"/>
                    <a:pt x="33" y="33"/>
                    <a:pt x="33" y="34"/>
                  </a:cubicBezTo>
                  <a:cubicBezTo>
                    <a:pt x="33" y="37"/>
                    <a:pt x="35" y="39"/>
                    <a:pt x="38" y="39"/>
                  </a:cubicBezTo>
                  <a:cubicBezTo>
                    <a:pt x="39" y="39"/>
                    <a:pt x="40" y="38"/>
                    <a:pt x="43" y="38"/>
                  </a:cubicBezTo>
                  <a:cubicBezTo>
                    <a:pt x="43" y="40"/>
                    <a:pt x="43" y="40"/>
                    <a:pt x="43" y="40"/>
                  </a:cubicBezTo>
                  <a:cubicBezTo>
                    <a:pt x="37" y="43"/>
                    <a:pt x="35" y="43"/>
                    <a:pt x="32" y="43"/>
                  </a:cubicBezTo>
                  <a:cubicBezTo>
                    <a:pt x="28" y="43"/>
                    <a:pt x="26" y="41"/>
                    <a:pt x="26" y="38"/>
                  </a:cubicBezTo>
                  <a:cubicBezTo>
                    <a:pt x="26" y="37"/>
                    <a:pt x="26" y="35"/>
                    <a:pt x="26" y="33"/>
                  </a:cubicBezTo>
                  <a:cubicBezTo>
                    <a:pt x="30" y="17"/>
                    <a:pt x="30" y="17"/>
                    <a:pt x="30" y="17"/>
                  </a:cubicBezTo>
                  <a:cubicBezTo>
                    <a:pt x="31" y="15"/>
                    <a:pt x="31" y="12"/>
                    <a:pt x="31" y="11"/>
                  </a:cubicBezTo>
                  <a:cubicBezTo>
                    <a:pt x="31" y="7"/>
                    <a:pt x="29" y="5"/>
                    <a:pt x="26" y="5"/>
                  </a:cubicBezTo>
                  <a:cubicBezTo>
                    <a:pt x="23" y="5"/>
                    <a:pt x="19" y="8"/>
                    <a:pt x="13" y="13"/>
                  </a:cubicBezTo>
                  <a:cubicBezTo>
                    <a:pt x="8" y="43"/>
                    <a:pt x="8" y="43"/>
                    <a:pt x="8"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4" name="Freeform 18"/>
            <p:cNvSpPr>
              <a:spLocks noEditPoints="1"/>
            </p:cNvSpPr>
            <p:nvPr/>
          </p:nvSpPr>
          <p:spPr bwMode="auto">
            <a:xfrm>
              <a:off x="5773738" y="6427788"/>
              <a:ext cx="106363" cy="146050"/>
            </a:xfrm>
            <a:custGeom>
              <a:avLst/>
              <a:gdLst>
                <a:gd name="T0" fmla="*/ 30 w 31"/>
                <a:gd name="T1" fmla="*/ 35 h 43"/>
                <a:gd name="T2" fmla="*/ 13 w 31"/>
                <a:gd name="T3" fmla="*/ 43 h 43"/>
                <a:gd name="T4" fmla="*/ 0 w 31"/>
                <a:gd name="T5" fmla="*/ 27 h 43"/>
                <a:gd name="T6" fmla="*/ 10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19 w 31"/>
                <a:gd name="T23" fmla="*/ 17 h 43"/>
                <a:gd name="T24" fmla="*/ 25 w 31"/>
                <a:gd name="T25" fmla="*/ 9 h 43"/>
                <a:gd name="T26" fmla="*/ 20 w 31"/>
                <a:gd name="T27" fmla="*/ 4 h 43"/>
                <a:gd name="T28" fmla="*/ 7 w 31"/>
                <a:gd name="T29" fmla="*/ 20 h 43"/>
                <a:gd name="T30" fmla="*/ 19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0" y="5"/>
                  </a:cubicBezTo>
                  <a:cubicBezTo>
                    <a:pt x="14" y="2"/>
                    <a:pt x="18" y="0"/>
                    <a:pt x="22" y="0"/>
                  </a:cubicBezTo>
                  <a:cubicBezTo>
                    <a:pt x="27" y="0"/>
                    <a:pt x="31" y="4"/>
                    <a:pt x="31" y="9"/>
                  </a:cubicBezTo>
                  <a:cubicBezTo>
                    <a:pt x="31" y="17"/>
                    <a:pt x="22" y="22"/>
                    <a:pt x="7" y="23"/>
                  </a:cubicBezTo>
                  <a:cubicBezTo>
                    <a:pt x="7" y="24"/>
                    <a:pt x="7" y="26"/>
                    <a:pt x="7" y="27"/>
                  </a:cubicBezTo>
                  <a:cubicBezTo>
                    <a:pt x="7" y="34"/>
                    <a:pt x="10" y="38"/>
                    <a:pt x="16" y="38"/>
                  </a:cubicBezTo>
                  <a:cubicBezTo>
                    <a:pt x="20" y="38"/>
                    <a:pt x="24" y="36"/>
                    <a:pt x="30" y="31"/>
                  </a:cubicBezTo>
                  <a:lnTo>
                    <a:pt x="30" y="35"/>
                  </a:lnTo>
                  <a:close/>
                  <a:moveTo>
                    <a:pt x="19" y="17"/>
                  </a:moveTo>
                  <a:cubicBezTo>
                    <a:pt x="23" y="14"/>
                    <a:pt x="25" y="12"/>
                    <a:pt x="25" y="9"/>
                  </a:cubicBezTo>
                  <a:cubicBezTo>
                    <a:pt x="25" y="6"/>
                    <a:pt x="23" y="4"/>
                    <a:pt x="20" y="4"/>
                  </a:cubicBezTo>
                  <a:cubicBezTo>
                    <a:pt x="15" y="4"/>
                    <a:pt x="10" y="10"/>
                    <a:pt x="7" y="20"/>
                  </a:cubicBezTo>
                  <a:cubicBezTo>
                    <a:pt x="13" y="20"/>
                    <a:pt x="16" y="19"/>
                    <a:pt x="19"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5" name="Freeform 19"/>
            <p:cNvSpPr>
              <a:spLocks/>
            </p:cNvSpPr>
            <p:nvPr/>
          </p:nvSpPr>
          <p:spPr bwMode="auto">
            <a:xfrm>
              <a:off x="5902325" y="6399213"/>
              <a:ext cx="88900"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1"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6" name="Freeform 20"/>
            <p:cNvSpPr>
              <a:spLocks/>
            </p:cNvSpPr>
            <p:nvPr/>
          </p:nvSpPr>
          <p:spPr bwMode="auto">
            <a:xfrm>
              <a:off x="6000750" y="6427788"/>
              <a:ext cx="204788" cy="146050"/>
            </a:xfrm>
            <a:custGeom>
              <a:avLst/>
              <a:gdLst>
                <a:gd name="T0" fmla="*/ 13 w 60"/>
                <a:gd name="T1" fmla="*/ 0 h 43"/>
                <a:gd name="T2" fmla="*/ 15 w 60"/>
                <a:gd name="T3" fmla="*/ 35 h 43"/>
                <a:gd name="T4" fmla="*/ 31 w 60"/>
                <a:gd name="T5" fmla="*/ 2 h 43"/>
                <a:gd name="T6" fmla="*/ 37 w 60"/>
                <a:gd name="T7" fmla="*/ 1 h 43"/>
                <a:gd name="T8" fmla="*/ 39 w 60"/>
                <a:gd name="T9" fmla="*/ 36 h 43"/>
                <a:gd name="T10" fmla="*/ 43 w 60"/>
                <a:gd name="T11" fmla="*/ 30 h 43"/>
                <a:gd name="T12" fmla="*/ 53 w 60"/>
                <a:gd name="T13" fmla="*/ 12 h 43"/>
                <a:gd name="T14" fmla="*/ 51 w 60"/>
                <a:gd name="T15" fmla="*/ 2 h 43"/>
                <a:gd name="T16" fmla="*/ 56 w 60"/>
                <a:gd name="T17" fmla="*/ 0 h 43"/>
                <a:gd name="T18" fmla="*/ 60 w 60"/>
                <a:gd name="T19" fmla="*/ 5 h 43"/>
                <a:gd name="T20" fmla="*/ 38 w 60"/>
                <a:gd name="T21" fmla="*/ 43 h 43"/>
                <a:gd name="T22" fmla="*/ 33 w 60"/>
                <a:gd name="T23" fmla="*/ 43 h 43"/>
                <a:gd name="T24" fmla="*/ 31 w 60"/>
                <a:gd name="T25" fmla="*/ 12 h 43"/>
                <a:gd name="T26" fmla="*/ 14 w 60"/>
                <a:gd name="T27" fmla="*/ 43 h 43"/>
                <a:gd name="T28" fmla="*/ 8 w 60"/>
                <a:gd name="T29" fmla="*/ 43 h 43"/>
                <a:gd name="T30" fmla="*/ 9 w 60"/>
                <a:gd name="T31" fmla="*/ 41 h 43"/>
                <a:gd name="T32" fmla="*/ 6 w 60"/>
                <a:gd name="T33" fmla="*/ 6 h 43"/>
                <a:gd name="T34" fmla="*/ 0 w 60"/>
                <a:gd name="T35" fmla="*/ 5 h 43"/>
                <a:gd name="T36" fmla="*/ 0 w 60"/>
                <a:gd name="T37" fmla="*/ 3 h 43"/>
                <a:gd name="T38" fmla="*/ 10 w 60"/>
                <a:gd name="T39" fmla="*/ 0 h 43"/>
                <a:gd name="T40" fmla="*/ 13 w 60"/>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1" y="2"/>
                    <a:pt x="51" y="2"/>
                    <a:pt x="51" y="2"/>
                  </a:cubicBezTo>
                  <a:cubicBezTo>
                    <a:pt x="53" y="1"/>
                    <a:pt x="54" y="0"/>
                    <a:pt x="56" y="0"/>
                  </a:cubicBezTo>
                  <a:cubicBezTo>
                    <a:pt x="59" y="0"/>
                    <a:pt x="60" y="2"/>
                    <a:pt x="60" y="5"/>
                  </a:cubicBezTo>
                  <a:cubicBezTo>
                    <a:pt x="60"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6" y="6"/>
                    <a:pt x="6" y="6"/>
                    <a:pt x="6"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7" name="Freeform 21"/>
            <p:cNvSpPr>
              <a:spLocks noEditPoints="1"/>
            </p:cNvSpPr>
            <p:nvPr/>
          </p:nvSpPr>
          <p:spPr bwMode="auto">
            <a:xfrm>
              <a:off x="620871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2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2"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8" name="Freeform 22"/>
            <p:cNvSpPr>
              <a:spLocks/>
            </p:cNvSpPr>
            <p:nvPr/>
          </p:nvSpPr>
          <p:spPr bwMode="auto">
            <a:xfrm>
              <a:off x="6354763"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8 w 33"/>
                <a:gd name="T17" fmla="*/ 43 h 43"/>
                <a:gd name="T18" fmla="*/ 0 w 33"/>
                <a:gd name="T19" fmla="*/ 43 h 43"/>
                <a:gd name="T20" fmla="*/ 8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9"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8" y="43"/>
                    <a:pt x="8" y="43"/>
                    <a:pt x="8" y="43"/>
                  </a:cubicBezTo>
                  <a:cubicBezTo>
                    <a:pt x="0" y="43"/>
                    <a:pt x="0" y="43"/>
                    <a:pt x="0" y="43"/>
                  </a:cubicBezTo>
                  <a:cubicBezTo>
                    <a:pt x="8" y="7"/>
                    <a:pt x="8" y="7"/>
                    <a:pt x="8"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9" name="Freeform 23"/>
            <p:cNvSpPr>
              <a:spLocks/>
            </p:cNvSpPr>
            <p:nvPr/>
          </p:nvSpPr>
          <p:spPr bwMode="auto">
            <a:xfrm>
              <a:off x="6465888" y="6351588"/>
              <a:ext cx="139700" cy="222250"/>
            </a:xfrm>
            <a:custGeom>
              <a:avLst/>
              <a:gdLst>
                <a:gd name="T0" fmla="*/ 20 w 41"/>
                <a:gd name="T1" fmla="*/ 0 h 65"/>
                <a:gd name="T2" fmla="*/ 11 w 41"/>
                <a:gd name="T3" fmla="*/ 44 h 65"/>
                <a:gd name="T4" fmla="*/ 27 w 41"/>
                <a:gd name="T5" fmla="*/ 27 h 65"/>
                <a:gd name="T6" fmla="*/ 35 w 41"/>
                <a:gd name="T7" fmla="*/ 22 h 65"/>
                <a:gd name="T8" fmla="*/ 40 w 41"/>
                <a:gd name="T9" fmla="*/ 27 h 65"/>
                <a:gd name="T10" fmla="*/ 35 w 41"/>
                <a:gd name="T11" fmla="*/ 32 h 65"/>
                <a:gd name="T12" fmla="*/ 32 w 41"/>
                <a:gd name="T13" fmla="*/ 29 h 65"/>
                <a:gd name="T14" fmla="*/ 21 w 41"/>
                <a:gd name="T15" fmla="*/ 38 h 65"/>
                <a:gd name="T16" fmla="*/ 29 w 41"/>
                <a:gd name="T17" fmla="*/ 55 h 65"/>
                <a:gd name="T18" fmla="*/ 37 w 41"/>
                <a:gd name="T19" fmla="*/ 61 h 65"/>
                <a:gd name="T20" fmla="*/ 41 w 41"/>
                <a:gd name="T21" fmla="*/ 60 h 65"/>
                <a:gd name="T22" fmla="*/ 41 w 41"/>
                <a:gd name="T23" fmla="*/ 63 h 65"/>
                <a:gd name="T24" fmla="*/ 31 w 41"/>
                <a:gd name="T25" fmla="*/ 65 h 65"/>
                <a:gd name="T26" fmla="*/ 23 w 41"/>
                <a:gd name="T27" fmla="*/ 58 h 65"/>
                <a:gd name="T28" fmla="*/ 15 w 41"/>
                <a:gd name="T29" fmla="*/ 43 h 65"/>
                <a:gd name="T30" fmla="*/ 10 w 41"/>
                <a:gd name="T31" fmla="*/ 48 h 65"/>
                <a:gd name="T32" fmla="*/ 8 w 41"/>
                <a:gd name="T33" fmla="*/ 65 h 65"/>
                <a:gd name="T34" fmla="*/ 0 w 41"/>
                <a:gd name="T35" fmla="*/ 65 h 65"/>
                <a:gd name="T36" fmla="*/ 12 w 41"/>
                <a:gd name="T37" fmla="*/ 5 h 65"/>
                <a:gd name="T38" fmla="*/ 4 w 41"/>
                <a:gd name="T39" fmla="*/ 5 h 65"/>
                <a:gd name="T40" fmla="*/ 4 w 41"/>
                <a:gd name="T41" fmla="*/ 2 h 65"/>
                <a:gd name="T42" fmla="*/ 18 w 41"/>
                <a:gd name="T43" fmla="*/ 0 h 65"/>
                <a:gd name="T44" fmla="*/ 20 w 41"/>
                <a:gd name="T4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1" h="65">
                  <a:moveTo>
                    <a:pt x="20" y="0"/>
                  </a:moveTo>
                  <a:cubicBezTo>
                    <a:pt x="11" y="44"/>
                    <a:pt x="11" y="44"/>
                    <a:pt x="11" y="44"/>
                  </a:cubicBezTo>
                  <a:cubicBezTo>
                    <a:pt x="27" y="27"/>
                    <a:pt x="27" y="27"/>
                    <a:pt x="27" y="27"/>
                  </a:cubicBezTo>
                  <a:cubicBezTo>
                    <a:pt x="30" y="24"/>
                    <a:pt x="33" y="22"/>
                    <a:pt x="35" y="22"/>
                  </a:cubicBezTo>
                  <a:cubicBezTo>
                    <a:pt x="38" y="22"/>
                    <a:pt x="40" y="24"/>
                    <a:pt x="40" y="27"/>
                  </a:cubicBezTo>
                  <a:cubicBezTo>
                    <a:pt x="40" y="29"/>
                    <a:pt x="39" y="30"/>
                    <a:pt x="35" y="32"/>
                  </a:cubicBezTo>
                  <a:cubicBezTo>
                    <a:pt x="32" y="29"/>
                    <a:pt x="32" y="29"/>
                    <a:pt x="32" y="29"/>
                  </a:cubicBezTo>
                  <a:cubicBezTo>
                    <a:pt x="28" y="31"/>
                    <a:pt x="26" y="33"/>
                    <a:pt x="21" y="38"/>
                  </a:cubicBezTo>
                  <a:cubicBezTo>
                    <a:pt x="25" y="49"/>
                    <a:pt x="26" y="51"/>
                    <a:pt x="29" y="55"/>
                  </a:cubicBezTo>
                  <a:cubicBezTo>
                    <a:pt x="31" y="59"/>
                    <a:pt x="34" y="61"/>
                    <a:pt x="37" y="61"/>
                  </a:cubicBezTo>
                  <a:cubicBezTo>
                    <a:pt x="38" y="61"/>
                    <a:pt x="40" y="61"/>
                    <a:pt x="41" y="60"/>
                  </a:cubicBezTo>
                  <a:cubicBezTo>
                    <a:pt x="41" y="63"/>
                    <a:pt x="41" y="63"/>
                    <a:pt x="41" y="63"/>
                  </a:cubicBezTo>
                  <a:cubicBezTo>
                    <a:pt x="36" y="64"/>
                    <a:pt x="33" y="65"/>
                    <a:pt x="31" y="65"/>
                  </a:cubicBezTo>
                  <a:cubicBezTo>
                    <a:pt x="28" y="65"/>
                    <a:pt x="25" y="63"/>
                    <a:pt x="23" y="58"/>
                  </a:cubicBezTo>
                  <a:cubicBezTo>
                    <a:pt x="15" y="43"/>
                    <a:pt x="15" y="43"/>
                    <a:pt x="15" y="43"/>
                  </a:cubicBezTo>
                  <a:cubicBezTo>
                    <a:pt x="10" y="48"/>
                    <a:pt x="10" y="48"/>
                    <a:pt x="10" y="48"/>
                  </a:cubicBezTo>
                  <a:cubicBezTo>
                    <a:pt x="8" y="65"/>
                    <a:pt x="8" y="65"/>
                    <a:pt x="8" y="65"/>
                  </a:cubicBezTo>
                  <a:cubicBezTo>
                    <a:pt x="0" y="65"/>
                    <a:pt x="0" y="65"/>
                    <a:pt x="0" y="65"/>
                  </a:cubicBezTo>
                  <a:cubicBezTo>
                    <a:pt x="12" y="5"/>
                    <a:pt x="12" y="5"/>
                    <a:pt x="12" y="5"/>
                  </a:cubicBezTo>
                  <a:cubicBezTo>
                    <a:pt x="4" y="5"/>
                    <a:pt x="4" y="5"/>
                    <a:pt x="4" y="5"/>
                  </a:cubicBezTo>
                  <a:cubicBezTo>
                    <a:pt x="4" y="2"/>
                    <a:pt x="4" y="2"/>
                    <a:pt x="4" y="2"/>
                  </a:cubicBezTo>
                  <a:cubicBezTo>
                    <a:pt x="18" y="0"/>
                    <a:pt x="18" y="0"/>
                    <a:pt x="18" y="0"/>
                  </a:cubicBezTo>
                  <a:lnTo>
                    <a:pt x="20"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0" name="Freeform 24"/>
            <p:cNvSpPr>
              <a:spLocks noEditPoints="1"/>
            </p:cNvSpPr>
            <p:nvPr/>
          </p:nvSpPr>
          <p:spPr bwMode="auto">
            <a:xfrm>
              <a:off x="3638550" y="5445125"/>
              <a:ext cx="3849688" cy="822325"/>
            </a:xfrm>
            <a:custGeom>
              <a:avLst/>
              <a:gdLst>
                <a:gd name="T0" fmla="*/ 804 w 1134"/>
                <a:gd name="T1" fmla="*/ 203 h 241"/>
                <a:gd name="T2" fmla="*/ 750 w 1134"/>
                <a:gd name="T3" fmla="*/ 182 h 241"/>
                <a:gd name="T4" fmla="*/ 403 w 1134"/>
                <a:gd name="T5" fmla="*/ 162 h 241"/>
                <a:gd name="T6" fmla="*/ 423 w 1134"/>
                <a:gd name="T7" fmla="*/ 119 h 241"/>
                <a:gd name="T8" fmla="*/ 1017 w 1134"/>
                <a:gd name="T9" fmla="*/ 134 h 241"/>
                <a:gd name="T10" fmla="*/ 659 w 1134"/>
                <a:gd name="T11" fmla="*/ 105 h 241"/>
                <a:gd name="T12" fmla="*/ 659 w 1134"/>
                <a:gd name="T13" fmla="*/ 105 h 241"/>
                <a:gd name="T14" fmla="*/ 775 w 1134"/>
                <a:gd name="T15" fmla="*/ 70 h 241"/>
                <a:gd name="T16" fmla="*/ 991 w 1134"/>
                <a:gd name="T17" fmla="*/ 74 h 241"/>
                <a:gd name="T18" fmla="*/ 937 w 1134"/>
                <a:gd name="T19" fmla="*/ 74 h 241"/>
                <a:gd name="T20" fmla="*/ 927 w 1134"/>
                <a:gd name="T21" fmla="*/ 143 h 241"/>
                <a:gd name="T22" fmla="*/ 916 w 1134"/>
                <a:gd name="T23" fmla="*/ 74 h 241"/>
                <a:gd name="T24" fmla="*/ 773 w 1134"/>
                <a:gd name="T25" fmla="*/ 56 h 241"/>
                <a:gd name="T26" fmla="*/ 729 w 1134"/>
                <a:gd name="T27" fmla="*/ 163 h 241"/>
                <a:gd name="T28" fmla="*/ 767 w 1134"/>
                <a:gd name="T29" fmla="*/ 240 h 241"/>
                <a:gd name="T30" fmla="*/ 761 w 1134"/>
                <a:gd name="T31" fmla="*/ 156 h 241"/>
                <a:gd name="T32" fmla="*/ 774 w 1134"/>
                <a:gd name="T33" fmla="*/ 141 h 241"/>
                <a:gd name="T34" fmla="*/ 852 w 1134"/>
                <a:gd name="T35" fmla="*/ 77 h 241"/>
                <a:gd name="T36" fmla="*/ 872 w 1134"/>
                <a:gd name="T37" fmla="*/ 195 h 241"/>
                <a:gd name="T38" fmla="*/ 926 w 1134"/>
                <a:gd name="T39" fmla="*/ 190 h 241"/>
                <a:gd name="T40" fmla="*/ 642 w 1134"/>
                <a:gd name="T41" fmla="*/ 55 h 241"/>
                <a:gd name="T42" fmla="*/ 701 w 1134"/>
                <a:gd name="T43" fmla="*/ 172 h 241"/>
                <a:gd name="T44" fmla="*/ 617 w 1134"/>
                <a:gd name="T45" fmla="*/ 121 h 241"/>
                <a:gd name="T46" fmla="*/ 642 w 1134"/>
                <a:gd name="T47" fmla="*/ 55 h 241"/>
                <a:gd name="T48" fmla="*/ 466 w 1134"/>
                <a:gd name="T49" fmla="*/ 109 h 241"/>
                <a:gd name="T50" fmla="*/ 345 w 1134"/>
                <a:gd name="T51" fmla="*/ 87 h 241"/>
                <a:gd name="T52" fmla="*/ 391 w 1134"/>
                <a:gd name="T53" fmla="*/ 70 h 241"/>
                <a:gd name="T54" fmla="*/ 354 w 1134"/>
                <a:gd name="T55" fmla="*/ 123 h 241"/>
                <a:gd name="T56" fmla="*/ 423 w 1134"/>
                <a:gd name="T57" fmla="*/ 170 h 241"/>
                <a:gd name="T58" fmla="*/ 483 w 1134"/>
                <a:gd name="T59" fmla="*/ 171 h 241"/>
                <a:gd name="T60" fmla="*/ 280 w 1134"/>
                <a:gd name="T61" fmla="*/ 84 h 241"/>
                <a:gd name="T62" fmla="*/ 221 w 1134"/>
                <a:gd name="T63" fmla="*/ 70 h 241"/>
                <a:gd name="T64" fmla="*/ 239 w 1134"/>
                <a:gd name="T65" fmla="*/ 166 h 241"/>
                <a:gd name="T66" fmla="*/ 223 w 1134"/>
                <a:gd name="T67" fmla="*/ 184 h 241"/>
                <a:gd name="T68" fmla="*/ 285 w 1134"/>
                <a:gd name="T69" fmla="*/ 170 h 241"/>
                <a:gd name="T70" fmla="*/ 288 w 1134"/>
                <a:gd name="T71" fmla="*/ 93 h 241"/>
                <a:gd name="T72" fmla="*/ 338 w 1134"/>
                <a:gd name="T73" fmla="*/ 60 h 241"/>
                <a:gd name="T74" fmla="*/ 62 w 1134"/>
                <a:gd name="T75" fmla="*/ 103 h 241"/>
                <a:gd name="T76" fmla="*/ 82 w 1134"/>
                <a:gd name="T77" fmla="*/ 77 h 241"/>
                <a:gd name="T78" fmla="*/ 107 w 1134"/>
                <a:gd name="T79" fmla="*/ 100 h 241"/>
                <a:gd name="T80" fmla="*/ 2 w 1134"/>
                <a:gd name="T81" fmla="*/ 95 h 241"/>
                <a:gd name="T82" fmla="*/ 50 w 1134"/>
                <a:gd name="T83" fmla="*/ 170 h 241"/>
                <a:gd name="T84" fmla="*/ 19 w 1134"/>
                <a:gd name="T85" fmla="*/ 138 h 241"/>
                <a:gd name="T86" fmla="*/ 55 w 1134"/>
                <a:gd name="T87" fmla="*/ 187 h 241"/>
                <a:gd name="T88" fmla="*/ 1048 w 1134"/>
                <a:gd name="T89" fmla="*/ 32 h 241"/>
                <a:gd name="T90" fmla="*/ 1034 w 1134"/>
                <a:gd name="T91" fmla="*/ 47 h 241"/>
                <a:gd name="T92" fmla="*/ 536 w 1134"/>
                <a:gd name="T93" fmla="*/ 26 h 241"/>
                <a:gd name="T94" fmla="*/ 476 w 1134"/>
                <a:gd name="T95" fmla="*/ 69 h 241"/>
                <a:gd name="T96" fmla="*/ 494 w 1134"/>
                <a:gd name="T97" fmla="*/ 156 h 241"/>
                <a:gd name="T98" fmla="*/ 572 w 1134"/>
                <a:gd name="T99" fmla="*/ 161 h 241"/>
                <a:gd name="T100" fmla="*/ 536 w 1134"/>
                <a:gd name="T101" fmla="*/ 80 h 241"/>
                <a:gd name="T102" fmla="*/ 536 w 1134"/>
                <a:gd name="T103" fmla="*/ 62 h 241"/>
                <a:gd name="T104" fmla="*/ 155 w 1134"/>
                <a:gd name="T105" fmla="*/ 26 h 241"/>
                <a:gd name="T106" fmla="*/ 117 w 1134"/>
                <a:gd name="T107" fmla="*/ 80 h 241"/>
                <a:gd name="T108" fmla="*/ 169 w 1134"/>
                <a:gd name="T109" fmla="*/ 186 h 241"/>
                <a:gd name="T110" fmla="*/ 201 w 1134"/>
                <a:gd name="T111" fmla="*/ 162 h 241"/>
                <a:gd name="T112" fmla="*/ 213 w 1134"/>
                <a:gd name="T113" fmla="*/ 80 h 241"/>
                <a:gd name="T114" fmla="*/ 1107 w 1134"/>
                <a:gd name="T115" fmla="*/ 149 h 241"/>
                <a:gd name="T116" fmla="*/ 1087 w 1134"/>
                <a:gd name="T117" fmla="*/ 124 h 241"/>
                <a:gd name="T118" fmla="*/ 1048 w 1134"/>
                <a:gd name="T119" fmla="*/ 0 h 241"/>
                <a:gd name="T120" fmla="*/ 981 w 1134"/>
                <a:gd name="T121" fmla="*/ 135 h 241"/>
                <a:gd name="T122" fmla="*/ 1091 w 1134"/>
                <a:gd name="T123" fmla="*/ 184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4" h="241">
                  <a:moveTo>
                    <a:pt x="750" y="182"/>
                  </a:moveTo>
                  <a:cubicBezTo>
                    <a:pt x="786" y="188"/>
                    <a:pt x="786" y="188"/>
                    <a:pt x="786" y="188"/>
                  </a:cubicBezTo>
                  <a:cubicBezTo>
                    <a:pt x="797" y="190"/>
                    <a:pt x="804" y="194"/>
                    <a:pt x="804" y="203"/>
                  </a:cubicBezTo>
                  <a:cubicBezTo>
                    <a:pt x="804" y="216"/>
                    <a:pt x="793" y="224"/>
                    <a:pt x="778" y="224"/>
                  </a:cubicBezTo>
                  <a:cubicBezTo>
                    <a:pt x="761" y="224"/>
                    <a:pt x="748" y="212"/>
                    <a:pt x="748" y="196"/>
                  </a:cubicBezTo>
                  <a:cubicBezTo>
                    <a:pt x="748" y="192"/>
                    <a:pt x="748" y="187"/>
                    <a:pt x="750" y="182"/>
                  </a:cubicBezTo>
                  <a:close/>
                  <a:moveTo>
                    <a:pt x="423" y="119"/>
                  </a:moveTo>
                  <a:cubicBezTo>
                    <a:pt x="423" y="157"/>
                    <a:pt x="423" y="157"/>
                    <a:pt x="423" y="157"/>
                  </a:cubicBezTo>
                  <a:cubicBezTo>
                    <a:pt x="413" y="161"/>
                    <a:pt x="409" y="162"/>
                    <a:pt x="403" y="162"/>
                  </a:cubicBezTo>
                  <a:cubicBezTo>
                    <a:pt x="392" y="162"/>
                    <a:pt x="385" y="155"/>
                    <a:pt x="385" y="144"/>
                  </a:cubicBezTo>
                  <a:cubicBezTo>
                    <a:pt x="385" y="135"/>
                    <a:pt x="389" y="129"/>
                    <a:pt x="399" y="125"/>
                  </a:cubicBezTo>
                  <a:cubicBezTo>
                    <a:pt x="405" y="122"/>
                    <a:pt x="408" y="122"/>
                    <a:pt x="423" y="119"/>
                  </a:cubicBezTo>
                  <a:close/>
                  <a:moveTo>
                    <a:pt x="1061" y="145"/>
                  </a:moveTo>
                  <a:cubicBezTo>
                    <a:pt x="1055" y="149"/>
                    <a:pt x="1048" y="154"/>
                    <a:pt x="1038" y="154"/>
                  </a:cubicBezTo>
                  <a:cubicBezTo>
                    <a:pt x="1027" y="154"/>
                    <a:pt x="1017" y="147"/>
                    <a:pt x="1017" y="134"/>
                  </a:cubicBezTo>
                  <a:cubicBezTo>
                    <a:pt x="1017" y="122"/>
                    <a:pt x="1023" y="116"/>
                    <a:pt x="1033" y="109"/>
                  </a:cubicBezTo>
                  <a:lnTo>
                    <a:pt x="1061" y="145"/>
                  </a:lnTo>
                  <a:close/>
                  <a:moveTo>
                    <a:pt x="659" y="105"/>
                  </a:moveTo>
                  <a:cubicBezTo>
                    <a:pt x="618" y="105"/>
                    <a:pt x="618" y="105"/>
                    <a:pt x="618" y="105"/>
                  </a:cubicBezTo>
                  <a:cubicBezTo>
                    <a:pt x="619" y="81"/>
                    <a:pt x="625" y="71"/>
                    <a:pt x="639" y="71"/>
                  </a:cubicBezTo>
                  <a:cubicBezTo>
                    <a:pt x="653" y="71"/>
                    <a:pt x="658" y="80"/>
                    <a:pt x="659" y="105"/>
                  </a:cubicBezTo>
                  <a:close/>
                  <a:moveTo>
                    <a:pt x="775" y="129"/>
                  </a:moveTo>
                  <a:cubicBezTo>
                    <a:pt x="764" y="129"/>
                    <a:pt x="757" y="117"/>
                    <a:pt x="757" y="99"/>
                  </a:cubicBezTo>
                  <a:cubicBezTo>
                    <a:pt x="757" y="81"/>
                    <a:pt x="764" y="70"/>
                    <a:pt x="775" y="70"/>
                  </a:cubicBezTo>
                  <a:cubicBezTo>
                    <a:pt x="786" y="70"/>
                    <a:pt x="793" y="80"/>
                    <a:pt x="793" y="97"/>
                  </a:cubicBezTo>
                  <a:cubicBezTo>
                    <a:pt x="793" y="117"/>
                    <a:pt x="786" y="129"/>
                    <a:pt x="775" y="129"/>
                  </a:cubicBezTo>
                  <a:close/>
                  <a:moveTo>
                    <a:pt x="991" y="74"/>
                  </a:moveTo>
                  <a:cubicBezTo>
                    <a:pt x="991" y="62"/>
                    <a:pt x="991" y="62"/>
                    <a:pt x="991" y="62"/>
                  </a:cubicBezTo>
                  <a:cubicBezTo>
                    <a:pt x="937" y="62"/>
                    <a:pt x="937" y="62"/>
                    <a:pt x="937" y="62"/>
                  </a:cubicBezTo>
                  <a:cubicBezTo>
                    <a:pt x="937" y="74"/>
                    <a:pt x="937" y="74"/>
                    <a:pt x="937" y="74"/>
                  </a:cubicBezTo>
                  <a:cubicBezTo>
                    <a:pt x="950" y="77"/>
                    <a:pt x="950" y="77"/>
                    <a:pt x="950" y="77"/>
                  </a:cubicBezTo>
                  <a:cubicBezTo>
                    <a:pt x="953" y="80"/>
                    <a:pt x="953" y="80"/>
                    <a:pt x="953" y="80"/>
                  </a:cubicBezTo>
                  <a:cubicBezTo>
                    <a:pt x="927" y="143"/>
                    <a:pt x="927" y="143"/>
                    <a:pt x="927" y="143"/>
                  </a:cubicBezTo>
                  <a:cubicBezTo>
                    <a:pt x="900" y="80"/>
                    <a:pt x="900" y="80"/>
                    <a:pt x="900" y="80"/>
                  </a:cubicBezTo>
                  <a:cubicBezTo>
                    <a:pt x="902" y="77"/>
                    <a:pt x="902" y="77"/>
                    <a:pt x="902" y="77"/>
                  </a:cubicBezTo>
                  <a:cubicBezTo>
                    <a:pt x="916" y="74"/>
                    <a:pt x="916" y="74"/>
                    <a:pt x="916" y="74"/>
                  </a:cubicBezTo>
                  <a:cubicBezTo>
                    <a:pt x="916" y="62"/>
                    <a:pt x="916" y="62"/>
                    <a:pt x="916" y="62"/>
                  </a:cubicBezTo>
                  <a:cubicBezTo>
                    <a:pt x="808" y="62"/>
                    <a:pt x="808" y="62"/>
                    <a:pt x="808" y="62"/>
                  </a:cubicBezTo>
                  <a:cubicBezTo>
                    <a:pt x="799" y="58"/>
                    <a:pt x="788" y="56"/>
                    <a:pt x="773" y="56"/>
                  </a:cubicBezTo>
                  <a:cubicBezTo>
                    <a:pt x="736" y="56"/>
                    <a:pt x="713" y="73"/>
                    <a:pt x="713" y="100"/>
                  </a:cubicBezTo>
                  <a:cubicBezTo>
                    <a:pt x="713" y="120"/>
                    <a:pt x="722" y="131"/>
                    <a:pt x="746" y="139"/>
                  </a:cubicBezTo>
                  <a:cubicBezTo>
                    <a:pt x="734" y="148"/>
                    <a:pt x="729" y="154"/>
                    <a:pt x="729" y="163"/>
                  </a:cubicBezTo>
                  <a:cubicBezTo>
                    <a:pt x="729" y="168"/>
                    <a:pt x="731" y="171"/>
                    <a:pt x="734" y="178"/>
                  </a:cubicBezTo>
                  <a:cubicBezTo>
                    <a:pt x="717" y="178"/>
                    <a:pt x="707" y="188"/>
                    <a:pt x="707" y="204"/>
                  </a:cubicBezTo>
                  <a:cubicBezTo>
                    <a:pt x="707" y="227"/>
                    <a:pt x="729" y="240"/>
                    <a:pt x="767" y="240"/>
                  </a:cubicBezTo>
                  <a:cubicBezTo>
                    <a:pt x="813" y="240"/>
                    <a:pt x="845" y="220"/>
                    <a:pt x="845" y="193"/>
                  </a:cubicBezTo>
                  <a:cubicBezTo>
                    <a:pt x="845" y="171"/>
                    <a:pt x="827" y="162"/>
                    <a:pt x="773" y="157"/>
                  </a:cubicBezTo>
                  <a:cubicBezTo>
                    <a:pt x="761" y="156"/>
                    <a:pt x="761" y="156"/>
                    <a:pt x="761" y="156"/>
                  </a:cubicBezTo>
                  <a:cubicBezTo>
                    <a:pt x="761" y="153"/>
                    <a:pt x="760" y="150"/>
                    <a:pt x="760" y="148"/>
                  </a:cubicBezTo>
                  <a:cubicBezTo>
                    <a:pt x="760" y="145"/>
                    <a:pt x="761" y="144"/>
                    <a:pt x="761" y="140"/>
                  </a:cubicBezTo>
                  <a:cubicBezTo>
                    <a:pt x="766" y="141"/>
                    <a:pt x="769" y="141"/>
                    <a:pt x="774" y="141"/>
                  </a:cubicBezTo>
                  <a:cubicBezTo>
                    <a:pt x="812" y="141"/>
                    <a:pt x="835" y="125"/>
                    <a:pt x="835" y="99"/>
                  </a:cubicBezTo>
                  <a:cubicBezTo>
                    <a:pt x="835" y="91"/>
                    <a:pt x="833" y="84"/>
                    <a:pt x="829" y="77"/>
                  </a:cubicBezTo>
                  <a:cubicBezTo>
                    <a:pt x="852" y="77"/>
                    <a:pt x="852" y="77"/>
                    <a:pt x="852" y="77"/>
                  </a:cubicBezTo>
                  <a:cubicBezTo>
                    <a:pt x="906" y="191"/>
                    <a:pt x="906" y="191"/>
                    <a:pt x="906" y="191"/>
                  </a:cubicBezTo>
                  <a:cubicBezTo>
                    <a:pt x="901" y="202"/>
                    <a:pt x="895" y="210"/>
                    <a:pt x="890" y="214"/>
                  </a:cubicBezTo>
                  <a:cubicBezTo>
                    <a:pt x="872" y="195"/>
                    <a:pt x="872" y="195"/>
                    <a:pt x="872" y="195"/>
                  </a:cubicBezTo>
                  <a:cubicBezTo>
                    <a:pt x="863" y="198"/>
                    <a:pt x="855" y="209"/>
                    <a:pt x="855" y="220"/>
                  </a:cubicBezTo>
                  <a:cubicBezTo>
                    <a:pt x="855" y="233"/>
                    <a:pt x="864" y="241"/>
                    <a:pt x="876" y="241"/>
                  </a:cubicBezTo>
                  <a:cubicBezTo>
                    <a:pt x="896" y="241"/>
                    <a:pt x="912" y="221"/>
                    <a:pt x="926" y="190"/>
                  </a:cubicBezTo>
                  <a:cubicBezTo>
                    <a:pt x="977" y="77"/>
                    <a:pt x="977" y="77"/>
                    <a:pt x="977" y="77"/>
                  </a:cubicBezTo>
                  <a:lnTo>
                    <a:pt x="991" y="74"/>
                  </a:lnTo>
                  <a:close/>
                  <a:moveTo>
                    <a:pt x="642" y="55"/>
                  </a:moveTo>
                  <a:cubicBezTo>
                    <a:pt x="599" y="55"/>
                    <a:pt x="574" y="81"/>
                    <a:pt x="574" y="122"/>
                  </a:cubicBezTo>
                  <a:cubicBezTo>
                    <a:pt x="574" y="161"/>
                    <a:pt x="598" y="186"/>
                    <a:pt x="642" y="186"/>
                  </a:cubicBezTo>
                  <a:cubicBezTo>
                    <a:pt x="664" y="186"/>
                    <a:pt x="679" y="182"/>
                    <a:pt x="701" y="172"/>
                  </a:cubicBezTo>
                  <a:cubicBezTo>
                    <a:pt x="701" y="148"/>
                    <a:pt x="701" y="148"/>
                    <a:pt x="701" y="148"/>
                  </a:cubicBezTo>
                  <a:cubicBezTo>
                    <a:pt x="683" y="158"/>
                    <a:pt x="671" y="162"/>
                    <a:pt x="655" y="162"/>
                  </a:cubicBezTo>
                  <a:cubicBezTo>
                    <a:pt x="631" y="162"/>
                    <a:pt x="619" y="149"/>
                    <a:pt x="617" y="121"/>
                  </a:cubicBezTo>
                  <a:cubicBezTo>
                    <a:pt x="702" y="121"/>
                    <a:pt x="702" y="121"/>
                    <a:pt x="702" y="121"/>
                  </a:cubicBezTo>
                  <a:cubicBezTo>
                    <a:pt x="702" y="118"/>
                    <a:pt x="702" y="118"/>
                    <a:pt x="702" y="118"/>
                  </a:cubicBezTo>
                  <a:cubicBezTo>
                    <a:pt x="702" y="78"/>
                    <a:pt x="681" y="55"/>
                    <a:pt x="642" y="55"/>
                  </a:cubicBezTo>
                  <a:close/>
                  <a:moveTo>
                    <a:pt x="468" y="170"/>
                  </a:moveTo>
                  <a:cubicBezTo>
                    <a:pt x="466" y="166"/>
                    <a:pt x="466" y="166"/>
                    <a:pt x="466" y="166"/>
                  </a:cubicBezTo>
                  <a:cubicBezTo>
                    <a:pt x="466" y="109"/>
                    <a:pt x="466" y="109"/>
                    <a:pt x="466" y="109"/>
                  </a:cubicBezTo>
                  <a:cubicBezTo>
                    <a:pt x="466" y="84"/>
                    <a:pt x="463" y="77"/>
                    <a:pt x="454" y="68"/>
                  </a:cubicBezTo>
                  <a:cubicBezTo>
                    <a:pt x="445" y="59"/>
                    <a:pt x="430" y="55"/>
                    <a:pt x="410" y="55"/>
                  </a:cubicBezTo>
                  <a:cubicBezTo>
                    <a:pt x="374" y="55"/>
                    <a:pt x="345" y="69"/>
                    <a:pt x="345" y="87"/>
                  </a:cubicBezTo>
                  <a:cubicBezTo>
                    <a:pt x="345" y="94"/>
                    <a:pt x="349" y="97"/>
                    <a:pt x="361" y="97"/>
                  </a:cubicBezTo>
                  <a:cubicBezTo>
                    <a:pt x="391" y="97"/>
                    <a:pt x="391" y="97"/>
                    <a:pt x="391" y="97"/>
                  </a:cubicBezTo>
                  <a:cubicBezTo>
                    <a:pt x="391" y="70"/>
                    <a:pt x="391" y="70"/>
                    <a:pt x="391" y="70"/>
                  </a:cubicBezTo>
                  <a:cubicBezTo>
                    <a:pt x="414" y="70"/>
                    <a:pt x="423" y="77"/>
                    <a:pt x="423" y="95"/>
                  </a:cubicBezTo>
                  <a:cubicBezTo>
                    <a:pt x="423" y="102"/>
                    <a:pt x="423" y="102"/>
                    <a:pt x="423" y="102"/>
                  </a:cubicBezTo>
                  <a:cubicBezTo>
                    <a:pt x="380" y="112"/>
                    <a:pt x="362" y="117"/>
                    <a:pt x="354" y="123"/>
                  </a:cubicBezTo>
                  <a:cubicBezTo>
                    <a:pt x="344" y="130"/>
                    <a:pt x="339" y="140"/>
                    <a:pt x="339" y="153"/>
                  </a:cubicBezTo>
                  <a:cubicBezTo>
                    <a:pt x="339" y="173"/>
                    <a:pt x="354" y="187"/>
                    <a:pt x="376" y="187"/>
                  </a:cubicBezTo>
                  <a:cubicBezTo>
                    <a:pt x="389" y="187"/>
                    <a:pt x="402" y="183"/>
                    <a:pt x="423" y="170"/>
                  </a:cubicBezTo>
                  <a:cubicBezTo>
                    <a:pt x="426" y="184"/>
                    <a:pt x="426" y="184"/>
                    <a:pt x="426" y="184"/>
                  </a:cubicBezTo>
                  <a:cubicBezTo>
                    <a:pt x="483" y="184"/>
                    <a:pt x="483" y="184"/>
                    <a:pt x="483" y="184"/>
                  </a:cubicBezTo>
                  <a:cubicBezTo>
                    <a:pt x="483" y="171"/>
                    <a:pt x="483" y="171"/>
                    <a:pt x="483" y="171"/>
                  </a:cubicBezTo>
                  <a:lnTo>
                    <a:pt x="468" y="170"/>
                  </a:lnTo>
                  <a:close/>
                  <a:moveTo>
                    <a:pt x="314" y="56"/>
                  </a:moveTo>
                  <a:cubicBezTo>
                    <a:pt x="300" y="64"/>
                    <a:pt x="292" y="71"/>
                    <a:pt x="280" y="84"/>
                  </a:cubicBezTo>
                  <a:cubicBezTo>
                    <a:pt x="282" y="55"/>
                    <a:pt x="282" y="55"/>
                    <a:pt x="282" y="55"/>
                  </a:cubicBezTo>
                  <a:cubicBezTo>
                    <a:pt x="267" y="55"/>
                    <a:pt x="267" y="55"/>
                    <a:pt x="267" y="55"/>
                  </a:cubicBezTo>
                  <a:cubicBezTo>
                    <a:pt x="221" y="70"/>
                    <a:pt x="221" y="70"/>
                    <a:pt x="221" y="70"/>
                  </a:cubicBezTo>
                  <a:cubicBezTo>
                    <a:pt x="221" y="82"/>
                    <a:pt x="221" y="82"/>
                    <a:pt x="221" y="82"/>
                  </a:cubicBezTo>
                  <a:cubicBezTo>
                    <a:pt x="239" y="82"/>
                    <a:pt x="239" y="82"/>
                    <a:pt x="239" y="82"/>
                  </a:cubicBezTo>
                  <a:cubicBezTo>
                    <a:pt x="239" y="166"/>
                    <a:pt x="239" y="166"/>
                    <a:pt x="239" y="166"/>
                  </a:cubicBezTo>
                  <a:cubicBezTo>
                    <a:pt x="237" y="170"/>
                    <a:pt x="237" y="170"/>
                    <a:pt x="237" y="170"/>
                  </a:cubicBezTo>
                  <a:cubicBezTo>
                    <a:pt x="223" y="171"/>
                    <a:pt x="223" y="171"/>
                    <a:pt x="223" y="171"/>
                  </a:cubicBezTo>
                  <a:cubicBezTo>
                    <a:pt x="223" y="184"/>
                    <a:pt x="223" y="184"/>
                    <a:pt x="223" y="184"/>
                  </a:cubicBezTo>
                  <a:cubicBezTo>
                    <a:pt x="304" y="184"/>
                    <a:pt x="304" y="184"/>
                    <a:pt x="304" y="184"/>
                  </a:cubicBezTo>
                  <a:cubicBezTo>
                    <a:pt x="304" y="171"/>
                    <a:pt x="304" y="171"/>
                    <a:pt x="304" y="171"/>
                  </a:cubicBezTo>
                  <a:cubicBezTo>
                    <a:pt x="285" y="170"/>
                    <a:pt x="285" y="170"/>
                    <a:pt x="285" y="170"/>
                  </a:cubicBezTo>
                  <a:cubicBezTo>
                    <a:pt x="282" y="166"/>
                    <a:pt x="282" y="166"/>
                    <a:pt x="282" y="166"/>
                  </a:cubicBezTo>
                  <a:cubicBezTo>
                    <a:pt x="282" y="93"/>
                    <a:pt x="282" y="93"/>
                    <a:pt x="282" y="93"/>
                  </a:cubicBezTo>
                  <a:cubicBezTo>
                    <a:pt x="285" y="93"/>
                    <a:pt x="287" y="93"/>
                    <a:pt x="288" y="93"/>
                  </a:cubicBezTo>
                  <a:cubicBezTo>
                    <a:pt x="301" y="93"/>
                    <a:pt x="307" y="97"/>
                    <a:pt x="312" y="110"/>
                  </a:cubicBezTo>
                  <a:cubicBezTo>
                    <a:pt x="331" y="110"/>
                    <a:pt x="331" y="110"/>
                    <a:pt x="331" y="110"/>
                  </a:cubicBezTo>
                  <a:cubicBezTo>
                    <a:pt x="338" y="60"/>
                    <a:pt x="338" y="60"/>
                    <a:pt x="338" y="60"/>
                  </a:cubicBezTo>
                  <a:cubicBezTo>
                    <a:pt x="332" y="56"/>
                    <a:pt x="328" y="56"/>
                    <a:pt x="318" y="56"/>
                  </a:cubicBezTo>
                  <a:cubicBezTo>
                    <a:pt x="317" y="56"/>
                    <a:pt x="316" y="56"/>
                    <a:pt x="314" y="56"/>
                  </a:cubicBezTo>
                  <a:close/>
                  <a:moveTo>
                    <a:pt x="62" y="103"/>
                  </a:moveTo>
                  <a:cubicBezTo>
                    <a:pt x="49" y="98"/>
                    <a:pt x="44" y="94"/>
                    <a:pt x="44" y="86"/>
                  </a:cubicBezTo>
                  <a:cubicBezTo>
                    <a:pt x="44" y="78"/>
                    <a:pt x="51" y="72"/>
                    <a:pt x="63" y="72"/>
                  </a:cubicBezTo>
                  <a:cubicBezTo>
                    <a:pt x="70" y="72"/>
                    <a:pt x="74" y="73"/>
                    <a:pt x="82" y="77"/>
                  </a:cubicBezTo>
                  <a:cubicBezTo>
                    <a:pt x="86" y="80"/>
                    <a:pt x="86" y="80"/>
                    <a:pt x="86" y="80"/>
                  </a:cubicBezTo>
                  <a:cubicBezTo>
                    <a:pt x="89" y="100"/>
                    <a:pt x="89" y="100"/>
                    <a:pt x="89" y="100"/>
                  </a:cubicBezTo>
                  <a:cubicBezTo>
                    <a:pt x="107" y="100"/>
                    <a:pt x="107" y="100"/>
                    <a:pt x="107" y="100"/>
                  </a:cubicBezTo>
                  <a:cubicBezTo>
                    <a:pt x="107" y="62"/>
                    <a:pt x="107" y="62"/>
                    <a:pt x="107" y="62"/>
                  </a:cubicBezTo>
                  <a:cubicBezTo>
                    <a:pt x="83" y="56"/>
                    <a:pt x="72" y="55"/>
                    <a:pt x="58" y="55"/>
                  </a:cubicBezTo>
                  <a:cubicBezTo>
                    <a:pt x="24" y="55"/>
                    <a:pt x="2" y="71"/>
                    <a:pt x="2" y="95"/>
                  </a:cubicBezTo>
                  <a:cubicBezTo>
                    <a:pt x="2" y="112"/>
                    <a:pt x="13" y="122"/>
                    <a:pt x="54" y="139"/>
                  </a:cubicBezTo>
                  <a:cubicBezTo>
                    <a:pt x="66" y="144"/>
                    <a:pt x="70" y="148"/>
                    <a:pt x="70" y="155"/>
                  </a:cubicBezTo>
                  <a:cubicBezTo>
                    <a:pt x="70" y="165"/>
                    <a:pt x="63" y="170"/>
                    <a:pt x="50" y="170"/>
                  </a:cubicBezTo>
                  <a:cubicBezTo>
                    <a:pt x="42" y="170"/>
                    <a:pt x="35" y="169"/>
                    <a:pt x="24" y="164"/>
                  </a:cubicBezTo>
                  <a:cubicBezTo>
                    <a:pt x="21" y="161"/>
                    <a:pt x="21" y="161"/>
                    <a:pt x="21" y="161"/>
                  </a:cubicBezTo>
                  <a:cubicBezTo>
                    <a:pt x="19" y="138"/>
                    <a:pt x="19" y="138"/>
                    <a:pt x="19" y="138"/>
                  </a:cubicBezTo>
                  <a:cubicBezTo>
                    <a:pt x="0" y="138"/>
                    <a:pt x="0" y="138"/>
                    <a:pt x="0" y="138"/>
                  </a:cubicBezTo>
                  <a:cubicBezTo>
                    <a:pt x="0" y="180"/>
                    <a:pt x="0" y="180"/>
                    <a:pt x="0" y="180"/>
                  </a:cubicBezTo>
                  <a:cubicBezTo>
                    <a:pt x="26" y="186"/>
                    <a:pt x="37" y="187"/>
                    <a:pt x="55" y="187"/>
                  </a:cubicBezTo>
                  <a:cubicBezTo>
                    <a:pt x="88" y="187"/>
                    <a:pt x="113" y="170"/>
                    <a:pt x="113" y="145"/>
                  </a:cubicBezTo>
                  <a:cubicBezTo>
                    <a:pt x="113" y="126"/>
                    <a:pt x="103" y="118"/>
                    <a:pt x="62" y="103"/>
                  </a:cubicBezTo>
                  <a:close/>
                  <a:moveTo>
                    <a:pt x="1048" y="32"/>
                  </a:moveTo>
                  <a:cubicBezTo>
                    <a:pt x="1056" y="32"/>
                    <a:pt x="1060" y="39"/>
                    <a:pt x="1060" y="46"/>
                  </a:cubicBezTo>
                  <a:cubicBezTo>
                    <a:pt x="1060" y="56"/>
                    <a:pt x="1053" y="62"/>
                    <a:pt x="1043" y="68"/>
                  </a:cubicBezTo>
                  <a:cubicBezTo>
                    <a:pt x="1038" y="61"/>
                    <a:pt x="1034" y="55"/>
                    <a:pt x="1034" y="47"/>
                  </a:cubicBezTo>
                  <a:cubicBezTo>
                    <a:pt x="1034" y="38"/>
                    <a:pt x="1040" y="32"/>
                    <a:pt x="1048" y="32"/>
                  </a:cubicBezTo>
                  <a:close/>
                  <a:moveTo>
                    <a:pt x="536" y="62"/>
                  </a:moveTo>
                  <a:cubicBezTo>
                    <a:pt x="536" y="26"/>
                    <a:pt x="536" y="26"/>
                    <a:pt x="536" y="26"/>
                  </a:cubicBezTo>
                  <a:cubicBezTo>
                    <a:pt x="513" y="26"/>
                    <a:pt x="513" y="26"/>
                    <a:pt x="513" y="26"/>
                  </a:cubicBezTo>
                  <a:cubicBezTo>
                    <a:pt x="497" y="55"/>
                    <a:pt x="497" y="55"/>
                    <a:pt x="497" y="55"/>
                  </a:cubicBezTo>
                  <a:cubicBezTo>
                    <a:pt x="476" y="69"/>
                    <a:pt x="476" y="69"/>
                    <a:pt x="476" y="69"/>
                  </a:cubicBezTo>
                  <a:cubicBezTo>
                    <a:pt x="476" y="80"/>
                    <a:pt x="476" y="80"/>
                    <a:pt x="476" y="80"/>
                  </a:cubicBezTo>
                  <a:cubicBezTo>
                    <a:pt x="494" y="80"/>
                    <a:pt x="494" y="80"/>
                    <a:pt x="494" y="80"/>
                  </a:cubicBezTo>
                  <a:cubicBezTo>
                    <a:pt x="494" y="156"/>
                    <a:pt x="494" y="156"/>
                    <a:pt x="494" y="156"/>
                  </a:cubicBezTo>
                  <a:cubicBezTo>
                    <a:pt x="494" y="176"/>
                    <a:pt x="505" y="186"/>
                    <a:pt x="528" y="186"/>
                  </a:cubicBezTo>
                  <a:cubicBezTo>
                    <a:pt x="541" y="186"/>
                    <a:pt x="552" y="184"/>
                    <a:pt x="572" y="175"/>
                  </a:cubicBezTo>
                  <a:cubicBezTo>
                    <a:pt x="572" y="161"/>
                    <a:pt x="572" y="161"/>
                    <a:pt x="572" y="161"/>
                  </a:cubicBezTo>
                  <a:cubicBezTo>
                    <a:pt x="572" y="161"/>
                    <a:pt x="565" y="162"/>
                    <a:pt x="559" y="162"/>
                  </a:cubicBezTo>
                  <a:cubicBezTo>
                    <a:pt x="542" y="162"/>
                    <a:pt x="536" y="157"/>
                    <a:pt x="536" y="140"/>
                  </a:cubicBezTo>
                  <a:cubicBezTo>
                    <a:pt x="536" y="80"/>
                    <a:pt x="536" y="80"/>
                    <a:pt x="536" y="80"/>
                  </a:cubicBezTo>
                  <a:cubicBezTo>
                    <a:pt x="572" y="80"/>
                    <a:pt x="572" y="80"/>
                    <a:pt x="572" y="80"/>
                  </a:cubicBezTo>
                  <a:cubicBezTo>
                    <a:pt x="572" y="62"/>
                    <a:pt x="572" y="62"/>
                    <a:pt x="572" y="62"/>
                  </a:cubicBezTo>
                  <a:lnTo>
                    <a:pt x="536" y="62"/>
                  </a:lnTo>
                  <a:close/>
                  <a:moveTo>
                    <a:pt x="178" y="62"/>
                  </a:moveTo>
                  <a:cubicBezTo>
                    <a:pt x="178" y="26"/>
                    <a:pt x="178" y="26"/>
                    <a:pt x="178" y="26"/>
                  </a:cubicBezTo>
                  <a:cubicBezTo>
                    <a:pt x="155" y="26"/>
                    <a:pt x="155" y="26"/>
                    <a:pt x="155" y="26"/>
                  </a:cubicBezTo>
                  <a:cubicBezTo>
                    <a:pt x="139" y="55"/>
                    <a:pt x="139" y="55"/>
                    <a:pt x="139" y="55"/>
                  </a:cubicBezTo>
                  <a:cubicBezTo>
                    <a:pt x="117" y="69"/>
                    <a:pt x="117" y="69"/>
                    <a:pt x="117" y="69"/>
                  </a:cubicBezTo>
                  <a:cubicBezTo>
                    <a:pt x="117" y="80"/>
                    <a:pt x="117" y="80"/>
                    <a:pt x="117" y="80"/>
                  </a:cubicBezTo>
                  <a:cubicBezTo>
                    <a:pt x="135" y="80"/>
                    <a:pt x="135" y="80"/>
                    <a:pt x="135" y="80"/>
                  </a:cubicBezTo>
                  <a:cubicBezTo>
                    <a:pt x="135" y="156"/>
                    <a:pt x="135" y="156"/>
                    <a:pt x="135" y="156"/>
                  </a:cubicBezTo>
                  <a:cubicBezTo>
                    <a:pt x="135" y="176"/>
                    <a:pt x="147" y="186"/>
                    <a:pt x="169" y="186"/>
                  </a:cubicBezTo>
                  <a:cubicBezTo>
                    <a:pt x="183" y="186"/>
                    <a:pt x="194" y="184"/>
                    <a:pt x="213" y="175"/>
                  </a:cubicBezTo>
                  <a:cubicBezTo>
                    <a:pt x="213" y="161"/>
                    <a:pt x="213" y="161"/>
                    <a:pt x="213" y="161"/>
                  </a:cubicBezTo>
                  <a:cubicBezTo>
                    <a:pt x="213" y="161"/>
                    <a:pt x="207" y="162"/>
                    <a:pt x="201" y="162"/>
                  </a:cubicBezTo>
                  <a:cubicBezTo>
                    <a:pt x="184" y="162"/>
                    <a:pt x="178" y="157"/>
                    <a:pt x="178" y="140"/>
                  </a:cubicBezTo>
                  <a:cubicBezTo>
                    <a:pt x="178" y="80"/>
                    <a:pt x="178" y="80"/>
                    <a:pt x="178" y="80"/>
                  </a:cubicBezTo>
                  <a:cubicBezTo>
                    <a:pt x="213" y="80"/>
                    <a:pt x="213" y="80"/>
                    <a:pt x="213" y="80"/>
                  </a:cubicBezTo>
                  <a:cubicBezTo>
                    <a:pt x="213" y="62"/>
                    <a:pt x="213" y="62"/>
                    <a:pt x="213" y="62"/>
                  </a:cubicBezTo>
                  <a:lnTo>
                    <a:pt x="178" y="62"/>
                  </a:lnTo>
                  <a:close/>
                  <a:moveTo>
                    <a:pt x="1107" y="149"/>
                  </a:moveTo>
                  <a:cubicBezTo>
                    <a:pt x="1129" y="131"/>
                    <a:pt x="1129" y="131"/>
                    <a:pt x="1129" y="131"/>
                  </a:cubicBezTo>
                  <a:cubicBezTo>
                    <a:pt x="1129" y="89"/>
                    <a:pt x="1129" y="89"/>
                    <a:pt x="1129" y="89"/>
                  </a:cubicBezTo>
                  <a:cubicBezTo>
                    <a:pt x="1087" y="124"/>
                    <a:pt x="1087" y="124"/>
                    <a:pt x="1087" y="124"/>
                  </a:cubicBezTo>
                  <a:cubicBezTo>
                    <a:pt x="1061" y="91"/>
                    <a:pt x="1061" y="91"/>
                    <a:pt x="1061" y="91"/>
                  </a:cubicBezTo>
                  <a:cubicBezTo>
                    <a:pt x="1078" y="80"/>
                    <a:pt x="1093" y="68"/>
                    <a:pt x="1093" y="44"/>
                  </a:cubicBezTo>
                  <a:cubicBezTo>
                    <a:pt x="1093" y="19"/>
                    <a:pt x="1075" y="0"/>
                    <a:pt x="1048" y="0"/>
                  </a:cubicBezTo>
                  <a:cubicBezTo>
                    <a:pt x="1022" y="0"/>
                    <a:pt x="1000" y="19"/>
                    <a:pt x="1000" y="47"/>
                  </a:cubicBezTo>
                  <a:cubicBezTo>
                    <a:pt x="1000" y="64"/>
                    <a:pt x="1007" y="75"/>
                    <a:pt x="1015" y="84"/>
                  </a:cubicBezTo>
                  <a:cubicBezTo>
                    <a:pt x="997" y="95"/>
                    <a:pt x="981" y="109"/>
                    <a:pt x="981" y="135"/>
                  </a:cubicBezTo>
                  <a:cubicBezTo>
                    <a:pt x="981" y="164"/>
                    <a:pt x="1002" y="187"/>
                    <a:pt x="1038" y="187"/>
                  </a:cubicBezTo>
                  <a:cubicBezTo>
                    <a:pt x="1059" y="187"/>
                    <a:pt x="1071" y="179"/>
                    <a:pt x="1080" y="171"/>
                  </a:cubicBezTo>
                  <a:cubicBezTo>
                    <a:pt x="1091" y="184"/>
                    <a:pt x="1091" y="184"/>
                    <a:pt x="1091" y="184"/>
                  </a:cubicBezTo>
                  <a:cubicBezTo>
                    <a:pt x="1134" y="184"/>
                    <a:pt x="1134" y="184"/>
                    <a:pt x="1134" y="184"/>
                  </a:cubicBezTo>
                  <a:lnTo>
                    <a:pt x="1107" y="149"/>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grpSp>
    </p:spTree>
    <p:extLst>
      <p:ext uri="{BB962C8B-B14F-4D97-AF65-F5344CB8AC3E}">
        <p14:creationId xmlns:p14="http://schemas.microsoft.com/office/powerpoint/2010/main" val="219595506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preserve="1">
  <p:cSld name="Title Slide - Low Line - White">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BE9D18DB-354D-4893-8B32-87225607DFF3}"/>
              </a:ext>
            </a:extLst>
          </p:cNvPr>
          <p:cNvSpPr>
            <a:spLocks noChangeAspect="1" noEditPoints="1"/>
          </p:cNvSpPr>
          <p:nvPr/>
        </p:nvSpPr>
        <p:spPr bwMode="hidden">
          <a:xfrm>
            <a:off x="290989" y="1044587"/>
            <a:ext cx="2029325" cy="2472196"/>
          </a:xfrm>
          <a:custGeom>
            <a:avLst/>
            <a:gdLst>
              <a:gd name="T0" fmla="*/ 3232 w 3930"/>
              <a:gd name="T1" fmla="*/ 3828 h 4799"/>
              <a:gd name="T2" fmla="*/ 3232 w 3930"/>
              <a:gd name="T3" fmla="*/ 3828 h 4799"/>
              <a:gd name="T4" fmla="*/ 3814 w 3930"/>
              <a:gd name="T5" fmla="*/ 3349 h 4799"/>
              <a:gd name="T6" fmla="*/ 3814 w 3930"/>
              <a:gd name="T7" fmla="*/ 2283 h 4799"/>
              <a:gd name="T8" fmla="*/ 2725 w 3930"/>
              <a:gd name="T9" fmla="*/ 3174 h 4799"/>
              <a:gd name="T10" fmla="*/ 2069 w 3930"/>
              <a:gd name="T11" fmla="*/ 2328 h 4799"/>
              <a:gd name="T12" fmla="*/ 2874 w 3930"/>
              <a:gd name="T13" fmla="*/ 1137 h 4799"/>
              <a:gd name="T14" fmla="*/ 1728 w 3930"/>
              <a:gd name="T15" fmla="*/ 0 h 4799"/>
              <a:gd name="T16" fmla="*/ 501 w 3930"/>
              <a:gd name="T17" fmla="*/ 1191 h 4799"/>
              <a:gd name="T18" fmla="*/ 871 w 3930"/>
              <a:gd name="T19" fmla="*/ 2165 h 4799"/>
              <a:gd name="T20" fmla="*/ 0 w 3930"/>
              <a:gd name="T21" fmla="*/ 3457 h 4799"/>
              <a:gd name="T22" fmla="*/ 1468 w 3930"/>
              <a:gd name="T23" fmla="*/ 4799 h 4799"/>
              <a:gd name="T24" fmla="*/ 2551 w 3930"/>
              <a:gd name="T25" fmla="*/ 4388 h 4799"/>
              <a:gd name="T26" fmla="*/ 2820 w 3930"/>
              <a:gd name="T27" fmla="*/ 4728 h 4799"/>
              <a:gd name="T28" fmla="*/ 3930 w 3930"/>
              <a:gd name="T29" fmla="*/ 4728 h 4799"/>
              <a:gd name="T30" fmla="*/ 3232 w 3930"/>
              <a:gd name="T31" fmla="*/ 3828 h 4799"/>
              <a:gd name="T32" fmla="*/ 1719 w 3930"/>
              <a:gd name="T33" fmla="*/ 814 h 4799"/>
              <a:gd name="T34" fmla="*/ 1719 w 3930"/>
              <a:gd name="T35" fmla="*/ 814 h 4799"/>
              <a:gd name="T36" fmla="*/ 2032 w 3930"/>
              <a:gd name="T37" fmla="*/ 1173 h 4799"/>
              <a:gd name="T38" fmla="*/ 1606 w 3930"/>
              <a:gd name="T39" fmla="*/ 1735 h 4799"/>
              <a:gd name="T40" fmla="*/ 1369 w 3930"/>
              <a:gd name="T41" fmla="*/ 1199 h 4799"/>
              <a:gd name="T42" fmla="*/ 1719 w 3930"/>
              <a:gd name="T43" fmla="*/ 814 h 4799"/>
              <a:gd name="T44" fmla="*/ 2055 w 3930"/>
              <a:gd name="T45" fmla="*/ 3721 h 4799"/>
              <a:gd name="T46" fmla="*/ 2055 w 3930"/>
              <a:gd name="T47" fmla="*/ 3721 h 4799"/>
              <a:gd name="T48" fmla="*/ 1477 w 3930"/>
              <a:gd name="T49" fmla="*/ 3957 h 4799"/>
              <a:gd name="T50" fmla="*/ 940 w 3930"/>
              <a:gd name="T51" fmla="*/ 3429 h 4799"/>
              <a:gd name="T52" fmla="*/ 1342 w 3930"/>
              <a:gd name="T53" fmla="*/ 2793 h 4799"/>
              <a:gd name="T54" fmla="*/ 2055 w 3930"/>
              <a:gd name="T55" fmla="*/ 3721 h 4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930" h="4799">
                <a:moveTo>
                  <a:pt x="3232" y="3828"/>
                </a:moveTo>
                <a:lnTo>
                  <a:pt x="3232" y="3828"/>
                </a:lnTo>
                <a:lnTo>
                  <a:pt x="3814" y="3349"/>
                </a:lnTo>
                <a:lnTo>
                  <a:pt x="3814" y="2283"/>
                </a:lnTo>
                <a:lnTo>
                  <a:pt x="2725" y="3174"/>
                </a:lnTo>
                <a:lnTo>
                  <a:pt x="2069" y="2328"/>
                </a:lnTo>
                <a:cubicBezTo>
                  <a:pt x="2489" y="2059"/>
                  <a:pt x="2874" y="1754"/>
                  <a:pt x="2874" y="1137"/>
                </a:cubicBezTo>
                <a:cubicBezTo>
                  <a:pt x="2874" y="492"/>
                  <a:pt x="2417" y="0"/>
                  <a:pt x="1728" y="0"/>
                </a:cubicBezTo>
                <a:cubicBezTo>
                  <a:pt x="1047" y="0"/>
                  <a:pt x="501" y="474"/>
                  <a:pt x="501" y="1191"/>
                </a:cubicBezTo>
                <a:cubicBezTo>
                  <a:pt x="501" y="1633"/>
                  <a:pt x="682" y="1916"/>
                  <a:pt x="871" y="2165"/>
                </a:cubicBezTo>
                <a:cubicBezTo>
                  <a:pt x="402" y="2444"/>
                  <a:pt x="0" y="2802"/>
                  <a:pt x="0" y="3457"/>
                </a:cubicBezTo>
                <a:cubicBezTo>
                  <a:pt x="0" y="4217"/>
                  <a:pt x="545" y="4799"/>
                  <a:pt x="1468" y="4799"/>
                </a:cubicBezTo>
                <a:cubicBezTo>
                  <a:pt x="1996" y="4799"/>
                  <a:pt x="2319" y="4585"/>
                  <a:pt x="2551" y="4388"/>
                </a:cubicBezTo>
                <a:lnTo>
                  <a:pt x="2820" y="4728"/>
                </a:lnTo>
                <a:lnTo>
                  <a:pt x="3930" y="4728"/>
                </a:lnTo>
                <a:lnTo>
                  <a:pt x="3232" y="3828"/>
                </a:lnTo>
                <a:close/>
                <a:moveTo>
                  <a:pt x="1719" y="814"/>
                </a:moveTo>
                <a:lnTo>
                  <a:pt x="1719" y="814"/>
                </a:lnTo>
                <a:cubicBezTo>
                  <a:pt x="1934" y="814"/>
                  <a:pt x="2032" y="985"/>
                  <a:pt x="2032" y="1173"/>
                </a:cubicBezTo>
                <a:cubicBezTo>
                  <a:pt x="2032" y="1440"/>
                  <a:pt x="1863" y="1584"/>
                  <a:pt x="1606" y="1735"/>
                </a:cubicBezTo>
                <a:cubicBezTo>
                  <a:pt x="1471" y="1566"/>
                  <a:pt x="1369" y="1419"/>
                  <a:pt x="1369" y="1199"/>
                </a:cubicBezTo>
                <a:cubicBezTo>
                  <a:pt x="1369" y="966"/>
                  <a:pt x="1513" y="814"/>
                  <a:pt x="1719" y="814"/>
                </a:cubicBezTo>
                <a:close/>
                <a:moveTo>
                  <a:pt x="2055" y="3721"/>
                </a:moveTo>
                <a:lnTo>
                  <a:pt x="2055" y="3721"/>
                </a:lnTo>
                <a:cubicBezTo>
                  <a:pt x="1915" y="3832"/>
                  <a:pt x="1719" y="3957"/>
                  <a:pt x="1477" y="3957"/>
                </a:cubicBezTo>
                <a:cubicBezTo>
                  <a:pt x="1190" y="3957"/>
                  <a:pt x="940" y="3761"/>
                  <a:pt x="940" y="3429"/>
                </a:cubicBezTo>
                <a:cubicBezTo>
                  <a:pt x="940" y="3116"/>
                  <a:pt x="1083" y="2964"/>
                  <a:pt x="1342" y="2793"/>
                </a:cubicBezTo>
                <a:lnTo>
                  <a:pt x="2055" y="3721"/>
                </a:lnTo>
                <a:close/>
              </a:path>
            </a:pathLst>
          </a:custGeom>
          <a:solidFill>
            <a:srgbClr val="000000"/>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10" name="Strategy&amp;">
            <a:extLst>
              <a:ext uri="{FF2B5EF4-FFF2-40B4-BE49-F238E27FC236}">
                <a16:creationId xmlns:a16="http://schemas.microsoft.com/office/drawing/2014/main" id="{6193F149-69F0-7B4A-8EF9-206048DE6C16}"/>
              </a:ext>
            </a:extLst>
          </p:cNvPr>
          <p:cNvPicPr>
            <a:picLocks noChangeAspect="1"/>
          </p:cNvPicPr>
          <p:nvPr/>
        </p:nvPicPr>
        <p:blipFill>
          <a:blip r:embed="rId2"/>
          <a:stretch>
            <a:fillRect/>
          </a:stretch>
        </p:blipFill>
        <p:spPr>
          <a:xfrm>
            <a:off x="210741" y="261937"/>
            <a:ext cx="1371600" cy="366713"/>
          </a:xfrm>
          <a:prstGeom prst="rect">
            <a:avLst/>
          </a:prstGeom>
        </p:spPr>
      </p:pic>
      <p:sp>
        <p:nvSpPr>
          <p:cNvPr id="12" name="Document Type">
            <a:extLst>
              <a:ext uri="{FF2B5EF4-FFF2-40B4-BE49-F238E27FC236}">
                <a16:creationId xmlns:a16="http://schemas.microsoft.com/office/drawing/2014/main" id="{D42E99B1-6233-A145-A984-AC52AEDD731D}"/>
              </a:ext>
            </a:extLst>
          </p:cNvPr>
          <p:cNvSpPr>
            <a:spLocks noGrp="1"/>
          </p:cNvSpPr>
          <p:nvPr>
            <p:ph type="body" sz="quarter" idx="10" hasCustomPrompt="1"/>
          </p:nvPr>
        </p:nvSpPr>
        <p:spPr>
          <a:xfrm>
            <a:off x="2606040" y="1128713"/>
            <a:ext cx="4881420" cy="207168"/>
          </a:xfrm>
        </p:spPr>
        <p:txBody>
          <a:bodyPr anchor="t" anchorCtr="0"/>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DOCUMENT TYPE]</a:t>
            </a:r>
          </a:p>
        </p:txBody>
      </p:sp>
      <p:sp>
        <p:nvSpPr>
          <p:cNvPr id="2" name="Title"/>
          <p:cNvSpPr>
            <a:spLocks noGrp="1"/>
          </p:cNvSpPr>
          <p:nvPr>
            <p:ph type="ctrTitle" hasCustomPrompt="1"/>
          </p:nvPr>
        </p:nvSpPr>
        <p:spPr>
          <a:xfrm>
            <a:off x="2606040" y="1387966"/>
            <a:ext cx="4881420" cy="1407320"/>
          </a:xfrm>
        </p:spPr>
        <p:txBody>
          <a:bodyPr anchor="t" anchorCtr="0">
            <a:noAutofit/>
          </a:bodyPr>
          <a:lstStyle>
            <a:lvl1pPr algn="l">
              <a:lnSpc>
                <a:spcPct val="85000"/>
              </a:lnSpc>
              <a:defRPr sz="33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2606040" y="2993865"/>
            <a:ext cx="4881420" cy="514100"/>
          </a:xfrm>
        </p:spPr>
        <p:txBody>
          <a:bodyPr anchor="b" anchorCtr="0"/>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3840480"/>
            <a:ext cx="8479632"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pic>
        <p:nvPicPr>
          <p:cNvPr id="11" name="PwC">
            <a:extLst>
              <a:ext uri="{FF2B5EF4-FFF2-40B4-BE49-F238E27FC236}">
                <a16:creationId xmlns:a16="http://schemas.microsoft.com/office/drawing/2014/main" id="{EE0698EC-7AF4-514B-B65E-E011275F1E88}"/>
              </a:ext>
            </a:extLst>
          </p:cNvPr>
          <p:cNvPicPr>
            <a:picLocks noChangeAspect="1"/>
          </p:cNvPicPr>
          <p:nvPr/>
        </p:nvPicPr>
        <p:blipFill>
          <a:blip r:embed="rId3"/>
          <a:stretch>
            <a:fillRect/>
          </a:stretch>
        </p:blipFill>
        <p:spPr>
          <a:xfrm>
            <a:off x="182167" y="4073652"/>
            <a:ext cx="945356" cy="781050"/>
          </a:xfrm>
          <a:prstGeom prst="rect">
            <a:avLst/>
          </a:prstGeom>
        </p:spPr>
      </p:pic>
    </p:spTree>
    <p:extLst>
      <p:ext uri="{BB962C8B-B14F-4D97-AF65-F5344CB8AC3E}">
        <p14:creationId xmlns:p14="http://schemas.microsoft.com/office/powerpoint/2010/main" val="207760490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15:guide id="1" pos="6288">
          <p15:clr>
            <a:srgbClr val="FBAE40"/>
          </p15:clr>
        </p15:guide>
      </p15:sldGuideLst>
    </p:ext>
  </p:extLst>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preserve="1">
  <p:cSld name="Title Slide - Low Line - White - Client">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BE9D18DB-354D-4893-8B32-87225607DFF3}"/>
              </a:ext>
            </a:extLst>
          </p:cNvPr>
          <p:cNvSpPr>
            <a:spLocks noChangeAspect="1" noEditPoints="1"/>
          </p:cNvSpPr>
          <p:nvPr/>
        </p:nvSpPr>
        <p:spPr bwMode="hidden">
          <a:xfrm>
            <a:off x="290989" y="1044587"/>
            <a:ext cx="2029325" cy="2472196"/>
          </a:xfrm>
          <a:custGeom>
            <a:avLst/>
            <a:gdLst>
              <a:gd name="T0" fmla="*/ 3232 w 3930"/>
              <a:gd name="T1" fmla="*/ 3828 h 4799"/>
              <a:gd name="T2" fmla="*/ 3232 w 3930"/>
              <a:gd name="T3" fmla="*/ 3828 h 4799"/>
              <a:gd name="T4" fmla="*/ 3814 w 3930"/>
              <a:gd name="T5" fmla="*/ 3349 h 4799"/>
              <a:gd name="T6" fmla="*/ 3814 w 3930"/>
              <a:gd name="T7" fmla="*/ 2283 h 4799"/>
              <a:gd name="T8" fmla="*/ 2725 w 3930"/>
              <a:gd name="T9" fmla="*/ 3174 h 4799"/>
              <a:gd name="T10" fmla="*/ 2069 w 3930"/>
              <a:gd name="T11" fmla="*/ 2328 h 4799"/>
              <a:gd name="T12" fmla="*/ 2874 w 3930"/>
              <a:gd name="T13" fmla="*/ 1137 h 4799"/>
              <a:gd name="T14" fmla="*/ 1728 w 3930"/>
              <a:gd name="T15" fmla="*/ 0 h 4799"/>
              <a:gd name="T16" fmla="*/ 501 w 3930"/>
              <a:gd name="T17" fmla="*/ 1191 h 4799"/>
              <a:gd name="T18" fmla="*/ 871 w 3930"/>
              <a:gd name="T19" fmla="*/ 2165 h 4799"/>
              <a:gd name="T20" fmla="*/ 0 w 3930"/>
              <a:gd name="T21" fmla="*/ 3457 h 4799"/>
              <a:gd name="T22" fmla="*/ 1468 w 3930"/>
              <a:gd name="T23" fmla="*/ 4799 h 4799"/>
              <a:gd name="T24" fmla="*/ 2551 w 3930"/>
              <a:gd name="T25" fmla="*/ 4388 h 4799"/>
              <a:gd name="T26" fmla="*/ 2820 w 3930"/>
              <a:gd name="T27" fmla="*/ 4728 h 4799"/>
              <a:gd name="T28" fmla="*/ 3930 w 3930"/>
              <a:gd name="T29" fmla="*/ 4728 h 4799"/>
              <a:gd name="T30" fmla="*/ 3232 w 3930"/>
              <a:gd name="T31" fmla="*/ 3828 h 4799"/>
              <a:gd name="T32" fmla="*/ 1719 w 3930"/>
              <a:gd name="T33" fmla="*/ 814 h 4799"/>
              <a:gd name="T34" fmla="*/ 1719 w 3930"/>
              <a:gd name="T35" fmla="*/ 814 h 4799"/>
              <a:gd name="T36" fmla="*/ 2032 w 3930"/>
              <a:gd name="T37" fmla="*/ 1173 h 4799"/>
              <a:gd name="T38" fmla="*/ 1606 w 3930"/>
              <a:gd name="T39" fmla="*/ 1735 h 4799"/>
              <a:gd name="T40" fmla="*/ 1369 w 3930"/>
              <a:gd name="T41" fmla="*/ 1199 h 4799"/>
              <a:gd name="T42" fmla="*/ 1719 w 3930"/>
              <a:gd name="T43" fmla="*/ 814 h 4799"/>
              <a:gd name="T44" fmla="*/ 2055 w 3930"/>
              <a:gd name="T45" fmla="*/ 3721 h 4799"/>
              <a:gd name="T46" fmla="*/ 2055 w 3930"/>
              <a:gd name="T47" fmla="*/ 3721 h 4799"/>
              <a:gd name="T48" fmla="*/ 1477 w 3930"/>
              <a:gd name="T49" fmla="*/ 3957 h 4799"/>
              <a:gd name="T50" fmla="*/ 940 w 3930"/>
              <a:gd name="T51" fmla="*/ 3429 h 4799"/>
              <a:gd name="T52" fmla="*/ 1342 w 3930"/>
              <a:gd name="T53" fmla="*/ 2793 h 4799"/>
              <a:gd name="T54" fmla="*/ 2055 w 3930"/>
              <a:gd name="T55" fmla="*/ 3721 h 4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930" h="4799">
                <a:moveTo>
                  <a:pt x="3232" y="3828"/>
                </a:moveTo>
                <a:lnTo>
                  <a:pt x="3232" y="3828"/>
                </a:lnTo>
                <a:lnTo>
                  <a:pt x="3814" y="3349"/>
                </a:lnTo>
                <a:lnTo>
                  <a:pt x="3814" y="2283"/>
                </a:lnTo>
                <a:lnTo>
                  <a:pt x="2725" y="3174"/>
                </a:lnTo>
                <a:lnTo>
                  <a:pt x="2069" y="2328"/>
                </a:lnTo>
                <a:cubicBezTo>
                  <a:pt x="2489" y="2059"/>
                  <a:pt x="2874" y="1754"/>
                  <a:pt x="2874" y="1137"/>
                </a:cubicBezTo>
                <a:cubicBezTo>
                  <a:pt x="2874" y="492"/>
                  <a:pt x="2417" y="0"/>
                  <a:pt x="1728" y="0"/>
                </a:cubicBezTo>
                <a:cubicBezTo>
                  <a:pt x="1047" y="0"/>
                  <a:pt x="501" y="474"/>
                  <a:pt x="501" y="1191"/>
                </a:cubicBezTo>
                <a:cubicBezTo>
                  <a:pt x="501" y="1633"/>
                  <a:pt x="682" y="1916"/>
                  <a:pt x="871" y="2165"/>
                </a:cubicBezTo>
                <a:cubicBezTo>
                  <a:pt x="402" y="2444"/>
                  <a:pt x="0" y="2802"/>
                  <a:pt x="0" y="3457"/>
                </a:cubicBezTo>
                <a:cubicBezTo>
                  <a:pt x="0" y="4217"/>
                  <a:pt x="545" y="4799"/>
                  <a:pt x="1468" y="4799"/>
                </a:cubicBezTo>
                <a:cubicBezTo>
                  <a:pt x="1996" y="4799"/>
                  <a:pt x="2319" y="4585"/>
                  <a:pt x="2551" y="4388"/>
                </a:cubicBezTo>
                <a:lnTo>
                  <a:pt x="2820" y="4728"/>
                </a:lnTo>
                <a:lnTo>
                  <a:pt x="3930" y="4728"/>
                </a:lnTo>
                <a:lnTo>
                  <a:pt x="3232" y="3828"/>
                </a:lnTo>
                <a:close/>
                <a:moveTo>
                  <a:pt x="1719" y="814"/>
                </a:moveTo>
                <a:lnTo>
                  <a:pt x="1719" y="814"/>
                </a:lnTo>
                <a:cubicBezTo>
                  <a:pt x="1934" y="814"/>
                  <a:pt x="2032" y="985"/>
                  <a:pt x="2032" y="1173"/>
                </a:cubicBezTo>
                <a:cubicBezTo>
                  <a:pt x="2032" y="1440"/>
                  <a:pt x="1863" y="1584"/>
                  <a:pt x="1606" y="1735"/>
                </a:cubicBezTo>
                <a:cubicBezTo>
                  <a:pt x="1471" y="1566"/>
                  <a:pt x="1369" y="1419"/>
                  <a:pt x="1369" y="1199"/>
                </a:cubicBezTo>
                <a:cubicBezTo>
                  <a:pt x="1369" y="966"/>
                  <a:pt x="1513" y="814"/>
                  <a:pt x="1719" y="814"/>
                </a:cubicBezTo>
                <a:close/>
                <a:moveTo>
                  <a:pt x="2055" y="3721"/>
                </a:moveTo>
                <a:lnTo>
                  <a:pt x="2055" y="3721"/>
                </a:lnTo>
                <a:cubicBezTo>
                  <a:pt x="1915" y="3832"/>
                  <a:pt x="1719" y="3957"/>
                  <a:pt x="1477" y="3957"/>
                </a:cubicBezTo>
                <a:cubicBezTo>
                  <a:pt x="1190" y="3957"/>
                  <a:pt x="940" y="3761"/>
                  <a:pt x="940" y="3429"/>
                </a:cubicBezTo>
                <a:cubicBezTo>
                  <a:pt x="940" y="3116"/>
                  <a:pt x="1083" y="2964"/>
                  <a:pt x="1342" y="2793"/>
                </a:cubicBezTo>
                <a:lnTo>
                  <a:pt x="2055" y="3721"/>
                </a:lnTo>
                <a:close/>
              </a:path>
            </a:pathLst>
          </a:custGeom>
          <a:solidFill>
            <a:srgbClr val="000000"/>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10" name="Strategy&amp;">
            <a:extLst>
              <a:ext uri="{FF2B5EF4-FFF2-40B4-BE49-F238E27FC236}">
                <a16:creationId xmlns:a16="http://schemas.microsoft.com/office/drawing/2014/main" id="{EC87ED3C-ACA7-4291-A40D-E26ABAB83E0D}"/>
              </a:ext>
            </a:extLst>
          </p:cNvPr>
          <p:cNvPicPr>
            <a:picLocks noChangeAspect="1"/>
          </p:cNvPicPr>
          <p:nvPr/>
        </p:nvPicPr>
        <p:blipFill>
          <a:blip r:embed="rId2"/>
          <a:stretch>
            <a:fillRect/>
          </a:stretch>
        </p:blipFill>
        <p:spPr>
          <a:xfrm>
            <a:off x="210741" y="261938"/>
            <a:ext cx="1371600" cy="495300"/>
          </a:xfrm>
          <a:prstGeom prst="rect">
            <a:avLst/>
          </a:prstGeom>
        </p:spPr>
      </p:pic>
      <p:sp>
        <p:nvSpPr>
          <p:cNvPr id="12" name="Document Type">
            <a:extLst>
              <a:ext uri="{FF2B5EF4-FFF2-40B4-BE49-F238E27FC236}">
                <a16:creationId xmlns:a16="http://schemas.microsoft.com/office/drawing/2014/main" id="{D42E99B1-6233-A145-A984-AC52AEDD731D}"/>
              </a:ext>
            </a:extLst>
          </p:cNvPr>
          <p:cNvSpPr>
            <a:spLocks noGrp="1"/>
          </p:cNvSpPr>
          <p:nvPr>
            <p:ph type="body" sz="quarter" idx="10" hasCustomPrompt="1"/>
          </p:nvPr>
        </p:nvSpPr>
        <p:spPr>
          <a:xfrm>
            <a:off x="2606040" y="1128713"/>
            <a:ext cx="4881420" cy="207168"/>
          </a:xfrm>
        </p:spPr>
        <p:txBody>
          <a:bodyPr anchor="t" anchorCtr="0"/>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DOCUMENT TYPE]</a:t>
            </a:r>
          </a:p>
        </p:txBody>
      </p:sp>
      <p:sp>
        <p:nvSpPr>
          <p:cNvPr id="2" name="Title"/>
          <p:cNvSpPr>
            <a:spLocks noGrp="1"/>
          </p:cNvSpPr>
          <p:nvPr>
            <p:ph type="ctrTitle" hasCustomPrompt="1"/>
          </p:nvPr>
        </p:nvSpPr>
        <p:spPr>
          <a:xfrm>
            <a:off x="2606040" y="1387966"/>
            <a:ext cx="4881420" cy="1407320"/>
          </a:xfrm>
        </p:spPr>
        <p:txBody>
          <a:bodyPr anchor="t" anchorCtr="0">
            <a:noAutofit/>
          </a:bodyPr>
          <a:lstStyle>
            <a:lvl1pPr algn="l">
              <a:lnSpc>
                <a:spcPct val="85000"/>
              </a:lnSpc>
              <a:defRPr sz="33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2606040" y="2993865"/>
            <a:ext cx="4881420" cy="514100"/>
          </a:xfrm>
        </p:spPr>
        <p:txBody>
          <a:bodyPr anchor="b" anchorCtr="0"/>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3840480"/>
            <a:ext cx="8479632"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Tree>
    <p:extLst>
      <p:ext uri="{BB962C8B-B14F-4D97-AF65-F5344CB8AC3E}">
        <p14:creationId xmlns:p14="http://schemas.microsoft.com/office/powerpoint/2010/main" val="12410490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15:guide id="1" pos="6288">
          <p15:clr>
            <a:srgbClr val="FBAE40"/>
          </p15:clr>
        </p15:guide>
      </p15:sldGuideLst>
    </p:ext>
  </p:extLst>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preserve="1">
  <p:cSld name="Title Slide - Low Line - Black">
    <p:bg>
      <p:bgPr>
        <a:solidFill>
          <a:srgbClr val="000000"/>
        </a:solidFill>
        <a:effectLst/>
      </p:bgPr>
    </p:bg>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BE9D18DB-354D-4893-8B32-87225607DFF3}"/>
              </a:ext>
            </a:extLst>
          </p:cNvPr>
          <p:cNvSpPr>
            <a:spLocks noChangeAspect="1" noEditPoints="1"/>
          </p:cNvSpPr>
          <p:nvPr/>
        </p:nvSpPr>
        <p:spPr bwMode="hidden">
          <a:xfrm>
            <a:off x="290989" y="1044587"/>
            <a:ext cx="2029325" cy="2472196"/>
          </a:xfrm>
          <a:custGeom>
            <a:avLst/>
            <a:gdLst>
              <a:gd name="T0" fmla="*/ 3232 w 3930"/>
              <a:gd name="T1" fmla="*/ 3828 h 4799"/>
              <a:gd name="T2" fmla="*/ 3232 w 3930"/>
              <a:gd name="T3" fmla="*/ 3828 h 4799"/>
              <a:gd name="T4" fmla="*/ 3814 w 3930"/>
              <a:gd name="T5" fmla="*/ 3349 h 4799"/>
              <a:gd name="T6" fmla="*/ 3814 w 3930"/>
              <a:gd name="T7" fmla="*/ 2283 h 4799"/>
              <a:gd name="T8" fmla="*/ 2725 w 3930"/>
              <a:gd name="T9" fmla="*/ 3174 h 4799"/>
              <a:gd name="T10" fmla="*/ 2069 w 3930"/>
              <a:gd name="T11" fmla="*/ 2328 h 4799"/>
              <a:gd name="T12" fmla="*/ 2874 w 3930"/>
              <a:gd name="T13" fmla="*/ 1137 h 4799"/>
              <a:gd name="T14" fmla="*/ 1728 w 3930"/>
              <a:gd name="T15" fmla="*/ 0 h 4799"/>
              <a:gd name="T16" fmla="*/ 501 w 3930"/>
              <a:gd name="T17" fmla="*/ 1191 h 4799"/>
              <a:gd name="T18" fmla="*/ 871 w 3930"/>
              <a:gd name="T19" fmla="*/ 2165 h 4799"/>
              <a:gd name="T20" fmla="*/ 0 w 3930"/>
              <a:gd name="T21" fmla="*/ 3457 h 4799"/>
              <a:gd name="T22" fmla="*/ 1468 w 3930"/>
              <a:gd name="T23" fmla="*/ 4799 h 4799"/>
              <a:gd name="T24" fmla="*/ 2551 w 3930"/>
              <a:gd name="T25" fmla="*/ 4388 h 4799"/>
              <a:gd name="T26" fmla="*/ 2820 w 3930"/>
              <a:gd name="T27" fmla="*/ 4728 h 4799"/>
              <a:gd name="T28" fmla="*/ 3930 w 3930"/>
              <a:gd name="T29" fmla="*/ 4728 h 4799"/>
              <a:gd name="T30" fmla="*/ 3232 w 3930"/>
              <a:gd name="T31" fmla="*/ 3828 h 4799"/>
              <a:gd name="T32" fmla="*/ 1719 w 3930"/>
              <a:gd name="T33" fmla="*/ 814 h 4799"/>
              <a:gd name="T34" fmla="*/ 1719 w 3930"/>
              <a:gd name="T35" fmla="*/ 814 h 4799"/>
              <a:gd name="T36" fmla="*/ 2032 w 3930"/>
              <a:gd name="T37" fmla="*/ 1173 h 4799"/>
              <a:gd name="T38" fmla="*/ 1606 w 3930"/>
              <a:gd name="T39" fmla="*/ 1735 h 4799"/>
              <a:gd name="T40" fmla="*/ 1369 w 3930"/>
              <a:gd name="T41" fmla="*/ 1199 h 4799"/>
              <a:gd name="T42" fmla="*/ 1719 w 3930"/>
              <a:gd name="T43" fmla="*/ 814 h 4799"/>
              <a:gd name="T44" fmla="*/ 2055 w 3930"/>
              <a:gd name="T45" fmla="*/ 3721 h 4799"/>
              <a:gd name="T46" fmla="*/ 2055 w 3930"/>
              <a:gd name="T47" fmla="*/ 3721 h 4799"/>
              <a:gd name="T48" fmla="*/ 1477 w 3930"/>
              <a:gd name="T49" fmla="*/ 3957 h 4799"/>
              <a:gd name="T50" fmla="*/ 940 w 3930"/>
              <a:gd name="T51" fmla="*/ 3429 h 4799"/>
              <a:gd name="T52" fmla="*/ 1342 w 3930"/>
              <a:gd name="T53" fmla="*/ 2793 h 4799"/>
              <a:gd name="T54" fmla="*/ 2055 w 3930"/>
              <a:gd name="T55" fmla="*/ 3721 h 4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930" h="4799">
                <a:moveTo>
                  <a:pt x="3232" y="3828"/>
                </a:moveTo>
                <a:lnTo>
                  <a:pt x="3232" y="3828"/>
                </a:lnTo>
                <a:lnTo>
                  <a:pt x="3814" y="3349"/>
                </a:lnTo>
                <a:lnTo>
                  <a:pt x="3814" y="2283"/>
                </a:lnTo>
                <a:lnTo>
                  <a:pt x="2725" y="3174"/>
                </a:lnTo>
                <a:lnTo>
                  <a:pt x="2069" y="2328"/>
                </a:lnTo>
                <a:cubicBezTo>
                  <a:pt x="2489" y="2059"/>
                  <a:pt x="2874" y="1754"/>
                  <a:pt x="2874" y="1137"/>
                </a:cubicBezTo>
                <a:cubicBezTo>
                  <a:pt x="2874" y="492"/>
                  <a:pt x="2417" y="0"/>
                  <a:pt x="1728" y="0"/>
                </a:cubicBezTo>
                <a:cubicBezTo>
                  <a:pt x="1047" y="0"/>
                  <a:pt x="501" y="474"/>
                  <a:pt x="501" y="1191"/>
                </a:cubicBezTo>
                <a:cubicBezTo>
                  <a:pt x="501" y="1633"/>
                  <a:pt x="682" y="1916"/>
                  <a:pt x="871" y="2165"/>
                </a:cubicBezTo>
                <a:cubicBezTo>
                  <a:pt x="402" y="2444"/>
                  <a:pt x="0" y="2802"/>
                  <a:pt x="0" y="3457"/>
                </a:cubicBezTo>
                <a:cubicBezTo>
                  <a:pt x="0" y="4217"/>
                  <a:pt x="545" y="4799"/>
                  <a:pt x="1468" y="4799"/>
                </a:cubicBezTo>
                <a:cubicBezTo>
                  <a:pt x="1996" y="4799"/>
                  <a:pt x="2319" y="4585"/>
                  <a:pt x="2551" y="4388"/>
                </a:cubicBezTo>
                <a:lnTo>
                  <a:pt x="2820" y="4728"/>
                </a:lnTo>
                <a:lnTo>
                  <a:pt x="3930" y="4728"/>
                </a:lnTo>
                <a:lnTo>
                  <a:pt x="3232" y="3828"/>
                </a:lnTo>
                <a:close/>
                <a:moveTo>
                  <a:pt x="1719" y="814"/>
                </a:moveTo>
                <a:lnTo>
                  <a:pt x="1719" y="814"/>
                </a:lnTo>
                <a:cubicBezTo>
                  <a:pt x="1934" y="814"/>
                  <a:pt x="2032" y="985"/>
                  <a:pt x="2032" y="1173"/>
                </a:cubicBezTo>
                <a:cubicBezTo>
                  <a:pt x="2032" y="1440"/>
                  <a:pt x="1863" y="1584"/>
                  <a:pt x="1606" y="1735"/>
                </a:cubicBezTo>
                <a:cubicBezTo>
                  <a:pt x="1471" y="1566"/>
                  <a:pt x="1369" y="1419"/>
                  <a:pt x="1369" y="1199"/>
                </a:cubicBezTo>
                <a:cubicBezTo>
                  <a:pt x="1369" y="966"/>
                  <a:pt x="1513" y="814"/>
                  <a:pt x="1719" y="814"/>
                </a:cubicBezTo>
                <a:close/>
                <a:moveTo>
                  <a:pt x="2055" y="3721"/>
                </a:moveTo>
                <a:lnTo>
                  <a:pt x="2055" y="3721"/>
                </a:lnTo>
                <a:cubicBezTo>
                  <a:pt x="1915" y="3832"/>
                  <a:pt x="1719" y="3957"/>
                  <a:pt x="1477" y="3957"/>
                </a:cubicBezTo>
                <a:cubicBezTo>
                  <a:pt x="1190" y="3957"/>
                  <a:pt x="940" y="3761"/>
                  <a:pt x="940" y="3429"/>
                </a:cubicBezTo>
                <a:cubicBezTo>
                  <a:pt x="940" y="3116"/>
                  <a:pt x="1083" y="2964"/>
                  <a:pt x="1342" y="2793"/>
                </a:cubicBezTo>
                <a:lnTo>
                  <a:pt x="2055" y="3721"/>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pic>
        <p:nvPicPr>
          <p:cNvPr id="9" name="Strategy&amp;">
            <a:extLst>
              <a:ext uri="{FF2B5EF4-FFF2-40B4-BE49-F238E27FC236}">
                <a16:creationId xmlns:a16="http://schemas.microsoft.com/office/drawing/2014/main" id="{A75F9100-6828-BD46-8B8A-93077A063930}"/>
              </a:ext>
            </a:extLst>
          </p:cNvPr>
          <p:cNvPicPr>
            <a:picLocks noChangeAspect="1"/>
          </p:cNvPicPr>
          <p:nvPr/>
        </p:nvPicPr>
        <p:blipFill>
          <a:blip r:embed="rId2"/>
          <a:stretch>
            <a:fillRect/>
          </a:stretch>
        </p:blipFill>
        <p:spPr bwMode="black">
          <a:xfrm>
            <a:off x="210741" y="261937"/>
            <a:ext cx="1371600" cy="366713"/>
          </a:xfrm>
          <a:prstGeom prst="rect">
            <a:avLst/>
          </a:prstGeom>
        </p:spPr>
      </p:pic>
      <p:sp>
        <p:nvSpPr>
          <p:cNvPr id="12" name="Document Type">
            <a:extLst>
              <a:ext uri="{FF2B5EF4-FFF2-40B4-BE49-F238E27FC236}">
                <a16:creationId xmlns:a16="http://schemas.microsoft.com/office/drawing/2014/main" id="{D42E99B1-6233-A145-A984-AC52AEDD731D}"/>
              </a:ext>
            </a:extLst>
          </p:cNvPr>
          <p:cNvSpPr>
            <a:spLocks noGrp="1"/>
          </p:cNvSpPr>
          <p:nvPr>
            <p:ph type="body" sz="quarter" idx="10" hasCustomPrompt="1"/>
          </p:nvPr>
        </p:nvSpPr>
        <p:spPr>
          <a:xfrm>
            <a:off x="2606040" y="1128713"/>
            <a:ext cx="4881420" cy="207168"/>
          </a:xfrm>
        </p:spPr>
        <p:txBody>
          <a:bodyPr anchor="t" anchorCtr="0"/>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DOCUMENT TYPE]</a:t>
            </a:r>
          </a:p>
        </p:txBody>
      </p:sp>
      <p:sp>
        <p:nvSpPr>
          <p:cNvPr id="2" name="Title"/>
          <p:cNvSpPr>
            <a:spLocks noGrp="1"/>
          </p:cNvSpPr>
          <p:nvPr>
            <p:ph type="ctrTitle" hasCustomPrompt="1"/>
          </p:nvPr>
        </p:nvSpPr>
        <p:spPr>
          <a:xfrm>
            <a:off x="2606040" y="1387966"/>
            <a:ext cx="4881420" cy="1407320"/>
          </a:xfrm>
        </p:spPr>
        <p:txBody>
          <a:bodyPr anchor="t" anchorCtr="0">
            <a:noAutofit/>
          </a:bodyPr>
          <a:lstStyle>
            <a:lvl1pPr algn="l">
              <a:lnSpc>
                <a:spcPct val="85000"/>
              </a:lnSpc>
              <a:defRPr sz="33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2606040" y="2993865"/>
            <a:ext cx="4881420" cy="514100"/>
          </a:xfrm>
        </p:spPr>
        <p:txBody>
          <a:bodyPr anchor="b" anchorCtr="0"/>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3840480"/>
            <a:ext cx="8479632"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pic>
        <p:nvPicPr>
          <p:cNvPr id="13" name="PwC">
            <a:extLst>
              <a:ext uri="{FF2B5EF4-FFF2-40B4-BE49-F238E27FC236}">
                <a16:creationId xmlns:a16="http://schemas.microsoft.com/office/drawing/2014/main" id="{43F6C32C-2B29-4B4C-9A13-99AC3698CBCB}"/>
              </a:ext>
            </a:extLst>
          </p:cNvPr>
          <p:cNvPicPr>
            <a:picLocks noChangeAspect="1"/>
          </p:cNvPicPr>
          <p:nvPr/>
        </p:nvPicPr>
        <p:blipFill>
          <a:blip r:embed="rId3"/>
          <a:stretch>
            <a:fillRect/>
          </a:stretch>
        </p:blipFill>
        <p:spPr bwMode="black">
          <a:xfrm>
            <a:off x="182167" y="4073652"/>
            <a:ext cx="945356" cy="781050"/>
          </a:xfrm>
          <a:prstGeom prst="rect">
            <a:avLst/>
          </a:prstGeom>
        </p:spPr>
      </p:pic>
    </p:spTree>
    <p:extLst>
      <p:ext uri="{BB962C8B-B14F-4D97-AF65-F5344CB8AC3E}">
        <p14:creationId xmlns:p14="http://schemas.microsoft.com/office/powerpoint/2010/main" val="105491120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15:guide id="1" pos="6288">
          <p15:clr>
            <a:srgbClr val="FBAE40"/>
          </p15:clr>
        </p15:guide>
      </p15:sldGuideLst>
    </p:ext>
  </p:extLst>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preserve="1">
  <p:cSld name="1_Title Slide - Low Line - Black">
    <p:bg>
      <p:bgPr>
        <a:solidFill>
          <a:srgbClr val="000000"/>
        </a:solidFill>
        <a:effectLst/>
      </p:bgPr>
    </p:bg>
    <p:spTree>
      <p:nvGrpSpPr>
        <p:cNvPr id="1" name=""/>
        <p:cNvGrpSpPr/>
        <p:nvPr/>
      </p:nvGrpSpPr>
      <p:grpSpPr>
        <a:xfrm>
          <a:off x="0" y="0"/>
          <a:ext cx="0" cy="0"/>
          <a:chOff x="0" y="0"/>
          <a:chExt cx="0" cy="0"/>
        </a:xfrm>
      </p:grpSpPr>
      <p:sp>
        <p:nvSpPr>
          <p:cNvPr id="8" name="Ampersand">
            <a:extLst>
              <a:ext uri="{FF2B5EF4-FFF2-40B4-BE49-F238E27FC236}">
                <a16:creationId xmlns:a16="http://schemas.microsoft.com/office/drawing/2014/main" id="{BE9D18DB-354D-4893-8B32-87225607DFF3}"/>
              </a:ext>
            </a:extLst>
          </p:cNvPr>
          <p:cNvSpPr>
            <a:spLocks noChangeAspect="1" noEditPoints="1"/>
          </p:cNvSpPr>
          <p:nvPr/>
        </p:nvSpPr>
        <p:spPr bwMode="hidden">
          <a:xfrm>
            <a:off x="290989" y="1044587"/>
            <a:ext cx="2029325" cy="2472196"/>
          </a:xfrm>
          <a:custGeom>
            <a:avLst/>
            <a:gdLst>
              <a:gd name="T0" fmla="*/ 3232 w 3930"/>
              <a:gd name="T1" fmla="*/ 3828 h 4799"/>
              <a:gd name="T2" fmla="*/ 3232 w 3930"/>
              <a:gd name="T3" fmla="*/ 3828 h 4799"/>
              <a:gd name="T4" fmla="*/ 3814 w 3930"/>
              <a:gd name="T5" fmla="*/ 3349 h 4799"/>
              <a:gd name="T6" fmla="*/ 3814 w 3930"/>
              <a:gd name="T7" fmla="*/ 2283 h 4799"/>
              <a:gd name="T8" fmla="*/ 2725 w 3930"/>
              <a:gd name="T9" fmla="*/ 3174 h 4799"/>
              <a:gd name="T10" fmla="*/ 2069 w 3930"/>
              <a:gd name="T11" fmla="*/ 2328 h 4799"/>
              <a:gd name="T12" fmla="*/ 2874 w 3930"/>
              <a:gd name="T13" fmla="*/ 1137 h 4799"/>
              <a:gd name="T14" fmla="*/ 1728 w 3930"/>
              <a:gd name="T15" fmla="*/ 0 h 4799"/>
              <a:gd name="T16" fmla="*/ 501 w 3930"/>
              <a:gd name="T17" fmla="*/ 1191 h 4799"/>
              <a:gd name="T18" fmla="*/ 871 w 3930"/>
              <a:gd name="T19" fmla="*/ 2165 h 4799"/>
              <a:gd name="T20" fmla="*/ 0 w 3930"/>
              <a:gd name="T21" fmla="*/ 3457 h 4799"/>
              <a:gd name="T22" fmla="*/ 1468 w 3930"/>
              <a:gd name="T23" fmla="*/ 4799 h 4799"/>
              <a:gd name="T24" fmla="*/ 2551 w 3930"/>
              <a:gd name="T25" fmla="*/ 4388 h 4799"/>
              <a:gd name="T26" fmla="*/ 2820 w 3930"/>
              <a:gd name="T27" fmla="*/ 4728 h 4799"/>
              <a:gd name="T28" fmla="*/ 3930 w 3930"/>
              <a:gd name="T29" fmla="*/ 4728 h 4799"/>
              <a:gd name="T30" fmla="*/ 3232 w 3930"/>
              <a:gd name="T31" fmla="*/ 3828 h 4799"/>
              <a:gd name="T32" fmla="*/ 1719 w 3930"/>
              <a:gd name="T33" fmla="*/ 814 h 4799"/>
              <a:gd name="T34" fmla="*/ 1719 w 3930"/>
              <a:gd name="T35" fmla="*/ 814 h 4799"/>
              <a:gd name="T36" fmla="*/ 2032 w 3930"/>
              <a:gd name="T37" fmla="*/ 1173 h 4799"/>
              <a:gd name="T38" fmla="*/ 1606 w 3930"/>
              <a:gd name="T39" fmla="*/ 1735 h 4799"/>
              <a:gd name="T40" fmla="*/ 1369 w 3930"/>
              <a:gd name="T41" fmla="*/ 1199 h 4799"/>
              <a:gd name="T42" fmla="*/ 1719 w 3930"/>
              <a:gd name="T43" fmla="*/ 814 h 4799"/>
              <a:gd name="T44" fmla="*/ 2055 w 3930"/>
              <a:gd name="T45" fmla="*/ 3721 h 4799"/>
              <a:gd name="T46" fmla="*/ 2055 w 3930"/>
              <a:gd name="T47" fmla="*/ 3721 h 4799"/>
              <a:gd name="T48" fmla="*/ 1477 w 3930"/>
              <a:gd name="T49" fmla="*/ 3957 h 4799"/>
              <a:gd name="T50" fmla="*/ 940 w 3930"/>
              <a:gd name="T51" fmla="*/ 3429 h 4799"/>
              <a:gd name="T52" fmla="*/ 1342 w 3930"/>
              <a:gd name="T53" fmla="*/ 2793 h 4799"/>
              <a:gd name="T54" fmla="*/ 2055 w 3930"/>
              <a:gd name="T55" fmla="*/ 3721 h 4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930" h="4799">
                <a:moveTo>
                  <a:pt x="3232" y="3828"/>
                </a:moveTo>
                <a:lnTo>
                  <a:pt x="3232" y="3828"/>
                </a:lnTo>
                <a:lnTo>
                  <a:pt x="3814" y="3349"/>
                </a:lnTo>
                <a:lnTo>
                  <a:pt x="3814" y="2283"/>
                </a:lnTo>
                <a:lnTo>
                  <a:pt x="2725" y="3174"/>
                </a:lnTo>
                <a:lnTo>
                  <a:pt x="2069" y="2328"/>
                </a:lnTo>
                <a:cubicBezTo>
                  <a:pt x="2489" y="2059"/>
                  <a:pt x="2874" y="1754"/>
                  <a:pt x="2874" y="1137"/>
                </a:cubicBezTo>
                <a:cubicBezTo>
                  <a:pt x="2874" y="492"/>
                  <a:pt x="2417" y="0"/>
                  <a:pt x="1728" y="0"/>
                </a:cubicBezTo>
                <a:cubicBezTo>
                  <a:pt x="1047" y="0"/>
                  <a:pt x="501" y="474"/>
                  <a:pt x="501" y="1191"/>
                </a:cubicBezTo>
                <a:cubicBezTo>
                  <a:pt x="501" y="1633"/>
                  <a:pt x="682" y="1916"/>
                  <a:pt x="871" y="2165"/>
                </a:cubicBezTo>
                <a:cubicBezTo>
                  <a:pt x="402" y="2444"/>
                  <a:pt x="0" y="2802"/>
                  <a:pt x="0" y="3457"/>
                </a:cubicBezTo>
                <a:cubicBezTo>
                  <a:pt x="0" y="4217"/>
                  <a:pt x="545" y="4799"/>
                  <a:pt x="1468" y="4799"/>
                </a:cubicBezTo>
                <a:cubicBezTo>
                  <a:pt x="1996" y="4799"/>
                  <a:pt x="2319" y="4585"/>
                  <a:pt x="2551" y="4388"/>
                </a:cubicBezTo>
                <a:lnTo>
                  <a:pt x="2820" y="4728"/>
                </a:lnTo>
                <a:lnTo>
                  <a:pt x="3930" y="4728"/>
                </a:lnTo>
                <a:lnTo>
                  <a:pt x="3232" y="3828"/>
                </a:lnTo>
                <a:close/>
                <a:moveTo>
                  <a:pt x="1719" y="814"/>
                </a:moveTo>
                <a:lnTo>
                  <a:pt x="1719" y="814"/>
                </a:lnTo>
                <a:cubicBezTo>
                  <a:pt x="1934" y="814"/>
                  <a:pt x="2032" y="985"/>
                  <a:pt x="2032" y="1173"/>
                </a:cubicBezTo>
                <a:cubicBezTo>
                  <a:pt x="2032" y="1440"/>
                  <a:pt x="1863" y="1584"/>
                  <a:pt x="1606" y="1735"/>
                </a:cubicBezTo>
                <a:cubicBezTo>
                  <a:pt x="1471" y="1566"/>
                  <a:pt x="1369" y="1419"/>
                  <a:pt x="1369" y="1199"/>
                </a:cubicBezTo>
                <a:cubicBezTo>
                  <a:pt x="1369" y="966"/>
                  <a:pt x="1513" y="814"/>
                  <a:pt x="1719" y="814"/>
                </a:cubicBezTo>
                <a:close/>
                <a:moveTo>
                  <a:pt x="2055" y="3721"/>
                </a:moveTo>
                <a:lnTo>
                  <a:pt x="2055" y="3721"/>
                </a:lnTo>
                <a:cubicBezTo>
                  <a:pt x="1915" y="3832"/>
                  <a:pt x="1719" y="3957"/>
                  <a:pt x="1477" y="3957"/>
                </a:cubicBezTo>
                <a:cubicBezTo>
                  <a:pt x="1190" y="3957"/>
                  <a:pt x="940" y="3761"/>
                  <a:pt x="940" y="3429"/>
                </a:cubicBezTo>
                <a:cubicBezTo>
                  <a:pt x="940" y="3116"/>
                  <a:pt x="1083" y="2964"/>
                  <a:pt x="1342" y="2793"/>
                </a:cubicBezTo>
                <a:lnTo>
                  <a:pt x="2055" y="3721"/>
                </a:lnTo>
                <a:close/>
              </a:path>
            </a:pathLst>
          </a:custGeom>
          <a:solidFill>
            <a:srgbClr val="FFFFF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12" name="Document Type">
            <a:extLst>
              <a:ext uri="{FF2B5EF4-FFF2-40B4-BE49-F238E27FC236}">
                <a16:creationId xmlns:a16="http://schemas.microsoft.com/office/drawing/2014/main" id="{D42E99B1-6233-A145-A984-AC52AEDD731D}"/>
              </a:ext>
            </a:extLst>
          </p:cNvPr>
          <p:cNvSpPr>
            <a:spLocks noGrp="1"/>
          </p:cNvSpPr>
          <p:nvPr>
            <p:ph type="body" sz="quarter" idx="10" hasCustomPrompt="1"/>
          </p:nvPr>
        </p:nvSpPr>
        <p:spPr>
          <a:xfrm>
            <a:off x="2606040" y="1128713"/>
            <a:ext cx="4881420" cy="207168"/>
          </a:xfrm>
        </p:spPr>
        <p:txBody>
          <a:bodyPr anchor="t" anchorCtr="0"/>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DOCUMENT TYPE]</a:t>
            </a:r>
          </a:p>
        </p:txBody>
      </p:sp>
      <p:sp>
        <p:nvSpPr>
          <p:cNvPr id="2" name="Title"/>
          <p:cNvSpPr>
            <a:spLocks noGrp="1"/>
          </p:cNvSpPr>
          <p:nvPr>
            <p:ph type="ctrTitle" hasCustomPrompt="1"/>
          </p:nvPr>
        </p:nvSpPr>
        <p:spPr>
          <a:xfrm>
            <a:off x="2606040" y="1387966"/>
            <a:ext cx="4881420" cy="1407320"/>
          </a:xfrm>
        </p:spPr>
        <p:txBody>
          <a:bodyPr anchor="t" anchorCtr="0">
            <a:noAutofit/>
          </a:bodyPr>
          <a:lstStyle>
            <a:lvl1pPr algn="l">
              <a:lnSpc>
                <a:spcPct val="85000"/>
              </a:lnSpc>
              <a:defRPr sz="3300">
                <a:solidFill>
                  <a:schemeClr val="tx1"/>
                </a:solidFill>
              </a:defRPr>
            </a:lvl1pPr>
          </a:lstStyle>
          <a:p>
            <a:r>
              <a:rPr lang="en-US" dirty="0"/>
              <a:t>[Presentation title]</a:t>
            </a:r>
            <a:endParaRPr lang="en-GB" dirty="0"/>
          </a:p>
        </p:txBody>
      </p:sp>
      <p:sp>
        <p:nvSpPr>
          <p:cNvPr id="3" name="Subtitle"/>
          <p:cNvSpPr>
            <a:spLocks noGrp="1"/>
          </p:cNvSpPr>
          <p:nvPr>
            <p:ph type="subTitle" idx="1" hasCustomPrompt="1"/>
          </p:nvPr>
        </p:nvSpPr>
        <p:spPr>
          <a:xfrm>
            <a:off x="2606040" y="2993865"/>
            <a:ext cx="4881420" cy="514100"/>
          </a:xfrm>
        </p:spPr>
        <p:txBody>
          <a:bodyPr anchor="b" anchorCtr="0"/>
          <a:lstStyle>
            <a:lvl1pPr marL="0" indent="0" algn="l">
              <a:lnSpc>
                <a:spcPct val="100000"/>
              </a:lnSpc>
              <a:spcBef>
                <a:spcPts val="0"/>
              </a:spcBef>
              <a:spcAft>
                <a:spcPts val="0"/>
              </a:spcAft>
              <a:buNone/>
              <a:defRPr sz="1050" b="0">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[Prepared by </a:t>
            </a:r>
            <a:r>
              <a:rPr lang="en-US" dirty="0" err="1"/>
              <a:t>Firstname</a:t>
            </a:r>
            <a:r>
              <a:rPr lang="en-US" dirty="0"/>
              <a:t> </a:t>
            </a:r>
            <a:r>
              <a:rPr lang="en-US" dirty="0" err="1"/>
              <a:t>Lastname</a:t>
            </a:r>
            <a:r>
              <a:rPr lang="en-US" dirty="0"/>
              <a:t>]</a:t>
            </a:r>
            <a:br>
              <a:rPr lang="en-US" dirty="0"/>
            </a:br>
            <a:r>
              <a:rPr lang="en-US" dirty="0"/>
              <a:t>[Month 00, 0000]</a:t>
            </a:r>
          </a:p>
        </p:txBody>
      </p:sp>
      <p:sp>
        <p:nvSpPr>
          <p:cNvPr id="7" name="Bar">
            <a:extLst>
              <a:ext uri="{FF2B5EF4-FFF2-40B4-BE49-F238E27FC236}">
                <a16:creationId xmlns:a16="http://schemas.microsoft.com/office/drawing/2014/main" id="{76C669D0-9BEB-F346-9B79-3726E8CF9897}"/>
              </a:ext>
            </a:extLst>
          </p:cNvPr>
          <p:cNvSpPr/>
          <p:nvPr/>
        </p:nvSpPr>
        <p:spPr bwMode="hidden">
          <a:xfrm>
            <a:off x="332184" y="3840480"/>
            <a:ext cx="8479632"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grpSp>
        <p:nvGrpSpPr>
          <p:cNvPr id="10" name="Group 9"/>
          <p:cNvGrpSpPr/>
          <p:nvPr/>
        </p:nvGrpSpPr>
        <p:grpSpPr>
          <a:xfrm>
            <a:off x="342900" y="319588"/>
            <a:ext cx="1122524" cy="348098"/>
            <a:chOff x="3638550" y="5445125"/>
            <a:chExt cx="3849688" cy="1193801"/>
          </a:xfrm>
          <a:solidFill>
            <a:schemeClr val="tx1"/>
          </a:solidFill>
        </p:grpSpPr>
        <p:sp>
          <p:nvSpPr>
            <p:cNvPr id="11" name="Freeform 10"/>
            <p:cNvSpPr>
              <a:spLocks noEditPoints="1"/>
            </p:cNvSpPr>
            <p:nvPr/>
          </p:nvSpPr>
          <p:spPr bwMode="auto">
            <a:xfrm>
              <a:off x="3638550" y="6369050"/>
              <a:ext cx="169863" cy="204788"/>
            </a:xfrm>
            <a:custGeom>
              <a:avLst/>
              <a:gdLst>
                <a:gd name="T0" fmla="*/ 29 w 50"/>
                <a:gd name="T1" fmla="*/ 0 h 60"/>
                <a:gd name="T2" fmla="*/ 43 w 50"/>
                <a:gd name="T3" fmla="*/ 3 h 60"/>
                <a:gd name="T4" fmla="*/ 50 w 50"/>
                <a:gd name="T5" fmla="*/ 15 h 60"/>
                <a:gd name="T6" fmla="*/ 24 w 50"/>
                <a:gd name="T7" fmla="*/ 37 h 60"/>
                <a:gd name="T8" fmla="*/ 18 w 50"/>
                <a:gd name="T9" fmla="*/ 37 h 60"/>
                <a:gd name="T10" fmla="*/ 15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6 w 50"/>
                <a:gd name="T23" fmla="*/ 56 h 60"/>
                <a:gd name="T24" fmla="*/ 7 w 50"/>
                <a:gd name="T25" fmla="*/ 54 h 60"/>
                <a:gd name="T26" fmla="*/ 17 w 50"/>
                <a:gd name="T27" fmla="*/ 6 h 60"/>
                <a:gd name="T28" fmla="*/ 16 w 50"/>
                <a:gd name="T29" fmla="*/ 4 h 60"/>
                <a:gd name="T30" fmla="*/ 10 w 50"/>
                <a:gd name="T31" fmla="*/ 4 h 60"/>
                <a:gd name="T32" fmla="*/ 10 w 50"/>
                <a:gd name="T33" fmla="*/ 0 h 60"/>
                <a:gd name="T34" fmla="*/ 29 w 50"/>
                <a:gd name="T35" fmla="*/ 0 h 60"/>
                <a:gd name="T36" fmla="*/ 19 w 50"/>
                <a:gd name="T37" fmla="*/ 33 h 60"/>
                <a:gd name="T38" fmla="*/ 22 w 50"/>
                <a:gd name="T39" fmla="*/ 33 h 60"/>
                <a:gd name="T40" fmla="*/ 42 w 50"/>
                <a:gd name="T41" fmla="*/ 16 h 60"/>
                <a:gd name="T42" fmla="*/ 28 w 50"/>
                <a:gd name="T43" fmla="*/ 4 h 60"/>
                <a:gd name="T44" fmla="*/ 24 w 50"/>
                <a:gd name="T45" fmla="*/ 4 h 60"/>
                <a:gd name="T46" fmla="*/ 19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9" y="0"/>
                  </a:moveTo>
                  <a:cubicBezTo>
                    <a:pt x="36" y="0"/>
                    <a:pt x="40" y="1"/>
                    <a:pt x="43" y="3"/>
                  </a:cubicBezTo>
                  <a:cubicBezTo>
                    <a:pt x="48" y="5"/>
                    <a:pt x="50" y="9"/>
                    <a:pt x="50" y="15"/>
                  </a:cubicBezTo>
                  <a:cubicBezTo>
                    <a:pt x="50" y="28"/>
                    <a:pt x="39" y="37"/>
                    <a:pt x="24" y="37"/>
                  </a:cubicBezTo>
                  <a:cubicBezTo>
                    <a:pt x="22" y="37"/>
                    <a:pt x="22" y="37"/>
                    <a:pt x="18" y="37"/>
                  </a:cubicBezTo>
                  <a:cubicBezTo>
                    <a:pt x="15" y="54"/>
                    <a:pt x="15" y="54"/>
                    <a:pt x="15"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6" y="56"/>
                    <a:pt x="6" y="56"/>
                    <a:pt x="6" y="56"/>
                  </a:cubicBezTo>
                  <a:cubicBezTo>
                    <a:pt x="7" y="54"/>
                    <a:pt x="7" y="54"/>
                    <a:pt x="7" y="54"/>
                  </a:cubicBezTo>
                  <a:cubicBezTo>
                    <a:pt x="17" y="6"/>
                    <a:pt x="17" y="6"/>
                    <a:pt x="17" y="6"/>
                  </a:cubicBezTo>
                  <a:cubicBezTo>
                    <a:pt x="16" y="4"/>
                    <a:pt x="16" y="4"/>
                    <a:pt x="16" y="4"/>
                  </a:cubicBezTo>
                  <a:cubicBezTo>
                    <a:pt x="10" y="4"/>
                    <a:pt x="10" y="4"/>
                    <a:pt x="10" y="4"/>
                  </a:cubicBezTo>
                  <a:cubicBezTo>
                    <a:pt x="10" y="0"/>
                    <a:pt x="10" y="0"/>
                    <a:pt x="10" y="0"/>
                  </a:cubicBezTo>
                  <a:lnTo>
                    <a:pt x="29" y="0"/>
                  </a:lnTo>
                  <a:close/>
                  <a:moveTo>
                    <a:pt x="19" y="33"/>
                  </a:moveTo>
                  <a:cubicBezTo>
                    <a:pt x="20" y="33"/>
                    <a:pt x="21" y="33"/>
                    <a:pt x="22" y="33"/>
                  </a:cubicBezTo>
                  <a:cubicBezTo>
                    <a:pt x="35" y="33"/>
                    <a:pt x="42" y="27"/>
                    <a:pt x="42" y="16"/>
                  </a:cubicBezTo>
                  <a:cubicBezTo>
                    <a:pt x="42" y="8"/>
                    <a:pt x="38" y="4"/>
                    <a:pt x="28" y="4"/>
                  </a:cubicBezTo>
                  <a:cubicBezTo>
                    <a:pt x="27" y="4"/>
                    <a:pt x="27" y="4"/>
                    <a:pt x="24" y="4"/>
                  </a:cubicBezTo>
                  <a:lnTo>
                    <a:pt x="19"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4" name="Freeform 13"/>
            <p:cNvSpPr>
              <a:spLocks noEditPoints="1"/>
            </p:cNvSpPr>
            <p:nvPr/>
          </p:nvSpPr>
          <p:spPr bwMode="auto">
            <a:xfrm>
              <a:off x="3808413" y="6427788"/>
              <a:ext cx="139700" cy="146050"/>
            </a:xfrm>
            <a:custGeom>
              <a:avLst/>
              <a:gdLst>
                <a:gd name="T0" fmla="*/ 39 w 41"/>
                <a:gd name="T1" fmla="*/ 0 h 43"/>
                <a:gd name="T2" fmla="*/ 36 w 41"/>
                <a:gd name="T3" fmla="*/ 13 h 43"/>
                <a:gd name="T4" fmla="*/ 32 w 41"/>
                <a:gd name="T5" fmla="*/ 28 h 43"/>
                <a:gd name="T6" fmla="*/ 32 w 41"/>
                <a:gd name="T7" fmla="*/ 35 h 43"/>
                <a:gd name="T8" fmla="*/ 36 w 41"/>
                <a:gd name="T9" fmla="*/ 38 h 43"/>
                <a:gd name="T10" fmla="*/ 41 w 41"/>
                <a:gd name="T11" fmla="*/ 38 h 43"/>
                <a:gd name="T12" fmla="*/ 41 w 41"/>
                <a:gd name="T13" fmla="*/ 40 h 43"/>
                <a:gd name="T14" fmla="*/ 30 w 41"/>
                <a:gd name="T15" fmla="*/ 43 h 43"/>
                <a:gd name="T16" fmla="*/ 25 w 41"/>
                <a:gd name="T17" fmla="*/ 36 h 43"/>
                <a:gd name="T18" fmla="*/ 12 w 41"/>
                <a:gd name="T19" fmla="*/ 43 h 43"/>
                <a:gd name="T20" fmla="*/ 0 w 41"/>
                <a:gd name="T21" fmla="*/ 28 h 43"/>
                <a:gd name="T22" fmla="*/ 24 w 41"/>
                <a:gd name="T23" fmla="*/ 0 h 43"/>
                <a:gd name="T24" fmla="*/ 33 w 41"/>
                <a:gd name="T25" fmla="*/ 2 h 43"/>
                <a:gd name="T26" fmla="*/ 34 w 41"/>
                <a:gd name="T27" fmla="*/ 0 h 43"/>
                <a:gd name="T28" fmla="*/ 39 w 41"/>
                <a:gd name="T29" fmla="*/ 0 h 43"/>
                <a:gd name="T30" fmla="*/ 26 w 41"/>
                <a:gd name="T31" fmla="*/ 4 h 43"/>
                <a:gd name="T32" fmla="*/ 25 w 41"/>
                <a:gd name="T33" fmla="*/ 3 h 43"/>
                <a:gd name="T34" fmla="*/ 7 w 41"/>
                <a:gd name="T35" fmla="*/ 27 h 43"/>
                <a:gd name="T36" fmla="*/ 15 w 41"/>
                <a:gd name="T37" fmla="*/ 38 h 43"/>
                <a:gd name="T38" fmla="*/ 25 w 41"/>
                <a:gd name="T39" fmla="*/ 32 h 43"/>
                <a:gd name="T40" fmla="*/ 30 w 41"/>
                <a:gd name="T41" fmla="*/ 9 h 43"/>
                <a:gd name="T42" fmla="*/ 26 w 41"/>
                <a:gd name="T43"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43">
                  <a:moveTo>
                    <a:pt x="39" y="0"/>
                  </a:moveTo>
                  <a:cubicBezTo>
                    <a:pt x="38" y="2"/>
                    <a:pt x="37" y="6"/>
                    <a:pt x="36" y="13"/>
                  </a:cubicBezTo>
                  <a:cubicBezTo>
                    <a:pt x="32" y="28"/>
                    <a:pt x="32" y="28"/>
                    <a:pt x="32" y="28"/>
                  </a:cubicBezTo>
                  <a:cubicBezTo>
                    <a:pt x="32" y="32"/>
                    <a:pt x="32" y="33"/>
                    <a:pt x="32" y="35"/>
                  </a:cubicBezTo>
                  <a:cubicBezTo>
                    <a:pt x="32" y="37"/>
                    <a:pt x="33" y="38"/>
                    <a:pt x="36" y="38"/>
                  </a:cubicBezTo>
                  <a:cubicBezTo>
                    <a:pt x="37" y="38"/>
                    <a:pt x="38" y="38"/>
                    <a:pt x="41" y="38"/>
                  </a:cubicBezTo>
                  <a:cubicBezTo>
                    <a:pt x="41" y="40"/>
                    <a:pt x="41" y="40"/>
                    <a:pt x="41" y="40"/>
                  </a:cubicBezTo>
                  <a:cubicBezTo>
                    <a:pt x="35" y="43"/>
                    <a:pt x="33" y="43"/>
                    <a:pt x="30" y="43"/>
                  </a:cubicBezTo>
                  <a:cubicBezTo>
                    <a:pt x="27" y="43"/>
                    <a:pt x="25" y="41"/>
                    <a:pt x="25" y="36"/>
                  </a:cubicBezTo>
                  <a:cubicBezTo>
                    <a:pt x="20" y="41"/>
                    <a:pt x="16" y="43"/>
                    <a:pt x="12" y="43"/>
                  </a:cubicBezTo>
                  <a:cubicBezTo>
                    <a:pt x="4" y="43"/>
                    <a:pt x="0" y="37"/>
                    <a:pt x="0" y="28"/>
                  </a:cubicBezTo>
                  <a:cubicBezTo>
                    <a:pt x="0" y="12"/>
                    <a:pt x="11" y="0"/>
                    <a:pt x="24" y="0"/>
                  </a:cubicBezTo>
                  <a:cubicBezTo>
                    <a:pt x="27" y="0"/>
                    <a:pt x="30" y="1"/>
                    <a:pt x="33" y="2"/>
                  </a:cubicBezTo>
                  <a:cubicBezTo>
                    <a:pt x="34" y="0"/>
                    <a:pt x="34" y="0"/>
                    <a:pt x="34" y="0"/>
                  </a:cubicBezTo>
                  <a:lnTo>
                    <a:pt x="39" y="0"/>
                  </a:lnTo>
                  <a:close/>
                  <a:moveTo>
                    <a:pt x="26" y="4"/>
                  </a:moveTo>
                  <a:cubicBezTo>
                    <a:pt x="26" y="3"/>
                    <a:pt x="25" y="3"/>
                    <a:pt x="25" y="3"/>
                  </a:cubicBezTo>
                  <a:cubicBezTo>
                    <a:pt x="15" y="3"/>
                    <a:pt x="7" y="14"/>
                    <a:pt x="7" y="27"/>
                  </a:cubicBezTo>
                  <a:cubicBezTo>
                    <a:pt x="7" y="34"/>
                    <a:pt x="10" y="38"/>
                    <a:pt x="15" y="38"/>
                  </a:cubicBezTo>
                  <a:cubicBezTo>
                    <a:pt x="18" y="38"/>
                    <a:pt x="21" y="37"/>
                    <a:pt x="25" y="32"/>
                  </a:cubicBezTo>
                  <a:cubicBezTo>
                    <a:pt x="30" y="9"/>
                    <a:pt x="30" y="9"/>
                    <a:pt x="30" y="9"/>
                  </a:cubicBezTo>
                  <a:lnTo>
                    <a:pt x="26"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5" name="Freeform 14"/>
            <p:cNvSpPr>
              <a:spLocks/>
            </p:cNvSpPr>
            <p:nvPr/>
          </p:nvSpPr>
          <p:spPr bwMode="auto">
            <a:xfrm>
              <a:off x="3968750"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7 w 33"/>
                <a:gd name="T17" fmla="*/ 43 h 43"/>
                <a:gd name="T18" fmla="*/ 0 w 33"/>
                <a:gd name="T19" fmla="*/ 43 h 43"/>
                <a:gd name="T20" fmla="*/ 7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8"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7" y="43"/>
                    <a:pt x="7" y="43"/>
                    <a:pt x="7"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6" name="Freeform 8"/>
            <p:cNvSpPr>
              <a:spLocks/>
            </p:cNvSpPr>
            <p:nvPr/>
          </p:nvSpPr>
          <p:spPr bwMode="auto">
            <a:xfrm>
              <a:off x="4094163" y="6399213"/>
              <a:ext cx="87313"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0"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7" name="Freeform 9"/>
            <p:cNvSpPr>
              <a:spLocks noEditPoints="1"/>
            </p:cNvSpPr>
            <p:nvPr/>
          </p:nvSpPr>
          <p:spPr bwMode="auto">
            <a:xfrm>
              <a:off x="424656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1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1"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8" name="Freeform 10"/>
            <p:cNvSpPr>
              <a:spLocks/>
            </p:cNvSpPr>
            <p:nvPr/>
          </p:nvSpPr>
          <p:spPr bwMode="auto">
            <a:xfrm>
              <a:off x="4344988" y="6351588"/>
              <a:ext cx="166688" cy="287338"/>
            </a:xfrm>
            <a:custGeom>
              <a:avLst/>
              <a:gdLst>
                <a:gd name="T0" fmla="*/ 37 w 49"/>
                <a:gd name="T1" fmla="*/ 4 h 84"/>
                <a:gd name="T2" fmla="*/ 29 w 49"/>
                <a:gd name="T3" fmla="*/ 24 h 84"/>
                <a:gd name="T4" fmla="*/ 42 w 49"/>
                <a:gd name="T5" fmla="*/ 24 h 84"/>
                <a:gd name="T6" fmla="*/ 42 w 49"/>
                <a:gd name="T7" fmla="*/ 28 h 84"/>
                <a:gd name="T8" fmla="*/ 29 w 49"/>
                <a:gd name="T9" fmla="*/ 28 h 84"/>
                <a:gd name="T10" fmla="*/ 25 w 49"/>
                <a:gd name="T11" fmla="*/ 53 h 84"/>
                <a:gd name="T12" fmla="*/ 19 w 49"/>
                <a:gd name="T13" fmla="*/ 73 h 84"/>
                <a:gd name="T14" fmla="*/ 5 w 49"/>
                <a:gd name="T15" fmla="*/ 84 h 84"/>
                <a:gd name="T16" fmla="*/ 0 w 49"/>
                <a:gd name="T17" fmla="*/ 79 h 84"/>
                <a:gd name="T18" fmla="*/ 2 w 49"/>
                <a:gd name="T19" fmla="*/ 75 h 84"/>
                <a:gd name="T20" fmla="*/ 11 w 49"/>
                <a:gd name="T21" fmla="*/ 78 h 84"/>
                <a:gd name="T22" fmla="*/ 18 w 49"/>
                <a:gd name="T23" fmla="*/ 54 h 84"/>
                <a:gd name="T24" fmla="*/ 22 w 49"/>
                <a:gd name="T25" fmla="*/ 28 h 84"/>
                <a:gd name="T26" fmla="*/ 16 w 49"/>
                <a:gd name="T27" fmla="*/ 29 h 84"/>
                <a:gd name="T28" fmla="*/ 16 w 49"/>
                <a:gd name="T29" fmla="*/ 26 h 84"/>
                <a:gd name="T30" fmla="*/ 23 w 49"/>
                <a:gd name="T31" fmla="*/ 23 h 84"/>
                <a:gd name="T32" fmla="*/ 41 w 49"/>
                <a:gd name="T33" fmla="*/ 0 h 84"/>
                <a:gd name="T34" fmla="*/ 49 w 49"/>
                <a:gd name="T35" fmla="*/ 5 h 84"/>
                <a:gd name="T36" fmla="*/ 44 w 49"/>
                <a:gd name="T37" fmla="*/ 10 h 84"/>
                <a:gd name="T38" fmla="*/ 37 w 49"/>
                <a:gd name="T39"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84">
                  <a:moveTo>
                    <a:pt x="37" y="4"/>
                  </a:moveTo>
                  <a:cubicBezTo>
                    <a:pt x="34" y="6"/>
                    <a:pt x="31" y="13"/>
                    <a:pt x="29" y="24"/>
                  </a:cubicBezTo>
                  <a:cubicBezTo>
                    <a:pt x="42" y="24"/>
                    <a:pt x="42" y="24"/>
                    <a:pt x="42" y="24"/>
                  </a:cubicBezTo>
                  <a:cubicBezTo>
                    <a:pt x="42" y="28"/>
                    <a:pt x="42" y="28"/>
                    <a:pt x="42" y="28"/>
                  </a:cubicBezTo>
                  <a:cubicBezTo>
                    <a:pt x="29" y="28"/>
                    <a:pt x="29" y="28"/>
                    <a:pt x="29" y="28"/>
                  </a:cubicBezTo>
                  <a:cubicBezTo>
                    <a:pt x="25" y="53"/>
                    <a:pt x="25" y="53"/>
                    <a:pt x="25" y="53"/>
                  </a:cubicBezTo>
                  <a:cubicBezTo>
                    <a:pt x="24" y="63"/>
                    <a:pt x="22" y="68"/>
                    <a:pt x="19" y="73"/>
                  </a:cubicBezTo>
                  <a:cubicBezTo>
                    <a:pt x="14" y="80"/>
                    <a:pt x="9" y="84"/>
                    <a:pt x="5" y="84"/>
                  </a:cubicBezTo>
                  <a:cubicBezTo>
                    <a:pt x="2" y="84"/>
                    <a:pt x="0" y="82"/>
                    <a:pt x="0" y="79"/>
                  </a:cubicBezTo>
                  <a:cubicBezTo>
                    <a:pt x="0" y="77"/>
                    <a:pt x="0" y="76"/>
                    <a:pt x="2" y="75"/>
                  </a:cubicBezTo>
                  <a:cubicBezTo>
                    <a:pt x="11" y="78"/>
                    <a:pt x="11" y="78"/>
                    <a:pt x="11" y="78"/>
                  </a:cubicBezTo>
                  <a:cubicBezTo>
                    <a:pt x="15" y="74"/>
                    <a:pt x="16" y="69"/>
                    <a:pt x="18" y="54"/>
                  </a:cubicBezTo>
                  <a:cubicBezTo>
                    <a:pt x="22" y="28"/>
                    <a:pt x="22" y="28"/>
                    <a:pt x="22" y="28"/>
                  </a:cubicBezTo>
                  <a:cubicBezTo>
                    <a:pt x="16" y="29"/>
                    <a:pt x="16" y="29"/>
                    <a:pt x="16" y="29"/>
                  </a:cubicBezTo>
                  <a:cubicBezTo>
                    <a:pt x="16" y="26"/>
                    <a:pt x="16" y="26"/>
                    <a:pt x="16" y="26"/>
                  </a:cubicBezTo>
                  <a:cubicBezTo>
                    <a:pt x="23" y="23"/>
                    <a:pt x="23" y="23"/>
                    <a:pt x="23" y="23"/>
                  </a:cubicBezTo>
                  <a:cubicBezTo>
                    <a:pt x="26" y="9"/>
                    <a:pt x="33" y="0"/>
                    <a:pt x="41" y="0"/>
                  </a:cubicBezTo>
                  <a:cubicBezTo>
                    <a:pt x="45" y="0"/>
                    <a:pt x="49" y="2"/>
                    <a:pt x="49" y="5"/>
                  </a:cubicBezTo>
                  <a:cubicBezTo>
                    <a:pt x="49" y="8"/>
                    <a:pt x="47" y="9"/>
                    <a:pt x="44" y="10"/>
                  </a:cubicBezTo>
                  <a:lnTo>
                    <a:pt x="37" y="4"/>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19" name="Freeform 11"/>
            <p:cNvSpPr>
              <a:spLocks/>
            </p:cNvSpPr>
            <p:nvPr/>
          </p:nvSpPr>
          <p:spPr bwMode="auto">
            <a:xfrm>
              <a:off x="4551363" y="6399213"/>
              <a:ext cx="85725" cy="174625"/>
            </a:xfrm>
            <a:custGeom>
              <a:avLst/>
              <a:gdLst>
                <a:gd name="T0" fmla="*/ 14 w 25"/>
                <a:gd name="T1" fmla="*/ 0 h 51"/>
                <a:gd name="T2" fmla="*/ 13 w 25"/>
                <a:gd name="T3" fmla="*/ 10 h 51"/>
                <a:gd name="T4" fmla="*/ 25 w 25"/>
                <a:gd name="T5" fmla="*/ 10 h 51"/>
                <a:gd name="T6" fmla="*/ 25 w 25"/>
                <a:gd name="T7" fmla="*/ 13 h 51"/>
                <a:gd name="T8" fmla="*/ 12 w 25"/>
                <a:gd name="T9" fmla="*/ 13 h 51"/>
                <a:gd name="T10" fmla="*/ 7 w 25"/>
                <a:gd name="T11" fmla="*/ 37 h 51"/>
                <a:gd name="T12" fmla="*/ 7 w 25"/>
                <a:gd name="T13" fmla="*/ 41 h 51"/>
                <a:gd name="T14" fmla="*/ 12 w 25"/>
                <a:gd name="T15" fmla="*/ 46 h 51"/>
                <a:gd name="T16" fmla="*/ 20 w 25"/>
                <a:gd name="T17" fmla="*/ 44 h 51"/>
                <a:gd name="T18" fmla="*/ 20 w 25"/>
                <a:gd name="T19" fmla="*/ 47 h 51"/>
                <a:gd name="T20" fmla="*/ 7 w 25"/>
                <a:gd name="T21" fmla="*/ 51 h 51"/>
                <a:gd name="T22" fmla="*/ 0 w 25"/>
                <a:gd name="T23" fmla="*/ 43 h 51"/>
                <a:gd name="T24" fmla="*/ 0 w 25"/>
                <a:gd name="T25" fmla="*/ 37 h 51"/>
                <a:gd name="T26" fmla="*/ 5 w 25"/>
                <a:gd name="T27" fmla="*/ 13 h 51"/>
                <a:gd name="T28" fmla="*/ 0 w 25"/>
                <a:gd name="T29" fmla="*/ 14 h 51"/>
                <a:gd name="T30" fmla="*/ 0 w 25"/>
                <a:gd name="T31" fmla="*/ 11 h 51"/>
                <a:gd name="T32" fmla="*/ 6 w 25"/>
                <a:gd name="T33" fmla="*/ 8 h 51"/>
                <a:gd name="T34" fmla="*/ 10 w 25"/>
                <a:gd name="T35" fmla="*/ 0 h 51"/>
                <a:gd name="T36" fmla="*/ 14 w 25"/>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51">
                  <a:moveTo>
                    <a:pt x="14" y="0"/>
                  </a:moveTo>
                  <a:cubicBezTo>
                    <a:pt x="13" y="10"/>
                    <a:pt x="13" y="10"/>
                    <a:pt x="13" y="10"/>
                  </a:cubicBezTo>
                  <a:cubicBezTo>
                    <a:pt x="25" y="10"/>
                    <a:pt x="25" y="10"/>
                    <a:pt x="25" y="10"/>
                  </a:cubicBezTo>
                  <a:cubicBezTo>
                    <a:pt x="25" y="13"/>
                    <a:pt x="25" y="13"/>
                    <a:pt x="25" y="13"/>
                  </a:cubicBezTo>
                  <a:cubicBezTo>
                    <a:pt x="12" y="13"/>
                    <a:pt x="12" y="13"/>
                    <a:pt x="12" y="13"/>
                  </a:cubicBezTo>
                  <a:cubicBezTo>
                    <a:pt x="7" y="37"/>
                    <a:pt x="7" y="37"/>
                    <a:pt x="7" y="37"/>
                  </a:cubicBezTo>
                  <a:cubicBezTo>
                    <a:pt x="7" y="39"/>
                    <a:pt x="7" y="40"/>
                    <a:pt x="7" y="41"/>
                  </a:cubicBezTo>
                  <a:cubicBezTo>
                    <a:pt x="7" y="44"/>
                    <a:pt x="9" y="46"/>
                    <a:pt x="12" y="46"/>
                  </a:cubicBezTo>
                  <a:cubicBezTo>
                    <a:pt x="14" y="46"/>
                    <a:pt x="17" y="46"/>
                    <a:pt x="20" y="44"/>
                  </a:cubicBezTo>
                  <a:cubicBezTo>
                    <a:pt x="20" y="47"/>
                    <a:pt x="20" y="47"/>
                    <a:pt x="20" y="47"/>
                  </a:cubicBezTo>
                  <a:cubicBezTo>
                    <a:pt x="14" y="50"/>
                    <a:pt x="10" y="51"/>
                    <a:pt x="7" y="51"/>
                  </a:cubicBezTo>
                  <a:cubicBezTo>
                    <a:pt x="2" y="51"/>
                    <a:pt x="0" y="48"/>
                    <a:pt x="0" y="43"/>
                  </a:cubicBezTo>
                  <a:cubicBezTo>
                    <a:pt x="0" y="41"/>
                    <a:pt x="0" y="40"/>
                    <a:pt x="0" y="37"/>
                  </a:cubicBezTo>
                  <a:cubicBezTo>
                    <a:pt x="5" y="13"/>
                    <a:pt x="5" y="13"/>
                    <a:pt x="5" y="13"/>
                  </a:cubicBezTo>
                  <a:cubicBezTo>
                    <a:pt x="0" y="14"/>
                    <a:pt x="0" y="14"/>
                    <a:pt x="0" y="14"/>
                  </a:cubicBezTo>
                  <a:cubicBezTo>
                    <a:pt x="0" y="11"/>
                    <a:pt x="0" y="11"/>
                    <a:pt x="0" y="11"/>
                  </a:cubicBezTo>
                  <a:cubicBezTo>
                    <a:pt x="6" y="8"/>
                    <a:pt x="6" y="8"/>
                    <a:pt x="6" y="8"/>
                  </a:cubicBezTo>
                  <a:cubicBezTo>
                    <a:pt x="10" y="0"/>
                    <a:pt x="10" y="0"/>
                    <a:pt x="10" y="0"/>
                  </a:cubicBezTo>
                  <a:lnTo>
                    <a:pt x="14"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0" name="Freeform 12"/>
            <p:cNvSpPr>
              <a:spLocks/>
            </p:cNvSpPr>
            <p:nvPr/>
          </p:nvSpPr>
          <p:spPr bwMode="auto">
            <a:xfrm>
              <a:off x="4640263" y="6351588"/>
              <a:ext cx="146050" cy="222250"/>
            </a:xfrm>
            <a:custGeom>
              <a:avLst/>
              <a:gdLst>
                <a:gd name="T0" fmla="*/ 21 w 43"/>
                <a:gd name="T1" fmla="*/ 0 h 65"/>
                <a:gd name="T2" fmla="*/ 17 w 43"/>
                <a:gd name="T3" fmla="*/ 15 h 65"/>
                <a:gd name="T4" fmla="*/ 14 w 43"/>
                <a:gd name="T5" fmla="*/ 30 h 65"/>
                <a:gd name="T6" fmla="*/ 31 w 43"/>
                <a:gd name="T7" fmla="*/ 22 h 65"/>
                <a:gd name="T8" fmla="*/ 39 w 43"/>
                <a:gd name="T9" fmla="*/ 29 h 65"/>
                <a:gd name="T10" fmla="*/ 37 w 43"/>
                <a:gd name="T11" fmla="*/ 37 h 65"/>
                <a:gd name="T12" fmla="*/ 34 w 43"/>
                <a:gd name="T13" fmla="*/ 51 h 65"/>
                <a:gd name="T14" fmla="*/ 33 w 43"/>
                <a:gd name="T15" fmla="*/ 56 h 65"/>
                <a:gd name="T16" fmla="*/ 38 w 43"/>
                <a:gd name="T17" fmla="*/ 61 h 65"/>
                <a:gd name="T18" fmla="*/ 43 w 43"/>
                <a:gd name="T19" fmla="*/ 60 h 65"/>
                <a:gd name="T20" fmla="*/ 43 w 43"/>
                <a:gd name="T21" fmla="*/ 62 h 65"/>
                <a:gd name="T22" fmla="*/ 32 w 43"/>
                <a:gd name="T23" fmla="*/ 65 h 65"/>
                <a:gd name="T24" fmla="*/ 26 w 43"/>
                <a:gd name="T25" fmla="*/ 60 h 65"/>
                <a:gd name="T26" fmla="*/ 26 w 43"/>
                <a:gd name="T27" fmla="*/ 55 h 65"/>
                <a:gd name="T28" fmla="*/ 30 w 43"/>
                <a:gd name="T29" fmla="*/ 39 h 65"/>
                <a:gd name="T30" fmla="*/ 31 w 43"/>
                <a:gd name="T31" fmla="*/ 33 h 65"/>
                <a:gd name="T32" fmla="*/ 27 w 43"/>
                <a:gd name="T33" fmla="*/ 27 h 65"/>
                <a:gd name="T34" fmla="*/ 13 w 43"/>
                <a:gd name="T35" fmla="*/ 35 h 65"/>
                <a:gd name="T36" fmla="*/ 8 w 43"/>
                <a:gd name="T37" fmla="*/ 65 h 65"/>
                <a:gd name="T38" fmla="*/ 0 w 43"/>
                <a:gd name="T39" fmla="*/ 65 h 65"/>
                <a:gd name="T40" fmla="*/ 12 w 43"/>
                <a:gd name="T41" fmla="*/ 6 h 65"/>
                <a:gd name="T42" fmla="*/ 4 w 43"/>
                <a:gd name="T43" fmla="*/ 5 h 65"/>
                <a:gd name="T44" fmla="*/ 4 w 43"/>
                <a:gd name="T45" fmla="*/ 2 h 65"/>
                <a:gd name="T46" fmla="*/ 18 w 43"/>
                <a:gd name="T47" fmla="*/ 0 h 65"/>
                <a:gd name="T48" fmla="*/ 21 w 43"/>
                <a:gd name="T4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 h="65">
                  <a:moveTo>
                    <a:pt x="21" y="0"/>
                  </a:moveTo>
                  <a:cubicBezTo>
                    <a:pt x="19" y="6"/>
                    <a:pt x="18" y="10"/>
                    <a:pt x="17" y="15"/>
                  </a:cubicBezTo>
                  <a:cubicBezTo>
                    <a:pt x="14" y="30"/>
                    <a:pt x="14" y="30"/>
                    <a:pt x="14" y="30"/>
                  </a:cubicBezTo>
                  <a:cubicBezTo>
                    <a:pt x="22" y="24"/>
                    <a:pt x="27" y="22"/>
                    <a:pt x="31" y="22"/>
                  </a:cubicBezTo>
                  <a:cubicBezTo>
                    <a:pt x="36" y="22"/>
                    <a:pt x="39" y="25"/>
                    <a:pt x="39" y="29"/>
                  </a:cubicBezTo>
                  <a:cubicBezTo>
                    <a:pt x="39" y="31"/>
                    <a:pt x="38" y="33"/>
                    <a:pt x="37" y="37"/>
                  </a:cubicBezTo>
                  <a:cubicBezTo>
                    <a:pt x="34" y="51"/>
                    <a:pt x="34" y="51"/>
                    <a:pt x="34" y="51"/>
                  </a:cubicBezTo>
                  <a:cubicBezTo>
                    <a:pt x="34" y="53"/>
                    <a:pt x="33" y="55"/>
                    <a:pt x="33" y="56"/>
                  </a:cubicBezTo>
                  <a:cubicBezTo>
                    <a:pt x="33" y="59"/>
                    <a:pt x="35" y="61"/>
                    <a:pt x="38" y="61"/>
                  </a:cubicBezTo>
                  <a:cubicBezTo>
                    <a:pt x="39" y="61"/>
                    <a:pt x="41" y="60"/>
                    <a:pt x="43" y="60"/>
                  </a:cubicBezTo>
                  <a:cubicBezTo>
                    <a:pt x="43" y="62"/>
                    <a:pt x="43" y="62"/>
                    <a:pt x="43" y="62"/>
                  </a:cubicBezTo>
                  <a:cubicBezTo>
                    <a:pt x="38" y="64"/>
                    <a:pt x="35" y="65"/>
                    <a:pt x="32" y="65"/>
                  </a:cubicBezTo>
                  <a:cubicBezTo>
                    <a:pt x="28" y="65"/>
                    <a:pt x="26" y="63"/>
                    <a:pt x="26" y="60"/>
                  </a:cubicBezTo>
                  <a:cubicBezTo>
                    <a:pt x="26" y="58"/>
                    <a:pt x="26" y="57"/>
                    <a:pt x="26" y="55"/>
                  </a:cubicBezTo>
                  <a:cubicBezTo>
                    <a:pt x="30" y="39"/>
                    <a:pt x="30" y="39"/>
                    <a:pt x="30" y="39"/>
                  </a:cubicBezTo>
                  <a:cubicBezTo>
                    <a:pt x="31" y="36"/>
                    <a:pt x="31" y="34"/>
                    <a:pt x="31" y="33"/>
                  </a:cubicBezTo>
                  <a:cubicBezTo>
                    <a:pt x="31" y="29"/>
                    <a:pt x="29" y="27"/>
                    <a:pt x="27" y="27"/>
                  </a:cubicBezTo>
                  <a:cubicBezTo>
                    <a:pt x="23" y="27"/>
                    <a:pt x="19" y="30"/>
                    <a:pt x="13" y="35"/>
                  </a:cubicBezTo>
                  <a:cubicBezTo>
                    <a:pt x="8" y="65"/>
                    <a:pt x="8" y="65"/>
                    <a:pt x="8" y="65"/>
                  </a:cubicBezTo>
                  <a:cubicBezTo>
                    <a:pt x="0" y="65"/>
                    <a:pt x="0" y="65"/>
                    <a:pt x="0" y="65"/>
                  </a:cubicBezTo>
                  <a:cubicBezTo>
                    <a:pt x="12" y="6"/>
                    <a:pt x="12" y="6"/>
                    <a:pt x="12" y="6"/>
                  </a:cubicBezTo>
                  <a:cubicBezTo>
                    <a:pt x="4" y="5"/>
                    <a:pt x="4" y="5"/>
                    <a:pt x="4" y="5"/>
                  </a:cubicBezTo>
                  <a:cubicBezTo>
                    <a:pt x="4" y="2"/>
                    <a:pt x="4" y="2"/>
                    <a:pt x="4" y="2"/>
                  </a:cubicBezTo>
                  <a:cubicBezTo>
                    <a:pt x="18" y="0"/>
                    <a:pt x="18" y="0"/>
                    <a:pt x="18" y="0"/>
                  </a:cubicBezTo>
                  <a:lnTo>
                    <a:pt x="21"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1" name="Freeform 13"/>
            <p:cNvSpPr>
              <a:spLocks noEditPoints="1"/>
            </p:cNvSpPr>
            <p:nvPr/>
          </p:nvSpPr>
          <p:spPr bwMode="auto">
            <a:xfrm>
              <a:off x="4803775" y="6427788"/>
              <a:ext cx="104775" cy="146050"/>
            </a:xfrm>
            <a:custGeom>
              <a:avLst/>
              <a:gdLst>
                <a:gd name="T0" fmla="*/ 30 w 31"/>
                <a:gd name="T1" fmla="*/ 35 h 43"/>
                <a:gd name="T2" fmla="*/ 13 w 31"/>
                <a:gd name="T3" fmla="*/ 43 h 43"/>
                <a:gd name="T4" fmla="*/ 0 w 31"/>
                <a:gd name="T5" fmla="*/ 27 h 43"/>
                <a:gd name="T6" fmla="*/ 11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20 w 31"/>
                <a:gd name="T23" fmla="*/ 17 h 43"/>
                <a:gd name="T24" fmla="*/ 25 w 31"/>
                <a:gd name="T25" fmla="*/ 9 h 43"/>
                <a:gd name="T26" fmla="*/ 20 w 31"/>
                <a:gd name="T27" fmla="*/ 4 h 43"/>
                <a:gd name="T28" fmla="*/ 8 w 31"/>
                <a:gd name="T29" fmla="*/ 20 h 43"/>
                <a:gd name="T30" fmla="*/ 20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1" y="5"/>
                  </a:cubicBezTo>
                  <a:cubicBezTo>
                    <a:pt x="14" y="2"/>
                    <a:pt x="19" y="0"/>
                    <a:pt x="22" y="0"/>
                  </a:cubicBezTo>
                  <a:cubicBezTo>
                    <a:pt x="28" y="0"/>
                    <a:pt x="31" y="4"/>
                    <a:pt x="31" y="9"/>
                  </a:cubicBezTo>
                  <a:cubicBezTo>
                    <a:pt x="31" y="17"/>
                    <a:pt x="23" y="22"/>
                    <a:pt x="7" y="23"/>
                  </a:cubicBezTo>
                  <a:cubicBezTo>
                    <a:pt x="7" y="24"/>
                    <a:pt x="7" y="26"/>
                    <a:pt x="7" y="27"/>
                  </a:cubicBezTo>
                  <a:cubicBezTo>
                    <a:pt x="7" y="34"/>
                    <a:pt x="10" y="38"/>
                    <a:pt x="16" y="38"/>
                  </a:cubicBezTo>
                  <a:cubicBezTo>
                    <a:pt x="20" y="38"/>
                    <a:pt x="25" y="36"/>
                    <a:pt x="30" y="31"/>
                  </a:cubicBezTo>
                  <a:lnTo>
                    <a:pt x="30" y="35"/>
                  </a:lnTo>
                  <a:close/>
                  <a:moveTo>
                    <a:pt x="20" y="17"/>
                  </a:moveTo>
                  <a:cubicBezTo>
                    <a:pt x="23" y="14"/>
                    <a:pt x="25" y="12"/>
                    <a:pt x="25" y="9"/>
                  </a:cubicBezTo>
                  <a:cubicBezTo>
                    <a:pt x="25" y="6"/>
                    <a:pt x="23" y="4"/>
                    <a:pt x="20" y="4"/>
                  </a:cubicBezTo>
                  <a:cubicBezTo>
                    <a:pt x="15" y="4"/>
                    <a:pt x="10" y="10"/>
                    <a:pt x="8" y="20"/>
                  </a:cubicBezTo>
                  <a:cubicBezTo>
                    <a:pt x="13" y="20"/>
                    <a:pt x="17" y="19"/>
                    <a:pt x="20"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2" name="Freeform 14"/>
            <p:cNvSpPr>
              <a:spLocks noEditPoints="1"/>
            </p:cNvSpPr>
            <p:nvPr/>
          </p:nvSpPr>
          <p:spPr bwMode="auto">
            <a:xfrm>
              <a:off x="4976813" y="6369050"/>
              <a:ext cx="169863" cy="204788"/>
            </a:xfrm>
            <a:custGeom>
              <a:avLst/>
              <a:gdLst>
                <a:gd name="T0" fmla="*/ 28 w 50"/>
                <a:gd name="T1" fmla="*/ 0 h 60"/>
                <a:gd name="T2" fmla="*/ 43 w 50"/>
                <a:gd name="T3" fmla="*/ 3 h 60"/>
                <a:gd name="T4" fmla="*/ 50 w 50"/>
                <a:gd name="T5" fmla="*/ 15 h 60"/>
                <a:gd name="T6" fmla="*/ 23 w 50"/>
                <a:gd name="T7" fmla="*/ 37 h 60"/>
                <a:gd name="T8" fmla="*/ 18 w 50"/>
                <a:gd name="T9" fmla="*/ 37 h 60"/>
                <a:gd name="T10" fmla="*/ 14 w 50"/>
                <a:gd name="T11" fmla="*/ 54 h 60"/>
                <a:gd name="T12" fmla="*/ 15 w 50"/>
                <a:gd name="T13" fmla="*/ 56 h 60"/>
                <a:gd name="T14" fmla="*/ 21 w 50"/>
                <a:gd name="T15" fmla="*/ 56 h 60"/>
                <a:gd name="T16" fmla="*/ 21 w 50"/>
                <a:gd name="T17" fmla="*/ 60 h 60"/>
                <a:gd name="T18" fmla="*/ 0 w 50"/>
                <a:gd name="T19" fmla="*/ 60 h 60"/>
                <a:gd name="T20" fmla="*/ 0 w 50"/>
                <a:gd name="T21" fmla="*/ 56 h 60"/>
                <a:gd name="T22" fmla="*/ 5 w 50"/>
                <a:gd name="T23" fmla="*/ 56 h 60"/>
                <a:gd name="T24" fmla="*/ 7 w 50"/>
                <a:gd name="T25" fmla="*/ 54 h 60"/>
                <a:gd name="T26" fmla="*/ 16 w 50"/>
                <a:gd name="T27" fmla="*/ 6 h 60"/>
                <a:gd name="T28" fmla="*/ 15 w 50"/>
                <a:gd name="T29" fmla="*/ 4 h 60"/>
                <a:gd name="T30" fmla="*/ 10 w 50"/>
                <a:gd name="T31" fmla="*/ 4 h 60"/>
                <a:gd name="T32" fmla="*/ 10 w 50"/>
                <a:gd name="T33" fmla="*/ 0 h 60"/>
                <a:gd name="T34" fmla="*/ 28 w 50"/>
                <a:gd name="T35" fmla="*/ 0 h 60"/>
                <a:gd name="T36" fmla="*/ 18 w 50"/>
                <a:gd name="T37" fmla="*/ 33 h 60"/>
                <a:gd name="T38" fmla="*/ 22 w 50"/>
                <a:gd name="T39" fmla="*/ 33 h 60"/>
                <a:gd name="T40" fmla="*/ 42 w 50"/>
                <a:gd name="T41" fmla="*/ 16 h 60"/>
                <a:gd name="T42" fmla="*/ 28 w 50"/>
                <a:gd name="T43" fmla="*/ 4 h 60"/>
                <a:gd name="T44" fmla="*/ 24 w 50"/>
                <a:gd name="T45" fmla="*/ 4 h 60"/>
                <a:gd name="T46" fmla="*/ 18 w 50"/>
                <a:gd name="T47"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60">
                  <a:moveTo>
                    <a:pt x="28" y="0"/>
                  </a:moveTo>
                  <a:cubicBezTo>
                    <a:pt x="36" y="0"/>
                    <a:pt x="40" y="1"/>
                    <a:pt x="43" y="3"/>
                  </a:cubicBezTo>
                  <a:cubicBezTo>
                    <a:pt x="48" y="5"/>
                    <a:pt x="50" y="9"/>
                    <a:pt x="50" y="15"/>
                  </a:cubicBezTo>
                  <a:cubicBezTo>
                    <a:pt x="50" y="28"/>
                    <a:pt x="39" y="37"/>
                    <a:pt x="23" y="37"/>
                  </a:cubicBezTo>
                  <a:cubicBezTo>
                    <a:pt x="22" y="37"/>
                    <a:pt x="21" y="37"/>
                    <a:pt x="18" y="37"/>
                  </a:cubicBezTo>
                  <a:cubicBezTo>
                    <a:pt x="14" y="54"/>
                    <a:pt x="14" y="54"/>
                    <a:pt x="14" y="54"/>
                  </a:cubicBezTo>
                  <a:cubicBezTo>
                    <a:pt x="15" y="56"/>
                    <a:pt x="15" y="56"/>
                    <a:pt x="15" y="56"/>
                  </a:cubicBezTo>
                  <a:cubicBezTo>
                    <a:pt x="21" y="56"/>
                    <a:pt x="21" y="56"/>
                    <a:pt x="21" y="56"/>
                  </a:cubicBezTo>
                  <a:cubicBezTo>
                    <a:pt x="21" y="60"/>
                    <a:pt x="21" y="60"/>
                    <a:pt x="21" y="60"/>
                  </a:cubicBezTo>
                  <a:cubicBezTo>
                    <a:pt x="0" y="60"/>
                    <a:pt x="0" y="60"/>
                    <a:pt x="0" y="60"/>
                  </a:cubicBezTo>
                  <a:cubicBezTo>
                    <a:pt x="0" y="56"/>
                    <a:pt x="0" y="56"/>
                    <a:pt x="0" y="56"/>
                  </a:cubicBezTo>
                  <a:cubicBezTo>
                    <a:pt x="5" y="56"/>
                    <a:pt x="5" y="56"/>
                    <a:pt x="5" y="56"/>
                  </a:cubicBezTo>
                  <a:cubicBezTo>
                    <a:pt x="7" y="54"/>
                    <a:pt x="7" y="54"/>
                    <a:pt x="7" y="54"/>
                  </a:cubicBezTo>
                  <a:cubicBezTo>
                    <a:pt x="16" y="6"/>
                    <a:pt x="16" y="6"/>
                    <a:pt x="16" y="6"/>
                  </a:cubicBezTo>
                  <a:cubicBezTo>
                    <a:pt x="15" y="4"/>
                    <a:pt x="15" y="4"/>
                    <a:pt x="15" y="4"/>
                  </a:cubicBezTo>
                  <a:cubicBezTo>
                    <a:pt x="10" y="4"/>
                    <a:pt x="10" y="4"/>
                    <a:pt x="10" y="4"/>
                  </a:cubicBezTo>
                  <a:cubicBezTo>
                    <a:pt x="10" y="0"/>
                    <a:pt x="10" y="0"/>
                    <a:pt x="10" y="0"/>
                  </a:cubicBezTo>
                  <a:lnTo>
                    <a:pt x="28" y="0"/>
                  </a:lnTo>
                  <a:close/>
                  <a:moveTo>
                    <a:pt x="18" y="33"/>
                  </a:moveTo>
                  <a:cubicBezTo>
                    <a:pt x="20" y="33"/>
                    <a:pt x="21" y="33"/>
                    <a:pt x="22" y="33"/>
                  </a:cubicBezTo>
                  <a:cubicBezTo>
                    <a:pt x="35" y="33"/>
                    <a:pt x="42" y="27"/>
                    <a:pt x="42" y="16"/>
                  </a:cubicBezTo>
                  <a:cubicBezTo>
                    <a:pt x="42" y="8"/>
                    <a:pt x="37" y="4"/>
                    <a:pt x="28" y="4"/>
                  </a:cubicBezTo>
                  <a:cubicBezTo>
                    <a:pt x="27" y="4"/>
                    <a:pt x="27" y="4"/>
                    <a:pt x="24" y="4"/>
                  </a:cubicBezTo>
                  <a:lnTo>
                    <a:pt x="18" y="33"/>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3" name="Freeform 15"/>
            <p:cNvSpPr>
              <a:spLocks/>
            </p:cNvSpPr>
            <p:nvPr/>
          </p:nvSpPr>
          <p:spPr bwMode="auto">
            <a:xfrm>
              <a:off x="5156200" y="6427788"/>
              <a:ext cx="206375" cy="146050"/>
            </a:xfrm>
            <a:custGeom>
              <a:avLst/>
              <a:gdLst>
                <a:gd name="T0" fmla="*/ 13 w 61"/>
                <a:gd name="T1" fmla="*/ 0 h 43"/>
                <a:gd name="T2" fmla="*/ 15 w 61"/>
                <a:gd name="T3" fmla="*/ 35 h 43"/>
                <a:gd name="T4" fmla="*/ 31 w 61"/>
                <a:gd name="T5" fmla="*/ 2 h 43"/>
                <a:gd name="T6" fmla="*/ 37 w 61"/>
                <a:gd name="T7" fmla="*/ 1 h 43"/>
                <a:gd name="T8" fmla="*/ 39 w 61"/>
                <a:gd name="T9" fmla="*/ 36 h 43"/>
                <a:gd name="T10" fmla="*/ 43 w 61"/>
                <a:gd name="T11" fmla="*/ 30 h 43"/>
                <a:gd name="T12" fmla="*/ 53 w 61"/>
                <a:gd name="T13" fmla="*/ 12 h 43"/>
                <a:gd name="T14" fmla="*/ 52 w 61"/>
                <a:gd name="T15" fmla="*/ 2 h 43"/>
                <a:gd name="T16" fmla="*/ 56 w 61"/>
                <a:gd name="T17" fmla="*/ 0 h 43"/>
                <a:gd name="T18" fmla="*/ 61 w 61"/>
                <a:gd name="T19" fmla="*/ 5 h 43"/>
                <a:gd name="T20" fmla="*/ 38 w 61"/>
                <a:gd name="T21" fmla="*/ 43 h 43"/>
                <a:gd name="T22" fmla="*/ 33 w 61"/>
                <a:gd name="T23" fmla="*/ 43 h 43"/>
                <a:gd name="T24" fmla="*/ 31 w 61"/>
                <a:gd name="T25" fmla="*/ 12 h 43"/>
                <a:gd name="T26" fmla="*/ 14 w 61"/>
                <a:gd name="T27" fmla="*/ 43 h 43"/>
                <a:gd name="T28" fmla="*/ 8 w 61"/>
                <a:gd name="T29" fmla="*/ 43 h 43"/>
                <a:gd name="T30" fmla="*/ 9 w 61"/>
                <a:gd name="T31" fmla="*/ 41 h 43"/>
                <a:gd name="T32" fmla="*/ 7 w 61"/>
                <a:gd name="T33" fmla="*/ 6 h 43"/>
                <a:gd name="T34" fmla="*/ 0 w 61"/>
                <a:gd name="T35" fmla="*/ 5 h 43"/>
                <a:gd name="T36" fmla="*/ 0 w 61"/>
                <a:gd name="T37" fmla="*/ 3 h 43"/>
                <a:gd name="T38" fmla="*/ 10 w 61"/>
                <a:gd name="T39" fmla="*/ 0 h 43"/>
                <a:gd name="T40" fmla="*/ 13 w 61"/>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2" y="2"/>
                    <a:pt x="52" y="2"/>
                    <a:pt x="52" y="2"/>
                  </a:cubicBezTo>
                  <a:cubicBezTo>
                    <a:pt x="53" y="1"/>
                    <a:pt x="54" y="0"/>
                    <a:pt x="56" y="0"/>
                  </a:cubicBezTo>
                  <a:cubicBezTo>
                    <a:pt x="59" y="0"/>
                    <a:pt x="61" y="2"/>
                    <a:pt x="61" y="5"/>
                  </a:cubicBezTo>
                  <a:cubicBezTo>
                    <a:pt x="61"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7" y="6"/>
                    <a:pt x="7" y="6"/>
                    <a:pt x="7"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4" name="Freeform 16"/>
            <p:cNvSpPr>
              <a:spLocks/>
            </p:cNvSpPr>
            <p:nvPr/>
          </p:nvSpPr>
          <p:spPr bwMode="auto">
            <a:xfrm>
              <a:off x="5373688" y="6365875"/>
              <a:ext cx="173038" cy="211138"/>
            </a:xfrm>
            <a:custGeom>
              <a:avLst/>
              <a:gdLst>
                <a:gd name="T0" fmla="*/ 49 w 51"/>
                <a:gd name="T1" fmla="*/ 17 h 62"/>
                <a:gd name="T2" fmla="*/ 45 w 51"/>
                <a:gd name="T3" fmla="*/ 17 h 62"/>
                <a:gd name="T4" fmla="*/ 45 w 51"/>
                <a:gd name="T5" fmla="*/ 9 h 62"/>
                <a:gd name="T6" fmla="*/ 44 w 51"/>
                <a:gd name="T7" fmla="*/ 7 h 62"/>
                <a:gd name="T8" fmla="*/ 35 w 51"/>
                <a:gd name="T9" fmla="*/ 5 h 62"/>
                <a:gd name="T10" fmla="*/ 9 w 51"/>
                <a:gd name="T11" fmla="*/ 38 h 62"/>
                <a:gd name="T12" fmla="*/ 27 w 51"/>
                <a:gd name="T13" fmla="*/ 57 h 62"/>
                <a:gd name="T14" fmla="*/ 34 w 51"/>
                <a:gd name="T15" fmla="*/ 56 h 62"/>
                <a:gd name="T16" fmla="*/ 36 w 51"/>
                <a:gd name="T17" fmla="*/ 55 h 62"/>
                <a:gd name="T18" fmla="*/ 40 w 51"/>
                <a:gd name="T19" fmla="*/ 45 h 62"/>
                <a:gd name="T20" fmla="*/ 44 w 51"/>
                <a:gd name="T21" fmla="*/ 45 h 62"/>
                <a:gd name="T22" fmla="*/ 41 w 51"/>
                <a:gd name="T23" fmla="*/ 59 h 62"/>
                <a:gd name="T24" fmla="*/ 24 w 51"/>
                <a:gd name="T25" fmla="*/ 62 h 62"/>
                <a:gd name="T26" fmla="*/ 0 w 51"/>
                <a:gd name="T27" fmla="*/ 37 h 62"/>
                <a:gd name="T28" fmla="*/ 35 w 51"/>
                <a:gd name="T29" fmla="*/ 0 h 62"/>
                <a:gd name="T30" fmla="*/ 51 w 51"/>
                <a:gd name="T31" fmla="*/ 3 h 62"/>
                <a:gd name="T32" fmla="*/ 49 w 51"/>
                <a:gd name="T33" fmla="*/ 1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62">
                  <a:moveTo>
                    <a:pt x="49" y="17"/>
                  </a:moveTo>
                  <a:cubicBezTo>
                    <a:pt x="45" y="17"/>
                    <a:pt x="45" y="17"/>
                    <a:pt x="45" y="17"/>
                  </a:cubicBezTo>
                  <a:cubicBezTo>
                    <a:pt x="45" y="9"/>
                    <a:pt x="45" y="9"/>
                    <a:pt x="45" y="9"/>
                  </a:cubicBezTo>
                  <a:cubicBezTo>
                    <a:pt x="44" y="7"/>
                    <a:pt x="44" y="7"/>
                    <a:pt x="44" y="7"/>
                  </a:cubicBezTo>
                  <a:cubicBezTo>
                    <a:pt x="41" y="5"/>
                    <a:pt x="39" y="5"/>
                    <a:pt x="35" y="5"/>
                  </a:cubicBezTo>
                  <a:cubicBezTo>
                    <a:pt x="20" y="5"/>
                    <a:pt x="9" y="19"/>
                    <a:pt x="9" y="38"/>
                  </a:cubicBezTo>
                  <a:cubicBezTo>
                    <a:pt x="9" y="50"/>
                    <a:pt x="15" y="57"/>
                    <a:pt x="27" y="57"/>
                  </a:cubicBezTo>
                  <a:cubicBezTo>
                    <a:pt x="29" y="57"/>
                    <a:pt x="31" y="57"/>
                    <a:pt x="34" y="56"/>
                  </a:cubicBezTo>
                  <a:cubicBezTo>
                    <a:pt x="36" y="55"/>
                    <a:pt x="36" y="55"/>
                    <a:pt x="36" y="55"/>
                  </a:cubicBezTo>
                  <a:cubicBezTo>
                    <a:pt x="40" y="45"/>
                    <a:pt x="40" y="45"/>
                    <a:pt x="40" y="45"/>
                  </a:cubicBezTo>
                  <a:cubicBezTo>
                    <a:pt x="44" y="45"/>
                    <a:pt x="44" y="45"/>
                    <a:pt x="44" y="45"/>
                  </a:cubicBezTo>
                  <a:cubicBezTo>
                    <a:pt x="41" y="59"/>
                    <a:pt x="41" y="59"/>
                    <a:pt x="41" y="59"/>
                  </a:cubicBezTo>
                  <a:cubicBezTo>
                    <a:pt x="34" y="61"/>
                    <a:pt x="29" y="62"/>
                    <a:pt x="24" y="62"/>
                  </a:cubicBezTo>
                  <a:cubicBezTo>
                    <a:pt x="9" y="62"/>
                    <a:pt x="0" y="52"/>
                    <a:pt x="0" y="37"/>
                  </a:cubicBezTo>
                  <a:cubicBezTo>
                    <a:pt x="0" y="17"/>
                    <a:pt x="16" y="0"/>
                    <a:pt x="35" y="0"/>
                  </a:cubicBezTo>
                  <a:cubicBezTo>
                    <a:pt x="40" y="0"/>
                    <a:pt x="45" y="1"/>
                    <a:pt x="51" y="3"/>
                  </a:cubicBezTo>
                  <a:lnTo>
                    <a:pt x="49" y="17"/>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5" name="Freeform 17"/>
            <p:cNvSpPr>
              <a:spLocks/>
            </p:cNvSpPr>
            <p:nvPr/>
          </p:nvSpPr>
          <p:spPr bwMode="auto">
            <a:xfrm>
              <a:off x="5611813" y="6427788"/>
              <a:ext cx="146050" cy="146050"/>
            </a:xfrm>
            <a:custGeom>
              <a:avLst/>
              <a:gdLst>
                <a:gd name="T0" fmla="*/ 15 w 43"/>
                <a:gd name="T1" fmla="*/ 0 h 43"/>
                <a:gd name="T2" fmla="*/ 14 w 43"/>
                <a:gd name="T3" fmla="*/ 9 h 43"/>
                <a:gd name="T4" fmla="*/ 31 w 43"/>
                <a:gd name="T5" fmla="*/ 0 h 43"/>
                <a:gd name="T6" fmla="*/ 38 w 43"/>
                <a:gd name="T7" fmla="*/ 7 h 43"/>
                <a:gd name="T8" fmla="*/ 37 w 43"/>
                <a:gd name="T9" fmla="*/ 15 h 43"/>
                <a:gd name="T10" fmla="*/ 34 w 43"/>
                <a:gd name="T11" fmla="*/ 29 h 43"/>
                <a:gd name="T12" fmla="*/ 33 w 43"/>
                <a:gd name="T13" fmla="*/ 34 h 43"/>
                <a:gd name="T14" fmla="*/ 38 w 43"/>
                <a:gd name="T15" fmla="*/ 39 h 43"/>
                <a:gd name="T16" fmla="*/ 43 w 43"/>
                <a:gd name="T17" fmla="*/ 38 h 43"/>
                <a:gd name="T18" fmla="*/ 43 w 43"/>
                <a:gd name="T19" fmla="*/ 40 h 43"/>
                <a:gd name="T20" fmla="*/ 32 w 43"/>
                <a:gd name="T21" fmla="*/ 43 h 43"/>
                <a:gd name="T22" fmla="*/ 26 w 43"/>
                <a:gd name="T23" fmla="*/ 38 h 43"/>
                <a:gd name="T24" fmla="*/ 26 w 43"/>
                <a:gd name="T25" fmla="*/ 33 h 43"/>
                <a:gd name="T26" fmla="*/ 30 w 43"/>
                <a:gd name="T27" fmla="*/ 17 h 43"/>
                <a:gd name="T28" fmla="*/ 31 w 43"/>
                <a:gd name="T29" fmla="*/ 11 h 43"/>
                <a:gd name="T30" fmla="*/ 26 w 43"/>
                <a:gd name="T31" fmla="*/ 5 h 43"/>
                <a:gd name="T32" fmla="*/ 13 w 43"/>
                <a:gd name="T33" fmla="*/ 13 h 43"/>
                <a:gd name="T34" fmla="*/ 8 w 43"/>
                <a:gd name="T35" fmla="*/ 43 h 43"/>
                <a:gd name="T36" fmla="*/ 0 w 43"/>
                <a:gd name="T37" fmla="*/ 43 h 43"/>
                <a:gd name="T38" fmla="*/ 7 w 43"/>
                <a:gd name="T39" fmla="*/ 7 h 43"/>
                <a:gd name="T40" fmla="*/ 0 w 43"/>
                <a:gd name="T41" fmla="*/ 5 h 43"/>
                <a:gd name="T42" fmla="*/ 0 w 43"/>
                <a:gd name="T43" fmla="*/ 3 h 43"/>
                <a:gd name="T44" fmla="*/ 13 w 43"/>
                <a:gd name="T45" fmla="*/ 0 h 43"/>
                <a:gd name="T46" fmla="*/ 15 w 43"/>
                <a:gd name="T4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43">
                  <a:moveTo>
                    <a:pt x="15" y="0"/>
                  </a:moveTo>
                  <a:cubicBezTo>
                    <a:pt x="14" y="9"/>
                    <a:pt x="14" y="9"/>
                    <a:pt x="14" y="9"/>
                  </a:cubicBezTo>
                  <a:cubicBezTo>
                    <a:pt x="22" y="2"/>
                    <a:pt x="26" y="0"/>
                    <a:pt x="31" y="0"/>
                  </a:cubicBezTo>
                  <a:cubicBezTo>
                    <a:pt x="35" y="0"/>
                    <a:pt x="38" y="3"/>
                    <a:pt x="38" y="7"/>
                  </a:cubicBezTo>
                  <a:cubicBezTo>
                    <a:pt x="38" y="9"/>
                    <a:pt x="38" y="10"/>
                    <a:pt x="37" y="15"/>
                  </a:cubicBezTo>
                  <a:cubicBezTo>
                    <a:pt x="34" y="29"/>
                    <a:pt x="34" y="29"/>
                    <a:pt x="34" y="29"/>
                  </a:cubicBezTo>
                  <a:cubicBezTo>
                    <a:pt x="33" y="32"/>
                    <a:pt x="33" y="33"/>
                    <a:pt x="33" y="34"/>
                  </a:cubicBezTo>
                  <a:cubicBezTo>
                    <a:pt x="33" y="37"/>
                    <a:pt x="35" y="39"/>
                    <a:pt x="38" y="39"/>
                  </a:cubicBezTo>
                  <a:cubicBezTo>
                    <a:pt x="39" y="39"/>
                    <a:pt x="40" y="38"/>
                    <a:pt x="43" y="38"/>
                  </a:cubicBezTo>
                  <a:cubicBezTo>
                    <a:pt x="43" y="40"/>
                    <a:pt x="43" y="40"/>
                    <a:pt x="43" y="40"/>
                  </a:cubicBezTo>
                  <a:cubicBezTo>
                    <a:pt x="37" y="43"/>
                    <a:pt x="35" y="43"/>
                    <a:pt x="32" y="43"/>
                  </a:cubicBezTo>
                  <a:cubicBezTo>
                    <a:pt x="28" y="43"/>
                    <a:pt x="26" y="41"/>
                    <a:pt x="26" y="38"/>
                  </a:cubicBezTo>
                  <a:cubicBezTo>
                    <a:pt x="26" y="37"/>
                    <a:pt x="26" y="35"/>
                    <a:pt x="26" y="33"/>
                  </a:cubicBezTo>
                  <a:cubicBezTo>
                    <a:pt x="30" y="17"/>
                    <a:pt x="30" y="17"/>
                    <a:pt x="30" y="17"/>
                  </a:cubicBezTo>
                  <a:cubicBezTo>
                    <a:pt x="31" y="15"/>
                    <a:pt x="31" y="12"/>
                    <a:pt x="31" y="11"/>
                  </a:cubicBezTo>
                  <a:cubicBezTo>
                    <a:pt x="31" y="7"/>
                    <a:pt x="29" y="5"/>
                    <a:pt x="26" y="5"/>
                  </a:cubicBezTo>
                  <a:cubicBezTo>
                    <a:pt x="23" y="5"/>
                    <a:pt x="19" y="8"/>
                    <a:pt x="13" y="13"/>
                  </a:cubicBezTo>
                  <a:cubicBezTo>
                    <a:pt x="8" y="43"/>
                    <a:pt x="8" y="43"/>
                    <a:pt x="8" y="43"/>
                  </a:cubicBezTo>
                  <a:cubicBezTo>
                    <a:pt x="0" y="43"/>
                    <a:pt x="0" y="43"/>
                    <a:pt x="0" y="43"/>
                  </a:cubicBezTo>
                  <a:cubicBezTo>
                    <a:pt x="7" y="7"/>
                    <a:pt x="7" y="7"/>
                    <a:pt x="7"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6" name="Freeform 18"/>
            <p:cNvSpPr>
              <a:spLocks noEditPoints="1"/>
            </p:cNvSpPr>
            <p:nvPr/>
          </p:nvSpPr>
          <p:spPr bwMode="auto">
            <a:xfrm>
              <a:off x="5773738" y="6427788"/>
              <a:ext cx="106363" cy="146050"/>
            </a:xfrm>
            <a:custGeom>
              <a:avLst/>
              <a:gdLst>
                <a:gd name="T0" fmla="*/ 30 w 31"/>
                <a:gd name="T1" fmla="*/ 35 h 43"/>
                <a:gd name="T2" fmla="*/ 13 w 31"/>
                <a:gd name="T3" fmla="*/ 43 h 43"/>
                <a:gd name="T4" fmla="*/ 0 w 31"/>
                <a:gd name="T5" fmla="*/ 27 h 43"/>
                <a:gd name="T6" fmla="*/ 10 w 31"/>
                <a:gd name="T7" fmla="*/ 5 h 43"/>
                <a:gd name="T8" fmla="*/ 22 w 31"/>
                <a:gd name="T9" fmla="*/ 0 h 43"/>
                <a:gd name="T10" fmla="*/ 31 w 31"/>
                <a:gd name="T11" fmla="*/ 9 h 43"/>
                <a:gd name="T12" fmla="*/ 7 w 31"/>
                <a:gd name="T13" fmla="*/ 23 h 43"/>
                <a:gd name="T14" fmla="*/ 7 w 31"/>
                <a:gd name="T15" fmla="*/ 27 h 43"/>
                <a:gd name="T16" fmla="*/ 16 w 31"/>
                <a:gd name="T17" fmla="*/ 38 h 43"/>
                <a:gd name="T18" fmla="*/ 30 w 31"/>
                <a:gd name="T19" fmla="*/ 31 h 43"/>
                <a:gd name="T20" fmla="*/ 30 w 31"/>
                <a:gd name="T21" fmla="*/ 35 h 43"/>
                <a:gd name="T22" fmla="*/ 19 w 31"/>
                <a:gd name="T23" fmla="*/ 17 h 43"/>
                <a:gd name="T24" fmla="*/ 25 w 31"/>
                <a:gd name="T25" fmla="*/ 9 h 43"/>
                <a:gd name="T26" fmla="*/ 20 w 31"/>
                <a:gd name="T27" fmla="*/ 4 h 43"/>
                <a:gd name="T28" fmla="*/ 7 w 31"/>
                <a:gd name="T29" fmla="*/ 20 h 43"/>
                <a:gd name="T30" fmla="*/ 19 w 31"/>
                <a:gd name="T31" fmla="*/ 1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43">
                  <a:moveTo>
                    <a:pt x="30" y="35"/>
                  </a:moveTo>
                  <a:cubicBezTo>
                    <a:pt x="24" y="41"/>
                    <a:pt x="19" y="43"/>
                    <a:pt x="13" y="43"/>
                  </a:cubicBezTo>
                  <a:cubicBezTo>
                    <a:pt x="5" y="43"/>
                    <a:pt x="0" y="37"/>
                    <a:pt x="0" y="27"/>
                  </a:cubicBezTo>
                  <a:cubicBezTo>
                    <a:pt x="0" y="18"/>
                    <a:pt x="4" y="10"/>
                    <a:pt x="10" y="5"/>
                  </a:cubicBezTo>
                  <a:cubicBezTo>
                    <a:pt x="14" y="2"/>
                    <a:pt x="18" y="0"/>
                    <a:pt x="22" y="0"/>
                  </a:cubicBezTo>
                  <a:cubicBezTo>
                    <a:pt x="27" y="0"/>
                    <a:pt x="31" y="4"/>
                    <a:pt x="31" y="9"/>
                  </a:cubicBezTo>
                  <a:cubicBezTo>
                    <a:pt x="31" y="17"/>
                    <a:pt x="22" y="22"/>
                    <a:pt x="7" y="23"/>
                  </a:cubicBezTo>
                  <a:cubicBezTo>
                    <a:pt x="7" y="24"/>
                    <a:pt x="7" y="26"/>
                    <a:pt x="7" y="27"/>
                  </a:cubicBezTo>
                  <a:cubicBezTo>
                    <a:pt x="7" y="34"/>
                    <a:pt x="10" y="38"/>
                    <a:pt x="16" y="38"/>
                  </a:cubicBezTo>
                  <a:cubicBezTo>
                    <a:pt x="20" y="38"/>
                    <a:pt x="24" y="36"/>
                    <a:pt x="30" y="31"/>
                  </a:cubicBezTo>
                  <a:lnTo>
                    <a:pt x="30" y="35"/>
                  </a:lnTo>
                  <a:close/>
                  <a:moveTo>
                    <a:pt x="19" y="17"/>
                  </a:moveTo>
                  <a:cubicBezTo>
                    <a:pt x="23" y="14"/>
                    <a:pt x="25" y="12"/>
                    <a:pt x="25" y="9"/>
                  </a:cubicBezTo>
                  <a:cubicBezTo>
                    <a:pt x="25" y="6"/>
                    <a:pt x="23" y="4"/>
                    <a:pt x="20" y="4"/>
                  </a:cubicBezTo>
                  <a:cubicBezTo>
                    <a:pt x="15" y="4"/>
                    <a:pt x="10" y="10"/>
                    <a:pt x="7" y="20"/>
                  </a:cubicBezTo>
                  <a:cubicBezTo>
                    <a:pt x="13" y="20"/>
                    <a:pt x="16" y="19"/>
                    <a:pt x="19"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7" name="Freeform 19"/>
            <p:cNvSpPr>
              <a:spLocks/>
            </p:cNvSpPr>
            <p:nvPr/>
          </p:nvSpPr>
          <p:spPr bwMode="auto">
            <a:xfrm>
              <a:off x="5902325" y="6399213"/>
              <a:ext cx="88900" cy="174625"/>
            </a:xfrm>
            <a:custGeom>
              <a:avLst/>
              <a:gdLst>
                <a:gd name="T0" fmla="*/ 15 w 26"/>
                <a:gd name="T1" fmla="*/ 0 h 51"/>
                <a:gd name="T2" fmla="*/ 13 w 26"/>
                <a:gd name="T3" fmla="*/ 10 h 51"/>
                <a:gd name="T4" fmla="*/ 26 w 26"/>
                <a:gd name="T5" fmla="*/ 10 h 51"/>
                <a:gd name="T6" fmla="*/ 26 w 26"/>
                <a:gd name="T7" fmla="*/ 13 h 51"/>
                <a:gd name="T8" fmla="*/ 13 w 26"/>
                <a:gd name="T9" fmla="*/ 13 h 51"/>
                <a:gd name="T10" fmla="*/ 8 w 26"/>
                <a:gd name="T11" fmla="*/ 37 h 51"/>
                <a:gd name="T12" fmla="*/ 8 w 26"/>
                <a:gd name="T13" fmla="*/ 41 h 51"/>
                <a:gd name="T14" fmla="*/ 13 w 26"/>
                <a:gd name="T15" fmla="*/ 46 h 51"/>
                <a:gd name="T16" fmla="*/ 21 w 26"/>
                <a:gd name="T17" fmla="*/ 44 h 51"/>
                <a:gd name="T18" fmla="*/ 21 w 26"/>
                <a:gd name="T19" fmla="*/ 47 h 51"/>
                <a:gd name="T20" fmla="*/ 7 w 26"/>
                <a:gd name="T21" fmla="*/ 51 h 51"/>
                <a:gd name="T22" fmla="*/ 0 w 26"/>
                <a:gd name="T23" fmla="*/ 43 h 51"/>
                <a:gd name="T24" fmla="*/ 1 w 26"/>
                <a:gd name="T25" fmla="*/ 37 h 51"/>
                <a:gd name="T26" fmla="*/ 6 w 26"/>
                <a:gd name="T27" fmla="*/ 13 h 51"/>
                <a:gd name="T28" fmla="*/ 0 w 26"/>
                <a:gd name="T29" fmla="*/ 14 h 51"/>
                <a:gd name="T30" fmla="*/ 0 w 26"/>
                <a:gd name="T31" fmla="*/ 11 h 51"/>
                <a:gd name="T32" fmla="*/ 7 w 26"/>
                <a:gd name="T33" fmla="*/ 8 h 51"/>
                <a:gd name="T34" fmla="*/ 11 w 26"/>
                <a:gd name="T35" fmla="*/ 0 h 51"/>
                <a:gd name="T36" fmla="*/ 15 w 26"/>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51">
                  <a:moveTo>
                    <a:pt x="15" y="0"/>
                  </a:moveTo>
                  <a:cubicBezTo>
                    <a:pt x="13" y="10"/>
                    <a:pt x="13" y="10"/>
                    <a:pt x="13" y="10"/>
                  </a:cubicBezTo>
                  <a:cubicBezTo>
                    <a:pt x="26" y="10"/>
                    <a:pt x="26" y="10"/>
                    <a:pt x="26" y="10"/>
                  </a:cubicBezTo>
                  <a:cubicBezTo>
                    <a:pt x="26" y="13"/>
                    <a:pt x="26" y="13"/>
                    <a:pt x="26" y="13"/>
                  </a:cubicBezTo>
                  <a:cubicBezTo>
                    <a:pt x="13" y="13"/>
                    <a:pt x="13" y="13"/>
                    <a:pt x="13" y="13"/>
                  </a:cubicBezTo>
                  <a:cubicBezTo>
                    <a:pt x="8" y="37"/>
                    <a:pt x="8" y="37"/>
                    <a:pt x="8" y="37"/>
                  </a:cubicBezTo>
                  <a:cubicBezTo>
                    <a:pt x="8" y="39"/>
                    <a:pt x="8" y="40"/>
                    <a:pt x="8" y="41"/>
                  </a:cubicBezTo>
                  <a:cubicBezTo>
                    <a:pt x="8" y="44"/>
                    <a:pt x="9" y="46"/>
                    <a:pt x="13" y="46"/>
                  </a:cubicBezTo>
                  <a:cubicBezTo>
                    <a:pt x="15" y="46"/>
                    <a:pt x="18" y="46"/>
                    <a:pt x="21" y="44"/>
                  </a:cubicBezTo>
                  <a:cubicBezTo>
                    <a:pt x="21" y="47"/>
                    <a:pt x="21" y="47"/>
                    <a:pt x="21" y="47"/>
                  </a:cubicBezTo>
                  <a:cubicBezTo>
                    <a:pt x="15" y="50"/>
                    <a:pt x="11" y="51"/>
                    <a:pt x="7" y="51"/>
                  </a:cubicBezTo>
                  <a:cubicBezTo>
                    <a:pt x="3" y="51"/>
                    <a:pt x="0" y="48"/>
                    <a:pt x="0" y="43"/>
                  </a:cubicBezTo>
                  <a:cubicBezTo>
                    <a:pt x="0" y="41"/>
                    <a:pt x="1" y="40"/>
                    <a:pt x="1" y="37"/>
                  </a:cubicBezTo>
                  <a:cubicBezTo>
                    <a:pt x="6" y="13"/>
                    <a:pt x="6" y="13"/>
                    <a:pt x="6" y="13"/>
                  </a:cubicBezTo>
                  <a:cubicBezTo>
                    <a:pt x="0" y="14"/>
                    <a:pt x="0" y="14"/>
                    <a:pt x="0" y="14"/>
                  </a:cubicBezTo>
                  <a:cubicBezTo>
                    <a:pt x="0" y="11"/>
                    <a:pt x="0" y="11"/>
                    <a:pt x="0" y="11"/>
                  </a:cubicBezTo>
                  <a:cubicBezTo>
                    <a:pt x="7" y="8"/>
                    <a:pt x="7" y="8"/>
                    <a:pt x="7" y="8"/>
                  </a:cubicBezTo>
                  <a:cubicBezTo>
                    <a:pt x="11" y="0"/>
                    <a:pt x="11" y="0"/>
                    <a:pt x="11"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8" name="Freeform 20"/>
            <p:cNvSpPr>
              <a:spLocks/>
            </p:cNvSpPr>
            <p:nvPr/>
          </p:nvSpPr>
          <p:spPr bwMode="auto">
            <a:xfrm>
              <a:off x="6000750" y="6427788"/>
              <a:ext cx="204788" cy="146050"/>
            </a:xfrm>
            <a:custGeom>
              <a:avLst/>
              <a:gdLst>
                <a:gd name="T0" fmla="*/ 13 w 60"/>
                <a:gd name="T1" fmla="*/ 0 h 43"/>
                <a:gd name="T2" fmla="*/ 15 w 60"/>
                <a:gd name="T3" fmla="*/ 35 h 43"/>
                <a:gd name="T4" fmla="*/ 31 w 60"/>
                <a:gd name="T5" fmla="*/ 2 h 43"/>
                <a:gd name="T6" fmla="*/ 37 w 60"/>
                <a:gd name="T7" fmla="*/ 1 h 43"/>
                <a:gd name="T8" fmla="*/ 39 w 60"/>
                <a:gd name="T9" fmla="*/ 36 h 43"/>
                <a:gd name="T10" fmla="*/ 43 w 60"/>
                <a:gd name="T11" fmla="*/ 30 h 43"/>
                <a:gd name="T12" fmla="*/ 53 w 60"/>
                <a:gd name="T13" fmla="*/ 12 h 43"/>
                <a:gd name="T14" fmla="*/ 51 w 60"/>
                <a:gd name="T15" fmla="*/ 2 h 43"/>
                <a:gd name="T16" fmla="*/ 56 w 60"/>
                <a:gd name="T17" fmla="*/ 0 h 43"/>
                <a:gd name="T18" fmla="*/ 60 w 60"/>
                <a:gd name="T19" fmla="*/ 5 h 43"/>
                <a:gd name="T20" fmla="*/ 38 w 60"/>
                <a:gd name="T21" fmla="*/ 43 h 43"/>
                <a:gd name="T22" fmla="*/ 33 w 60"/>
                <a:gd name="T23" fmla="*/ 43 h 43"/>
                <a:gd name="T24" fmla="*/ 31 w 60"/>
                <a:gd name="T25" fmla="*/ 12 h 43"/>
                <a:gd name="T26" fmla="*/ 14 w 60"/>
                <a:gd name="T27" fmla="*/ 43 h 43"/>
                <a:gd name="T28" fmla="*/ 8 w 60"/>
                <a:gd name="T29" fmla="*/ 43 h 43"/>
                <a:gd name="T30" fmla="*/ 9 w 60"/>
                <a:gd name="T31" fmla="*/ 41 h 43"/>
                <a:gd name="T32" fmla="*/ 6 w 60"/>
                <a:gd name="T33" fmla="*/ 6 h 43"/>
                <a:gd name="T34" fmla="*/ 0 w 60"/>
                <a:gd name="T35" fmla="*/ 5 h 43"/>
                <a:gd name="T36" fmla="*/ 0 w 60"/>
                <a:gd name="T37" fmla="*/ 3 h 43"/>
                <a:gd name="T38" fmla="*/ 10 w 60"/>
                <a:gd name="T39" fmla="*/ 0 h 43"/>
                <a:gd name="T40" fmla="*/ 13 w 60"/>
                <a:gd name="T4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 h="43">
                  <a:moveTo>
                    <a:pt x="13" y="0"/>
                  </a:moveTo>
                  <a:cubicBezTo>
                    <a:pt x="15" y="35"/>
                    <a:pt x="15" y="35"/>
                    <a:pt x="15" y="35"/>
                  </a:cubicBezTo>
                  <a:cubicBezTo>
                    <a:pt x="25" y="16"/>
                    <a:pt x="27" y="12"/>
                    <a:pt x="31" y="2"/>
                  </a:cubicBezTo>
                  <a:cubicBezTo>
                    <a:pt x="37" y="1"/>
                    <a:pt x="37" y="1"/>
                    <a:pt x="37" y="1"/>
                  </a:cubicBezTo>
                  <a:cubicBezTo>
                    <a:pt x="37" y="12"/>
                    <a:pt x="38" y="21"/>
                    <a:pt x="39" y="36"/>
                  </a:cubicBezTo>
                  <a:cubicBezTo>
                    <a:pt x="41" y="33"/>
                    <a:pt x="42" y="32"/>
                    <a:pt x="43" y="30"/>
                  </a:cubicBezTo>
                  <a:cubicBezTo>
                    <a:pt x="48" y="23"/>
                    <a:pt x="52" y="17"/>
                    <a:pt x="53" y="12"/>
                  </a:cubicBezTo>
                  <a:cubicBezTo>
                    <a:pt x="51" y="2"/>
                    <a:pt x="51" y="2"/>
                    <a:pt x="51" y="2"/>
                  </a:cubicBezTo>
                  <a:cubicBezTo>
                    <a:pt x="53" y="1"/>
                    <a:pt x="54" y="0"/>
                    <a:pt x="56" y="0"/>
                  </a:cubicBezTo>
                  <a:cubicBezTo>
                    <a:pt x="59" y="0"/>
                    <a:pt x="60" y="2"/>
                    <a:pt x="60" y="5"/>
                  </a:cubicBezTo>
                  <a:cubicBezTo>
                    <a:pt x="60" y="11"/>
                    <a:pt x="56" y="19"/>
                    <a:pt x="38" y="43"/>
                  </a:cubicBezTo>
                  <a:cubicBezTo>
                    <a:pt x="33" y="43"/>
                    <a:pt x="33" y="43"/>
                    <a:pt x="33" y="43"/>
                  </a:cubicBezTo>
                  <a:cubicBezTo>
                    <a:pt x="31" y="12"/>
                    <a:pt x="31" y="12"/>
                    <a:pt x="31" y="12"/>
                  </a:cubicBezTo>
                  <a:cubicBezTo>
                    <a:pt x="27" y="20"/>
                    <a:pt x="23" y="26"/>
                    <a:pt x="14" y="43"/>
                  </a:cubicBezTo>
                  <a:cubicBezTo>
                    <a:pt x="8" y="43"/>
                    <a:pt x="8" y="43"/>
                    <a:pt x="8" y="43"/>
                  </a:cubicBezTo>
                  <a:cubicBezTo>
                    <a:pt x="9" y="41"/>
                    <a:pt x="9" y="41"/>
                    <a:pt x="9" y="41"/>
                  </a:cubicBezTo>
                  <a:cubicBezTo>
                    <a:pt x="6" y="6"/>
                    <a:pt x="6" y="6"/>
                    <a:pt x="6" y="6"/>
                  </a:cubicBezTo>
                  <a:cubicBezTo>
                    <a:pt x="0" y="5"/>
                    <a:pt x="0" y="5"/>
                    <a:pt x="0" y="5"/>
                  </a:cubicBezTo>
                  <a:cubicBezTo>
                    <a:pt x="0" y="3"/>
                    <a:pt x="0" y="3"/>
                    <a:pt x="0" y="3"/>
                  </a:cubicBezTo>
                  <a:cubicBezTo>
                    <a:pt x="10" y="0"/>
                    <a:pt x="10" y="0"/>
                    <a:pt x="10" y="0"/>
                  </a:cubicBezTo>
                  <a:lnTo>
                    <a:pt x="13"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29" name="Freeform 21"/>
            <p:cNvSpPr>
              <a:spLocks noEditPoints="1"/>
            </p:cNvSpPr>
            <p:nvPr/>
          </p:nvSpPr>
          <p:spPr bwMode="auto">
            <a:xfrm>
              <a:off x="6208713" y="6427788"/>
              <a:ext cx="128588" cy="146050"/>
            </a:xfrm>
            <a:custGeom>
              <a:avLst/>
              <a:gdLst>
                <a:gd name="T0" fmla="*/ 38 w 38"/>
                <a:gd name="T1" fmla="*/ 17 h 43"/>
                <a:gd name="T2" fmla="*/ 15 w 38"/>
                <a:gd name="T3" fmla="*/ 43 h 43"/>
                <a:gd name="T4" fmla="*/ 0 w 38"/>
                <a:gd name="T5" fmla="*/ 27 h 43"/>
                <a:gd name="T6" fmla="*/ 23 w 38"/>
                <a:gd name="T7" fmla="*/ 0 h 43"/>
                <a:gd name="T8" fmla="*/ 38 w 38"/>
                <a:gd name="T9" fmla="*/ 17 h 43"/>
                <a:gd name="T10" fmla="*/ 8 w 38"/>
                <a:gd name="T11" fmla="*/ 26 h 43"/>
                <a:gd name="T12" fmla="*/ 16 w 38"/>
                <a:gd name="T13" fmla="*/ 40 h 43"/>
                <a:gd name="T14" fmla="*/ 30 w 38"/>
                <a:gd name="T15" fmla="*/ 17 h 43"/>
                <a:gd name="T16" fmla="*/ 22 w 38"/>
                <a:gd name="T17" fmla="*/ 4 h 43"/>
                <a:gd name="T18" fmla="*/ 8 w 38"/>
                <a:gd name="T19"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43">
                  <a:moveTo>
                    <a:pt x="38" y="17"/>
                  </a:moveTo>
                  <a:cubicBezTo>
                    <a:pt x="38" y="31"/>
                    <a:pt x="28" y="43"/>
                    <a:pt x="15" y="43"/>
                  </a:cubicBezTo>
                  <a:cubicBezTo>
                    <a:pt x="6" y="43"/>
                    <a:pt x="0" y="37"/>
                    <a:pt x="0" y="27"/>
                  </a:cubicBezTo>
                  <a:cubicBezTo>
                    <a:pt x="0" y="12"/>
                    <a:pt x="10" y="0"/>
                    <a:pt x="23" y="0"/>
                  </a:cubicBezTo>
                  <a:cubicBezTo>
                    <a:pt x="32" y="0"/>
                    <a:pt x="38" y="7"/>
                    <a:pt x="38" y="17"/>
                  </a:cubicBezTo>
                  <a:close/>
                  <a:moveTo>
                    <a:pt x="8" y="26"/>
                  </a:moveTo>
                  <a:cubicBezTo>
                    <a:pt x="8" y="35"/>
                    <a:pt x="11" y="40"/>
                    <a:pt x="16" y="40"/>
                  </a:cubicBezTo>
                  <a:cubicBezTo>
                    <a:pt x="24" y="40"/>
                    <a:pt x="30" y="30"/>
                    <a:pt x="30" y="17"/>
                  </a:cubicBezTo>
                  <a:cubicBezTo>
                    <a:pt x="30" y="8"/>
                    <a:pt x="27" y="4"/>
                    <a:pt x="22" y="4"/>
                  </a:cubicBezTo>
                  <a:cubicBezTo>
                    <a:pt x="14" y="4"/>
                    <a:pt x="8" y="14"/>
                    <a:pt x="8"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0" name="Freeform 22"/>
            <p:cNvSpPr>
              <a:spLocks/>
            </p:cNvSpPr>
            <p:nvPr/>
          </p:nvSpPr>
          <p:spPr bwMode="auto">
            <a:xfrm>
              <a:off x="6354763" y="6427788"/>
              <a:ext cx="111125" cy="146050"/>
            </a:xfrm>
            <a:custGeom>
              <a:avLst/>
              <a:gdLst>
                <a:gd name="T0" fmla="*/ 15 w 33"/>
                <a:gd name="T1" fmla="*/ 0 h 43"/>
                <a:gd name="T2" fmla="*/ 12 w 33"/>
                <a:gd name="T3" fmla="*/ 12 h 43"/>
                <a:gd name="T4" fmla="*/ 28 w 33"/>
                <a:gd name="T5" fmla="*/ 0 h 43"/>
                <a:gd name="T6" fmla="*/ 33 w 33"/>
                <a:gd name="T7" fmla="*/ 5 h 43"/>
                <a:gd name="T8" fmla="*/ 27 w 33"/>
                <a:gd name="T9" fmla="*/ 10 h 43"/>
                <a:gd name="T10" fmla="*/ 26 w 33"/>
                <a:gd name="T11" fmla="*/ 10 h 43"/>
                <a:gd name="T12" fmla="*/ 24 w 33"/>
                <a:gd name="T13" fmla="*/ 6 h 43"/>
                <a:gd name="T14" fmla="*/ 11 w 33"/>
                <a:gd name="T15" fmla="*/ 22 h 43"/>
                <a:gd name="T16" fmla="*/ 8 w 33"/>
                <a:gd name="T17" fmla="*/ 43 h 43"/>
                <a:gd name="T18" fmla="*/ 0 w 33"/>
                <a:gd name="T19" fmla="*/ 43 h 43"/>
                <a:gd name="T20" fmla="*/ 8 w 33"/>
                <a:gd name="T21" fmla="*/ 7 h 43"/>
                <a:gd name="T22" fmla="*/ 0 w 33"/>
                <a:gd name="T23" fmla="*/ 5 h 43"/>
                <a:gd name="T24" fmla="*/ 0 w 33"/>
                <a:gd name="T25" fmla="*/ 3 h 43"/>
                <a:gd name="T26" fmla="*/ 13 w 33"/>
                <a:gd name="T27" fmla="*/ 0 h 43"/>
                <a:gd name="T28" fmla="*/ 15 w 33"/>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43">
                  <a:moveTo>
                    <a:pt x="15" y="0"/>
                  </a:moveTo>
                  <a:cubicBezTo>
                    <a:pt x="12" y="12"/>
                    <a:pt x="12" y="12"/>
                    <a:pt x="12" y="12"/>
                  </a:cubicBezTo>
                  <a:cubicBezTo>
                    <a:pt x="19" y="4"/>
                    <a:pt x="23" y="0"/>
                    <a:pt x="28" y="0"/>
                  </a:cubicBezTo>
                  <a:cubicBezTo>
                    <a:pt x="31" y="0"/>
                    <a:pt x="33" y="2"/>
                    <a:pt x="33" y="5"/>
                  </a:cubicBezTo>
                  <a:cubicBezTo>
                    <a:pt x="33" y="8"/>
                    <a:pt x="30" y="10"/>
                    <a:pt x="27" y="10"/>
                  </a:cubicBezTo>
                  <a:cubicBezTo>
                    <a:pt x="26" y="10"/>
                    <a:pt x="26" y="10"/>
                    <a:pt x="26" y="10"/>
                  </a:cubicBezTo>
                  <a:cubicBezTo>
                    <a:pt x="24" y="6"/>
                    <a:pt x="24" y="6"/>
                    <a:pt x="24" y="6"/>
                  </a:cubicBezTo>
                  <a:cubicBezTo>
                    <a:pt x="16" y="9"/>
                    <a:pt x="13" y="13"/>
                    <a:pt x="11" y="22"/>
                  </a:cubicBezTo>
                  <a:cubicBezTo>
                    <a:pt x="8" y="43"/>
                    <a:pt x="8" y="43"/>
                    <a:pt x="8" y="43"/>
                  </a:cubicBezTo>
                  <a:cubicBezTo>
                    <a:pt x="0" y="43"/>
                    <a:pt x="0" y="43"/>
                    <a:pt x="0" y="43"/>
                  </a:cubicBezTo>
                  <a:cubicBezTo>
                    <a:pt x="8" y="7"/>
                    <a:pt x="8" y="7"/>
                    <a:pt x="8" y="7"/>
                  </a:cubicBezTo>
                  <a:cubicBezTo>
                    <a:pt x="0" y="5"/>
                    <a:pt x="0" y="5"/>
                    <a:pt x="0" y="5"/>
                  </a:cubicBezTo>
                  <a:cubicBezTo>
                    <a:pt x="0" y="3"/>
                    <a:pt x="0" y="3"/>
                    <a:pt x="0" y="3"/>
                  </a:cubicBezTo>
                  <a:cubicBezTo>
                    <a:pt x="13" y="0"/>
                    <a:pt x="13" y="0"/>
                    <a:pt x="13" y="0"/>
                  </a:cubicBezTo>
                  <a:lnTo>
                    <a:pt x="15"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1" name="Freeform 23"/>
            <p:cNvSpPr>
              <a:spLocks/>
            </p:cNvSpPr>
            <p:nvPr/>
          </p:nvSpPr>
          <p:spPr bwMode="auto">
            <a:xfrm>
              <a:off x="6465888" y="6351588"/>
              <a:ext cx="139700" cy="222250"/>
            </a:xfrm>
            <a:custGeom>
              <a:avLst/>
              <a:gdLst>
                <a:gd name="T0" fmla="*/ 20 w 41"/>
                <a:gd name="T1" fmla="*/ 0 h 65"/>
                <a:gd name="T2" fmla="*/ 11 w 41"/>
                <a:gd name="T3" fmla="*/ 44 h 65"/>
                <a:gd name="T4" fmla="*/ 27 w 41"/>
                <a:gd name="T5" fmla="*/ 27 h 65"/>
                <a:gd name="T6" fmla="*/ 35 w 41"/>
                <a:gd name="T7" fmla="*/ 22 h 65"/>
                <a:gd name="T8" fmla="*/ 40 w 41"/>
                <a:gd name="T9" fmla="*/ 27 h 65"/>
                <a:gd name="T10" fmla="*/ 35 w 41"/>
                <a:gd name="T11" fmla="*/ 32 h 65"/>
                <a:gd name="T12" fmla="*/ 32 w 41"/>
                <a:gd name="T13" fmla="*/ 29 h 65"/>
                <a:gd name="T14" fmla="*/ 21 w 41"/>
                <a:gd name="T15" fmla="*/ 38 h 65"/>
                <a:gd name="T16" fmla="*/ 29 w 41"/>
                <a:gd name="T17" fmla="*/ 55 h 65"/>
                <a:gd name="T18" fmla="*/ 37 w 41"/>
                <a:gd name="T19" fmla="*/ 61 h 65"/>
                <a:gd name="T20" fmla="*/ 41 w 41"/>
                <a:gd name="T21" fmla="*/ 60 h 65"/>
                <a:gd name="T22" fmla="*/ 41 w 41"/>
                <a:gd name="T23" fmla="*/ 63 h 65"/>
                <a:gd name="T24" fmla="*/ 31 w 41"/>
                <a:gd name="T25" fmla="*/ 65 h 65"/>
                <a:gd name="T26" fmla="*/ 23 w 41"/>
                <a:gd name="T27" fmla="*/ 58 h 65"/>
                <a:gd name="T28" fmla="*/ 15 w 41"/>
                <a:gd name="T29" fmla="*/ 43 h 65"/>
                <a:gd name="T30" fmla="*/ 10 w 41"/>
                <a:gd name="T31" fmla="*/ 48 h 65"/>
                <a:gd name="T32" fmla="*/ 8 w 41"/>
                <a:gd name="T33" fmla="*/ 65 h 65"/>
                <a:gd name="T34" fmla="*/ 0 w 41"/>
                <a:gd name="T35" fmla="*/ 65 h 65"/>
                <a:gd name="T36" fmla="*/ 12 w 41"/>
                <a:gd name="T37" fmla="*/ 5 h 65"/>
                <a:gd name="T38" fmla="*/ 4 w 41"/>
                <a:gd name="T39" fmla="*/ 5 h 65"/>
                <a:gd name="T40" fmla="*/ 4 w 41"/>
                <a:gd name="T41" fmla="*/ 2 h 65"/>
                <a:gd name="T42" fmla="*/ 18 w 41"/>
                <a:gd name="T43" fmla="*/ 0 h 65"/>
                <a:gd name="T44" fmla="*/ 20 w 41"/>
                <a:gd name="T4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1" h="65">
                  <a:moveTo>
                    <a:pt x="20" y="0"/>
                  </a:moveTo>
                  <a:cubicBezTo>
                    <a:pt x="11" y="44"/>
                    <a:pt x="11" y="44"/>
                    <a:pt x="11" y="44"/>
                  </a:cubicBezTo>
                  <a:cubicBezTo>
                    <a:pt x="27" y="27"/>
                    <a:pt x="27" y="27"/>
                    <a:pt x="27" y="27"/>
                  </a:cubicBezTo>
                  <a:cubicBezTo>
                    <a:pt x="30" y="24"/>
                    <a:pt x="33" y="22"/>
                    <a:pt x="35" y="22"/>
                  </a:cubicBezTo>
                  <a:cubicBezTo>
                    <a:pt x="38" y="22"/>
                    <a:pt x="40" y="24"/>
                    <a:pt x="40" y="27"/>
                  </a:cubicBezTo>
                  <a:cubicBezTo>
                    <a:pt x="40" y="29"/>
                    <a:pt x="39" y="30"/>
                    <a:pt x="35" y="32"/>
                  </a:cubicBezTo>
                  <a:cubicBezTo>
                    <a:pt x="32" y="29"/>
                    <a:pt x="32" y="29"/>
                    <a:pt x="32" y="29"/>
                  </a:cubicBezTo>
                  <a:cubicBezTo>
                    <a:pt x="28" y="31"/>
                    <a:pt x="26" y="33"/>
                    <a:pt x="21" y="38"/>
                  </a:cubicBezTo>
                  <a:cubicBezTo>
                    <a:pt x="25" y="49"/>
                    <a:pt x="26" y="51"/>
                    <a:pt x="29" y="55"/>
                  </a:cubicBezTo>
                  <a:cubicBezTo>
                    <a:pt x="31" y="59"/>
                    <a:pt x="34" y="61"/>
                    <a:pt x="37" y="61"/>
                  </a:cubicBezTo>
                  <a:cubicBezTo>
                    <a:pt x="38" y="61"/>
                    <a:pt x="40" y="61"/>
                    <a:pt x="41" y="60"/>
                  </a:cubicBezTo>
                  <a:cubicBezTo>
                    <a:pt x="41" y="63"/>
                    <a:pt x="41" y="63"/>
                    <a:pt x="41" y="63"/>
                  </a:cubicBezTo>
                  <a:cubicBezTo>
                    <a:pt x="36" y="64"/>
                    <a:pt x="33" y="65"/>
                    <a:pt x="31" y="65"/>
                  </a:cubicBezTo>
                  <a:cubicBezTo>
                    <a:pt x="28" y="65"/>
                    <a:pt x="25" y="63"/>
                    <a:pt x="23" y="58"/>
                  </a:cubicBezTo>
                  <a:cubicBezTo>
                    <a:pt x="15" y="43"/>
                    <a:pt x="15" y="43"/>
                    <a:pt x="15" y="43"/>
                  </a:cubicBezTo>
                  <a:cubicBezTo>
                    <a:pt x="10" y="48"/>
                    <a:pt x="10" y="48"/>
                    <a:pt x="10" y="48"/>
                  </a:cubicBezTo>
                  <a:cubicBezTo>
                    <a:pt x="8" y="65"/>
                    <a:pt x="8" y="65"/>
                    <a:pt x="8" y="65"/>
                  </a:cubicBezTo>
                  <a:cubicBezTo>
                    <a:pt x="0" y="65"/>
                    <a:pt x="0" y="65"/>
                    <a:pt x="0" y="65"/>
                  </a:cubicBezTo>
                  <a:cubicBezTo>
                    <a:pt x="12" y="5"/>
                    <a:pt x="12" y="5"/>
                    <a:pt x="12" y="5"/>
                  </a:cubicBezTo>
                  <a:cubicBezTo>
                    <a:pt x="4" y="5"/>
                    <a:pt x="4" y="5"/>
                    <a:pt x="4" y="5"/>
                  </a:cubicBezTo>
                  <a:cubicBezTo>
                    <a:pt x="4" y="2"/>
                    <a:pt x="4" y="2"/>
                    <a:pt x="4" y="2"/>
                  </a:cubicBezTo>
                  <a:cubicBezTo>
                    <a:pt x="18" y="0"/>
                    <a:pt x="18" y="0"/>
                    <a:pt x="18" y="0"/>
                  </a:cubicBezTo>
                  <a:lnTo>
                    <a:pt x="20" y="0"/>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sp>
          <p:nvSpPr>
            <p:cNvPr id="32" name="Freeform 24"/>
            <p:cNvSpPr>
              <a:spLocks noEditPoints="1"/>
            </p:cNvSpPr>
            <p:nvPr/>
          </p:nvSpPr>
          <p:spPr bwMode="auto">
            <a:xfrm>
              <a:off x="3638550" y="5445125"/>
              <a:ext cx="3849688" cy="822325"/>
            </a:xfrm>
            <a:custGeom>
              <a:avLst/>
              <a:gdLst>
                <a:gd name="T0" fmla="*/ 804 w 1134"/>
                <a:gd name="T1" fmla="*/ 203 h 241"/>
                <a:gd name="T2" fmla="*/ 750 w 1134"/>
                <a:gd name="T3" fmla="*/ 182 h 241"/>
                <a:gd name="T4" fmla="*/ 403 w 1134"/>
                <a:gd name="T5" fmla="*/ 162 h 241"/>
                <a:gd name="T6" fmla="*/ 423 w 1134"/>
                <a:gd name="T7" fmla="*/ 119 h 241"/>
                <a:gd name="T8" fmla="*/ 1017 w 1134"/>
                <a:gd name="T9" fmla="*/ 134 h 241"/>
                <a:gd name="T10" fmla="*/ 659 w 1134"/>
                <a:gd name="T11" fmla="*/ 105 h 241"/>
                <a:gd name="T12" fmla="*/ 659 w 1134"/>
                <a:gd name="T13" fmla="*/ 105 h 241"/>
                <a:gd name="T14" fmla="*/ 775 w 1134"/>
                <a:gd name="T15" fmla="*/ 70 h 241"/>
                <a:gd name="T16" fmla="*/ 991 w 1134"/>
                <a:gd name="T17" fmla="*/ 74 h 241"/>
                <a:gd name="T18" fmla="*/ 937 w 1134"/>
                <a:gd name="T19" fmla="*/ 74 h 241"/>
                <a:gd name="T20" fmla="*/ 927 w 1134"/>
                <a:gd name="T21" fmla="*/ 143 h 241"/>
                <a:gd name="T22" fmla="*/ 916 w 1134"/>
                <a:gd name="T23" fmla="*/ 74 h 241"/>
                <a:gd name="T24" fmla="*/ 773 w 1134"/>
                <a:gd name="T25" fmla="*/ 56 h 241"/>
                <a:gd name="T26" fmla="*/ 729 w 1134"/>
                <a:gd name="T27" fmla="*/ 163 h 241"/>
                <a:gd name="T28" fmla="*/ 767 w 1134"/>
                <a:gd name="T29" fmla="*/ 240 h 241"/>
                <a:gd name="T30" fmla="*/ 761 w 1134"/>
                <a:gd name="T31" fmla="*/ 156 h 241"/>
                <a:gd name="T32" fmla="*/ 774 w 1134"/>
                <a:gd name="T33" fmla="*/ 141 h 241"/>
                <a:gd name="T34" fmla="*/ 852 w 1134"/>
                <a:gd name="T35" fmla="*/ 77 h 241"/>
                <a:gd name="T36" fmla="*/ 872 w 1134"/>
                <a:gd name="T37" fmla="*/ 195 h 241"/>
                <a:gd name="T38" fmla="*/ 926 w 1134"/>
                <a:gd name="T39" fmla="*/ 190 h 241"/>
                <a:gd name="T40" fmla="*/ 642 w 1134"/>
                <a:gd name="T41" fmla="*/ 55 h 241"/>
                <a:gd name="T42" fmla="*/ 701 w 1134"/>
                <a:gd name="T43" fmla="*/ 172 h 241"/>
                <a:gd name="T44" fmla="*/ 617 w 1134"/>
                <a:gd name="T45" fmla="*/ 121 h 241"/>
                <a:gd name="T46" fmla="*/ 642 w 1134"/>
                <a:gd name="T47" fmla="*/ 55 h 241"/>
                <a:gd name="T48" fmla="*/ 466 w 1134"/>
                <a:gd name="T49" fmla="*/ 109 h 241"/>
                <a:gd name="T50" fmla="*/ 345 w 1134"/>
                <a:gd name="T51" fmla="*/ 87 h 241"/>
                <a:gd name="T52" fmla="*/ 391 w 1134"/>
                <a:gd name="T53" fmla="*/ 70 h 241"/>
                <a:gd name="T54" fmla="*/ 354 w 1134"/>
                <a:gd name="T55" fmla="*/ 123 h 241"/>
                <a:gd name="T56" fmla="*/ 423 w 1134"/>
                <a:gd name="T57" fmla="*/ 170 h 241"/>
                <a:gd name="T58" fmla="*/ 483 w 1134"/>
                <a:gd name="T59" fmla="*/ 171 h 241"/>
                <a:gd name="T60" fmla="*/ 280 w 1134"/>
                <a:gd name="T61" fmla="*/ 84 h 241"/>
                <a:gd name="T62" fmla="*/ 221 w 1134"/>
                <a:gd name="T63" fmla="*/ 70 h 241"/>
                <a:gd name="T64" fmla="*/ 239 w 1134"/>
                <a:gd name="T65" fmla="*/ 166 h 241"/>
                <a:gd name="T66" fmla="*/ 223 w 1134"/>
                <a:gd name="T67" fmla="*/ 184 h 241"/>
                <a:gd name="T68" fmla="*/ 285 w 1134"/>
                <a:gd name="T69" fmla="*/ 170 h 241"/>
                <a:gd name="T70" fmla="*/ 288 w 1134"/>
                <a:gd name="T71" fmla="*/ 93 h 241"/>
                <a:gd name="T72" fmla="*/ 338 w 1134"/>
                <a:gd name="T73" fmla="*/ 60 h 241"/>
                <a:gd name="T74" fmla="*/ 62 w 1134"/>
                <a:gd name="T75" fmla="*/ 103 h 241"/>
                <a:gd name="T76" fmla="*/ 82 w 1134"/>
                <a:gd name="T77" fmla="*/ 77 h 241"/>
                <a:gd name="T78" fmla="*/ 107 w 1134"/>
                <a:gd name="T79" fmla="*/ 100 h 241"/>
                <a:gd name="T80" fmla="*/ 2 w 1134"/>
                <a:gd name="T81" fmla="*/ 95 h 241"/>
                <a:gd name="T82" fmla="*/ 50 w 1134"/>
                <a:gd name="T83" fmla="*/ 170 h 241"/>
                <a:gd name="T84" fmla="*/ 19 w 1134"/>
                <a:gd name="T85" fmla="*/ 138 h 241"/>
                <a:gd name="T86" fmla="*/ 55 w 1134"/>
                <a:gd name="T87" fmla="*/ 187 h 241"/>
                <a:gd name="T88" fmla="*/ 1048 w 1134"/>
                <a:gd name="T89" fmla="*/ 32 h 241"/>
                <a:gd name="T90" fmla="*/ 1034 w 1134"/>
                <a:gd name="T91" fmla="*/ 47 h 241"/>
                <a:gd name="T92" fmla="*/ 536 w 1134"/>
                <a:gd name="T93" fmla="*/ 26 h 241"/>
                <a:gd name="T94" fmla="*/ 476 w 1134"/>
                <a:gd name="T95" fmla="*/ 69 h 241"/>
                <a:gd name="T96" fmla="*/ 494 w 1134"/>
                <a:gd name="T97" fmla="*/ 156 h 241"/>
                <a:gd name="T98" fmla="*/ 572 w 1134"/>
                <a:gd name="T99" fmla="*/ 161 h 241"/>
                <a:gd name="T100" fmla="*/ 536 w 1134"/>
                <a:gd name="T101" fmla="*/ 80 h 241"/>
                <a:gd name="T102" fmla="*/ 536 w 1134"/>
                <a:gd name="T103" fmla="*/ 62 h 241"/>
                <a:gd name="T104" fmla="*/ 155 w 1134"/>
                <a:gd name="T105" fmla="*/ 26 h 241"/>
                <a:gd name="T106" fmla="*/ 117 w 1134"/>
                <a:gd name="T107" fmla="*/ 80 h 241"/>
                <a:gd name="T108" fmla="*/ 169 w 1134"/>
                <a:gd name="T109" fmla="*/ 186 h 241"/>
                <a:gd name="T110" fmla="*/ 201 w 1134"/>
                <a:gd name="T111" fmla="*/ 162 h 241"/>
                <a:gd name="T112" fmla="*/ 213 w 1134"/>
                <a:gd name="T113" fmla="*/ 80 h 241"/>
                <a:gd name="T114" fmla="*/ 1107 w 1134"/>
                <a:gd name="T115" fmla="*/ 149 h 241"/>
                <a:gd name="T116" fmla="*/ 1087 w 1134"/>
                <a:gd name="T117" fmla="*/ 124 h 241"/>
                <a:gd name="T118" fmla="*/ 1048 w 1134"/>
                <a:gd name="T119" fmla="*/ 0 h 241"/>
                <a:gd name="T120" fmla="*/ 981 w 1134"/>
                <a:gd name="T121" fmla="*/ 135 h 241"/>
                <a:gd name="T122" fmla="*/ 1091 w 1134"/>
                <a:gd name="T123" fmla="*/ 184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4" h="241">
                  <a:moveTo>
                    <a:pt x="750" y="182"/>
                  </a:moveTo>
                  <a:cubicBezTo>
                    <a:pt x="786" y="188"/>
                    <a:pt x="786" y="188"/>
                    <a:pt x="786" y="188"/>
                  </a:cubicBezTo>
                  <a:cubicBezTo>
                    <a:pt x="797" y="190"/>
                    <a:pt x="804" y="194"/>
                    <a:pt x="804" y="203"/>
                  </a:cubicBezTo>
                  <a:cubicBezTo>
                    <a:pt x="804" y="216"/>
                    <a:pt x="793" y="224"/>
                    <a:pt x="778" y="224"/>
                  </a:cubicBezTo>
                  <a:cubicBezTo>
                    <a:pt x="761" y="224"/>
                    <a:pt x="748" y="212"/>
                    <a:pt x="748" y="196"/>
                  </a:cubicBezTo>
                  <a:cubicBezTo>
                    <a:pt x="748" y="192"/>
                    <a:pt x="748" y="187"/>
                    <a:pt x="750" y="182"/>
                  </a:cubicBezTo>
                  <a:close/>
                  <a:moveTo>
                    <a:pt x="423" y="119"/>
                  </a:moveTo>
                  <a:cubicBezTo>
                    <a:pt x="423" y="157"/>
                    <a:pt x="423" y="157"/>
                    <a:pt x="423" y="157"/>
                  </a:cubicBezTo>
                  <a:cubicBezTo>
                    <a:pt x="413" y="161"/>
                    <a:pt x="409" y="162"/>
                    <a:pt x="403" y="162"/>
                  </a:cubicBezTo>
                  <a:cubicBezTo>
                    <a:pt x="392" y="162"/>
                    <a:pt x="385" y="155"/>
                    <a:pt x="385" y="144"/>
                  </a:cubicBezTo>
                  <a:cubicBezTo>
                    <a:pt x="385" y="135"/>
                    <a:pt x="389" y="129"/>
                    <a:pt x="399" y="125"/>
                  </a:cubicBezTo>
                  <a:cubicBezTo>
                    <a:pt x="405" y="122"/>
                    <a:pt x="408" y="122"/>
                    <a:pt x="423" y="119"/>
                  </a:cubicBezTo>
                  <a:close/>
                  <a:moveTo>
                    <a:pt x="1061" y="145"/>
                  </a:moveTo>
                  <a:cubicBezTo>
                    <a:pt x="1055" y="149"/>
                    <a:pt x="1048" y="154"/>
                    <a:pt x="1038" y="154"/>
                  </a:cubicBezTo>
                  <a:cubicBezTo>
                    <a:pt x="1027" y="154"/>
                    <a:pt x="1017" y="147"/>
                    <a:pt x="1017" y="134"/>
                  </a:cubicBezTo>
                  <a:cubicBezTo>
                    <a:pt x="1017" y="122"/>
                    <a:pt x="1023" y="116"/>
                    <a:pt x="1033" y="109"/>
                  </a:cubicBezTo>
                  <a:lnTo>
                    <a:pt x="1061" y="145"/>
                  </a:lnTo>
                  <a:close/>
                  <a:moveTo>
                    <a:pt x="659" y="105"/>
                  </a:moveTo>
                  <a:cubicBezTo>
                    <a:pt x="618" y="105"/>
                    <a:pt x="618" y="105"/>
                    <a:pt x="618" y="105"/>
                  </a:cubicBezTo>
                  <a:cubicBezTo>
                    <a:pt x="619" y="81"/>
                    <a:pt x="625" y="71"/>
                    <a:pt x="639" y="71"/>
                  </a:cubicBezTo>
                  <a:cubicBezTo>
                    <a:pt x="653" y="71"/>
                    <a:pt x="658" y="80"/>
                    <a:pt x="659" y="105"/>
                  </a:cubicBezTo>
                  <a:close/>
                  <a:moveTo>
                    <a:pt x="775" y="129"/>
                  </a:moveTo>
                  <a:cubicBezTo>
                    <a:pt x="764" y="129"/>
                    <a:pt x="757" y="117"/>
                    <a:pt x="757" y="99"/>
                  </a:cubicBezTo>
                  <a:cubicBezTo>
                    <a:pt x="757" y="81"/>
                    <a:pt x="764" y="70"/>
                    <a:pt x="775" y="70"/>
                  </a:cubicBezTo>
                  <a:cubicBezTo>
                    <a:pt x="786" y="70"/>
                    <a:pt x="793" y="80"/>
                    <a:pt x="793" y="97"/>
                  </a:cubicBezTo>
                  <a:cubicBezTo>
                    <a:pt x="793" y="117"/>
                    <a:pt x="786" y="129"/>
                    <a:pt x="775" y="129"/>
                  </a:cubicBezTo>
                  <a:close/>
                  <a:moveTo>
                    <a:pt x="991" y="74"/>
                  </a:moveTo>
                  <a:cubicBezTo>
                    <a:pt x="991" y="62"/>
                    <a:pt x="991" y="62"/>
                    <a:pt x="991" y="62"/>
                  </a:cubicBezTo>
                  <a:cubicBezTo>
                    <a:pt x="937" y="62"/>
                    <a:pt x="937" y="62"/>
                    <a:pt x="937" y="62"/>
                  </a:cubicBezTo>
                  <a:cubicBezTo>
                    <a:pt x="937" y="74"/>
                    <a:pt x="937" y="74"/>
                    <a:pt x="937" y="74"/>
                  </a:cubicBezTo>
                  <a:cubicBezTo>
                    <a:pt x="950" y="77"/>
                    <a:pt x="950" y="77"/>
                    <a:pt x="950" y="77"/>
                  </a:cubicBezTo>
                  <a:cubicBezTo>
                    <a:pt x="953" y="80"/>
                    <a:pt x="953" y="80"/>
                    <a:pt x="953" y="80"/>
                  </a:cubicBezTo>
                  <a:cubicBezTo>
                    <a:pt x="927" y="143"/>
                    <a:pt x="927" y="143"/>
                    <a:pt x="927" y="143"/>
                  </a:cubicBezTo>
                  <a:cubicBezTo>
                    <a:pt x="900" y="80"/>
                    <a:pt x="900" y="80"/>
                    <a:pt x="900" y="80"/>
                  </a:cubicBezTo>
                  <a:cubicBezTo>
                    <a:pt x="902" y="77"/>
                    <a:pt x="902" y="77"/>
                    <a:pt x="902" y="77"/>
                  </a:cubicBezTo>
                  <a:cubicBezTo>
                    <a:pt x="916" y="74"/>
                    <a:pt x="916" y="74"/>
                    <a:pt x="916" y="74"/>
                  </a:cubicBezTo>
                  <a:cubicBezTo>
                    <a:pt x="916" y="62"/>
                    <a:pt x="916" y="62"/>
                    <a:pt x="916" y="62"/>
                  </a:cubicBezTo>
                  <a:cubicBezTo>
                    <a:pt x="808" y="62"/>
                    <a:pt x="808" y="62"/>
                    <a:pt x="808" y="62"/>
                  </a:cubicBezTo>
                  <a:cubicBezTo>
                    <a:pt x="799" y="58"/>
                    <a:pt x="788" y="56"/>
                    <a:pt x="773" y="56"/>
                  </a:cubicBezTo>
                  <a:cubicBezTo>
                    <a:pt x="736" y="56"/>
                    <a:pt x="713" y="73"/>
                    <a:pt x="713" y="100"/>
                  </a:cubicBezTo>
                  <a:cubicBezTo>
                    <a:pt x="713" y="120"/>
                    <a:pt x="722" y="131"/>
                    <a:pt x="746" y="139"/>
                  </a:cubicBezTo>
                  <a:cubicBezTo>
                    <a:pt x="734" y="148"/>
                    <a:pt x="729" y="154"/>
                    <a:pt x="729" y="163"/>
                  </a:cubicBezTo>
                  <a:cubicBezTo>
                    <a:pt x="729" y="168"/>
                    <a:pt x="731" y="171"/>
                    <a:pt x="734" y="178"/>
                  </a:cubicBezTo>
                  <a:cubicBezTo>
                    <a:pt x="717" y="178"/>
                    <a:pt x="707" y="188"/>
                    <a:pt x="707" y="204"/>
                  </a:cubicBezTo>
                  <a:cubicBezTo>
                    <a:pt x="707" y="227"/>
                    <a:pt x="729" y="240"/>
                    <a:pt x="767" y="240"/>
                  </a:cubicBezTo>
                  <a:cubicBezTo>
                    <a:pt x="813" y="240"/>
                    <a:pt x="845" y="220"/>
                    <a:pt x="845" y="193"/>
                  </a:cubicBezTo>
                  <a:cubicBezTo>
                    <a:pt x="845" y="171"/>
                    <a:pt x="827" y="162"/>
                    <a:pt x="773" y="157"/>
                  </a:cubicBezTo>
                  <a:cubicBezTo>
                    <a:pt x="761" y="156"/>
                    <a:pt x="761" y="156"/>
                    <a:pt x="761" y="156"/>
                  </a:cubicBezTo>
                  <a:cubicBezTo>
                    <a:pt x="761" y="153"/>
                    <a:pt x="760" y="150"/>
                    <a:pt x="760" y="148"/>
                  </a:cubicBezTo>
                  <a:cubicBezTo>
                    <a:pt x="760" y="145"/>
                    <a:pt x="761" y="144"/>
                    <a:pt x="761" y="140"/>
                  </a:cubicBezTo>
                  <a:cubicBezTo>
                    <a:pt x="766" y="141"/>
                    <a:pt x="769" y="141"/>
                    <a:pt x="774" y="141"/>
                  </a:cubicBezTo>
                  <a:cubicBezTo>
                    <a:pt x="812" y="141"/>
                    <a:pt x="835" y="125"/>
                    <a:pt x="835" y="99"/>
                  </a:cubicBezTo>
                  <a:cubicBezTo>
                    <a:pt x="835" y="91"/>
                    <a:pt x="833" y="84"/>
                    <a:pt x="829" y="77"/>
                  </a:cubicBezTo>
                  <a:cubicBezTo>
                    <a:pt x="852" y="77"/>
                    <a:pt x="852" y="77"/>
                    <a:pt x="852" y="77"/>
                  </a:cubicBezTo>
                  <a:cubicBezTo>
                    <a:pt x="906" y="191"/>
                    <a:pt x="906" y="191"/>
                    <a:pt x="906" y="191"/>
                  </a:cubicBezTo>
                  <a:cubicBezTo>
                    <a:pt x="901" y="202"/>
                    <a:pt x="895" y="210"/>
                    <a:pt x="890" y="214"/>
                  </a:cubicBezTo>
                  <a:cubicBezTo>
                    <a:pt x="872" y="195"/>
                    <a:pt x="872" y="195"/>
                    <a:pt x="872" y="195"/>
                  </a:cubicBezTo>
                  <a:cubicBezTo>
                    <a:pt x="863" y="198"/>
                    <a:pt x="855" y="209"/>
                    <a:pt x="855" y="220"/>
                  </a:cubicBezTo>
                  <a:cubicBezTo>
                    <a:pt x="855" y="233"/>
                    <a:pt x="864" y="241"/>
                    <a:pt x="876" y="241"/>
                  </a:cubicBezTo>
                  <a:cubicBezTo>
                    <a:pt x="896" y="241"/>
                    <a:pt x="912" y="221"/>
                    <a:pt x="926" y="190"/>
                  </a:cubicBezTo>
                  <a:cubicBezTo>
                    <a:pt x="977" y="77"/>
                    <a:pt x="977" y="77"/>
                    <a:pt x="977" y="77"/>
                  </a:cubicBezTo>
                  <a:lnTo>
                    <a:pt x="991" y="74"/>
                  </a:lnTo>
                  <a:close/>
                  <a:moveTo>
                    <a:pt x="642" y="55"/>
                  </a:moveTo>
                  <a:cubicBezTo>
                    <a:pt x="599" y="55"/>
                    <a:pt x="574" y="81"/>
                    <a:pt x="574" y="122"/>
                  </a:cubicBezTo>
                  <a:cubicBezTo>
                    <a:pt x="574" y="161"/>
                    <a:pt x="598" y="186"/>
                    <a:pt x="642" y="186"/>
                  </a:cubicBezTo>
                  <a:cubicBezTo>
                    <a:pt x="664" y="186"/>
                    <a:pt x="679" y="182"/>
                    <a:pt x="701" y="172"/>
                  </a:cubicBezTo>
                  <a:cubicBezTo>
                    <a:pt x="701" y="148"/>
                    <a:pt x="701" y="148"/>
                    <a:pt x="701" y="148"/>
                  </a:cubicBezTo>
                  <a:cubicBezTo>
                    <a:pt x="683" y="158"/>
                    <a:pt x="671" y="162"/>
                    <a:pt x="655" y="162"/>
                  </a:cubicBezTo>
                  <a:cubicBezTo>
                    <a:pt x="631" y="162"/>
                    <a:pt x="619" y="149"/>
                    <a:pt x="617" y="121"/>
                  </a:cubicBezTo>
                  <a:cubicBezTo>
                    <a:pt x="702" y="121"/>
                    <a:pt x="702" y="121"/>
                    <a:pt x="702" y="121"/>
                  </a:cubicBezTo>
                  <a:cubicBezTo>
                    <a:pt x="702" y="118"/>
                    <a:pt x="702" y="118"/>
                    <a:pt x="702" y="118"/>
                  </a:cubicBezTo>
                  <a:cubicBezTo>
                    <a:pt x="702" y="78"/>
                    <a:pt x="681" y="55"/>
                    <a:pt x="642" y="55"/>
                  </a:cubicBezTo>
                  <a:close/>
                  <a:moveTo>
                    <a:pt x="468" y="170"/>
                  </a:moveTo>
                  <a:cubicBezTo>
                    <a:pt x="466" y="166"/>
                    <a:pt x="466" y="166"/>
                    <a:pt x="466" y="166"/>
                  </a:cubicBezTo>
                  <a:cubicBezTo>
                    <a:pt x="466" y="109"/>
                    <a:pt x="466" y="109"/>
                    <a:pt x="466" y="109"/>
                  </a:cubicBezTo>
                  <a:cubicBezTo>
                    <a:pt x="466" y="84"/>
                    <a:pt x="463" y="77"/>
                    <a:pt x="454" y="68"/>
                  </a:cubicBezTo>
                  <a:cubicBezTo>
                    <a:pt x="445" y="59"/>
                    <a:pt x="430" y="55"/>
                    <a:pt x="410" y="55"/>
                  </a:cubicBezTo>
                  <a:cubicBezTo>
                    <a:pt x="374" y="55"/>
                    <a:pt x="345" y="69"/>
                    <a:pt x="345" y="87"/>
                  </a:cubicBezTo>
                  <a:cubicBezTo>
                    <a:pt x="345" y="94"/>
                    <a:pt x="349" y="97"/>
                    <a:pt x="361" y="97"/>
                  </a:cubicBezTo>
                  <a:cubicBezTo>
                    <a:pt x="391" y="97"/>
                    <a:pt x="391" y="97"/>
                    <a:pt x="391" y="97"/>
                  </a:cubicBezTo>
                  <a:cubicBezTo>
                    <a:pt x="391" y="70"/>
                    <a:pt x="391" y="70"/>
                    <a:pt x="391" y="70"/>
                  </a:cubicBezTo>
                  <a:cubicBezTo>
                    <a:pt x="414" y="70"/>
                    <a:pt x="423" y="77"/>
                    <a:pt x="423" y="95"/>
                  </a:cubicBezTo>
                  <a:cubicBezTo>
                    <a:pt x="423" y="102"/>
                    <a:pt x="423" y="102"/>
                    <a:pt x="423" y="102"/>
                  </a:cubicBezTo>
                  <a:cubicBezTo>
                    <a:pt x="380" y="112"/>
                    <a:pt x="362" y="117"/>
                    <a:pt x="354" y="123"/>
                  </a:cubicBezTo>
                  <a:cubicBezTo>
                    <a:pt x="344" y="130"/>
                    <a:pt x="339" y="140"/>
                    <a:pt x="339" y="153"/>
                  </a:cubicBezTo>
                  <a:cubicBezTo>
                    <a:pt x="339" y="173"/>
                    <a:pt x="354" y="187"/>
                    <a:pt x="376" y="187"/>
                  </a:cubicBezTo>
                  <a:cubicBezTo>
                    <a:pt x="389" y="187"/>
                    <a:pt x="402" y="183"/>
                    <a:pt x="423" y="170"/>
                  </a:cubicBezTo>
                  <a:cubicBezTo>
                    <a:pt x="426" y="184"/>
                    <a:pt x="426" y="184"/>
                    <a:pt x="426" y="184"/>
                  </a:cubicBezTo>
                  <a:cubicBezTo>
                    <a:pt x="483" y="184"/>
                    <a:pt x="483" y="184"/>
                    <a:pt x="483" y="184"/>
                  </a:cubicBezTo>
                  <a:cubicBezTo>
                    <a:pt x="483" y="171"/>
                    <a:pt x="483" y="171"/>
                    <a:pt x="483" y="171"/>
                  </a:cubicBezTo>
                  <a:lnTo>
                    <a:pt x="468" y="170"/>
                  </a:lnTo>
                  <a:close/>
                  <a:moveTo>
                    <a:pt x="314" y="56"/>
                  </a:moveTo>
                  <a:cubicBezTo>
                    <a:pt x="300" y="64"/>
                    <a:pt x="292" y="71"/>
                    <a:pt x="280" y="84"/>
                  </a:cubicBezTo>
                  <a:cubicBezTo>
                    <a:pt x="282" y="55"/>
                    <a:pt x="282" y="55"/>
                    <a:pt x="282" y="55"/>
                  </a:cubicBezTo>
                  <a:cubicBezTo>
                    <a:pt x="267" y="55"/>
                    <a:pt x="267" y="55"/>
                    <a:pt x="267" y="55"/>
                  </a:cubicBezTo>
                  <a:cubicBezTo>
                    <a:pt x="221" y="70"/>
                    <a:pt x="221" y="70"/>
                    <a:pt x="221" y="70"/>
                  </a:cubicBezTo>
                  <a:cubicBezTo>
                    <a:pt x="221" y="82"/>
                    <a:pt x="221" y="82"/>
                    <a:pt x="221" y="82"/>
                  </a:cubicBezTo>
                  <a:cubicBezTo>
                    <a:pt x="239" y="82"/>
                    <a:pt x="239" y="82"/>
                    <a:pt x="239" y="82"/>
                  </a:cubicBezTo>
                  <a:cubicBezTo>
                    <a:pt x="239" y="166"/>
                    <a:pt x="239" y="166"/>
                    <a:pt x="239" y="166"/>
                  </a:cubicBezTo>
                  <a:cubicBezTo>
                    <a:pt x="237" y="170"/>
                    <a:pt x="237" y="170"/>
                    <a:pt x="237" y="170"/>
                  </a:cubicBezTo>
                  <a:cubicBezTo>
                    <a:pt x="223" y="171"/>
                    <a:pt x="223" y="171"/>
                    <a:pt x="223" y="171"/>
                  </a:cubicBezTo>
                  <a:cubicBezTo>
                    <a:pt x="223" y="184"/>
                    <a:pt x="223" y="184"/>
                    <a:pt x="223" y="184"/>
                  </a:cubicBezTo>
                  <a:cubicBezTo>
                    <a:pt x="304" y="184"/>
                    <a:pt x="304" y="184"/>
                    <a:pt x="304" y="184"/>
                  </a:cubicBezTo>
                  <a:cubicBezTo>
                    <a:pt x="304" y="171"/>
                    <a:pt x="304" y="171"/>
                    <a:pt x="304" y="171"/>
                  </a:cubicBezTo>
                  <a:cubicBezTo>
                    <a:pt x="285" y="170"/>
                    <a:pt x="285" y="170"/>
                    <a:pt x="285" y="170"/>
                  </a:cubicBezTo>
                  <a:cubicBezTo>
                    <a:pt x="282" y="166"/>
                    <a:pt x="282" y="166"/>
                    <a:pt x="282" y="166"/>
                  </a:cubicBezTo>
                  <a:cubicBezTo>
                    <a:pt x="282" y="93"/>
                    <a:pt x="282" y="93"/>
                    <a:pt x="282" y="93"/>
                  </a:cubicBezTo>
                  <a:cubicBezTo>
                    <a:pt x="285" y="93"/>
                    <a:pt x="287" y="93"/>
                    <a:pt x="288" y="93"/>
                  </a:cubicBezTo>
                  <a:cubicBezTo>
                    <a:pt x="301" y="93"/>
                    <a:pt x="307" y="97"/>
                    <a:pt x="312" y="110"/>
                  </a:cubicBezTo>
                  <a:cubicBezTo>
                    <a:pt x="331" y="110"/>
                    <a:pt x="331" y="110"/>
                    <a:pt x="331" y="110"/>
                  </a:cubicBezTo>
                  <a:cubicBezTo>
                    <a:pt x="338" y="60"/>
                    <a:pt x="338" y="60"/>
                    <a:pt x="338" y="60"/>
                  </a:cubicBezTo>
                  <a:cubicBezTo>
                    <a:pt x="332" y="56"/>
                    <a:pt x="328" y="56"/>
                    <a:pt x="318" y="56"/>
                  </a:cubicBezTo>
                  <a:cubicBezTo>
                    <a:pt x="317" y="56"/>
                    <a:pt x="316" y="56"/>
                    <a:pt x="314" y="56"/>
                  </a:cubicBezTo>
                  <a:close/>
                  <a:moveTo>
                    <a:pt x="62" y="103"/>
                  </a:moveTo>
                  <a:cubicBezTo>
                    <a:pt x="49" y="98"/>
                    <a:pt x="44" y="94"/>
                    <a:pt x="44" y="86"/>
                  </a:cubicBezTo>
                  <a:cubicBezTo>
                    <a:pt x="44" y="78"/>
                    <a:pt x="51" y="72"/>
                    <a:pt x="63" y="72"/>
                  </a:cubicBezTo>
                  <a:cubicBezTo>
                    <a:pt x="70" y="72"/>
                    <a:pt x="74" y="73"/>
                    <a:pt x="82" y="77"/>
                  </a:cubicBezTo>
                  <a:cubicBezTo>
                    <a:pt x="86" y="80"/>
                    <a:pt x="86" y="80"/>
                    <a:pt x="86" y="80"/>
                  </a:cubicBezTo>
                  <a:cubicBezTo>
                    <a:pt x="89" y="100"/>
                    <a:pt x="89" y="100"/>
                    <a:pt x="89" y="100"/>
                  </a:cubicBezTo>
                  <a:cubicBezTo>
                    <a:pt x="107" y="100"/>
                    <a:pt x="107" y="100"/>
                    <a:pt x="107" y="100"/>
                  </a:cubicBezTo>
                  <a:cubicBezTo>
                    <a:pt x="107" y="62"/>
                    <a:pt x="107" y="62"/>
                    <a:pt x="107" y="62"/>
                  </a:cubicBezTo>
                  <a:cubicBezTo>
                    <a:pt x="83" y="56"/>
                    <a:pt x="72" y="55"/>
                    <a:pt x="58" y="55"/>
                  </a:cubicBezTo>
                  <a:cubicBezTo>
                    <a:pt x="24" y="55"/>
                    <a:pt x="2" y="71"/>
                    <a:pt x="2" y="95"/>
                  </a:cubicBezTo>
                  <a:cubicBezTo>
                    <a:pt x="2" y="112"/>
                    <a:pt x="13" y="122"/>
                    <a:pt x="54" y="139"/>
                  </a:cubicBezTo>
                  <a:cubicBezTo>
                    <a:pt x="66" y="144"/>
                    <a:pt x="70" y="148"/>
                    <a:pt x="70" y="155"/>
                  </a:cubicBezTo>
                  <a:cubicBezTo>
                    <a:pt x="70" y="165"/>
                    <a:pt x="63" y="170"/>
                    <a:pt x="50" y="170"/>
                  </a:cubicBezTo>
                  <a:cubicBezTo>
                    <a:pt x="42" y="170"/>
                    <a:pt x="35" y="169"/>
                    <a:pt x="24" y="164"/>
                  </a:cubicBezTo>
                  <a:cubicBezTo>
                    <a:pt x="21" y="161"/>
                    <a:pt x="21" y="161"/>
                    <a:pt x="21" y="161"/>
                  </a:cubicBezTo>
                  <a:cubicBezTo>
                    <a:pt x="19" y="138"/>
                    <a:pt x="19" y="138"/>
                    <a:pt x="19" y="138"/>
                  </a:cubicBezTo>
                  <a:cubicBezTo>
                    <a:pt x="0" y="138"/>
                    <a:pt x="0" y="138"/>
                    <a:pt x="0" y="138"/>
                  </a:cubicBezTo>
                  <a:cubicBezTo>
                    <a:pt x="0" y="180"/>
                    <a:pt x="0" y="180"/>
                    <a:pt x="0" y="180"/>
                  </a:cubicBezTo>
                  <a:cubicBezTo>
                    <a:pt x="26" y="186"/>
                    <a:pt x="37" y="187"/>
                    <a:pt x="55" y="187"/>
                  </a:cubicBezTo>
                  <a:cubicBezTo>
                    <a:pt x="88" y="187"/>
                    <a:pt x="113" y="170"/>
                    <a:pt x="113" y="145"/>
                  </a:cubicBezTo>
                  <a:cubicBezTo>
                    <a:pt x="113" y="126"/>
                    <a:pt x="103" y="118"/>
                    <a:pt x="62" y="103"/>
                  </a:cubicBezTo>
                  <a:close/>
                  <a:moveTo>
                    <a:pt x="1048" y="32"/>
                  </a:moveTo>
                  <a:cubicBezTo>
                    <a:pt x="1056" y="32"/>
                    <a:pt x="1060" y="39"/>
                    <a:pt x="1060" y="46"/>
                  </a:cubicBezTo>
                  <a:cubicBezTo>
                    <a:pt x="1060" y="56"/>
                    <a:pt x="1053" y="62"/>
                    <a:pt x="1043" y="68"/>
                  </a:cubicBezTo>
                  <a:cubicBezTo>
                    <a:pt x="1038" y="61"/>
                    <a:pt x="1034" y="55"/>
                    <a:pt x="1034" y="47"/>
                  </a:cubicBezTo>
                  <a:cubicBezTo>
                    <a:pt x="1034" y="38"/>
                    <a:pt x="1040" y="32"/>
                    <a:pt x="1048" y="32"/>
                  </a:cubicBezTo>
                  <a:close/>
                  <a:moveTo>
                    <a:pt x="536" y="62"/>
                  </a:moveTo>
                  <a:cubicBezTo>
                    <a:pt x="536" y="26"/>
                    <a:pt x="536" y="26"/>
                    <a:pt x="536" y="26"/>
                  </a:cubicBezTo>
                  <a:cubicBezTo>
                    <a:pt x="513" y="26"/>
                    <a:pt x="513" y="26"/>
                    <a:pt x="513" y="26"/>
                  </a:cubicBezTo>
                  <a:cubicBezTo>
                    <a:pt x="497" y="55"/>
                    <a:pt x="497" y="55"/>
                    <a:pt x="497" y="55"/>
                  </a:cubicBezTo>
                  <a:cubicBezTo>
                    <a:pt x="476" y="69"/>
                    <a:pt x="476" y="69"/>
                    <a:pt x="476" y="69"/>
                  </a:cubicBezTo>
                  <a:cubicBezTo>
                    <a:pt x="476" y="80"/>
                    <a:pt x="476" y="80"/>
                    <a:pt x="476" y="80"/>
                  </a:cubicBezTo>
                  <a:cubicBezTo>
                    <a:pt x="494" y="80"/>
                    <a:pt x="494" y="80"/>
                    <a:pt x="494" y="80"/>
                  </a:cubicBezTo>
                  <a:cubicBezTo>
                    <a:pt x="494" y="156"/>
                    <a:pt x="494" y="156"/>
                    <a:pt x="494" y="156"/>
                  </a:cubicBezTo>
                  <a:cubicBezTo>
                    <a:pt x="494" y="176"/>
                    <a:pt x="505" y="186"/>
                    <a:pt x="528" y="186"/>
                  </a:cubicBezTo>
                  <a:cubicBezTo>
                    <a:pt x="541" y="186"/>
                    <a:pt x="552" y="184"/>
                    <a:pt x="572" y="175"/>
                  </a:cubicBezTo>
                  <a:cubicBezTo>
                    <a:pt x="572" y="161"/>
                    <a:pt x="572" y="161"/>
                    <a:pt x="572" y="161"/>
                  </a:cubicBezTo>
                  <a:cubicBezTo>
                    <a:pt x="572" y="161"/>
                    <a:pt x="565" y="162"/>
                    <a:pt x="559" y="162"/>
                  </a:cubicBezTo>
                  <a:cubicBezTo>
                    <a:pt x="542" y="162"/>
                    <a:pt x="536" y="157"/>
                    <a:pt x="536" y="140"/>
                  </a:cubicBezTo>
                  <a:cubicBezTo>
                    <a:pt x="536" y="80"/>
                    <a:pt x="536" y="80"/>
                    <a:pt x="536" y="80"/>
                  </a:cubicBezTo>
                  <a:cubicBezTo>
                    <a:pt x="572" y="80"/>
                    <a:pt x="572" y="80"/>
                    <a:pt x="572" y="80"/>
                  </a:cubicBezTo>
                  <a:cubicBezTo>
                    <a:pt x="572" y="62"/>
                    <a:pt x="572" y="62"/>
                    <a:pt x="572" y="62"/>
                  </a:cubicBezTo>
                  <a:lnTo>
                    <a:pt x="536" y="62"/>
                  </a:lnTo>
                  <a:close/>
                  <a:moveTo>
                    <a:pt x="178" y="62"/>
                  </a:moveTo>
                  <a:cubicBezTo>
                    <a:pt x="178" y="26"/>
                    <a:pt x="178" y="26"/>
                    <a:pt x="178" y="26"/>
                  </a:cubicBezTo>
                  <a:cubicBezTo>
                    <a:pt x="155" y="26"/>
                    <a:pt x="155" y="26"/>
                    <a:pt x="155" y="26"/>
                  </a:cubicBezTo>
                  <a:cubicBezTo>
                    <a:pt x="139" y="55"/>
                    <a:pt x="139" y="55"/>
                    <a:pt x="139" y="55"/>
                  </a:cubicBezTo>
                  <a:cubicBezTo>
                    <a:pt x="117" y="69"/>
                    <a:pt x="117" y="69"/>
                    <a:pt x="117" y="69"/>
                  </a:cubicBezTo>
                  <a:cubicBezTo>
                    <a:pt x="117" y="80"/>
                    <a:pt x="117" y="80"/>
                    <a:pt x="117" y="80"/>
                  </a:cubicBezTo>
                  <a:cubicBezTo>
                    <a:pt x="135" y="80"/>
                    <a:pt x="135" y="80"/>
                    <a:pt x="135" y="80"/>
                  </a:cubicBezTo>
                  <a:cubicBezTo>
                    <a:pt x="135" y="156"/>
                    <a:pt x="135" y="156"/>
                    <a:pt x="135" y="156"/>
                  </a:cubicBezTo>
                  <a:cubicBezTo>
                    <a:pt x="135" y="176"/>
                    <a:pt x="147" y="186"/>
                    <a:pt x="169" y="186"/>
                  </a:cubicBezTo>
                  <a:cubicBezTo>
                    <a:pt x="183" y="186"/>
                    <a:pt x="194" y="184"/>
                    <a:pt x="213" y="175"/>
                  </a:cubicBezTo>
                  <a:cubicBezTo>
                    <a:pt x="213" y="161"/>
                    <a:pt x="213" y="161"/>
                    <a:pt x="213" y="161"/>
                  </a:cubicBezTo>
                  <a:cubicBezTo>
                    <a:pt x="213" y="161"/>
                    <a:pt x="207" y="162"/>
                    <a:pt x="201" y="162"/>
                  </a:cubicBezTo>
                  <a:cubicBezTo>
                    <a:pt x="184" y="162"/>
                    <a:pt x="178" y="157"/>
                    <a:pt x="178" y="140"/>
                  </a:cubicBezTo>
                  <a:cubicBezTo>
                    <a:pt x="178" y="80"/>
                    <a:pt x="178" y="80"/>
                    <a:pt x="178" y="80"/>
                  </a:cubicBezTo>
                  <a:cubicBezTo>
                    <a:pt x="213" y="80"/>
                    <a:pt x="213" y="80"/>
                    <a:pt x="213" y="80"/>
                  </a:cubicBezTo>
                  <a:cubicBezTo>
                    <a:pt x="213" y="62"/>
                    <a:pt x="213" y="62"/>
                    <a:pt x="213" y="62"/>
                  </a:cubicBezTo>
                  <a:lnTo>
                    <a:pt x="178" y="62"/>
                  </a:lnTo>
                  <a:close/>
                  <a:moveTo>
                    <a:pt x="1107" y="149"/>
                  </a:moveTo>
                  <a:cubicBezTo>
                    <a:pt x="1129" y="131"/>
                    <a:pt x="1129" y="131"/>
                    <a:pt x="1129" y="131"/>
                  </a:cubicBezTo>
                  <a:cubicBezTo>
                    <a:pt x="1129" y="89"/>
                    <a:pt x="1129" y="89"/>
                    <a:pt x="1129" y="89"/>
                  </a:cubicBezTo>
                  <a:cubicBezTo>
                    <a:pt x="1087" y="124"/>
                    <a:pt x="1087" y="124"/>
                    <a:pt x="1087" y="124"/>
                  </a:cubicBezTo>
                  <a:cubicBezTo>
                    <a:pt x="1061" y="91"/>
                    <a:pt x="1061" y="91"/>
                    <a:pt x="1061" y="91"/>
                  </a:cubicBezTo>
                  <a:cubicBezTo>
                    <a:pt x="1078" y="80"/>
                    <a:pt x="1093" y="68"/>
                    <a:pt x="1093" y="44"/>
                  </a:cubicBezTo>
                  <a:cubicBezTo>
                    <a:pt x="1093" y="19"/>
                    <a:pt x="1075" y="0"/>
                    <a:pt x="1048" y="0"/>
                  </a:cubicBezTo>
                  <a:cubicBezTo>
                    <a:pt x="1022" y="0"/>
                    <a:pt x="1000" y="19"/>
                    <a:pt x="1000" y="47"/>
                  </a:cubicBezTo>
                  <a:cubicBezTo>
                    <a:pt x="1000" y="64"/>
                    <a:pt x="1007" y="75"/>
                    <a:pt x="1015" y="84"/>
                  </a:cubicBezTo>
                  <a:cubicBezTo>
                    <a:pt x="997" y="95"/>
                    <a:pt x="981" y="109"/>
                    <a:pt x="981" y="135"/>
                  </a:cubicBezTo>
                  <a:cubicBezTo>
                    <a:pt x="981" y="164"/>
                    <a:pt x="1002" y="187"/>
                    <a:pt x="1038" y="187"/>
                  </a:cubicBezTo>
                  <a:cubicBezTo>
                    <a:pt x="1059" y="187"/>
                    <a:pt x="1071" y="179"/>
                    <a:pt x="1080" y="171"/>
                  </a:cubicBezTo>
                  <a:cubicBezTo>
                    <a:pt x="1091" y="184"/>
                    <a:pt x="1091" y="184"/>
                    <a:pt x="1091" y="184"/>
                  </a:cubicBezTo>
                  <a:cubicBezTo>
                    <a:pt x="1134" y="184"/>
                    <a:pt x="1134" y="184"/>
                    <a:pt x="1134" y="184"/>
                  </a:cubicBezTo>
                  <a:lnTo>
                    <a:pt x="1107" y="149"/>
                  </a:lnTo>
                  <a:close/>
                </a:path>
              </a:pathLst>
            </a:custGeom>
            <a:grpFill/>
            <a:ln>
              <a:noFill/>
            </a:ln>
          </p:spPr>
          <p:txBody>
            <a:bodyPr vert="horz" wrap="square" lIns="91440" tIns="45720" rIns="91440" bIns="45720" numCol="1" anchor="t" anchorCtr="0" compatLnSpc="1">
              <a:prstTxWarp prst="textNoShape">
                <a:avLst/>
              </a:prstTxWarp>
            </a:bodyPr>
            <a:lstStyle/>
            <a:p>
              <a:endParaRPr lang="de-DE" sz="1350">
                <a:solidFill>
                  <a:schemeClr val="tx1"/>
                </a:solidFill>
              </a:endParaRPr>
            </a:p>
          </p:txBody>
        </p:sp>
      </p:grpSp>
    </p:spTree>
    <p:extLst>
      <p:ext uri="{BB962C8B-B14F-4D97-AF65-F5344CB8AC3E}">
        <p14:creationId xmlns:p14="http://schemas.microsoft.com/office/powerpoint/2010/main" val="165706591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15:guide id="1" pos="6288">
          <p15:clr>
            <a:srgbClr val="FBAE40"/>
          </p15:clr>
        </p15:guide>
      </p15:sldGuideLst>
    </p:ext>
  </p:extLst>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CF3CE2CC-14BC-5646-96AA-2C2A7938E4DD}"/>
              </a:ext>
            </a:extLst>
          </p:cNvPr>
          <p:cNvSpPr>
            <a:spLocks noGrp="1"/>
          </p:cNvSpPr>
          <p:nvPr>
            <p:ph type="title" hasCustomPrompt="1"/>
          </p:nvPr>
        </p:nvSpPr>
        <p:spPr/>
        <p:txBody>
          <a:bodyPr/>
          <a:lstStyle/>
          <a:p>
            <a:r>
              <a:rPr lang="en-US" dirty="0"/>
              <a:t>[Slide title]</a:t>
            </a:r>
          </a:p>
        </p:txBody>
      </p:sp>
      <p:sp>
        <p:nvSpPr>
          <p:cNvPr id="12" name="Subtitle">
            <a:extLst>
              <a:ext uri="{FF2B5EF4-FFF2-40B4-BE49-F238E27FC236}">
                <a16:creationId xmlns:a16="http://schemas.microsoft.com/office/drawing/2014/main" id="{458A0AD4-C64D-F047-9FFC-8C60FB5D1117}"/>
              </a:ext>
            </a:extLst>
          </p:cNvPr>
          <p:cNvSpPr>
            <a:spLocks noGrp="1"/>
          </p:cNvSpPr>
          <p:nvPr>
            <p:ph type="subTitle" idx="15"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0" name="Bar">
            <a:extLst>
              <a:ext uri="{FF2B5EF4-FFF2-40B4-BE49-F238E27FC236}">
                <a16:creationId xmlns:a16="http://schemas.microsoft.com/office/drawing/2014/main" id="{69228AFC-D49C-488D-8552-7D710415F604}"/>
              </a:ext>
            </a:extLst>
          </p:cNvPr>
          <p:cNvSpPr/>
          <p:nvPr/>
        </p:nvSpPr>
        <p:spPr bwMode="hidden">
          <a:xfrm>
            <a:off x="332184" y="1301002"/>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1" name="Text Placeholder 1">
            <a:extLst>
              <a:ext uri="{FF2B5EF4-FFF2-40B4-BE49-F238E27FC236}">
                <a16:creationId xmlns:a16="http://schemas.microsoft.com/office/drawing/2014/main" id="{2558D843-2564-2842-A6B3-07BBF732627C}"/>
              </a:ext>
            </a:extLst>
          </p:cNvPr>
          <p:cNvSpPr>
            <a:spLocks noGrp="1"/>
          </p:cNvSpPr>
          <p:nvPr>
            <p:ph type="body" sz="quarter" idx="13"/>
          </p:nvPr>
        </p:nvSpPr>
        <p:spPr>
          <a:xfrm>
            <a:off x="332185" y="1472453"/>
            <a:ext cx="8479631" cy="3190987"/>
          </a:xfrm>
        </p:spPr>
        <p:txBody>
          <a:bodyPr numCol="2" spcCol="356616">
            <a:noAutofit/>
          </a:bodyPr>
          <a:lstStyle>
            <a:lvl1pPr marL="273844" indent="-273844">
              <a:spcBef>
                <a:spcPts val="900"/>
              </a:spcBef>
              <a:spcAft>
                <a:spcPts val="0"/>
              </a:spcAft>
              <a:buClr>
                <a:schemeClr val="tx2"/>
              </a:buClr>
              <a:buFont typeface="+mj-lt"/>
              <a:buAutoNum type="arabicPeriod"/>
              <a:tabLst>
                <a:tab pos="4069556" algn="r"/>
              </a:tabLst>
              <a:defRPr b="0">
                <a:solidFill>
                  <a:schemeClr val="tx1"/>
                </a:solidFill>
              </a:defRPr>
            </a:lvl1pPr>
            <a:lvl2pPr marL="410766" indent="-136922">
              <a:spcBef>
                <a:spcPts val="450"/>
              </a:spcBef>
              <a:spcAft>
                <a:spcPts val="0"/>
              </a:spcAft>
              <a:buFont typeface="Arial" panose="020B0604020202020204" pitchFamily="34" charset="0"/>
              <a:buChar char="–"/>
              <a:tabLst>
                <a:tab pos="4069556" algn="r"/>
              </a:tabLst>
              <a:defRPr/>
            </a:lvl2pPr>
            <a:lvl3pPr marL="547688" indent="-136922">
              <a:spcBef>
                <a:spcPts val="450"/>
              </a:spcBef>
              <a:spcAft>
                <a:spcPts val="0"/>
              </a:spcAft>
              <a:buFont typeface="Arial" panose="020B0604020202020204" pitchFamily="34" charset="0"/>
              <a:buChar char="•"/>
              <a:tabLst>
                <a:tab pos="4069556" algn="r"/>
              </a:tabLst>
              <a:defRPr/>
            </a:lvl3pPr>
            <a:lvl4pPr marL="685800" indent="-136922">
              <a:spcBef>
                <a:spcPts val="450"/>
              </a:spcBef>
              <a:spcAft>
                <a:spcPts val="0"/>
              </a:spcAft>
              <a:buFont typeface="Arial" panose="020B0604020202020204" pitchFamily="34" charset="0"/>
              <a:buChar char="–"/>
              <a:tabLst>
                <a:tab pos="4069556" algn="r"/>
              </a:tabLst>
              <a:defRPr/>
            </a:lvl4pPr>
            <a:lvl5pPr marL="822722" indent="-136922">
              <a:spcBef>
                <a:spcPts val="450"/>
              </a:spcBef>
              <a:spcAft>
                <a:spcPts val="0"/>
              </a:spcAft>
              <a:buFont typeface="Arial" panose="020B0604020202020204" pitchFamily="34" charset="0"/>
              <a:buChar char="•"/>
              <a:tabLst>
                <a:tab pos="4069556" algn="r"/>
              </a:tabLst>
              <a:defRPr/>
            </a:lvl5pPr>
            <a:lvl6pPr marL="959644" indent="-136922">
              <a:spcBef>
                <a:spcPts val="450"/>
              </a:spcBef>
              <a:spcAft>
                <a:spcPts val="0"/>
              </a:spcAft>
              <a:buFont typeface="Arial" panose="020B0604020202020204" pitchFamily="34" charset="0"/>
              <a:buChar char="–"/>
              <a:tabLst>
                <a:tab pos="4069556" algn="r"/>
              </a:tabLst>
              <a:defRPr/>
            </a:lvl6pPr>
            <a:lvl7pPr marL="1096566" indent="-136922">
              <a:spcBef>
                <a:spcPts val="450"/>
              </a:spcBef>
              <a:spcAft>
                <a:spcPts val="0"/>
              </a:spcAft>
              <a:buFont typeface="Arial" panose="020B0604020202020204" pitchFamily="34" charset="0"/>
              <a:buChar char="•"/>
              <a:tabLst>
                <a:tab pos="4069556" algn="r"/>
              </a:tabLst>
              <a:defRPr/>
            </a:lvl7pPr>
            <a:lvl8pPr marL="1233488" indent="-136922">
              <a:spcBef>
                <a:spcPts val="450"/>
              </a:spcBef>
              <a:spcAft>
                <a:spcPts val="0"/>
              </a:spcAft>
              <a:buFont typeface="Arial" panose="020B0604020202020204" pitchFamily="34" charset="0"/>
              <a:buChar char="–"/>
              <a:tabLst>
                <a:tab pos="4069556" algn="r"/>
              </a:tabLst>
              <a:defRPr/>
            </a:lvl8pPr>
            <a:lvl9pPr marL="1371600" indent="-136922">
              <a:spcBef>
                <a:spcPts val="450"/>
              </a:spcBef>
              <a:spcAft>
                <a:spcPts val="0"/>
              </a:spcAft>
              <a:buFont typeface="Arial" panose="020B0604020202020204" pitchFamily="34" charset="0"/>
              <a:buChar char="•"/>
              <a:tabLst>
                <a:tab pos="4069556" algn="r"/>
              </a:tabLst>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a:extLst>
              <a:ext uri="{FF2B5EF4-FFF2-40B4-BE49-F238E27FC236}">
                <a16:creationId xmlns:a16="http://schemas.microsoft.com/office/drawing/2014/main" id="{A3F1E620-FA5F-6E48-9129-8D9A589880CA}"/>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5" name="Footnotes">
            <a:extLst>
              <a:ext uri="{FF2B5EF4-FFF2-40B4-BE49-F238E27FC236}">
                <a16:creationId xmlns:a16="http://schemas.microsoft.com/office/drawing/2014/main" id="{B838EAE9-AD56-644A-AF54-3B9C86CE4BCB}"/>
              </a:ext>
            </a:extLst>
          </p:cNvPr>
          <p:cNvSpPr>
            <a:spLocks noGrp="1"/>
          </p:cNvSpPr>
          <p:nvPr>
            <p:ph type="body" sz="quarter" idx="14"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C0C6769E-AC6D-6B4D-8D3A-0138AACEFD9D}"/>
              </a:ext>
            </a:extLst>
          </p:cNvPr>
          <p:cNvSpPr>
            <a:spLocks noGrp="1"/>
          </p:cNvSpPr>
          <p:nvPr>
            <p:ph type="dt" sz="half" idx="10"/>
          </p:nvPr>
        </p:nvSpPr>
        <p:spPr/>
        <p:txBody>
          <a:bodyPr/>
          <a:lstStyle/>
          <a:p>
            <a:r>
              <a:rPr lang="en-US" dirty="0" smtClean="0"/>
              <a:t>June 2019</a:t>
            </a:r>
            <a:endParaRPr lang="en-US" dirty="0"/>
          </a:p>
        </p:txBody>
      </p:sp>
      <p:sp>
        <p:nvSpPr>
          <p:cNvPr id="9" name="Slide Number Placeholder">
            <a:extLst>
              <a:ext uri="{FF2B5EF4-FFF2-40B4-BE49-F238E27FC236}">
                <a16:creationId xmlns:a16="http://schemas.microsoft.com/office/drawing/2014/main" id="{12DC57AA-DA42-F941-8E24-11E25802E158}"/>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482380974"/>
      </p:ext>
    </p:extLst>
  </p:cSld>
  <p:clrMapOvr>
    <a:masterClrMapping/>
  </p:clrMapOvr>
  <p:timing>
    <p:tnLst>
      <p:par>
        <p:cTn id="1" dur="indefinite" restart="never" nodeType="tmRoot"/>
      </p:par>
    </p:tnLst>
  </p:timing>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p:cSld name="Agenda - Burgundy">
    <p:bg>
      <p:bgPr>
        <a:solidFill>
          <a:srgbClr val="A32020"/>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CF3CE2CC-14BC-5646-96AA-2C2A7938E4DD}"/>
              </a:ext>
            </a:extLst>
          </p:cNvPr>
          <p:cNvSpPr>
            <a:spLocks noGrp="1"/>
          </p:cNvSpPr>
          <p:nvPr>
            <p:ph type="title" hasCustomPrompt="1"/>
          </p:nvPr>
        </p:nvSpPr>
        <p:spPr/>
        <p:txBody>
          <a:bodyPr/>
          <a:lstStyle/>
          <a:p>
            <a:r>
              <a:rPr lang="en-US" dirty="0"/>
              <a:t>[Slide title]</a:t>
            </a:r>
          </a:p>
        </p:txBody>
      </p:sp>
      <p:sp>
        <p:nvSpPr>
          <p:cNvPr id="12" name="Subtitle">
            <a:extLst>
              <a:ext uri="{FF2B5EF4-FFF2-40B4-BE49-F238E27FC236}">
                <a16:creationId xmlns:a16="http://schemas.microsoft.com/office/drawing/2014/main" id="{458A0AD4-C64D-F047-9FFC-8C60FB5D1117}"/>
              </a:ext>
            </a:extLst>
          </p:cNvPr>
          <p:cNvSpPr>
            <a:spLocks noGrp="1"/>
          </p:cNvSpPr>
          <p:nvPr>
            <p:ph type="subTitle" idx="15"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1"/>
                </a:solidFill>
              </a:defRPr>
            </a:lvl1pPr>
            <a:lvl2pPr marL="0" indent="0" algn="l">
              <a:lnSpc>
                <a:spcPct val="100000"/>
              </a:lnSpc>
              <a:spcBef>
                <a:spcPts val="0"/>
              </a:spcBef>
              <a:spcAft>
                <a:spcPts val="0"/>
              </a:spcAft>
              <a:buNone/>
              <a:defRPr sz="1350" b="1">
                <a:solidFill>
                  <a:schemeClr val="tx1"/>
                </a:solidFill>
              </a:defRPr>
            </a:lvl2pPr>
            <a:lvl3pPr marL="0" indent="0" algn="l">
              <a:lnSpc>
                <a:spcPct val="100000"/>
              </a:lnSpc>
              <a:spcBef>
                <a:spcPts val="0"/>
              </a:spcBef>
              <a:spcAft>
                <a:spcPts val="0"/>
              </a:spcAft>
              <a:buNone/>
              <a:defRPr sz="1350" b="1">
                <a:solidFill>
                  <a:schemeClr val="tx1"/>
                </a:solidFill>
              </a:defRPr>
            </a:lvl3pPr>
            <a:lvl4pPr marL="0" indent="0" algn="l">
              <a:lnSpc>
                <a:spcPct val="100000"/>
              </a:lnSpc>
              <a:spcBef>
                <a:spcPts val="0"/>
              </a:spcBef>
              <a:spcAft>
                <a:spcPts val="0"/>
              </a:spcAft>
              <a:buNone/>
              <a:defRPr sz="1350" b="1">
                <a:solidFill>
                  <a:schemeClr val="tx1"/>
                </a:solidFill>
              </a:defRPr>
            </a:lvl4pPr>
            <a:lvl5pPr marL="0" indent="0" algn="l">
              <a:lnSpc>
                <a:spcPct val="100000"/>
              </a:lnSpc>
              <a:spcBef>
                <a:spcPts val="0"/>
              </a:spcBef>
              <a:spcAft>
                <a:spcPts val="0"/>
              </a:spcAft>
              <a:buNone/>
              <a:defRPr sz="1350" b="1">
                <a:solidFill>
                  <a:schemeClr val="tx1"/>
                </a:solidFill>
              </a:defRPr>
            </a:lvl5pPr>
            <a:lvl6pPr marL="0" indent="0" algn="l">
              <a:lnSpc>
                <a:spcPct val="100000"/>
              </a:lnSpc>
              <a:spcBef>
                <a:spcPts val="0"/>
              </a:spcBef>
              <a:spcAft>
                <a:spcPts val="0"/>
              </a:spcAft>
              <a:buNone/>
              <a:defRPr sz="1350" b="1">
                <a:solidFill>
                  <a:schemeClr val="tx1"/>
                </a:solidFill>
              </a:defRPr>
            </a:lvl6pPr>
            <a:lvl7pPr marL="0" indent="0" algn="l">
              <a:lnSpc>
                <a:spcPct val="100000"/>
              </a:lnSpc>
              <a:spcBef>
                <a:spcPts val="0"/>
              </a:spcBef>
              <a:spcAft>
                <a:spcPts val="0"/>
              </a:spcAft>
              <a:buNone/>
              <a:defRPr sz="1350" b="1">
                <a:solidFill>
                  <a:schemeClr val="tx1"/>
                </a:solidFill>
              </a:defRPr>
            </a:lvl7pPr>
            <a:lvl8pPr marL="0" indent="0" algn="l">
              <a:lnSpc>
                <a:spcPct val="100000"/>
              </a:lnSpc>
              <a:spcBef>
                <a:spcPts val="0"/>
              </a:spcBef>
              <a:spcAft>
                <a:spcPts val="0"/>
              </a:spcAft>
              <a:buNone/>
              <a:defRPr sz="1350" b="1">
                <a:solidFill>
                  <a:schemeClr val="tx1"/>
                </a:solidFill>
              </a:defRPr>
            </a:lvl8pPr>
            <a:lvl9pPr marL="0" indent="0" algn="l">
              <a:lnSpc>
                <a:spcPct val="100000"/>
              </a:lnSpc>
              <a:spcBef>
                <a:spcPts val="0"/>
              </a:spcBef>
              <a:spcAft>
                <a:spcPts val="0"/>
              </a:spcAft>
              <a:buNone/>
              <a:defRPr sz="1350" b="1">
                <a:solidFill>
                  <a:schemeClr val="tx1"/>
                </a:solidFill>
              </a:defRPr>
            </a:lvl9pPr>
          </a:lstStyle>
          <a:p>
            <a:r>
              <a:rPr lang="en-US" dirty="0"/>
              <a:t>[Optional slide subtitle]</a:t>
            </a:r>
          </a:p>
        </p:txBody>
      </p:sp>
      <p:sp>
        <p:nvSpPr>
          <p:cNvPr id="11" name="Text Placeholder 1">
            <a:extLst>
              <a:ext uri="{FF2B5EF4-FFF2-40B4-BE49-F238E27FC236}">
                <a16:creationId xmlns:a16="http://schemas.microsoft.com/office/drawing/2014/main" id="{2558D843-2564-2842-A6B3-07BBF732627C}"/>
              </a:ext>
            </a:extLst>
          </p:cNvPr>
          <p:cNvSpPr>
            <a:spLocks noGrp="1"/>
          </p:cNvSpPr>
          <p:nvPr>
            <p:ph type="body" sz="quarter" idx="13"/>
          </p:nvPr>
        </p:nvSpPr>
        <p:spPr>
          <a:xfrm>
            <a:off x="332185" y="1472453"/>
            <a:ext cx="8479631" cy="3190987"/>
          </a:xfrm>
        </p:spPr>
        <p:txBody>
          <a:bodyPr numCol="2" spcCol="356616">
            <a:noAutofit/>
          </a:bodyPr>
          <a:lstStyle>
            <a:lvl1pPr marL="273844" indent="-273844">
              <a:spcBef>
                <a:spcPts val="900"/>
              </a:spcBef>
              <a:spcAft>
                <a:spcPts val="0"/>
              </a:spcAft>
              <a:buClrTx/>
              <a:buFont typeface="+mj-lt"/>
              <a:buAutoNum type="arabicPeriod"/>
              <a:tabLst>
                <a:tab pos="4069556" algn="r"/>
              </a:tabLst>
              <a:defRPr b="0">
                <a:solidFill>
                  <a:schemeClr val="tx1"/>
                </a:solidFill>
              </a:defRPr>
            </a:lvl1pPr>
            <a:lvl2pPr marL="410766" indent="-136922">
              <a:spcBef>
                <a:spcPts val="450"/>
              </a:spcBef>
              <a:spcAft>
                <a:spcPts val="0"/>
              </a:spcAft>
              <a:buFont typeface="Arial" panose="020B0604020202020204" pitchFamily="34" charset="0"/>
              <a:buChar char="–"/>
              <a:tabLst>
                <a:tab pos="4069556" algn="r"/>
              </a:tabLst>
              <a:defRPr/>
            </a:lvl2pPr>
            <a:lvl3pPr marL="547688" indent="-136922">
              <a:spcBef>
                <a:spcPts val="450"/>
              </a:spcBef>
              <a:spcAft>
                <a:spcPts val="0"/>
              </a:spcAft>
              <a:buFont typeface="Arial" panose="020B0604020202020204" pitchFamily="34" charset="0"/>
              <a:buChar char="•"/>
              <a:tabLst>
                <a:tab pos="4069556" algn="r"/>
              </a:tabLst>
              <a:defRPr/>
            </a:lvl3pPr>
            <a:lvl4pPr marL="685800" indent="-136922">
              <a:spcBef>
                <a:spcPts val="450"/>
              </a:spcBef>
              <a:spcAft>
                <a:spcPts val="0"/>
              </a:spcAft>
              <a:buFont typeface="Arial" panose="020B0604020202020204" pitchFamily="34" charset="0"/>
              <a:buChar char="–"/>
              <a:tabLst>
                <a:tab pos="4069556" algn="r"/>
              </a:tabLst>
              <a:defRPr/>
            </a:lvl4pPr>
            <a:lvl5pPr marL="822722" indent="-136922">
              <a:spcBef>
                <a:spcPts val="450"/>
              </a:spcBef>
              <a:spcAft>
                <a:spcPts val="0"/>
              </a:spcAft>
              <a:buFont typeface="Arial" panose="020B0604020202020204" pitchFamily="34" charset="0"/>
              <a:buChar char="•"/>
              <a:tabLst>
                <a:tab pos="4069556" algn="r"/>
              </a:tabLst>
              <a:defRPr/>
            </a:lvl5pPr>
            <a:lvl6pPr marL="959644" indent="-136922">
              <a:spcBef>
                <a:spcPts val="450"/>
              </a:spcBef>
              <a:spcAft>
                <a:spcPts val="0"/>
              </a:spcAft>
              <a:buFont typeface="Arial" panose="020B0604020202020204" pitchFamily="34" charset="0"/>
              <a:buChar char="–"/>
              <a:tabLst>
                <a:tab pos="4069556" algn="r"/>
              </a:tabLst>
              <a:defRPr/>
            </a:lvl6pPr>
            <a:lvl7pPr marL="1096566" indent="-136922">
              <a:spcBef>
                <a:spcPts val="450"/>
              </a:spcBef>
              <a:spcAft>
                <a:spcPts val="0"/>
              </a:spcAft>
              <a:buFont typeface="Arial" panose="020B0604020202020204" pitchFamily="34" charset="0"/>
              <a:buChar char="•"/>
              <a:tabLst>
                <a:tab pos="4069556" algn="r"/>
              </a:tabLst>
              <a:defRPr/>
            </a:lvl7pPr>
            <a:lvl8pPr marL="1233488" indent="-136922">
              <a:spcBef>
                <a:spcPts val="450"/>
              </a:spcBef>
              <a:spcAft>
                <a:spcPts val="0"/>
              </a:spcAft>
              <a:buFont typeface="Arial" panose="020B0604020202020204" pitchFamily="34" charset="0"/>
              <a:buChar char="–"/>
              <a:tabLst>
                <a:tab pos="4069556" algn="r"/>
              </a:tabLst>
              <a:defRPr/>
            </a:lvl8pPr>
            <a:lvl9pPr marL="1371600" indent="-136922">
              <a:spcBef>
                <a:spcPts val="450"/>
              </a:spcBef>
              <a:spcAft>
                <a:spcPts val="0"/>
              </a:spcAft>
              <a:buFont typeface="Arial" panose="020B0604020202020204" pitchFamily="34" charset="0"/>
              <a:buChar char="•"/>
              <a:tabLst>
                <a:tab pos="4069556" algn="r"/>
              </a:tabLst>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a:extLst>
              <a:ext uri="{FF2B5EF4-FFF2-40B4-BE49-F238E27FC236}">
                <a16:creationId xmlns:a16="http://schemas.microsoft.com/office/drawing/2014/main" id="{A3F1E620-FA5F-6E48-9129-8D9A589880CA}"/>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5" name="Footnotes">
            <a:extLst>
              <a:ext uri="{FF2B5EF4-FFF2-40B4-BE49-F238E27FC236}">
                <a16:creationId xmlns:a16="http://schemas.microsoft.com/office/drawing/2014/main" id="{B838EAE9-AD56-644A-AF54-3B9C86CE4BCB}"/>
              </a:ext>
            </a:extLst>
          </p:cNvPr>
          <p:cNvSpPr>
            <a:spLocks noGrp="1"/>
          </p:cNvSpPr>
          <p:nvPr>
            <p:ph type="body" sz="quarter" idx="14"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C0C6769E-AC6D-6B4D-8D3A-0138AACEFD9D}"/>
              </a:ext>
            </a:extLst>
          </p:cNvPr>
          <p:cNvSpPr>
            <a:spLocks noGrp="1"/>
          </p:cNvSpPr>
          <p:nvPr>
            <p:ph type="dt" sz="half" idx="10"/>
          </p:nvPr>
        </p:nvSpPr>
        <p:spPr/>
        <p:txBody>
          <a:bodyPr/>
          <a:lstStyle/>
          <a:p>
            <a:r>
              <a:rPr lang="en-US" dirty="0" smtClean="0"/>
              <a:t>June 2019</a:t>
            </a:r>
            <a:endParaRPr lang="en-US" dirty="0"/>
          </a:p>
        </p:txBody>
      </p:sp>
      <p:sp>
        <p:nvSpPr>
          <p:cNvPr id="9" name="Slide Number Placeholder">
            <a:extLst>
              <a:ext uri="{FF2B5EF4-FFF2-40B4-BE49-F238E27FC236}">
                <a16:creationId xmlns:a16="http://schemas.microsoft.com/office/drawing/2014/main" id="{12DC57AA-DA42-F941-8E24-11E25802E158}"/>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43178317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p:cSld name="Agenda - Black">
    <p:bg>
      <p:bgPr>
        <a:solidFill>
          <a:srgbClr val="000000"/>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CF3CE2CC-14BC-5646-96AA-2C2A7938E4DD}"/>
              </a:ext>
            </a:extLst>
          </p:cNvPr>
          <p:cNvSpPr>
            <a:spLocks noGrp="1"/>
          </p:cNvSpPr>
          <p:nvPr>
            <p:ph type="title" hasCustomPrompt="1"/>
          </p:nvPr>
        </p:nvSpPr>
        <p:spPr/>
        <p:txBody>
          <a:bodyPr/>
          <a:lstStyle/>
          <a:p>
            <a:r>
              <a:rPr lang="en-US" dirty="0"/>
              <a:t>[Slide title]</a:t>
            </a:r>
          </a:p>
        </p:txBody>
      </p:sp>
      <p:sp>
        <p:nvSpPr>
          <p:cNvPr id="12" name="Subtitle">
            <a:extLst>
              <a:ext uri="{FF2B5EF4-FFF2-40B4-BE49-F238E27FC236}">
                <a16:creationId xmlns:a16="http://schemas.microsoft.com/office/drawing/2014/main" id="{458A0AD4-C64D-F047-9FFC-8C60FB5D1117}"/>
              </a:ext>
            </a:extLst>
          </p:cNvPr>
          <p:cNvSpPr>
            <a:spLocks noGrp="1"/>
          </p:cNvSpPr>
          <p:nvPr>
            <p:ph type="subTitle" idx="15"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1"/>
                </a:solidFill>
              </a:defRPr>
            </a:lvl1pPr>
            <a:lvl2pPr marL="0" indent="0" algn="l">
              <a:lnSpc>
                <a:spcPct val="100000"/>
              </a:lnSpc>
              <a:spcBef>
                <a:spcPts val="0"/>
              </a:spcBef>
              <a:spcAft>
                <a:spcPts val="0"/>
              </a:spcAft>
              <a:buNone/>
              <a:defRPr sz="1350" b="1">
                <a:solidFill>
                  <a:schemeClr val="tx1"/>
                </a:solidFill>
              </a:defRPr>
            </a:lvl2pPr>
            <a:lvl3pPr marL="0" indent="0" algn="l">
              <a:lnSpc>
                <a:spcPct val="100000"/>
              </a:lnSpc>
              <a:spcBef>
                <a:spcPts val="0"/>
              </a:spcBef>
              <a:spcAft>
                <a:spcPts val="0"/>
              </a:spcAft>
              <a:buNone/>
              <a:defRPr sz="1350" b="1">
                <a:solidFill>
                  <a:schemeClr val="tx1"/>
                </a:solidFill>
              </a:defRPr>
            </a:lvl3pPr>
            <a:lvl4pPr marL="0" indent="0" algn="l">
              <a:lnSpc>
                <a:spcPct val="100000"/>
              </a:lnSpc>
              <a:spcBef>
                <a:spcPts val="0"/>
              </a:spcBef>
              <a:spcAft>
                <a:spcPts val="0"/>
              </a:spcAft>
              <a:buNone/>
              <a:defRPr sz="1350" b="1">
                <a:solidFill>
                  <a:schemeClr val="tx1"/>
                </a:solidFill>
              </a:defRPr>
            </a:lvl4pPr>
            <a:lvl5pPr marL="0" indent="0" algn="l">
              <a:lnSpc>
                <a:spcPct val="100000"/>
              </a:lnSpc>
              <a:spcBef>
                <a:spcPts val="0"/>
              </a:spcBef>
              <a:spcAft>
                <a:spcPts val="0"/>
              </a:spcAft>
              <a:buNone/>
              <a:defRPr sz="1350" b="1">
                <a:solidFill>
                  <a:schemeClr val="tx1"/>
                </a:solidFill>
              </a:defRPr>
            </a:lvl5pPr>
            <a:lvl6pPr marL="0" indent="0" algn="l">
              <a:lnSpc>
                <a:spcPct val="100000"/>
              </a:lnSpc>
              <a:spcBef>
                <a:spcPts val="0"/>
              </a:spcBef>
              <a:spcAft>
                <a:spcPts val="0"/>
              </a:spcAft>
              <a:buNone/>
              <a:defRPr sz="1350" b="1">
                <a:solidFill>
                  <a:schemeClr val="tx1"/>
                </a:solidFill>
              </a:defRPr>
            </a:lvl6pPr>
            <a:lvl7pPr marL="0" indent="0" algn="l">
              <a:lnSpc>
                <a:spcPct val="100000"/>
              </a:lnSpc>
              <a:spcBef>
                <a:spcPts val="0"/>
              </a:spcBef>
              <a:spcAft>
                <a:spcPts val="0"/>
              </a:spcAft>
              <a:buNone/>
              <a:defRPr sz="1350" b="1">
                <a:solidFill>
                  <a:schemeClr val="tx1"/>
                </a:solidFill>
              </a:defRPr>
            </a:lvl7pPr>
            <a:lvl8pPr marL="0" indent="0" algn="l">
              <a:lnSpc>
                <a:spcPct val="100000"/>
              </a:lnSpc>
              <a:spcBef>
                <a:spcPts val="0"/>
              </a:spcBef>
              <a:spcAft>
                <a:spcPts val="0"/>
              </a:spcAft>
              <a:buNone/>
              <a:defRPr sz="1350" b="1">
                <a:solidFill>
                  <a:schemeClr val="tx1"/>
                </a:solidFill>
              </a:defRPr>
            </a:lvl8pPr>
            <a:lvl9pPr marL="0" indent="0" algn="l">
              <a:lnSpc>
                <a:spcPct val="100000"/>
              </a:lnSpc>
              <a:spcBef>
                <a:spcPts val="0"/>
              </a:spcBef>
              <a:spcAft>
                <a:spcPts val="0"/>
              </a:spcAft>
              <a:buNone/>
              <a:defRPr sz="1350" b="1">
                <a:solidFill>
                  <a:schemeClr val="tx1"/>
                </a:solidFill>
              </a:defRPr>
            </a:lvl9pPr>
          </a:lstStyle>
          <a:p>
            <a:r>
              <a:rPr lang="en-US" dirty="0"/>
              <a:t>[Optional slide subtitle]</a:t>
            </a:r>
          </a:p>
        </p:txBody>
      </p:sp>
      <p:sp>
        <p:nvSpPr>
          <p:cNvPr id="10" name="Bar">
            <a:extLst>
              <a:ext uri="{FF2B5EF4-FFF2-40B4-BE49-F238E27FC236}">
                <a16:creationId xmlns:a16="http://schemas.microsoft.com/office/drawing/2014/main" id="{69228AFC-D49C-488D-8552-7D710415F604}"/>
              </a:ext>
            </a:extLst>
          </p:cNvPr>
          <p:cNvSpPr/>
          <p:nvPr/>
        </p:nvSpPr>
        <p:spPr bwMode="hidden">
          <a:xfrm>
            <a:off x="332184" y="1301002"/>
            <a:ext cx="4105276"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1" name="Text Placeholder 1">
            <a:extLst>
              <a:ext uri="{FF2B5EF4-FFF2-40B4-BE49-F238E27FC236}">
                <a16:creationId xmlns:a16="http://schemas.microsoft.com/office/drawing/2014/main" id="{2558D843-2564-2842-A6B3-07BBF732627C}"/>
              </a:ext>
            </a:extLst>
          </p:cNvPr>
          <p:cNvSpPr>
            <a:spLocks noGrp="1"/>
          </p:cNvSpPr>
          <p:nvPr>
            <p:ph type="body" sz="quarter" idx="13"/>
          </p:nvPr>
        </p:nvSpPr>
        <p:spPr>
          <a:xfrm>
            <a:off x="332185" y="1472453"/>
            <a:ext cx="8479631" cy="3190987"/>
          </a:xfrm>
        </p:spPr>
        <p:txBody>
          <a:bodyPr numCol="2" spcCol="356616">
            <a:noAutofit/>
          </a:bodyPr>
          <a:lstStyle>
            <a:lvl1pPr marL="273844" indent="-273844">
              <a:spcBef>
                <a:spcPts val="900"/>
              </a:spcBef>
              <a:spcAft>
                <a:spcPts val="0"/>
              </a:spcAft>
              <a:buClrTx/>
              <a:buFont typeface="+mj-lt"/>
              <a:buAutoNum type="arabicPeriod"/>
              <a:tabLst>
                <a:tab pos="4069556" algn="r"/>
              </a:tabLst>
              <a:defRPr b="0">
                <a:solidFill>
                  <a:schemeClr val="tx1"/>
                </a:solidFill>
              </a:defRPr>
            </a:lvl1pPr>
            <a:lvl2pPr marL="410766" indent="-136922">
              <a:spcBef>
                <a:spcPts val="450"/>
              </a:spcBef>
              <a:spcAft>
                <a:spcPts val="0"/>
              </a:spcAft>
              <a:buFont typeface="Arial" panose="020B0604020202020204" pitchFamily="34" charset="0"/>
              <a:buChar char="–"/>
              <a:tabLst>
                <a:tab pos="4069556" algn="r"/>
              </a:tabLst>
              <a:defRPr/>
            </a:lvl2pPr>
            <a:lvl3pPr marL="547688" indent="-136922">
              <a:spcBef>
                <a:spcPts val="450"/>
              </a:spcBef>
              <a:spcAft>
                <a:spcPts val="0"/>
              </a:spcAft>
              <a:buFont typeface="Arial" panose="020B0604020202020204" pitchFamily="34" charset="0"/>
              <a:buChar char="•"/>
              <a:tabLst>
                <a:tab pos="4069556" algn="r"/>
              </a:tabLst>
              <a:defRPr/>
            </a:lvl3pPr>
            <a:lvl4pPr marL="685800" indent="-136922">
              <a:spcBef>
                <a:spcPts val="450"/>
              </a:spcBef>
              <a:spcAft>
                <a:spcPts val="0"/>
              </a:spcAft>
              <a:buFont typeface="Arial" panose="020B0604020202020204" pitchFamily="34" charset="0"/>
              <a:buChar char="–"/>
              <a:tabLst>
                <a:tab pos="4069556" algn="r"/>
              </a:tabLst>
              <a:defRPr/>
            </a:lvl4pPr>
            <a:lvl5pPr marL="822722" indent="-136922">
              <a:spcBef>
                <a:spcPts val="450"/>
              </a:spcBef>
              <a:spcAft>
                <a:spcPts val="0"/>
              </a:spcAft>
              <a:buFont typeface="Arial" panose="020B0604020202020204" pitchFamily="34" charset="0"/>
              <a:buChar char="•"/>
              <a:tabLst>
                <a:tab pos="4069556" algn="r"/>
              </a:tabLst>
              <a:defRPr/>
            </a:lvl5pPr>
            <a:lvl6pPr marL="959644" indent="-136922">
              <a:spcBef>
                <a:spcPts val="450"/>
              </a:spcBef>
              <a:spcAft>
                <a:spcPts val="0"/>
              </a:spcAft>
              <a:buFont typeface="Arial" panose="020B0604020202020204" pitchFamily="34" charset="0"/>
              <a:buChar char="–"/>
              <a:tabLst>
                <a:tab pos="4069556" algn="r"/>
              </a:tabLst>
              <a:defRPr/>
            </a:lvl6pPr>
            <a:lvl7pPr marL="1096566" indent="-136922">
              <a:spcBef>
                <a:spcPts val="450"/>
              </a:spcBef>
              <a:spcAft>
                <a:spcPts val="0"/>
              </a:spcAft>
              <a:buFont typeface="Arial" panose="020B0604020202020204" pitchFamily="34" charset="0"/>
              <a:buChar char="•"/>
              <a:tabLst>
                <a:tab pos="4069556" algn="r"/>
              </a:tabLst>
              <a:defRPr/>
            </a:lvl7pPr>
            <a:lvl8pPr marL="1233488" indent="-136922">
              <a:spcBef>
                <a:spcPts val="450"/>
              </a:spcBef>
              <a:spcAft>
                <a:spcPts val="0"/>
              </a:spcAft>
              <a:buFont typeface="Arial" panose="020B0604020202020204" pitchFamily="34" charset="0"/>
              <a:buChar char="–"/>
              <a:tabLst>
                <a:tab pos="4069556" algn="r"/>
              </a:tabLst>
              <a:defRPr/>
            </a:lvl8pPr>
            <a:lvl9pPr marL="1371600" indent="-136922">
              <a:spcBef>
                <a:spcPts val="450"/>
              </a:spcBef>
              <a:spcAft>
                <a:spcPts val="0"/>
              </a:spcAft>
              <a:buFont typeface="Arial" panose="020B0604020202020204" pitchFamily="34" charset="0"/>
              <a:buChar char="•"/>
              <a:tabLst>
                <a:tab pos="4069556" algn="r"/>
              </a:tabLst>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a:extLst>
              <a:ext uri="{FF2B5EF4-FFF2-40B4-BE49-F238E27FC236}">
                <a16:creationId xmlns:a16="http://schemas.microsoft.com/office/drawing/2014/main" id="{A3F1E620-FA5F-6E48-9129-8D9A589880CA}"/>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5" name="Footnotes">
            <a:extLst>
              <a:ext uri="{FF2B5EF4-FFF2-40B4-BE49-F238E27FC236}">
                <a16:creationId xmlns:a16="http://schemas.microsoft.com/office/drawing/2014/main" id="{B838EAE9-AD56-644A-AF54-3B9C86CE4BCB}"/>
              </a:ext>
            </a:extLst>
          </p:cNvPr>
          <p:cNvSpPr>
            <a:spLocks noGrp="1"/>
          </p:cNvSpPr>
          <p:nvPr>
            <p:ph type="body" sz="quarter" idx="14"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C0C6769E-AC6D-6B4D-8D3A-0138AACEFD9D}"/>
              </a:ext>
            </a:extLst>
          </p:cNvPr>
          <p:cNvSpPr>
            <a:spLocks noGrp="1"/>
          </p:cNvSpPr>
          <p:nvPr>
            <p:ph type="dt" sz="half" idx="10"/>
          </p:nvPr>
        </p:nvSpPr>
        <p:spPr/>
        <p:txBody>
          <a:bodyPr/>
          <a:lstStyle/>
          <a:p>
            <a:r>
              <a:rPr lang="en-US" dirty="0" smtClean="0"/>
              <a:t>June 2019</a:t>
            </a:r>
            <a:endParaRPr lang="en-US" dirty="0"/>
          </a:p>
        </p:txBody>
      </p:sp>
      <p:sp>
        <p:nvSpPr>
          <p:cNvPr id="9" name="Slide Number Placeholder">
            <a:extLst>
              <a:ext uri="{FF2B5EF4-FFF2-40B4-BE49-F238E27FC236}">
                <a16:creationId xmlns:a16="http://schemas.microsoft.com/office/drawing/2014/main" id="{12DC57AA-DA42-F941-8E24-11E25802E158}"/>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77311249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p:cSld name="One Column">
    <p:spTree>
      <p:nvGrpSpPr>
        <p:cNvPr id="1" name=""/>
        <p:cNvGrpSpPr/>
        <p:nvPr/>
      </p:nvGrpSpPr>
      <p:grpSpPr>
        <a:xfrm>
          <a:off x="0" y="0"/>
          <a:ext cx="0" cy="0"/>
          <a:chOff x="0" y="0"/>
          <a:chExt cx="0" cy="0"/>
        </a:xfrm>
      </p:grpSpPr>
      <p:sp>
        <p:nvSpPr>
          <p:cNvPr id="7" name="Title">
            <a:extLst>
              <a:ext uri="{FF2B5EF4-FFF2-40B4-BE49-F238E27FC236}">
                <a16:creationId xmlns:a16="http://schemas.microsoft.com/office/drawing/2014/main" id="{5127389A-C3DF-3347-BE4D-69D534F0B90C}"/>
              </a:ext>
            </a:extLst>
          </p:cNvPr>
          <p:cNvSpPr>
            <a:spLocks noGrp="1"/>
          </p:cNvSpPr>
          <p:nvPr>
            <p:ph type="title" hasCustomPrompt="1"/>
          </p:nvPr>
        </p:nvSpPr>
        <p:spPr/>
        <p:txBody>
          <a:bodyPr/>
          <a:lstStyle>
            <a:lvl1pPr>
              <a:defRPr/>
            </a:lvl1pPr>
          </a:lstStyle>
          <a:p>
            <a:r>
              <a:rPr lang="en-US" dirty="0"/>
              <a:t>[Slide title]</a:t>
            </a:r>
          </a:p>
        </p:txBody>
      </p:sp>
      <p:sp>
        <p:nvSpPr>
          <p:cNvPr id="10" name="Subtitle">
            <a:extLst>
              <a:ext uri="{FF2B5EF4-FFF2-40B4-BE49-F238E27FC236}">
                <a16:creationId xmlns:a16="http://schemas.microsoft.com/office/drawing/2014/main" id="{D99FC200-8318-B648-A0D5-0D72DB4D6533}"/>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idx="1" hasCustomPrompt="1"/>
          </p:nvPr>
        </p:nvSpPr>
        <p:spPr>
          <a:xfrm>
            <a:off x="329184" y="1300162"/>
            <a:ext cx="7157466" cy="336327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5" name="Footer Placeholder">
            <a:extLst>
              <a:ext uri="{FF2B5EF4-FFF2-40B4-BE49-F238E27FC236}">
                <a16:creationId xmlns:a16="http://schemas.microsoft.com/office/drawing/2014/main" id="{9CBF34F6-C56F-A645-B612-033F76243BD3}"/>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9" name="Footnotes">
            <a:extLst>
              <a:ext uri="{FF2B5EF4-FFF2-40B4-BE49-F238E27FC236}">
                <a16:creationId xmlns:a16="http://schemas.microsoft.com/office/drawing/2014/main" id="{FEB2C45C-E16E-4E28-BA4C-90354A51C219}"/>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4" name="Date Placeholder">
            <a:extLst>
              <a:ext uri="{FF2B5EF4-FFF2-40B4-BE49-F238E27FC236}">
                <a16:creationId xmlns:a16="http://schemas.microsoft.com/office/drawing/2014/main" id="{124EBE94-9222-404D-8CB9-BB29235737BE}"/>
              </a:ext>
            </a:extLst>
          </p:cNvPr>
          <p:cNvSpPr>
            <a:spLocks noGrp="1"/>
          </p:cNvSpPr>
          <p:nvPr>
            <p:ph type="dt" sz="half" idx="14"/>
          </p:nvPr>
        </p:nvSpPr>
        <p:spPr/>
        <p:txBody>
          <a:bodyPr/>
          <a:lstStyle/>
          <a:p>
            <a:r>
              <a:rPr lang="en-US" dirty="0" smtClean="0"/>
              <a:t>June 2019</a:t>
            </a:r>
            <a:endParaRPr lang="en-US" dirty="0"/>
          </a:p>
        </p:txBody>
      </p:sp>
      <p:sp>
        <p:nvSpPr>
          <p:cNvPr id="6" name="Slide Number Placeholder">
            <a:extLst>
              <a:ext uri="{FF2B5EF4-FFF2-40B4-BE49-F238E27FC236}">
                <a16:creationId xmlns:a16="http://schemas.microsoft.com/office/drawing/2014/main" id="{46487925-D163-ED40-A98A-BC1B011B4BBD}"/>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297306215"/>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6288">
          <p15:clr>
            <a:srgbClr val="FBAE40"/>
          </p15:clr>
        </p15:guide>
      </p15:sldGuideLst>
    </p:ext>
  </p:extLst>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p:cSld name="Two Columns">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9543E7D3-2872-FE4B-8657-6517BAB224B2}"/>
              </a:ext>
            </a:extLst>
          </p:cNvPr>
          <p:cNvSpPr>
            <a:spLocks noGrp="1"/>
          </p:cNvSpPr>
          <p:nvPr>
            <p:ph type="title" hasCustomPrompt="1"/>
          </p:nvPr>
        </p:nvSpPr>
        <p:spPr/>
        <p:txBody>
          <a:bodyPr/>
          <a:lstStyle>
            <a:lvl1pPr>
              <a:defRPr/>
            </a:lvl1pPr>
          </a:lstStyle>
          <a:p>
            <a:r>
              <a:rPr lang="en-US" dirty="0"/>
              <a:t>[Slide title]</a:t>
            </a:r>
          </a:p>
        </p:txBody>
      </p:sp>
      <p:sp>
        <p:nvSpPr>
          <p:cNvPr id="8" name="Subtitle">
            <a:extLst>
              <a:ext uri="{FF2B5EF4-FFF2-40B4-BE49-F238E27FC236}">
                <a16:creationId xmlns:a16="http://schemas.microsoft.com/office/drawing/2014/main" id="{417EBE95-CD22-944F-9CE5-6B58F40DED7A}"/>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29184" y="1300162"/>
            <a:ext cx="4107942" cy="336327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4" name="Content Placeholder 2"/>
          <p:cNvSpPr>
            <a:spLocks noGrp="1"/>
          </p:cNvSpPr>
          <p:nvPr>
            <p:ph sz="half" idx="2" hasCustomPrompt="1"/>
          </p:nvPr>
        </p:nvSpPr>
        <p:spPr>
          <a:xfrm>
            <a:off x="4704588" y="1300162"/>
            <a:ext cx="4107942"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Footer Placeholder">
            <a:extLst>
              <a:ext uri="{FF2B5EF4-FFF2-40B4-BE49-F238E27FC236}">
                <a16:creationId xmlns:a16="http://schemas.microsoft.com/office/drawing/2014/main" id="{6CBFAA4A-4BAE-B84D-BD9A-91B54570DF1E}"/>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2" name="Footnotes">
            <a:extLst>
              <a:ext uri="{FF2B5EF4-FFF2-40B4-BE49-F238E27FC236}">
                <a16:creationId xmlns:a16="http://schemas.microsoft.com/office/drawing/2014/main" id="{DB21F35D-5956-4D01-BAEF-45C35CDC72BE}"/>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48FFBCCC-86E9-7F42-828A-FB95454399E5}"/>
              </a:ext>
            </a:extLst>
          </p:cNvPr>
          <p:cNvSpPr>
            <a:spLocks noGrp="1"/>
          </p:cNvSpPr>
          <p:nvPr>
            <p:ph type="dt" sz="half" idx="10"/>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7690CCDB-9368-FF4C-A00C-C580BC33D0E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960356411"/>
      </p:ext>
    </p:extLst>
  </p:cSld>
  <p:clrMapOvr>
    <a:masterClrMapping/>
  </p:clrMapOvr>
  <p:timing>
    <p:tnLst>
      <p:par>
        <p:cTn id="1" dur="indefinite" restart="never" nodeType="tmRoot"/>
      </p:par>
    </p:tn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p:cSld name="Three Columns - Case Study">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EF292478-19AD-D64E-9671-3117C5A5238B}"/>
              </a:ext>
            </a:extLst>
          </p:cNvPr>
          <p:cNvSpPr>
            <a:spLocks noGrp="1"/>
          </p:cNvSpPr>
          <p:nvPr>
            <p:ph type="title" hasCustomPrompt="1"/>
          </p:nvPr>
        </p:nvSpPr>
        <p:spPr/>
        <p:txBody>
          <a:bodyPr/>
          <a:lstStyle>
            <a:lvl1pPr>
              <a:defRPr/>
            </a:lvl1pPr>
          </a:lstStyle>
          <a:p>
            <a:r>
              <a:rPr lang="en-US" dirty="0"/>
              <a:t>[Slide title]</a:t>
            </a:r>
          </a:p>
        </p:txBody>
      </p:sp>
      <p:sp>
        <p:nvSpPr>
          <p:cNvPr id="11" name="Subtitle">
            <a:extLst>
              <a:ext uri="{FF2B5EF4-FFF2-40B4-BE49-F238E27FC236}">
                <a16:creationId xmlns:a16="http://schemas.microsoft.com/office/drawing/2014/main" id="{806F0771-107E-0547-9F2C-73ADAB679BD4}"/>
              </a:ext>
            </a:extLst>
          </p:cNvPr>
          <p:cNvSpPr>
            <a:spLocks noGrp="1"/>
          </p:cNvSpPr>
          <p:nvPr>
            <p:ph type="subTitle" idx="17"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32185" y="1300162"/>
            <a:ext cx="2647188"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2"/>
          <p:cNvSpPr>
            <a:spLocks noGrp="1"/>
          </p:cNvSpPr>
          <p:nvPr>
            <p:ph sz="half" idx="2" hasCustomPrompt="1"/>
          </p:nvPr>
        </p:nvSpPr>
        <p:spPr>
          <a:xfrm>
            <a:off x="3249216" y="1300162"/>
            <a:ext cx="2647188"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12" name="Content Placeholder 3"/>
          <p:cNvSpPr>
            <a:spLocks noGrp="1"/>
          </p:cNvSpPr>
          <p:nvPr>
            <p:ph sz="half" idx="13" hasCustomPrompt="1"/>
          </p:nvPr>
        </p:nvSpPr>
        <p:spPr>
          <a:xfrm>
            <a:off x="6165057" y="1300162"/>
            <a:ext cx="2647188"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Footer Placeholder">
            <a:extLst>
              <a:ext uri="{FF2B5EF4-FFF2-40B4-BE49-F238E27FC236}">
                <a16:creationId xmlns:a16="http://schemas.microsoft.com/office/drawing/2014/main" id="{7EC334F8-975B-B947-9C27-BC9946D5C7CE}"/>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08807396-F278-405D-BAEB-1EF00C9820A9}"/>
              </a:ext>
            </a:extLst>
          </p:cNvPr>
          <p:cNvSpPr>
            <a:spLocks noGrp="1"/>
          </p:cNvSpPr>
          <p:nvPr>
            <p:ph type="body" sz="quarter" idx="18"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C7ABEC37-F973-AA44-82D4-614C6B9E8CD1}"/>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AEA28E03-68C1-7E48-9E22-0008E1E3C719}"/>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952042656"/>
      </p:ext>
    </p:extLst>
  </p:cSld>
  <p:clrMapOvr>
    <a:masterClrMapping/>
  </p:clrMapOvr>
  <p:timing>
    <p:tnLst>
      <p:par>
        <p:cTn id="1" dur="indefinite" restart="never" nodeType="tmRoot"/>
      </p:par>
    </p:tnLst>
  </p:timing>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p:cSld name="Text and Three Columns - White">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87E8FE9D-CC30-0647-8F54-0BCB569F29BC}"/>
              </a:ext>
            </a:extLst>
          </p:cNvPr>
          <p:cNvSpPr>
            <a:spLocks noGrp="1"/>
          </p:cNvSpPr>
          <p:nvPr>
            <p:ph type="title" hasCustomPrompt="1"/>
          </p:nvPr>
        </p:nvSpPr>
        <p:spPr/>
        <p:txBody>
          <a:bodyPr/>
          <a:lstStyle>
            <a:lvl1pPr>
              <a:defRPr/>
            </a:lvl1pPr>
          </a:lstStyle>
          <a:p>
            <a:r>
              <a:rPr lang="en-US" dirty="0"/>
              <a:t>[Slide title]</a:t>
            </a:r>
          </a:p>
        </p:txBody>
      </p:sp>
      <p:sp>
        <p:nvSpPr>
          <p:cNvPr id="15" name="Subtitle">
            <a:extLst>
              <a:ext uri="{FF2B5EF4-FFF2-40B4-BE49-F238E27FC236}">
                <a16:creationId xmlns:a16="http://schemas.microsoft.com/office/drawing/2014/main" id="{8941DCE2-10B5-584D-AA13-8FA9EFAD0B8D}"/>
              </a:ext>
            </a:extLst>
          </p:cNvPr>
          <p:cNvSpPr>
            <a:spLocks noGrp="1"/>
          </p:cNvSpPr>
          <p:nvPr>
            <p:ph type="subTitle" idx="18"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7" name="Content Placeholder 1">
            <a:extLst>
              <a:ext uri="{FF2B5EF4-FFF2-40B4-BE49-F238E27FC236}">
                <a16:creationId xmlns:a16="http://schemas.microsoft.com/office/drawing/2014/main" id="{E5FFBC4E-52BA-4B46-9AB6-C0FAEBF1CF92}"/>
              </a:ext>
            </a:extLst>
          </p:cNvPr>
          <p:cNvSpPr>
            <a:spLocks noGrp="1"/>
          </p:cNvSpPr>
          <p:nvPr>
            <p:ph idx="17" hasCustomPrompt="1"/>
          </p:nvPr>
        </p:nvSpPr>
        <p:spPr>
          <a:xfrm>
            <a:off x="329184" y="1300162"/>
            <a:ext cx="5567220" cy="11344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Bar 1">
            <a:extLst>
              <a:ext uri="{FF2B5EF4-FFF2-40B4-BE49-F238E27FC236}">
                <a16:creationId xmlns:a16="http://schemas.microsoft.com/office/drawing/2014/main" id="{D50C8DCC-6E4A-9B44-88FB-DD1208B21125}"/>
              </a:ext>
            </a:extLst>
          </p:cNvPr>
          <p:cNvSpPr/>
          <p:nvPr/>
        </p:nvSpPr>
        <p:spPr bwMode="hidden">
          <a:xfrm>
            <a:off x="332185" y="2571750"/>
            <a:ext cx="2647188"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3" name="Content Placeholder 2"/>
          <p:cNvSpPr>
            <a:spLocks noGrp="1"/>
          </p:cNvSpPr>
          <p:nvPr>
            <p:ph sz="half" idx="1" hasCustomPrompt="1"/>
          </p:nvPr>
        </p:nvSpPr>
        <p:spPr>
          <a:xfrm>
            <a:off x="332185"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3" name="Bar 2">
            <a:extLst>
              <a:ext uri="{FF2B5EF4-FFF2-40B4-BE49-F238E27FC236}">
                <a16:creationId xmlns:a16="http://schemas.microsoft.com/office/drawing/2014/main" id="{B37FD052-FB9D-AC4E-847F-BEA34EA6DE73}"/>
              </a:ext>
            </a:extLst>
          </p:cNvPr>
          <p:cNvSpPr/>
          <p:nvPr/>
        </p:nvSpPr>
        <p:spPr bwMode="hidden">
          <a:xfrm>
            <a:off x="3249216" y="2571750"/>
            <a:ext cx="2647188"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4" name="Content Placeholder 3"/>
          <p:cNvSpPr>
            <a:spLocks noGrp="1"/>
          </p:cNvSpPr>
          <p:nvPr>
            <p:ph sz="half" idx="2" hasCustomPrompt="1"/>
          </p:nvPr>
        </p:nvSpPr>
        <p:spPr>
          <a:xfrm>
            <a:off x="3249216"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4" name="Bar 3">
            <a:extLst>
              <a:ext uri="{FF2B5EF4-FFF2-40B4-BE49-F238E27FC236}">
                <a16:creationId xmlns:a16="http://schemas.microsoft.com/office/drawing/2014/main" id="{CF21A389-9162-2A46-80F5-1C824EDB3247}"/>
              </a:ext>
            </a:extLst>
          </p:cNvPr>
          <p:cNvSpPr/>
          <p:nvPr/>
        </p:nvSpPr>
        <p:spPr bwMode="hidden">
          <a:xfrm>
            <a:off x="6165057" y="2571750"/>
            <a:ext cx="2647188"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2" name="Content Placeholder 4"/>
          <p:cNvSpPr>
            <a:spLocks noGrp="1"/>
          </p:cNvSpPr>
          <p:nvPr>
            <p:ph sz="half" idx="13" hasCustomPrompt="1"/>
          </p:nvPr>
        </p:nvSpPr>
        <p:spPr>
          <a:xfrm>
            <a:off x="6165057"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Footer Placeholder">
            <a:extLst>
              <a:ext uri="{FF2B5EF4-FFF2-40B4-BE49-F238E27FC236}">
                <a16:creationId xmlns:a16="http://schemas.microsoft.com/office/drawing/2014/main" id="{7EC334F8-975B-B947-9C27-BC9946D5C7CE}"/>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8" name="Footnotes">
            <a:extLst>
              <a:ext uri="{FF2B5EF4-FFF2-40B4-BE49-F238E27FC236}">
                <a16:creationId xmlns:a16="http://schemas.microsoft.com/office/drawing/2014/main" id="{96140AB5-59E1-428C-9946-307FA1F0C088}"/>
              </a:ext>
            </a:extLst>
          </p:cNvPr>
          <p:cNvSpPr>
            <a:spLocks noGrp="1"/>
          </p:cNvSpPr>
          <p:nvPr>
            <p:ph type="body" sz="quarter" idx="19"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C7ABEC37-F973-AA44-82D4-614C6B9E8CD1}"/>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AEA28E03-68C1-7E48-9E22-0008E1E3C719}"/>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133722733"/>
      </p:ext>
    </p:extLst>
  </p:cSld>
  <p:clrMapOvr>
    <a:masterClrMapping/>
  </p:clrMapOvr>
  <p:timing>
    <p:tnLst>
      <p:par>
        <p:cTn id="1" dur="indefinite" restart="never" nodeType="tmRoot"/>
      </p:par>
    </p:tnLst>
  </p:timing>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p:cSld name="Text and Three Columns - Black">
    <p:bg>
      <p:bgPr>
        <a:solidFill>
          <a:srgbClr val="000000"/>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926D9A42-317D-234C-848B-CE47C7D468DA}"/>
              </a:ext>
            </a:extLst>
          </p:cNvPr>
          <p:cNvSpPr>
            <a:spLocks noGrp="1"/>
          </p:cNvSpPr>
          <p:nvPr>
            <p:ph type="title" hasCustomPrompt="1"/>
          </p:nvPr>
        </p:nvSpPr>
        <p:spPr/>
        <p:txBody>
          <a:bodyPr/>
          <a:lstStyle>
            <a:lvl1pPr>
              <a:defRPr/>
            </a:lvl1pPr>
          </a:lstStyle>
          <a:p>
            <a:r>
              <a:rPr lang="en-US" dirty="0"/>
              <a:t>[Slide title]</a:t>
            </a:r>
          </a:p>
        </p:txBody>
      </p:sp>
      <p:sp>
        <p:nvSpPr>
          <p:cNvPr id="15" name="Subtitle">
            <a:extLst>
              <a:ext uri="{FF2B5EF4-FFF2-40B4-BE49-F238E27FC236}">
                <a16:creationId xmlns:a16="http://schemas.microsoft.com/office/drawing/2014/main" id="{1E1BF11A-7D09-E549-B22B-4386DA3BB37B}"/>
              </a:ext>
            </a:extLst>
          </p:cNvPr>
          <p:cNvSpPr>
            <a:spLocks noGrp="1"/>
          </p:cNvSpPr>
          <p:nvPr>
            <p:ph type="subTitle" idx="18"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rgbClr val="DB536A"/>
                </a:solidFill>
              </a:defRPr>
            </a:lvl1pPr>
            <a:lvl2pPr marL="0" indent="0" algn="l">
              <a:lnSpc>
                <a:spcPct val="100000"/>
              </a:lnSpc>
              <a:spcBef>
                <a:spcPts val="0"/>
              </a:spcBef>
              <a:spcAft>
                <a:spcPts val="0"/>
              </a:spcAft>
              <a:buNone/>
              <a:defRPr sz="1350" b="1">
                <a:solidFill>
                  <a:srgbClr val="DB536A"/>
                </a:solidFill>
              </a:defRPr>
            </a:lvl2pPr>
            <a:lvl3pPr marL="0" indent="0" algn="l">
              <a:lnSpc>
                <a:spcPct val="100000"/>
              </a:lnSpc>
              <a:spcBef>
                <a:spcPts val="0"/>
              </a:spcBef>
              <a:spcAft>
                <a:spcPts val="0"/>
              </a:spcAft>
              <a:buNone/>
              <a:defRPr sz="1350" b="1">
                <a:solidFill>
                  <a:srgbClr val="DB536A"/>
                </a:solidFill>
              </a:defRPr>
            </a:lvl3pPr>
            <a:lvl4pPr marL="0" indent="0" algn="l">
              <a:lnSpc>
                <a:spcPct val="100000"/>
              </a:lnSpc>
              <a:spcBef>
                <a:spcPts val="0"/>
              </a:spcBef>
              <a:spcAft>
                <a:spcPts val="0"/>
              </a:spcAft>
              <a:buNone/>
              <a:defRPr sz="1350" b="1">
                <a:solidFill>
                  <a:srgbClr val="DB536A"/>
                </a:solidFill>
              </a:defRPr>
            </a:lvl4pPr>
            <a:lvl5pPr marL="0" indent="0" algn="l">
              <a:lnSpc>
                <a:spcPct val="100000"/>
              </a:lnSpc>
              <a:spcBef>
                <a:spcPts val="0"/>
              </a:spcBef>
              <a:spcAft>
                <a:spcPts val="0"/>
              </a:spcAft>
              <a:buNone/>
              <a:defRPr sz="1350" b="1">
                <a:solidFill>
                  <a:srgbClr val="DB536A"/>
                </a:solidFill>
              </a:defRPr>
            </a:lvl5pPr>
            <a:lvl6pPr marL="0" indent="0" algn="l">
              <a:lnSpc>
                <a:spcPct val="100000"/>
              </a:lnSpc>
              <a:spcBef>
                <a:spcPts val="0"/>
              </a:spcBef>
              <a:spcAft>
                <a:spcPts val="0"/>
              </a:spcAft>
              <a:buNone/>
              <a:defRPr sz="1350" b="1">
                <a:solidFill>
                  <a:srgbClr val="DB536A"/>
                </a:solidFill>
              </a:defRPr>
            </a:lvl6pPr>
            <a:lvl7pPr marL="0" indent="0" algn="l">
              <a:lnSpc>
                <a:spcPct val="100000"/>
              </a:lnSpc>
              <a:spcBef>
                <a:spcPts val="0"/>
              </a:spcBef>
              <a:spcAft>
                <a:spcPts val="0"/>
              </a:spcAft>
              <a:buNone/>
              <a:defRPr sz="1350" b="1">
                <a:solidFill>
                  <a:srgbClr val="DB536A"/>
                </a:solidFill>
              </a:defRPr>
            </a:lvl7pPr>
            <a:lvl8pPr marL="0" indent="0" algn="l">
              <a:lnSpc>
                <a:spcPct val="100000"/>
              </a:lnSpc>
              <a:spcBef>
                <a:spcPts val="0"/>
              </a:spcBef>
              <a:spcAft>
                <a:spcPts val="0"/>
              </a:spcAft>
              <a:buNone/>
              <a:defRPr sz="1350" b="1">
                <a:solidFill>
                  <a:srgbClr val="DB536A"/>
                </a:solidFill>
              </a:defRPr>
            </a:lvl8pPr>
            <a:lvl9pPr marL="0" indent="0" algn="l">
              <a:lnSpc>
                <a:spcPct val="100000"/>
              </a:lnSpc>
              <a:spcBef>
                <a:spcPts val="0"/>
              </a:spcBef>
              <a:spcAft>
                <a:spcPts val="0"/>
              </a:spcAft>
              <a:buNone/>
              <a:defRPr sz="1350" b="1">
                <a:solidFill>
                  <a:srgbClr val="DB536A"/>
                </a:solidFill>
              </a:defRPr>
            </a:lvl9pPr>
          </a:lstStyle>
          <a:p>
            <a:r>
              <a:rPr lang="en-US" dirty="0"/>
              <a:t>[Optional slide subtitle]</a:t>
            </a:r>
          </a:p>
        </p:txBody>
      </p:sp>
      <p:sp>
        <p:nvSpPr>
          <p:cNvPr id="17" name="Content Placeholder 1">
            <a:extLst>
              <a:ext uri="{FF2B5EF4-FFF2-40B4-BE49-F238E27FC236}">
                <a16:creationId xmlns:a16="http://schemas.microsoft.com/office/drawing/2014/main" id="{E5FFBC4E-52BA-4B46-9AB6-C0FAEBF1CF92}"/>
              </a:ext>
            </a:extLst>
          </p:cNvPr>
          <p:cNvSpPr>
            <a:spLocks noGrp="1"/>
          </p:cNvSpPr>
          <p:nvPr>
            <p:ph idx="17" hasCustomPrompt="1"/>
          </p:nvPr>
        </p:nvSpPr>
        <p:spPr>
          <a:xfrm>
            <a:off x="329184" y="1300162"/>
            <a:ext cx="5567220" cy="1134428"/>
          </a:xfrm>
        </p:spPr>
        <p:txBody>
          <a:bodyPr/>
          <a:lstStyle>
            <a:lvl1pPr>
              <a:defRPr>
                <a:solidFill>
                  <a:schemeClr val="tx1"/>
                </a:solidFill>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Bar 1">
            <a:extLst>
              <a:ext uri="{FF2B5EF4-FFF2-40B4-BE49-F238E27FC236}">
                <a16:creationId xmlns:a16="http://schemas.microsoft.com/office/drawing/2014/main" id="{D50C8DCC-6E4A-9B44-88FB-DD1208B21125}"/>
              </a:ext>
            </a:extLst>
          </p:cNvPr>
          <p:cNvSpPr/>
          <p:nvPr/>
        </p:nvSpPr>
        <p:spPr bwMode="hidden">
          <a:xfrm>
            <a:off x="332185" y="2571750"/>
            <a:ext cx="2647188"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3" name="Content Placeholder 2"/>
          <p:cNvSpPr>
            <a:spLocks noGrp="1"/>
          </p:cNvSpPr>
          <p:nvPr>
            <p:ph sz="half" idx="1" hasCustomPrompt="1"/>
          </p:nvPr>
        </p:nvSpPr>
        <p:spPr>
          <a:xfrm>
            <a:off x="332185"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3" name="Bar 2">
            <a:extLst>
              <a:ext uri="{FF2B5EF4-FFF2-40B4-BE49-F238E27FC236}">
                <a16:creationId xmlns:a16="http://schemas.microsoft.com/office/drawing/2014/main" id="{B37FD052-FB9D-AC4E-847F-BEA34EA6DE73}"/>
              </a:ext>
            </a:extLst>
          </p:cNvPr>
          <p:cNvSpPr/>
          <p:nvPr/>
        </p:nvSpPr>
        <p:spPr bwMode="hidden">
          <a:xfrm>
            <a:off x="3249216" y="2571750"/>
            <a:ext cx="2647188"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4" name="Content Placeholder 3"/>
          <p:cNvSpPr>
            <a:spLocks noGrp="1"/>
          </p:cNvSpPr>
          <p:nvPr>
            <p:ph sz="half" idx="2" hasCustomPrompt="1"/>
          </p:nvPr>
        </p:nvSpPr>
        <p:spPr>
          <a:xfrm>
            <a:off x="3249216"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4" name="Bar 3">
            <a:extLst>
              <a:ext uri="{FF2B5EF4-FFF2-40B4-BE49-F238E27FC236}">
                <a16:creationId xmlns:a16="http://schemas.microsoft.com/office/drawing/2014/main" id="{CF21A389-9162-2A46-80F5-1C824EDB3247}"/>
              </a:ext>
            </a:extLst>
          </p:cNvPr>
          <p:cNvSpPr/>
          <p:nvPr/>
        </p:nvSpPr>
        <p:spPr bwMode="hidden">
          <a:xfrm>
            <a:off x="6165057" y="2571750"/>
            <a:ext cx="2647188"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2" name="Content Placeholder 4"/>
          <p:cNvSpPr>
            <a:spLocks noGrp="1"/>
          </p:cNvSpPr>
          <p:nvPr>
            <p:ph sz="half" idx="13" hasCustomPrompt="1"/>
          </p:nvPr>
        </p:nvSpPr>
        <p:spPr>
          <a:xfrm>
            <a:off x="6165057" y="2780521"/>
            <a:ext cx="2647188" cy="1882919"/>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sz="1200">
                <a:solidFill>
                  <a:schemeClr val="tx1"/>
                </a:solidFill>
              </a:defRPr>
            </a:lvl6pPr>
            <a:lvl7pPr marL="960120" indent="-137160">
              <a:spcAft>
                <a:spcPts val="450"/>
              </a:spcAft>
              <a:buFont typeface="Arial" panose="020B0604020202020204" pitchFamily="34" charset="0"/>
              <a:buChar char="•"/>
              <a:defRPr sz="1200">
                <a:solidFill>
                  <a:schemeClr val="tx1"/>
                </a:solidFill>
              </a:defRPr>
            </a:lvl7pPr>
            <a:lvl8pPr marL="1097280" indent="-137160">
              <a:spcAft>
                <a:spcPts val="450"/>
              </a:spcAft>
              <a:buFont typeface="Arial" panose="020B0604020202020204" pitchFamily="34" charset="0"/>
              <a:buChar char="–"/>
              <a:defRPr sz="1200">
                <a:solidFill>
                  <a:schemeClr val="tx1"/>
                </a:solidFill>
              </a:defRPr>
            </a:lvl8pPr>
            <a:lvl9pPr marL="1234440" indent="-137160">
              <a:spcAft>
                <a:spcPts val="450"/>
              </a:spcAft>
              <a:buFont typeface="Arial" panose="020B0604020202020204" pitchFamily="34" charset="0"/>
              <a:buChar char="•"/>
              <a:defRPr sz="120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Footer Placeholder">
            <a:extLst>
              <a:ext uri="{FF2B5EF4-FFF2-40B4-BE49-F238E27FC236}">
                <a16:creationId xmlns:a16="http://schemas.microsoft.com/office/drawing/2014/main" id="{7EC334F8-975B-B947-9C27-BC9946D5C7CE}"/>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8" name="Footnotes">
            <a:extLst>
              <a:ext uri="{FF2B5EF4-FFF2-40B4-BE49-F238E27FC236}">
                <a16:creationId xmlns:a16="http://schemas.microsoft.com/office/drawing/2014/main" id="{26ED7619-F357-4378-9FAA-7FDEE672FB36}"/>
              </a:ext>
            </a:extLst>
          </p:cNvPr>
          <p:cNvSpPr>
            <a:spLocks noGrp="1"/>
          </p:cNvSpPr>
          <p:nvPr>
            <p:ph type="body" sz="quarter" idx="19"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C7ABEC37-F973-AA44-82D4-614C6B9E8CD1}"/>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AEA28E03-68C1-7E48-9E22-0008E1E3C719}"/>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69670189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p:cSld name="Four Columns">
    <p:spTree>
      <p:nvGrpSpPr>
        <p:cNvPr id="1" name=""/>
        <p:cNvGrpSpPr/>
        <p:nvPr/>
      </p:nvGrpSpPr>
      <p:grpSpPr>
        <a:xfrm>
          <a:off x="0" y="0"/>
          <a:ext cx="0" cy="0"/>
          <a:chOff x="0" y="0"/>
          <a:chExt cx="0" cy="0"/>
        </a:xfrm>
      </p:grpSpPr>
      <p:sp>
        <p:nvSpPr>
          <p:cNvPr id="10" name="Subtitle">
            <a:extLst>
              <a:ext uri="{FF2B5EF4-FFF2-40B4-BE49-F238E27FC236}">
                <a16:creationId xmlns:a16="http://schemas.microsoft.com/office/drawing/2014/main" id="{11583BF9-C473-9042-90C4-0B4322FFAE14}"/>
              </a:ext>
            </a:extLst>
          </p:cNvPr>
          <p:cNvSpPr>
            <a:spLocks noGrp="1"/>
          </p:cNvSpPr>
          <p:nvPr>
            <p:ph type="subTitle" idx="18"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32185" y="1300162"/>
            <a:ext cx="1920240"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2"/>
          <p:cNvSpPr>
            <a:spLocks noGrp="1"/>
          </p:cNvSpPr>
          <p:nvPr>
            <p:ph sz="half" idx="2" hasCustomPrompt="1"/>
          </p:nvPr>
        </p:nvSpPr>
        <p:spPr>
          <a:xfrm>
            <a:off x="2520460" y="1300162"/>
            <a:ext cx="1920240"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Content Placeholder 3"/>
          <p:cNvSpPr>
            <a:spLocks noGrp="1"/>
          </p:cNvSpPr>
          <p:nvPr>
            <p:ph sz="half" idx="13" hasCustomPrompt="1"/>
          </p:nvPr>
        </p:nvSpPr>
        <p:spPr>
          <a:xfrm>
            <a:off x="4706541" y="1300162"/>
            <a:ext cx="1920240"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Content Placeholder 4"/>
          <p:cNvSpPr>
            <a:spLocks noGrp="1"/>
          </p:cNvSpPr>
          <p:nvPr>
            <p:ph sz="half" idx="14" hasCustomPrompt="1"/>
          </p:nvPr>
        </p:nvSpPr>
        <p:spPr>
          <a:xfrm>
            <a:off x="6892622" y="1300162"/>
            <a:ext cx="1920240"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Footer Placeholder">
            <a:extLst>
              <a:ext uri="{FF2B5EF4-FFF2-40B4-BE49-F238E27FC236}">
                <a16:creationId xmlns:a16="http://schemas.microsoft.com/office/drawing/2014/main" id="{5848FA95-E870-3145-A615-9D5720488006}"/>
              </a:ext>
            </a:extLst>
          </p:cNvPr>
          <p:cNvSpPr>
            <a:spLocks noGrp="1"/>
          </p:cNvSpPr>
          <p:nvPr>
            <p:ph type="ftr" sz="quarter" idx="16"/>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A3625E8B-F94E-4B4F-96C4-AD6BC9809AF9}"/>
              </a:ext>
            </a:extLst>
          </p:cNvPr>
          <p:cNvSpPr>
            <a:spLocks noGrp="1"/>
          </p:cNvSpPr>
          <p:nvPr>
            <p:ph type="body" sz="quarter" idx="19"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9" name="Date Placeholder">
            <a:extLst>
              <a:ext uri="{FF2B5EF4-FFF2-40B4-BE49-F238E27FC236}">
                <a16:creationId xmlns:a16="http://schemas.microsoft.com/office/drawing/2014/main" id="{5D51D2A8-2901-5641-B879-56C38926A523}"/>
              </a:ext>
            </a:extLst>
          </p:cNvPr>
          <p:cNvSpPr>
            <a:spLocks noGrp="1"/>
          </p:cNvSpPr>
          <p:nvPr>
            <p:ph type="dt" sz="half" idx="15"/>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0A5B7178-1655-3A45-8843-549939D3C06C}"/>
              </a:ext>
            </a:extLst>
          </p:cNvPr>
          <p:cNvSpPr>
            <a:spLocks noGrp="1"/>
          </p:cNvSpPr>
          <p:nvPr>
            <p:ph type="sldNum" sz="quarter" idx="17"/>
          </p:nvPr>
        </p:nvSpPr>
        <p:spPr/>
        <p:txBody>
          <a:bodyPr/>
          <a:lstStyle/>
          <a:p>
            <a:fld id="{F06B2653-D1AD-46BA-BB88-3123B5BA212E}" type="slidenum">
              <a:rPr lang="en-US" smtClean="0"/>
              <a:pPr/>
              <a:t>‹#›</a:t>
            </a:fld>
            <a:endParaRPr lang="en-US" dirty="0"/>
          </a:p>
        </p:txBody>
      </p:sp>
      <p:sp>
        <p:nvSpPr>
          <p:cNvPr id="5" name="Title 4">
            <a:extLst>
              <a:ext uri="{FF2B5EF4-FFF2-40B4-BE49-F238E27FC236}">
                <a16:creationId xmlns:a16="http://schemas.microsoft.com/office/drawing/2014/main" id="{CF8B2058-67EA-6A4E-9B72-269C8DAFFE5E}"/>
              </a:ext>
            </a:extLst>
          </p:cNvPr>
          <p:cNvSpPr>
            <a:spLocks noGrp="1"/>
          </p:cNvSpPr>
          <p:nvPr>
            <p:ph type="title" hasCustomPrompt="1"/>
          </p:nvPr>
        </p:nvSpPr>
        <p:spPr/>
        <p:txBody>
          <a:bodyPr/>
          <a:lstStyle/>
          <a:p>
            <a:r>
              <a:rPr lang="en-US" dirty="0"/>
              <a:t>[Slide title]</a:t>
            </a:r>
          </a:p>
        </p:txBody>
      </p:sp>
    </p:spTree>
    <p:extLst>
      <p:ext uri="{BB962C8B-B14F-4D97-AF65-F5344CB8AC3E}">
        <p14:creationId xmlns:p14="http://schemas.microsoft.com/office/powerpoint/2010/main" val="2696136431"/>
      </p:ext>
    </p:extLst>
  </p:cSld>
  <p:clrMapOvr>
    <a:masterClrMapping/>
  </p:clrMapOvr>
  <p:timing>
    <p:tnLst>
      <p:par>
        <p:cTn id="1" dur="indefinite" restart="never" nodeType="tmRoot"/>
      </p:par>
    </p:tnLst>
  </p:timing>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p:cSld name="Five Columns">
    <p:spTree>
      <p:nvGrpSpPr>
        <p:cNvPr id="1" name=""/>
        <p:cNvGrpSpPr/>
        <p:nvPr/>
      </p:nvGrpSpPr>
      <p:grpSpPr>
        <a:xfrm>
          <a:off x="0" y="0"/>
          <a:ext cx="0" cy="0"/>
          <a:chOff x="0" y="0"/>
          <a:chExt cx="0" cy="0"/>
        </a:xfrm>
      </p:grpSpPr>
      <p:sp>
        <p:nvSpPr>
          <p:cNvPr id="11" name="Subtitle">
            <a:extLst>
              <a:ext uri="{FF2B5EF4-FFF2-40B4-BE49-F238E27FC236}">
                <a16:creationId xmlns:a16="http://schemas.microsoft.com/office/drawing/2014/main" id="{1F23EDD6-5599-E845-BBBB-7D0B0F9B9852}"/>
              </a:ext>
            </a:extLst>
          </p:cNvPr>
          <p:cNvSpPr>
            <a:spLocks noGrp="1"/>
          </p:cNvSpPr>
          <p:nvPr>
            <p:ph type="subTitle" idx="20"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5" name="Content Placeholder 1">
            <a:extLst>
              <a:ext uri="{FF2B5EF4-FFF2-40B4-BE49-F238E27FC236}">
                <a16:creationId xmlns:a16="http://schemas.microsoft.com/office/drawing/2014/main" id="{11D6031E-AF9C-3546-86E9-04F0DD023808}"/>
              </a:ext>
            </a:extLst>
          </p:cNvPr>
          <p:cNvSpPr>
            <a:spLocks noGrp="1"/>
          </p:cNvSpPr>
          <p:nvPr>
            <p:ph sz="quarter" idx="19"/>
          </p:nvPr>
        </p:nvSpPr>
        <p:spPr>
          <a:xfrm>
            <a:off x="332185" y="1300162"/>
            <a:ext cx="1496615" cy="3363278"/>
          </a:xfrm>
        </p:spPr>
        <p:txBody>
          <a:bodyPr>
            <a:normAutofit/>
          </a:bodyPr>
          <a:lstStyle>
            <a:lvl1pPr>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2"/>
          <p:cNvSpPr>
            <a:spLocks noGrp="1"/>
          </p:cNvSpPr>
          <p:nvPr>
            <p:ph sz="half" idx="2"/>
          </p:nvPr>
        </p:nvSpPr>
        <p:spPr>
          <a:xfrm>
            <a:off x="2082784" y="1300162"/>
            <a:ext cx="1481328" cy="3363278"/>
          </a:xfrm>
        </p:spPr>
        <p:txBody>
          <a:bodyPr/>
          <a:lstStyle>
            <a:lvl1pPr>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Content Placeholder 3"/>
          <p:cNvSpPr>
            <a:spLocks noGrp="1"/>
          </p:cNvSpPr>
          <p:nvPr>
            <p:ph sz="half" idx="13"/>
          </p:nvPr>
        </p:nvSpPr>
        <p:spPr>
          <a:xfrm>
            <a:off x="3833383" y="1300162"/>
            <a:ext cx="1481328" cy="3363278"/>
          </a:xfrm>
        </p:spPr>
        <p:txBody>
          <a:bodyPr/>
          <a:lstStyle>
            <a:lvl1pPr>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Content Placeholder 4"/>
          <p:cNvSpPr>
            <a:spLocks noGrp="1"/>
          </p:cNvSpPr>
          <p:nvPr>
            <p:ph sz="half" idx="14"/>
          </p:nvPr>
        </p:nvSpPr>
        <p:spPr>
          <a:xfrm>
            <a:off x="5583982" y="1300162"/>
            <a:ext cx="1481328" cy="3363278"/>
          </a:xfrm>
        </p:spPr>
        <p:txBody>
          <a:bodyPr/>
          <a:lstStyle>
            <a:lvl1pPr>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9" name="Content Placeholder 5"/>
          <p:cNvSpPr>
            <a:spLocks noGrp="1"/>
          </p:cNvSpPr>
          <p:nvPr>
            <p:ph sz="half" idx="15"/>
          </p:nvPr>
        </p:nvSpPr>
        <p:spPr>
          <a:xfrm>
            <a:off x="7334582" y="1300162"/>
            <a:ext cx="1481328" cy="3363278"/>
          </a:xfrm>
        </p:spPr>
        <p:txBody>
          <a:bodyPr/>
          <a:lstStyle>
            <a:lvl1pPr>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2" name="Footer Placeholder">
            <a:extLst>
              <a:ext uri="{FF2B5EF4-FFF2-40B4-BE49-F238E27FC236}">
                <a16:creationId xmlns:a16="http://schemas.microsoft.com/office/drawing/2014/main" id="{6225CE60-4330-3F4B-89E9-084B27AF9191}"/>
              </a:ext>
            </a:extLst>
          </p:cNvPr>
          <p:cNvSpPr>
            <a:spLocks noGrp="1"/>
          </p:cNvSpPr>
          <p:nvPr>
            <p:ph type="ftr" sz="quarter" idx="17"/>
          </p:nvPr>
        </p:nvSpPr>
        <p:spPr/>
        <p:txBody>
          <a:bodyPr/>
          <a:lstStyle/>
          <a:p>
            <a:r>
              <a:rPr lang="en-US" dirty="0" smtClean="0"/>
              <a:t>Data Analytics Enabling Consultancy Services - CEO Update Meeting 2019.06.28</a:t>
            </a:r>
            <a:endParaRPr lang="en-US" dirty="0"/>
          </a:p>
        </p:txBody>
      </p:sp>
      <p:sp>
        <p:nvSpPr>
          <p:cNvPr id="15" name="Footnotes">
            <a:extLst>
              <a:ext uri="{FF2B5EF4-FFF2-40B4-BE49-F238E27FC236}">
                <a16:creationId xmlns:a16="http://schemas.microsoft.com/office/drawing/2014/main" id="{94AEC3BE-1432-41A0-B43A-D407397713DB}"/>
              </a:ext>
            </a:extLst>
          </p:cNvPr>
          <p:cNvSpPr>
            <a:spLocks noGrp="1"/>
          </p:cNvSpPr>
          <p:nvPr>
            <p:ph type="body" sz="quarter" idx="21"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670AC742-0EB9-104E-A147-D70060CD786B}"/>
              </a:ext>
            </a:extLst>
          </p:cNvPr>
          <p:cNvSpPr>
            <a:spLocks noGrp="1"/>
          </p:cNvSpPr>
          <p:nvPr>
            <p:ph type="dt" sz="half" idx="16"/>
          </p:nvPr>
        </p:nvSpPr>
        <p:spPr/>
        <p:txBody>
          <a:bodyPr/>
          <a:lstStyle/>
          <a:p>
            <a:r>
              <a:rPr lang="en-US" dirty="0" smtClean="0"/>
              <a:t>June 2019</a:t>
            </a:r>
            <a:endParaRPr lang="en-US" dirty="0"/>
          </a:p>
        </p:txBody>
      </p:sp>
      <p:sp>
        <p:nvSpPr>
          <p:cNvPr id="13" name="Slide Number Placeholder">
            <a:extLst>
              <a:ext uri="{FF2B5EF4-FFF2-40B4-BE49-F238E27FC236}">
                <a16:creationId xmlns:a16="http://schemas.microsoft.com/office/drawing/2014/main" id="{D840D073-E4B4-184F-A678-71DA9C750595}"/>
              </a:ext>
            </a:extLst>
          </p:cNvPr>
          <p:cNvSpPr>
            <a:spLocks noGrp="1"/>
          </p:cNvSpPr>
          <p:nvPr>
            <p:ph type="sldNum" sz="quarter" idx="18"/>
          </p:nvPr>
        </p:nvSpPr>
        <p:spPr/>
        <p:txBody>
          <a:bodyPr/>
          <a:lstStyle/>
          <a:p>
            <a:fld id="{F06B2653-D1AD-46BA-BB88-3123B5BA212E}" type="slidenum">
              <a:rPr lang="en-US" smtClean="0"/>
              <a:pPr/>
              <a:t>‹#›</a:t>
            </a:fld>
            <a:endParaRPr lang="en-US" dirty="0"/>
          </a:p>
        </p:txBody>
      </p:sp>
      <p:sp>
        <p:nvSpPr>
          <p:cNvPr id="3" name="Title 2">
            <a:extLst>
              <a:ext uri="{FF2B5EF4-FFF2-40B4-BE49-F238E27FC236}">
                <a16:creationId xmlns:a16="http://schemas.microsoft.com/office/drawing/2014/main" id="{E2BAFB50-B102-944F-80BB-0A4F09D00E88}"/>
              </a:ext>
            </a:extLst>
          </p:cNvPr>
          <p:cNvSpPr>
            <a:spLocks noGrp="1"/>
          </p:cNvSpPr>
          <p:nvPr>
            <p:ph type="title" hasCustomPrompt="1"/>
          </p:nvPr>
        </p:nvSpPr>
        <p:spPr/>
        <p:txBody>
          <a:bodyPr/>
          <a:lstStyle/>
          <a:p>
            <a:r>
              <a:rPr lang="en-US" dirty="0"/>
              <a:t>[Slide title]</a:t>
            </a:r>
          </a:p>
        </p:txBody>
      </p:sp>
    </p:spTree>
    <p:extLst>
      <p:ext uri="{BB962C8B-B14F-4D97-AF65-F5344CB8AC3E}">
        <p14:creationId xmlns:p14="http://schemas.microsoft.com/office/powerpoint/2010/main" val="2320235910"/>
      </p:ext>
    </p:extLst>
  </p:cSld>
  <p:clrMapOvr>
    <a:masterClrMapping/>
  </p:clrMapOvr>
  <p:timing>
    <p:tnLst>
      <p:par>
        <p:cTn id="1" dur="indefinite" restart="never" nodeType="tmRoot"/>
      </p:par>
    </p:tnLst>
  </p:timing>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p:cSld name="Sidebar Left">
    <p:spTree>
      <p:nvGrpSpPr>
        <p:cNvPr id="1" name=""/>
        <p:cNvGrpSpPr/>
        <p:nvPr/>
      </p:nvGrpSpPr>
      <p:grpSpPr>
        <a:xfrm>
          <a:off x="0" y="0"/>
          <a:ext cx="0" cy="0"/>
          <a:chOff x="0" y="0"/>
          <a:chExt cx="0" cy="0"/>
        </a:xfrm>
      </p:grpSpPr>
      <p:sp>
        <p:nvSpPr>
          <p:cNvPr id="11" name="Subtitle">
            <a:extLst>
              <a:ext uri="{FF2B5EF4-FFF2-40B4-BE49-F238E27FC236}">
                <a16:creationId xmlns:a16="http://schemas.microsoft.com/office/drawing/2014/main" id="{806F0771-107E-0547-9F2C-73ADAB679BD4}"/>
              </a:ext>
            </a:extLst>
          </p:cNvPr>
          <p:cNvSpPr>
            <a:spLocks noGrp="1"/>
          </p:cNvSpPr>
          <p:nvPr>
            <p:ph type="subTitle" idx="17"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32184" y="1300162"/>
            <a:ext cx="2647189"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2"/>
          <p:cNvSpPr>
            <a:spLocks noGrp="1"/>
          </p:cNvSpPr>
          <p:nvPr>
            <p:ph sz="half" idx="2" hasCustomPrompt="1"/>
          </p:nvPr>
        </p:nvSpPr>
        <p:spPr>
          <a:xfrm>
            <a:off x="3245644" y="1300162"/>
            <a:ext cx="5566172"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9" name="Footer Placeholder">
            <a:extLst>
              <a:ext uri="{FF2B5EF4-FFF2-40B4-BE49-F238E27FC236}">
                <a16:creationId xmlns:a16="http://schemas.microsoft.com/office/drawing/2014/main" id="{7EC334F8-975B-B947-9C27-BC9946D5C7CE}"/>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08807396-F278-405D-BAEB-1EF00C9820A9}"/>
              </a:ext>
            </a:extLst>
          </p:cNvPr>
          <p:cNvSpPr>
            <a:spLocks noGrp="1"/>
          </p:cNvSpPr>
          <p:nvPr>
            <p:ph type="body" sz="quarter" idx="18"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C7ABEC37-F973-AA44-82D4-614C6B9E8CD1}"/>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AEA28E03-68C1-7E48-9E22-0008E1E3C719}"/>
              </a:ext>
            </a:extLst>
          </p:cNvPr>
          <p:cNvSpPr>
            <a:spLocks noGrp="1"/>
          </p:cNvSpPr>
          <p:nvPr>
            <p:ph type="sldNum" sz="quarter" idx="16"/>
          </p:nvPr>
        </p:nvSpPr>
        <p:spPr/>
        <p:txBody>
          <a:bodyPr/>
          <a:lstStyle/>
          <a:p>
            <a:fld id="{F06B2653-D1AD-46BA-BB88-3123B5BA212E}" type="slidenum">
              <a:rPr lang="en-US" smtClean="0"/>
              <a:pPr/>
              <a:t>‹#›</a:t>
            </a:fld>
            <a:endParaRPr lang="en-US" dirty="0"/>
          </a:p>
        </p:txBody>
      </p:sp>
      <p:sp>
        <p:nvSpPr>
          <p:cNvPr id="7" name="Title 6">
            <a:extLst>
              <a:ext uri="{FF2B5EF4-FFF2-40B4-BE49-F238E27FC236}">
                <a16:creationId xmlns:a16="http://schemas.microsoft.com/office/drawing/2014/main" id="{80E74DC2-674D-784C-8739-2AFEE2695558}"/>
              </a:ext>
            </a:extLst>
          </p:cNvPr>
          <p:cNvSpPr>
            <a:spLocks noGrp="1"/>
          </p:cNvSpPr>
          <p:nvPr>
            <p:ph type="title" hasCustomPrompt="1"/>
          </p:nvPr>
        </p:nvSpPr>
        <p:spPr/>
        <p:txBody>
          <a:bodyPr/>
          <a:lstStyle>
            <a:lvl1pPr>
              <a:defRPr/>
            </a:lvl1pPr>
          </a:lstStyle>
          <a:p>
            <a:r>
              <a:rPr lang="en-US" dirty="0"/>
              <a:t>[Slide title]</a:t>
            </a:r>
          </a:p>
        </p:txBody>
      </p:sp>
    </p:spTree>
    <p:extLst>
      <p:ext uri="{BB962C8B-B14F-4D97-AF65-F5344CB8AC3E}">
        <p14:creationId xmlns:p14="http://schemas.microsoft.com/office/powerpoint/2010/main" val="2553973217"/>
      </p:ext>
    </p:extLst>
  </p:cSld>
  <p:clrMapOvr>
    <a:masterClrMapping/>
  </p:clrMapOvr>
  <p:timing>
    <p:tnLst>
      <p:par>
        <p:cTn id="1" dur="indefinite" restart="never" nodeType="tmRoot"/>
      </p:par>
    </p:tnLst>
  </p:timing>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p:cSld name="Sidebar Right">
    <p:spTree>
      <p:nvGrpSpPr>
        <p:cNvPr id="1" name=""/>
        <p:cNvGrpSpPr/>
        <p:nvPr/>
      </p:nvGrpSpPr>
      <p:grpSpPr>
        <a:xfrm>
          <a:off x="0" y="0"/>
          <a:ext cx="0" cy="0"/>
          <a:chOff x="0" y="0"/>
          <a:chExt cx="0" cy="0"/>
        </a:xfrm>
      </p:grpSpPr>
      <p:sp>
        <p:nvSpPr>
          <p:cNvPr id="11" name="Subtitle">
            <a:extLst>
              <a:ext uri="{FF2B5EF4-FFF2-40B4-BE49-F238E27FC236}">
                <a16:creationId xmlns:a16="http://schemas.microsoft.com/office/drawing/2014/main" id="{806F0771-107E-0547-9F2C-73ADAB679BD4}"/>
              </a:ext>
            </a:extLst>
          </p:cNvPr>
          <p:cNvSpPr>
            <a:spLocks noGrp="1"/>
          </p:cNvSpPr>
          <p:nvPr>
            <p:ph type="subTitle" idx="17"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32185" y="1300162"/>
            <a:ext cx="5563790"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4" name="Content Placeholder 2"/>
          <p:cNvSpPr>
            <a:spLocks noGrp="1"/>
          </p:cNvSpPr>
          <p:nvPr>
            <p:ph sz="half" idx="2" hasCustomPrompt="1"/>
          </p:nvPr>
        </p:nvSpPr>
        <p:spPr>
          <a:xfrm>
            <a:off x="6164628" y="1300162"/>
            <a:ext cx="2647188" cy="3363278"/>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9" name="Footer Placeholder">
            <a:extLst>
              <a:ext uri="{FF2B5EF4-FFF2-40B4-BE49-F238E27FC236}">
                <a16:creationId xmlns:a16="http://schemas.microsoft.com/office/drawing/2014/main" id="{7EC334F8-975B-B947-9C27-BC9946D5C7CE}"/>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08807396-F278-405D-BAEB-1EF00C9820A9}"/>
              </a:ext>
            </a:extLst>
          </p:cNvPr>
          <p:cNvSpPr>
            <a:spLocks noGrp="1"/>
          </p:cNvSpPr>
          <p:nvPr>
            <p:ph type="body" sz="quarter" idx="18"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C7ABEC37-F973-AA44-82D4-614C6B9E8CD1}"/>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AEA28E03-68C1-7E48-9E22-0008E1E3C719}"/>
              </a:ext>
            </a:extLst>
          </p:cNvPr>
          <p:cNvSpPr>
            <a:spLocks noGrp="1"/>
          </p:cNvSpPr>
          <p:nvPr>
            <p:ph type="sldNum" sz="quarter" idx="16"/>
          </p:nvPr>
        </p:nvSpPr>
        <p:spPr/>
        <p:txBody>
          <a:bodyPr/>
          <a:lstStyle/>
          <a:p>
            <a:fld id="{F06B2653-D1AD-46BA-BB88-3123B5BA212E}" type="slidenum">
              <a:rPr lang="en-US" smtClean="0"/>
              <a:pPr/>
              <a:t>‹#›</a:t>
            </a:fld>
            <a:endParaRPr lang="en-US" dirty="0"/>
          </a:p>
        </p:txBody>
      </p:sp>
      <p:sp>
        <p:nvSpPr>
          <p:cNvPr id="5" name="Title 4">
            <a:extLst>
              <a:ext uri="{FF2B5EF4-FFF2-40B4-BE49-F238E27FC236}">
                <a16:creationId xmlns:a16="http://schemas.microsoft.com/office/drawing/2014/main" id="{ECD2C548-597C-E343-BC9E-65C186AB6F38}"/>
              </a:ext>
            </a:extLst>
          </p:cNvPr>
          <p:cNvSpPr>
            <a:spLocks noGrp="1"/>
          </p:cNvSpPr>
          <p:nvPr>
            <p:ph type="title" hasCustomPrompt="1"/>
          </p:nvPr>
        </p:nvSpPr>
        <p:spPr/>
        <p:txBody>
          <a:bodyPr/>
          <a:lstStyle>
            <a:lvl1pPr>
              <a:defRPr/>
            </a:lvl1pPr>
          </a:lstStyle>
          <a:p>
            <a:r>
              <a:rPr lang="en-US" dirty="0"/>
              <a:t>[Slide title]</a:t>
            </a:r>
          </a:p>
        </p:txBody>
      </p:sp>
    </p:spTree>
    <p:extLst>
      <p:ext uri="{BB962C8B-B14F-4D97-AF65-F5344CB8AC3E}">
        <p14:creationId xmlns:p14="http://schemas.microsoft.com/office/powerpoint/2010/main" val="3771559032"/>
      </p:ext>
    </p:extLst>
  </p:cSld>
  <p:clrMapOvr>
    <a:masterClrMapping/>
  </p:clrMapOvr>
  <p:timing>
    <p:tnLst>
      <p:par>
        <p:cTn id="1" dur="indefinite" restart="never" nodeType="tmRoot"/>
      </p:par>
    </p:tnLst>
  </p:timing>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p:cSld name="Sidebar Photo">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8C2AE6A7-E240-DD44-80B9-F6B8A88DD63C}"/>
              </a:ext>
            </a:extLst>
          </p:cNvPr>
          <p:cNvSpPr>
            <a:spLocks noGrp="1"/>
          </p:cNvSpPr>
          <p:nvPr>
            <p:ph type="title" hasCustomPrompt="1"/>
          </p:nvPr>
        </p:nvSpPr>
        <p:spPr>
          <a:xfrm>
            <a:off x="332185" y="288036"/>
            <a:ext cx="5563790" cy="630936"/>
          </a:xfrm>
        </p:spPr>
        <p:txBody>
          <a:bodyPr/>
          <a:lstStyle>
            <a:lvl1pPr>
              <a:defRPr/>
            </a:lvl1pPr>
          </a:lstStyle>
          <a:p>
            <a:r>
              <a:rPr lang="en-US" dirty="0"/>
              <a:t>[Slide title]</a:t>
            </a:r>
          </a:p>
        </p:txBody>
      </p:sp>
      <p:sp>
        <p:nvSpPr>
          <p:cNvPr id="11" name="Subtitle">
            <a:extLst>
              <a:ext uri="{FF2B5EF4-FFF2-40B4-BE49-F238E27FC236}">
                <a16:creationId xmlns:a16="http://schemas.microsoft.com/office/drawing/2014/main" id="{94C5E7CD-C71E-DC42-9F3C-9C3B0BD5BE29}"/>
              </a:ext>
            </a:extLst>
          </p:cNvPr>
          <p:cNvSpPr>
            <a:spLocks noGrp="1"/>
          </p:cNvSpPr>
          <p:nvPr>
            <p:ph type="subTitle" idx="17" hasCustomPrompt="1"/>
          </p:nvPr>
        </p:nvSpPr>
        <p:spPr>
          <a:xfrm>
            <a:off x="332185" y="957159"/>
            <a:ext cx="556379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a:xfrm>
            <a:off x="329184" y="1300163"/>
            <a:ext cx="5566792" cy="3362325"/>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Picture Placeholder 1"/>
          <p:cNvSpPr>
            <a:spLocks noGrp="1"/>
          </p:cNvSpPr>
          <p:nvPr>
            <p:ph type="pic" sz="quarter" idx="13"/>
          </p:nvPr>
        </p:nvSpPr>
        <p:spPr>
          <a:xfrm>
            <a:off x="6163866" y="0"/>
            <a:ext cx="2980134" cy="51435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8" name="Footer Placeholder">
            <a:extLst>
              <a:ext uri="{FF2B5EF4-FFF2-40B4-BE49-F238E27FC236}">
                <a16:creationId xmlns:a16="http://schemas.microsoft.com/office/drawing/2014/main" id="{8A6123B0-C7D1-0443-AD90-ABBA592C95FC}"/>
              </a:ext>
            </a:extLst>
          </p:cNvPr>
          <p:cNvSpPr>
            <a:spLocks noGrp="1"/>
          </p:cNvSpPr>
          <p:nvPr>
            <p:ph type="ftr" sz="quarter" idx="15"/>
          </p:nvPr>
        </p:nvSpPr>
        <p:spPr/>
        <p:txBody>
          <a:bodyPr/>
          <a:lstStyle/>
          <a:p>
            <a:r>
              <a:rPr lang="en-US" dirty="0" smtClean="0"/>
              <a:t>Data Analytics Enabling Consultancy Services - CEO Update Meeting 2019.06.28</a:t>
            </a:r>
            <a:endParaRPr lang="en-US" dirty="0"/>
          </a:p>
        </p:txBody>
      </p:sp>
      <p:sp>
        <p:nvSpPr>
          <p:cNvPr id="13" name="Footnotes">
            <a:extLst>
              <a:ext uri="{FF2B5EF4-FFF2-40B4-BE49-F238E27FC236}">
                <a16:creationId xmlns:a16="http://schemas.microsoft.com/office/drawing/2014/main" id="{268418DD-9C25-48B3-ABAD-B6F3A601BD3D}"/>
              </a:ext>
            </a:extLst>
          </p:cNvPr>
          <p:cNvSpPr>
            <a:spLocks noGrp="1"/>
          </p:cNvSpPr>
          <p:nvPr>
            <p:ph type="body" sz="quarter" idx="18" hasCustomPrompt="1"/>
          </p:nvPr>
        </p:nvSpPr>
        <p:spPr>
          <a:xfrm>
            <a:off x="1824228" y="4766308"/>
            <a:ext cx="4071747"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A8D3AB87-4888-7E4C-9170-7EA000912030}"/>
              </a:ext>
            </a:extLst>
          </p:cNvPr>
          <p:cNvSpPr>
            <a:spLocks noGrp="1"/>
          </p:cNvSpPr>
          <p:nvPr>
            <p:ph type="dt" sz="half" idx="14"/>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BE92E096-1023-1B47-85A7-3EF015113AE4}"/>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4244198151"/>
      </p:ext>
    </p:extLst>
  </p:cSld>
  <p:clrMapOvr>
    <a:masterClrMapping/>
  </p:clrMapOvr>
  <p:timing>
    <p:tnLst>
      <p:par>
        <p:cTn id="1" dur="indefinite" restart="never" nodeType="tmRoot"/>
      </p:par>
    </p:tnLst>
  </p:timing>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p:cSld name="Quote - White">
    <p:spTree>
      <p:nvGrpSpPr>
        <p:cNvPr id="1" name=""/>
        <p:cNvGrpSpPr/>
        <p:nvPr/>
      </p:nvGrpSpPr>
      <p:grpSpPr>
        <a:xfrm>
          <a:off x="0" y="0"/>
          <a:ext cx="0" cy="0"/>
          <a:chOff x="0" y="0"/>
          <a:chExt cx="0" cy="0"/>
        </a:xfrm>
      </p:grpSpPr>
      <p:sp>
        <p:nvSpPr>
          <p:cNvPr id="12" name="Quote">
            <a:extLst>
              <a:ext uri="{FF2B5EF4-FFF2-40B4-BE49-F238E27FC236}">
                <a16:creationId xmlns:a16="http://schemas.microsoft.com/office/drawing/2014/main" id="{F1062962-CB4A-EE44-BB75-8CF0937F3128}"/>
              </a:ext>
            </a:extLst>
          </p:cNvPr>
          <p:cNvSpPr>
            <a:spLocks noChangeAspect="1" noEditPoints="1"/>
          </p:cNvSpPr>
          <p:nvPr/>
        </p:nvSpPr>
        <p:spPr bwMode="black">
          <a:xfrm>
            <a:off x="332185" y="283369"/>
            <a:ext cx="429289" cy="342900"/>
          </a:xfrm>
          <a:custGeom>
            <a:avLst/>
            <a:gdLst>
              <a:gd name="T0" fmla="*/ 515 w 515"/>
              <a:gd name="T1" fmla="*/ 46 h 418"/>
              <a:gd name="T2" fmla="*/ 515 w 515"/>
              <a:gd name="T3" fmla="*/ 46 h 418"/>
              <a:gd name="T4" fmla="*/ 456 w 515"/>
              <a:gd name="T5" fmla="*/ 82 h 418"/>
              <a:gd name="T6" fmla="*/ 411 w 515"/>
              <a:gd name="T7" fmla="*/ 121 h 418"/>
              <a:gd name="T8" fmla="*/ 377 w 515"/>
              <a:gd name="T9" fmla="*/ 170 h 418"/>
              <a:gd name="T10" fmla="*/ 361 w 515"/>
              <a:gd name="T11" fmla="*/ 236 h 418"/>
              <a:gd name="T12" fmla="*/ 398 w 515"/>
              <a:gd name="T13" fmla="*/ 236 h 418"/>
              <a:gd name="T14" fmla="*/ 474 w 515"/>
              <a:gd name="T15" fmla="*/ 259 h 418"/>
              <a:gd name="T16" fmla="*/ 501 w 515"/>
              <a:gd name="T17" fmla="*/ 328 h 418"/>
              <a:gd name="T18" fmla="*/ 477 w 515"/>
              <a:gd name="T19" fmla="*/ 389 h 418"/>
              <a:gd name="T20" fmla="*/ 410 w 515"/>
              <a:gd name="T21" fmla="*/ 418 h 418"/>
              <a:gd name="T22" fmla="*/ 315 w 515"/>
              <a:gd name="T23" fmla="*/ 374 h 418"/>
              <a:gd name="T24" fmla="*/ 286 w 515"/>
              <a:gd name="T25" fmla="*/ 259 h 418"/>
              <a:gd name="T26" fmla="*/ 308 w 515"/>
              <a:gd name="T27" fmla="*/ 168 h 418"/>
              <a:gd name="T28" fmla="*/ 360 w 515"/>
              <a:gd name="T29" fmla="*/ 94 h 418"/>
              <a:gd name="T30" fmla="*/ 428 w 515"/>
              <a:gd name="T31" fmla="*/ 37 h 418"/>
              <a:gd name="T32" fmla="*/ 487 w 515"/>
              <a:gd name="T33" fmla="*/ 0 h 418"/>
              <a:gd name="T34" fmla="*/ 515 w 515"/>
              <a:gd name="T35" fmla="*/ 46 h 418"/>
              <a:gd name="T36" fmla="*/ 229 w 515"/>
              <a:gd name="T37" fmla="*/ 46 h 418"/>
              <a:gd name="T38" fmla="*/ 229 w 515"/>
              <a:gd name="T39" fmla="*/ 46 h 418"/>
              <a:gd name="T40" fmla="*/ 170 w 515"/>
              <a:gd name="T41" fmla="*/ 82 h 418"/>
              <a:gd name="T42" fmla="*/ 124 w 515"/>
              <a:gd name="T43" fmla="*/ 121 h 418"/>
              <a:gd name="T44" fmla="*/ 91 w 515"/>
              <a:gd name="T45" fmla="*/ 170 h 418"/>
              <a:gd name="T46" fmla="*/ 75 w 515"/>
              <a:gd name="T47" fmla="*/ 236 h 418"/>
              <a:gd name="T48" fmla="*/ 112 w 515"/>
              <a:gd name="T49" fmla="*/ 236 h 418"/>
              <a:gd name="T50" fmla="*/ 187 w 515"/>
              <a:gd name="T51" fmla="*/ 259 h 418"/>
              <a:gd name="T52" fmla="*/ 215 w 515"/>
              <a:gd name="T53" fmla="*/ 328 h 418"/>
              <a:gd name="T54" fmla="*/ 190 w 515"/>
              <a:gd name="T55" fmla="*/ 389 h 418"/>
              <a:gd name="T56" fmla="*/ 123 w 515"/>
              <a:gd name="T57" fmla="*/ 418 h 418"/>
              <a:gd name="T58" fmla="*/ 28 w 515"/>
              <a:gd name="T59" fmla="*/ 374 h 418"/>
              <a:gd name="T60" fmla="*/ 0 w 515"/>
              <a:gd name="T61" fmla="*/ 259 h 418"/>
              <a:gd name="T62" fmla="*/ 21 w 515"/>
              <a:gd name="T63" fmla="*/ 168 h 418"/>
              <a:gd name="T64" fmla="*/ 74 w 515"/>
              <a:gd name="T65" fmla="*/ 94 h 418"/>
              <a:gd name="T66" fmla="*/ 141 w 515"/>
              <a:gd name="T67" fmla="*/ 37 h 418"/>
              <a:gd name="T68" fmla="*/ 201 w 515"/>
              <a:gd name="T69" fmla="*/ 0 h 418"/>
              <a:gd name="T70" fmla="*/ 229 w 515"/>
              <a:gd name="T71" fmla="*/ 4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5" h="418">
                <a:moveTo>
                  <a:pt x="515" y="46"/>
                </a:moveTo>
                <a:lnTo>
                  <a:pt x="515" y="46"/>
                </a:lnTo>
                <a:cubicBezTo>
                  <a:pt x="491" y="60"/>
                  <a:pt x="471" y="72"/>
                  <a:pt x="456" y="82"/>
                </a:cubicBezTo>
                <a:cubicBezTo>
                  <a:pt x="441" y="92"/>
                  <a:pt x="426" y="105"/>
                  <a:pt x="411" y="121"/>
                </a:cubicBezTo>
                <a:cubicBezTo>
                  <a:pt x="396" y="137"/>
                  <a:pt x="384" y="154"/>
                  <a:pt x="377" y="170"/>
                </a:cubicBezTo>
                <a:cubicBezTo>
                  <a:pt x="369" y="187"/>
                  <a:pt x="364" y="209"/>
                  <a:pt x="361" y="236"/>
                </a:cubicBezTo>
                <a:lnTo>
                  <a:pt x="398" y="236"/>
                </a:lnTo>
                <a:cubicBezTo>
                  <a:pt x="430" y="236"/>
                  <a:pt x="455" y="243"/>
                  <a:pt x="474" y="259"/>
                </a:cubicBezTo>
                <a:cubicBezTo>
                  <a:pt x="492" y="275"/>
                  <a:pt x="501" y="298"/>
                  <a:pt x="501" y="328"/>
                </a:cubicBezTo>
                <a:cubicBezTo>
                  <a:pt x="501" y="350"/>
                  <a:pt x="493" y="370"/>
                  <a:pt x="477" y="389"/>
                </a:cubicBezTo>
                <a:cubicBezTo>
                  <a:pt x="460" y="408"/>
                  <a:pt x="438" y="418"/>
                  <a:pt x="410" y="418"/>
                </a:cubicBezTo>
                <a:cubicBezTo>
                  <a:pt x="365" y="418"/>
                  <a:pt x="334" y="403"/>
                  <a:pt x="315" y="374"/>
                </a:cubicBezTo>
                <a:cubicBezTo>
                  <a:pt x="295" y="345"/>
                  <a:pt x="286" y="306"/>
                  <a:pt x="286" y="259"/>
                </a:cubicBezTo>
                <a:cubicBezTo>
                  <a:pt x="286" y="226"/>
                  <a:pt x="293" y="195"/>
                  <a:pt x="308" y="168"/>
                </a:cubicBezTo>
                <a:cubicBezTo>
                  <a:pt x="322" y="140"/>
                  <a:pt x="340" y="115"/>
                  <a:pt x="360" y="94"/>
                </a:cubicBezTo>
                <a:cubicBezTo>
                  <a:pt x="381" y="72"/>
                  <a:pt x="404" y="53"/>
                  <a:pt x="428" y="37"/>
                </a:cubicBezTo>
                <a:cubicBezTo>
                  <a:pt x="451" y="22"/>
                  <a:pt x="471" y="9"/>
                  <a:pt x="487" y="0"/>
                </a:cubicBezTo>
                <a:lnTo>
                  <a:pt x="515" y="46"/>
                </a:lnTo>
                <a:close/>
                <a:moveTo>
                  <a:pt x="229" y="46"/>
                </a:moveTo>
                <a:lnTo>
                  <a:pt x="229" y="46"/>
                </a:lnTo>
                <a:cubicBezTo>
                  <a:pt x="204" y="60"/>
                  <a:pt x="185" y="72"/>
                  <a:pt x="170" y="82"/>
                </a:cubicBezTo>
                <a:cubicBezTo>
                  <a:pt x="155" y="92"/>
                  <a:pt x="140" y="105"/>
                  <a:pt x="124" y="121"/>
                </a:cubicBezTo>
                <a:cubicBezTo>
                  <a:pt x="110" y="137"/>
                  <a:pt x="99" y="153"/>
                  <a:pt x="91" y="170"/>
                </a:cubicBezTo>
                <a:cubicBezTo>
                  <a:pt x="83" y="187"/>
                  <a:pt x="78" y="209"/>
                  <a:pt x="75" y="236"/>
                </a:cubicBezTo>
                <a:lnTo>
                  <a:pt x="112" y="236"/>
                </a:lnTo>
                <a:cubicBezTo>
                  <a:pt x="144" y="236"/>
                  <a:pt x="169" y="243"/>
                  <a:pt x="187" y="259"/>
                </a:cubicBezTo>
                <a:cubicBezTo>
                  <a:pt x="206" y="275"/>
                  <a:pt x="215" y="298"/>
                  <a:pt x="215" y="328"/>
                </a:cubicBezTo>
                <a:cubicBezTo>
                  <a:pt x="215" y="350"/>
                  <a:pt x="207" y="370"/>
                  <a:pt x="190" y="389"/>
                </a:cubicBezTo>
                <a:cubicBezTo>
                  <a:pt x="174" y="408"/>
                  <a:pt x="152" y="418"/>
                  <a:pt x="123" y="418"/>
                </a:cubicBezTo>
                <a:cubicBezTo>
                  <a:pt x="79" y="418"/>
                  <a:pt x="47" y="403"/>
                  <a:pt x="28" y="374"/>
                </a:cubicBezTo>
                <a:cubicBezTo>
                  <a:pt x="9" y="345"/>
                  <a:pt x="0" y="306"/>
                  <a:pt x="0" y="259"/>
                </a:cubicBezTo>
                <a:cubicBezTo>
                  <a:pt x="0" y="226"/>
                  <a:pt x="7" y="195"/>
                  <a:pt x="21" y="168"/>
                </a:cubicBezTo>
                <a:cubicBezTo>
                  <a:pt x="36" y="140"/>
                  <a:pt x="53" y="115"/>
                  <a:pt x="74" y="94"/>
                </a:cubicBezTo>
                <a:cubicBezTo>
                  <a:pt x="95" y="72"/>
                  <a:pt x="117" y="53"/>
                  <a:pt x="141" y="37"/>
                </a:cubicBezTo>
                <a:cubicBezTo>
                  <a:pt x="165" y="22"/>
                  <a:pt x="185" y="9"/>
                  <a:pt x="201" y="0"/>
                </a:cubicBezTo>
                <a:lnTo>
                  <a:pt x="229" y="46"/>
                </a:lnTo>
                <a:close/>
              </a:path>
            </a:pathLst>
          </a:custGeom>
          <a:solidFill>
            <a:srgbClr val="7D7D7D"/>
          </a:solidFill>
          <a:ln w="0">
            <a:noFill/>
            <a:prstDash val="solid"/>
            <a:round/>
            <a:headEnd/>
            <a:tailEnd/>
          </a:ln>
        </p:spPr>
        <p:txBody>
          <a:bodyPr vert="horz" wrap="square" lIns="68580" tIns="34290" rIns="68580" bIns="3429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rgbClr val="000000"/>
              </a:solidFill>
              <a:effectLst/>
              <a:uLnTx/>
              <a:uFillTx/>
              <a:latin typeface="Arial"/>
            </a:endParaRPr>
          </a:p>
        </p:txBody>
      </p:sp>
      <p:sp>
        <p:nvSpPr>
          <p:cNvPr id="13" name="Title">
            <a:extLst>
              <a:ext uri="{FF2B5EF4-FFF2-40B4-BE49-F238E27FC236}">
                <a16:creationId xmlns:a16="http://schemas.microsoft.com/office/drawing/2014/main" id="{9703CE0D-56D4-D344-9578-546B63AC554D}"/>
              </a:ext>
            </a:extLst>
          </p:cNvPr>
          <p:cNvSpPr>
            <a:spLocks noGrp="1"/>
          </p:cNvSpPr>
          <p:nvPr>
            <p:ph type="title" hasCustomPrompt="1"/>
          </p:nvPr>
        </p:nvSpPr>
        <p:spPr>
          <a:xfrm>
            <a:off x="332185" y="857250"/>
            <a:ext cx="4105275" cy="2914650"/>
          </a:xfrm>
        </p:spPr>
        <p:txBody>
          <a:bodyPr tIns="0" anchor="t" anchorCtr="0">
            <a:normAutofit/>
          </a:bodyPr>
          <a:lstStyle>
            <a:lvl1pPr>
              <a:defRPr sz="2700">
                <a:solidFill>
                  <a:srgbClr val="7D7D7D"/>
                </a:solidFill>
              </a:defRPr>
            </a:lvl1pPr>
          </a:lstStyle>
          <a:p>
            <a:r>
              <a:rPr lang="en-US" dirty="0"/>
              <a:t>[Quote]”</a:t>
            </a:r>
          </a:p>
        </p:txBody>
      </p:sp>
      <p:sp>
        <p:nvSpPr>
          <p:cNvPr id="14" name="Bar">
            <a:extLst>
              <a:ext uri="{FF2B5EF4-FFF2-40B4-BE49-F238E27FC236}">
                <a16:creationId xmlns:a16="http://schemas.microsoft.com/office/drawing/2014/main" id="{726B20E6-2C02-0643-BE31-1BDEB89FCEB3}"/>
              </a:ext>
            </a:extLst>
          </p:cNvPr>
          <p:cNvSpPr/>
          <p:nvPr/>
        </p:nvSpPr>
        <p:spPr bwMode="hidden">
          <a:xfrm>
            <a:off x="332184" y="3909060"/>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5" name="Subtitle">
            <a:extLst>
              <a:ext uri="{FF2B5EF4-FFF2-40B4-BE49-F238E27FC236}">
                <a16:creationId xmlns:a16="http://schemas.microsoft.com/office/drawing/2014/main" id="{D5BCEF02-2AA9-CE4D-8987-21B819F1C987}"/>
              </a:ext>
            </a:extLst>
          </p:cNvPr>
          <p:cNvSpPr>
            <a:spLocks noGrp="1"/>
          </p:cNvSpPr>
          <p:nvPr>
            <p:ph type="subTitle" idx="1" hasCustomPrompt="1"/>
          </p:nvPr>
        </p:nvSpPr>
        <p:spPr>
          <a:xfrm>
            <a:off x="332185" y="4114800"/>
            <a:ext cx="4105275" cy="547688"/>
          </a:xfrm>
        </p:spPr>
        <p:txBody>
          <a:bodyPr/>
          <a:lstStyle>
            <a:lvl1pPr marL="0" indent="0" algn="l">
              <a:lnSpc>
                <a:spcPct val="100000"/>
              </a:lnSpc>
              <a:spcBef>
                <a:spcPts val="0"/>
              </a:spcBef>
              <a:spcAft>
                <a:spcPts val="0"/>
              </a:spcAft>
              <a:buNone/>
              <a:defRPr sz="1050" b="1">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a:t>
            </a:r>
            <a:r>
              <a:rPr lang="en-US" dirty="0" err="1"/>
              <a:t>Firstname</a:t>
            </a:r>
            <a:r>
              <a:rPr lang="en-US" dirty="0"/>
              <a:t> </a:t>
            </a:r>
            <a:r>
              <a:rPr lang="en-US" dirty="0" err="1"/>
              <a:t>Lastname</a:t>
            </a:r>
            <a:r>
              <a:rPr lang="en-US" dirty="0"/>
              <a:t>]</a:t>
            </a:r>
          </a:p>
          <a:p>
            <a:pPr lvl="1"/>
            <a:r>
              <a:rPr lang="en-US" dirty="0"/>
              <a:t>[Title, Company]</a:t>
            </a:r>
          </a:p>
        </p:txBody>
      </p:sp>
      <p:sp>
        <p:nvSpPr>
          <p:cNvPr id="11" name="Picture Placeholder 1">
            <a:extLst>
              <a:ext uri="{FF2B5EF4-FFF2-40B4-BE49-F238E27FC236}">
                <a16:creationId xmlns:a16="http://schemas.microsoft.com/office/drawing/2014/main" id="{D8291153-63AE-A643-AEB1-24DDD4FAF06E}"/>
              </a:ext>
            </a:extLst>
          </p:cNvPr>
          <p:cNvSpPr>
            <a:spLocks noGrp="1"/>
          </p:cNvSpPr>
          <p:nvPr>
            <p:ph type="pic" sz="quarter" idx="22"/>
          </p:nvPr>
        </p:nvSpPr>
        <p:spPr>
          <a:xfrm>
            <a:off x="4572000" y="0"/>
            <a:ext cx="4572000" cy="51435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8" name="Footer Placeholder">
            <a:extLst>
              <a:ext uri="{FF2B5EF4-FFF2-40B4-BE49-F238E27FC236}">
                <a16:creationId xmlns:a16="http://schemas.microsoft.com/office/drawing/2014/main" id="{736AEA6C-338E-3540-94F9-1E9FB9508F3F}"/>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6" name="Footnotes">
            <a:extLst>
              <a:ext uri="{FF2B5EF4-FFF2-40B4-BE49-F238E27FC236}">
                <a16:creationId xmlns:a16="http://schemas.microsoft.com/office/drawing/2014/main" id="{1B776321-2AC7-458C-9430-23F9E3295F64}"/>
              </a:ext>
            </a:extLst>
          </p:cNvPr>
          <p:cNvSpPr>
            <a:spLocks noGrp="1"/>
          </p:cNvSpPr>
          <p:nvPr>
            <p:ph type="body" sz="quarter" idx="17" hasCustomPrompt="1"/>
          </p:nvPr>
        </p:nvSpPr>
        <p:spPr>
          <a:xfrm>
            <a:off x="1824228" y="4766308"/>
            <a:ext cx="2613232"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7" name="Date Placeholder">
            <a:extLst>
              <a:ext uri="{FF2B5EF4-FFF2-40B4-BE49-F238E27FC236}">
                <a16:creationId xmlns:a16="http://schemas.microsoft.com/office/drawing/2014/main" id="{3E6D252E-B8D8-1949-9CD1-0256B0821797}"/>
              </a:ext>
            </a:extLst>
          </p:cNvPr>
          <p:cNvSpPr>
            <a:spLocks noGrp="1"/>
          </p:cNvSpPr>
          <p:nvPr>
            <p:ph type="dt" sz="half" idx="23"/>
          </p:nvPr>
        </p:nvSpPr>
        <p:spPr/>
        <p:txBody>
          <a:bodyPr/>
          <a:lstStyle/>
          <a:p>
            <a:r>
              <a:rPr lang="en-US" dirty="0" smtClean="0"/>
              <a:t>June 2019</a:t>
            </a:r>
            <a:endParaRPr lang="en-US" dirty="0"/>
          </a:p>
        </p:txBody>
      </p:sp>
      <p:sp>
        <p:nvSpPr>
          <p:cNvPr id="19" name="Slide Number Placeholder">
            <a:extLst>
              <a:ext uri="{FF2B5EF4-FFF2-40B4-BE49-F238E27FC236}">
                <a16:creationId xmlns:a16="http://schemas.microsoft.com/office/drawing/2014/main" id="{297941C0-BE49-3641-9F35-E51F84117E13}"/>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605310295"/>
      </p:ext>
    </p:extLst>
  </p:cSld>
  <p:clrMapOvr>
    <a:masterClrMapping/>
  </p:clrMapOvr>
  <p:timing>
    <p:tnLst>
      <p:par>
        <p:cTn id="1" dur="indefinite" restart="never" nodeType="tmRoot"/>
      </p:par>
    </p:tnLst>
  </p:timing>
  <p:extLst mod="1">
    <p:ext uri="{DCECCB84-F9BA-43D5-87BE-67443E8EF086}">
      <p15:sldGuideLst xmlns:p15="http://schemas.microsoft.com/office/powerpoint/2012/main"/>
    </p:ext>
  </p:extLst>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p:cSld name="Quote - Black">
    <p:bg>
      <p:bgPr>
        <a:solidFill>
          <a:srgbClr val="000000"/>
        </a:solidFill>
        <a:effectLst/>
      </p:bgPr>
    </p:bg>
    <p:spTree>
      <p:nvGrpSpPr>
        <p:cNvPr id="1" name=""/>
        <p:cNvGrpSpPr/>
        <p:nvPr/>
      </p:nvGrpSpPr>
      <p:grpSpPr>
        <a:xfrm>
          <a:off x="0" y="0"/>
          <a:ext cx="0" cy="0"/>
          <a:chOff x="0" y="0"/>
          <a:chExt cx="0" cy="0"/>
        </a:xfrm>
      </p:grpSpPr>
      <p:sp>
        <p:nvSpPr>
          <p:cNvPr id="10" name="Quote">
            <a:extLst>
              <a:ext uri="{FF2B5EF4-FFF2-40B4-BE49-F238E27FC236}">
                <a16:creationId xmlns:a16="http://schemas.microsoft.com/office/drawing/2014/main" id="{22BDFD29-6E69-4CAF-972C-5ED7996F8EA6}"/>
              </a:ext>
            </a:extLst>
          </p:cNvPr>
          <p:cNvSpPr>
            <a:spLocks noChangeAspect="1" noEditPoints="1"/>
          </p:cNvSpPr>
          <p:nvPr/>
        </p:nvSpPr>
        <p:spPr bwMode="black">
          <a:xfrm>
            <a:off x="332185" y="283369"/>
            <a:ext cx="429289" cy="342900"/>
          </a:xfrm>
          <a:custGeom>
            <a:avLst/>
            <a:gdLst>
              <a:gd name="T0" fmla="*/ 515 w 515"/>
              <a:gd name="T1" fmla="*/ 46 h 418"/>
              <a:gd name="T2" fmla="*/ 515 w 515"/>
              <a:gd name="T3" fmla="*/ 46 h 418"/>
              <a:gd name="T4" fmla="*/ 456 w 515"/>
              <a:gd name="T5" fmla="*/ 82 h 418"/>
              <a:gd name="T6" fmla="*/ 411 w 515"/>
              <a:gd name="T7" fmla="*/ 121 h 418"/>
              <a:gd name="T8" fmla="*/ 377 w 515"/>
              <a:gd name="T9" fmla="*/ 170 h 418"/>
              <a:gd name="T10" fmla="*/ 361 w 515"/>
              <a:gd name="T11" fmla="*/ 236 h 418"/>
              <a:gd name="T12" fmla="*/ 398 w 515"/>
              <a:gd name="T13" fmla="*/ 236 h 418"/>
              <a:gd name="T14" fmla="*/ 474 w 515"/>
              <a:gd name="T15" fmla="*/ 259 h 418"/>
              <a:gd name="T16" fmla="*/ 501 w 515"/>
              <a:gd name="T17" fmla="*/ 328 h 418"/>
              <a:gd name="T18" fmla="*/ 477 w 515"/>
              <a:gd name="T19" fmla="*/ 389 h 418"/>
              <a:gd name="T20" fmla="*/ 410 w 515"/>
              <a:gd name="T21" fmla="*/ 418 h 418"/>
              <a:gd name="T22" fmla="*/ 315 w 515"/>
              <a:gd name="T23" fmla="*/ 374 h 418"/>
              <a:gd name="T24" fmla="*/ 286 w 515"/>
              <a:gd name="T25" fmla="*/ 259 h 418"/>
              <a:gd name="T26" fmla="*/ 308 w 515"/>
              <a:gd name="T27" fmla="*/ 168 h 418"/>
              <a:gd name="T28" fmla="*/ 360 w 515"/>
              <a:gd name="T29" fmla="*/ 94 h 418"/>
              <a:gd name="T30" fmla="*/ 428 w 515"/>
              <a:gd name="T31" fmla="*/ 37 h 418"/>
              <a:gd name="T32" fmla="*/ 487 w 515"/>
              <a:gd name="T33" fmla="*/ 0 h 418"/>
              <a:gd name="T34" fmla="*/ 515 w 515"/>
              <a:gd name="T35" fmla="*/ 46 h 418"/>
              <a:gd name="T36" fmla="*/ 229 w 515"/>
              <a:gd name="T37" fmla="*/ 46 h 418"/>
              <a:gd name="T38" fmla="*/ 229 w 515"/>
              <a:gd name="T39" fmla="*/ 46 h 418"/>
              <a:gd name="T40" fmla="*/ 170 w 515"/>
              <a:gd name="T41" fmla="*/ 82 h 418"/>
              <a:gd name="T42" fmla="*/ 124 w 515"/>
              <a:gd name="T43" fmla="*/ 121 h 418"/>
              <a:gd name="T44" fmla="*/ 91 w 515"/>
              <a:gd name="T45" fmla="*/ 170 h 418"/>
              <a:gd name="T46" fmla="*/ 75 w 515"/>
              <a:gd name="T47" fmla="*/ 236 h 418"/>
              <a:gd name="T48" fmla="*/ 112 w 515"/>
              <a:gd name="T49" fmla="*/ 236 h 418"/>
              <a:gd name="T50" fmla="*/ 187 w 515"/>
              <a:gd name="T51" fmla="*/ 259 h 418"/>
              <a:gd name="T52" fmla="*/ 215 w 515"/>
              <a:gd name="T53" fmla="*/ 328 h 418"/>
              <a:gd name="T54" fmla="*/ 190 w 515"/>
              <a:gd name="T55" fmla="*/ 389 h 418"/>
              <a:gd name="T56" fmla="*/ 123 w 515"/>
              <a:gd name="T57" fmla="*/ 418 h 418"/>
              <a:gd name="T58" fmla="*/ 28 w 515"/>
              <a:gd name="T59" fmla="*/ 374 h 418"/>
              <a:gd name="T60" fmla="*/ 0 w 515"/>
              <a:gd name="T61" fmla="*/ 259 h 418"/>
              <a:gd name="T62" fmla="*/ 21 w 515"/>
              <a:gd name="T63" fmla="*/ 168 h 418"/>
              <a:gd name="T64" fmla="*/ 74 w 515"/>
              <a:gd name="T65" fmla="*/ 94 h 418"/>
              <a:gd name="T66" fmla="*/ 141 w 515"/>
              <a:gd name="T67" fmla="*/ 37 h 418"/>
              <a:gd name="T68" fmla="*/ 201 w 515"/>
              <a:gd name="T69" fmla="*/ 0 h 418"/>
              <a:gd name="T70" fmla="*/ 229 w 515"/>
              <a:gd name="T71" fmla="*/ 4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5" h="418">
                <a:moveTo>
                  <a:pt x="515" y="46"/>
                </a:moveTo>
                <a:lnTo>
                  <a:pt x="515" y="46"/>
                </a:lnTo>
                <a:cubicBezTo>
                  <a:pt x="491" y="60"/>
                  <a:pt x="471" y="72"/>
                  <a:pt x="456" y="82"/>
                </a:cubicBezTo>
                <a:cubicBezTo>
                  <a:pt x="441" y="92"/>
                  <a:pt x="426" y="105"/>
                  <a:pt x="411" y="121"/>
                </a:cubicBezTo>
                <a:cubicBezTo>
                  <a:pt x="396" y="137"/>
                  <a:pt x="384" y="154"/>
                  <a:pt x="377" y="170"/>
                </a:cubicBezTo>
                <a:cubicBezTo>
                  <a:pt x="369" y="187"/>
                  <a:pt x="364" y="209"/>
                  <a:pt x="361" y="236"/>
                </a:cubicBezTo>
                <a:lnTo>
                  <a:pt x="398" y="236"/>
                </a:lnTo>
                <a:cubicBezTo>
                  <a:pt x="430" y="236"/>
                  <a:pt x="455" y="243"/>
                  <a:pt x="474" y="259"/>
                </a:cubicBezTo>
                <a:cubicBezTo>
                  <a:pt x="492" y="275"/>
                  <a:pt x="501" y="298"/>
                  <a:pt x="501" y="328"/>
                </a:cubicBezTo>
                <a:cubicBezTo>
                  <a:pt x="501" y="350"/>
                  <a:pt x="493" y="370"/>
                  <a:pt x="477" y="389"/>
                </a:cubicBezTo>
                <a:cubicBezTo>
                  <a:pt x="460" y="408"/>
                  <a:pt x="438" y="418"/>
                  <a:pt x="410" y="418"/>
                </a:cubicBezTo>
                <a:cubicBezTo>
                  <a:pt x="365" y="418"/>
                  <a:pt x="334" y="403"/>
                  <a:pt x="315" y="374"/>
                </a:cubicBezTo>
                <a:cubicBezTo>
                  <a:pt x="295" y="345"/>
                  <a:pt x="286" y="306"/>
                  <a:pt x="286" y="259"/>
                </a:cubicBezTo>
                <a:cubicBezTo>
                  <a:pt x="286" y="226"/>
                  <a:pt x="293" y="195"/>
                  <a:pt x="308" y="168"/>
                </a:cubicBezTo>
                <a:cubicBezTo>
                  <a:pt x="322" y="140"/>
                  <a:pt x="340" y="115"/>
                  <a:pt x="360" y="94"/>
                </a:cubicBezTo>
                <a:cubicBezTo>
                  <a:pt x="381" y="72"/>
                  <a:pt x="404" y="53"/>
                  <a:pt x="428" y="37"/>
                </a:cubicBezTo>
                <a:cubicBezTo>
                  <a:pt x="451" y="22"/>
                  <a:pt x="471" y="9"/>
                  <a:pt x="487" y="0"/>
                </a:cubicBezTo>
                <a:lnTo>
                  <a:pt x="515" y="46"/>
                </a:lnTo>
                <a:close/>
                <a:moveTo>
                  <a:pt x="229" y="46"/>
                </a:moveTo>
                <a:lnTo>
                  <a:pt x="229" y="46"/>
                </a:lnTo>
                <a:cubicBezTo>
                  <a:pt x="204" y="60"/>
                  <a:pt x="185" y="72"/>
                  <a:pt x="170" y="82"/>
                </a:cubicBezTo>
                <a:cubicBezTo>
                  <a:pt x="155" y="92"/>
                  <a:pt x="140" y="105"/>
                  <a:pt x="124" y="121"/>
                </a:cubicBezTo>
                <a:cubicBezTo>
                  <a:pt x="110" y="137"/>
                  <a:pt x="99" y="153"/>
                  <a:pt x="91" y="170"/>
                </a:cubicBezTo>
                <a:cubicBezTo>
                  <a:pt x="83" y="187"/>
                  <a:pt x="78" y="209"/>
                  <a:pt x="75" y="236"/>
                </a:cubicBezTo>
                <a:lnTo>
                  <a:pt x="112" y="236"/>
                </a:lnTo>
                <a:cubicBezTo>
                  <a:pt x="144" y="236"/>
                  <a:pt x="169" y="243"/>
                  <a:pt x="187" y="259"/>
                </a:cubicBezTo>
                <a:cubicBezTo>
                  <a:pt x="206" y="275"/>
                  <a:pt x="215" y="298"/>
                  <a:pt x="215" y="328"/>
                </a:cubicBezTo>
                <a:cubicBezTo>
                  <a:pt x="215" y="350"/>
                  <a:pt x="207" y="370"/>
                  <a:pt x="190" y="389"/>
                </a:cubicBezTo>
                <a:cubicBezTo>
                  <a:pt x="174" y="408"/>
                  <a:pt x="152" y="418"/>
                  <a:pt x="123" y="418"/>
                </a:cubicBezTo>
                <a:cubicBezTo>
                  <a:pt x="79" y="418"/>
                  <a:pt x="47" y="403"/>
                  <a:pt x="28" y="374"/>
                </a:cubicBezTo>
                <a:cubicBezTo>
                  <a:pt x="9" y="345"/>
                  <a:pt x="0" y="306"/>
                  <a:pt x="0" y="259"/>
                </a:cubicBezTo>
                <a:cubicBezTo>
                  <a:pt x="0" y="226"/>
                  <a:pt x="7" y="195"/>
                  <a:pt x="21" y="168"/>
                </a:cubicBezTo>
                <a:cubicBezTo>
                  <a:pt x="36" y="140"/>
                  <a:pt x="53" y="115"/>
                  <a:pt x="74" y="94"/>
                </a:cubicBezTo>
                <a:cubicBezTo>
                  <a:pt x="95" y="72"/>
                  <a:pt x="117" y="53"/>
                  <a:pt x="141" y="37"/>
                </a:cubicBezTo>
                <a:cubicBezTo>
                  <a:pt x="165" y="22"/>
                  <a:pt x="185" y="9"/>
                  <a:pt x="201" y="0"/>
                </a:cubicBezTo>
                <a:lnTo>
                  <a:pt x="229" y="46"/>
                </a:lnTo>
                <a:close/>
              </a:path>
            </a:pathLst>
          </a:custGeom>
          <a:solidFill>
            <a:schemeClr val="tx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dirty="0"/>
          </a:p>
        </p:txBody>
      </p:sp>
      <p:sp>
        <p:nvSpPr>
          <p:cNvPr id="13" name="Title">
            <a:extLst>
              <a:ext uri="{FF2B5EF4-FFF2-40B4-BE49-F238E27FC236}">
                <a16:creationId xmlns:a16="http://schemas.microsoft.com/office/drawing/2014/main" id="{9703CE0D-56D4-D344-9578-546B63AC554D}"/>
              </a:ext>
            </a:extLst>
          </p:cNvPr>
          <p:cNvSpPr>
            <a:spLocks noGrp="1"/>
          </p:cNvSpPr>
          <p:nvPr>
            <p:ph type="title" hasCustomPrompt="1"/>
          </p:nvPr>
        </p:nvSpPr>
        <p:spPr>
          <a:xfrm>
            <a:off x="332185" y="857250"/>
            <a:ext cx="4105275" cy="2914650"/>
          </a:xfrm>
        </p:spPr>
        <p:txBody>
          <a:bodyPr tIns="0" anchor="t" anchorCtr="0">
            <a:normAutofit/>
          </a:bodyPr>
          <a:lstStyle>
            <a:lvl1pPr>
              <a:defRPr sz="2700"/>
            </a:lvl1pPr>
          </a:lstStyle>
          <a:p>
            <a:r>
              <a:rPr lang="en-US" dirty="0"/>
              <a:t>[Quote]”</a:t>
            </a:r>
          </a:p>
        </p:txBody>
      </p:sp>
      <p:sp>
        <p:nvSpPr>
          <p:cNvPr id="14" name="Bar">
            <a:extLst>
              <a:ext uri="{FF2B5EF4-FFF2-40B4-BE49-F238E27FC236}">
                <a16:creationId xmlns:a16="http://schemas.microsoft.com/office/drawing/2014/main" id="{726B20E6-2C02-0643-BE31-1BDEB89FCEB3}"/>
              </a:ext>
            </a:extLst>
          </p:cNvPr>
          <p:cNvSpPr/>
          <p:nvPr/>
        </p:nvSpPr>
        <p:spPr bwMode="hidden">
          <a:xfrm>
            <a:off x="332184" y="3909060"/>
            <a:ext cx="4105276"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5" name="Subtitle">
            <a:extLst>
              <a:ext uri="{FF2B5EF4-FFF2-40B4-BE49-F238E27FC236}">
                <a16:creationId xmlns:a16="http://schemas.microsoft.com/office/drawing/2014/main" id="{D5BCEF02-2AA9-CE4D-8987-21B819F1C987}"/>
              </a:ext>
            </a:extLst>
          </p:cNvPr>
          <p:cNvSpPr>
            <a:spLocks noGrp="1"/>
          </p:cNvSpPr>
          <p:nvPr>
            <p:ph type="subTitle" idx="1" hasCustomPrompt="1"/>
          </p:nvPr>
        </p:nvSpPr>
        <p:spPr>
          <a:xfrm>
            <a:off x="332185" y="4114800"/>
            <a:ext cx="4105275" cy="547688"/>
          </a:xfrm>
        </p:spPr>
        <p:txBody>
          <a:bodyPr/>
          <a:lstStyle>
            <a:lvl1pPr marL="0" indent="0" algn="l">
              <a:lnSpc>
                <a:spcPct val="100000"/>
              </a:lnSpc>
              <a:spcBef>
                <a:spcPts val="0"/>
              </a:spcBef>
              <a:spcAft>
                <a:spcPts val="0"/>
              </a:spcAft>
              <a:buNone/>
              <a:defRPr sz="1050" b="1">
                <a:solidFill>
                  <a:schemeClr val="tx1"/>
                </a:solidFill>
              </a:defRPr>
            </a:lvl1pPr>
            <a:lvl2pPr marL="0" indent="0" algn="l">
              <a:lnSpc>
                <a:spcPct val="100000"/>
              </a:lnSpc>
              <a:spcBef>
                <a:spcPts val="0"/>
              </a:spcBef>
              <a:spcAft>
                <a:spcPts val="0"/>
              </a:spcAft>
              <a:buNone/>
              <a:defRPr sz="1050">
                <a:solidFill>
                  <a:schemeClr val="tx1"/>
                </a:solidFill>
              </a:defRPr>
            </a:lvl2pPr>
            <a:lvl3pPr marL="0" indent="0" algn="l">
              <a:lnSpc>
                <a:spcPct val="100000"/>
              </a:lnSpc>
              <a:spcBef>
                <a:spcPts val="0"/>
              </a:spcBef>
              <a:spcAft>
                <a:spcPts val="0"/>
              </a:spcAft>
              <a:buNone/>
              <a:defRPr sz="1050">
                <a:solidFill>
                  <a:schemeClr val="tx1"/>
                </a:solidFill>
              </a:defRPr>
            </a:lvl3pPr>
            <a:lvl4pPr marL="0" indent="0" algn="l">
              <a:lnSpc>
                <a:spcPct val="100000"/>
              </a:lnSpc>
              <a:spcBef>
                <a:spcPts val="0"/>
              </a:spcBef>
              <a:spcAft>
                <a:spcPts val="0"/>
              </a:spcAft>
              <a:buNone/>
              <a:defRPr sz="1050">
                <a:solidFill>
                  <a:schemeClr val="tx1"/>
                </a:solidFill>
              </a:defRPr>
            </a:lvl4pPr>
            <a:lvl5pPr marL="0" indent="0" algn="l">
              <a:lnSpc>
                <a:spcPct val="100000"/>
              </a:lnSpc>
              <a:spcBef>
                <a:spcPts val="0"/>
              </a:spcBef>
              <a:spcAft>
                <a:spcPts val="0"/>
              </a:spcAft>
              <a:buNone/>
              <a:defRPr sz="1050">
                <a:solidFill>
                  <a:schemeClr val="tx1"/>
                </a:solidFill>
              </a:defRPr>
            </a:lvl5pPr>
            <a:lvl6pPr marL="0" indent="0" algn="l">
              <a:lnSpc>
                <a:spcPct val="100000"/>
              </a:lnSpc>
              <a:spcBef>
                <a:spcPts val="0"/>
              </a:spcBef>
              <a:spcAft>
                <a:spcPts val="0"/>
              </a:spcAft>
              <a:buNone/>
              <a:defRPr sz="1050">
                <a:solidFill>
                  <a:schemeClr val="tx1"/>
                </a:solidFill>
              </a:defRPr>
            </a:lvl6pPr>
            <a:lvl7pPr marL="0" indent="0" algn="l">
              <a:lnSpc>
                <a:spcPct val="100000"/>
              </a:lnSpc>
              <a:spcBef>
                <a:spcPts val="0"/>
              </a:spcBef>
              <a:spcAft>
                <a:spcPts val="0"/>
              </a:spcAft>
              <a:buNone/>
              <a:defRPr sz="1050">
                <a:solidFill>
                  <a:schemeClr val="tx1"/>
                </a:solidFill>
              </a:defRPr>
            </a:lvl7pPr>
            <a:lvl8pPr marL="0" indent="0" algn="l">
              <a:lnSpc>
                <a:spcPct val="100000"/>
              </a:lnSpc>
              <a:spcBef>
                <a:spcPts val="0"/>
              </a:spcBef>
              <a:spcAft>
                <a:spcPts val="0"/>
              </a:spcAft>
              <a:buNone/>
              <a:defRPr sz="1050">
                <a:solidFill>
                  <a:schemeClr val="tx1"/>
                </a:solidFill>
              </a:defRPr>
            </a:lvl8pPr>
            <a:lvl9pPr marL="0" indent="0" algn="l">
              <a:lnSpc>
                <a:spcPct val="100000"/>
              </a:lnSpc>
              <a:spcBef>
                <a:spcPts val="0"/>
              </a:spcBef>
              <a:spcAft>
                <a:spcPts val="0"/>
              </a:spcAft>
              <a:buNone/>
              <a:defRPr sz="1050">
                <a:solidFill>
                  <a:schemeClr val="tx1"/>
                </a:solidFill>
              </a:defRPr>
            </a:lvl9pPr>
          </a:lstStyle>
          <a:p>
            <a:r>
              <a:rPr lang="en-US" dirty="0"/>
              <a:t>[</a:t>
            </a:r>
            <a:r>
              <a:rPr lang="en-US" dirty="0" err="1"/>
              <a:t>Firstname</a:t>
            </a:r>
            <a:r>
              <a:rPr lang="en-US" dirty="0"/>
              <a:t> </a:t>
            </a:r>
            <a:r>
              <a:rPr lang="en-US" dirty="0" err="1"/>
              <a:t>Lastname</a:t>
            </a:r>
            <a:r>
              <a:rPr lang="en-US" dirty="0"/>
              <a:t>]</a:t>
            </a:r>
          </a:p>
          <a:p>
            <a:pPr lvl="1"/>
            <a:r>
              <a:rPr lang="en-US" dirty="0"/>
              <a:t>[Title, Company]</a:t>
            </a:r>
          </a:p>
        </p:txBody>
      </p:sp>
      <p:sp>
        <p:nvSpPr>
          <p:cNvPr id="11" name="Picture Placeholder 1">
            <a:extLst>
              <a:ext uri="{FF2B5EF4-FFF2-40B4-BE49-F238E27FC236}">
                <a16:creationId xmlns:a16="http://schemas.microsoft.com/office/drawing/2014/main" id="{D8291153-63AE-A643-AEB1-24DDD4FAF06E}"/>
              </a:ext>
            </a:extLst>
          </p:cNvPr>
          <p:cNvSpPr>
            <a:spLocks noGrp="1"/>
          </p:cNvSpPr>
          <p:nvPr>
            <p:ph type="pic" sz="quarter" idx="22"/>
          </p:nvPr>
        </p:nvSpPr>
        <p:spPr>
          <a:xfrm>
            <a:off x="4572000" y="0"/>
            <a:ext cx="4572000" cy="5143500"/>
          </a:xfrm>
          <a:solidFill>
            <a:srgbClr val="7D7D7D"/>
          </a:solidFill>
        </p:spPr>
        <p:txBody>
          <a:bodyPr vert="horz" lIns="0" tIns="0" rIns="0" bIns="0" rtlCol="0" anchor="ctr" anchorCtr="0">
            <a:normAutofit/>
          </a:bodyPr>
          <a:lstStyle>
            <a:lvl1pPr marL="0" indent="0" algn="ctr">
              <a:buNone/>
              <a:defRPr lang="en-GB" sz="900" b="0" dirty="0">
                <a:solidFill>
                  <a:schemeClr val="tx1"/>
                </a:solidFill>
              </a:defRPr>
            </a:lvl1pPr>
          </a:lstStyle>
          <a:p>
            <a:pPr lvl="0" algn="ctr"/>
            <a:r>
              <a:rPr lang="en-US" dirty="0" smtClean="0"/>
              <a:t>Click icon to add picture</a:t>
            </a:r>
            <a:endParaRPr lang="en-GB" dirty="0"/>
          </a:p>
        </p:txBody>
      </p:sp>
      <p:sp>
        <p:nvSpPr>
          <p:cNvPr id="8" name="Footer Placeholder">
            <a:extLst>
              <a:ext uri="{FF2B5EF4-FFF2-40B4-BE49-F238E27FC236}">
                <a16:creationId xmlns:a16="http://schemas.microsoft.com/office/drawing/2014/main" id="{73CBD1D9-B78A-934E-9DC6-74FDF3F9CBD6}"/>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6" name="Footnotes">
            <a:extLst>
              <a:ext uri="{FF2B5EF4-FFF2-40B4-BE49-F238E27FC236}">
                <a16:creationId xmlns:a16="http://schemas.microsoft.com/office/drawing/2014/main" id="{1D7457E3-9547-4162-9182-2CE7668BD52A}"/>
              </a:ext>
            </a:extLst>
          </p:cNvPr>
          <p:cNvSpPr>
            <a:spLocks noGrp="1"/>
          </p:cNvSpPr>
          <p:nvPr>
            <p:ph type="body" sz="quarter" idx="17" hasCustomPrompt="1"/>
          </p:nvPr>
        </p:nvSpPr>
        <p:spPr>
          <a:xfrm>
            <a:off x="1824228" y="4766308"/>
            <a:ext cx="2613232"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5" name="Date Placeholder">
            <a:extLst>
              <a:ext uri="{FF2B5EF4-FFF2-40B4-BE49-F238E27FC236}">
                <a16:creationId xmlns:a16="http://schemas.microsoft.com/office/drawing/2014/main" id="{3AA0D3F7-400A-E141-855F-93646C5E375E}"/>
              </a:ext>
            </a:extLst>
          </p:cNvPr>
          <p:cNvSpPr>
            <a:spLocks noGrp="1"/>
          </p:cNvSpPr>
          <p:nvPr>
            <p:ph type="dt" sz="half" idx="10"/>
          </p:nvPr>
        </p:nvSpPr>
        <p:spPr/>
        <p:txBody>
          <a:bodyPr/>
          <a:lstStyle>
            <a:lvl1pPr>
              <a:defRPr>
                <a:solidFill>
                  <a:schemeClr val="tx1"/>
                </a:solidFill>
              </a:defRPr>
            </a:lvl1pPr>
          </a:lstStyle>
          <a:p>
            <a:r>
              <a:rPr lang="en-US" dirty="0" smtClean="0"/>
              <a:t>June 2019</a:t>
            </a:r>
            <a:endParaRPr lang="en-US" dirty="0"/>
          </a:p>
        </p:txBody>
      </p:sp>
      <p:sp>
        <p:nvSpPr>
          <p:cNvPr id="9" name="Slide Number Placeholder">
            <a:extLst>
              <a:ext uri="{FF2B5EF4-FFF2-40B4-BE49-F238E27FC236}">
                <a16:creationId xmlns:a16="http://schemas.microsoft.com/office/drawing/2014/main" id="{0C439603-7936-3F4C-9F08-0DF5D55BAF5D}"/>
              </a:ext>
            </a:extLst>
          </p:cNvPr>
          <p:cNvSpPr>
            <a:spLocks noGrp="1"/>
          </p:cNvSpPr>
          <p:nvPr>
            <p:ph type="sldNum" sz="quarter" idx="12"/>
          </p:nvPr>
        </p:nvSpPr>
        <p:spPr/>
        <p:txBody>
          <a:bodyPr/>
          <a:lstStyle>
            <a:lvl1pPr>
              <a:defRPr>
                <a:solidFill>
                  <a:schemeClr val="tx1"/>
                </a:solidFill>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66006352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ext>
  </p:extLst>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p:cSld name="Image, Title and Text - White">
    <p:spTree>
      <p:nvGrpSpPr>
        <p:cNvPr id="1" name=""/>
        <p:cNvGrpSpPr/>
        <p:nvPr/>
      </p:nvGrpSpPr>
      <p:grpSpPr>
        <a:xfrm>
          <a:off x="0" y="0"/>
          <a:ext cx="0" cy="0"/>
          <a:chOff x="0" y="0"/>
          <a:chExt cx="0" cy="0"/>
        </a:xfrm>
      </p:grpSpPr>
      <p:sp>
        <p:nvSpPr>
          <p:cNvPr id="10" name="Picture Placeholder 1"/>
          <p:cNvSpPr>
            <a:spLocks noGrp="1"/>
          </p:cNvSpPr>
          <p:nvPr>
            <p:ph type="pic" sz="quarter" idx="13"/>
          </p:nvPr>
        </p:nvSpPr>
        <p:spPr bwMode="auto">
          <a:xfrm>
            <a:off x="0" y="0"/>
            <a:ext cx="9144000" cy="301752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2" name="Bar">
            <a:extLst>
              <a:ext uri="{FF2B5EF4-FFF2-40B4-BE49-F238E27FC236}">
                <a16:creationId xmlns:a16="http://schemas.microsoft.com/office/drawing/2014/main" id="{C4F1C78C-4162-4C4F-8209-CDF1986A8FF5}"/>
              </a:ext>
            </a:extLst>
          </p:cNvPr>
          <p:cNvSpPr/>
          <p:nvPr/>
        </p:nvSpPr>
        <p:spPr bwMode="hidden">
          <a:xfrm>
            <a:off x="0" y="3017520"/>
            <a:ext cx="9143999"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6" name="Title">
            <a:extLst>
              <a:ext uri="{FF2B5EF4-FFF2-40B4-BE49-F238E27FC236}">
                <a16:creationId xmlns:a16="http://schemas.microsoft.com/office/drawing/2014/main" id="{3B88ED3A-4A08-3B4B-A822-511F1F25241C}"/>
              </a:ext>
            </a:extLst>
          </p:cNvPr>
          <p:cNvSpPr>
            <a:spLocks noGrp="1"/>
          </p:cNvSpPr>
          <p:nvPr>
            <p:ph type="title" hasCustomPrompt="1"/>
          </p:nvPr>
        </p:nvSpPr>
        <p:spPr bwMode="auto">
          <a:xfrm>
            <a:off x="332186" y="3293706"/>
            <a:ext cx="4105275" cy="1370171"/>
          </a:xfrm>
        </p:spPr>
        <p:txBody>
          <a:bodyPr anchor="t" anchorCtr="0"/>
          <a:lstStyle>
            <a:lvl1pPr>
              <a:defRPr>
                <a:solidFill>
                  <a:schemeClr val="tx1"/>
                </a:solidFill>
              </a:defRPr>
            </a:lvl1pPr>
          </a:lstStyle>
          <a:p>
            <a:r>
              <a:rPr lang="en-US" dirty="0"/>
              <a:t>[Slide title]</a:t>
            </a:r>
          </a:p>
        </p:txBody>
      </p:sp>
      <p:sp>
        <p:nvSpPr>
          <p:cNvPr id="7" name="Text Placeholder 1">
            <a:extLst>
              <a:ext uri="{FF2B5EF4-FFF2-40B4-BE49-F238E27FC236}">
                <a16:creationId xmlns:a16="http://schemas.microsoft.com/office/drawing/2014/main" id="{46890DC7-13A2-334E-AD95-9B1925136A87}"/>
              </a:ext>
            </a:extLst>
          </p:cNvPr>
          <p:cNvSpPr>
            <a:spLocks noGrp="1"/>
          </p:cNvSpPr>
          <p:nvPr>
            <p:ph type="body" sz="quarter" idx="27"/>
          </p:nvPr>
        </p:nvSpPr>
        <p:spPr bwMode="auto">
          <a:xfrm>
            <a:off x="4706541" y="3293269"/>
            <a:ext cx="4105274" cy="1370171"/>
          </a:xfrm>
        </p:spPr>
        <p:txBody>
          <a:bodyPr>
            <a:no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Footer Placeholder">
            <a:extLst>
              <a:ext uri="{FF2B5EF4-FFF2-40B4-BE49-F238E27FC236}">
                <a16:creationId xmlns:a16="http://schemas.microsoft.com/office/drawing/2014/main" id="{B4A825FC-0312-6049-B0AB-99E48243BE6A}"/>
              </a:ext>
            </a:extLst>
          </p:cNvPr>
          <p:cNvSpPr>
            <a:spLocks noGrp="1"/>
          </p:cNvSpPr>
          <p:nvPr>
            <p:ph type="ftr" sz="quarter" idx="25"/>
          </p:nvPr>
        </p:nvSpPr>
        <p:spPr bwMode="auto"/>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FACB6DB6-5D45-4892-BB59-C50CC464376D}"/>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8" name="Date Placeholder">
            <a:extLst>
              <a:ext uri="{FF2B5EF4-FFF2-40B4-BE49-F238E27FC236}">
                <a16:creationId xmlns:a16="http://schemas.microsoft.com/office/drawing/2014/main" id="{A9BC173D-4F61-B246-BA8A-197A62951DB0}"/>
              </a:ext>
            </a:extLst>
          </p:cNvPr>
          <p:cNvSpPr>
            <a:spLocks noGrp="1"/>
          </p:cNvSpPr>
          <p:nvPr>
            <p:ph type="dt" sz="half" idx="24"/>
          </p:nvPr>
        </p:nvSpPr>
        <p:spPr bwMode="auto"/>
        <p:txBody>
          <a:bodyPr/>
          <a:lstStyle/>
          <a:p>
            <a:r>
              <a:rPr lang="en-US" dirty="0" smtClean="0"/>
              <a:t>June 2019</a:t>
            </a:r>
            <a:endParaRPr lang="en-US" dirty="0"/>
          </a:p>
        </p:txBody>
      </p:sp>
      <p:sp>
        <p:nvSpPr>
          <p:cNvPr id="11" name="Slide Number Placeholder">
            <a:extLst>
              <a:ext uri="{FF2B5EF4-FFF2-40B4-BE49-F238E27FC236}">
                <a16:creationId xmlns:a16="http://schemas.microsoft.com/office/drawing/2014/main" id="{74446980-9DA1-B645-AEFB-39C6450082B6}"/>
              </a:ext>
            </a:extLst>
          </p:cNvPr>
          <p:cNvSpPr>
            <a:spLocks noGrp="1"/>
          </p:cNvSpPr>
          <p:nvPr>
            <p:ph type="sldNum" sz="quarter" idx="26"/>
          </p:nvPr>
        </p:nvSpPr>
        <p:spPr bwMode="auto"/>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816748690"/>
      </p:ext>
    </p:extLst>
  </p:cSld>
  <p:clrMapOvr>
    <a:masterClrMapping/>
  </p:clrMapOvr>
  <p:timing>
    <p:tnLst>
      <p:par>
        <p:cTn id="1" dur="indefinite" restart="never" nodeType="tmRoot"/>
      </p:par>
    </p:tnLst>
  </p:timing>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p:cSld name="Image, Title and Text - Black">
    <p:bg>
      <p:bgPr>
        <a:solidFill>
          <a:srgbClr val="000000"/>
        </a:solidFill>
        <a:effectLst/>
      </p:bgPr>
    </p:bg>
    <p:spTree>
      <p:nvGrpSpPr>
        <p:cNvPr id="1" name=""/>
        <p:cNvGrpSpPr/>
        <p:nvPr/>
      </p:nvGrpSpPr>
      <p:grpSpPr>
        <a:xfrm>
          <a:off x="0" y="0"/>
          <a:ext cx="0" cy="0"/>
          <a:chOff x="0" y="0"/>
          <a:chExt cx="0" cy="0"/>
        </a:xfrm>
      </p:grpSpPr>
      <p:sp>
        <p:nvSpPr>
          <p:cNvPr id="10" name="Picture Placeholder 1"/>
          <p:cNvSpPr>
            <a:spLocks noGrp="1"/>
          </p:cNvSpPr>
          <p:nvPr>
            <p:ph type="pic" sz="quarter" idx="13"/>
          </p:nvPr>
        </p:nvSpPr>
        <p:spPr bwMode="auto">
          <a:xfrm>
            <a:off x="0" y="0"/>
            <a:ext cx="9144000" cy="3017520"/>
          </a:xfrm>
          <a:solidFill>
            <a:srgbClr val="DEDEDE"/>
          </a:solidFill>
        </p:spPr>
        <p:txBody>
          <a:bodyPr anchor="ctr" anchorCtr="0"/>
          <a:lstStyle>
            <a:lvl1pPr marL="0" indent="0" algn="ctr">
              <a:spcBef>
                <a:spcPts val="0"/>
              </a:spcBef>
              <a:buFontTx/>
              <a:buNone/>
              <a:defRPr sz="900" b="0">
                <a:solidFill>
                  <a:schemeClr val="bg1"/>
                </a:solidFill>
              </a:defRPr>
            </a:lvl1pPr>
          </a:lstStyle>
          <a:p>
            <a:r>
              <a:rPr lang="en-US" dirty="0" smtClean="0"/>
              <a:t>Click icon to add picture</a:t>
            </a:r>
            <a:endParaRPr lang="en-GB" dirty="0"/>
          </a:p>
        </p:txBody>
      </p:sp>
      <p:sp>
        <p:nvSpPr>
          <p:cNvPr id="12" name="Bar">
            <a:extLst>
              <a:ext uri="{FF2B5EF4-FFF2-40B4-BE49-F238E27FC236}">
                <a16:creationId xmlns:a16="http://schemas.microsoft.com/office/drawing/2014/main" id="{C4F1C78C-4162-4C4F-8209-CDF1986A8FF5}"/>
              </a:ext>
            </a:extLst>
          </p:cNvPr>
          <p:cNvSpPr/>
          <p:nvPr/>
        </p:nvSpPr>
        <p:spPr bwMode="hidden">
          <a:xfrm>
            <a:off x="0" y="3017520"/>
            <a:ext cx="9143999"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6" name="Title">
            <a:extLst>
              <a:ext uri="{FF2B5EF4-FFF2-40B4-BE49-F238E27FC236}">
                <a16:creationId xmlns:a16="http://schemas.microsoft.com/office/drawing/2014/main" id="{3B88ED3A-4A08-3B4B-A822-511F1F25241C}"/>
              </a:ext>
            </a:extLst>
          </p:cNvPr>
          <p:cNvSpPr>
            <a:spLocks noGrp="1"/>
          </p:cNvSpPr>
          <p:nvPr>
            <p:ph type="title" hasCustomPrompt="1"/>
          </p:nvPr>
        </p:nvSpPr>
        <p:spPr bwMode="auto">
          <a:xfrm>
            <a:off x="332186" y="3293706"/>
            <a:ext cx="4105275" cy="1370171"/>
          </a:xfrm>
        </p:spPr>
        <p:txBody>
          <a:bodyPr anchor="t" anchorCtr="0"/>
          <a:lstStyle>
            <a:lvl1pPr>
              <a:defRPr>
                <a:solidFill>
                  <a:schemeClr val="tx1"/>
                </a:solidFill>
              </a:defRPr>
            </a:lvl1pPr>
          </a:lstStyle>
          <a:p>
            <a:r>
              <a:rPr lang="en-US" dirty="0"/>
              <a:t>[Slide title]</a:t>
            </a:r>
          </a:p>
        </p:txBody>
      </p:sp>
      <p:sp>
        <p:nvSpPr>
          <p:cNvPr id="7" name="Text Placeholder 1">
            <a:extLst>
              <a:ext uri="{FF2B5EF4-FFF2-40B4-BE49-F238E27FC236}">
                <a16:creationId xmlns:a16="http://schemas.microsoft.com/office/drawing/2014/main" id="{46890DC7-13A2-334E-AD95-9B1925136A87}"/>
              </a:ext>
            </a:extLst>
          </p:cNvPr>
          <p:cNvSpPr>
            <a:spLocks noGrp="1"/>
          </p:cNvSpPr>
          <p:nvPr>
            <p:ph type="body" sz="quarter" idx="27"/>
          </p:nvPr>
        </p:nvSpPr>
        <p:spPr bwMode="auto">
          <a:xfrm>
            <a:off x="4706541" y="3293269"/>
            <a:ext cx="4105274" cy="1370171"/>
          </a:xfrm>
        </p:spPr>
        <p:txBody>
          <a:bodyPr>
            <a:noAutofit/>
          </a:bodyPr>
          <a:lstStyle>
            <a:lvl1pPr>
              <a:spcBef>
                <a:spcPts val="0"/>
              </a:spcBef>
              <a:defRPr sz="1050">
                <a:solidFill>
                  <a:schemeClr val="tx1"/>
                </a:solidFill>
              </a:defRPr>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Footer Placeholder">
            <a:extLst>
              <a:ext uri="{FF2B5EF4-FFF2-40B4-BE49-F238E27FC236}">
                <a16:creationId xmlns:a16="http://schemas.microsoft.com/office/drawing/2014/main" id="{B4A825FC-0312-6049-B0AB-99E48243BE6A}"/>
              </a:ext>
            </a:extLst>
          </p:cNvPr>
          <p:cNvSpPr>
            <a:spLocks noGrp="1"/>
          </p:cNvSpPr>
          <p:nvPr>
            <p:ph type="ftr" sz="quarter" idx="25"/>
          </p:nvPr>
        </p:nvSpPr>
        <p:spPr bwMode="auto"/>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6CA8CFC8-8C3C-4BAC-A947-8E113C9EB967}"/>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8" name="Date Placeholder">
            <a:extLst>
              <a:ext uri="{FF2B5EF4-FFF2-40B4-BE49-F238E27FC236}">
                <a16:creationId xmlns:a16="http://schemas.microsoft.com/office/drawing/2014/main" id="{A9BC173D-4F61-B246-BA8A-197A62951DB0}"/>
              </a:ext>
            </a:extLst>
          </p:cNvPr>
          <p:cNvSpPr>
            <a:spLocks noGrp="1"/>
          </p:cNvSpPr>
          <p:nvPr>
            <p:ph type="dt" sz="half" idx="24"/>
          </p:nvPr>
        </p:nvSpPr>
        <p:spPr bwMode="auto"/>
        <p:txBody>
          <a:bodyPr/>
          <a:lstStyle/>
          <a:p>
            <a:r>
              <a:rPr lang="en-US" dirty="0" smtClean="0"/>
              <a:t>June 2019</a:t>
            </a:r>
            <a:endParaRPr lang="en-US" dirty="0"/>
          </a:p>
        </p:txBody>
      </p:sp>
      <p:sp>
        <p:nvSpPr>
          <p:cNvPr id="11" name="Slide Number Placeholder">
            <a:extLst>
              <a:ext uri="{FF2B5EF4-FFF2-40B4-BE49-F238E27FC236}">
                <a16:creationId xmlns:a16="http://schemas.microsoft.com/office/drawing/2014/main" id="{74446980-9DA1-B645-AEFB-39C6450082B6}"/>
              </a:ext>
            </a:extLst>
          </p:cNvPr>
          <p:cNvSpPr>
            <a:spLocks noGrp="1"/>
          </p:cNvSpPr>
          <p:nvPr>
            <p:ph type="sldNum" sz="quarter" idx="26"/>
          </p:nvPr>
        </p:nvSpPr>
        <p:spPr bwMode="auto"/>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405529748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p:cSld name="Image and Three Columns">
    <p:spTree>
      <p:nvGrpSpPr>
        <p:cNvPr id="1" name=""/>
        <p:cNvGrpSpPr/>
        <p:nvPr/>
      </p:nvGrpSpPr>
      <p:grpSpPr>
        <a:xfrm>
          <a:off x="0" y="0"/>
          <a:ext cx="0" cy="0"/>
          <a:chOff x="0" y="0"/>
          <a:chExt cx="0" cy="0"/>
        </a:xfrm>
      </p:grpSpPr>
      <p:sp>
        <p:nvSpPr>
          <p:cNvPr id="10" name="Picture Placeholder 1"/>
          <p:cNvSpPr>
            <a:spLocks noGrp="1"/>
          </p:cNvSpPr>
          <p:nvPr>
            <p:ph type="pic" sz="quarter" idx="13"/>
          </p:nvPr>
        </p:nvSpPr>
        <p:spPr>
          <a:xfrm>
            <a:off x="0" y="0"/>
            <a:ext cx="9144000" cy="2057400"/>
          </a:xfrm>
          <a:solidFill>
            <a:srgbClr val="7D7D7D"/>
          </a:solidFill>
        </p:spPr>
        <p:txBody>
          <a:bodyPr anchor="ctr" anchorCtr="0"/>
          <a:lstStyle>
            <a:lvl1pPr marL="0" indent="0" algn="ctr">
              <a:spcBef>
                <a:spcPts val="0"/>
              </a:spcBef>
              <a:buFontTx/>
              <a:buNone/>
              <a:defRPr sz="900" b="0">
                <a:solidFill>
                  <a:schemeClr val="bg1"/>
                </a:solidFill>
              </a:defRPr>
            </a:lvl1pPr>
          </a:lstStyle>
          <a:p>
            <a:r>
              <a:rPr lang="en-US" dirty="0" smtClean="0"/>
              <a:t>Click icon to add picture</a:t>
            </a:r>
            <a:endParaRPr lang="en-GB" dirty="0"/>
          </a:p>
        </p:txBody>
      </p:sp>
      <p:sp>
        <p:nvSpPr>
          <p:cNvPr id="12" name="Bar">
            <a:extLst>
              <a:ext uri="{FF2B5EF4-FFF2-40B4-BE49-F238E27FC236}">
                <a16:creationId xmlns:a16="http://schemas.microsoft.com/office/drawing/2014/main" id="{C4F1C78C-4162-4C4F-8209-CDF1986A8FF5}"/>
              </a:ext>
            </a:extLst>
          </p:cNvPr>
          <p:cNvSpPr/>
          <p:nvPr/>
        </p:nvSpPr>
        <p:spPr bwMode="hidden">
          <a:xfrm>
            <a:off x="0" y="2057400"/>
            <a:ext cx="9143999"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6" name="Title">
            <a:extLst>
              <a:ext uri="{FF2B5EF4-FFF2-40B4-BE49-F238E27FC236}">
                <a16:creationId xmlns:a16="http://schemas.microsoft.com/office/drawing/2014/main" id="{3B88ED3A-4A08-3B4B-A822-511F1F25241C}"/>
              </a:ext>
            </a:extLst>
          </p:cNvPr>
          <p:cNvSpPr>
            <a:spLocks noGrp="1"/>
          </p:cNvSpPr>
          <p:nvPr>
            <p:ph type="title" hasCustomPrompt="1"/>
          </p:nvPr>
        </p:nvSpPr>
        <p:spPr bwMode="gray">
          <a:xfrm>
            <a:off x="332185" y="292799"/>
            <a:ext cx="8479631" cy="630936"/>
          </a:xfrm>
        </p:spPr>
        <p:txBody>
          <a:bodyPr anchor="t" anchorCtr="0"/>
          <a:lstStyle>
            <a:lvl1pPr>
              <a:defRPr>
                <a:solidFill>
                  <a:schemeClr val="bg1"/>
                </a:solidFill>
              </a:defRPr>
            </a:lvl1pPr>
          </a:lstStyle>
          <a:p>
            <a:r>
              <a:rPr lang="en-US" dirty="0"/>
              <a:t>[Slide title]</a:t>
            </a:r>
          </a:p>
        </p:txBody>
      </p:sp>
      <p:sp>
        <p:nvSpPr>
          <p:cNvPr id="13" name="Text Placeholder 1">
            <a:extLst>
              <a:ext uri="{FF2B5EF4-FFF2-40B4-BE49-F238E27FC236}">
                <a16:creationId xmlns:a16="http://schemas.microsoft.com/office/drawing/2014/main" id="{4763210D-6C1D-4044-B3D7-BB4A94F5F8FE}"/>
              </a:ext>
            </a:extLst>
          </p:cNvPr>
          <p:cNvSpPr>
            <a:spLocks noGrp="1"/>
          </p:cNvSpPr>
          <p:nvPr>
            <p:ph type="body" sz="quarter" idx="30"/>
          </p:nvPr>
        </p:nvSpPr>
        <p:spPr>
          <a:xfrm>
            <a:off x="332185" y="2297430"/>
            <a:ext cx="2646759" cy="236601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Text Placeholder 2">
            <a:extLst>
              <a:ext uri="{FF2B5EF4-FFF2-40B4-BE49-F238E27FC236}">
                <a16:creationId xmlns:a16="http://schemas.microsoft.com/office/drawing/2014/main" id="{CBDE373B-E6B3-314E-8623-C88AA38F9096}"/>
              </a:ext>
            </a:extLst>
          </p:cNvPr>
          <p:cNvSpPr>
            <a:spLocks noGrp="1"/>
          </p:cNvSpPr>
          <p:nvPr>
            <p:ph type="body" sz="quarter" idx="31"/>
          </p:nvPr>
        </p:nvSpPr>
        <p:spPr>
          <a:xfrm>
            <a:off x="3249215" y="2297430"/>
            <a:ext cx="2646760" cy="236601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Text Placeholder 3">
            <a:extLst>
              <a:ext uri="{FF2B5EF4-FFF2-40B4-BE49-F238E27FC236}">
                <a16:creationId xmlns:a16="http://schemas.microsoft.com/office/drawing/2014/main" id="{2864D4CF-8E56-4144-8A66-8C2A1F319CA6}"/>
              </a:ext>
            </a:extLst>
          </p:cNvPr>
          <p:cNvSpPr>
            <a:spLocks noGrp="1"/>
          </p:cNvSpPr>
          <p:nvPr>
            <p:ph type="body" sz="quarter" idx="32"/>
          </p:nvPr>
        </p:nvSpPr>
        <p:spPr>
          <a:xfrm>
            <a:off x="6165055" y="2297430"/>
            <a:ext cx="2646760" cy="236601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Footer Placeholder">
            <a:extLst>
              <a:ext uri="{FF2B5EF4-FFF2-40B4-BE49-F238E27FC236}">
                <a16:creationId xmlns:a16="http://schemas.microsoft.com/office/drawing/2014/main" id="{B4A825FC-0312-6049-B0AB-99E48243BE6A}"/>
              </a:ext>
            </a:extLst>
          </p:cNvPr>
          <p:cNvSpPr>
            <a:spLocks noGrp="1"/>
          </p:cNvSpPr>
          <p:nvPr>
            <p:ph type="ftr" sz="quarter" idx="25"/>
          </p:nvPr>
        </p:nvSpPr>
        <p:spPr/>
        <p:txBody>
          <a:bodyPr/>
          <a:lstStyle/>
          <a:p>
            <a:r>
              <a:rPr lang="en-US" dirty="0" smtClean="0"/>
              <a:t>Data Analytics Enabling Consultancy Services - CEO Update Meeting 2019.06.28</a:t>
            </a:r>
            <a:endParaRPr lang="en-US" dirty="0"/>
          </a:p>
        </p:txBody>
      </p:sp>
      <p:sp>
        <p:nvSpPr>
          <p:cNvPr id="17" name="Footnotes">
            <a:extLst>
              <a:ext uri="{FF2B5EF4-FFF2-40B4-BE49-F238E27FC236}">
                <a16:creationId xmlns:a16="http://schemas.microsoft.com/office/drawing/2014/main" id="{C350D44B-F93B-4EB5-A4F7-593B07A4950A}"/>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8" name="Date Placeholder">
            <a:extLst>
              <a:ext uri="{FF2B5EF4-FFF2-40B4-BE49-F238E27FC236}">
                <a16:creationId xmlns:a16="http://schemas.microsoft.com/office/drawing/2014/main" id="{A9BC173D-4F61-B246-BA8A-197A62951DB0}"/>
              </a:ext>
            </a:extLst>
          </p:cNvPr>
          <p:cNvSpPr>
            <a:spLocks noGrp="1"/>
          </p:cNvSpPr>
          <p:nvPr>
            <p:ph type="dt" sz="half" idx="24"/>
          </p:nvPr>
        </p:nvSpPr>
        <p:spPr/>
        <p:txBody>
          <a:bodyPr/>
          <a:lstStyle/>
          <a:p>
            <a:r>
              <a:rPr lang="en-US" dirty="0" smtClean="0"/>
              <a:t>June 2019</a:t>
            </a:r>
            <a:endParaRPr lang="en-US" dirty="0"/>
          </a:p>
        </p:txBody>
      </p:sp>
      <p:sp>
        <p:nvSpPr>
          <p:cNvPr id="11" name="Slide Number Placeholder">
            <a:extLst>
              <a:ext uri="{FF2B5EF4-FFF2-40B4-BE49-F238E27FC236}">
                <a16:creationId xmlns:a16="http://schemas.microsoft.com/office/drawing/2014/main" id="{74446980-9DA1-B645-AEFB-39C6450082B6}"/>
              </a:ext>
            </a:extLst>
          </p:cNvPr>
          <p:cNvSpPr>
            <a:spLocks noGrp="1"/>
          </p:cNvSpPr>
          <p:nvPr>
            <p:ph type="sldNum" sz="quarter" idx="2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047049947"/>
      </p:ext>
    </p:extLst>
  </p:cSld>
  <p:clrMapOvr>
    <a:masterClrMapping/>
  </p:clrMapOvr>
  <p:timing>
    <p:tnLst>
      <p:par>
        <p:cTn id="1" dur="indefinite" restart="never" nodeType="tmRoot"/>
      </p:par>
    </p:tnLst>
  </p:timing>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p:cSld name="Three Images and Text">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26A6B7F5-F241-3D4B-AA1A-77C11028DF03}"/>
              </a:ext>
            </a:extLst>
          </p:cNvPr>
          <p:cNvSpPr>
            <a:spLocks noGrp="1"/>
          </p:cNvSpPr>
          <p:nvPr>
            <p:ph type="title" hasCustomPrompt="1"/>
          </p:nvPr>
        </p:nvSpPr>
        <p:spPr/>
        <p:txBody>
          <a:bodyPr/>
          <a:lstStyle>
            <a:lvl1pPr>
              <a:defRPr/>
            </a:lvl1pPr>
          </a:lstStyle>
          <a:p>
            <a:r>
              <a:rPr lang="en-US" dirty="0"/>
              <a:t>[Slide title]</a:t>
            </a:r>
          </a:p>
        </p:txBody>
      </p:sp>
      <p:sp>
        <p:nvSpPr>
          <p:cNvPr id="20" name="Subtitle">
            <a:extLst>
              <a:ext uri="{FF2B5EF4-FFF2-40B4-BE49-F238E27FC236}">
                <a16:creationId xmlns:a16="http://schemas.microsoft.com/office/drawing/2014/main" id="{0E7DDB6B-E88B-4F48-B3AE-3A8C7154BB09}"/>
              </a:ext>
            </a:extLst>
          </p:cNvPr>
          <p:cNvSpPr>
            <a:spLocks noGrp="1"/>
          </p:cNvSpPr>
          <p:nvPr>
            <p:ph type="subTitle" idx="3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0" name="Picture Placeholder 1"/>
          <p:cNvSpPr>
            <a:spLocks noGrp="1"/>
          </p:cNvSpPr>
          <p:nvPr>
            <p:ph type="pic" sz="quarter" idx="13"/>
          </p:nvPr>
        </p:nvSpPr>
        <p:spPr>
          <a:xfrm>
            <a:off x="332183" y="1300163"/>
            <a:ext cx="264718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2" name="Bar 1">
            <a:extLst>
              <a:ext uri="{FF2B5EF4-FFF2-40B4-BE49-F238E27FC236}">
                <a16:creationId xmlns:a16="http://schemas.microsoft.com/office/drawing/2014/main" id="{C4F1C78C-4162-4C4F-8209-CDF1986A8FF5}"/>
              </a:ext>
            </a:extLst>
          </p:cNvPr>
          <p:cNvSpPr/>
          <p:nvPr/>
        </p:nvSpPr>
        <p:spPr bwMode="hidden">
          <a:xfrm>
            <a:off x="332370" y="2671763"/>
            <a:ext cx="2646574"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7" name="Text Placeholder 1">
            <a:extLst>
              <a:ext uri="{FF2B5EF4-FFF2-40B4-BE49-F238E27FC236}">
                <a16:creationId xmlns:a16="http://schemas.microsoft.com/office/drawing/2014/main" id="{A4BDE679-B340-244C-A9B7-6C7663A7602F}"/>
              </a:ext>
            </a:extLst>
          </p:cNvPr>
          <p:cNvSpPr>
            <a:spLocks noGrp="1"/>
          </p:cNvSpPr>
          <p:nvPr>
            <p:ph type="body" sz="quarter" idx="30"/>
          </p:nvPr>
        </p:nvSpPr>
        <p:spPr>
          <a:xfrm>
            <a:off x="332185" y="2880360"/>
            <a:ext cx="2646573" cy="17830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Picture Placeholder 2"/>
          <p:cNvSpPr>
            <a:spLocks noGrp="1"/>
          </p:cNvSpPr>
          <p:nvPr>
            <p:ph type="pic" sz="quarter" idx="15"/>
          </p:nvPr>
        </p:nvSpPr>
        <p:spPr>
          <a:xfrm>
            <a:off x="3248621" y="1300163"/>
            <a:ext cx="2646760"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4" name="Bar 2">
            <a:extLst>
              <a:ext uri="{FF2B5EF4-FFF2-40B4-BE49-F238E27FC236}">
                <a16:creationId xmlns:a16="http://schemas.microsoft.com/office/drawing/2014/main" id="{3C530F5F-74A7-FA47-A126-26FC2CC79ACE}"/>
              </a:ext>
            </a:extLst>
          </p:cNvPr>
          <p:cNvSpPr/>
          <p:nvPr/>
        </p:nvSpPr>
        <p:spPr bwMode="hidden">
          <a:xfrm>
            <a:off x="3248621" y="2671763"/>
            <a:ext cx="2646574"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7" name="Text Placeholder 2">
            <a:extLst>
              <a:ext uri="{FF2B5EF4-FFF2-40B4-BE49-F238E27FC236}">
                <a16:creationId xmlns:a16="http://schemas.microsoft.com/office/drawing/2014/main" id="{972C1FEF-5FB8-0B46-9290-F92DA5492CD7}"/>
              </a:ext>
            </a:extLst>
          </p:cNvPr>
          <p:cNvSpPr>
            <a:spLocks noGrp="1"/>
          </p:cNvSpPr>
          <p:nvPr>
            <p:ph type="body" sz="quarter" idx="31"/>
          </p:nvPr>
        </p:nvSpPr>
        <p:spPr>
          <a:xfrm>
            <a:off x="3248807" y="2880360"/>
            <a:ext cx="2646573" cy="17830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Picture Placeholder 3"/>
          <p:cNvSpPr>
            <a:spLocks noGrp="1"/>
          </p:cNvSpPr>
          <p:nvPr>
            <p:ph type="pic" sz="quarter" idx="17"/>
          </p:nvPr>
        </p:nvSpPr>
        <p:spPr>
          <a:xfrm>
            <a:off x="6165057" y="1300163"/>
            <a:ext cx="2646760"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5" name="Bar 3">
            <a:extLst>
              <a:ext uri="{FF2B5EF4-FFF2-40B4-BE49-F238E27FC236}">
                <a16:creationId xmlns:a16="http://schemas.microsoft.com/office/drawing/2014/main" id="{916A65E9-19AA-6F4B-8637-B48C9BEFEFC2}"/>
              </a:ext>
            </a:extLst>
          </p:cNvPr>
          <p:cNvSpPr/>
          <p:nvPr/>
        </p:nvSpPr>
        <p:spPr bwMode="hidden">
          <a:xfrm>
            <a:off x="6165243" y="2671763"/>
            <a:ext cx="2646574"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9" name="Text Placeholder 3">
            <a:extLst>
              <a:ext uri="{FF2B5EF4-FFF2-40B4-BE49-F238E27FC236}">
                <a16:creationId xmlns:a16="http://schemas.microsoft.com/office/drawing/2014/main" id="{5D20D3EB-BA4F-F642-BC0D-419F1038FFE0}"/>
              </a:ext>
            </a:extLst>
          </p:cNvPr>
          <p:cNvSpPr>
            <a:spLocks noGrp="1"/>
          </p:cNvSpPr>
          <p:nvPr>
            <p:ph type="body" sz="quarter" idx="32"/>
          </p:nvPr>
        </p:nvSpPr>
        <p:spPr>
          <a:xfrm>
            <a:off x="6165243" y="2880360"/>
            <a:ext cx="2646573" cy="17830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Footer Placeholder">
            <a:extLst>
              <a:ext uri="{FF2B5EF4-FFF2-40B4-BE49-F238E27FC236}">
                <a16:creationId xmlns:a16="http://schemas.microsoft.com/office/drawing/2014/main" id="{B4A825FC-0312-6049-B0AB-99E48243BE6A}"/>
              </a:ext>
            </a:extLst>
          </p:cNvPr>
          <p:cNvSpPr>
            <a:spLocks noGrp="1"/>
          </p:cNvSpPr>
          <p:nvPr>
            <p:ph type="ftr" sz="quarter" idx="25"/>
          </p:nvPr>
        </p:nvSpPr>
        <p:spPr/>
        <p:txBody>
          <a:bodyPr/>
          <a:lstStyle/>
          <a:p>
            <a:r>
              <a:rPr lang="en-US" dirty="0" smtClean="0"/>
              <a:t>Data Analytics Enabling Consultancy Services - CEO Update Meeting 2019.06.28</a:t>
            </a:r>
            <a:endParaRPr lang="en-US" dirty="0"/>
          </a:p>
        </p:txBody>
      </p:sp>
      <p:sp>
        <p:nvSpPr>
          <p:cNvPr id="22" name="Footnotes">
            <a:extLst>
              <a:ext uri="{FF2B5EF4-FFF2-40B4-BE49-F238E27FC236}">
                <a16:creationId xmlns:a16="http://schemas.microsoft.com/office/drawing/2014/main" id="{0FB6018B-1C7E-465E-A286-E562293534E7}"/>
              </a:ext>
            </a:extLst>
          </p:cNvPr>
          <p:cNvSpPr>
            <a:spLocks noGrp="1"/>
          </p:cNvSpPr>
          <p:nvPr>
            <p:ph type="body" sz="quarter" idx="34"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8" name="Date Placeholder">
            <a:extLst>
              <a:ext uri="{FF2B5EF4-FFF2-40B4-BE49-F238E27FC236}">
                <a16:creationId xmlns:a16="http://schemas.microsoft.com/office/drawing/2014/main" id="{A9BC173D-4F61-B246-BA8A-197A62951DB0}"/>
              </a:ext>
            </a:extLst>
          </p:cNvPr>
          <p:cNvSpPr>
            <a:spLocks noGrp="1"/>
          </p:cNvSpPr>
          <p:nvPr>
            <p:ph type="dt" sz="half" idx="24"/>
          </p:nvPr>
        </p:nvSpPr>
        <p:spPr/>
        <p:txBody>
          <a:bodyPr/>
          <a:lstStyle/>
          <a:p>
            <a:r>
              <a:rPr lang="en-US" dirty="0" smtClean="0"/>
              <a:t>June 2019</a:t>
            </a:r>
            <a:endParaRPr lang="en-US" dirty="0"/>
          </a:p>
        </p:txBody>
      </p:sp>
      <p:sp>
        <p:nvSpPr>
          <p:cNvPr id="11" name="Slide Number Placeholder">
            <a:extLst>
              <a:ext uri="{FF2B5EF4-FFF2-40B4-BE49-F238E27FC236}">
                <a16:creationId xmlns:a16="http://schemas.microsoft.com/office/drawing/2014/main" id="{74446980-9DA1-B645-AEFB-39C6450082B6}"/>
              </a:ext>
            </a:extLst>
          </p:cNvPr>
          <p:cNvSpPr>
            <a:spLocks noGrp="1"/>
          </p:cNvSpPr>
          <p:nvPr>
            <p:ph type="sldNum" sz="quarter" idx="2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757465839"/>
      </p:ext>
    </p:extLst>
  </p:cSld>
  <p:clrMapOvr>
    <a:masterClrMapping/>
  </p:clrMapOvr>
  <p:timing>
    <p:tnLst>
      <p:par>
        <p:cTn id="1" dur="indefinite" restart="never" nodeType="tmRoot"/>
      </p:par>
    </p:tnLst>
  </p:timing>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p:cSld name="Five Images and Text">
    <p:spTree>
      <p:nvGrpSpPr>
        <p:cNvPr id="1" name=""/>
        <p:cNvGrpSpPr/>
        <p:nvPr/>
      </p:nvGrpSpPr>
      <p:grpSpPr>
        <a:xfrm>
          <a:off x="0" y="0"/>
          <a:ext cx="0" cy="0"/>
          <a:chOff x="0" y="0"/>
          <a:chExt cx="0" cy="0"/>
        </a:xfrm>
      </p:grpSpPr>
      <p:sp>
        <p:nvSpPr>
          <p:cNvPr id="23" name="Subtitle">
            <a:extLst>
              <a:ext uri="{FF2B5EF4-FFF2-40B4-BE49-F238E27FC236}">
                <a16:creationId xmlns:a16="http://schemas.microsoft.com/office/drawing/2014/main" id="{22F6E754-63D6-3949-83F6-AA96DD99D9EC}"/>
              </a:ext>
            </a:extLst>
          </p:cNvPr>
          <p:cNvSpPr>
            <a:spLocks noGrp="1"/>
          </p:cNvSpPr>
          <p:nvPr>
            <p:ph type="subTitle" idx="25"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1" name="Picture Placeholder 1">
            <a:extLst>
              <a:ext uri="{FF2B5EF4-FFF2-40B4-BE49-F238E27FC236}">
                <a16:creationId xmlns:a16="http://schemas.microsoft.com/office/drawing/2014/main" id="{C88AB943-2049-F64F-8734-036AAE497218}"/>
              </a:ext>
            </a:extLst>
          </p:cNvPr>
          <p:cNvSpPr>
            <a:spLocks noGrp="1"/>
          </p:cNvSpPr>
          <p:nvPr>
            <p:ph type="pic" sz="quarter" idx="19"/>
          </p:nvPr>
        </p:nvSpPr>
        <p:spPr>
          <a:xfrm>
            <a:off x="332185" y="1300163"/>
            <a:ext cx="148132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4" name="Bar 1">
            <a:extLst>
              <a:ext uri="{FF2B5EF4-FFF2-40B4-BE49-F238E27FC236}">
                <a16:creationId xmlns:a16="http://schemas.microsoft.com/office/drawing/2014/main" id="{B213EB01-E97A-5F4E-87F4-BB0D4009CD33}"/>
              </a:ext>
            </a:extLst>
          </p:cNvPr>
          <p:cNvSpPr/>
          <p:nvPr/>
        </p:nvSpPr>
        <p:spPr bwMode="hidden">
          <a:xfrm>
            <a:off x="332185" y="2671763"/>
            <a:ext cx="1481141"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5" name="Text Placeholder 1">
            <a:extLst>
              <a:ext uri="{FF2B5EF4-FFF2-40B4-BE49-F238E27FC236}">
                <a16:creationId xmlns:a16="http://schemas.microsoft.com/office/drawing/2014/main" id="{2B23F53B-50C0-ED4F-9998-EF54E68E9795}"/>
              </a:ext>
            </a:extLst>
          </p:cNvPr>
          <p:cNvSpPr>
            <a:spLocks noGrp="1"/>
          </p:cNvSpPr>
          <p:nvPr>
            <p:ph type="body" sz="quarter" idx="24"/>
          </p:nvPr>
        </p:nvSpPr>
        <p:spPr>
          <a:xfrm>
            <a:off x="332185" y="2877502"/>
            <a:ext cx="1481141" cy="1784510"/>
          </a:xfrm>
        </p:spPr>
        <p:txBody>
          <a:bodyPr>
            <a:norm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Picture Placeholder 2">
            <a:extLst>
              <a:ext uri="{FF2B5EF4-FFF2-40B4-BE49-F238E27FC236}">
                <a16:creationId xmlns:a16="http://schemas.microsoft.com/office/drawing/2014/main" id="{089C92CD-191C-AA4E-8675-9B8384CDCE6B}"/>
              </a:ext>
            </a:extLst>
          </p:cNvPr>
          <p:cNvSpPr>
            <a:spLocks noGrp="1"/>
          </p:cNvSpPr>
          <p:nvPr>
            <p:ph type="pic" sz="quarter" idx="20"/>
          </p:nvPr>
        </p:nvSpPr>
        <p:spPr>
          <a:xfrm>
            <a:off x="2082784" y="1300163"/>
            <a:ext cx="148132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6" name="Bar 2">
            <a:extLst>
              <a:ext uri="{FF2B5EF4-FFF2-40B4-BE49-F238E27FC236}">
                <a16:creationId xmlns:a16="http://schemas.microsoft.com/office/drawing/2014/main" id="{3E40EF62-EE71-2343-90D2-86442658AF6C}"/>
              </a:ext>
            </a:extLst>
          </p:cNvPr>
          <p:cNvSpPr/>
          <p:nvPr/>
        </p:nvSpPr>
        <p:spPr bwMode="hidden">
          <a:xfrm>
            <a:off x="2082784" y="2671763"/>
            <a:ext cx="1481141"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4" name="Content Placeholder 2"/>
          <p:cNvSpPr>
            <a:spLocks noGrp="1"/>
          </p:cNvSpPr>
          <p:nvPr>
            <p:ph sz="half" idx="2"/>
          </p:nvPr>
        </p:nvSpPr>
        <p:spPr>
          <a:xfrm>
            <a:off x="2082784" y="2878931"/>
            <a:ext cx="1481328" cy="1784510"/>
          </a:xfrm>
        </p:spPr>
        <p:txBody>
          <a:bodyPr>
            <a:norm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7" name="Picture Placeholder 3">
            <a:extLst>
              <a:ext uri="{FF2B5EF4-FFF2-40B4-BE49-F238E27FC236}">
                <a16:creationId xmlns:a16="http://schemas.microsoft.com/office/drawing/2014/main" id="{18303DEC-F5D2-5241-98A8-BA631AF21860}"/>
              </a:ext>
            </a:extLst>
          </p:cNvPr>
          <p:cNvSpPr>
            <a:spLocks noGrp="1"/>
          </p:cNvSpPr>
          <p:nvPr>
            <p:ph type="pic" sz="quarter" idx="21"/>
          </p:nvPr>
        </p:nvSpPr>
        <p:spPr>
          <a:xfrm>
            <a:off x="3833383" y="1300163"/>
            <a:ext cx="148132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18" name="Bar 3">
            <a:extLst>
              <a:ext uri="{FF2B5EF4-FFF2-40B4-BE49-F238E27FC236}">
                <a16:creationId xmlns:a16="http://schemas.microsoft.com/office/drawing/2014/main" id="{8631C5AF-3D1A-9A42-B2B2-0FAA7BFDC93B}"/>
              </a:ext>
            </a:extLst>
          </p:cNvPr>
          <p:cNvSpPr/>
          <p:nvPr/>
        </p:nvSpPr>
        <p:spPr bwMode="hidden">
          <a:xfrm>
            <a:off x="3833383" y="2671763"/>
            <a:ext cx="1481141"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6" name="Content Placeholder 3"/>
          <p:cNvSpPr>
            <a:spLocks noGrp="1"/>
          </p:cNvSpPr>
          <p:nvPr>
            <p:ph sz="half" idx="13"/>
          </p:nvPr>
        </p:nvSpPr>
        <p:spPr>
          <a:xfrm>
            <a:off x="3833383" y="2878931"/>
            <a:ext cx="1481328" cy="1784510"/>
          </a:xfrm>
        </p:spPr>
        <p:txBody>
          <a:bodyPr>
            <a:norm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9" name="Picture Placeholder 4">
            <a:extLst>
              <a:ext uri="{FF2B5EF4-FFF2-40B4-BE49-F238E27FC236}">
                <a16:creationId xmlns:a16="http://schemas.microsoft.com/office/drawing/2014/main" id="{7B05DEC9-BE7A-0343-92AD-E73AE201F1FF}"/>
              </a:ext>
            </a:extLst>
          </p:cNvPr>
          <p:cNvSpPr>
            <a:spLocks noGrp="1"/>
          </p:cNvSpPr>
          <p:nvPr>
            <p:ph type="pic" sz="quarter" idx="22"/>
          </p:nvPr>
        </p:nvSpPr>
        <p:spPr>
          <a:xfrm>
            <a:off x="5583982" y="1300163"/>
            <a:ext cx="148132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20" name="Bar 4">
            <a:extLst>
              <a:ext uri="{FF2B5EF4-FFF2-40B4-BE49-F238E27FC236}">
                <a16:creationId xmlns:a16="http://schemas.microsoft.com/office/drawing/2014/main" id="{5E0FA2A2-35D1-4C4F-B477-2BF690C7FD6E}"/>
              </a:ext>
            </a:extLst>
          </p:cNvPr>
          <p:cNvSpPr/>
          <p:nvPr/>
        </p:nvSpPr>
        <p:spPr bwMode="hidden">
          <a:xfrm>
            <a:off x="5583982" y="2671763"/>
            <a:ext cx="1481141"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7" name="Content Placeholder 4"/>
          <p:cNvSpPr>
            <a:spLocks noGrp="1"/>
          </p:cNvSpPr>
          <p:nvPr>
            <p:ph sz="half" idx="14"/>
          </p:nvPr>
        </p:nvSpPr>
        <p:spPr>
          <a:xfrm>
            <a:off x="5583982" y="2878931"/>
            <a:ext cx="1481328" cy="1784510"/>
          </a:xfrm>
        </p:spPr>
        <p:txBody>
          <a:bodyPr>
            <a:norm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21" name="Picture Placeholder 5">
            <a:extLst>
              <a:ext uri="{FF2B5EF4-FFF2-40B4-BE49-F238E27FC236}">
                <a16:creationId xmlns:a16="http://schemas.microsoft.com/office/drawing/2014/main" id="{BC4ABFA8-A8AC-3749-972C-16B36E339A61}"/>
              </a:ext>
            </a:extLst>
          </p:cNvPr>
          <p:cNvSpPr>
            <a:spLocks noGrp="1"/>
          </p:cNvSpPr>
          <p:nvPr>
            <p:ph type="pic" sz="quarter" idx="23"/>
          </p:nvPr>
        </p:nvSpPr>
        <p:spPr>
          <a:xfrm>
            <a:off x="7334582" y="1300163"/>
            <a:ext cx="1481328" cy="13716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22" name="Bar 5">
            <a:extLst>
              <a:ext uri="{FF2B5EF4-FFF2-40B4-BE49-F238E27FC236}">
                <a16:creationId xmlns:a16="http://schemas.microsoft.com/office/drawing/2014/main" id="{C5301AB3-6C4E-5243-A454-5D9A365A3035}"/>
              </a:ext>
            </a:extLst>
          </p:cNvPr>
          <p:cNvSpPr/>
          <p:nvPr/>
        </p:nvSpPr>
        <p:spPr bwMode="hidden">
          <a:xfrm>
            <a:off x="7334583" y="2671763"/>
            <a:ext cx="1481141"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9" name="Content Placeholder 5"/>
          <p:cNvSpPr>
            <a:spLocks noGrp="1"/>
          </p:cNvSpPr>
          <p:nvPr>
            <p:ph sz="half" idx="15"/>
          </p:nvPr>
        </p:nvSpPr>
        <p:spPr>
          <a:xfrm>
            <a:off x="7334582" y="2878931"/>
            <a:ext cx="1481328" cy="1784510"/>
          </a:xfrm>
        </p:spPr>
        <p:txBody>
          <a:bodyPr>
            <a:normAutofit/>
          </a:bodyPr>
          <a:lstStyle>
            <a:lvl1pPr>
              <a:spcBef>
                <a:spcPts val="0"/>
              </a:spcBef>
              <a:defRPr sz="1050"/>
            </a:lvl1pPr>
            <a:lvl2pPr>
              <a:defRPr sz="1050"/>
            </a:lvl2pPr>
            <a:lvl3pPr>
              <a:defRPr sz="1050"/>
            </a:lvl3pPr>
            <a:lvl4pPr>
              <a:defRPr sz="1050"/>
            </a:lvl4pPr>
            <a:lvl5pPr>
              <a:defRPr sz="1050"/>
            </a:lvl5pPr>
            <a:lvl6pPr>
              <a:defRPr sz="1050"/>
            </a:lvl6pPr>
            <a:lvl7pPr>
              <a:defRPr sz="1050"/>
            </a:lvl7pPr>
            <a:lvl8pPr>
              <a:defRPr sz="1050"/>
            </a:lvl8pPr>
            <a:lvl9pPr>
              <a:defRPr sz="105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2" name="Footer Placeholder">
            <a:extLst>
              <a:ext uri="{FF2B5EF4-FFF2-40B4-BE49-F238E27FC236}">
                <a16:creationId xmlns:a16="http://schemas.microsoft.com/office/drawing/2014/main" id="{6225CE60-4330-3F4B-89E9-084B27AF9191}"/>
              </a:ext>
            </a:extLst>
          </p:cNvPr>
          <p:cNvSpPr>
            <a:spLocks noGrp="1"/>
          </p:cNvSpPr>
          <p:nvPr>
            <p:ph type="ftr" sz="quarter" idx="17"/>
          </p:nvPr>
        </p:nvSpPr>
        <p:spPr/>
        <p:txBody>
          <a:bodyPr/>
          <a:lstStyle/>
          <a:p>
            <a:r>
              <a:rPr lang="en-US" dirty="0" smtClean="0"/>
              <a:t>Data Analytics Enabling Consultancy Services - CEO Update Meeting 2019.06.28</a:t>
            </a:r>
            <a:endParaRPr lang="en-US" dirty="0"/>
          </a:p>
        </p:txBody>
      </p:sp>
      <p:sp>
        <p:nvSpPr>
          <p:cNvPr id="25" name="Footnotes">
            <a:extLst>
              <a:ext uri="{FF2B5EF4-FFF2-40B4-BE49-F238E27FC236}">
                <a16:creationId xmlns:a16="http://schemas.microsoft.com/office/drawing/2014/main" id="{16D56B2A-A4FE-4FB4-9894-463C6CB199BC}"/>
              </a:ext>
            </a:extLst>
          </p:cNvPr>
          <p:cNvSpPr>
            <a:spLocks noGrp="1"/>
          </p:cNvSpPr>
          <p:nvPr>
            <p:ph type="body" sz="quarter" idx="26"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670AC742-0EB9-104E-A147-D70060CD786B}"/>
              </a:ext>
            </a:extLst>
          </p:cNvPr>
          <p:cNvSpPr>
            <a:spLocks noGrp="1"/>
          </p:cNvSpPr>
          <p:nvPr>
            <p:ph type="dt" sz="half" idx="16"/>
          </p:nvPr>
        </p:nvSpPr>
        <p:spPr/>
        <p:txBody>
          <a:bodyPr/>
          <a:lstStyle/>
          <a:p>
            <a:r>
              <a:rPr lang="en-US" dirty="0" smtClean="0"/>
              <a:t>June 2019</a:t>
            </a:r>
            <a:endParaRPr lang="en-US" dirty="0"/>
          </a:p>
        </p:txBody>
      </p:sp>
      <p:sp>
        <p:nvSpPr>
          <p:cNvPr id="13" name="Slide Number Placeholder">
            <a:extLst>
              <a:ext uri="{FF2B5EF4-FFF2-40B4-BE49-F238E27FC236}">
                <a16:creationId xmlns:a16="http://schemas.microsoft.com/office/drawing/2014/main" id="{D840D073-E4B4-184F-A678-71DA9C750595}"/>
              </a:ext>
            </a:extLst>
          </p:cNvPr>
          <p:cNvSpPr>
            <a:spLocks noGrp="1"/>
          </p:cNvSpPr>
          <p:nvPr>
            <p:ph type="sldNum" sz="quarter" idx="18"/>
          </p:nvPr>
        </p:nvSpPr>
        <p:spPr/>
        <p:txBody>
          <a:bodyPr/>
          <a:lstStyle/>
          <a:p>
            <a:fld id="{F06B2653-D1AD-46BA-BB88-3123B5BA212E}" type="slidenum">
              <a:rPr lang="en-US" smtClean="0"/>
              <a:pPr/>
              <a:t>‹#›</a:t>
            </a:fld>
            <a:endParaRPr lang="en-US" dirty="0"/>
          </a:p>
        </p:txBody>
      </p:sp>
      <p:sp>
        <p:nvSpPr>
          <p:cNvPr id="3" name="Title 2">
            <a:extLst>
              <a:ext uri="{FF2B5EF4-FFF2-40B4-BE49-F238E27FC236}">
                <a16:creationId xmlns:a16="http://schemas.microsoft.com/office/drawing/2014/main" id="{55EDAF48-8288-0C4F-8B0E-B3BDBE7F7EB6}"/>
              </a:ext>
            </a:extLst>
          </p:cNvPr>
          <p:cNvSpPr>
            <a:spLocks noGrp="1"/>
          </p:cNvSpPr>
          <p:nvPr>
            <p:ph type="title" hasCustomPrompt="1"/>
          </p:nvPr>
        </p:nvSpPr>
        <p:spPr/>
        <p:txBody>
          <a:bodyPr/>
          <a:lstStyle/>
          <a:p>
            <a:r>
              <a:rPr lang="en-US" dirty="0"/>
              <a:t>[Slide title]</a:t>
            </a:r>
          </a:p>
        </p:txBody>
      </p:sp>
    </p:spTree>
    <p:extLst>
      <p:ext uri="{BB962C8B-B14F-4D97-AF65-F5344CB8AC3E}">
        <p14:creationId xmlns:p14="http://schemas.microsoft.com/office/powerpoint/2010/main" val="2801175827"/>
      </p:ext>
    </p:extLst>
  </p:cSld>
  <p:clrMapOvr>
    <a:masterClrMapping/>
  </p:clrMapOvr>
  <p:timing>
    <p:tnLst>
      <p:par>
        <p:cTn id="1" dur="indefinite" restart="never" nodeType="tmRoot"/>
      </p:par>
    </p:tnLst>
  </p:timing>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p:cSld name="Infographic and Chart">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4BAD5814-5B87-284A-BC9A-C8BE3B193ADF}"/>
              </a:ext>
            </a:extLst>
          </p:cNvPr>
          <p:cNvSpPr>
            <a:spLocks noGrp="1"/>
          </p:cNvSpPr>
          <p:nvPr>
            <p:ph type="title" hasCustomPrompt="1"/>
          </p:nvPr>
        </p:nvSpPr>
        <p:spPr/>
        <p:txBody>
          <a:bodyPr/>
          <a:lstStyle>
            <a:lvl1pPr>
              <a:defRPr/>
            </a:lvl1pPr>
          </a:lstStyle>
          <a:p>
            <a:r>
              <a:rPr lang="en-US" dirty="0"/>
              <a:t>[Slide title]</a:t>
            </a:r>
          </a:p>
        </p:txBody>
      </p:sp>
      <p:sp>
        <p:nvSpPr>
          <p:cNvPr id="12" name="Subtitle">
            <a:extLst>
              <a:ext uri="{FF2B5EF4-FFF2-40B4-BE49-F238E27FC236}">
                <a16:creationId xmlns:a16="http://schemas.microsoft.com/office/drawing/2014/main" id="{F854227E-3742-CC4D-A453-5468B5A6C70F}"/>
              </a:ext>
            </a:extLst>
          </p:cNvPr>
          <p:cNvSpPr>
            <a:spLocks noGrp="1"/>
          </p:cNvSpPr>
          <p:nvPr>
            <p:ph type="subTitle" idx="20"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8" name="Box"/>
          <p:cNvSpPr/>
          <p:nvPr/>
        </p:nvSpPr>
        <p:spPr bwMode="hidden">
          <a:xfrm>
            <a:off x="0" y="1300163"/>
            <a:ext cx="2978944" cy="336232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11" name="Text Placeholder 2">
            <a:extLst>
              <a:ext uri="{FF2B5EF4-FFF2-40B4-BE49-F238E27FC236}">
                <a16:creationId xmlns:a16="http://schemas.microsoft.com/office/drawing/2014/main" id="{55D05493-4569-3340-B250-1E035B2427AC}"/>
              </a:ext>
            </a:extLst>
          </p:cNvPr>
          <p:cNvSpPr>
            <a:spLocks noGrp="1"/>
          </p:cNvSpPr>
          <p:nvPr>
            <p:ph type="body" sz="quarter" idx="19"/>
          </p:nvPr>
        </p:nvSpPr>
        <p:spPr>
          <a:xfrm>
            <a:off x="332185" y="1437967"/>
            <a:ext cx="2496739" cy="3085287"/>
          </a:xfrm>
        </p:spPr>
        <p:txBody>
          <a:bodyPr anchor="ctr" anchorCtr="0">
            <a:noAutofit/>
          </a:bodyPr>
          <a:lstStyle>
            <a:lvl1pPr marL="137160" indent="-137160">
              <a:spcAft>
                <a:spcPts val="450"/>
              </a:spcAft>
              <a:buFont typeface="Arial" panose="020B0604020202020204" pitchFamily="34" charset="0"/>
              <a:buChar char="•"/>
              <a:defRPr sz="1200" b="0">
                <a:solidFill>
                  <a:schemeClr val="bg1"/>
                </a:solidFill>
              </a:defRPr>
            </a:lvl1pPr>
            <a:lvl2pPr marL="274320" indent="-137160">
              <a:spcAft>
                <a:spcPts val="450"/>
              </a:spcAft>
              <a:buFont typeface="Arial" panose="020B0604020202020204" pitchFamily="34" charset="0"/>
              <a:buChar char="–"/>
              <a:defRPr sz="1200" b="0">
                <a:solidFill>
                  <a:schemeClr val="bg1"/>
                </a:solidFill>
              </a:defRPr>
            </a:lvl2pPr>
            <a:lvl3pPr marL="411480" indent="-137160">
              <a:spcAft>
                <a:spcPts val="450"/>
              </a:spcAft>
              <a:buFont typeface="Arial" panose="020B0604020202020204" pitchFamily="34" charset="0"/>
              <a:buChar char="•"/>
              <a:defRPr sz="1200" b="0">
                <a:solidFill>
                  <a:schemeClr val="bg1"/>
                </a:solidFill>
              </a:defRPr>
            </a:lvl3pPr>
            <a:lvl4pPr marL="548640" indent="-137160">
              <a:spcAft>
                <a:spcPts val="450"/>
              </a:spcAft>
              <a:buFont typeface="Arial" panose="020B0604020202020204" pitchFamily="34" charset="0"/>
              <a:buChar char="–"/>
              <a:defRPr sz="1200" b="0">
                <a:solidFill>
                  <a:schemeClr val="bg1"/>
                </a:solidFill>
              </a:defRPr>
            </a:lvl4pPr>
            <a:lvl5pPr marL="685800" indent="-137160">
              <a:spcAft>
                <a:spcPts val="450"/>
              </a:spcAft>
              <a:buFont typeface="Arial" panose="020B0604020202020204" pitchFamily="34" charset="0"/>
              <a:buChar char="•"/>
              <a:defRPr sz="1200" b="0">
                <a:solidFill>
                  <a:schemeClr val="bg1"/>
                </a:solidFill>
              </a:defRPr>
            </a:lvl5pPr>
            <a:lvl6pPr marL="822960" indent="-137160">
              <a:spcAft>
                <a:spcPts val="450"/>
              </a:spcAft>
              <a:buFont typeface="Arial" panose="020B0604020202020204" pitchFamily="34" charset="0"/>
              <a:buChar char="–"/>
              <a:defRPr sz="1200" b="0">
                <a:solidFill>
                  <a:schemeClr val="bg1"/>
                </a:solidFill>
              </a:defRPr>
            </a:lvl6pPr>
            <a:lvl7pPr marL="960120" indent="-137160">
              <a:spcAft>
                <a:spcPts val="450"/>
              </a:spcAft>
              <a:buFont typeface="Arial" panose="020B0604020202020204" pitchFamily="34" charset="0"/>
              <a:buChar char="•"/>
              <a:defRPr sz="1200" b="0">
                <a:solidFill>
                  <a:schemeClr val="bg1"/>
                </a:solidFill>
              </a:defRPr>
            </a:lvl7pPr>
            <a:lvl8pPr marL="1097280" indent="-137160">
              <a:spcAft>
                <a:spcPts val="450"/>
              </a:spcAft>
              <a:buFont typeface="Arial" panose="020B0604020202020204" pitchFamily="34" charset="0"/>
              <a:buChar char="–"/>
              <a:defRPr sz="1200" b="0">
                <a:solidFill>
                  <a:schemeClr val="bg1"/>
                </a:solidFill>
              </a:defRPr>
            </a:lvl8pPr>
            <a:lvl9pPr marL="1234440" indent="-137160">
              <a:spcAft>
                <a:spcPts val="450"/>
              </a:spcAft>
              <a:buFont typeface="Arial" panose="020B0604020202020204" pitchFamily="34" charset="0"/>
              <a:buChar char="•"/>
              <a:defRPr sz="1200" b="0">
                <a:solidFill>
                  <a:schemeClr val="bg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hart Placeholder 1"/>
          <p:cNvSpPr>
            <a:spLocks noGrp="1"/>
          </p:cNvSpPr>
          <p:nvPr>
            <p:ph type="chart" sz="quarter" idx="13"/>
          </p:nvPr>
        </p:nvSpPr>
        <p:spPr>
          <a:xfrm>
            <a:off x="3245644" y="1300163"/>
            <a:ext cx="5566172" cy="3362325"/>
          </a:xfrm>
        </p:spPr>
        <p:txBody>
          <a:bodyPr anchor="ctr" anchorCtr="0"/>
          <a:lstStyle>
            <a:lvl1pPr marL="0" indent="0" algn="ctr">
              <a:buNone/>
              <a:defRPr sz="900" b="0">
                <a:solidFill>
                  <a:schemeClr val="tx1"/>
                </a:solidFill>
              </a:defRPr>
            </a:lvl1pPr>
          </a:lstStyle>
          <a:p>
            <a:r>
              <a:rPr lang="en-US" dirty="0" smtClean="0"/>
              <a:t>Click icon to add chart</a:t>
            </a:r>
            <a:endParaRPr lang="en-GB" dirty="0"/>
          </a:p>
        </p:txBody>
      </p:sp>
      <p:sp>
        <p:nvSpPr>
          <p:cNvPr id="4" name="Footer Placeholder">
            <a:extLst>
              <a:ext uri="{FF2B5EF4-FFF2-40B4-BE49-F238E27FC236}">
                <a16:creationId xmlns:a16="http://schemas.microsoft.com/office/drawing/2014/main" id="{694F96C2-47B6-4747-B231-79A630D24A95}"/>
              </a:ext>
            </a:extLst>
          </p:cNvPr>
          <p:cNvSpPr>
            <a:spLocks noGrp="1"/>
          </p:cNvSpPr>
          <p:nvPr>
            <p:ph type="ftr" sz="quarter" idx="18"/>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1A6A6FCD-7456-49A3-9BC4-3B5A84EC8F1C}"/>
              </a:ext>
            </a:extLst>
          </p:cNvPr>
          <p:cNvSpPr>
            <a:spLocks noGrp="1"/>
          </p:cNvSpPr>
          <p:nvPr>
            <p:ph type="body" sz="quarter" idx="21"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814EA5A5-893B-6B4B-80D2-49FFC81C88C2}"/>
              </a:ext>
            </a:extLst>
          </p:cNvPr>
          <p:cNvSpPr>
            <a:spLocks noGrp="1"/>
          </p:cNvSpPr>
          <p:nvPr>
            <p:ph type="dt" sz="half" idx="17"/>
          </p:nvPr>
        </p:nvSpPr>
        <p:spPr/>
        <p:txBody>
          <a:bodyPr/>
          <a:lstStyle/>
          <a:p>
            <a:r>
              <a:rPr lang="en-US" dirty="0" smtClean="0"/>
              <a:t>June 2019</a:t>
            </a:r>
            <a:endParaRPr lang="en-US" dirty="0"/>
          </a:p>
        </p:txBody>
      </p:sp>
      <p:sp>
        <p:nvSpPr>
          <p:cNvPr id="6" name="Slide Number Placeholder">
            <a:extLst>
              <a:ext uri="{FF2B5EF4-FFF2-40B4-BE49-F238E27FC236}">
                <a16:creationId xmlns:a16="http://schemas.microsoft.com/office/drawing/2014/main" id="{696E2E86-965C-BE4A-BDD2-8C3B0C7986E3}"/>
              </a:ext>
            </a:extLst>
          </p:cNvPr>
          <p:cNvSpPr>
            <a:spLocks noGrp="1"/>
          </p:cNvSpPr>
          <p:nvPr>
            <p:ph type="sldNum" sz="quarter" idx="16"/>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993508161"/>
      </p:ext>
    </p:extLst>
  </p:cSld>
  <p:clrMapOvr>
    <a:masterClrMapping/>
  </p:clrMapOvr>
  <p:timing>
    <p:tnLst>
      <p:par>
        <p:cTn id="1" dur="indefinite" restart="never" nodeType="tmRoot"/>
      </p:par>
    </p:tnLst>
  </p:timing>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p:cSld name="Four Big Numbers">
    <p:spTree>
      <p:nvGrpSpPr>
        <p:cNvPr id="1" name=""/>
        <p:cNvGrpSpPr/>
        <p:nvPr/>
      </p:nvGrpSpPr>
      <p:grpSpPr>
        <a:xfrm>
          <a:off x="0" y="0"/>
          <a:ext cx="0" cy="0"/>
          <a:chOff x="0" y="0"/>
          <a:chExt cx="0" cy="0"/>
        </a:xfrm>
      </p:grpSpPr>
      <p:sp>
        <p:nvSpPr>
          <p:cNvPr id="26" name="Subtitle">
            <a:extLst>
              <a:ext uri="{FF2B5EF4-FFF2-40B4-BE49-F238E27FC236}">
                <a16:creationId xmlns:a16="http://schemas.microsoft.com/office/drawing/2014/main" id="{65E09AE2-CCF1-41E1-867C-BB4EF812B9EC}"/>
              </a:ext>
            </a:extLst>
          </p:cNvPr>
          <p:cNvSpPr>
            <a:spLocks noGrp="1"/>
          </p:cNvSpPr>
          <p:nvPr>
            <p:ph type="subTitle" idx="26"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5" name="Text Placeholder 1">
            <a:extLst>
              <a:ext uri="{FF2B5EF4-FFF2-40B4-BE49-F238E27FC236}">
                <a16:creationId xmlns:a16="http://schemas.microsoft.com/office/drawing/2014/main" id="{67562605-603B-7346-BD66-E0BCE22860B3}"/>
              </a:ext>
            </a:extLst>
          </p:cNvPr>
          <p:cNvSpPr>
            <a:spLocks noGrp="1"/>
          </p:cNvSpPr>
          <p:nvPr>
            <p:ph type="body" sz="quarter" idx="15" hasCustomPrompt="1"/>
          </p:nvPr>
        </p:nvSpPr>
        <p:spPr bwMode="gray">
          <a:xfrm>
            <a:off x="332184" y="1300162"/>
            <a:ext cx="1097280" cy="754380"/>
          </a:xfrm>
        </p:spPr>
        <p:txBody>
          <a:bodyPr>
            <a:noAutofit/>
          </a:bodyPr>
          <a:lstStyle>
            <a:lvl1pPr marL="0" indent="0">
              <a:lnSpc>
                <a:spcPct val="80000"/>
              </a:lnSpc>
              <a:spcAft>
                <a:spcPts val="0"/>
              </a:spcAft>
              <a:buFontTx/>
              <a:buNone/>
              <a:defRPr sz="7200" b="1">
                <a:solidFill>
                  <a:srgbClr val="A32020"/>
                </a:solidFill>
              </a:defRPr>
            </a:lvl1pPr>
            <a:lvl2pPr marL="0" indent="0">
              <a:lnSpc>
                <a:spcPct val="80000"/>
              </a:lnSpc>
              <a:spcAft>
                <a:spcPts val="0"/>
              </a:spcAft>
              <a:buFontTx/>
              <a:buNone/>
              <a:defRPr sz="7200" b="1">
                <a:solidFill>
                  <a:srgbClr val="A32020"/>
                </a:solidFill>
              </a:defRPr>
            </a:lvl2pPr>
            <a:lvl3pPr marL="0" indent="0">
              <a:lnSpc>
                <a:spcPct val="80000"/>
              </a:lnSpc>
              <a:spcAft>
                <a:spcPts val="0"/>
              </a:spcAft>
              <a:buFontTx/>
              <a:buNone/>
              <a:defRPr sz="7200" b="1">
                <a:solidFill>
                  <a:srgbClr val="A32020"/>
                </a:solidFill>
              </a:defRPr>
            </a:lvl3pPr>
            <a:lvl4pPr marL="0" indent="0">
              <a:lnSpc>
                <a:spcPct val="80000"/>
              </a:lnSpc>
              <a:spcAft>
                <a:spcPts val="0"/>
              </a:spcAft>
              <a:buFontTx/>
              <a:buNone/>
              <a:defRPr sz="7200" b="1">
                <a:solidFill>
                  <a:srgbClr val="A32020"/>
                </a:solidFill>
              </a:defRPr>
            </a:lvl4pPr>
            <a:lvl5pPr marL="0" indent="0">
              <a:lnSpc>
                <a:spcPct val="80000"/>
              </a:lnSpc>
              <a:spcAft>
                <a:spcPts val="0"/>
              </a:spcAft>
              <a:buFontTx/>
              <a:buNone/>
              <a:defRPr sz="7200" b="1">
                <a:solidFill>
                  <a:srgbClr val="A32020"/>
                </a:solidFill>
              </a:defRPr>
            </a:lvl5pPr>
            <a:lvl6pPr marL="0" indent="0">
              <a:lnSpc>
                <a:spcPct val="80000"/>
              </a:lnSpc>
              <a:spcAft>
                <a:spcPts val="0"/>
              </a:spcAft>
              <a:buFontTx/>
              <a:buNone/>
              <a:defRPr sz="7200" b="1">
                <a:solidFill>
                  <a:srgbClr val="A32020"/>
                </a:solidFill>
              </a:defRPr>
            </a:lvl6pPr>
            <a:lvl7pPr marL="0" indent="0">
              <a:lnSpc>
                <a:spcPct val="80000"/>
              </a:lnSpc>
              <a:spcAft>
                <a:spcPts val="0"/>
              </a:spcAft>
              <a:buFontTx/>
              <a:buNone/>
              <a:defRPr sz="7200" b="1">
                <a:solidFill>
                  <a:srgbClr val="A32020"/>
                </a:solidFill>
              </a:defRPr>
            </a:lvl7pPr>
            <a:lvl8pPr marL="0" indent="0">
              <a:lnSpc>
                <a:spcPct val="80000"/>
              </a:lnSpc>
              <a:spcAft>
                <a:spcPts val="0"/>
              </a:spcAft>
              <a:buFontTx/>
              <a:buNone/>
              <a:defRPr sz="7200" b="1">
                <a:solidFill>
                  <a:srgbClr val="A32020"/>
                </a:solidFill>
              </a:defRPr>
            </a:lvl8pPr>
            <a:lvl9pPr marL="0" indent="0">
              <a:lnSpc>
                <a:spcPct val="80000"/>
              </a:lnSpc>
              <a:spcAft>
                <a:spcPts val="0"/>
              </a:spcAft>
              <a:buFontTx/>
              <a:buNone/>
              <a:defRPr sz="7200" b="1">
                <a:solidFill>
                  <a:srgbClr val="A32020"/>
                </a:solidFill>
              </a:defRPr>
            </a:lvl9pPr>
          </a:lstStyle>
          <a:p>
            <a:pPr lvl="0"/>
            <a:r>
              <a:rPr lang="en-US" dirty="0"/>
              <a:t>00</a:t>
            </a:r>
          </a:p>
        </p:txBody>
      </p:sp>
      <p:sp>
        <p:nvSpPr>
          <p:cNvPr id="14" name="Text Placeholder 2">
            <a:extLst>
              <a:ext uri="{FF2B5EF4-FFF2-40B4-BE49-F238E27FC236}">
                <a16:creationId xmlns:a16="http://schemas.microsoft.com/office/drawing/2014/main" id="{607EA69E-C97B-2748-B995-85ECAE76ABA6}"/>
              </a:ext>
            </a:extLst>
          </p:cNvPr>
          <p:cNvSpPr>
            <a:spLocks noGrp="1"/>
          </p:cNvSpPr>
          <p:nvPr>
            <p:ph type="body" sz="quarter" idx="14" hasCustomPrompt="1"/>
          </p:nvPr>
        </p:nvSpPr>
        <p:spPr bwMode="gray">
          <a:xfrm>
            <a:off x="332184" y="2124875"/>
            <a:ext cx="1097280" cy="720090"/>
          </a:xfrm>
        </p:spPr>
        <p:txBody>
          <a:bodyPr>
            <a:noAutofit/>
          </a:bodyPr>
          <a:lstStyle>
            <a:lvl1pPr marL="0" indent="0">
              <a:spcAft>
                <a:spcPts val="0"/>
              </a:spcAft>
              <a:buFontTx/>
              <a:buNone/>
              <a:defRPr sz="1200" b="1">
                <a:solidFill>
                  <a:schemeClr val="tx1"/>
                </a:solidFill>
              </a:defRPr>
            </a:lvl1pPr>
            <a:lvl2pPr marL="0" indent="0">
              <a:spcAft>
                <a:spcPts val="0"/>
              </a:spcAft>
              <a:buFontTx/>
              <a:buNone/>
              <a:defRPr sz="1200" b="1">
                <a:solidFill>
                  <a:schemeClr val="tx1"/>
                </a:solidFill>
              </a:defRPr>
            </a:lvl2pPr>
            <a:lvl3pPr marL="0" indent="0">
              <a:spcAft>
                <a:spcPts val="0"/>
              </a:spcAft>
              <a:buFontTx/>
              <a:buNone/>
              <a:defRPr sz="1200" b="1">
                <a:solidFill>
                  <a:schemeClr val="tx1"/>
                </a:solidFill>
              </a:defRPr>
            </a:lvl3pPr>
            <a:lvl4pPr marL="0" indent="0">
              <a:spcAft>
                <a:spcPts val="0"/>
              </a:spcAft>
              <a:buFontTx/>
              <a:buNone/>
              <a:defRPr sz="1200" b="1">
                <a:solidFill>
                  <a:schemeClr val="tx1"/>
                </a:solidFill>
              </a:defRPr>
            </a:lvl4pPr>
            <a:lvl5pPr marL="0" indent="0">
              <a:spcAft>
                <a:spcPts val="0"/>
              </a:spcAft>
              <a:buFontTx/>
              <a:buNone/>
              <a:defRPr sz="1200" b="1">
                <a:solidFill>
                  <a:schemeClr val="tx1"/>
                </a:solidFill>
              </a:defRPr>
            </a:lvl5pPr>
            <a:lvl6pPr marL="0" indent="0">
              <a:spcAft>
                <a:spcPts val="0"/>
              </a:spcAft>
              <a:buFontTx/>
              <a:buNone/>
              <a:defRPr sz="1200" b="1">
                <a:solidFill>
                  <a:schemeClr val="tx1"/>
                </a:solidFill>
              </a:defRPr>
            </a:lvl6pPr>
            <a:lvl7pPr marL="0" indent="0">
              <a:spcAft>
                <a:spcPts val="0"/>
              </a:spcAft>
              <a:buFontTx/>
              <a:buNone/>
              <a:defRPr sz="1200" b="1">
                <a:solidFill>
                  <a:schemeClr val="tx1"/>
                </a:solidFill>
              </a:defRPr>
            </a:lvl7pPr>
            <a:lvl8pPr marL="0" indent="0">
              <a:spcAft>
                <a:spcPts val="0"/>
              </a:spcAft>
              <a:buFontTx/>
              <a:buNone/>
              <a:defRPr sz="1200" b="1">
                <a:solidFill>
                  <a:schemeClr val="tx1"/>
                </a:solidFill>
              </a:defRPr>
            </a:lvl8pPr>
            <a:lvl9pPr marL="0" indent="0">
              <a:spcAft>
                <a:spcPts val="0"/>
              </a:spcAft>
              <a:buFontTx/>
              <a:buNone/>
              <a:defRPr sz="1200" b="1">
                <a:solidFill>
                  <a:schemeClr val="tx1"/>
                </a:solidFill>
              </a:defRPr>
            </a:lvl9pPr>
          </a:lstStyle>
          <a:p>
            <a:pPr lvl="0"/>
            <a:r>
              <a:rPr lang="en-US" dirty="0"/>
              <a:t>[Category Name]</a:t>
            </a:r>
          </a:p>
        </p:txBody>
      </p:sp>
      <p:sp>
        <p:nvSpPr>
          <p:cNvPr id="11" name="Text Placeholder 3">
            <a:extLst>
              <a:ext uri="{FF2B5EF4-FFF2-40B4-BE49-F238E27FC236}">
                <a16:creationId xmlns:a16="http://schemas.microsoft.com/office/drawing/2014/main" id="{45A84443-E940-CF4D-9891-CD02D9DF642D}"/>
              </a:ext>
            </a:extLst>
          </p:cNvPr>
          <p:cNvSpPr>
            <a:spLocks noGrp="1"/>
          </p:cNvSpPr>
          <p:nvPr>
            <p:ph type="body" sz="quarter" idx="13"/>
          </p:nvPr>
        </p:nvSpPr>
        <p:spPr bwMode="gray">
          <a:xfrm>
            <a:off x="1521619" y="1300163"/>
            <a:ext cx="2914650" cy="1543050"/>
          </a:xfrm>
        </p:spPr>
        <p:txBody>
          <a:bodyPr rIns="182880">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Text Placeholder 4">
            <a:extLst>
              <a:ext uri="{FF2B5EF4-FFF2-40B4-BE49-F238E27FC236}">
                <a16:creationId xmlns:a16="http://schemas.microsoft.com/office/drawing/2014/main" id="{7EB0060D-C493-064E-AA24-09547C88997A}"/>
              </a:ext>
            </a:extLst>
          </p:cNvPr>
          <p:cNvSpPr>
            <a:spLocks noGrp="1"/>
          </p:cNvSpPr>
          <p:nvPr>
            <p:ph type="body" sz="quarter" idx="18" hasCustomPrompt="1"/>
          </p:nvPr>
        </p:nvSpPr>
        <p:spPr bwMode="gray">
          <a:xfrm>
            <a:off x="4706541" y="1300163"/>
            <a:ext cx="1097280" cy="754380"/>
          </a:xfrm>
        </p:spPr>
        <p:txBody>
          <a:bodyPr>
            <a:noAutofit/>
          </a:bodyPr>
          <a:lstStyle>
            <a:lvl1pPr marL="0" indent="0">
              <a:lnSpc>
                <a:spcPct val="80000"/>
              </a:lnSpc>
              <a:spcAft>
                <a:spcPts val="0"/>
              </a:spcAft>
              <a:buFontTx/>
              <a:buNone/>
              <a:defRPr sz="7200" b="1">
                <a:solidFill>
                  <a:srgbClr val="DB536A"/>
                </a:solidFill>
              </a:defRPr>
            </a:lvl1pPr>
            <a:lvl2pPr marL="0" indent="0">
              <a:lnSpc>
                <a:spcPct val="80000"/>
              </a:lnSpc>
              <a:spcAft>
                <a:spcPts val="0"/>
              </a:spcAft>
              <a:buFontTx/>
              <a:buNone/>
              <a:defRPr sz="7200" b="1">
                <a:solidFill>
                  <a:srgbClr val="DB536A"/>
                </a:solidFill>
              </a:defRPr>
            </a:lvl2pPr>
            <a:lvl3pPr marL="0" indent="0">
              <a:lnSpc>
                <a:spcPct val="80000"/>
              </a:lnSpc>
              <a:spcAft>
                <a:spcPts val="0"/>
              </a:spcAft>
              <a:buFontTx/>
              <a:buNone/>
              <a:defRPr sz="7200" b="1">
                <a:solidFill>
                  <a:srgbClr val="DB536A"/>
                </a:solidFill>
              </a:defRPr>
            </a:lvl3pPr>
            <a:lvl4pPr marL="0" indent="0">
              <a:lnSpc>
                <a:spcPct val="80000"/>
              </a:lnSpc>
              <a:spcAft>
                <a:spcPts val="0"/>
              </a:spcAft>
              <a:buFontTx/>
              <a:buNone/>
              <a:defRPr sz="7200" b="1">
                <a:solidFill>
                  <a:srgbClr val="DB536A"/>
                </a:solidFill>
              </a:defRPr>
            </a:lvl4pPr>
            <a:lvl5pPr marL="0" indent="0">
              <a:lnSpc>
                <a:spcPct val="80000"/>
              </a:lnSpc>
              <a:spcAft>
                <a:spcPts val="0"/>
              </a:spcAft>
              <a:buFontTx/>
              <a:buNone/>
              <a:defRPr sz="7200" b="1">
                <a:solidFill>
                  <a:srgbClr val="DB536A"/>
                </a:solidFill>
              </a:defRPr>
            </a:lvl5pPr>
            <a:lvl6pPr marL="0" indent="0">
              <a:lnSpc>
                <a:spcPct val="80000"/>
              </a:lnSpc>
              <a:spcAft>
                <a:spcPts val="0"/>
              </a:spcAft>
              <a:buFontTx/>
              <a:buNone/>
              <a:defRPr sz="7200" b="1">
                <a:solidFill>
                  <a:srgbClr val="DB536A"/>
                </a:solidFill>
              </a:defRPr>
            </a:lvl6pPr>
            <a:lvl7pPr marL="0" indent="0">
              <a:lnSpc>
                <a:spcPct val="80000"/>
              </a:lnSpc>
              <a:spcAft>
                <a:spcPts val="0"/>
              </a:spcAft>
              <a:buFontTx/>
              <a:buNone/>
              <a:defRPr sz="7200" b="1">
                <a:solidFill>
                  <a:srgbClr val="DB536A"/>
                </a:solidFill>
              </a:defRPr>
            </a:lvl7pPr>
            <a:lvl8pPr marL="0" indent="0">
              <a:lnSpc>
                <a:spcPct val="80000"/>
              </a:lnSpc>
              <a:spcAft>
                <a:spcPts val="0"/>
              </a:spcAft>
              <a:buFontTx/>
              <a:buNone/>
              <a:defRPr sz="7200" b="1">
                <a:solidFill>
                  <a:srgbClr val="DB536A"/>
                </a:solidFill>
              </a:defRPr>
            </a:lvl8pPr>
            <a:lvl9pPr marL="0" indent="0">
              <a:lnSpc>
                <a:spcPct val="80000"/>
              </a:lnSpc>
              <a:spcAft>
                <a:spcPts val="0"/>
              </a:spcAft>
              <a:buFontTx/>
              <a:buNone/>
              <a:defRPr sz="7200" b="1">
                <a:solidFill>
                  <a:srgbClr val="DB536A"/>
                </a:solidFill>
              </a:defRPr>
            </a:lvl9pPr>
          </a:lstStyle>
          <a:p>
            <a:pPr lvl="0"/>
            <a:r>
              <a:rPr lang="en-US" dirty="0"/>
              <a:t>00</a:t>
            </a:r>
          </a:p>
        </p:txBody>
      </p:sp>
      <p:sp>
        <p:nvSpPr>
          <p:cNvPr id="17" name="Text Placeholder 5">
            <a:extLst>
              <a:ext uri="{FF2B5EF4-FFF2-40B4-BE49-F238E27FC236}">
                <a16:creationId xmlns:a16="http://schemas.microsoft.com/office/drawing/2014/main" id="{D2E61864-7397-CA45-B176-FD39B1BE21D7}"/>
              </a:ext>
            </a:extLst>
          </p:cNvPr>
          <p:cNvSpPr>
            <a:spLocks noGrp="1"/>
          </p:cNvSpPr>
          <p:nvPr>
            <p:ph type="body" sz="quarter" idx="17" hasCustomPrompt="1"/>
          </p:nvPr>
        </p:nvSpPr>
        <p:spPr bwMode="gray">
          <a:xfrm>
            <a:off x="4706541" y="2124875"/>
            <a:ext cx="1097280" cy="720090"/>
          </a:xfrm>
        </p:spPr>
        <p:txBody>
          <a:bodyPr>
            <a:noAutofit/>
          </a:bodyPr>
          <a:lstStyle>
            <a:lvl1pPr marL="0" indent="0">
              <a:spcAft>
                <a:spcPts val="0"/>
              </a:spcAft>
              <a:buFontTx/>
              <a:buNone/>
              <a:defRPr sz="1200" b="1">
                <a:solidFill>
                  <a:schemeClr val="tx1"/>
                </a:solidFill>
              </a:defRPr>
            </a:lvl1pPr>
            <a:lvl2pPr marL="0" indent="0">
              <a:spcAft>
                <a:spcPts val="0"/>
              </a:spcAft>
              <a:buFontTx/>
              <a:buNone/>
              <a:defRPr sz="1200" b="1">
                <a:solidFill>
                  <a:schemeClr val="tx1"/>
                </a:solidFill>
              </a:defRPr>
            </a:lvl2pPr>
            <a:lvl3pPr marL="0" indent="0">
              <a:spcAft>
                <a:spcPts val="0"/>
              </a:spcAft>
              <a:buFontTx/>
              <a:buNone/>
              <a:defRPr sz="1200" b="1">
                <a:solidFill>
                  <a:schemeClr val="tx1"/>
                </a:solidFill>
              </a:defRPr>
            </a:lvl3pPr>
            <a:lvl4pPr marL="0" indent="0">
              <a:spcAft>
                <a:spcPts val="0"/>
              </a:spcAft>
              <a:buFontTx/>
              <a:buNone/>
              <a:defRPr sz="1200" b="1">
                <a:solidFill>
                  <a:schemeClr val="tx1"/>
                </a:solidFill>
              </a:defRPr>
            </a:lvl4pPr>
            <a:lvl5pPr marL="0" indent="0">
              <a:spcAft>
                <a:spcPts val="0"/>
              </a:spcAft>
              <a:buFontTx/>
              <a:buNone/>
              <a:defRPr sz="1200" b="1">
                <a:solidFill>
                  <a:schemeClr val="tx1"/>
                </a:solidFill>
              </a:defRPr>
            </a:lvl5pPr>
            <a:lvl6pPr marL="0" indent="0">
              <a:spcAft>
                <a:spcPts val="0"/>
              </a:spcAft>
              <a:buFontTx/>
              <a:buNone/>
              <a:defRPr sz="1200" b="1">
                <a:solidFill>
                  <a:schemeClr val="tx1"/>
                </a:solidFill>
              </a:defRPr>
            </a:lvl6pPr>
            <a:lvl7pPr marL="0" indent="0">
              <a:spcAft>
                <a:spcPts val="0"/>
              </a:spcAft>
              <a:buFontTx/>
              <a:buNone/>
              <a:defRPr sz="1200" b="1">
                <a:solidFill>
                  <a:schemeClr val="tx1"/>
                </a:solidFill>
              </a:defRPr>
            </a:lvl7pPr>
            <a:lvl8pPr marL="0" indent="0">
              <a:spcAft>
                <a:spcPts val="0"/>
              </a:spcAft>
              <a:buFontTx/>
              <a:buNone/>
              <a:defRPr sz="1200" b="1">
                <a:solidFill>
                  <a:schemeClr val="tx1"/>
                </a:solidFill>
              </a:defRPr>
            </a:lvl8pPr>
            <a:lvl9pPr marL="0" indent="0">
              <a:spcAft>
                <a:spcPts val="0"/>
              </a:spcAft>
              <a:buFontTx/>
              <a:buNone/>
              <a:defRPr sz="1200" b="1">
                <a:solidFill>
                  <a:schemeClr val="tx1"/>
                </a:solidFill>
              </a:defRPr>
            </a:lvl9pPr>
          </a:lstStyle>
          <a:p>
            <a:pPr lvl="0"/>
            <a:r>
              <a:rPr lang="en-US" dirty="0"/>
              <a:t>[Category Name]</a:t>
            </a:r>
          </a:p>
        </p:txBody>
      </p:sp>
      <p:sp>
        <p:nvSpPr>
          <p:cNvPr id="16" name="Text Placeholder 6">
            <a:extLst>
              <a:ext uri="{FF2B5EF4-FFF2-40B4-BE49-F238E27FC236}">
                <a16:creationId xmlns:a16="http://schemas.microsoft.com/office/drawing/2014/main" id="{843F70DF-91C4-C849-B14B-CCA5EEFB25AF}"/>
              </a:ext>
            </a:extLst>
          </p:cNvPr>
          <p:cNvSpPr>
            <a:spLocks noGrp="1"/>
          </p:cNvSpPr>
          <p:nvPr>
            <p:ph type="body" sz="quarter" idx="16"/>
          </p:nvPr>
        </p:nvSpPr>
        <p:spPr bwMode="gray">
          <a:xfrm>
            <a:off x="5895976" y="1300163"/>
            <a:ext cx="2915840" cy="1543050"/>
          </a:xfrm>
        </p:spPr>
        <p:txBody>
          <a:bodyPr rIns="182880">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1" name="Text Placeholder 7">
            <a:extLst>
              <a:ext uri="{FF2B5EF4-FFF2-40B4-BE49-F238E27FC236}">
                <a16:creationId xmlns:a16="http://schemas.microsoft.com/office/drawing/2014/main" id="{512009F0-4886-6149-95E6-599C9EC18A30}"/>
              </a:ext>
            </a:extLst>
          </p:cNvPr>
          <p:cNvSpPr>
            <a:spLocks noGrp="1"/>
          </p:cNvSpPr>
          <p:nvPr>
            <p:ph type="body" sz="quarter" idx="21" hasCustomPrompt="1"/>
          </p:nvPr>
        </p:nvSpPr>
        <p:spPr bwMode="gray">
          <a:xfrm>
            <a:off x="332184" y="3118636"/>
            <a:ext cx="1097280" cy="754380"/>
          </a:xfrm>
        </p:spPr>
        <p:txBody>
          <a:bodyPr>
            <a:noAutofit/>
          </a:bodyPr>
          <a:lstStyle>
            <a:lvl1pPr marL="0" indent="0">
              <a:lnSpc>
                <a:spcPct val="80000"/>
              </a:lnSpc>
              <a:spcAft>
                <a:spcPts val="0"/>
              </a:spcAft>
              <a:buFontTx/>
              <a:buNone/>
              <a:defRPr sz="7200" b="1">
                <a:solidFill>
                  <a:schemeClr val="tx1"/>
                </a:solidFill>
              </a:defRPr>
            </a:lvl1pPr>
            <a:lvl2pPr marL="0" indent="0">
              <a:lnSpc>
                <a:spcPct val="80000"/>
              </a:lnSpc>
              <a:spcAft>
                <a:spcPts val="0"/>
              </a:spcAft>
              <a:buFontTx/>
              <a:buNone/>
              <a:defRPr sz="7200" b="1">
                <a:solidFill>
                  <a:schemeClr val="tx1"/>
                </a:solidFill>
              </a:defRPr>
            </a:lvl2pPr>
            <a:lvl3pPr marL="0" indent="0">
              <a:lnSpc>
                <a:spcPct val="80000"/>
              </a:lnSpc>
              <a:spcAft>
                <a:spcPts val="0"/>
              </a:spcAft>
              <a:buFontTx/>
              <a:buNone/>
              <a:defRPr sz="7200" b="1">
                <a:solidFill>
                  <a:schemeClr val="tx1"/>
                </a:solidFill>
              </a:defRPr>
            </a:lvl3pPr>
            <a:lvl4pPr marL="0" indent="0">
              <a:lnSpc>
                <a:spcPct val="80000"/>
              </a:lnSpc>
              <a:spcAft>
                <a:spcPts val="0"/>
              </a:spcAft>
              <a:buFontTx/>
              <a:buNone/>
              <a:defRPr sz="7200" b="1">
                <a:solidFill>
                  <a:schemeClr val="tx1"/>
                </a:solidFill>
              </a:defRPr>
            </a:lvl4pPr>
            <a:lvl5pPr marL="0" indent="0">
              <a:lnSpc>
                <a:spcPct val="80000"/>
              </a:lnSpc>
              <a:spcAft>
                <a:spcPts val="0"/>
              </a:spcAft>
              <a:buFontTx/>
              <a:buNone/>
              <a:defRPr sz="7200" b="1">
                <a:solidFill>
                  <a:schemeClr val="tx1"/>
                </a:solidFill>
              </a:defRPr>
            </a:lvl5pPr>
            <a:lvl6pPr marL="0" indent="0">
              <a:lnSpc>
                <a:spcPct val="80000"/>
              </a:lnSpc>
              <a:spcAft>
                <a:spcPts val="0"/>
              </a:spcAft>
              <a:buFontTx/>
              <a:buNone/>
              <a:defRPr sz="7200" b="1">
                <a:solidFill>
                  <a:schemeClr val="tx1"/>
                </a:solidFill>
              </a:defRPr>
            </a:lvl6pPr>
            <a:lvl7pPr marL="0" indent="0">
              <a:lnSpc>
                <a:spcPct val="80000"/>
              </a:lnSpc>
              <a:spcAft>
                <a:spcPts val="0"/>
              </a:spcAft>
              <a:buFontTx/>
              <a:buNone/>
              <a:defRPr sz="7200" b="1">
                <a:solidFill>
                  <a:schemeClr val="tx1"/>
                </a:solidFill>
              </a:defRPr>
            </a:lvl7pPr>
            <a:lvl8pPr marL="0" indent="0">
              <a:lnSpc>
                <a:spcPct val="80000"/>
              </a:lnSpc>
              <a:spcAft>
                <a:spcPts val="0"/>
              </a:spcAft>
              <a:buFontTx/>
              <a:buNone/>
              <a:defRPr sz="7200" b="1">
                <a:solidFill>
                  <a:schemeClr val="tx1"/>
                </a:solidFill>
              </a:defRPr>
            </a:lvl8pPr>
            <a:lvl9pPr marL="0" indent="0">
              <a:lnSpc>
                <a:spcPct val="80000"/>
              </a:lnSpc>
              <a:spcAft>
                <a:spcPts val="0"/>
              </a:spcAft>
              <a:buFontTx/>
              <a:buNone/>
              <a:defRPr sz="7200" b="1">
                <a:solidFill>
                  <a:schemeClr val="tx1"/>
                </a:solidFill>
              </a:defRPr>
            </a:lvl9pPr>
          </a:lstStyle>
          <a:p>
            <a:pPr lvl="0"/>
            <a:r>
              <a:rPr lang="en-US" dirty="0"/>
              <a:t>00</a:t>
            </a:r>
          </a:p>
        </p:txBody>
      </p:sp>
      <p:sp>
        <p:nvSpPr>
          <p:cNvPr id="20" name="Text Placeholder 8">
            <a:extLst>
              <a:ext uri="{FF2B5EF4-FFF2-40B4-BE49-F238E27FC236}">
                <a16:creationId xmlns:a16="http://schemas.microsoft.com/office/drawing/2014/main" id="{5AADC160-BEF5-5840-ACD9-F4E6E6C06131}"/>
              </a:ext>
            </a:extLst>
          </p:cNvPr>
          <p:cNvSpPr>
            <a:spLocks noGrp="1"/>
          </p:cNvSpPr>
          <p:nvPr>
            <p:ph type="body" sz="quarter" idx="20" hasCustomPrompt="1"/>
          </p:nvPr>
        </p:nvSpPr>
        <p:spPr bwMode="gray">
          <a:xfrm>
            <a:off x="332184" y="3942398"/>
            <a:ext cx="1097280" cy="720090"/>
          </a:xfrm>
        </p:spPr>
        <p:txBody>
          <a:bodyPr>
            <a:noAutofit/>
          </a:bodyPr>
          <a:lstStyle>
            <a:lvl1pPr marL="0" indent="0">
              <a:spcAft>
                <a:spcPts val="0"/>
              </a:spcAft>
              <a:buFontTx/>
              <a:buNone/>
              <a:defRPr sz="1200" b="1">
                <a:solidFill>
                  <a:schemeClr val="tx1"/>
                </a:solidFill>
              </a:defRPr>
            </a:lvl1pPr>
            <a:lvl2pPr marL="0" indent="0">
              <a:spcAft>
                <a:spcPts val="0"/>
              </a:spcAft>
              <a:buFontTx/>
              <a:buNone/>
              <a:defRPr sz="1200" b="1">
                <a:solidFill>
                  <a:schemeClr val="tx1"/>
                </a:solidFill>
              </a:defRPr>
            </a:lvl2pPr>
            <a:lvl3pPr marL="0" indent="0">
              <a:spcAft>
                <a:spcPts val="0"/>
              </a:spcAft>
              <a:buFontTx/>
              <a:buNone/>
              <a:defRPr sz="1200" b="1">
                <a:solidFill>
                  <a:schemeClr val="tx1"/>
                </a:solidFill>
              </a:defRPr>
            </a:lvl3pPr>
            <a:lvl4pPr marL="0" indent="0">
              <a:spcAft>
                <a:spcPts val="0"/>
              </a:spcAft>
              <a:buFontTx/>
              <a:buNone/>
              <a:defRPr sz="1200" b="1">
                <a:solidFill>
                  <a:schemeClr val="tx1"/>
                </a:solidFill>
              </a:defRPr>
            </a:lvl4pPr>
            <a:lvl5pPr marL="0" indent="0">
              <a:spcAft>
                <a:spcPts val="0"/>
              </a:spcAft>
              <a:buFontTx/>
              <a:buNone/>
              <a:defRPr sz="1200" b="1">
                <a:solidFill>
                  <a:schemeClr val="tx1"/>
                </a:solidFill>
              </a:defRPr>
            </a:lvl5pPr>
            <a:lvl6pPr marL="0" indent="0">
              <a:spcAft>
                <a:spcPts val="0"/>
              </a:spcAft>
              <a:buFontTx/>
              <a:buNone/>
              <a:defRPr sz="1200" b="1">
                <a:solidFill>
                  <a:schemeClr val="tx1"/>
                </a:solidFill>
              </a:defRPr>
            </a:lvl6pPr>
            <a:lvl7pPr marL="0" indent="0">
              <a:spcAft>
                <a:spcPts val="0"/>
              </a:spcAft>
              <a:buFontTx/>
              <a:buNone/>
              <a:defRPr sz="1200" b="1">
                <a:solidFill>
                  <a:schemeClr val="tx1"/>
                </a:solidFill>
              </a:defRPr>
            </a:lvl7pPr>
            <a:lvl8pPr marL="0" indent="0">
              <a:spcAft>
                <a:spcPts val="0"/>
              </a:spcAft>
              <a:buFontTx/>
              <a:buNone/>
              <a:defRPr sz="1200" b="1">
                <a:solidFill>
                  <a:schemeClr val="tx1"/>
                </a:solidFill>
              </a:defRPr>
            </a:lvl8pPr>
            <a:lvl9pPr marL="0" indent="0">
              <a:spcAft>
                <a:spcPts val="0"/>
              </a:spcAft>
              <a:buFontTx/>
              <a:buNone/>
              <a:defRPr sz="1200" b="1">
                <a:solidFill>
                  <a:schemeClr val="tx1"/>
                </a:solidFill>
              </a:defRPr>
            </a:lvl9pPr>
          </a:lstStyle>
          <a:p>
            <a:pPr lvl="0"/>
            <a:r>
              <a:rPr lang="en-US" dirty="0"/>
              <a:t>[Category Name]</a:t>
            </a:r>
          </a:p>
        </p:txBody>
      </p:sp>
      <p:sp>
        <p:nvSpPr>
          <p:cNvPr id="19" name="Text Placeholder 9">
            <a:extLst>
              <a:ext uri="{FF2B5EF4-FFF2-40B4-BE49-F238E27FC236}">
                <a16:creationId xmlns:a16="http://schemas.microsoft.com/office/drawing/2014/main" id="{7055AB89-DE22-6444-98FE-EFAB70903E48}"/>
              </a:ext>
            </a:extLst>
          </p:cNvPr>
          <p:cNvSpPr>
            <a:spLocks noGrp="1"/>
          </p:cNvSpPr>
          <p:nvPr>
            <p:ph type="body" sz="quarter" idx="19"/>
          </p:nvPr>
        </p:nvSpPr>
        <p:spPr bwMode="gray">
          <a:xfrm>
            <a:off x="1521618" y="3118636"/>
            <a:ext cx="2915842" cy="1543050"/>
          </a:xfrm>
        </p:spPr>
        <p:txBody>
          <a:bodyPr rIns="182880">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4" name="Text Placeholder 10">
            <a:extLst>
              <a:ext uri="{FF2B5EF4-FFF2-40B4-BE49-F238E27FC236}">
                <a16:creationId xmlns:a16="http://schemas.microsoft.com/office/drawing/2014/main" id="{E932F4EE-6DCD-064C-8A6E-7D99FC351034}"/>
              </a:ext>
            </a:extLst>
          </p:cNvPr>
          <p:cNvSpPr>
            <a:spLocks noGrp="1"/>
          </p:cNvSpPr>
          <p:nvPr>
            <p:ph type="body" sz="quarter" idx="24" hasCustomPrompt="1"/>
          </p:nvPr>
        </p:nvSpPr>
        <p:spPr bwMode="gray">
          <a:xfrm>
            <a:off x="4706540" y="3117529"/>
            <a:ext cx="1097280" cy="754380"/>
          </a:xfrm>
        </p:spPr>
        <p:txBody>
          <a:bodyPr>
            <a:noAutofit/>
          </a:bodyPr>
          <a:lstStyle>
            <a:lvl1pPr marL="0" indent="0">
              <a:lnSpc>
                <a:spcPct val="80000"/>
              </a:lnSpc>
              <a:spcAft>
                <a:spcPts val="0"/>
              </a:spcAft>
              <a:buFontTx/>
              <a:buNone/>
              <a:defRPr sz="7200" b="1">
                <a:solidFill>
                  <a:srgbClr val="464646"/>
                </a:solidFill>
              </a:defRPr>
            </a:lvl1pPr>
            <a:lvl2pPr marL="0" indent="0">
              <a:lnSpc>
                <a:spcPct val="80000"/>
              </a:lnSpc>
              <a:spcAft>
                <a:spcPts val="0"/>
              </a:spcAft>
              <a:buFontTx/>
              <a:buNone/>
              <a:defRPr sz="7200" b="1">
                <a:solidFill>
                  <a:srgbClr val="464646"/>
                </a:solidFill>
              </a:defRPr>
            </a:lvl2pPr>
            <a:lvl3pPr marL="0" indent="0">
              <a:lnSpc>
                <a:spcPct val="80000"/>
              </a:lnSpc>
              <a:spcAft>
                <a:spcPts val="0"/>
              </a:spcAft>
              <a:buFontTx/>
              <a:buNone/>
              <a:defRPr sz="7200" b="1">
                <a:solidFill>
                  <a:srgbClr val="464646"/>
                </a:solidFill>
              </a:defRPr>
            </a:lvl3pPr>
            <a:lvl4pPr marL="0" indent="0">
              <a:lnSpc>
                <a:spcPct val="80000"/>
              </a:lnSpc>
              <a:spcAft>
                <a:spcPts val="0"/>
              </a:spcAft>
              <a:buFontTx/>
              <a:buNone/>
              <a:defRPr sz="7200" b="1">
                <a:solidFill>
                  <a:srgbClr val="464646"/>
                </a:solidFill>
              </a:defRPr>
            </a:lvl4pPr>
            <a:lvl5pPr marL="0" indent="0">
              <a:lnSpc>
                <a:spcPct val="80000"/>
              </a:lnSpc>
              <a:spcAft>
                <a:spcPts val="0"/>
              </a:spcAft>
              <a:buFontTx/>
              <a:buNone/>
              <a:defRPr sz="7200" b="1">
                <a:solidFill>
                  <a:srgbClr val="464646"/>
                </a:solidFill>
              </a:defRPr>
            </a:lvl5pPr>
            <a:lvl6pPr marL="0" indent="0">
              <a:lnSpc>
                <a:spcPct val="80000"/>
              </a:lnSpc>
              <a:spcAft>
                <a:spcPts val="0"/>
              </a:spcAft>
              <a:buFontTx/>
              <a:buNone/>
              <a:defRPr sz="7200" b="1">
                <a:solidFill>
                  <a:srgbClr val="464646"/>
                </a:solidFill>
              </a:defRPr>
            </a:lvl6pPr>
            <a:lvl7pPr marL="0" indent="0">
              <a:lnSpc>
                <a:spcPct val="80000"/>
              </a:lnSpc>
              <a:spcAft>
                <a:spcPts val="0"/>
              </a:spcAft>
              <a:buFontTx/>
              <a:buNone/>
              <a:defRPr sz="7200" b="1">
                <a:solidFill>
                  <a:srgbClr val="464646"/>
                </a:solidFill>
              </a:defRPr>
            </a:lvl7pPr>
            <a:lvl8pPr marL="0" indent="0">
              <a:lnSpc>
                <a:spcPct val="80000"/>
              </a:lnSpc>
              <a:spcAft>
                <a:spcPts val="0"/>
              </a:spcAft>
              <a:buFontTx/>
              <a:buNone/>
              <a:defRPr sz="7200" b="1">
                <a:solidFill>
                  <a:srgbClr val="464646"/>
                </a:solidFill>
              </a:defRPr>
            </a:lvl8pPr>
            <a:lvl9pPr marL="0" indent="0">
              <a:lnSpc>
                <a:spcPct val="80000"/>
              </a:lnSpc>
              <a:spcAft>
                <a:spcPts val="0"/>
              </a:spcAft>
              <a:buFontTx/>
              <a:buNone/>
              <a:defRPr sz="7200" b="1">
                <a:solidFill>
                  <a:srgbClr val="464646"/>
                </a:solidFill>
              </a:defRPr>
            </a:lvl9pPr>
          </a:lstStyle>
          <a:p>
            <a:pPr lvl="0"/>
            <a:r>
              <a:rPr lang="en-US" dirty="0"/>
              <a:t>00</a:t>
            </a:r>
          </a:p>
        </p:txBody>
      </p:sp>
      <p:sp>
        <p:nvSpPr>
          <p:cNvPr id="23" name="Text Placeholder 11">
            <a:extLst>
              <a:ext uri="{FF2B5EF4-FFF2-40B4-BE49-F238E27FC236}">
                <a16:creationId xmlns:a16="http://schemas.microsoft.com/office/drawing/2014/main" id="{49896FAF-3675-FD48-BABC-7A81793ED379}"/>
              </a:ext>
            </a:extLst>
          </p:cNvPr>
          <p:cNvSpPr>
            <a:spLocks noGrp="1"/>
          </p:cNvSpPr>
          <p:nvPr>
            <p:ph type="body" sz="quarter" idx="23" hasCustomPrompt="1"/>
          </p:nvPr>
        </p:nvSpPr>
        <p:spPr bwMode="gray">
          <a:xfrm>
            <a:off x="4706543" y="4011930"/>
            <a:ext cx="1097280" cy="650558"/>
          </a:xfrm>
        </p:spPr>
        <p:txBody>
          <a:bodyPr>
            <a:noAutofit/>
          </a:bodyPr>
          <a:lstStyle>
            <a:lvl1pPr marL="0" indent="0">
              <a:spcAft>
                <a:spcPts val="0"/>
              </a:spcAft>
              <a:buFontTx/>
              <a:buNone/>
              <a:defRPr sz="1200" b="1">
                <a:solidFill>
                  <a:schemeClr val="tx1"/>
                </a:solidFill>
              </a:defRPr>
            </a:lvl1pPr>
            <a:lvl2pPr marL="0" indent="0">
              <a:spcAft>
                <a:spcPts val="0"/>
              </a:spcAft>
              <a:buFontTx/>
              <a:buNone/>
              <a:defRPr sz="1200" b="1">
                <a:solidFill>
                  <a:schemeClr val="tx1"/>
                </a:solidFill>
              </a:defRPr>
            </a:lvl2pPr>
            <a:lvl3pPr marL="0" indent="0">
              <a:spcAft>
                <a:spcPts val="0"/>
              </a:spcAft>
              <a:buFontTx/>
              <a:buNone/>
              <a:defRPr sz="1200" b="1">
                <a:solidFill>
                  <a:schemeClr val="tx1"/>
                </a:solidFill>
              </a:defRPr>
            </a:lvl3pPr>
            <a:lvl4pPr marL="0" indent="0">
              <a:spcAft>
                <a:spcPts val="0"/>
              </a:spcAft>
              <a:buFontTx/>
              <a:buNone/>
              <a:defRPr sz="1200" b="1">
                <a:solidFill>
                  <a:schemeClr val="tx1"/>
                </a:solidFill>
              </a:defRPr>
            </a:lvl4pPr>
            <a:lvl5pPr marL="0" indent="0">
              <a:spcAft>
                <a:spcPts val="0"/>
              </a:spcAft>
              <a:buFontTx/>
              <a:buNone/>
              <a:defRPr sz="1200" b="1">
                <a:solidFill>
                  <a:schemeClr val="tx1"/>
                </a:solidFill>
              </a:defRPr>
            </a:lvl5pPr>
            <a:lvl6pPr marL="0" indent="0">
              <a:spcAft>
                <a:spcPts val="0"/>
              </a:spcAft>
              <a:buFontTx/>
              <a:buNone/>
              <a:defRPr sz="1200" b="1">
                <a:solidFill>
                  <a:schemeClr val="tx1"/>
                </a:solidFill>
              </a:defRPr>
            </a:lvl6pPr>
            <a:lvl7pPr marL="0" indent="0">
              <a:spcAft>
                <a:spcPts val="0"/>
              </a:spcAft>
              <a:buFontTx/>
              <a:buNone/>
              <a:defRPr sz="1200" b="1">
                <a:solidFill>
                  <a:schemeClr val="tx1"/>
                </a:solidFill>
              </a:defRPr>
            </a:lvl7pPr>
            <a:lvl8pPr marL="0" indent="0">
              <a:spcAft>
                <a:spcPts val="0"/>
              </a:spcAft>
              <a:buFontTx/>
              <a:buNone/>
              <a:defRPr sz="1200" b="1">
                <a:solidFill>
                  <a:schemeClr val="tx1"/>
                </a:solidFill>
              </a:defRPr>
            </a:lvl8pPr>
            <a:lvl9pPr marL="0" indent="0">
              <a:spcAft>
                <a:spcPts val="0"/>
              </a:spcAft>
              <a:buFontTx/>
              <a:buNone/>
              <a:defRPr sz="1200" b="1">
                <a:solidFill>
                  <a:schemeClr val="tx1"/>
                </a:solidFill>
              </a:defRPr>
            </a:lvl9pPr>
          </a:lstStyle>
          <a:p>
            <a:pPr lvl="0"/>
            <a:r>
              <a:rPr lang="en-US" dirty="0"/>
              <a:t>[Category Name]</a:t>
            </a:r>
          </a:p>
        </p:txBody>
      </p:sp>
      <p:sp>
        <p:nvSpPr>
          <p:cNvPr id="22" name="Text Placeholder 12">
            <a:extLst>
              <a:ext uri="{FF2B5EF4-FFF2-40B4-BE49-F238E27FC236}">
                <a16:creationId xmlns:a16="http://schemas.microsoft.com/office/drawing/2014/main" id="{367D9585-0D57-9745-BB17-400CB807CCAF}"/>
              </a:ext>
            </a:extLst>
          </p:cNvPr>
          <p:cNvSpPr>
            <a:spLocks noGrp="1"/>
          </p:cNvSpPr>
          <p:nvPr>
            <p:ph type="body" sz="quarter" idx="22"/>
          </p:nvPr>
        </p:nvSpPr>
        <p:spPr bwMode="gray">
          <a:xfrm>
            <a:off x="5895976" y="3118636"/>
            <a:ext cx="2915840" cy="1543850"/>
          </a:xfrm>
        </p:spPr>
        <p:txBody>
          <a:bodyPr rIns="182880">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Footer Placeholder">
            <a:extLst>
              <a:ext uri="{FF2B5EF4-FFF2-40B4-BE49-F238E27FC236}">
                <a16:creationId xmlns:a16="http://schemas.microsoft.com/office/drawing/2014/main" id="{37EC187C-5363-C142-B64F-F15999B8B950}"/>
              </a:ext>
            </a:extLst>
          </p:cNvPr>
          <p:cNvSpPr>
            <a:spLocks noGrp="1"/>
          </p:cNvSpPr>
          <p:nvPr>
            <p:ph type="ftr" sz="quarter" idx="10"/>
          </p:nvPr>
        </p:nvSpPr>
        <p:spPr/>
        <p:txBody>
          <a:bodyPr/>
          <a:lstStyle/>
          <a:p>
            <a:r>
              <a:rPr lang="en-US" dirty="0" smtClean="0"/>
              <a:t>Data Analytics Enabling Consultancy Services - CEO Update Meeting 2019.06.28</a:t>
            </a:r>
            <a:endParaRPr lang="en-US" dirty="0"/>
          </a:p>
        </p:txBody>
      </p:sp>
      <p:sp>
        <p:nvSpPr>
          <p:cNvPr id="25" name="Footnotes">
            <a:extLst>
              <a:ext uri="{FF2B5EF4-FFF2-40B4-BE49-F238E27FC236}">
                <a16:creationId xmlns:a16="http://schemas.microsoft.com/office/drawing/2014/main" id="{F1D73492-E659-4448-966F-4635BA9FCF49}"/>
              </a:ext>
            </a:extLst>
          </p:cNvPr>
          <p:cNvSpPr>
            <a:spLocks noGrp="1"/>
          </p:cNvSpPr>
          <p:nvPr>
            <p:ph type="body" sz="quarter" idx="25"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4" name="Date Placeholder">
            <a:extLst>
              <a:ext uri="{FF2B5EF4-FFF2-40B4-BE49-F238E27FC236}">
                <a16:creationId xmlns:a16="http://schemas.microsoft.com/office/drawing/2014/main" id="{CAB6925F-A4AD-DA42-ACD3-7FA130A5DC3E}"/>
              </a:ext>
            </a:extLst>
          </p:cNvPr>
          <p:cNvSpPr>
            <a:spLocks noGrp="1"/>
          </p:cNvSpPr>
          <p:nvPr>
            <p:ph type="dt" sz="half" idx="11"/>
          </p:nvPr>
        </p:nvSpPr>
        <p:spPr/>
        <p:txBody>
          <a:bodyPr/>
          <a:lstStyle/>
          <a:p>
            <a:r>
              <a:rPr lang="en-US" dirty="0" smtClean="0"/>
              <a:t>June 2019</a:t>
            </a:r>
            <a:endParaRPr lang="en-US" dirty="0"/>
          </a:p>
        </p:txBody>
      </p:sp>
      <p:sp>
        <p:nvSpPr>
          <p:cNvPr id="5" name="Slide Number Placeholder">
            <a:extLst>
              <a:ext uri="{FF2B5EF4-FFF2-40B4-BE49-F238E27FC236}">
                <a16:creationId xmlns:a16="http://schemas.microsoft.com/office/drawing/2014/main" id="{6EACE07B-0316-F046-829A-445D6CABB4D3}"/>
              </a:ext>
            </a:extLst>
          </p:cNvPr>
          <p:cNvSpPr>
            <a:spLocks noGrp="1"/>
          </p:cNvSpPr>
          <p:nvPr>
            <p:ph type="sldNum" sz="quarter" idx="12"/>
          </p:nvPr>
        </p:nvSpPr>
        <p:spPr/>
        <p:txBody>
          <a:bodyPr/>
          <a:lstStyle/>
          <a:p>
            <a:fld id="{F06B2653-D1AD-46BA-BB88-3123B5BA212E}" type="slidenum">
              <a:rPr lang="en-US" smtClean="0"/>
              <a:pPr/>
              <a:t>‹#›</a:t>
            </a:fld>
            <a:endParaRPr lang="en-US" dirty="0"/>
          </a:p>
        </p:txBody>
      </p:sp>
      <p:sp>
        <p:nvSpPr>
          <p:cNvPr id="6" name="Title 5">
            <a:extLst>
              <a:ext uri="{FF2B5EF4-FFF2-40B4-BE49-F238E27FC236}">
                <a16:creationId xmlns:a16="http://schemas.microsoft.com/office/drawing/2014/main" id="{DCAE1691-0B5B-C24B-B05C-701FA2D22744}"/>
              </a:ext>
            </a:extLst>
          </p:cNvPr>
          <p:cNvSpPr>
            <a:spLocks noGrp="1"/>
          </p:cNvSpPr>
          <p:nvPr>
            <p:ph type="title" hasCustomPrompt="1"/>
          </p:nvPr>
        </p:nvSpPr>
        <p:spPr/>
        <p:txBody>
          <a:bodyPr/>
          <a:lstStyle>
            <a:lvl1pPr>
              <a:defRPr/>
            </a:lvl1pPr>
          </a:lstStyle>
          <a:p>
            <a:r>
              <a:rPr lang="en-US" dirty="0"/>
              <a:t>[Slide title]</a:t>
            </a:r>
          </a:p>
        </p:txBody>
      </p:sp>
    </p:spTree>
    <p:extLst>
      <p:ext uri="{BB962C8B-B14F-4D97-AF65-F5344CB8AC3E}">
        <p14:creationId xmlns:p14="http://schemas.microsoft.com/office/powerpoint/2010/main" val="3136043828"/>
      </p:ext>
    </p:extLst>
  </p:cSld>
  <p:clrMapOvr>
    <a:masterClrMapping/>
  </p:clrMapOvr>
  <p:timing>
    <p:tnLst>
      <p:par>
        <p:cTn id="1" dur="indefinite" restart="never" nodeType="tmRoot"/>
      </p:par>
    </p:tnLst>
  </p:timing>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p:cSld name="Four Big Colour Blocks">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5003E272-31E5-B446-B091-7298F137F8B1}"/>
              </a:ext>
            </a:extLst>
          </p:cNvPr>
          <p:cNvSpPr>
            <a:spLocks noGrp="1"/>
          </p:cNvSpPr>
          <p:nvPr>
            <p:ph type="title" hasCustomPrompt="1"/>
          </p:nvPr>
        </p:nvSpPr>
        <p:spPr/>
        <p:txBody>
          <a:bodyPr/>
          <a:lstStyle/>
          <a:p>
            <a:r>
              <a:rPr lang="en-US" dirty="0"/>
              <a:t>[Slide title]</a:t>
            </a:r>
          </a:p>
        </p:txBody>
      </p:sp>
      <p:sp>
        <p:nvSpPr>
          <p:cNvPr id="26" name="Subtitle">
            <a:extLst>
              <a:ext uri="{FF2B5EF4-FFF2-40B4-BE49-F238E27FC236}">
                <a16:creationId xmlns:a16="http://schemas.microsoft.com/office/drawing/2014/main" id="{65E09AE2-CCF1-41E1-867C-BB4EF812B9EC}"/>
              </a:ext>
            </a:extLst>
          </p:cNvPr>
          <p:cNvSpPr>
            <a:spLocks noGrp="1"/>
          </p:cNvSpPr>
          <p:nvPr>
            <p:ph type="subTitle" idx="26"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6" name="Burgundy">
            <a:extLst>
              <a:ext uri="{FF2B5EF4-FFF2-40B4-BE49-F238E27FC236}">
                <a16:creationId xmlns:a16="http://schemas.microsoft.com/office/drawing/2014/main" id="{CD1E7C1D-4CCC-2446-92A2-C00943C1D1D4}"/>
              </a:ext>
            </a:extLst>
          </p:cNvPr>
          <p:cNvSpPr/>
          <p:nvPr/>
        </p:nvSpPr>
        <p:spPr bwMode="gray">
          <a:xfrm>
            <a:off x="332184" y="1300163"/>
            <a:ext cx="4239816" cy="168021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5" name="Text Placeholder 1">
            <a:extLst>
              <a:ext uri="{FF2B5EF4-FFF2-40B4-BE49-F238E27FC236}">
                <a16:creationId xmlns:a16="http://schemas.microsoft.com/office/drawing/2014/main" id="{67562605-603B-7346-BD66-E0BCE22860B3}"/>
              </a:ext>
            </a:extLst>
          </p:cNvPr>
          <p:cNvSpPr>
            <a:spLocks noGrp="1"/>
          </p:cNvSpPr>
          <p:nvPr>
            <p:ph type="body" sz="quarter" idx="15" hasCustomPrompt="1"/>
          </p:nvPr>
        </p:nvSpPr>
        <p:spPr bwMode="gray">
          <a:xfrm>
            <a:off x="603504" y="1508759"/>
            <a:ext cx="1220724" cy="445770"/>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14" name="Text Placeholder 2">
            <a:extLst>
              <a:ext uri="{FF2B5EF4-FFF2-40B4-BE49-F238E27FC236}">
                <a16:creationId xmlns:a16="http://schemas.microsoft.com/office/drawing/2014/main" id="{607EA69E-C97B-2748-B995-85ECAE76ABA6}"/>
              </a:ext>
            </a:extLst>
          </p:cNvPr>
          <p:cNvSpPr>
            <a:spLocks noGrp="1"/>
          </p:cNvSpPr>
          <p:nvPr>
            <p:ph type="body" sz="quarter" idx="14" hasCustomPrompt="1"/>
          </p:nvPr>
        </p:nvSpPr>
        <p:spPr bwMode="gray">
          <a:xfrm>
            <a:off x="603504" y="2054632"/>
            <a:ext cx="1220724" cy="786539"/>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1" name="Text Placeholder 3">
            <a:extLst>
              <a:ext uri="{FF2B5EF4-FFF2-40B4-BE49-F238E27FC236}">
                <a16:creationId xmlns:a16="http://schemas.microsoft.com/office/drawing/2014/main" id="{45A84443-E940-CF4D-9891-CD02D9DF642D}"/>
              </a:ext>
            </a:extLst>
          </p:cNvPr>
          <p:cNvSpPr>
            <a:spLocks noGrp="1"/>
          </p:cNvSpPr>
          <p:nvPr>
            <p:ph type="body" sz="quarter" idx="13"/>
          </p:nvPr>
        </p:nvSpPr>
        <p:spPr bwMode="gray">
          <a:xfrm>
            <a:off x="1924052" y="2054632"/>
            <a:ext cx="2513408" cy="786540"/>
          </a:xfrm>
        </p:spPr>
        <p:txBody>
          <a:bodyPr>
            <a:noAutofit/>
          </a:bodyPr>
          <a:lstStyle>
            <a:lvl1pPr>
              <a:spcAft>
                <a:spcPts val="225"/>
              </a:spcAft>
              <a:defRPr sz="900">
                <a:solidFill>
                  <a:schemeClr val="bg1"/>
                </a:solidFill>
              </a:defRPr>
            </a:lvl1pPr>
            <a:lvl2pPr>
              <a:spcAft>
                <a:spcPts val="225"/>
              </a:spcAft>
              <a:defRPr sz="900">
                <a:solidFill>
                  <a:schemeClr val="bg1"/>
                </a:solidFill>
              </a:defRPr>
            </a:lvl2pPr>
            <a:lvl3pPr>
              <a:spcAft>
                <a:spcPts val="225"/>
              </a:spcAft>
              <a:defRPr sz="900">
                <a:solidFill>
                  <a:schemeClr val="bg1"/>
                </a:solidFill>
              </a:defRPr>
            </a:lvl3pPr>
            <a:lvl4pPr>
              <a:spcAft>
                <a:spcPts val="225"/>
              </a:spcAft>
              <a:defRPr sz="900">
                <a:solidFill>
                  <a:schemeClr val="bg1"/>
                </a:solidFill>
              </a:defRPr>
            </a:lvl4pPr>
            <a:lvl5pPr>
              <a:spcAft>
                <a:spcPts val="225"/>
              </a:spcAft>
              <a:defRPr sz="900">
                <a:solidFill>
                  <a:schemeClr val="bg1"/>
                </a:solidFill>
              </a:defRPr>
            </a:lvl5pPr>
            <a:lvl6pPr>
              <a:spcAft>
                <a:spcPts val="225"/>
              </a:spcAft>
              <a:defRPr sz="900">
                <a:solidFill>
                  <a:schemeClr val="bg1"/>
                </a:solidFill>
              </a:defRPr>
            </a:lvl6pPr>
            <a:lvl7pPr>
              <a:spcAft>
                <a:spcPts val="225"/>
              </a:spcAft>
              <a:defRPr sz="900">
                <a:solidFill>
                  <a:schemeClr val="bg1"/>
                </a:solidFill>
              </a:defRPr>
            </a:lvl7pPr>
            <a:lvl8pPr>
              <a:spcAft>
                <a:spcPts val="225"/>
              </a:spcAft>
              <a:defRPr sz="900">
                <a:solidFill>
                  <a:schemeClr val="bg1"/>
                </a:solidFill>
              </a:defRPr>
            </a:lvl8pPr>
            <a:lvl9pPr>
              <a:spcAft>
                <a:spcPts val="225"/>
              </a:spcAft>
              <a:defRPr sz="900">
                <a:solidFill>
                  <a:schemeClr val="bg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ose">
            <a:extLst>
              <a:ext uri="{FF2B5EF4-FFF2-40B4-BE49-F238E27FC236}">
                <a16:creationId xmlns:a16="http://schemas.microsoft.com/office/drawing/2014/main" id="{122BB8E3-78BA-604F-8B29-C6FE7039DBE2}"/>
              </a:ext>
            </a:extLst>
          </p:cNvPr>
          <p:cNvSpPr/>
          <p:nvPr/>
        </p:nvSpPr>
        <p:spPr bwMode="gray">
          <a:xfrm>
            <a:off x="4572001" y="1300163"/>
            <a:ext cx="4239815" cy="168021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8" name="Text Placeholder 4">
            <a:extLst>
              <a:ext uri="{FF2B5EF4-FFF2-40B4-BE49-F238E27FC236}">
                <a16:creationId xmlns:a16="http://schemas.microsoft.com/office/drawing/2014/main" id="{7EB0060D-C493-064E-AA24-09547C88997A}"/>
              </a:ext>
            </a:extLst>
          </p:cNvPr>
          <p:cNvSpPr>
            <a:spLocks noGrp="1"/>
          </p:cNvSpPr>
          <p:nvPr>
            <p:ph type="body" sz="quarter" idx="18" hasCustomPrompt="1"/>
          </p:nvPr>
        </p:nvSpPr>
        <p:spPr bwMode="gray">
          <a:xfrm>
            <a:off x="4843319" y="1508759"/>
            <a:ext cx="1220724"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17" name="Text Placeholder 5">
            <a:extLst>
              <a:ext uri="{FF2B5EF4-FFF2-40B4-BE49-F238E27FC236}">
                <a16:creationId xmlns:a16="http://schemas.microsoft.com/office/drawing/2014/main" id="{D2E61864-7397-CA45-B176-FD39B1BE21D7}"/>
              </a:ext>
            </a:extLst>
          </p:cNvPr>
          <p:cNvSpPr>
            <a:spLocks noGrp="1"/>
          </p:cNvSpPr>
          <p:nvPr>
            <p:ph type="body" sz="quarter" idx="17" hasCustomPrompt="1"/>
          </p:nvPr>
        </p:nvSpPr>
        <p:spPr bwMode="gray">
          <a:xfrm>
            <a:off x="4843319" y="2054632"/>
            <a:ext cx="1220724" cy="786539"/>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6" name="Text Placeholder 6">
            <a:extLst>
              <a:ext uri="{FF2B5EF4-FFF2-40B4-BE49-F238E27FC236}">
                <a16:creationId xmlns:a16="http://schemas.microsoft.com/office/drawing/2014/main" id="{843F70DF-91C4-C849-B14B-CCA5EEFB25AF}"/>
              </a:ext>
            </a:extLst>
          </p:cNvPr>
          <p:cNvSpPr>
            <a:spLocks noGrp="1"/>
          </p:cNvSpPr>
          <p:nvPr>
            <p:ph type="body" sz="quarter" idx="16"/>
          </p:nvPr>
        </p:nvSpPr>
        <p:spPr bwMode="gray">
          <a:xfrm>
            <a:off x="6163867" y="2054632"/>
            <a:ext cx="2513408" cy="786540"/>
          </a:xfrm>
        </p:spPr>
        <p:txBody>
          <a:bodyPr>
            <a:noAutofit/>
          </a:bodyPr>
          <a:lstStyle>
            <a:lvl1pPr>
              <a:spcAft>
                <a:spcPts val="225"/>
              </a:spcAft>
              <a:defRPr sz="900">
                <a:solidFill>
                  <a:schemeClr val="bg1"/>
                </a:solidFill>
              </a:defRPr>
            </a:lvl1pPr>
            <a:lvl2pPr>
              <a:spcAft>
                <a:spcPts val="225"/>
              </a:spcAft>
              <a:defRPr sz="900">
                <a:solidFill>
                  <a:schemeClr val="bg1"/>
                </a:solidFill>
              </a:defRPr>
            </a:lvl2pPr>
            <a:lvl3pPr>
              <a:spcAft>
                <a:spcPts val="225"/>
              </a:spcAft>
              <a:defRPr sz="900">
                <a:solidFill>
                  <a:schemeClr val="bg1"/>
                </a:solidFill>
              </a:defRPr>
            </a:lvl3pPr>
            <a:lvl4pPr>
              <a:spcAft>
                <a:spcPts val="225"/>
              </a:spcAft>
              <a:defRPr sz="900">
                <a:solidFill>
                  <a:schemeClr val="bg1"/>
                </a:solidFill>
              </a:defRPr>
            </a:lvl4pPr>
            <a:lvl5pPr>
              <a:spcAft>
                <a:spcPts val="225"/>
              </a:spcAft>
              <a:defRPr sz="900">
                <a:solidFill>
                  <a:schemeClr val="bg1"/>
                </a:solidFill>
              </a:defRPr>
            </a:lvl5pPr>
            <a:lvl6pPr>
              <a:spcAft>
                <a:spcPts val="225"/>
              </a:spcAft>
              <a:defRPr sz="900">
                <a:solidFill>
                  <a:schemeClr val="bg1"/>
                </a:solidFill>
              </a:defRPr>
            </a:lvl6pPr>
            <a:lvl7pPr>
              <a:spcAft>
                <a:spcPts val="225"/>
              </a:spcAft>
              <a:defRPr sz="900">
                <a:solidFill>
                  <a:schemeClr val="bg1"/>
                </a:solidFill>
              </a:defRPr>
            </a:lvl7pPr>
            <a:lvl8pPr>
              <a:spcAft>
                <a:spcPts val="225"/>
              </a:spcAft>
              <a:defRPr sz="900">
                <a:solidFill>
                  <a:schemeClr val="bg1"/>
                </a:solidFill>
              </a:defRPr>
            </a:lvl8pPr>
            <a:lvl9pPr>
              <a:spcAft>
                <a:spcPts val="225"/>
              </a:spcAft>
              <a:defRPr sz="900">
                <a:solidFill>
                  <a:schemeClr val="bg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Black">
            <a:extLst>
              <a:ext uri="{FF2B5EF4-FFF2-40B4-BE49-F238E27FC236}">
                <a16:creationId xmlns:a16="http://schemas.microsoft.com/office/drawing/2014/main" id="{BBB7BF80-91B1-474B-B07B-85D47D294397}"/>
              </a:ext>
            </a:extLst>
          </p:cNvPr>
          <p:cNvSpPr/>
          <p:nvPr/>
        </p:nvSpPr>
        <p:spPr bwMode="gray">
          <a:xfrm>
            <a:off x="332184" y="2980373"/>
            <a:ext cx="4239816" cy="1682115"/>
          </a:xfrm>
          <a:prstGeom prst="rect">
            <a:avLst/>
          </a:prstGeom>
          <a:solidFill>
            <a:srgbClr val="00000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1" name="Text Placeholder 7">
            <a:extLst>
              <a:ext uri="{FF2B5EF4-FFF2-40B4-BE49-F238E27FC236}">
                <a16:creationId xmlns:a16="http://schemas.microsoft.com/office/drawing/2014/main" id="{512009F0-4886-6149-95E6-599C9EC18A30}"/>
              </a:ext>
            </a:extLst>
          </p:cNvPr>
          <p:cNvSpPr>
            <a:spLocks noGrp="1"/>
          </p:cNvSpPr>
          <p:nvPr>
            <p:ph type="body" sz="quarter" idx="21" hasCustomPrompt="1"/>
          </p:nvPr>
        </p:nvSpPr>
        <p:spPr bwMode="gray">
          <a:xfrm>
            <a:off x="603504" y="3188969"/>
            <a:ext cx="1220724"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20" name="Text Placeholder 8">
            <a:extLst>
              <a:ext uri="{FF2B5EF4-FFF2-40B4-BE49-F238E27FC236}">
                <a16:creationId xmlns:a16="http://schemas.microsoft.com/office/drawing/2014/main" id="{5AADC160-BEF5-5840-ACD9-F4E6E6C06131}"/>
              </a:ext>
            </a:extLst>
          </p:cNvPr>
          <p:cNvSpPr>
            <a:spLocks noGrp="1"/>
          </p:cNvSpPr>
          <p:nvPr>
            <p:ph type="body" sz="quarter" idx="20" hasCustomPrompt="1"/>
          </p:nvPr>
        </p:nvSpPr>
        <p:spPr bwMode="gray">
          <a:xfrm>
            <a:off x="603504" y="3734842"/>
            <a:ext cx="1220724" cy="786539"/>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9" name="Text Placeholder 9">
            <a:extLst>
              <a:ext uri="{FF2B5EF4-FFF2-40B4-BE49-F238E27FC236}">
                <a16:creationId xmlns:a16="http://schemas.microsoft.com/office/drawing/2014/main" id="{7055AB89-DE22-6444-98FE-EFAB70903E48}"/>
              </a:ext>
            </a:extLst>
          </p:cNvPr>
          <p:cNvSpPr>
            <a:spLocks noGrp="1"/>
          </p:cNvSpPr>
          <p:nvPr>
            <p:ph type="body" sz="quarter" idx="19"/>
          </p:nvPr>
        </p:nvSpPr>
        <p:spPr bwMode="gray">
          <a:xfrm>
            <a:off x="1924053" y="3734842"/>
            <a:ext cx="2513407" cy="786540"/>
          </a:xfrm>
        </p:spPr>
        <p:txBody>
          <a:bodyPr>
            <a:noAutofit/>
          </a:bodyPr>
          <a:lstStyle>
            <a:lvl1pPr>
              <a:spcAft>
                <a:spcPts val="225"/>
              </a:spcAft>
              <a:defRPr sz="900">
                <a:solidFill>
                  <a:schemeClr val="bg1"/>
                </a:solidFill>
              </a:defRPr>
            </a:lvl1pPr>
            <a:lvl2pPr>
              <a:spcAft>
                <a:spcPts val="225"/>
              </a:spcAft>
              <a:defRPr sz="900">
                <a:solidFill>
                  <a:schemeClr val="bg1"/>
                </a:solidFill>
              </a:defRPr>
            </a:lvl2pPr>
            <a:lvl3pPr>
              <a:spcAft>
                <a:spcPts val="225"/>
              </a:spcAft>
              <a:defRPr sz="900">
                <a:solidFill>
                  <a:schemeClr val="bg1"/>
                </a:solidFill>
              </a:defRPr>
            </a:lvl3pPr>
            <a:lvl4pPr>
              <a:spcAft>
                <a:spcPts val="225"/>
              </a:spcAft>
              <a:defRPr sz="900">
                <a:solidFill>
                  <a:schemeClr val="bg1"/>
                </a:solidFill>
              </a:defRPr>
            </a:lvl4pPr>
            <a:lvl5pPr>
              <a:spcAft>
                <a:spcPts val="225"/>
              </a:spcAft>
              <a:defRPr sz="900">
                <a:solidFill>
                  <a:schemeClr val="bg1"/>
                </a:solidFill>
              </a:defRPr>
            </a:lvl5pPr>
            <a:lvl6pPr>
              <a:spcAft>
                <a:spcPts val="225"/>
              </a:spcAft>
              <a:defRPr sz="900">
                <a:solidFill>
                  <a:schemeClr val="bg1"/>
                </a:solidFill>
              </a:defRPr>
            </a:lvl6pPr>
            <a:lvl7pPr>
              <a:spcAft>
                <a:spcPts val="225"/>
              </a:spcAft>
              <a:defRPr sz="900">
                <a:solidFill>
                  <a:schemeClr val="bg1"/>
                </a:solidFill>
              </a:defRPr>
            </a:lvl7pPr>
            <a:lvl8pPr>
              <a:spcAft>
                <a:spcPts val="225"/>
              </a:spcAft>
              <a:defRPr sz="900">
                <a:solidFill>
                  <a:schemeClr val="bg1"/>
                </a:solidFill>
              </a:defRPr>
            </a:lvl8pPr>
            <a:lvl9pPr>
              <a:spcAft>
                <a:spcPts val="225"/>
              </a:spcAft>
              <a:defRPr sz="900">
                <a:solidFill>
                  <a:schemeClr val="bg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Grey">
            <a:extLst>
              <a:ext uri="{FF2B5EF4-FFF2-40B4-BE49-F238E27FC236}">
                <a16:creationId xmlns:a16="http://schemas.microsoft.com/office/drawing/2014/main" id="{5332822A-CB52-C74F-AE53-F657B6BEA30E}"/>
              </a:ext>
            </a:extLst>
          </p:cNvPr>
          <p:cNvSpPr/>
          <p:nvPr/>
        </p:nvSpPr>
        <p:spPr bwMode="gray">
          <a:xfrm>
            <a:off x="4572000" y="2980373"/>
            <a:ext cx="4239815" cy="1682115"/>
          </a:xfrm>
          <a:prstGeom prst="rect">
            <a:avLst/>
          </a:prstGeom>
          <a:solidFill>
            <a:srgbClr val="464646"/>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4" name="Text Placeholder 10">
            <a:extLst>
              <a:ext uri="{FF2B5EF4-FFF2-40B4-BE49-F238E27FC236}">
                <a16:creationId xmlns:a16="http://schemas.microsoft.com/office/drawing/2014/main" id="{E932F4EE-6DCD-064C-8A6E-7D99FC351034}"/>
              </a:ext>
            </a:extLst>
          </p:cNvPr>
          <p:cNvSpPr>
            <a:spLocks noGrp="1"/>
          </p:cNvSpPr>
          <p:nvPr>
            <p:ph type="body" sz="quarter" idx="24" hasCustomPrompt="1"/>
          </p:nvPr>
        </p:nvSpPr>
        <p:spPr bwMode="gray">
          <a:xfrm>
            <a:off x="4843320" y="3188969"/>
            <a:ext cx="1220723"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23" name="Text Placeholder 11">
            <a:extLst>
              <a:ext uri="{FF2B5EF4-FFF2-40B4-BE49-F238E27FC236}">
                <a16:creationId xmlns:a16="http://schemas.microsoft.com/office/drawing/2014/main" id="{49896FAF-3675-FD48-BABC-7A81793ED379}"/>
              </a:ext>
            </a:extLst>
          </p:cNvPr>
          <p:cNvSpPr>
            <a:spLocks noGrp="1"/>
          </p:cNvSpPr>
          <p:nvPr>
            <p:ph type="body" sz="quarter" idx="23" hasCustomPrompt="1"/>
          </p:nvPr>
        </p:nvSpPr>
        <p:spPr bwMode="gray">
          <a:xfrm>
            <a:off x="4843320" y="3734842"/>
            <a:ext cx="1220723" cy="786539"/>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22" name="Text Placeholder 12">
            <a:extLst>
              <a:ext uri="{FF2B5EF4-FFF2-40B4-BE49-F238E27FC236}">
                <a16:creationId xmlns:a16="http://schemas.microsoft.com/office/drawing/2014/main" id="{367D9585-0D57-9745-BB17-400CB807CCAF}"/>
              </a:ext>
            </a:extLst>
          </p:cNvPr>
          <p:cNvSpPr>
            <a:spLocks noGrp="1"/>
          </p:cNvSpPr>
          <p:nvPr>
            <p:ph type="body" sz="quarter" idx="22"/>
          </p:nvPr>
        </p:nvSpPr>
        <p:spPr bwMode="gray">
          <a:xfrm>
            <a:off x="6163867" y="3734842"/>
            <a:ext cx="2513409" cy="786540"/>
          </a:xfrm>
        </p:spPr>
        <p:txBody>
          <a:bodyPr>
            <a:noAutofit/>
          </a:bodyPr>
          <a:lstStyle>
            <a:lvl1pPr>
              <a:spcAft>
                <a:spcPts val="225"/>
              </a:spcAft>
              <a:defRPr sz="900">
                <a:solidFill>
                  <a:schemeClr val="bg1"/>
                </a:solidFill>
              </a:defRPr>
            </a:lvl1pPr>
            <a:lvl2pPr>
              <a:spcAft>
                <a:spcPts val="225"/>
              </a:spcAft>
              <a:defRPr sz="900">
                <a:solidFill>
                  <a:schemeClr val="bg1"/>
                </a:solidFill>
              </a:defRPr>
            </a:lvl2pPr>
            <a:lvl3pPr>
              <a:spcAft>
                <a:spcPts val="225"/>
              </a:spcAft>
              <a:defRPr sz="900">
                <a:solidFill>
                  <a:schemeClr val="bg1"/>
                </a:solidFill>
              </a:defRPr>
            </a:lvl3pPr>
            <a:lvl4pPr>
              <a:spcAft>
                <a:spcPts val="225"/>
              </a:spcAft>
              <a:defRPr sz="900">
                <a:solidFill>
                  <a:schemeClr val="bg1"/>
                </a:solidFill>
              </a:defRPr>
            </a:lvl4pPr>
            <a:lvl5pPr>
              <a:spcAft>
                <a:spcPts val="225"/>
              </a:spcAft>
              <a:defRPr sz="900">
                <a:solidFill>
                  <a:schemeClr val="bg1"/>
                </a:solidFill>
              </a:defRPr>
            </a:lvl5pPr>
            <a:lvl6pPr>
              <a:spcAft>
                <a:spcPts val="225"/>
              </a:spcAft>
              <a:defRPr sz="900">
                <a:solidFill>
                  <a:schemeClr val="bg1"/>
                </a:solidFill>
              </a:defRPr>
            </a:lvl6pPr>
            <a:lvl7pPr>
              <a:spcAft>
                <a:spcPts val="225"/>
              </a:spcAft>
              <a:defRPr sz="900">
                <a:solidFill>
                  <a:schemeClr val="bg1"/>
                </a:solidFill>
              </a:defRPr>
            </a:lvl7pPr>
            <a:lvl8pPr>
              <a:spcAft>
                <a:spcPts val="225"/>
              </a:spcAft>
              <a:defRPr sz="900">
                <a:solidFill>
                  <a:schemeClr val="bg1"/>
                </a:solidFill>
              </a:defRPr>
            </a:lvl8pPr>
            <a:lvl9pPr>
              <a:spcAft>
                <a:spcPts val="225"/>
              </a:spcAft>
              <a:defRPr sz="900">
                <a:solidFill>
                  <a:schemeClr val="bg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Footer Placeholder">
            <a:extLst>
              <a:ext uri="{FF2B5EF4-FFF2-40B4-BE49-F238E27FC236}">
                <a16:creationId xmlns:a16="http://schemas.microsoft.com/office/drawing/2014/main" id="{37EC187C-5363-C142-B64F-F15999B8B950}"/>
              </a:ext>
            </a:extLst>
          </p:cNvPr>
          <p:cNvSpPr>
            <a:spLocks noGrp="1"/>
          </p:cNvSpPr>
          <p:nvPr>
            <p:ph type="ftr" sz="quarter" idx="10"/>
          </p:nvPr>
        </p:nvSpPr>
        <p:spPr/>
        <p:txBody>
          <a:bodyPr/>
          <a:lstStyle/>
          <a:p>
            <a:r>
              <a:rPr lang="en-US" dirty="0" smtClean="0"/>
              <a:t>Data Analytics Enabling Consultancy Services - CEO Update Meeting 2019.06.28</a:t>
            </a:r>
            <a:endParaRPr lang="en-US" dirty="0"/>
          </a:p>
        </p:txBody>
      </p:sp>
      <p:sp>
        <p:nvSpPr>
          <p:cNvPr id="25" name="Footnotes">
            <a:extLst>
              <a:ext uri="{FF2B5EF4-FFF2-40B4-BE49-F238E27FC236}">
                <a16:creationId xmlns:a16="http://schemas.microsoft.com/office/drawing/2014/main" id="{F1D73492-E659-4448-966F-4635BA9FCF49}"/>
              </a:ext>
            </a:extLst>
          </p:cNvPr>
          <p:cNvSpPr>
            <a:spLocks noGrp="1"/>
          </p:cNvSpPr>
          <p:nvPr>
            <p:ph type="body" sz="quarter" idx="25"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4" name="Date Placeholder">
            <a:extLst>
              <a:ext uri="{FF2B5EF4-FFF2-40B4-BE49-F238E27FC236}">
                <a16:creationId xmlns:a16="http://schemas.microsoft.com/office/drawing/2014/main" id="{CAB6925F-A4AD-DA42-ACD3-7FA130A5DC3E}"/>
              </a:ext>
            </a:extLst>
          </p:cNvPr>
          <p:cNvSpPr>
            <a:spLocks noGrp="1"/>
          </p:cNvSpPr>
          <p:nvPr>
            <p:ph type="dt" sz="half" idx="11"/>
          </p:nvPr>
        </p:nvSpPr>
        <p:spPr/>
        <p:txBody>
          <a:bodyPr/>
          <a:lstStyle/>
          <a:p>
            <a:r>
              <a:rPr lang="en-US" dirty="0" smtClean="0"/>
              <a:t>June 2019</a:t>
            </a:r>
            <a:endParaRPr lang="en-US" dirty="0"/>
          </a:p>
        </p:txBody>
      </p:sp>
      <p:sp>
        <p:nvSpPr>
          <p:cNvPr id="5" name="Slide Number Placeholder">
            <a:extLst>
              <a:ext uri="{FF2B5EF4-FFF2-40B4-BE49-F238E27FC236}">
                <a16:creationId xmlns:a16="http://schemas.microsoft.com/office/drawing/2014/main" id="{6EACE07B-0316-F046-829A-445D6CABB4D3}"/>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231875157"/>
      </p:ext>
    </p:extLst>
  </p:cSld>
  <p:clrMapOvr>
    <a:masterClrMapping/>
  </p:clrMapOvr>
  <p:timing>
    <p:tnLst>
      <p:par>
        <p:cTn id="1" dur="indefinite" restart="never" nodeType="tmRoot"/>
      </p:par>
    </p:tnLst>
  </p:timing>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p:cSld name="Four Small Colour Blocks">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5003E272-31E5-B446-B091-7298F137F8B1}"/>
              </a:ext>
            </a:extLst>
          </p:cNvPr>
          <p:cNvSpPr>
            <a:spLocks noGrp="1"/>
          </p:cNvSpPr>
          <p:nvPr>
            <p:ph type="title" hasCustomPrompt="1"/>
          </p:nvPr>
        </p:nvSpPr>
        <p:spPr/>
        <p:txBody>
          <a:bodyPr/>
          <a:lstStyle/>
          <a:p>
            <a:r>
              <a:rPr lang="en-US" dirty="0"/>
              <a:t>[Slide title]</a:t>
            </a:r>
          </a:p>
        </p:txBody>
      </p:sp>
      <p:sp>
        <p:nvSpPr>
          <p:cNvPr id="26" name="Subtitle">
            <a:extLst>
              <a:ext uri="{FF2B5EF4-FFF2-40B4-BE49-F238E27FC236}">
                <a16:creationId xmlns:a16="http://schemas.microsoft.com/office/drawing/2014/main" id="{65E09AE2-CCF1-41E1-867C-BB4EF812B9EC}"/>
              </a:ext>
            </a:extLst>
          </p:cNvPr>
          <p:cNvSpPr>
            <a:spLocks noGrp="1"/>
          </p:cNvSpPr>
          <p:nvPr>
            <p:ph type="subTitle" idx="26"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6" name="Burgundy">
            <a:extLst>
              <a:ext uri="{FF2B5EF4-FFF2-40B4-BE49-F238E27FC236}">
                <a16:creationId xmlns:a16="http://schemas.microsoft.com/office/drawing/2014/main" id="{CD1E7C1D-4CCC-2446-92A2-C00943C1D1D4}"/>
              </a:ext>
            </a:extLst>
          </p:cNvPr>
          <p:cNvSpPr/>
          <p:nvPr/>
        </p:nvSpPr>
        <p:spPr bwMode="gray">
          <a:xfrm>
            <a:off x="332184" y="1300163"/>
            <a:ext cx="1543811" cy="1544802"/>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5" name="Text Placeholder 1">
            <a:extLst>
              <a:ext uri="{FF2B5EF4-FFF2-40B4-BE49-F238E27FC236}">
                <a16:creationId xmlns:a16="http://schemas.microsoft.com/office/drawing/2014/main" id="{67562605-603B-7346-BD66-E0BCE22860B3}"/>
              </a:ext>
            </a:extLst>
          </p:cNvPr>
          <p:cNvSpPr>
            <a:spLocks noGrp="1"/>
          </p:cNvSpPr>
          <p:nvPr>
            <p:ph type="body" sz="quarter" idx="15" hasCustomPrompt="1"/>
          </p:nvPr>
        </p:nvSpPr>
        <p:spPr bwMode="gray">
          <a:xfrm>
            <a:off x="466344" y="1508759"/>
            <a:ext cx="1268730" cy="445770"/>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14" name="Text Placeholder 2">
            <a:extLst>
              <a:ext uri="{FF2B5EF4-FFF2-40B4-BE49-F238E27FC236}">
                <a16:creationId xmlns:a16="http://schemas.microsoft.com/office/drawing/2014/main" id="{607EA69E-C97B-2748-B995-85ECAE76ABA6}"/>
              </a:ext>
            </a:extLst>
          </p:cNvPr>
          <p:cNvSpPr>
            <a:spLocks noGrp="1"/>
          </p:cNvSpPr>
          <p:nvPr>
            <p:ph type="body" sz="quarter" idx="14" hasCustomPrompt="1"/>
          </p:nvPr>
        </p:nvSpPr>
        <p:spPr bwMode="gray">
          <a:xfrm>
            <a:off x="466725" y="2057399"/>
            <a:ext cx="1268349" cy="651510"/>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1" name="Text Placeholder 3">
            <a:extLst>
              <a:ext uri="{FF2B5EF4-FFF2-40B4-BE49-F238E27FC236}">
                <a16:creationId xmlns:a16="http://schemas.microsoft.com/office/drawing/2014/main" id="{45A84443-E940-CF4D-9891-CD02D9DF642D}"/>
              </a:ext>
            </a:extLst>
          </p:cNvPr>
          <p:cNvSpPr>
            <a:spLocks noGrp="1"/>
          </p:cNvSpPr>
          <p:nvPr>
            <p:ph type="body" sz="quarter" idx="13"/>
          </p:nvPr>
        </p:nvSpPr>
        <p:spPr bwMode="gray">
          <a:xfrm>
            <a:off x="2044017" y="1300162"/>
            <a:ext cx="2393443" cy="1540153"/>
          </a:xfrm>
        </p:spPr>
        <p:txBody>
          <a:bodyPr>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ose">
            <a:extLst>
              <a:ext uri="{FF2B5EF4-FFF2-40B4-BE49-F238E27FC236}">
                <a16:creationId xmlns:a16="http://schemas.microsoft.com/office/drawing/2014/main" id="{122BB8E3-78BA-604F-8B29-C6FE7039DBE2}"/>
              </a:ext>
            </a:extLst>
          </p:cNvPr>
          <p:cNvSpPr/>
          <p:nvPr/>
        </p:nvSpPr>
        <p:spPr bwMode="gray">
          <a:xfrm>
            <a:off x="4706542" y="1300163"/>
            <a:ext cx="1543050" cy="154305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18" name="Text Placeholder 4">
            <a:extLst>
              <a:ext uri="{FF2B5EF4-FFF2-40B4-BE49-F238E27FC236}">
                <a16:creationId xmlns:a16="http://schemas.microsoft.com/office/drawing/2014/main" id="{7EB0060D-C493-064E-AA24-09547C88997A}"/>
              </a:ext>
            </a:extLst>
          </p:cNvPr>
          <p:cNvSpPr>
            <a:spLocks noGrp="1"/>
          </p:cNvSpPr>
          <p:nvPr>
            <p:ph type="body" sz="quarter" idx="18" hasCustomPrompt="1"/>
          </p:nvPr>
        </p:nvSpPr>
        <p:spPr bwMode="gray">
          <a:xfrm>
            <a:off x="4841748" y="1508759"/>
            <a:ext cx="1268730"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17" name="Text Placeholder 5">
            <a:extLst>
              <a:ext uri="{FF2B5EF4-FFF2-40B4-BE49-F238E27FC236}">
                <a16:creationId xmlns:a16="http://schemas.microsoft.com/office/drawing/2014/main" id="{D2E61864-7397-CA45-B176-FD39B1BE21D7}"/>
              </a:ext>
            </a:extLst>
          </p:cNvPr>
          <p:cNvSpPr>
            <a:spLocks noGrp="1"/>
          </p:cNvSpPr>
          <p:nvPr>
            <p:ph type="body" sz="quarter" idx="17" hasCustomPrompt="1"/>
          </p:nvPr>
        </p:nvSpPr>
        <p:spPr bwMode="gray">
          <a:xfrm>
            <a:off x="4841748" y="2057399"/>
            <a:ext cx="1268730" cy="651510"/>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6" name="Text Placeholder 6">
            <a:extLst>
              <a:ext uri="{FF2B5EF4-FFF2-40B4-BE49-F238E27FC236}">
                <a16:creationId xmlns:a16="http://schemas.microsoft.com/office/drawing/2014/main" id="{843F70DF-91C4-C849-B14B-CCA5EEFB25AF}"/>
              </a:ext>
            </a:extLst>
          </p:cNvPr>
          <p:cNvSpPr>
            <a:spLocks noGrp="1"/>
          </p:cNvSpPr>
          <p:nvPr>
            <p:ph type="body" sz="quarter" idx="16"/>
          </p:nvPr>
        </p:nvSpPr>
        <p:spPr bwMode="gray">
          <a:xfrm>
            <a:off x="6418373" y="1300163"/>
            <a:ext cx="2393442" cy="1543050"/>
          </a:xfrm>
        </p:spPr>
        <p:txBody>
          <a:bodyPr>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Black">
            <a:extLst>
              <a:ext uri="{FF2B5EF4-FFF2-40B4-BE49-F238E27FC236}">
                <a16:creationId xmlns:a16="http://schemas.microsoft.com/office/drawing/2014/main" id="{BBB7BF80-91B1-474B-B07B-85D47D294397}"/>
              </a:ext>
            </a:extLst>
          </p:cNvPr>
          <p:cNvSpPr/>
          <p:nvPr/>
        </p:nvSpPr>
        <p:spPr bwMode="gray">
          <a:xfrm>
            <a:off x="332184" y="3119283"/>
            <a:ext cx="1543811" cy="1543204"/>
          </a:xfrm>
          <a:prstGeom prst="rect">
            <a:avLst/>
          </a:prstGeom>
          <a:solidFill>
            <a:srgbClr val="00000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1" name="Text Placeholder 7">
            <a:extLst>
              <a:ext uri="{FF2B5EF4-FFF2-40B4-BE49-F238E27FC236}">
                <a16:creationId xmlns:a16="http://schemas.microsoft.com/office/drawing/2014/main" id="{512009F0-4886-6149-95E6-599C9EC18A30}"/>
              </a:ext>
            </a:extLst>
          </p:cNvPr>
          <p:cNvSpPr>
            <a:spLocks noGrp="1"/>
          </p:cNvSpPr>
          <p:nvPr>
            <p:ph type="body" sz="quarter" idx="21" hasCustomPrompt="1"/>
          </p:nvPr>
        </p:nvSpPr>
        <p:spPr bwMode="gray">
          <a:xfrm>
            <a:off x="466725" y="3326130"/>
            <a:ext cx="1268349"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20" name="Text Placeholder 8">
            <a:extLst>
              <a:ext uri="{FF2B5EF4-FFF2-40B4-BE49-F238E27FC236}">
                <a16:creationId xmlns:a16="http://schemas.microsoft.com/office/drawing/2014/main" id="{5AADC160-BEF5-5840-ACD9-F4E6E6C06131}"/>
              </a:ext>
            </a:extLst>
          </p:cNvPr>
          <p:cNvSpPr>
            <a:spLocks noGrp="1"/>
          </p:cNvSpPr>
          <p:nvPr>
            <p:ph type="body" sz="quarter" idx="20" hasCustomPrompt="1"/>
          </p:nvPr>
        </p:nvSpPr>
        <p:spPr bwMode="gray">
          <a:xfrm>
            <a:off x="466725" y="3874770"/>
            <a:ext cx="1268348" cy="658368"/>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19" name="Text Placeholder 9">
            <a:extLst>
              <a:ext uri="{FF2B5EF4-FFF2-40B4-BE49-F238E27FC236}">
                <a16:creationId xmlns:a16="http://schemas.microsoft.com/office/drawing/2014/main" id="{7055AB89-DE22-6444-98FE-EFAB70903E48}"/>
              </a:ext>
            </a:extLst>
          </p:cNvPr>
          <p:cNvSpPr>
            <a:spLocks noGrp="1"/>
          </p:cNvSpPr>
          <p:nvPr>
            <p:ph type="body" sz="quarter" idx="19"/>
          </p:nvPr>
        </p:nvSpPr>
        <p:spPr bwMode="gray">
          <a:xfrm>
            <a:off x="2044018" y="3118636"/>
            <a:ext cx="2393442" cy="1543050"/>
          </a:xfrm>
        </p:spPr>
        <p:txBody>
          <a:bodyPr>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Grey">
            <a:extLst>
              <a:ext uri="{FF2B5EF4-FFF2-40B4-BE49-F238E27FC236}">
                <a16:creationId xmlns:a16="http://schemas.microsoft.com/office/drawing/2014/main" id="{5332822A-CB52-C74F-AE53-F657B6BEA30E}"/>
              </a:ext>
            </a:extLst>
          </p:cNvPr>
          <p:cNvSpPr/>
          <p:nvPr/>
        </p:nvSpPr>
        <p:spPr bwMode="gray">
          <a:xfrm>
            <a:off x="4706542" y="3119437"/>
            <a:ext cx="1543050" cy="1543050"/>
          </a:xfrm>
          <a:prstGeom prst="rect">
            <a:avLst/>
          </a:prstGeom>
          <a:solidFill>
            <a:srgbClr val="464646"/>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4" name="Text Placeholder 10">
            <a:extLst>
              <a:ext uri="{FF2B5EF4-FFF2-40B4-BE49-F238E27FC236}">
                <a16:creationId xmlns:a16="http://schemas.microsoft.com/office/drawing/2014/main" id="{E932F4EE-6DCD-064C-8A6E-7D99FC351034}"/>
              </a:ext>
            </a:extLst>
          </p:cNvPr>
          <p:cNvSpPr>
            <a:spLocks noGrp="1"/>
          </p:cNvSpPr>
          <p:nvPr>
            <p:ph type="body" sz="quarter" idx="24" hasCustomPrompt="1"/>
          </p:nvPr>
        </p:nvSpPr>
        <p:spPr bwMode="gray">
          <a:xfrm>
            <a:off x="4841748" y="3326130"/>
            <a:ext cx="1268730" cy="445514"/>
          </a:xfrm>
        </p:spPr>
        <p:txBody>
          <a:bodyPr>
            <a:noAutofit/>
          </a:bodyPr>
          <a:lstStyle>
            <a:lvl1pPr marL="0" indent="0">
              <a:lnSpc>
                <a:spcPct val="80000"/>
              </a:lnSpc>
              <a:spcAft>
                <a:spcPts val="0"/>
              </a:spcAft>
              <a:buFontTx/>
              <a:buNone/>
              <a:defRPr sz="3000">
                <a:solidFill>
                  <a:schemeClr val="bg1"/>
                </a:solidFill>
              </a:defRPr>
            </a:lvl1pPr>
            <a:lvl2pPr marL="0" indent="0">
              <a:lnSpc>
                <a:spcPct val="80000"/>
              </a:lnSpc>
              <a:spcAft>
                <a:spcPts val="0"/>
              </a:spcAft>
              <a:buFontTx/>
              <a:buNone/>
              <a:defRPr sz="3000">
                <a:solidFill>
                  <a:schemeClr val="bg1"/>
                </a:solidFill>
              </a:defRPr>
            </a:lvl2pPr>
            <a:lvl3pPr marL="0" indent="0">
              <a:lnSpc>
                <a:spcPct val="80000"/>
              </a:lnSpc>
              <a:spcAft>
                <a:spcPts val="0"/>
              </a:spcAft>
              <a:buFontTx/>
              <a:buNone/>
              <a:defRPr sz="3000">
                <a:solidFill>
                  <a:schemeClr val="bg1"/>
                </a:solidFill>
              </a:defRPr>
            </a:lvl3pPr>
            <a:lvl4pPr marL="0" indent="0">
              <a:lnSpc>
                <a:spcPct val="80000"/>
              </a:lnSpc>
              <a:spcAft>
                <a:spcPts val="0"/>
              </a:spcAft>
              <a:buFontTx/>
              <a:buNone/>
              <a:defRPr sz="3000">
                <a:solidFill>
                  <a:schemeClr val="bg1"/>
                </a:solidFill>
              </a:defRPr>
            </a:lvl4pPr>
            <a:lvl5pPr marL="0" indent="0">
              <a:lnSpc>
                <a:spcPct val="80000"/>
              </a:lnSpc>
              <a:spcAft>
                <a:spcPts val="0"/>
              </a:spcAft>
              <a:buFontTx/>
              <a:buNone/>
              <a:defRPr sz="3000">
                <a:solidFill>
                  <a:schemeClr val="bg1"/>
                </a:solidFill>
              </a:defRPr>
            </a:lvl5pPr>
            <a:lvl6pPr marL="0" indent="0">
              <a:lnSpc>
                <a:spcPct val="80000"/>
              </a:lnSpc>
              <a:spcAft>
                <a:spcPts val="0"/>
              </a:spcAft>
              <a:buFontTx/>
              <a:buNone/>
              <a:defRPr sz="3000">
                <a:solidFill>
                  <a:schemeClr val="bg1"/>
                </a:solidFill>
              </a:defRPr>
            </a:lvl6pPr>
            <a:lvl7pPr marL="0" indent="0">
              <a:lnSpc>
                <a:spcPct val="80000"/>
              </a:lnSpc>
              <a:spcAft>
                <a:spcPts val="0"/>
              </a:spcAft>
              <a:buFontTx/>
              <a:buNone/>
              <a:defRPr sz="3000">
                <a:solidFill>
                  <a:schemeClr val="bg1"/>
                </a:solidFill>
              </a:defRPr>
            </a:lvl7pPr>
            <a:lvl8pPr marL="0" indent="0">
              <a:lnSpc>
                <a:spcPct val="80000"/>
              </a:lnSpc>
              <a:spcAft>
                <a:spcPts val="0"/>
              </a:spcAft>
              <a:buFontTx/>
              <a:buNone/>
              <a:defRPr sz="3000">
                <a:solidFill>
                  <a:schemeClr val="bg1"/>
                </a:solidFill>
              </a:defRPr>
            </a:lvl8pPr>
            <a:lvl9pPr marL="0" indent="0">
              <a:lnSpc>
                <a:spcPct val="80000"/>
              </a:lnSpc>
              <a:spcAft>
                <a:spcPts val="0"/>
              </a:spcAft>
              <a:buFontTx/>
              <a:buNone/>
              <a:defRPr sz="3000">
                <a:solidFill>
                  <a:schemeClr val="bg1"/>
                </a:solidFill>
              </a:defRPr>
            </a:lvl9pPr>
          </a:lstStyle>
          <a:p>
            <a:pPr lvl="0"/>
            <a:r>
              <a:rPr lang="en-US" dirty="0"/>
              <a:t>0</a:t>
            </a:r>
          </a:p>
        </p:txBody>
      </p:sp>
      <p:sp>
        <p:nvSpPr>
          <p:cNvPr id="23" name="Text Placeholder 11">
            <a:extLst>
              <a:ext uri="{FF2B5EF4-FFF2-40B4-BE49-F238E27FC236}">
                <a16:creationId xmlns:a16="http://schemas.microsoft.com/office/drawing/2014/main" id="{49896FAF-3675-FD48-BABC-7A81793ED379}"/>
              </a:ext>
            </a:extLst>
          </p:cNvPr>
          <p:cNvSpPr>
            <a:spLocks noGrp="1"/>
          </p:cNvSpPr>
          <p:nvPr>
            <p:ph type="body" sz="quarter" idx="23" hasCustomPrompt="1"/>
          </p:nvPr>
        </p:nvSpPr>
        <p:spPr bwMode="gray">
          <a:xfrm>
            <a:off x="4841748" y="3874771"/>
            <a:ext cx="1268730" cy="651510"/>
          </a:xfrm>
        </p:spPr>
        <p:txBody>
          <a:bodyPr>
            <a:noAutofit/>
          </a:bodyPr>
          <a:lstStyle>
            <a:lvl1pPr marL="0" indent="0">
              <a:spcAft>
                <a:spcPts val="0"/>
              </a:spcAft>
              <a:buFontTx/>
              <a:buNone/>
              <a:defRPr sz="1200">
                <a:solidFill>
                  <a:schemeClr val="bg1"/>
                </a:solidFill>
              </a:defRPr>
            </a:lvl1pPr>
            <a:lvl2pPr marL="0" indent="0">
              <a:spcAft>
                <a:spcPts val="0"/>
              </a:spcAft>
              <a:buFontTx/>
              <a:buNone/>
              <a:defRPr sz="1200">
                <a:solidFill>
                  <a:schemeClr val="bg1"/>
                </a:solidFill>
              </a:defRPr>
            </a:lvl2pPr>
            <a:lvl3pPr marL="0" indent="0">
              <a:spcAft>
                <a:spcPts val="0"/>
              </a:spcAft>
              <a:buFontTx/>
              <a:buNone/>
              <a:defRPr sz="1200">
                <a:solidFill>
                  <a:schemeClr val="bg1"/>
                </a:solidFill>
              </a:defRPr>
            </a:lvl3pPr>
            <a:lvl4pPr marL="0" indent="0">
              <a:spcAft>
                <a:spcPts val="0"/>
              </a:spcAft>
              <a:buFontTx/>
              <a:buNone/>
              <a:defRPr sz="1200">
                <a:solidFill>
                  <a:schemeClr val="bg1"/>
                </a:solidFill>
              </a:defRPr>
            </a:lvl4pPr>
            <a:lvl5pPr marL="0" indent="0">
              <a:spcAft>
                <a:spcPts val="0"/>
              </a:spcAft>
              <a:buFontTx/>
              <a:buNone/>
              <a:defRPr sz="1200">
                <a:solidFill>
                  <a:schemeClr val="bg1"/>
                </a:solidFill>
              </a:defRPr>
            </a:lvl5pPr>
            <a:lvl6pPr marL="0" indent="0">
              <a:spcAft>
                <a:spcPts val="0"/>
              </a:spcAft>
              <a:buFontTx/>
              <a:buNone/>
              <a:defRPr sz="1200">
                <a:solidFill>
                  <a:schemeClr val="bg1"/>
                </a:solidFill>
              </a:defRPr>
            </a:lvl6pPr>
            <a:lvl7pPr marL="0" indent="0">
              <a:spcAft>
                <a:spcPts val="0"/>
              </a:spcAft>
              <a:buFontTx/>
              <a:buNone/>
              <a:defRPr sz="1200">
                <a:solidFill>
                  <a:schemeClr val="bg1"/>
                </a:solidFill>
              </a:defRPr>
            </a:lvl7pPr>
            <a:lvl8pPr marL="0" indent="0">
              <a:spcAft>
                <a:spcPts val="0"/>
              </a:spcAft>
              <a:buFontTx/>
              <a:buNone/>
              <a:defRPr sz="1200">
                <a:solidFill>
                  <a:schemeClr val="bg1"/>
                </a:solidFill>
              </a:defRPr>
            </a:lvl8pPr>
            <a:lvl9pPr marL="0" indent="0">
              <a:spcAft>
                <a:spcPts val="0"/>
              </a:spcAft>
              <a:buFontTx/>
              <a:buNone/>
              <a:defRPr sz="1200">
                <a:solidFill>
                  <a:schemeClr val="bg1"/>
                </a:solidFill>
              </a:defRPr>
            </a:lvl9pPr>
          </a:lstStyle>
          <a:p>
            <a:pPr lvl="0"/>
            <a:r>
              <a:rPr lang="en-US" dirty="0"/>
              <a:t>[Category Name]</a:t>
            </a:r>
          </a:p>
        </p:txBody>
      </p:sp>
      <p:sp>
        <p:nvSpPr>
          <p:cNvPr id="22" name="Text Placeholder 12">
            <a:extLst>
              <a:ext uri="{FF2B5EF4-FFF2-40B4-BE49-F238E27FC236}">
                <a16:creationId xmlns:a16="http://schemas.microsoft.com/office/drawing/2014/main" id="{367D9585-0D57-9745-BB17-400CB807CCAF}"/>
              </a:ext>
            </a:extLst>
          </p:cNvPr>
          <p:cNvSpPr>
            <a:spLocks noGrp="1"/>
          </p:cNvSpPr>
          <p:nvPr>
            <p:ph type="body" sz="quarter" idx="22"/>
          </p:nvPr>
        </p:nvSpPr>
        <p:spPr bwMode="gray">
          <a:xfrm>
            <a:off x="6418373" y="3118636"/>
            <a:ext cx="2393442" cy="1543850"/>
          </a:xfrm>
        </p:spPr>
        <p:txBody>
          <a:bodyPr>
            <a:noAutofit/>
          </a:bodyPr>
          <a:lstStyle>
            <a:lvl1pPr>
              <a:spcAft>
                <a:spcPts val="225"/>
              </a:spcAft>
              <a:defRPr sz="1050">
                <a:solidFill>
                  <a:schemeClr val="tx1"/>
                </a:solidFill>
              </a:defRPr>
            </a:lvl1pPr>
            <a:lvl2pPr>
              <a:spcAft>
                <a:spcPts val="225"/>
              </a:spcAft>
              <a:defRPr sz="1050">
                <a:solidFill>
                  <a:schemeClr val="tx1"/>
                </a:solidFill>
              </a:defRPr>
            </a:lvl2pPr>
            <a:lvl3pPr>
              <a:spcAft>
                <a:spcPts val="225"/>
              </a:spcAft>
              <a:defRPr sz="1050">
                <a:solidFill>
                  <a:schemeClr val="tx1"/>
                </a:solidFill>
              </a:defRPr>
            </a:lvl3pPr>
            <a:lvl4pPr>
              <a:spcAft>
                <a:spcPts val="225"/>
              </a:spcAft>
              <a:defRPr sz="1050">
                <a:solidFill>
                  <a:schemeClr val="tx1"/>
                </a:solidFill>
              </a:defRPr>
            </a:lvl4pPr>
            <a:lvl5pPr>
              <a:spcAft>
                <a:spcPts val="225"/>
              </a:spcAft>
              <a:defRPr sz="1050">
                <a:solidFill>
                  <a:schemeClr val="tx1"/>
                </a:solidFill>
              </a:defRPr>
            </a:lvl5pPr>
            <a:lvl6pPr>
              <a:spcAft>
                <a:spcPts val="225"/>
              </a:spcAft>
              <a:defRPr sz="1050">
                <a:solidFill>
                  <a:schemeClr val="tx1"/>
                </a:solidFill>
              </a:defRPr>
            </a:lvl6pPr>
            <a:lvl7pPr>
              <a:spcAft>
                <a:spcPts val="225"/>
              </a:spcAft>
              <a:defRPr sz="1050">
                <a:solidFill>
                  <a:schemeClr val="tx1"/>
                </a:solidFill>
              </a:defRPr>
            </a:lvl7pPr>
            <a:lvl8pPr>
              <a:spcAft>
                <a:spcPts val="225"/>
              </a:spcAft>
              <a:defRPr sz="1050">
                <a:solidFill>
                  <a:schemeClr val="tx1"/>
                </a:solidFill>
              </a:defRPr>
            </a:lvl8pPr>
            <a:lvl9pPr>
              <a:spcAft>
                <a:spcPts val="225"/>
              </a:spcAft>
              <a:defRPr sz="1050">
                <a:solidFill>
                  <a:schemeClr val="tx1"/>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Footer Placeholder">
            <a:extLst>
              <a:ext uri="{FF2B5EF4-FFF2-40B4-BE49-F238E27FC236}">
                <a16:creationId xmlns:a16="http://schemas.microsoft.com/office/drawing/2014/main" id="{37EC187C-5363-C142-B64F-F15999B8B950}"/>
              </a:ext>
            </a:extLst>
          </p:cNvPr>
          <p:cNvSpPr>
            <a:spLocks noGrp="1"/>
          </p:cNvSpPr>
          <p:nvPr>
            <p:ph type="ftr" sz="quarter" idx="10"/>
          </p:nvPr>
        </p:nvSpPr>
        <p:spPr/>
        <p:txBody>
          <a:bodyPr/>
          <a:lstStyle/>
          <a:p>
            <a:r>
              <a:rPr lang="en-US" dirty="0" smtClean="0"/>
              <a:t>Data Analytics Enabling Consultancy Services - CEO Update Meeting 2019.06.28</a:t>
            </a:r>
            <a:endParaRPr lang="en-US" dirty="0"/>
          </a:p>
        </p:txBody>
      </p:sp>
      <p:sp>
        <p:nvSpPr>
          <p:cNvPr id="25" name="Footnotes">
            <a:extLst>
              <a:ext uri="{FF2B5EF4-FFF2-40B4-BE49-F238E27FC236}">
                <a16:creationId xmlns:a16="http://schemas.microsoft.com/office/drawing/2014/main" id="{F1D73492-E659-4448-966F-4635BA9FCF49}"/>
              </a:ext>
            </a:extLst>
          </p:cNvPr>
          <p:cNvSpPr>
            <a:spLocks noGrp="1"/>
          </p:cNvSpPr>
          <p:nvPr>
            <p:ph type="body" sz="quarter" idx="25"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4" name="Date Placeholder">
            <a:extLst>
              <a:ext uri="{FF2B5EF4-FFF2-40B4-BE49-F238E27FC236}">
                <a16:creationId xmlns:a16="http://schemas.microsoft.com/office/drawing/2014/main" id="{CAB6925F-A4AD-DA42-ACD3-7FA130A5DC3E}"/>
              </a:ext>
            </a:extLst>
          </p:cNvPr>
          <p:cNvSpPr>
            <a:spLocks noGrp="1"/>
          </p:cNvSpPr>
          <p:nvPr>
            <p:ph type="dt" sz="half" idx="11"/>
          </p:nvPr>
        </p:nvSpPr>
        <p:spPr/>
        <p:txBody>
          <a:bodyPr/>
          <a:lstStyle/>
          <a:p>
            <a:r>
              <a:rPr lang="en-US" dirty="0" smtClean="0"/>
              <a:t>June 2019</a:t>
            </a:r>
            <a:endParaRPr lang="en-US" dirty="0"/>
          </a:p>
        </p:txBody>
      </p:sp>
      <p:sp>
        <p:nvSpPr>
          <p:cNvPr id="5" name="Slide Number Placeholder">
            <a:extLst>
              <a:ext uri="{FF2B5EF4-FFF2-40B4-BE49-F238E27FC236}">
                <a16:creationId xmlns:a16="http://schemas.microsoft.com/office/drawing/2014/main" id="{6EACE07B-0316-F046-829A-445D6CABB4D3}"/>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964524569"/>
      </p:ext>
    </p:extLst>
  </p:cSld>
  <p:clrMapOvr>
    <a:masterClrMapping/>
  </p:clrMapOvr>
  <p:timing>
    <p:tnLst>
      <p:par>
        <p:cTn id="1" dur="indefinite" restart="never" nodeType="tmRoot"/>
      </p:par>
    </p:tnLst>
  </p:timing>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p:cSld name="Logos">
    <p:spTree>
      <p:nvGrpSpPr>
        <p:cNvPr id="1" name=""/>
        <p:cNvGrpSpPr/>
        <p:nvPr/>
      </p:nvGrpSpPr>
      <p:grpSpPr>
        <a:xfrm>
          <a:off x="0" y="0"/>
          <a:ext cx="0" cy="0"/>
          <a:chOff x="0" y="0"/>
          <a:chExt cx="0" cy="0"/>
        </a:xfrm>
      </p:grpSpPr>
      <p:sp>
        <p:nvSpPr>
          <p:cNvPr id="6" name="Subtitle">
            <a:extLst>
              <a:ext uri="{FF2B5EF4-FFF2-40B4-BE49-F238E27FC236}">
                <a16:creationId xmlns:a16="http://schemas.microsoft.com/office/drawing/2014/main" id="{61C63E5A-BD9E-F642-A58F-26B7A4F083FE}"/>
              </a:ext>
            </a:extLst>
          </p:cNvPr>
          <p:cNvSpPr>
            <a:spLocks noGrp="1"/>
          </p:cNvSpPr>
          <p:nvPr>
            <p:ph type="subTitle" idx="26"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28" name="Text Placeholder 1">
            <a:extLst>
              <a:ext uri="{FF2B5EF4-FFF2-40B4-BE49-F238E27FC236}">
                <a16:creationId xmlns:a16="http://schemas.microsoft.com/office/drawing/2014/main" id="{E8ACD8CF-AAC6-A047-96EA-21253FE4BA37}"/>
              </a:ext>
            </a:extLst>
          </p:cNvPr>
          <p:cNvSpPr>
            <a:spLocks noGrp="1"/>
          </p:cNvSpPr>
          <p:nvPr>
            <p:ph type="body" sz="quarter" idx="41"/>
          </p:nvPr>
        </p:nvSpPr>
        <p:spPr>
          <a:xfrm>
            <a:off x="332184" y="1300163"/>
            <a:ext cx="8479630" cy="379039"/>
          </a:xfrm>
        </p:spPr>
        <p:txBody>
          <a:bodyPr/>
          <a:lstStyle>
            <a:lvl1pPr marL="0" indent="0">
              <a:spcAft>
                <a:spcPts val="0"/>
              </a:spcAft>
              <a:buFontTx/>
              <a:buNone/>
              <a:defRPr/>
            </a:lvl1pPr>
            <a:lvl2pPr marL="0" indent="0">
              <a:spcAft>
                <a:spcPts val="0"/>
              </a:spcAft>
              <a:buFontTx/>
              <a:buNone/>
              <a:defRPr/>
            </a:lvl2pPr>
            <a:lvl3pPr marL="0" indent="0">
              <a:spcAft>
                <a:spcPts val="0"/>
              </a:spcAft>
              <a:buFontTx/>
              <a:buNone/>
              <a:defRPr/>
            </a:lvl3pPr>
            <a:lvl4pPr marL="0" indent="0">
              <a:spcAft>
                <a:spcPts val="0"/>
              </a:spcAft>
              <a:buFontTx/>
              <a:buNone/>
              <a:defRPr/>
            </a:lvl4pPr>
            <a:lvl5pPr marL="0" indent="0">
              <a:spcAft>
                <a:spcPts val="0"/>
              </a:spcAft>
              <a:buFontTx/>
              <a:buNone/>
              <a:defRPr/>
            </a:lvl5pPr>
            <a:lvl6pPr marL="0" indent="0">
              <a:spcAft>
                <a:spcPts val="0"/>
              </a:spcAft>
              <a:buFontTx/>
              <a:buNone/>
              <a:defRPr/>
            </a:lvl6pPr>
            <a:lvl7pPr marL="0" indent="0">
              <a:spcAft>
                <a:spcPts val="0"/>
              </a:spcAft>
              <a:buFontTx/>
              <a:buNone/>
              <a:defRPr/>
            </a:lvl7pPr>
            <a:lvl8pPr marL="0" indent="0">
              <a:spcAft>
                <a:spcPts val="0"/>
              </a:spcAft>
              <a:buFontTx/>
              <a:buNone/>
              <a:defRPr/>
            </a:lvl8pPr>
            <a:lvl9pPr marL="0" indent="0">
              <a:spcAft>
                <a:spcPts val="0"/>
              </a:spcAft>
              <a:buFontTx/>
              <a:buNone/>
              <a:defRPr/>
            </a:lvl9pPr>
          </a:lstStyle>
          <a:p>
            <a:pPr lvl="0"/>
            <a:r>
              <a:rPr lang="en-US" smtClean="0"/>
              <a:t>Edit Master text styles</a:t>
            </a:r>
          </a:p>
        </p:txBody>
      </p:sp>
      <p:sp>
        <p:nvSpPr>
          <p:cNvPr id="12" name="Picture Placeholder 1">
            <a:extLst>
              <a:ext uri="{FF2B5EF4-FFF2-40B4-BE49-F238E27FC236}">
                <a16:creationId xmlns:a16="http://schemas.microsoft.com/office/drawing/2014/main" id="{277FEA94-2F74-C44B-B7A4-2491A0F36517}"/>
              </a:ext>
            </a:extLst>
          </p:cNvPr>
          <p:cNvSpPr>
            <a:spLocks noGrp="1"/>
          </p:cNvSpPr>
          <p:nvPr>
            <p:ph type="pic" sz="quarter" idx="19" hasCustomPrompt="1"/>
          </p:nvPr>
        </p:nvSpPr>
        <p:spPr>
          <a:xfrm>
            <a:off x="332185" y="17899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3" name="Picture Placeholder 2">
            <a:extLst>
              <a:ext uri="{FF2B5EF4-FFF2-40B4-BE49-F238E27FC236}">
                <a16:creationId xmlns:a16="http://schemas.microsoft.com/office/drawing/2014/main" id="{E35B0C01-8D10-8640-B57B-9F00287B1099}"/>
              </a:ext>
            </a:extLst>
          </p:cNvPr>
          <p:cNvSpPr>
            <a:spLocks noGrp="1"/>
          </p:cNvSpPr>
          <p:nvPr>
            <p:ph type="pic" sz="quarter" idx="27" hasCustomPrompt="1"/>
          </p:nvPr>
        </p:nvSpPr>
        <p:spPr>
          <a:xfrm>
            <a:off x="2081761" y="17899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4" name="Picture Placeholder 3">
            <a:extLst>
              <a:ext uri="{FF2B5EF4-FFF2-40B4-BE49-F238E27FC236}">
                <a16:creationId xmlns:a16="http://schemas.microsoft.com/office/drawing/2014/main" id="{9D41283C-61BF-CF49-A579-FF76DB0A0127}"/>
              </a:ext>
            </a:extLst>
          </p:cNvPr>
          <p:cNvSpPr>
            <a:spLocks noGrp="1"/>
          </p:cNvSpPr>
          <p:nvPr>
            <p:ph type="pic" sz="quarter" idx="28" hasCustomPrompt="1"/>
          </p:nvPr>
        </p:nvSpPr>
        <p:spPr>
          <a:xfrm>
            <a:off x="3831337" y="17899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5" name="Picture Placeholder 4">
            <a:extLst>
              <a:ext uri="{FF2B5EF4-FFF2-40B4-BE49-F238E27FC236}">
                <a16:creationId xmlns:a16="http://schemas.microsoft.com/office/drawing/2014/main" id="{458BEB64-AEEA-894E-9305-4DAF4D383C70}"/>
              </a:ext>
            </a:extLst>
          </p:cNvPr>
          <p:cNvSpPr>
            <a:spLocks noGrp="1"/>
          </p:cNvSpPr>
          <p:nvPr>
            <p:ph type="pic" sz="quarter" idx="29" hasCustomPrompt="1"/>
          </p:nvPr>
        </p:nvSpPr>
        <p:spPr>
          <a:xfrm>
            <a:off x="5580913" y="17899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6" name="Picture Placeholder 5">
            <a:extLst>
              <a:ext uri="{FF2B5EF4-FFF2-40B4-BE49-F238E27FC236}">
                <a16:creationId xmlns:a16="http://schemas.microsoft.com/office/drawing/2014/main" id="{7368D934-8043-1B47-B9A4-25E006B0BFA4}"/>
              </a:ext>
            </a:extLst>
          </p:cNvPr>
          <p:cNvSpPr>
            <a:spLocks noGrp="1"/>
          </p:cNvSpPr>
          <p:nvPr>
            <p:ph type="pic" sz="quarter" idx="30" hasCustomPrompt="1"/>
          </p:nvPr>
        </p:nvSpPr>
        <p:spPr>
          <a:xfrm>
            <a:off x="7330488" y="17899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7" name="Picture Placeholder 6">
            <a:extLst>
              <a:ext uri="{FF2B5EF4-FFF2-40B4-BE49-F238E27FC236}">
                <a16:creationId xmlns:a16="http://schemas.microsoft.com/office/drawing/2014/main" id="{A0FBAB18-491C-D349-AB18-9FCED7996AB8}"/>
              </a:ext>
            </a:extLst>
          </p:cNvPr>
          <p:cNvSpPr>
            <a:spLocks noGrp="1"/>
          </p:cNvSpPr>
          <p:nvPr>
            <p:ph type="pic" sz="quarter" idx="31" hasCustomPrompt="1"/>
          </p:nvPr>
        </p:nvSpPr>
        <p:spPr>
          <a:xfrm>
            <a:off x="332185" y="2791206"/>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8" name="Picture Placeholder 7">
            <a:extLst>
              <a:ext uri="{FF2B5EF4-FFF2-40B4-BE49-F238E27FC236}">
                <a16:creationId xmlns:a16="http://schemas.microsoft.com/office/drawing/2014/main" id="{679938AE-0263-134B-9999-7D4C9C70AA00}"/>
              </a:ext>
            </a:extLst>
          </p:cNvPr>
          <p:cNvSpPr>
            <a:spLocks noGrp="1"/>
          </p:cNvSpPr>
          <p:nvPr>
            <p:ph type="pic" sz="quarter" idx="32" hasCustomPrompt="1"/>
          </p:nvPr>
        </p:nvSpPr>
        <p:spPr>
          <a:xfrm>
            <a:off x="2081761" y="2791206"/>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19" name="Picture Placeholder 8">
            <a:extLst>
              <a:ext uri="{FF2B5EF4-FFF2-40B4-BE49-F238E27FC236}">
                <a16:creationId xmlns:a16="http://schemas.microsoft.com/office/drawing/2014/main" id="{EF32A273-0480-934E-8D32-DD33BE3A2746}"/>
              </a:ext>
            </a:extLst>
          </p:cNvPr>
          <p:cNvSpPr>
            <a:spLocks noGrp="1"/>
          </p:cNvSpPr>
          <p:nvPr>
            <p:ph type="pic" sz="quarter" idx="33" hasCustomPrompt="1"/>
          </p:nvPr>
        </p:nvSpPr>
        <p:spPr>
          <a:xfrm>
            <a:off x="3831337" y="2791206"/>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0" name="Picture Placeholder 9">
            <a:extLst>
              <a:ext uri="{FF2B5EF4-FFF2-40B4-BE49-F238E27FC236}">
                <a16:creationId xmlns:a16="http://schemas.microsoft.com/office/drawing/2014/main" id="{E391ADCA-B913-3A46-B669-77A861F30660}"/>
              </a:ext>
            </a:extLst>
          </p:cNvPr>
          <p:cNvSpPr>
            <a:spLocks noGrp="1"/>
          </p:cNvSpPr>
          <p:nvPr>
            <p:ph type="pic" sz="quarter" idx="34" hasCustomPrompt="1"/>
          </p:nvPr>
        </p:nvSpPr>
        <p:spPr>
          <a:xfrm>
            <a:off x="5580913" y="2791206"/>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1" name="Picture Placeholder 10">
            <a:extLst>
              <a:ext uri="{FF2B5EF4-FFF2-40B4-BE49-F238E27FC236}">
                <a16:creationId xmlns:a16="http://schemas.microsoft.com/office/drawing/2014/main" id="{9A49AD93-FD6C-0745-AA09-BF58F62CB976}"/>
              </a:ext>
            </a:extLst>
          </p:cNvPr>
          <p:cNvSpPr>
            <a:spLocks noGrp="1"/>
          </p:cNvSpPr>
          <p:nvPr>
            <p:ph type="pic" sz="quarter" idx="35" hasCustomPrompt="1"/>
          </p:nvPr>
        </p:nvSpPr>
        <p:spPr>
          <a:xfrm>
            <a:off x="7330488" y="2791206"/>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2" name="Picture Placeholder 11">
            <a:extLst>
              <a:ext uri="{FF2B5EF4-FFF2-40B4-BE49-F238E27FC236}">
                <a16:creationId xmlns:a16="http://schemas.microsoft.com/office/drawing/2014/main" id="{E556C6AF-E3F7-8248-ABC5-E9ABC49C384F}"/>
              </a:ext>
            </a:extLst>
          </p:cNvPr>
          <p:cNvSpPr>
            <a:spLocks noGrp="1"/>
          </p:cNvSpPr>
          <p:nvPr>
            <p:ph type="pic" sz="quarter" idx="36" hasCustomPrompt="1"/>
          </p:nvPr>
        </p:nvSpPr>
        <p:spPr>
          <a:xfrm>
            <a:off x="332185" y="38052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3" name="Picture Placeholder 12">
            <a:extLst>
              <a:ext uri="{FF2B5EF4-FFF2-40B4-BE49-F238E27FC236}">
                <a16:creationId xmlns:a16="http://schemas.microsoft.com/office/drawing/2014/main" id="{7E37D1FC-A6AC-434B-9334-A218F7228E9F}"/>
              </a:ext>
            </a:extLst>
          </p:cNvPr>
          <p:cNvSpPr>
            <a:spLocks noGrp="1"/>
          </p:cNvSpPr>
          <p:nvPr>
            <p:ph type="pic" sz="quarter" idx="37" hasCustomPrompt="1"/>
          </p:nvPr>
        </p:nvSpPr>
        <p:spPr>
          <a:xfrm>
            <a:off x="2081761" y="38052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4" name="Picture Placeholder 13">
            <a:extLst>
              <a:ext uri="{FF2B5EF4-FFF2-40B4-BE49-F238E27FC236}">
                <a16:creationId xmlns:a16="http://schemas.microsoft.com/office/drawing/2014/main" id="{506AE4A5-2066-154B-A22A-55649E9A00E7}"/>
              </a:ext>
            </a:extLst>
          </p:cNvPr>
          <p:cNvSpPr>
            <a:spLocks noGrp="1"/>
          </p:cNvSpPr>
          <p:nvPr>
            <p:ph type="pic" sz="quarter" idx="38" hasCustomPrompt="1"/>
          </p:nvPr>
        </p:nvSpPr>
        <p:spPr>
          <a:xfrm>
            <a:off x="3831337" y="38052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5" name="Picture Placeholder 14">
            <a:extLst>
              <a:ext uri="{FF2B5EF4-FFF2-40B4-BE49-F238E27FC236}">
                <a16:creationId xmlns:a16="http://schemas.microsoft.com/office/drawing/2014/main" id="{38481484-A1F9-944C-8416-EF7A652C303A}"/>
              </a:ext>
            </a:extLst>
          </p:cNvPr>
          <p:cNvSpPr>
            <a:spLocks noGrp="1"/>
          </p:cNvSpPr>
          <p:nvPr>
            <p:ph type="pic" sz="quarter" idx="39" hasCustomPrompt="1"/>
          </p:nvPr>
        </p:nvSpPr>
        <p:spPr>
          <a:xfrm>
            <a:off x="5580913" y="38052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26" name="Picture Placeholder 15">
            <a:extLst>
              <a:ext uri="{FF2B5EF4-FFF2-40B4-BE49-F238E27FC236}">
                <a16:creationId xmlns:a16="http://schemas.microsoft.com/office/drawing/2014/main" id="{B0A2AC27-5F38-F444-A513-0FB522CB077F}"/>
              </a:ext>
            </a:extLst>
          </p:cNvPr>
          <p:cNvSpPr>
            <a:spLocks noGrp="1"/>
          </p:cNvSpPr>
          <p:nvPr>
            <p:ph type="pic" sz="quarter" idx="40" hasCustomPrompt="1"/>
          </p:nvPr>
        </p:nvSpPr>
        <p:spPr>
          <a:xfrm>
            <a:off x="7330488" y="3805238"/>
            <a:ext cx="1481328" cy="857250"/>
          </a:xfrm>
          <a:noFill/>
        </p:spPr>
        <p:txBody>
          <a:bodyPr anchor="ctr" anchorCtr="0"/>
          <a:lstStyle>
            <a:lvl1pPr marL="0" indent="0" algn="ctr">
              <a:spcBef>
                <a:spcPts val="0"/>
              </a:spcBef>
              <a:buFontTx/>
              <a:buNone/>
              <a:defRPr sz="900" b="0">
                <a:solidFill>
                  <a:schemeClr val="tx1"/>
                </a:solidFill>
              </a:defRPr>
            </a:lvl1pPr>
          </a:lstStyle>
          <a:p>
            <a:r>
              <a:rPr lang="en-US" dirty="0"/>
              <a:t>Click icon to add logo</a:t>
            </a:r>
            <a:endParaRPr lang="en-GB" dirty="0"/>
          </a:p>
        </p:txBody>
      </p:sp>
      <p:sp>
        <p:nvSpPr>
          <p:cNvPr id="3" name="Footer Placeholder">
            <a:extLst>
              <a:ext uri="{FF2B5EF4-FFF2-40B4-BE49-F238E27FC236}">
                <a16:creationId xmlns:a16="http://schemas.microsoft.com/office/drawing/2014/main" id="{FBDF5DE5-9FAD-9842-BA03-185711D76ADC}"/>
              </a:ext>
            </a:extLst>
          </p:cNvPr>
          <p:cNvSpPr>
            <a:spLocks noGrp="1"/>
          </p:cNvSpPr>
          <p:nvPr>
            <p:ph type="ftr" sz="quarter" idx="10"/>
          </p:nvPr>
        </p:nvSpPr>
        <p:spPr/>
        <p:txBody>
          <a:bodyPr/>
          <a:lstStyle/>
          <a:p>
            <a:r>
              <a:rPr lang="en-US" dirty="0" smtClean="0"/>
              <a:t>Data Analytics Enabling Consultancy Services - CEO Update Meeting 2019.06.28</a:t>
            </a:r>
            <a:endParaRPr lang="en-US" dirty="0"/>
          </a:p>
        </p:txBody>
      </p:sp>
      <p:sp>
        <p:nvSpPr>
          <p:cNvPr id="27" name="Footnotes">
            <a:extLst>
              <a:ext uri="{FF2B5EF4-FFF2-40B4-BE49-F238E27FC236}">
                <a16:creationId xmlns:a16="http://schemas.microsoft.com/office/drawing/2014/main" id="{DD8B5F4F-C81D-464D-B5FC-5F8941870CF3}"/>
              </a:ext>
            </a:extLst>
          </p:cNvPr>
          <p:cNvSpPr>
            <a:spLocks noGrp="1"/>
          </p:cNvSpPr>
          <p:nvPr>
            <p:ph type="body" sz="quarter" idx="25"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4" name="Date Placeholder">
            <a:extLst>
              <a:ext uri="{FF2B5EF4-FFF2-40B4-BE49-F238E27FC236}">
                <a16:creationId xmlns:a16="http://schemas.microsoft.com/office/drawing/2014/main" id="{470A3029-D834-5149-96EF-70010D8D5EB6}"/>
              </a:ext>
            </a:extLst>
          </p:cNvPr>
          <p:cNvSpPr>
            <a:spLocks noGrp="1"/>
          </p:cNvSpPr>
          <p:nvPr>
            <p:ph type="dt" sz="half" idx="11"/>
          </p:nvPr>
        </p:nvSpPr>
        <p:spPr/>
        <p:txBody>
          <a:bodyPr/>
          <a:lstStyle/>
          <a:p>
            <a:r>
              <a:rPr lang="en-US" dirty="0" smtClean="0"/>
              <a:t>June 2019</a:t>
            </a:r>
            <a:endParaRPr lang="en-US" dirty="0"/>
          </a:p>
        </p:txBody>
      </p:sp>
      <p:sp>
        <p:nvSpPr>
          <p:cNvPr id="5" name="Slide Number Placeholder">
            <a:extLst>
              <a:ext uri="{FF2B5EF4-FFF2-40B4-BE49-F238E27FC236}">
                <a16:creationId xmlns:a16="http://schemas.microsoft.com/office/drawing/2014/main" id="{4BA74217-EAC3-D448-A73B-A482F813E146}"/>
              </a:ext>
            </a:extLst>
          </p:cNvPr>
          <p:cNvSpPr>
            <a:spLocks noGrp="1"/>
          </p:cNvSpPr>
          <p:nvPr>
            <p:ph type="sldNum" sz="quarter" idx="12"/>
          </p:nvPr>
        </p:nvSpPr>
        <p:spPr/>
        <p:txBody>
          <a:bodyPr/>
          <a:lstStyle/>
          <a:p>
            <a:fld id="{F06B2653-D1AD-46BA-BB88-3123B5BA212E}" type="slidenum">
              <a:rPr lang="en-US" smtClean="0"/>
              <a:pPr/>
              <a:t>‹#›</a:t>
            </a:fld>
            <a:endParaRPr lang="en-US" dirty="0"/>
          </a:p>
        </p:txBody>
      </p:sp>
      <p:sp>
        <p:nvSpPr>
          <p:cNvPr id="2" name="Title 1">
            <a:extLst>
              <a:ext uri="{FF2B5EF4-FFF2-40B4-BE49-F238E27FC236}">
                <a16:creationId xmlns:a16="http://schemas.microsoft.com/office/drawing/2014/main" id="{9DA79FDD-B382-2D42-94A1-F4A769613FAF}"/>
              </a:ext>
            </a:extLst>
          </p:cNvPr>
          <p:cNvSpPr>
            <a:spLocks noGrp="1"/>
          </p:cNvSpPr>
          <p:nvPr>
            <p:ph type="title" hasCustomPrompt="1"/>
          </p:nvPr>
        </p:nvSpPr>
        <p:spPr/>
        <p:txBody>
          <a:bodyPr/>
          <a:lstStyle/>
          <a:p>
            <a:r>
              <a:rPr lang="en-US" dirty="0"/>
              <a:t>[Slide title]</a:t>
            </a:r>
          </a:p>
        </p:txBody>
      </p:sp>
    </p:spTree>
    <p:extLst>
      <p:ext uri="{BB962C8B-B14F-4D97-AF65-F5344CB8AC3E}">
        <p14:creationId xmlns:p14="http://schemas.microsoft.com/office/powerpoint/2010/main" val="1195837927"/>
      </p:ext>
    </p:extLst>
  </p:cSld>
  <p:clrMapOvr>
    <a:masterClrMapping/>
  </p:clrMapOvr>
  <p:timing>
    <p:tnLst>
      <p:par>
        <p:cTn id="1" dur="indefinite" restart="never" nodeType="tmRoot"/>
      </p:par>
    </p:tnLst>
  </p:timing>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p:cSld name="Logo Comparison - Lines">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9543E7D3-2872-FE4B-8657-6517BAB224B2}"/>
              </a:ext>
            </a:extLst>
          </p:cNvPr>
          <p:cNvSpPr>
            <a:spLocks noGrp="1"/>
          </p:cNvSpPr>
          <p:nvPr>
            <p:ph type="title" hasCustomPrompt="1"/>
          </p:nvPr>
        </p:nvSpPr>
        <p:spPr/>
        <p:txBody>
          <a:bodyPr/>
          <a:lstStyle>
            <a:lvl1pPr>
              <a:defRPr/>
            </a:lvl1pPr>
          </a:lstStyle>
          <a:p>
            <a:r>
              <a:rPr lang="en-US" dirty="0"/>
              <a:t>[Slide title]</a:t>
            </a:r>
          </a:p>
        </p:txBody>
      </p:sp>
      <p:sp>
        <p:nvSpPr>
          <p:cNvPr id="8" name="Subtitle">
            <a:extLst>
              <a:ext uri="{FF2B5EF4-FFF2-40B4-BE49-F238E27FC236}">
                <a16:creationId xmlns:a16="http://schemas.microsoft.com/office/drawing/2014/main" id="{417EBE95-CD22-944F-9CE5-6B58F40DED7A}"/>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11" name="Bar">
            <a:extLst>
              <a:ext uri="{FF2B5EF4-FFF2-40B4-BE49-F238E27FC236}">
                <a16:creationId xmlns:a16="http://schemas.microsoft.com/office/drawing/2014/main" id="{4D8B9BE4-5761-9F4F-BDA1-3B11510CD047}"/>
              </a:ext>
            </a:extLst>
          </p:cNvPr>
          <p:cNvSpPr/>
          <p:nvPr/>
        </p:nvSpPr>
        <p:spPr bwMode="auto">
          <a:xfrm>
            <a:off x="332184" y="2228850"/>
            <a:ext cx="4105276" cy="3429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3" name="Content Placeholder 1"/>
          <p:cNvSpPr>
            <a:spLocks noGrp="1"/>
          </p:cNvSpPr>
          <p:nvPr>
            <p:ph sz="half" idx="1" hasCustomPrompt="1"/>
          </p:nvPr>
        </p:nvSpPr>
        <p:spPr>
          <a:xfrm>
            <a:off x="329184" y="2366010"/>
            <a:ext cx="4107942" cy="22974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13" name="Bar">
            <a:extLst>
              <a:ext uri="{FF2B5EF4-FFF2-40B4-BE49-F238E27FC236}">
                <a16:creationId xmlns:a16="http://schemas.microsoft.com/office/drawing/2014/main" id="{D90CDC5F-C799-A042-9D2A-98D887B93F77}"/>
              </a:ext>
            </a:extLst>
          </p:cNvPr>
          <p:cNvSpPr/>
          <p:nvPr/>
        </p:nvSpPr>
        <p:spPr bwMode="auto">
          <a:xfrm>
            <a:off x="4707255" y="2228850"/>
            <a:ext cx="4105276" cy="3429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4" name="Content Placeholder 2"/>
          <p:cNvSpPr>
            <a:spLocks noGrp="1"/>
          </p:cNvSpPr>
          <p:nvPr>
            <p:ph sz="half" idx="2" hasCustomPrompt="1"/>
          </p:nvPr>
        </p:nvSpPr>
        <p:spPr>
          <a:xfrm>
            <a:off x="4704588" y="2366008"/>
            <a:ext cx="4107942" cy="2297432"/>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GB" dirty="0"/>
              <a:t>Sixth level</a:t>
            </a:r>
          </a:p>
          <a:p>
            <a:pPr lvl="6"/>
            <a:r>
              <a:rPr lang="en-GB" dirty="0"/>
              <a:t>Seventh level</a:t>
            </a:r>
          </a:p>
          <a:p>
            <a:pPr lvl="7"/>
            <a:r>
              <a:rPr lang="en-GB" dirty="0"/>
              <a:t>Eighth level</a:t>
            </a:r>
          </a:p>
          <a:p>
            <a:pPr lvl="8"/>
            <a:r>
              <a:rPr lang="en-GB" dirty="0"/>
              <a:t>Ninth level</a:t>
            </a:r>
          </a:p>
        </p:txBody>
      </p:sp>
      <p:sp>
        <p:nvSpPr>
          <p:cNvPr id="9" name="Footer Placeholder">
            <a:extLst>
              <a:ext uri="{FF2B5EF4-FFF2-40B4-BE49-F238E27FC236}">
                <a16:creationId xmlns:a16="http://schemas.microsoft.com/office/drawing/2014/main" id="{6CBFAA4A-4BAE-B84D-BD9A-91B54570DF1E}"/>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2" name="Footnotes">
            <a:extLst>
              <a:ext uri="{FF2B5EF4-FFF2-40B4-BE49-F238E27FC236}">
                <a16:creationId xmlns:a16="http://schemas.microsoft.com/office/drawing/2014/main" id="{DB21F35D-5956-4D01-BAEF-45C35CDC72BE}"/>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48FFBCCC-86E9-7F42-828A-FB95454399E5}"/>
              </a:ext>
            </a:extLst>
          </p:cNvPr>
          <p:cNvSpPr>
            <a:spLocks noGrp="1"/>
          </p:cNvSpPr>
          <p:nvPr>
            <p:ph type="dt" sz="half" idx="10"/>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7690CCDB-9368-FF4C-A00C-C580BC33D0E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209413087"/>
      </p:ext>
    </p:extLst>
  </p:cSld>
  <p:clrMapOvr>
    <a:masterClrMapping/>
  </p:clrMapOvr>
  <p:timing>
    <p:tnLst>
      <p:par>
        <p:cTn id="1" dur="indefinite" restart="never" nodeType="tmRoot"/>
      </p:par>
    </p:tnLst>
  </p:timing>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p:cSld name="Logo Comparison - Boxes">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4E03734-1E6A-2C4B-8E87-1887754108D8}"/>
              </a:ext>
            </a:extLst>
          </p:cNvPr>
          <p:cNvSpPr/>
          <p:nvPr/>
        </p:nvSpPr>
        <p:spPr>
          <a:xfrm>
            <a:off x="4703874" y="1300163"/>
            <a:ext cx="4107942" cy="3362325"/>
          </a:xfrm>
          <a:prstGeom prst="rect">
            <a:avLst/>
          </a:prstGeom>
          <a:solidFill>
            <a:srgbClr val="DEDEDE"/>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5" name="Rectangle 4">
            <a:extLst>
              <a:ext uri="{FF2B5EF4-FFF2-40B4-BE49-F238E27FC236}">
                <a16:creationId xmlns:a16="http://schemas.microsoft.com/office/drawing/2014/main" id="{262A0D13-4A1D-6845-BBE6-3EE2B49A6D07}"/>
              </a:ext>
            </a:extLst>
          </p:cNvPr>
          <p:cNvSpPr/>
          <p:nvPr/>
        </p:nvSpPr>
        <p:spPr>
          <a:xfrm>
            <a:off x="329184" y="1300163"/>
            <a:ext cx="4107941" cy="3362325"/>
          </a:xfrm>
          <a:prstGeom prst="rect">
            <a:avLst/>
          </a:prstGeom>
          <a:solidFill>
            <a:srgbClr val="00000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2" name="Title">
            <a:extLst>
              <a:ext uri="{FF2B5EF4-FFF2-40B4-BE49-F238E27FC236}">
                <a16:creationId xmlns:a16="http://schemas.microsoft.com/office/drawing/2014/main" id="{9543E7D3-2872-FE4B-8657-6517BAB224B2}"/>
              </a:ext>
            </a:extLst>
          </p:cNvPr>
          <p:cNvSpPr>
            <a:spLocks noGrp="1"/>
          </p:cNvSpPr>
          <p:nvPr>
            <p:ph type="title" hasCustomPrompt="1"/>
          </p:nvPr>
        </p:nvSpPr>
        <p:spPr/>
        <p:txBody>
          <a:bodyPr/>
          <a:lstStyle>
            <a:lvl1pPr>
              <a:defRPr/>
            </a:lvl1pPr>
          </a:lstStyle>
          <a:p>
            <a:r>
              <a:rPr lang="en-US" dirty="0"/>
              <a:t>[Slide title]</a:t>
            </a:r>
          </a:p>
        </p:txBody>
      </p:sp>
      <p:sp>
        <p:nvSpPr>
          <p:cNvPr id="8" name="Subtitle">
            <a:extLst>
              <a:ext uri="{FF2B5EF4-FFF2-40B4-BE49-F238E27FC236}">
                <a16:creationId xmlns:a16="http://schemas.microsoft.com/office/drawing/2014/main" id="{417EBE95-CD22-944F-9CE5-6B58F40DED7A}"/>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3" name="Content Placeholder 1"/>
          <p:cNvSpPr>
            <a:spLocks noGrp="1"/>
          </p:cNvSpPr>
          <p:nvPr>
            <p:ph sz="half" idx="1" hasCustomPrompt="1"/>
          </p:nvPr>
        </p:nvSpPr>
        <p:spPr bwMode="gray">
          <a:xfrm>
            <a:off x="603504" y="2571751"/>
            <a:ext cx="3559302" cy="195150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2"/>
          <p:cNvSpPr>
            <a:spLocks noGrp="1"/>
          </p:cNvSpPr>
          <p:nvPr>
            <p:ph sz="half" idx="2" hasCustomPrompt="1"/>
          </p:nvPr>
        </p:nvSpPr>
        <p:spPr>
          <a:xfrm>
            <a:off x="4977093" y="2571751"/>
            <a:ext cx="3559302" cy="1951505"/>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Footer Placeholder">
            <a:extLst>
              <a:ext uri="{FF2B5EF4-FFF2-40B4-BE49-F238E27FC236}">
                <a16:creationId xmlns:a16="http://schemas.microsoft.com/office/drawing/2014/main" id="{6CBFAA4A-4BAE-B84D-BD9A-91B54570DF1E}"/>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2" name="Footnotes">
            <a:extLst>
              <a:ext uri="{FF2B5EF4-FFF2-40B4-BE49-F238E27FC236}">
                <a16:creationId xmlns:a16="http://schemas.microsoft.com/office/drawing/2014/main" id="{DB21F35D-5956-4D01-BAEF-45C35CDC72BE}"/>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6" name="Date Placeholder">
            <a:extLst>
              <a:ext uri="{FF2B5EF4-FFF2-40B4-BE49-F238E27FC236}">
                <a16:creationId xmlns:a16="http://schemas.microsoft.com/office/drawing/2014/main" id="{48FFBCCC-86E9-7F42-828A-FB95454399E5}"/>
              </a:ext>
            </a:extLst>
          </p:cNvPr>
          <p:cNvSpPr>
            <a:spLocks noGrp="1"/>
          </p:cNvSpPr>
          <p:nvPr>
            <p:ph type="dt" sz="half" idx="10"/>
          </p:nvPr>
        </p:nvSpPr>
        <p:spPr/>
        <p:txBody>
          <a:bodyPr/>
          <a:lstStyle/>
          <a:p>
            <a:r>
              <a:rPr lang="en-US" dirty="0" smtClean="0"/>
              <a:t>June 2019</a:t>
            </a:r>
            <a:endParaRPr lang="en-US" dirty="0"/>
          </a:p>
        </p:txBody>
      </p:sp>
      <p:sp>
        <p:nvSpPr>
          <p:cNvPr id="10" name="Slide Number Placeholder">
            <a:extLst>
              <a:ext uri="{FF2B5EF4-FFF2-40B4-BE49-F238E27FC236}">
                <a16:creationId xmlns:a16="http://schemas.microsoft.com/office/drawing/2014/main" id="{7690CCDB-9368-FF4C-A00C-C580BC33D0E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958291307"/>
      </p:ext>
    </p:extLst>
  </p:cSld>
  <p:clrMapOvr>
    <a:masterClrMapping/>
  </p:clrMapOvr>
  <p:timing>
    <p:tnLst>
      <p:par>
        <p:cTn id="1" dur="indefinite" restart="never" nodeType="tmRoot"/>
      </p:par>
    </p:tnLst>
  </p:timing>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p:cSld name="Section Header - Side Image">
    <p:bg>
      <p:bgPr>
        <a:solidFill>
          <a:srgbClr val="000000"/>
        </a:solidFill>
        <a:effectLst/>
      </p:bgPr>
    </p:bg>
    <p:spTree>
      <p:nvGrpSpPr>
        <p:cNvPr id="1" name=""/>
        <p:cNvGrpSpPr/>
        <p:nvPr/>
      </p:nvGrpSpPr>
      <p:grpSpPr>
        <a:xfrm>
          <a:off x="0" y="0"/>
          <a:ext cx="0" cy="0"/>
          <a:chOff x="0" y="0"/>
          <a:chExt cx="0" cy="0"/>
        </a:xfrm>
      </p:grpSpPr>
      <p:sp>
        <p:nvSpPr>
          <p:cNvPr id="5" name="Section Type">
            <a:extLst>
              <a:ext uri="{FF2B5EF4-FFF2-40B4-BE49-F238E27FC236}">
                <a16:creationId xmlns:a16="http://schemas.microsoft.com/office/drawing/2014/main" id="{52988535-80EB-3446-B474-E7F9D510F1A5}"/>
              </a:ext>
            </a:extLst>
          </p:cNvPr>
          <p:cNvSpPr>
            <a:spLocks noGrp="1"/>
          </p:cNvSpPr>
          <p:nvPr>
            <p:ph type="body" sz="quarter" idx="10" hasCustomPrompt="1"/>
          </p:nvPr>
        </p:nvSpPr>
        <p:spPr>
          <a:xfrm>
            <a:off x="332185" y="321469"/>
            <a:ext cx="4105275" cy="205740"/>
          </a:xfrm>
        </p:spPr>
        <p:txBody>
          <a:bodyPr>
            <a:normAutofit/>
          </a:bodyPr>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SECTION TYPE]</a:t>
            </a:r>
          </a:p>
        </p:txBody>
      </p:sp>
      <p:sp>
        <p:nvSpPr>
          <p:cNvPr id="2" name="Title"/>
          <p:cNvSpPr>
            <a:spLocks noGrp="1"/>
          </p:cNvSpPr>
          <p:nvPr>
            <p:ph type="title" hasCustomPrompt="1"/>
          </p:nvPr>
        </p:nvSpPr>
        <p:spPr>
          <a:xfrm>
            <a:off x="332185" y="1300162"/>
            <a:ext cx="4105275" cy="1374458"/>
          </a:xfrm>
        </p:spPr>
        <p:txBody>
          <a:bodyPr anchor="b" anchorCtr="0">
            <a:noAutofit/>
          </a:bodyPr>
          <a:lstStyle>
            <a:lvl1pPr>
              <a:lnSpc>
                <a:spcPct val="85000"/>
              </a:lnSpc>
              <a:defRPr sz="3300" b="0" spc="0" baseline="0">
                <a:solidFill>
                  <a:schemeClr val="tx1"/>
                </a:solidFill>
                <a:latin typeface="+mj-lt"/>
              </a:defRPr>
            </a:lvl1pPr>
          </a:lstStyle>
          <a:p>
            <a:r>
              <a:rPr lang="en-US" dirty="0"/>
              <a:t>[Section header title]</a:t>
            </a:r>
            <a:endParaRPr lang="en-GB" dirty="0"/>
          </a:p>
        </p:txBody>
      </p:sp>
      <p:sp>
        <p:nvSpPr>
          <p:cNvPr id="6" name="Bar">
            <a:extLst>
              <a:ext uri="{FF2B5EF4-FFF2-40B4-BE49-F238E27FC236}">
                <a16:creationId xmlns:a16="http://schemas.microsoft.com/office/drawing/2014/main" id="{8117813E-FB79-0541-B817-A2281A6CDC85}"/>
              </a:ext>
            </a:extLst>
          </p:cNvPr>
          <p:cNvSpPr/>
          <p:nvPr/>
        </p:nvSpPr>
        <p:spPr bwMode="hidden">
          <a:xfrm>
            <a:off x="332184" y="2811780"/>
            <a:ext cx="4105276" cy="68580"/>
          </a:xfrm>
          <a:prstGeom prst="rect">
            <a:avLst/>
          </a:prstGeom>
          <a:solidFill>
            <a:srgbClr val="DB536A"/>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8" name="Text Placeholder 1">
            <a:extLst>
              <a:ext uri="{FF2B5EF4-FFF2-40B4-BE49-F238E27FC236}">
                <a16:creationId xmlns:a16="http://schemas.microsoft.com/office/drawing/2014/main" id="{5355CA45-C21A-C844-AF8F-CAACF6B32D46}"/>
              </a:ext>
            </a:extLst>
          </p:cNvPr>
          <p:cNvSpPr>
            <a:spLocks noGrp="1"/>
          </p:cNvSpPr>
          <p:nvPr>
            <p:ph type="body" sz="quarter" idx="11"/>
          </p:nvPr>
        </p:nvSpPr>
        <p:spPr>
          <a:xfrm>
            <a:off x="332185" y="3017520"/>
            <a:ext cx="4105275" cy="1644968"/>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b="0"/>
            </a:lvl2pPr>
            <a:lvl3pPr marL="411480" indent="-137160">
              <a:spcAft>
                <a:spcPts val="450"/>
              </a:spcAft>
              <a:buFont typeface="Arial" panose="020B0604020202020204" pitchFamily="34" charset="0"/>
              <a:buChar char="•"/>
              <a:defRPr sz="1200" b="0"/>
            </a:lvl3pPr>
            <a:lvl4pPr marL="548640" indent="-137160">
              <a:spcAft>
                <a:spcPts val="450"/>
              </a:spcAft>
              <a:buFont typeface="Arial" panose="020B0604020202020204" pitchFamily="34" charset="0"/>
              <a:buChar char="–"/>
              <a:defRPr sz="1200" b="0"/>
            </a:lvl4pPr>
            <a:lvl5pPr marL="685800" indent="-137160">
              <a:spcAft>
                <a:spcPts val="450"/>
              </a:spcAft>
              <a:buFont typeface="Arial" panose="020B0604020202020204" pitchFamily="34" charset="0"/>
              <a:buChar char="•"/>
              <a:defRPr sz="1200" b="0"/>
            </a:lvl5pPr>
            <a:lvl6pPr marL="822960" indent="-137160">
              <a:spcAft>
                <a:spcPts val="450"/>
              </a:spcAft>
              <a:buFont typeface="Arial" panose="020B0604020202020204" pitchFamily="34" charset="0"/>
              <a:buChar char="–"/>
              <a:defRPr sz="1200" b="0"/>
            </a:lvl6pPr>
            <a:lvl7pPr marL="960120" indent="-137160">
              <a:spcAft>
                <a:spcPts val="450"/>
              </a:spcAft>
              <a:buFont typeface="Arial" panose="020B0604020202020204" pitchFamily="34" charset="0"/>
              <a:buChar char="•"/>
              <a:defRPr sz="1200" b="0"/>
            </a:lvl7pPr>
            <a:lvl8pPr marL="1097280" indent="-137160">
              <a:spcAft>
                <a:spcPts val="450"/>
              </a:spcAft>
              <a:buFont typeface="Arial" panose="020B0604020202020204" pitchFamily="34" charset="0"/>
              <a:buChar char="–"/>
              <a:defRPr sz="1200" b="0"/>
            </a:lvl8pPr>
            <a:lvl9pPr marL="1234440" indent="-137160">
              <a:spcAft>
                <a:spcPts val="450"/>
              </a:spcAft>
              <a:buFont typeface="Arial" panose="020B0604020202020204" pitchFamily="34" charset="0"/>
              <a:buChar char="•"/>
              <a:defRPr sz="1200" b="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Picture Placeholder 1">
            <a:extLst>
              <a:ext uri="{FF2B5EF4-FFF2-40B4-BE49-F238E27FC236}">
                <a16:creationId xmlns:a16="http://schemas.microsoft.com/office/drawing/2014/main" id="{D58F453D-E968-664E-88AB-B0FB9EE3536E}"/>
              </a:ext>
            </a:extLst>
          </p:cNvPr>
          <p:cNvSpPr>
            <a:spLocks noGrp="1"/>
          </p:cNvSpPr>
          <p:nvPr>
            <p:ph type="pic" sz="quarter" idx="22"/>
          </p:nvPr>
        </p:nvSpPr>
        <p:spPr>
          <a:xfrm>
            <a:off x="4572000" y="0"/>
            <a:ext cx="4572000" cy="5143500"/>
          </a:xfrm>
          <a:solidFill>
            <a:srgbClr val="7D7D7D"/>
          </a:solidFill>
        </p:spPr>
        <p:txBody>
          <a:bodyPr vert="horz" lIns="0" tIns="0" rIns="0" bIns="0" rtlCol="0" anchor="ctr" anchorCtr="0">
            <a:normAutofit/>
          </a:bodyPr>
          <a:lstStyle>
            <a:lvl1pPr marL="0" indent="0" algn="ctr">
              <a:buFont typeface="Arial" panose="020B0604020202020204" pitchFamily="34" charset="0"/>
              <a:buNone/>
              <a:defRPr lang="en-GB" sz="900" b="0" dirty="0">
                <a:solidFill>
                  <a:schemeClr val="tx1"/>
                </a:solidFill>
              </a:defRPr>
            </a:lvl1pPr>
          </a:lstStyle>
          <a:p>
            <a:pPr lvl="0" algn="ctr"/>
            <a:r>
              <a:rPr lang="en-US" dirty="0" smtClean="0"/>
              <a:t>Click icon to add picture</a:t>
            </a:r>
            <a:endParaRPr lang="en-GB" dirty="0"/>
          </a:p>
        </p:txBody>
      </p:sp>
      <p:sp>
        <p:nvSpPr>
          <p:cNvPr id="11" name="Footer Placeholder">
            <a:extLst>
              <a:ext uri="{FF2B5EF4-FFF2-40B4-BE49-F238E27FC236}">
                <a16:creationId xmlns:a16="http://schemas.microsoft.com/office/drawing/2014/main" id="{1C7D1B88-02A7-3F48-89C8-3F169943A964}"/>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E1717E7D-1BA9-4685-B640-D888B0091E8F}"/>
              </a:ext>
            </a:extLst>
          </p:cNvPr>
          <p:cNvSpPr>
            <a:spLocks noGrp="1"/>
          </p:cNvSpPr>
          <p:nvPr>
            <p:ph type="body" sz="quarter" idx="17" hasCustomPrompt="1"/>
          </p:nvPr>
        </p:nvSpPr>
        <p:spPr>
          <a:xfrm>
            <a:off x="1824228" y="4766308"/>
            <a:ext cx="2613232"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2C9BCE8E-6601-E548-BFB9-4556F941FA62}"/>
              </a:ext>
            </a:extLst>
          </p:cNvPr>
          <p:cNvSpPr>
            <a:spLocks noGrp="1"/>
          </p:cNvSpPr>
          <p:nvPr>
            <p:ph type="dt" sz="half" idx="23"/>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A842A3A3-641B-924E-A2DE-FA230A7A48AD}"/>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427534601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p:cSld name="Section Header - Bottom Image">
    <p:bg>
      <p:bgRef idx="1001">
        <a:schemeClr val="bg1"/>
      </p:bgRef>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D58F453D-E968-664E-88AB-B0FB9EE3536E}"/>
              </a:ext>
            </a:extLst>
          </p:cNvPr>
          <p:cNvSpPr>
            <a:spLocks noGrp="1"/>
          </p:cNvSpPr>
          <p:nvPr>
            <p:ph type="pic" sz="quarter" idx="22"/>
          </p:nvPr>
        </p:nvSpPr>
        <p:spPr bwMode="hidden">
          <a:xfrm>
            <a:off x="0" y="3086101"/>
            <a:ext cx="9144000" cy="2057399"/>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6" name="Bar">
            <a:extLst>
              <a:ext uri="{FF2B5EF4-FFF2-40B4-BE49-F238E27FC236}">
                <a16:creationId xmlns:a16="http://schemas.microsoft.com/office/drawing/2014/main" id="{8117813E-FB79-0541-B817-A2281A6CDC85}"/>
              </a:ext>
            </a:extLst>
          </p:cNvPr>
          <p:cNvSpPr/>
          <p:nvPr/>
        </p:nvSpPr>
        <p:spPr bwMode="hidden">
          <a:xfrm>
            <a:off x="-1" y="3017520"/>
            <a:ext cx="9144000"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5" name="Section Type">
            <a:extLst>
              <a:ext uri="{FF2B5EF4-FFF2-40B4-BE49-F238E27FC236}">
                <a16:creationId xmlns:a16="http://schemas.microsoft.com/office/drawing/2014/main" id="{52988535-80EB-3446-B474-E7F9D510F1A5}"/>
              </a:ext>
            </a:extLst>
          </p:cNvPr>
          <p:cNvSpPr>
            <a:spLocks noGrp="1"/>
          </p:cNvSpPr>
          <p:nvPr>
            <p:ph type="body" sz="quarter" idx="10" hasCustomPrompt="1"/>
          </p:nvPr>
        </p:nvSpPr>
        <p:spPr>
          <a:xfrm>
            <a:off x="332185" y="321469"/>
            <a:ext cx="4105275" cy="205740"/>
          </a:xfrm>
        </p:spPr>
        <p:txBody>
          <a:bodyPr>
            <a:normAutofit/>
          </a:bodyPr>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SECTION TYPE]</a:t>
            </a:r>
          </a:p>
        </p:txBody>
      </p:sp>
      <p:sp>
        <p:nvSpPr>
          <p:cNvPr id="2" name="Title"/>
          <p:cNvSpPr>
            <a:spLocks noGrp="1"/>
          </p:cNvSpPr>
          <p:nvPr>
            <p:ph type="title" hasCustomPrompt="1"/>
          </p:nvPr>
        </p:nvSpPr>
        <p:spPr>
          <a:xfrm>
            <a:off x="332184" y="583163"/>
            <a:ext cx="8476488" cy="822960"/>
          </a:xfrm>
        </p:spPr>
        <p:txBody>
          <a:bodyPr anchor="b" anchorCtr="0">
            <a:noAutofit/>
          </a:bodyPr>
          <a:lstStyle>
            <a:lvl1pPr>
              <a:lnSpc>
                <a:spcPct val="85000"/>
              </a:lnSpc>
              <a:defRPr sz="3300" b="0" spc="0" baseline="0">
                <a:solidFill>
                  <a:schemeClr val="tx1"/>
                </a:solidFill>
                <a:latin typeface="+mj-lt"/>
              </a:defRPr>
            </a:lvl1pPr>
          </a:lstStyle>
          <a:p>
            <a:r>
              <a:rPr lang="en-US" dirty="0"/>
              <a:t>[Section header title]</a:t>
            </a:r>
            <a:endParaRPr lang="en-GB" dirty="0"/>
          </a:p>
        </p:txBody>
      </p:sp>
      <p:sp>
        <p:nvSpPr>
          <p:cNvPr id="8" name="Text Placeholder 1">
            <a:extLst>
              <a:ext uri="{FF2B5EF4-FFF2-40B4-BE49-F238E27FC236}">
                <a16:creationId xmlns:a16="http://schemas.microsoft.com/office/drawing/2014/main" id="{5355CA45-C21A-C844-AF8F-CAACF6B32D46}"/>
              </a:ext>
            </a:extLst>
          </p:cNvPr>
          <p:cNvSpPr>
            <a:spLocks noGrp="1"/>
          </p:cNvSpPr>
          <p:nvPr>
            <p:ph type="body" sz="quarter" idx="11"/>
          </p:nvPr>
        </p:nvSpPr>
        <p:spPr>
          <a:xfrm>
            <a:off x="332185" y="1577340"/>
            <a:ext cx="4105275" cy="1234440"/>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b="0">
                <a:solidFill>
                  <a:schemeClr val="tx1"/>
                </a:solidFill>
              </a:defRPr>
            </a:lvl2pPr>
            <a:lvl3pPr marL="411480" indent="-137160">
              <a:spcAft>
                <a:spcPts val="450"/>
              </a:spcAft>
              <a:buFont typeface="Arial" panose="020B0604020202020204" pitchFamily="34" charset="0"/>
              <a:buChar char="•"/>
              <a:defRPr sz="1200" b="0">
                <a:solidFill>
                  <a:schemeClr val="tx1"/>
                </a:solidFill>
              </a:defRPr>
            </a:lvl3pPr>
            <a:lvl4pPr marL="548640" indent="-137160">
              <a:spcAft>
                <a:spcPts val="450"/>
              </a:spcAft>
              <a:buFont typeface="Arial" panose="020B0604020202020204" pitchFamily="34" charset="0"/>
              <a:buChar char="–"/>
              <a:defRPr sz="1200" b="0">
                <a:solidFill>
                  <a:schemeClr val="tx1"/>
                </a:solidFill>
              </a:defRPr>
            </a:lvl4pPr>
            <a:lvl5pPr marL="685800" indent="-137160">
              <a:spcAft>
                <a:spcPts val="450"/>
              </a:spcAft>
              <a:buFont typeface="Arial" panose="020B0604020202020204" pitchFamily="34" charset="0"/>
              <a:buChar char="•"/>
              <a:defRPr sz="1200" b="0">
                <a:solidFill>
                  <a:schemeClr val="tx1"/>
                </a:solidFill>
              </a:defRPr>
            </a:lvl5pPr>
            <a:lvl6pPr marL="822960" indent="-137160">
              <a:spcAft>
                <a:spcPts val="450"/>
              </a:spcAft>
              <a:buFont typeface="Arial" panose="020B0604020202020204" pitchFamily="34" charset="0"/>
              <a:buChar char="–"/>
              <a:defRPr sz="1200"/>
            </a:lvl6pPr>
            <a:lvl7pPr marL="960120" indent="-137160">
              <a:spcAft>
                <a:spcPts val="450"/>
              </a:spcAft>
              <a:buFont typeface="Arial" panose="020B0604020202020204" pitchFamily="34" charset="0"/>
              <a:buChar char="•"/>
              <a:defRPr sz="1200"/>
            </a:lvl7pPr>
            <a:lvl8pPr marL="1097280" indent="-137160">
              <a:spcAft>
                <a:spcPts val="450"/>
              </a:spcAft>
              <a:buFont typeface="Arial" panose="020B0604020202020204" pitchFamily="34" charset="0"/>
              <a:buChar char="–"/>
              <a:defRPr sz="1200"/>
            </a:lvl8pPr>
            <a:lvl9pPr marL="1234440" indent="-137160">
              <a:spcAft>
                <a:spcPts val="450"/>
              </a:spcAft>
              <a:buFont typeface="Arial" panose="020B0604020202020204" pitchFamily="34" charset="0"/>
              <a:buChar cha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Footer Placeholder">
            <a:extLst>
              <a:ext uri="{FF2B5EF4-FFF2-40B4-BE49-F238E27FC236}">
                <a16:creationId xmlns:a16="http://schemas.microsoft.com/office/drawing/2014/main" id="{1C7D1B88-02A7-3F48-89C8-3F169943A964}"/>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E33E977B-92E0-4BB8-9A60-40AEDC50D510}"/>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2C9BCE8E-6601-E548-BFB9-4556F941FA62}"/>
              </a:ext>
            </a:extLst>
          </p:cNvPr>
          <p:cNvSpPr>
            <a:spLocks noGrp="1"/>
          </p:cNvSpPr>
          <p:nvPr>
            <p:ph type="dt" sz="half" idx="23"/>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A842A3A3-641B-924E-A2DE-FA230A7A48AD}"/>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80839326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p:cSld name="Section Header - Full Image Light">
    <p:bg>
      <p:bgRef idx="1001">
        <a:schemeClr val="bg1"/>
      </p:bgRef>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D58F453D-E968-664E-88AB-B0FB9EE3536E}"/>
              </a:ext>
            </a:extLst>
          </p:cNvPr>
          <p:cNvSpPr>
            <a:spLocks noGrp="1"/>
          </p:cNvSpPr>
          <p:nvPr>
            <p:ph type="pic" sz="quarter" idx="22"/>
          </p:nvPr>
        </p:nvSpPr>
        <p:spPr bwMode="hidden">
          <a:xfrm>
            <a:off x="0" y="0"/>
            <a:ext cx="9144000" cy="5143500"/>
          </a:xfrm>
          <a:solidFill>
            <a:srgbClr val="DEDEDE"/>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5" name="Section Type">
            <a:extLst>
              <a:ext uri="{FF2B5EF4-FFF2-40B4-BE49-F238E27FC236}">
                <a16:creationId xmlns:a16="http://schemas.microsoft.com/office/drawing/2014/main" id="{52988535-80EB-3446-B474-E7F9D510F1A5}"/>
              </a:ext>
            </a:extLst>
          </p:cNvPr>
          <p:cNvSpPr>
            <a:spLocks noGrp="1"/>
          </p:cNvSpPr>
          <p:nvPr>
            <p:ph type="body" sz="quarter" idx="10" hasCustomPrompt="1"/>
          </p:nvPr>
        </p:nvSpPr>
        <p:spPr>
          <a:xfrm>
            <a:off x="332185" y="321469"/>
            <a:ext cx="4105275" cy="205740"/>
          </a:xfrm>
        </p:spPr>
        <p:txBody>
          <a:bodyPr>
            <a:normAutofit/>
          </a:bodyPr>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SECTION TYPE]</a:t>
            </a:r>
          </a:p>
        </p:txBody>
      </p:sp>
      <p:sp>
        <p:nvSpPr>
          <p:cNvPr id="2" name="Title"/>
          <p:cNvSpPr>
            <a:spLocks noGrp="1"/>
          </p:cNvSpPr>
          <p:nvPr>
            <p:ph type="title" hasCustomPrompt="1"/>
          </p:nvPr>
        </p:nvSpPr>
        <p:spPr>
          <a:xfrm>
            <a:off x="332185" y="1300162"/>
            <a:ext cx="2646759" cy="1374458"/>
          </a:xfrm>
        </p:spPr>
        <p:txBody>
          <a:bodyPr anchor="b" anchorCtr="0">
            <a:noAutofit/>
          </a:bodyPr>
          <a:lstStyle>
            <a:lvl1pPr>
              <a:lnSpc>
                <a:spcPct val="85000"/>
              </a:lnSpc>
              <a:defRPr sz="3300" b="0" spc="0" baseline="0">
                <a:solidFill>
                  <a:schemeClr val="tx1"/>
                </a:solidFill>
                <a:latin typeface="+mj-lt"/>
              </a:defRPr>
            </a:lvl1pPr>
          </a:lstStyle>
          <a:p>
            <a:r>
              <a:rPr lang="en-US" dirty="0"/>
              <a:t>[Section header title]</a:t>
            </a:r>
            <a:endParaRPr lang="en-GB" dirty="0"/>
          </a:p>
        </p:txBody>
      </p:sp>
      <p:sp>
        <p:nvSpPr>
          <p:cNvPr id="16" name="Bar">
            <a:extLst>
              <a:ext uri="{FF2B5EF4-FFF2-40B4-BE49-F238E27FC236}">
                <a16:creationId xmlns:a16="http://schemas.microsoft.com/office/drawing/2014/main" id="{06AFE152-FC0C-F34D-8F3A-ED144329DBD7}"/>
              </a:ext>
            </a:extLst>
          </p:cNvPr>
          <p:cNvSpPr>
            <a:spLocks noGrp="1"/>
          </p:cNvSpPr>
          <p:nvPr>
            <p:ph type="body" sz="quarter" idx="26" hasCustomPrompt="1"/>
          </p:nvPr>
        </p:nvSpPr>
        <p:spPr bwMode="hidden">
          <a:xfrm>
            <a:off x="332185" y="2811780"/>
            <a:ext cx="2647188" cy="68580"/>
          </a:xfrm>
          <a:solidFill>
            <a:srgbClr val="A32020"/>
          </a:solidFill>
        </p:spPr>
        <p:txBody>
          <a:bodyPr anchor="ctr" anchorCtr="0">
            <a:noAutofit/>
          </a:bodyPr>
          <a:lstStyle>
            <a:lvl1pPr marL="0" algn="ctr">
              <a:spcAft>
                <a:spcPts val="0"/>
              </a:spcAft>
              <a:buFontTx/>
              <a:buNone/>
              <a:defRPr sz="100" b="0">
                <a:solidFill>
                  <a:srgbClr val="A32020"/>
                </a:solidFill>
              </a:defRPr>
            </a:lvl1pPr>
            <a:lvl2pPr marL="0" algn="ctr">
              <a:spcAft>
                <a:spcPts val="0"/>
              </a:spcAft>
              <a:buFontTx/>
              <a:buNone/>
              <a:defRPr sz="100" b="0">
                <a:solidFill>
                  <a:schemeClr val="tx1"/>
                </a:solidFill>
              </a:defRPr>
            </a:lvl2pPr>
            <a:lvl3pPr marL="0" indent="0" algn="ctr">
              <a:spcAft>
                <a:spcPts val="0"/>
              </a:spcAft>
              <a:buFontTx/>
              <a:buNone/>
              <a:defRPr sz="100" b="0">
                <a:solidFill>
                  <a:schemeClr val="tx1"/>
                </a:solidFill>
              </a:defRPr>
            </a:lvl3pPr>
            <a:lvl4pPr marL="0" indent="0" algn="ctr">
              <a:spcAft>
                <a:spcPts val="0"/>
              </a:spcAft>
              <a:buFontTx/>
              <a:buNone/>
              <a:defRPr sz="100" b="0">
                <a:solidFill>
                  <a:schemeClr val="tx1"/>
                </a:solidFill>
              </a:defRPr>
            </a:lvl4pPr>
            <a:lvl5pPr marL="0" indent="0" algn="ctr">
              <a:spcAft>
                <a:spcPts val="0"/>
              </a:spcAft>
              <a:buFontTx/>
              <a:buNone/>
              <a:defRPr sz="100" b="0">
                <a:solidFill>
                  <a:schemeClr val="tx1"/>
                </a:solidFill>
              </a:defRPr>
            </a:lvl5pPr>
            <a:lvl6pPr marL="0" indent="0" algn="ctr">
              <a:spcAft>
                <a:spcPts val="0"/>
              </a:spcAft>
              <a:buFontTx/>
              <a:buNone/>
              <a:defRPr sz="100" b="0">
                <a:solidFill>
                  <a:schemeClr val="tx1"/>
                </a:solidFill>
              </a:defRPr>
            </a:lvl6pPr>
            <a:lvl7pPr marL="0" indent="0" algn="ctr">
              <a:spcAft>
                <a:spcPts val="0"/>
              </a:spcAft>
              <a:buFontTx/>
              <a:buNone/>
              <a:defRPr sz="100" b="0">
                <a:solidFill>
                  <a:schemeClr val="tx1"/>
                </a:solidFill>
              </a:defRPr>
            </a:lvl7pPr>
            <a:lvl8pPr marL="0" indent="0" algn="ctr">
              <a:spcAft>
                <a:spcPts val="0"/>
              </a:spcAft>
              <a:buFontTx/>
              <a:buNone/>
              <a:defRPr sz="100" b="0">
                <a:solidFill>
                  <a:schemeClr val="tx1"/>
                </a:solidFill>
              </a:defRPr>
            </a:lvl8pPr>
            <a:lvl9pPr marL="0" indent="0" algn="ctr">
              <a:spcAft>
                <a:spcPts val="0"/>
              </a:spcAft>
              <a:buFontTx/>
              <a:buNone/>
              <a:defRPr sz="100" b="0">
                <a:solidFill>
                  <a:schemeClr val="tx1"/>
                </a:solidFill>
              </a:defRPr>
            </a:lvl9pPr>
          </a:lstStyle>
          <a:p>
            <a:pPr lvl="0"/>
            <a:r>
              <a:rPr lang="en-US" dirty="0"/>
              <a:t> </a:t>
            </a:r>
          </a:p>
        </p:txBody>
      </p:sp>
      <p:sp>
        <p:nvSpPr>
          <p:cNvPr id="8" name="Text Placeholder 1">
            <a:extLst>
              <a:ext uri="{FF2B5EF4-FFF2-40B4-BE49-F238E27FC236}">
                <a16:creationId xmlns:a16="http://schemas.microsoft.com/office/drawing/2014/main" id="{5355CA45-C21A-C844-AF8F-CAACF6B32D46}"/>
              </a:ext>
            </a:extLst>
          </p:cNvPr>
          <p:cNvSpPr>
            <a:spLocks noGrp="1"/>
          </p:cNvSpPr>
          <p:nvPr>
            <p:ph type="body" sz="quarter" idx="11"/>
          </p:nvPr>
        </p:nvSpPr>
        <p:spPr>
          <a:xfrm>
            <a:off x="332185" y="3017520"/>
            <a:ext cx="2646759" cy="1644968"/>
          </a:xfrm>
        </p:spPr>
        <p:txBody>
          <a:bodyPr>
            <a:norm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solidFill>
                  <a:schemeClr val="tx1"/>
                </a:solidFill>
              </a:defRPr>
            </a:lvl2pPr>
            <a:lvl3pPr marL="411480" indent="-137160">
              <a:spcAft>
                <a:spcPts val="450"/>
              </a:spcAft>
              <a:buFont typeface="Arial" panose="020B0604020202020204" pitchFamily="34" charset="0"/>
              <a:buChar char="•"/>
              <a:defRPr sz="1200">
                <a:solidFill>
                  <a:schemeClr val="tx1"/>
                </a:solidFill>
              </a:defRPr>
            </a:lvl3pPr>
            <a:lvl4pPr marL="548640" indent="-137160">
              <a:spcAft>
                <a:spcPts val="450"/>
              </a:spcAft>
              <a:buFont typeface="Arial" panose="020B0604020202020204" pitchFamily="34" charset="0"/>
              <a:buChar char="–"/>
              <a:defRPr sz="1200">
                <a:solidFill>
                  <a:schemeClr val="tx1"/>
                </a:solidFill>
              </a:defRPr>
            </a:lvl4pPr>
            <a:lvl5pPr marL="685800" indent="-137160">
              <a:spcAft>
                <a:spcPts val="450"/>
              </a:spcAft>
              <a:buFont typeface="Arial" panose="020B0604020202020204" pitchFamily="34" charset="0"/>
              <a:buChar char="•"/>
              <a:defRPr sz="1200">
                <a:solidFill>
                  <a:schemeClr val="tx1"/>
                </a:solidFill>
              </a:defRPr>
            </a:lvl5pPr>
            <a:lvl6pPr marL="822960" indent="-137160">
              <a:spcAft>
                <a:spcPts val="450"/>
              </a:spcAft>
              <a:buFont typeface="Arial" panose="020B0604020202020204" pitchFamily="34" charset="0"/>
              <a:buChar char="–"/>
              <a:defRPr/>
            </a:lvl6pPr>
            <a:lvl7pPr marL="960120" indent="-137160">
              <a:spcAft>
                <a:spcPts val="450"/>
              </a:spcAft>
              <a:buFont typeface="Arial" panose="020B0604020202020204" pitchFamily="34" charset="0"/>
              <a:buChar char="•"/>
              <a:defRPr/>
            </a:lvl7pPr>
            <a:lvl8pPr marL="1097280" indent="-137160">
              <a:spcAft>
                <a:spcPts val="450"/>
              </a:spcAft>
              <a:buFont typeface="Arial" panose="020B0604020202020204" pitchFamily="34" charset="0"/>
              <a:buChar char="–"/>
              <a:defRPr/>
            </a:lvl8pPr>
            <a:lvl9pPr marL="1234440" indent="-137160">
              <a:spcAft>
                <a:spcPts val="450"/>
              </a:spcAft>
              <a:buFont typeface="Arial" panose="020B0604020202020204" pitchFamily="34" charset="0"/>
              <a:buChar char="•"/>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Footer Placeholder">
            <a:extLst>
              <a:ext uri="{FF2B5EF4-FFF2-40B4-BE49-F238E27FC236}">
                <a16:creationId xmlns:a16="http://schemas.microsoft.com/office/drawing/2014/main" id="{1C7D1B88-02A7-3F48-89C8-3F169943A964}"/>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D3E5E154-CDEF-499C-ADEB-2769D545AED5}"/>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2C9BCE8E-6601-E548-BFB9-4556F941FA62}"/>
              </a:ext>
            </a:extLst>
          </p:cNvPr>
          <p:cNvSpPr>
            <a:spLocks noGrp="1"/>
          </p:cNvSpPr>
          <p:nvPr>
            <p:ph type="dt" sz="half" idx="23"/>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A842A3A3-641B-924E-A2DE-FA230A7A48AD}"/>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40192112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p:cSld name="Section Header - Full Image Dark">
    <p:bg>
      <p:bgPr>
        <a:solidFill>
          <a:srgbClr val="000000"/>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D58F453D-E968-664E-88AB-B0FB9EE3536E}"/>
              </a:ext>
            </a:extLst>
          </p:cNvPr>
          <p:cNvSpPr>
            <a:spLocks noGrp="1"/>
          </p:cNvSpPr>
          <p:nvPr>
            <p:ph type="pic" sz="quarter" idx="22"/>
          </p:nvPr>
        </p:nvSpPr>
        <p:spPr bwMode="hidden">
          <a:xfrm>
            <a:off x="0" y="0"/>
            <a:ext cx="9144000" cy="5143500"/>
          </a:xfrm>
          <a:solidFill>
            <a:srgbClr val="7D7D7D"/>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5" name="Section Type">
            <a:extLst>
              <a:ext uri="{FF2B5EF4-FFF2-40B4-BE49-F238E27FC236}">
                <a16:creationId xmlns:a16="http://schemas.microsoft.com/office/drawing/2014/main" id="{52988535-80EB-3446-B474-E7F9D510F1A5}"/>
              </a:ext>
            </a:extLst>
          </p:cNvPr>
          <p:cNvSpPr>
            <a:spLocks noGrp="1"/>
          </p:cNvSpPr>
          <p:nvPr>
            <p:ph type="body" sz="quarter" idx="10" hasCustomPrompt="1"/>
          </p:nvPr>
        </p:nvSpPr>
        <p:spPr>
          <a:xfrm>
            <a:off x="332185" y="321469"/>
            <a:ext cx="4105275" cy="205740"/>
          </a:xfrm>
        </p:spPr>
        <p:txBody>
          <a:bodyPr>
            <a:normAutofit/>
          </a:bodyPr>
          <a:lstStyle>
            <a:lvl1pPr marL="0" indent="0">
              <a:spcBef>
                <a:spcPts val="0"/>
              </a:spcBef>
              <a:spcAft>
                <a:spcPts val="0"/>
              </a:spcAft>
              <a:buFontTx/>
              <a:buNone/>
              <a:defRPr sz="900" b="0" cap="all" baseline="0">
                <a:solidFill>
                  <a:schemeClr val="tx1"/>
                </a:solidFill>
              </a:defRPr>
            </a:lvl1pPr>
            <a:lvl2pPr marL="0" indent="0">
              <a:spcBef>
                <a:spcPts val="0"/>
              </a:spcBef>
              <a:spcAft>
                <a:spcPts val="0"/>
              </a:spcAft>
              <a:buFontTx/>
              <a:buNone/>
              <a:defRPr sz="900" b="0" cap="all" baseline="0">
                <a:solidFill>
                  <a:schemeClr val="tx1"/>
                </a:solidFill>
              </a:defRPr>
            </a:lvl2pPr>
            <a:lvl3pPr marL="0" indent="0">
              <a:spcBef>
                <a:spcPts val="0"/>
              </a:spcBef>
              <a:spcAft>
                <a:spcPts val="0"/>
              </a:spcAft>
              <a:buFontTx/>
              <a:buNone/>
              <a:defRPr sz="900" b="0" cap="all" baseline="0">
                <a:solidFill>
                  <a:schemeClr val="tx1"/>
                </a:solidFill>
              </a:defRPr>
            </a:lvl3pPr>
            <a:lvl4pPr marL="0" indent="0">
              <a:spcBef>
                <a:spcPts val="0"/>
              </a:spcBef>
              <a:spcAft>
                <a:spcPts val="0"/>
              </a:spcAft>
              <a:buFontTx/>
              <a:buNone/>
              <a:defRPr sz="900" b="0" cap="all" baseline="0">
                <a:solidFill>
                  <a:schemeClr val="tx1"/>
                </a:solidFill>
              </a:defRPr>
            </a:lvl4pPr>
            <a:lvl5pPr marL="0" indent="0">
              <a:spcBef>
                <a:spcPts val="0"/>
              </a:spcBef>
              <a:spcAft>
                <a:spcPts val="0"/>
              </a:spcAft>
              <a:buFontTx/>
              <a:buNone/>
              <a:defRPr sz="900" b="0" cap="all" baseline="0">
                <a:solidFill>
                  <a:schemeClr val="tx1"/>
                </a:solidFill>
              </a:defRPr>
            </a:lvl5pPr>
            <a:lvl6pPr marL="0" indent="0">
              <a:spcBef>
                <a:spcPts val="0"/>
              </a:spcBef>
              <a:spcAft>
                <a:spcPts val="0"/>
              </a:spcAft>
              <a:buFontTx/>
              <a:buNone/>
              <a:defRPr sz="900" b="0" cap="all" baseline="0">
                <a:solidFill>
                  <a:schemeClr val="tx1"/>
                </a:solidFill>
              </a:defRPr>
            </a:lvl6pPr>
            <a:lvl7pPr marL="0" indent="0">
              <a:spcBef>
                <a:spcPts val="0"/>
              </a:spcBef>
              <a:spcAft>
                <a:spcPts val="0"/>
              </a:spcAft>
              <a:buFontTx/>
              <a:buNone/>
              <a:defRPr sz="900" b="0" cap="all" baseline="0">
                <a:solidFill>
                  <a:schemeClr val="tx1"/>
                </a:solidFill>
              </a:defRPr>
            </a:lvl7pPr>
            <a:lvl8pPr marL="0" indent="0">
              <a:spcBef>
                <a:spcPts val="0"/>
              </a:spcBef>
              <a:spcAft>
                <a:spcPts val="0"/>
              </a:spcAft>
              <a:buFontTx/>
              <a:buNone/>
              <a:defRPr sz="900" b="0" cap="all" baseline="0">
                <a:solidFill>
                  <a:schemeClr val="tx1"/>
                </a:solidFill>
              </a:defRPr>
            </a:lvl8pPr>
            <a:lvl9pPr marL="0" indent="0">
              <a:spcBef>
                <a:spcPts val="0"/>
              </a:spcBef>
              <a:spcAft>
                <a:spcPts val="0"/>
              </a:spcAft>
              <a:buFontTx/>
              <a:buNone/>
              <a:defRPr sz="900" b="0" cap="all" baseline="0">
                <a:solidFill>
                  <a:schemeClr val="tx1"/>
                </a:solidFill>
              </a:defRPr>
            </a:lvl9pPr>
          </a:lstStyle>
          <a:p>
            <a:pPr lvl="0"/>
            <a:r>
              <a:rPr lang="en-US" dirty="0"/>
              <a:t>[OPTIONAL SECTION TYPE]</a:t>
            </a:r>
          </a:p>
        </p:txBody>
      </p:sp>
      <p:sp>
        <p:nvSpPr>
          <p:cNvPr id="2" name="Title"/>
          <p:cNvSpPr>
            <a:spLocks noGrp="1"/>
          </p:cNvSpPr>
          <p:nvPr>
            <p:ph type="title" hasCustomPrompt="1"/>
          </p:nvPr>
        </p:nvSpPr>
        <p:spPr>
          <a:xfrm>
            <a:off x="332185" y="1300162"/>
            <a:ext cx="2646759" cy="1374458"/>
          </a:xfrm>
        </p:spPr>
        <p:txBody>
          <a:bodyPr anchor="b" anchorCtr="0">
            <a:noAutofit/>
          </a:bodyPr>
          <a:lstStyle>
            <a:lvl1pPr>
              <a:lnSpc>
                <a:spcPct val="85000"/>
              </a:lnSpc>
              <a:defRPr sz="3300" b="0" spc="0" baseline="0">
                <a:solidFill>
                  <a:schemeClr val="tx1"/>
                </a:solidFill>
                <a:latin typeface="+mj-lt"/>
              </a:defRPr>
            </a:lvl1pPr>
          </a:lstStyle>
          <a:p>
            <a:r>
              <a:rPr lang="en-US" dirty="0"/>
              <a:t>[Section header title]</a:t>
            </a:r>
            <a:endParaRPr lang="en-GB" dirty="0"/>
          </a:p>
        </p:txBody>
      </p:sp>
      <p:sp>
        <p:nvSpPr>
          <p:cNvPr id="13" name="Bar">
            <a:extLst>
              <a:ext uri="{FF2B5EF4-FFF2-40B4-BE49-F238E27FC236}">
                <a16:creationId xmlns:a16="http://schemas.microsoft.com/office/drawing/2014/main" id="{600C692D-8381-4D83-B819-179D35536A5D}"/>
              </a:ext>
            </a:extLst>
          </p:cNvPr>
          <p:cNvSpPr>
            <a:spLocks noGrp="1"/>
          </p:cNvSpPr>
          <p:nvPr>
            <p:ph type="body" sz="quarter" idx="26" hasCustomPrompt="1"/>
          </p:nvPr>
        </p:nvSpPr>
        <p:spPr bwMode="hidden">
          <a:xfrm>
            <a:off x="332185" y="2811780"/>
            <a:ext cx="2647188" cy="68580"/>
          </a:xfrm>
          <a:solidFill>
            <a:schemeClr val="tx1"/>
          </a:solidFill>
        </p:spPr>
        <p:txBody>
          <a:bodyPr anchor="ctr" anchorCtr="0">
            <a:noAutofit/>
          </a:bodyPr>
          <a:lstStyle>
            <a:lvl1pPr marL="0" algn="ctr">
              <a:spcAft>
                <a:spcPts val="0"/>
              </a:spcAft>
              <a:buFontTx/>
              <a:buNone/>
              <a:defRPr sz="100" b="0">
                <a:solidFill>
                  <a:schemeClr val="tx1"/>
                </a:solidFill>
              </a:defRPr>
            </a:lvl1pPr>
            <a:lvl2pPr marL="0" algn="ctr">
              <a:spcAft>
                <a:spcPts val="0"/>
              </a:spcAft>
              <a:buFontTx/>
              <a:buNone/>
              <a:defRPr sz="100" b="0">
                <a:solidFill>
                  <a:schemeClr val="tx1"/>
                </a:solidFill>
              </a:defRPr>
            </a:lvl2pPr>
            <a:lvl3pPr marL="0" indent="0" algn="ctr">
              <a:spcAft>
                <a:spcPts val="0"/>
              </a:spcAft>
              <a:buFontTx/>
              <a:buNone/>
              <a:defRPr sz="100" b="0">
                <a:solidFill>
                  <a:schemeClr val="tx1"/>
                </a:solidFill>
              </a:defRPr>
            </a:lvl3pPr>
            <a:lvl4pPr marL="0" indent="0" algn="ctr">
              <a:spcAft>
                <a:spcPts val="0"/>
              </a:spcAft>
              <a:buFontTx/>
              <a:buNone/>
              <a:defRPr sz="100" b="0">
                <a:solidFill>
                  <a:schemeClr val="tx1"/>
                </a:solidFill>
              </a:defRPr>
            </a:lvl4pPr>
            <a:lvl5pPr marL="0" indent="0" algn="ctr">
              <a:spcAft>
                <a:spcPts val="0"/>
              </a:spcAft>
              <a:buFontTx/>
              <a:buNone/>
              <a:defRPr sz="100" b="0">
                <a:solidFill>
                  <a:schemeClr val="tx1"/>
                </a:solidFill>
              </a:defRPr>
            </a:lvl5pPr>
            <a:lvl6pPr marL="0" indent="0" algn="ctr">
              <a:spcAft>
                <a:spcPts val="0"/>
              </a:spcAft>
              <a:buFontTx/>
              <a:buNone/>
              <a:defRPr sz="100" b="0">
                <a:solidFill>
                  <a:schemeClr val="tx1"/>
                </a:solidFill>
              </a:defRPr>
            </a:lvl6pPr>
            <a:lvl7pPr marL="0" indent="0" algn="ctr">
              <a:spcAft>
                <a:spcPts val="0"/>
              </a:spcAft>
              <a:buFontTx/>
              <a:buNone/>
              <a:defRPr sz="100" b="0">
                <a:solidFill>
                  <a:schemeClr val="tx1"/>
                </a:solidFill>
              </a:defRPr>
            </a:lvl7pPr>
            <a:lvl8pPr marL="0" indent="0" algn="ctr">
              <a:spcAft>
                <a:spcPts val="0"/>
              </a:spcAft>
              <a:buFontTx/>
              <a:buNone/>
              <a:defRPr sz="100" b="0">
                <a:solidFill>
                  <a:schemeClr val="tx1"/>
                </a:solidFill>
              </a:defRPr>
            </a:lvl8pPr>
            <a:lvl9pPr marL="0" indent="0" algn="ctr">
              <a:spcAft>
                <a:spcPts val="0"/>
              </a:spcAft>
              <a:buFontTx/>
              <a:buNone/>
              <a:defRPr sz="100" b="0">
                <a:solidFill>
                  <a:schemeClr val="tx1"/>
                </a:solidFill>
              </a:defRPr>
            </a:lvl9pPr>
          </a:lstStyle>
          <a:p>
            <a:pPr lvl="0"/>
            <a:r>
              <a:rPr lang="en-US" dirty="0"/>
              <a:t> </a:t>
            </a:r>
          </a:p>
        </p:txBody>
      </p:sp>
      <p:sp>
        <p:nvSpPr>
          <p:cNvPr id="8" name="Text Placeholder 1">
            <a:extLst>
              <a:ext uri="{FF2B5EF4-FFF2-40B4-BE49-F238E27FC236}">
                <a16:creationId xmlns:a16="http://schemas.microsoft.com/office/drawing/2014/main" id="{5355CA45-C21A-C844-AF8F-CAACF6B32D46}"/>
              </a:ext>
            </a:extLst>
          </p:cNvPr>
          <p:cNvSpPr>
            <a:spLocks noGrp="1"/>
          </p:cNvSpPr>
          <p:nvPr>
            <p:ph type="body" sz="quarter" idx="11"/>
          </p:nvPr>
        </p:nvSpPr>
        <p:spPr>
          <a:xfrm>
            <a:off x="332185" y="3017520"/>
            <a:ext cx="2646759" cy="1644968"/>
          </a:xfrm>
        </p:spPr>
        <p:txBody>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a:lvl2pPr>
            <a:lvl3pPr marL="411480" indent="-137160">
              <a:spcAft>
                <a:spcPts val="450"/>
              </a:spcAft>
              <a:buFont typeface="Arial" panose="020B0604020202020204" pitchFamily="34" charset="0"/>
              <a:buChar char="•"/>
              <a:defRPr/>
            </a:lvl3pPr>
            <a:lvl4pPr marL="548640" indent="-137160">
              <a:spcAft>
                <a:spcPts val="450"/>
              </a:spcAft>
              <a:buFont typeface="Arial" panose="020B0604020202020204" pitchFamily="34" charset="0"/>
              <a:buChar char="–"/>
              <a:defRPr/>
            </a:lvl4pPr>
            <a:lvl5pPr marL="685800" indent="-137160">
              <a:spcAft>
                <a:spcPts val="450"/>
              </a:spcAft>
              <a:buFont typeface="Arial" panose="020B0604020202020204" pitchFamily="34" charset="0"/>
              <a:buChar char="•"/>
              <a:defRPr/>
            </a:lvl5pPr>
            <a:lvl6pPr marL="822960" indent="-137160">
              <a:spcAft>
                <a:spcPts val="450"/>
              </a:spcAft>
              <a:buFont typeface="Arial" panose="020B0604020202020204" pitchFamily="34" charset="0"/>
              <a:buChar char="–"/>
              <a:defRPr/>
            </a:lvl6pPr>
            <a:lvl7pPr marL="960120" indent="-137160">
              <a:spcAft>
                <a:spcPts val="450"/>
              </a:spcAft>
              <a:buFont typeface="Arial" panose="020B0604020202020204" pitchFamily="34" charset="0"/>
              <a:buChar char="•"/>
              <a:defRPr/>
            </a:lvl7pPr>
            <a:lvl8pPr marL="1097280" indent="-137160">
              <a:spcAft>
                <a:spcPts val="450"/>
              </a:spcAft>
              <a:buFont typeface="Arial" panose="020B0604020202020204" pitchFamily="34" charset="0"/>
              <a:buChar char="–"/>
              <a:defRPr/>
            </a:lvl8pPr>
            <a:lvl9pPr marL="1234440" indent="-137160">
              <a:spcAft>
                <a:spcPts val="450"/>
              </a:spcAft>
              <a:buFont typeface="Arial" panose="020B0604020202020204" pitchFamily="34" charset="0"/>
              <a:buChar char="•"/>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Footer Placeholder">
            <a:extLst>
              <a:ext uri="{FF2B5EF4-FFF2-40B4-BE49-F238E27FC236}">
                <a16:creationId xmlns:a16="http://schemas.microsoft.com/office/drawing/2014/main" id="{1C7D1B88-02A7-3F48-89C8-3F169943A964}"/>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5" name="Footnotes">
            <a:extLst>
              <a:ext uri="{FF2B5EF4-FFF2-40B4-BE49-F238E27FC236}">
                <a16:creationId xmlns:a16="http://schemas.microsoft.com/office/drawing/2014/main" id="{B598DA4A-0197-49AF-9758-AC9330B723EC}"/>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2C9BCE8E-6601-E548-BFB9-4556F941FA62}"/>
              </a:ext>
            </a:extLst>
          </p:cNvPr>
          <p:cNvSpPr>
            <a:spLocks noGrp="1"/>
          </p:cNvSpPr>
          <p:nvPr>
            <p:ph type="dt" sz="half" idx="23"/>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A842A3A3-641B-924E-A2DE-FA230A7A48AD}"/>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23028501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p:cSld name="Section Header - Big Number">
    <p:bg>
      <p:bgPr>
        <a:solidFill>
          <a:srgbClr val="000000"/>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D58F453D-E968-664E-88AB-B0FB9EE3536E}"/>
              </a:ext>
            </a:extLst>
          </p:cNvPr>
          <p:cNvSpPr>
            <a:spLocks noGrp="1"/>
          </p:cNvSpPr>
          <p:nvPr>
            <p:ph type="pic" sz="quarter" idx="22"/>
          </p:nvPr>
        </p:nvSpPr>
        <p:spPr bwMode="hidden">
          <a:xfrm>
            <a:off x="0" y="0"/>
            <a:ext cx="9144000" cy="5143500"/>
          </a:xfrm>
          <a:solidFill>
            <a:srgbClr val="7D7D7D"/>
          </a:solidFill>
        </p:spPr>
        <p:txBody>
          <a:bodyPr anchor="ctr" anchorCtr="0"/>
          <a:lstStyle>
            <a:lvl1pPr marL="0" indent="0" algn="ctr">
              <a:spcBef>
                <a:spcPts val="0"/>
              </a:spcBef>
              <a:buFontTx/>
              <a:buNone/>
              <a:defRPr sz="900" b="0">
                <a:solidFill>
                  <a:schemeClr val="tx1"/>
                </a:solidFill>
              </a:defRPr>
            </a:lvl1pPr>
          </a:lstStyle>
          <a:p>
            <a:r>
              <a:rPr lang="en-US" dirty="0" smtClean="0"/>
              <a:t>Click icon to add picture</a:t>
            </a:r>
            <a:endParaRPr lang="en-GB" dirty="0"/>
          </a:p>
        </p:txBody>
      </p:sp>
      <p:sp>
        <p:nvSpPr>
          <p:cNvPr id="5" name="Section Number">
            <a:extLst>
              <a:ext uri="{FF2B5EF4-FFF2-40B4-BE49-F238E27FC236}">
                <a16:creationId xmlns:a16="http://schemas.microsoft.com/office/drawing/2014/main" id="{52988535-80EB-3446-B474-E7F9D510F1A5}"/>
              </a:ext>
            </a:extLst>
          </p:cNvPr>
          <p:cNvSpPr>
            <a:spLocks noGrp="1"/>
          </p:cNvSpPr>
          <p:nvPr>
            <p:ph type="body" sz="quarter" idx="10" hasCustomPrompt="1"/>
          </p:nvPr>
        </p:nvSpPr>
        <p:spPr>
          <a:xfrm>
            <a:off x="332184" y="321470"/>
            <a:ext cx="2056453" cy="4341018"/>
          </a:xfrm>
        </p:spPr>
        <p:txBody>
          <a:bodyPr anchor="t" anchorCtr="0">
            <a:normAutofit/>
          </a:bodyPr>
          <a:lstStyle>
            <a:lvl1pPr marL="0" indent="0" algn="ctr">
              <a:lnSpc>
                <a:spcPts val="22950"/>
              </a:lnSpc>
              <a:spcBef>
                <a:spcPts val="0"/>
              </a:spcBef>
              <a:spcAft>
                <a:spcPts val="0"/>
              </a:spcAft>
              <a:buFontTx/>
              <a:buNone/>
              <a:defRPr sz="27000" b="0" cap="none" baseline="0">
                <a:solidFill>
                  <a:schemeClr val="tx1"/>
                </a:solidFill>
                <a:latin typeface="+mj-lt"/>
              </a:defRPr>
            </a:lvl1pPr>
            <a:lvl2pPr marL="0" indent="0" algn="ctr">
              <a:spcBef>
                <a:spcPts val="0"/>
              </a:spcBef>
              <a:buFontTx/>
              <a:buNone/>
              <a:defRPr sz="900" b="0" cap="none" baseline="0"/>
            </a:lvl2pPr>
            <a:lvl3pPr marL="0" indent="0" algn="ctr">
              <a:spcBef>
                <a:spcPts val="0"/>
              </a:spcBef>
              <a:buFontTx/>
              <a:buNone/>
              <a:defRPr sz="900" b="0" cap="none" baseline="0"/>
            </a:lvl3pPr>
            <a:lvl4pPr marL="0" indent="0" algn="ctr">
              <a:spcBef>
                <a:spcPts val="0"/>
              </a:spcBef>
              <a:buFontTx/>
              <a:buNone/>
              <a:defRPr sz="900" b="0" cap="none" baseline="0"/>
            </a:lvl4pPr>
            <a:lvl5pPr marL="0" indent="0" algn="ctr">
              <a:spcBef>
                <a:spcPts val="0"/>
              </a:spcBef>
              <a:buFontTx/>
              <a:buNone/>
              <a:defRPr sz="900" b="0" cap="none" baseline="0"/>
            </a:lvl5pPr>
            <a:lvl6pPr marL="0" indent="0" algn="ctr">
              <a:spcBef>
                <a:spcPts val="0"/>
              </a:spcBef>
              <a:buFontTx/>
              <a:buNone/>
              <a:defRPr sz="900" b="0" cap="none" baseline="0"/>
            </a:lvl6pPr>
            <a:lvl7pPr marL="0" indent="0" algn="ctr">
              <a:spcBef>
                <a:spcPts val="0"/>
              </a:spcBef>
              <a:buFontTx/>
              <a:buNone/>
              <a:defRPr sz="900" b="0" cap="none" baseline="0"/>
            </a:lvl7pPr>
            <a:lvl8pPr marL="0" indent="0" algn="ctr">
              <a:spcBef>
                <a:spcPts val="0"/>
              </a:spcBef>
              <a:buFontTx/>
              <a:buNone/>
              <a:defRPr sz="900" b="0" cap="none" baseline="0"/>
            </a:lvl8pPr>
            <a:lvl9pPr marL="0" indent="0" algn="ctr">
              <a:spcBef>
                <a:spcPts val="0"/>
              </a:spcBef>
              <a:buFontTx/>
              <a:buNone/>
              <a:defRPr sz="900" b="0" cap="none" baseline="0"/>
            </a:lvl9pPr>
          </a:lstStyle>
          <a:p>
            <a:pPr lvl="0"/>
            <a:r>
              <a:rPr lang="en-US"/>
              <a:t>0</a:t>
            </a:r>
            <a:endParaRPr lang="en-US" dirty="0"/>
          </a:p>
        </p:txBody>
      </p:sp>
      <p:sp>
        <p:nvSpPr>
          <p:cNvPr id="2" name="Title"/>
          <p:cNvSpPr>
            <a:spLocks noGrp="1"/>
          </p:cNvSpPr>
          <p:nvPr>
            <p:ph type="title" hasCustomPrompt="1"/>
          </p:nvPr>
        </p:nvSpPr>
        <p:spPr>
          <a:xfrm>
            <a:off x="2537460" y="321469"/>
            <a:ext cx="3358515" cy="1972706"/>
          </a:xfrm>
        </p:spPr>
        <p:txBody>
          <a:bodyPr anchor="b" anchorCtr="0">
            <a:noAutofit/>
          </a:bodyPr>
          <a:lstStyle>
            <a:lvl1pPr>
              <a:lnSpc>
                <a:spcPct val="85000"/>
              </a:lnSpc>
              <a:defRPr sz="3300" b="0" spc="0" baseline="0">
                <a:solidFill>
                  <a:schemeClr val="tx1"/>
                </a:solidFill>
                <a:latin typeface="+mj-lt"/>
              </a:defRPr>
            </a:lvl1pPr>
          </a:lstStyle>
          <a:p>
            <a:r>
              <a:rPr lang="en-US" dirty="0"/>
              <a:t>[Section header title]</a:t>
            </a:r>
            <a:endParaRPr lang="en-GB" dirty="0"/>
          </a:p>
        </p:txBody>
      </p:sp>
      <p:sp>
        <p:nvSpPr>
          <p:cNvPr id="4" name="Bar">
            <a:extLst>
              <a:ext uri="{FF2B5EF4-FFF2-40B4-BE49-F238E27FC236}">
                <a16:creationId xmlns:a16="http://schemas.microsoft.com/office/drawing/2014/main" id="{7166B4F7-20FE-E54D-A2F7-89BA11550B16}"/>
              </a:ext>
            </a:extLst>
          </p:cNvPr>
          <p:cNvSpPr>
            <a:spLocks noGrp="1"/>
          </p:cNvSpPr>
          <p:nvPr>
            <p:ph type="body" sz="quarter" idx="26" hasCustomPrompt="1"/>
          </p:nvPr>
        </p:nvSpPr>
        <p:spPr bwMode="hidden">
          <a:xfrm>
            <a:off x="2537460" y="2434829"/>
            <a:ext cx="3358516" cy="68580"/>
          </a:xfrm>
          <a:solidFill>
            <a:schemeClr val="tx1"/>
          </a:solidFill>
        </p:spPr>
        <p:txBody>
          <a:bodyPr anchor="ctr" anchorCtr="0">
            <a:noAutofit/>
          </a:bodyPr>
          <a:lstStyle>
            <a:lvl1pPr marL="0" algn="ctr">
              <a:spcAft>
                <a:spcPts val="0"/>
              </a:spcAft>
              <a:buFontTx/>
              <a:buNone/>
              <a:defRPr sz="100" b="0">
                <a:solidFill>
                  <a:schemeClr val="tx1"/>
                </a:solidFill>
              </a:defRPr>
            </a:lvl1pPr>
            <a:lvl2pPr marL="0" algn="ctr">
              <a:spcAft>
                <a:spcPts val="0"/>
              </a:spcAft>
              <a:buFontTx/>
              <a:buNone/>
              <a:defRPr sz="100" b="0">
                <a:solidFill>
                  <a:schemeClr val="tx1"/>
                </a:solidFill>
              </a:defRPr>
            </a:lvl2pPr>
            <a:lvl3pPr marL="0" indent="0" algn="ctr">
              <a:spcAft>
                <a:spcPts val="0"/>
              </a:spcAft>
              <a:buFontTx/>
              <a:buNone/>
              <a:defRPr sz="100" b="0">
                <a:solidFill>
                  <a:schemeClr val="tx1"/>
                </a:solidFill>
              </a:defRPr>
            </a:lvl3pPr>
            <a:lvl4pPr marL="0" indent="0" algn="ctr">
              <a:spcAft>
                <a:spcPts val="0"/>
              </a:spcAft>
              <a:buFontTx/>
              <a:buNone/>
              <a:defRPr sz="100" b="0">
                <a:solidFill>
                  <a:schemeClr val="tx1"/>
                </a:solidFill>
              </a:defRPr>
            </a:lvl4pPr>
            <a:lvl5pPr marL="0" indent="0" algn="ctr">
              <a:spcAft>
                <a:spcPts val="0"/>
              </a:spcAft>
              <a:buFontTx/>
              <a:buNone/>
              <a:defRPr sz="100" b="0">
                <a:solidFill>
                  <a:schemeClr val="tx1"/>
                </a:solidFill>
              </a:defRPr>
            </a:lvl5pPr>
            <a:lvl6pPr marL="0" indent="0" algn="ctr">
              <a:spcAft>
                <a:spcPts val="0"/>
              </a:spcAft>
              <a:buFontTx/>
              <a:buNone/>
              <a:defRPr sz="100" b="0">
                <a:solidFill>
                  <a:schemeClr val="tx1"/>
                </a:solidFill>
              </a:defRPr>
            </a:lvl6pPr>
            <a:lvl7pPr marL="0" indent="0" algn="ctr">
              <a:spcAft>
                <a:spcPts val="0"/>
              </a:spcAft>
              <a:buFontTx/>
              <a:buNone/>
              <a:defRPr sz="100" b="0">
                <a:solidFill>
                  <a:schemeClr val="tx1"/>
                </a:solidFill>
              </a:defRPr>
            </a:lvl7pPr>
            <a:lvl8pPr marL="0" indent="0" algn="ctr">
              <a:spcAft>
                <a:spcPts val="0"/>
              </a:spcAft>
              <a:buFontTx/>
              <a:buNone/>
              <a:defRPr sz="100" b="0">
                <a:solidFill>
                  <a:schemeClr val="tx1"/>
                </a:solidFill>
              </a:defRPr>
            </a:lvl8pPr>
            <a:lvl9pPr marL="0" indent="0" algn="ctr">
              <a:spcAft>
                <a:spcPts val="0"/>
              </a:spcAft>
              <a:buFontTx/>
              <a:buNone/>
              <a:defRPr sz="100" b="0">
                <a:solidFill>
                  <a:schemeClr val="tx1"/>
                </a:solidFill>
              </a:defRPr>
            </a:lvl9pPr>
          </a:lstStyle>
          <a:p>
            <a:pPr lvl="0"/>
            <a:r>
              <a:rPr lang="en-US" dirty="0"/>
              <a:t> </a:t>
            </a:r>
          </a:p>
        </p:txBody>
      </p:sp>
      <p:sp>
        <p:nvSpPr>
          <p:cNvPr id="8" name="Text Placeholder 1">
            <a:extLst>
              <a:ext uri="{FF2B5EF4-FFF2-40B4-BE49-F238E27FC236}">
                <a16:creationId xmlns:a16="http://schemas.microsoft.com/office/drawing/2014/main" id="{5355CA45-C21A-C844-AF8F-CAACF6B32D46}"/>
              </a:ext>
            </a:extLst>
          </p:cNvPr>
          <p:cNvSpPr>
            <a:spLocks noGrp="1"/>
          </p:cNvSpPr>
          <p:nvPr>
            <p:ph type="body" sz="quarter" idx="11"/>
          </p:nvPr>
        </p:nvSpPr>
        <p:spPr>
          <a:xfrm>
            <a:off x="2537460" y="2640330"/>
            <a:ext cx="3358514" cy="2022158"/>
          </a:xfrm>
        </p:spPr>
        <p:txBody>
          <a:bodyPr>
            <a:noAutofit/>
          </a:bodyPr>
          <a:lstStyle>
            <a:lvl1pPr marL="137160" indent="-137160">
              <a:spcAft>
                <a:spcPts val="450"/>
              </a:spcAft>
              <a:buFont typeface="Arial" panose="020B0604020202020204" pitchFamily="34" charset="0"/>
              <a:buChar char="•"/>
              <a:defRPr sz="1200" b="0">
                <a:solidFill>
                  <a:schemeClr val="tx1"/>
                </a:solidFill>
              </a:defRPr>
            </a:lvl1pPr>
            <a:lvl2pPr marL="274320" indent="-137160">
              <a:spcAft>
                <a:spcPts val="450"/>
              </a:spcAft>
              <a:buFont typeface="Arial" panose="020B0604020202020204" pitchFamily="34" charset="0"/>
              <a:buChar char="–"/>
              <a:defRPr sz="1200"/>
            </a:lvl2pPr>
            <a:lvl3pPr marL="411480" indent="-137160">
              <a:spcAft>
                <a:spcPts val="450"/>
              </a:spcAft>
              <a:buFont typeface="Arial" panose="020B0604020202020204" pitchFamily="34" charset="0"/>
              <a:buChar char="•"/>
              <a:defRPr sz="1200"/>
            </a:lvl3pPr>
            <a:lvl4pPr marL="548640" indent="-137160">
              <a:spcAft>
                <a:spcPts val="450"/>
              </a:spcAft>
              <a:buFont typeface="Arial" panose="020B0604020202020204" pitchFamily="34" charset="0"/>
              <a:buChar char="–"/>
              <a:defRPr sz="1200"/>
            </a:lvl4pPr>
            <a:lvl5pPr marL="685800" indent="-137160">
              <a:spcAft>
                <a:spcPts val="450"/>
              </a:spcAft>
              <a:buFont typeface="Arial" panose="020B0604020202020204" pitchFamily="34" charset="0"/>
              <a:buChar char="•"/>
              <a:defRPr sz="1200"/>
            </a:lvl5pPr>
            <a:lvl6pPr marL="822960" indent="-137160">
              <a:spcAft>
                <a:spcPts val="450"/>
              </a:spcAft>
              <a:buFont typeface="Arial" panose="020B0604020202020204" pitchFamily="34" charset="0"/>
              <a:buChar char="–"/>
              <a:defRPr sz="1200"/>
            </a:lvl6pPr>
            <a:lvl7pPr marL="960120" indent="-137160">
              <a:spcAft>
                <a:spcPts val="450"/>
              </a:spcAft>
              <a:buFont typeface="Arial" panose="020B0604020202020204" pitchFamily="34" charset="0"/>
              <a:buChar char="•"/>
              <a:defRPr sz="1200"/>
            </a:lvl7pPr>
            <a:lvl8pPr marL="1097280" indent="-137160">
              <a:spcAft>
                <a:spcPts val="450"/>
              </a:spcAft>
              <a:buFont typeface="Arial" panose="020B0604020202020204" pitchFamily="34" charset="0"/>
              <a:buChar char="–"/>
              <a:defRPr sz="1200"/>
            </a:lvl8pPr>
            <a:lvl9pPr marL="1234440" indent="-137160">
              <a:spcAft>
                <a:spcPts val="450"/>
              </a:spcAft>
              <a:buFont typeface="Arial" panose="020B0604020202020204" pitchFamily="34" charset="0"/>
              <a:buChar cha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Footer Placeholder">
            <a:extLst>
              <a:ext uri="{FF2B5EF4-FFF2-40B4-BE49-F238E27FC236}">
                <a16:creationId xmlns:a16="http://schemas.microsoft.com/office/drawing/2014/main" id="{1C7D1B88-02A7-3F48-89C8-3F169943A964}"/>
              </a:ext>
            </a:extLst>
          </p:cNvPr>
          <p:cNvSpPr>
            <a:spLocks noGrp="1"/>
          </p:cNvSpPr>
          <p:nvPr>
            <p:ph type="ftr" sz="quarter" idx="24"/>
          </p:nvPr>
        </p:nvSpPr>
        <p:spPr/>
        <p:txBody>
          <a:bodyPr/>
          <a:lstStyle/>
          <a:p>
            <a:r>
              <a:rPr lang="en-US" dirty="0" smtClean="0"/>
              <a:t>Data Analytics Enabling Consultancy Services - CEO Update Meeting 2019.06.28</a:t>
            </a:r>
            <a:endParaRPr lang="en-US" dirty="0"/>
          </a:p>
        </p:txBody>
      </p:sp>
      <p:sp>
        <p:nvSpPr>
          <p:cNvPr id="14" name="Footnotes">
            <a:extLst>
              <a:ext uri="{FF2B5EF4-FFF2-40B4-BE49-F238E27FC236}">
                <a16:creationId xmlns:a16="http://schemas.microsoft.com/office/drawing/2014/main" id="{183F22C8-89D6-4ED3-B7C8-8AA28CEE8CE4}"/>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10" name="Date Placeholder">
            <a:extLst>
              <a:ext uri="{FF2B5EF4-FFF2-40B4-BE49-F238E27FC236}">
                <a16:creationId xmlns:a16="http://schemas.microsoft.com/office/drawing/2014/main" id="{2C9BCE8E-6601-E548-BFB9-4556F941FA62}"/>
              </a:ext>
            </a:extLst>
          </p:cNvPr>
          <p:cNvSpPr>
            <a:spLocks noGrp="1"/>
          </p:cNvSpPr>
          <p:nvPr>
            <p:ph type="dt" sz="half" idx="23"/>
          </p:nvPr>
        </p:nvSpPr>
        <p:spPr/>
        <p:txBody>
          <a:bodyPr/>
          <a:lstStyle/>
          <a:p>
            <a:r>
              <a:rPr lang="en-US" dirty="0" smtClean="0"/>
              <a:t>June 2019</a:t>
            </a:r>
            <a:endParaRPr lang="en-US" dirty="0"/>
          </a:p>
        </p:txBody>
      </p:sp>
      <p:sp>
        <p:nvSpPr>
          <p:cNvPr id="12" name="Slide Number Placeholder">
            <a:extLst>
              <a:ext uri="{FF2B5EF4-FFF2-40B4-BE49-F238E27FC236}">
                <a16:creationId xmlns:a16="http://schemas.microsoft.com/office/drawing/2014/main" id="{A842A3A3-641B-924E-A2DE-FA230A7A48AD}"/>
              </a:ext>
            </a:extLst>
          </p:cNvPr>
          <p:cNvSpPr>
            <a:spLocks noGrp="1"/>
          </p:cNvSpPr>
          <p:nvPr>
            <p:ph type="sldNum" sz="quarter" idx="25"/>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37495427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p:cSld name="Title Only - Whit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87CAB1A9-F515-884B-906F-F80430ACA23E}"/>
              </a:ext>
            </a:extLst>
          </p:cNvPr>
          <p:cNvSpPr>
            <a:spLocks noGrp="1"/>
          </p:cNvSpPr>
          <p:nvPr>
            <p:ph type="title" hasCustomPrompt="1"/>
          </p:nvPr>
        </p:nvSpPr>
        <p:spPr/>
        <p:txBody>
          <a:bodyPr/>
          <a:lstStyle>
            <a:lvl1pPr>
              <a:defRPr/>
            </a:lvl1pPr>
          </a:lstStyle>
          <a:p>
            <a:r>
              <a:rPr lang="en-US" dirty="0"/>
              <a:t>[Slide title]</a:t>
            </a:r>
          </a:p>
        </p:txBody>
      </p:sp>
      <p:sp>
        <p:nvSpPr>
          <p:cNvPr id="6" name="Subtitle">
            <a:extLst>
              <a:ext uri="{FF2B5EF4-FFF2-40B4-BE49-F238E27FC236}">
                <a16:creationId xmlns:a16="http://schemas.microsoft.com/office/drawing/2014/main" id="{298DDE95-B1C5-FB4C-8BF7-12046F6A30F2}"/>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2"/>
                </a:solidFill>
              </a:defRPr>
            </a:lvl1pPr>
            <a:lvl2pPr marL="0" indent="0" algn="l">
              <a:lnSpc>
                <a:spcPct val="100000"/>
              </a:lnSpc>
              <a:spcBef>
                <a:spcPts val="0"/>
              </a:spcBef>
              <a:spcAft>
                <a:spcPts val="0"/>
              </a:spcAft>
              <a:buNone/>
              <a:defRPr sz="1350" b="1">
                <a:solidFill>
                  <a:schemeClr val="tx2"/>
                </a:solidFill>
              </a:defRPr>
            </a:lvl2pPr>
            <a:lvl3pPr marL="0" indent="0" algn="l">
              <a:lnSpc>
                <a:spcPct val="100000"/>
              </a:lnSpc>
              <a:spcBef>
                <a:spcPts val="0"/>
              </a:spcBef>
              <a:spcAft>
                <a:spcPts val="0"/>
              </a:spcAft>
              <a:buNone/>
              <a:defRPr sz="1350" b="1">
                <a:solidFill>
                  <a:schemeClr val="tx2"/>
                </a:solidFill>
              </a:defRPr>
            </a:lvl3pPr>
            <a:lvl4pPr marL="0" indent="0" algn="l">
              <a:lnSpc>
                <a:spcPct val="100000"/>
              </a:lnSpc>
              <a:spcBef>
                <a:spcPts val="0"/>
              </a:spcBef>
              <a:spcAft>
                <a:spcPts val="0"/>
              </a:spcAft>
              <a:buNone/>
              <a:defRPr sz="1350" b="1">
                <a:solidFill>
                  <a:schemeClr val="tx2"/>
                </a:solidFill>
              </a:defRPr>
            </a:lvl4pPr>
            <a:lvl5pPr marL="0" indent="0" algn="l">
              <a:lnSpc>
                <a:spcPct val="100000"/>
              </a:lnSpc>
              <a:spcBef>
                <a:spcPts val="0"/>
              </a:spcBef>
              <a:spcAft>
                <a:spcPts val="0"/>
              </a:spcAft>
              <a:buNone/>
              <a:defRPr sz="1350" b="1">
                <a:solidFill>
                  <a:schemeClr val="tx2"/>
                </a:solidFill>
              </a:defRPr>
            </a:lvl5pPr>
            <a:lvl6pPr marL="0" indent="0" algn="l">
              <a:lnSpc>
                <a:spcPct val="100000"/>
              </a:lnSpc>
              <a:spcBef>
                <a:spcPts val="0"/>
              </a:spcBef>
              <a:spcAft>
                <a:spcPts val="0"/>
              </a:spcAft>
              <a:buNone/>
              <a:defRPr sz="1350" b="1">
                <a:solidFill>
                  <a:schemeClr val="tx2"/>
                </a:solidFill>
              </a:defRPr>
            </a:lvl6pPr>
            <a:lvl7pPr marL="0" indent="0" algn="l">
              <a:lnSpc>
                <a:spcPct val="100000"/>
              </a:lnSpc>
              <a:spcBef>
                <a:spcPts val="0"/>
              </a:spcBef>
              <a:spcAft>
                <a:spcPts val="0"/>
              </a:spcAft>
              <a:buNone/>
              <a:defRPr sz="1350" b="1">
                <a:solidFill>
                  <a:schemeClr val="tx2"/>
                </a:solidFill>
              </a:defRPr>
            </a:lvl7pPr>
            <a:lvl8pPr marL="0" indent="0" algn="l">
              <a:lnSpc>
                <a:spcPct val="100000"/>
              </a:lnSpc>
              <a:spcBef>
                <a:spcPts val="0"/>
              </a:spcBef>
              <a:spcAft>
                <a:spcPts val="0"/>
              </a:spcAft>
              <a:buNone/>
              <a:defRPr sz="1350" b="1">
                <a:solidFill>
                  <a:schemeClr val="tx2"/>
                </a:solidFill>
              </a:defRPr>
            </a:lvl8pPr>
            <a:lvl9pPr marL="0" indent="0" algn="l">
              <a:lnSpc>
                <a:spcPct val="100000"/>
              </a:lnSpc>
              <a:spcBef>
                <a:spcPts val="0"/>
              </a:spcBef>
              <a:spcAft>
                <a:spcPts val="0"/>
              </a:spcAft>
              <a:buNone/>
              <a:defRPr sz="1350" b="1">
                <a:solidFill>
                  <a:schemeClr val="tx2"/>
                </a:solidFill>
              </a:defRPr>
            </a:lvl9pPr>
          </a:lstStyle>
          <a:p>
            <a:r>
              <a:rPr lang="en-US" dirty="0"/>
              <a:t>[Optional slide subtitle]</a:t>
            </a:r>
          </a:p>
        </p:txBody>
      </p:sp>
      <p:sp>
        <p:nvSpPr>
          <p:cNvPr id="7" name="Footer Placeholder">
            <a:extLst>
              <a:ext uri="{FF2B5EF4-FFF2-40B4-BE49-F238E27FC236}">
                <a16:creationId xmlns:a16="http://schemas.microsoft.com/office/drawing/2014/main" id="{39824D97-CFC5-B740-BB2A-7151A01897E8}"/>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0" name="Footnotes">
            <a:extLst>
              <a:ext uri="{FF2B5EF4-FFF2-40B4-BE49-F238E27FC236}">
                <a16:creationId xmlns:a16="http://schemas.microsoft.com/office/drawing/2014/main" id="{B85135FE-5CD1-40E8-8312-B6FE7B4FD826}"/>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036D2812-6DE4-364B-8CB0-1D8FC82CD78B}"/>
              </a:ext>
            </a:extLst>
          </p:cNvPr>
          <p:cNvSpPr>
            <a:spLocks noGrp="1"/>
          </p:cNvSpPr>
          <p:nvPr>
            <p:ph type="dt" sz="half" idx="10"/>
          </p:nvPr>
        </p:nvSpPr>
        <p:spPr/>
        <p:txBody>
          <a:bodyPr/>
          <a:lstStyle/>
          <a:p>
            <a:r>
              <a:rPr lang="en-US" dirty="0" smtClean="0"/>
              <a:t>June 2019</a:t>
            </a:r>
            <a:endParaRPr lang="en-US" dirty="0"/>
          </a:p>
        </p:txBody>
      </p:sp>
      <p:sp>
        <p:nvSpPr>
          <p:cNvPr id="8" name="Slide Number Placeholder">
            <a:extLst>
              <a:ext uri="{FF2B5EF4-FFF2-40B4-BE49-F238E27FC236}">
                <a16:creationId xmlns:a16="http://schemas.microsoft.com/office/drawing/2014/main" id="{21FE94C2-E576-414B-B371-4FE3223A8A1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967928101"/>
      </p:ext>
    </p:extLst>
  </p:cSld>
  <p:clrMapOvr>
    <a:masterClrMapping/>
  </p:clrMapOvr>
  <p:timing>
    <p:tnLst>
      <p:par>
        <p:cTn id="1" dur="indefinite" restart="never" nodeType="tmRoot"/>
      </p:par>
    </p:tnLst>
  </p:timing>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p:cSld name="Title Only - Burgundy">
    <p:bg>
      <p:bgPr>
        <a:solidFill>
          <a:srgbClr val="A32020"/>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D3C529F5-F2B6-304B-A585-B8FB1F4B394D}"/>
              </a:ext>
            </a:extLst>
          </p:cNvPr>
          <p:cNvSpPr>
            <a:spLocks noGrp="1"/>
          </p:cNvSpPr>
          <p:nvPr>
            <p:ph type="title" hasCustomPrompt="1"/>
          </p:nvPr>
        </p:nvSpPr>
        <p:spPr/>
        <p:txBody>
          <a:bodyPr/>
          <a:lstStyle>
            <a:lvl1pPr>
              <a:defRPr/>
            </a:lvl1pPr>
          </a:lstStyle>
          <a:p>
            <a:r>
              <a:rPr lang="en-US" dirty="0"/>
              <a:t>[Slide title]</a:t>
            </a:r>
          </a:p>
        </p:txBody>
      </p:sp>
      <p:sp>
        <p:nvSpPr>
          <p:cNvPr id="6" name="Subtitle">
            <a:extLst>
              <a:ext uri="{FF2B5EF4-FFF2-40B4-BE49-F238E27FC236}">
                <a16:creationId xmlns:a16="http://schemas.microsoft.com/office/drawing/2014/main" id="{EA33E5AE-D003-3340-851C-47314818E701}"/>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chemeClr val="tx1"/>
                </a:solidFill>
              </a:defRPr>
            </a:lvl1pPr>
            <a:lvl2pPr marL="0" indent="0" algn="l">
              <a:lnSpc>
                <a:spcPct val="100000"/>
              </a:lnSpc>
              <a:spcBef>
                <a:spcPts val="0"/>
              </a:spcBef>
              <a:spcAft>
                <a:spcPts val="0"/>
              </a:spcAft>
              <a:buNone/>
              <a:defRPr sz="1350" b="1">
                <a:solidFill>
                  <a:schemeClr val="tx1"/>
                </a:solidFill>
              </a:defRPr>
            </a:lvl2pPr>
            <a:lvl3pPr marL="0" indent="0" algn="l">
              <a:lnSpc>
                <a:spcPct val="100000"/>
              </a:lnSpc>
              <a:spcBef>
                <a:spcPts val="0"/>
              </a:spcBef>
              <a:spcAft>
                <a:spcPts val="0"/>
              </a:spcAft>
              <a:buNone/>
              <a:defRPr sz="1350" b="1">
                <a:solidFill>
                  <a:schemeClr val="tx1"/>
                </a:solidFill>
              </a:defRPr>
            </a:lvl3pPr>
            <a:lvl4pPr marL="0" indent="0" algn="l">
              <a:lnSpc>
                <a:spcPct val="100000"/>
              </a:lnSpc>
              <a:spcBef>
                <a:spcPts val="0"/>
              </a:spcBef>
              <a:spcAft>
                <a:spcPts val="0"/>
              </a:spcAft>
              <a:buNone/>
              <a:defRPr sz="1350" b="1">
                <a:solidFill>
                  <a:schemeClr val="tx1"/>
                </a:solidFill>
              </a:defRPr>
            </a:lvl4pPr>
            <a:lvl5pPr marL="0" indent="0" algn="l">
              <a:lnSpc>
                <a:spcPct val="100000"/>
              </a:lnSpc>
              <a:spcBef>
                <a:spcPts val="0"/>
              </a:spcBef>
              <a:spcAft>
                <a:spcPts val="0"/>
              </a:spcAft>
              <a:buNone/>
              <a:defRPr sz="1350" b="1">
                <a:solidFill>
                  <a:schemeClr val="tx1"/>
                </a:solidFill>
              </a:defRPr>
            </a:lvl5pPr>
            <a:lvl6pPr marL="0" indent="0" algn="l">
              <a:lnSpc>
                <a:spcPct val="100000"/>
              </a:lnSpc>
              <a:spcBef>
                <a:spcPts val="0"/>
              </a:spcBef>
              <a:spcAft>
                <a:spcPts val="0"/>
              </a:spcAft>
              <a:buNone/>
              <a:defRPr sz="1350" b="1">
                <a:solidFill>
                  <a:schemeClr val="tx1"/>
                </a:solidFill>
              </a:defRPr>
            </a:lvl6pPr>
            <a:lvl7pPr marL="0" indent="0" algn="l">
              <a:lnSpc>
                <a:spcPct val="100000"/>
              </a:lnSpc>
              <a:spcBef>
                <a:spcPts val="0"/>
              </a:spcBef>
              <a:spcAft>
                <a:spcPts val="0"/>
              </a:spcAft>
              <a:buNone/>
              <a:defRPr sz="1350" b="1">
                <a:solidFill>
                  <a:schemeClr val="tx1"/>
                </a:solidFill>
              </a:defRPr>
            </a:lvl7pPr>
            <a:lvl8pPr marL="0" indent="0" algn="l">
              <a:lnSpc>
                <a:spcPct val="100000"/>
              </a:lnSpc>
              <a:spcBef>
                <a:spcPts val="0"/>
              </a:spcBef>
              <a:spcAft>
                <a:spcPts val="0"/>
              </a:spcAft>
              <a:buNone/>
              <a:defRPr sz="1350" b="1">
                <a:solidFill>
                  <a:schemeClr val="tx1"/>
                </a:solidFill>
              </a:defRPr>
            </a:lvl8pPr>
            <a:lvl9pPr marL="0" indent="0" algn="l">
              <a:lnSpc>
                <a:spcPct val="100000"/>
              </a:lnSpc>
              <a:spcBef>
                <a:spcPts val="0"/>
              </a:spcBef>
              <a:spcAft>
                <a:spcPts val="0"/>
              </a:spcAft>
              <a:buNone/>
              <a:defRPr sz="1350" b="1">
                <a:solidFill>
                  <a:schemeClr val="tx1"/>
                </a:solidFill>
              </a:defRPr>
            </a:lvl9pPr>
          </a:lstStyle>
          <a:p>
            <a:r>
              <a:rPr lang="en-US" dirty="0"/>
              <a:t>[Optional slide subtitle]</a:t>
            </a:r>
          </a:p>
        </p:txBody>
      </p:sp>
      <p:sp>
        <p:nvSpPr>
          <p:cNvPr id="7" name="Footer Placeholder">
            <a:extLst>
              <a:ext uri="{FF2B5EF4-FFF2-40B4-BE49-F238E27FC236}">
                <a16:creationId xmlns:a16="http://schemas.microsoft.com/office/drawing/2014/main" id="{39824D97-CFC5-B740-BB2A-7151A01897E8}"/>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0" name="Footnotes">
            <a:extLst>
              <a:ext uri="{FF2B5EF4-FFF2-40B4-BE49-F238E27FC236}">
                <a16:creationId xmlns:a16="http://schemas.microsoft.com/office/drawing/2014/main" id="{4C66A89B-95AB-475D-8159-A0DC7CB62EE4}"/>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036D2812-6DE4-364B-8CB0-1D8FC82CD78B}"/>
              </a:ext>
            </a:extLst>
          </p:cNvPr>
          <p:cNvSpPr>
            <a:spLocks noGrp="1"/>
          </p:cNvSpPr>
          <p:nvPr>
            <p:ph type="dt" sz="half" idx="10"/>
          </p:nvPr>
        </p:nvSpPr>
        <p:spPr/>
        <p:txBody>
          <a:bodyPr/>
          <a:lstStyle/>
          <a:p>
            <a:r>
              <a:rPr lang="en-US" dirty="0" smtClean="0"/>
              <a:t>June 2019</a:t>
            </a:r>
            <a:endParaRPr lang="en-US" dirty="0"/>
          </a:p>
        </p:txBody>
      </p:sp>
      <p:sp>
        <p:nvSpPr>
          <p:cNvPr id="8" name="Slide Number Placeholder">
            <a:extLst>
              <a:ext uri="{FF2B5EF4-FFF2-40B4-BE49-F238E27FC236}">
                <a16:creationId xmlns:a16="http://schemas.microsoft.com/office/drawing/2014/main" id="{21FE94C2-E576-414B-B371-4FE3223A8A1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80893975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p:cSld name="Title Only - Black">
    <p:bg>
      <p:bgPr>
        <a:solidFill>
          <a:srgbClr val="000000"/>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D3C529F5-F2B6-304B-A585-B8FB1F4B394D}"/>
              </a:ext>
            </a:extLst>
          </p:cNvPr>
          <p:cNvSpPr>
            <a:spLocks noGrp="1"/>
          </p:cNvSpPr>
          <p:nvPr>
            <p:ph type="title" hasCustomPrompt="1"/>
          </p:nvPr>
        </p:nvSpPr>
        <p:spPr/>
        <p:txBody>
          <a:bodyPr/>
          <a:lstStyle>
            <a:lvl1pPr>
              <a:defRPr/>
            </a:lvl1pPr>
          </a:lstStyle>
          <a:p>
            <a:r>
              <a:rPr lang="en-US" dirty="0"/>
              <a:t>[Slide title]</a:t>
            </a:r>
          </a:p>
        </p:txBody>
      </p:sp>
      <p:sp>
        <p:nvSpPr>
          <p:cNvPr id="6" name="Subtitle">
            <a:extLst>
              <a:ext uri="{FF2B5EF4-FFF2-40B4-BE49-F238E27FC236}">
                <a16:creationId xmlns:a16="http://schemas.microsoft.com/office/drawing/2014/main" id="{EA33E5AE-D003-3340-851C-47314818E701}"/>
              </a:ext>
            </a:extLst>
          </p:cNvPr>
          <p:cNvSpPr>
            <a:spLocks noGrp="1"/>
          </p:cNvSpPr>
          <p:nvPr>
            <p:ph type="subTitle" idx="13" hasCustomPrompt="1"/>
          </p:nvPr>
        </p:nvSpPr>
        <p:spPr>
          <a:xfrm>
            <a:off x="332185" y="957159"/>
            <a:ext cx="8479630" cy="240133"/>
          </a:xfrm>
        </p:spPr>
        <p:txBody>
          <a:bodyPr>
            <a:noAutofit/>
          </a:bodyPr>
          <a:lstStyle>
            <a:lvl1pPr marL="0" indent="0" algn="l">
              <a:lnSpc>
                <a:spcPct val="100000"/>
              </a:lnSpc>
              <a:spcBef>
                <a:spcPts val="0"/>
              </a:spcBef>
              <a:spcAft>
                <a:spcPts val="0"/>
              </a:spcAft>
              <a:buNone/>
              <a:defRPr sz="1350" b="1">
                <a:solidFill>
                  <a:srgbClr val="DB536A"/>
                </a:solidFill>
              </a:defRPr>
            </a:lvl1pPr>
            <a:lvl2pPr marL="0" indent="0" algn="l">
              <a:lnSpc>
                <a:spcPct val="100000"/>
              </a:lnSpc>
              <a:spcBef>
                <a:spcPts val="0"/>
              </a:spcBef>
              <a:spcAft>
                <a:spcPts val="0"/>
              </a:spcAft>
              <a:buNone/>
              <a:defRPr sz="1350" b="1">
                <a:solidFill>
                  <a:srgbClr val="DB536A"/>
                </a:solidFill>
              </a:defRPr>
            </a:lvl2pPr>
            <a:lvl3pPr marL="0" indent="0" algn="l">
              <a:lnSpc>
                <a:spcPct val="100000"/>
              </a:lnSpc>
              <a:spcBef>
                <a:spcPts val="0"/>
              </a:spcBef>
              <a:spcAft>
                <a:spcPts val="0"/>
              </a:spcAft>
              <a:buNone/>
              <a:defRPr sz="1350" b="1">
                <a:solidFill>
                  <a:srgbClr val="DB536A"/>
                </a:solidFill>
              </a:defRPr>
            </a:lvl3pPr>
            <a:lvl4pPr marL="0" indent="0" algn="l">
              <a:lnSpc>
                <a:spcPct val="100000"/>
              </a:lnSpc>
              <a:spcBef>
                <a:spcPts val="0"/>
              </a:spcBef>
              <a:spcAft>
                <a:spcPts val="0"/>
              </a:spcAft>
              <a:buNone/>
              <a:defRPr sz="1350" b="1">
                <a:solidFill>
                  <a:srgbClr val="DB536A"/>
                </a:solidFill>
              </a:defRPr>
            </a:lvl4pPr>
            <a:lvl5pPr marL="0" indent="0" algn="l">
              <a:lnSpc>
                <a:spcPct val="100000"/>
              </a:lnSpc>
              <a:spcBef>
                <a:spcPts val="0"/>
              </a:spcBef>
              <a:spcAft>
                <a:spcPts val="0"/>
              </a:spcAft>
              <a:buNone/>
              <a:defRPr sz="1350" b="1">
                <a:solidFill>
                  <a:srgbClr val="DB536A"/>
                </a:solidFill>
              </a:defRPr>
            </a:lvl5pPr>
            <a:lvl6pPr marL="0" indent="0" algn="l">
              <a:lnSpc>
                <a:spcPct val="100000"/>
              </a:lnSpc>
              <a:spcBef>
                <a:spcPts val="0"/>
              </a:spcBef>
              <a:spcAft>
                <a:spcPts val="0"/>
              </a:spcAft>
              <a:buNone/>
              <a:defRPr sz="1350" b="1">
                <a:solidFill>
                  <a:srgbClr val="DB536A"/>
                </a:solidFill>
              </a:defRPr>
            </a:lvl6pPr>
            <a:lvl7pPr marL="0" indent="0" algn="l">
              <a:lnSpc>
                <a:spcPct val="100000"/>
              </a:lnSpc>
              <a:spcBef>
                <a:spcPts val="0"/>
              </a:spcBef>
              <a:spcAft>
                <a:spcPts val="0"/>
              </a:spcAft>
              <a:buNone/>
              <a:defRPr sz="1350" b="1">
                <a:solidFill>
                  <a:srgbClr val="DB536A"/>
                </a:solidFill>
              </a:defRPr>
            </a:lvl7pPr>
            <a:lvl8pPr marL="0" indent="0" algn="l">
              <a:lnSpc>
                <a:spcPct val="100000"/>
              </a:lnSpc>
              <a:spcBef>
                <a:spcPts val="0"/>
              </a:spcBef>
              <a:spcAft>
                <a:spcPts val="0"/>
              </a:spcAft>
              <a:buNone/>
              <a:defRPr sz="1350" b="1">
                <a:solidFill>
                  <a:srgbClr val="DB536A"/>
                </a:solidFill>
              </a:defRPr>
            </a:lvl8pPr>
            <a:lvl9pPr marL="0" indent="0" algn="l">
              <a:lnSpc>
                <a:spcPct val="100000"/>
              </a:lnSpc>
              <a:spcBef>
                <a:spcPts val="0"/>
              </a:spcBef>
              <a:spcAft>
                <a:spcPts val="0"/>
              </a:spcAft>
              <a:buNone/>
              <a:defRPr sz="1350" b="1">
                <a:solidFill>
                  <a:srgbClr val="DB536A"/>
                </a:solidFill>
              </a:defRPr>
            </a:lvl9pPr>
          </a:lstStyle>
          <a:p>
            <a:r>
              <a:rPr lang="en-US" dirty="0"/>
              <a:t>[Optional slide subtitle]</a:t>
            </a:r>
          </a:p>
        </p:txBody>
      </p:sp>
      <p:sp>
        <p:nvSpPr>
          <p:cNvPr id="7" name="Footer Placeholder">
            <a:extLst>
              <a:ext uri="{FF2B5EF4-FFF2-40B4-BE49-F238E27FC236}">
                <a16:creationId xmlns:a16="http://schemas.microsoft.com/office/drawing/2014/main" id="{39824D97-CFC5-B740-BB2A-7151A01897E8}"/>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10" name="Footnotes">
            <a:extLst>
              <a:ext uri="{FF2B5EF4-FFF2-40B4-BE49-F238E27FC236}">
                <a16:creationId xmlns:a16="http://schemas.microsoft.com/office/drawing/2014/main" id="{4C66A89B-95AB-475D-8159-A0DC7CB62EE4}"/>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2" name="Date Placeholder">
            <a:extLst>
              <a:ext uri="{FF2B5EF4-FFF2-40B4-BE49-F238E27FC236}">
                <a16:creationId xmlns:a16="http://schemas.microsoft.com/office/drawing/2014/main" id="{036D2812-6DE4-364B-8CB0-1D8FC82CD78B}"/>
              </a:ext>
            </a:extLst>
          </p:cNvPr>
          <p:cNvSpPr>
            <a:spLocks noGrp="1"/>
          </p:cNvSpPr>
          <p:nvPr>
            <p:ph type="dt" sz="half" idx="10"/>
          </p:nvPr>
        </p:nvSpPr>
        <p:spPr/>
        <p:txBody>
          <a:bodyPr/>
          <a:lstStyle/>
          <a:p>
            <a:r>
              <a:rPr lang="en-US" dirty="0" smtClean="0"/>
              <a:t>June 2019</a:t>
            </a:r>
            <a:endParaRPr lang="en-US" dirty="0"/>
          </a:p>
        </p:txBody>
      </p:sp>
      <p:sp>
        <p:nvSpPr>
          <p:cNvPr id="8" name="Slide Number Placeholder">
            <a:extLst>
              <a:ext uri="{FF2B5EF4-FFF2-40B4-BE49-F238E27FC236}">
                <a16:creationId xmlns:a16="http://schemas.microsoft.com/office/drawing/2014/main" id="{21FE94C2-E576-414B-B371-4FE3223A8A1E}"/>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9386797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p:cSld name="Blank - White">
    <p:spTree>
      <p:nvGrpSpPr>
        <p:cNvPr id="1" name=""/>
        <p:cNvGrpSpPr/>
        <p:nvPr/>
      </p:nvGrpSpPr>
      <p:grpSpPr>
        <a:xfrm>
          <a:off x="0" y="0"/>
          <a:ext cx="0" cy="0"/>
          <a:chOff x="0" y="0"/>
          <a:chExt cx="0" cy="0"/>
        </a:xfrm>
      </p:grpSpPr>
      <p:sp>
        <p:nvSpPr>
          <p:cNvPr id="6" name="Footer Placeholder">
            <a:extLst>
              <a:ext uri="{FF2B5EF4-FFF2-40B4-BE49-F238E27FC236}">
                <a16:creationId xmlns:a16="http://schemas.microsoft.com/office/drawing/2014/main" id="{5938A7F3-DC46-CF40-A1B5-B3296748142D}"/>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9" name="Footnotes">
            <a:extLst>
              <a:ext uri="{FF2B5EF4-FFF2-40B4-BE49-F238E27FC236}">
                <a16:creationId xmlns:a16="http://schemas.microsoft.com/office/drawing/2014/main" id="{9A66386D-BDC1-46BC-8978-1302D7E2A923}"/>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5" name="Date Placeholder">
            <a:extLst>
              <a:ext uri="{FF2B5EF4-FFF2-40B4-BE49-F238E27FC236}">
                <a16:creationId xmlns:a16="http://schemas.microsoft.com/office/drawing/2014/main" id="{8B231672-7D46-4844-96B1-EB8717E46B9F}"/>
              </a:ext>
            </a:extLst>
          </p:cNvPr>
          <p:cNvSpPr>
            <a:spLocks noGrp="1"/>
          </p:cNvSpPr>
          <p:nvPr>
            <p:ph type="dt" sz="half" idx="10"/>
          </p:nvPr>
        </p:nvSpPr>
        <p:spPr/>
        <p:txBody>
          <a:bodyPr/>
          <a:lstStyle/>
          <a:p>
            <a:r>
              <a:rPr lang="en-US" dirty="0" smtClean="0"/>
              <a:t>June 2019</a:t>
            </a:r>
            <a:endParaRPr lang="en-US" dirty="0"/>
          </a:p>
        </p:txBody>
      </p:sp>
      <p:sp>
        <p:nvSpPr>
          <p:cNvPr id="7" name="Slide Number Placeholder">
            <a:extLst>
              <a:ext uri="{FF2B5EF4-FFF2-40B4-BE49-F238E27FC236}">
                <a16:creationId xmlns:a16="http://schemas.microsoft.com/office/drawing/2014/main" id="{C0713116-8DC7-DB4B-A478-3D294AB206B2}"/>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191770630"/>
      </p:ext>
    </p:extLst>
  </p:cSld>
  <p:clrMapOvr>
    <a:masterClrMapping/>
  </p:clrMapOvr>
  <p:timing>
    <p:tnLst>
      <p:par>
        <p:cTn id="1" dur="indefinite" restart="never" nodeType="tmRoot"/>
      </p:par>
    </p:tnLst>
  </p:timing>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p:cSld name="Blank - Black">
    <p:bg>
      <p:bgPr>
        <a:solidFill>
          <a:srgbClr val="000000"/>
        </a:solidFill>
        <a:effectLst/>
      </p:bgPr>
    </p:bg>
    <p:spTree>
      <p:nvGrpSpPr>
        <p:cNvPr id="1" name=""/>
        <p:cNvGrpSpPr/>
        <p:nvPr/>
      </p:nvGrpSpPr>
      <p:grpSpPr>
        <a:xfrm>
          <a:off x="0" y="0"/>
          <a:ext cx="0" cy="0"/>
          <a:chOff x="0" y="0"/>
          <a:chExt cx="0" cy="0"/>
        </a:xfrm>
      </p:grpSpPr>
      <p:sp>
        <p:nvSpPr>
          <p:cNvPr id="6" name="Footer Placeholder">
            <a:extLst>
              <a:ext uri="{FF2B5EF4-FFF2-40B4-BE49-F238E27FC236}">
                <a16:creationId xmlns:a16="http://schemas.microsoft.com/office/drawing/2014/main" id="{5938A7F3-DC46-CF40-A1B5-B3296748142D}"/>
              </a:ext>
            </a:extLst>
          </p:cNvPr>
          <p:cNvSpPr>
            <a:spLocks noGrp="1"/>
          </p:cNvSpPr>
          <p:nvPr>
            <p:ph type="ftr" sz="quarter" idx="11"/>
          </p:nvPr>
        </p:nvSpPr>
        <p:spPr/>
        <p:txBody>
          <a:bodyPr/>
          <a:lstStyle/>
          <a:p>
            <a:r>
              <a:rPr lang="en-US" dirty="0" smtClean="0"/>
              <a:t>Data Analytics Enabling Consultancy Services - CEO Update Meeting 2019.06.28</a:t>
            </a:r>
            <a:endParaRPr lang="en-US" dirty="0"/>
          </a:p>
        </p:txBody>
      </p:sp>
      <p:sp>
        <p:nvSpPr>
          <p:cNvPr id="9" name="Footnotes">
            <a:extLst>
              <a:ext uri="{FF2B5EF4-FFF2-40B4-BE49-F238E27FC236}">
                <a16:creationId xmlns:a16="http://schemas.microsoft.com/office/drawing/2014/main" id="{408FFBE3-5C3A-4DE5-B358-B1B4E34C1ACD}"/>
              </a:ext>
            </a:extLst>
          </p:cNvPr>
          <p:cNvSpPr>
            <a:spLocks noGrp="1"/>
          </p:cNvSpPr>
          <p:nvPr>
            <p:ph type="body" sz="quarter" idx="17" hasCustomPrompt="1"/>
          </p:nvPr>
        </p:nvSpPr>
        <p:spPr>
          <a:xfrm>
            <a:off x="1824228" y="4766308"/>
            <a:ext cx="5486400" cy="205742"/>
          </a:xfrm>
        </p:spPr>
        <p:txBody>
          <a:bodyPr anchor="b" anchorCtr="0">
            <a:noAutofit/>
          </a:bodyPr>
          <a:lstStyle>
            <a:lvl1pPr marL="0" indent="0">
              <a:spcAft>
                <a:spcPts val="0"/>
              </a:spcAft>
              <a:buFontTx/>
              <a:buNone/>
              <a:defRPr sz="563"/>
            </a:lvl1pPr>
            <a:lvl2pPr marL="0" indent="0">
              <a:spcAft>
                <a:spcPts val="0"/>
              </a:spcAft>
              <a:buFontTx/>
              <a:buNone/>
              <a:defRPr sz="563"/>
            </a:lvl2pPr>
            <a:lvl3pPr marL="0" indent="0">
              <a:spcAft>
                <a:spcPts val="0"/>
              </a:spcAft>
              <a:buFontTx/>
              <a:buNone/>
              <a:defRPr sz="563"/>
            </a:lvl3pPr>
            <a:lvl4pPr marL="0" indent="0">
              <a:spcAft>
                <a:spcPts val="0"/>
              </a:spcAft>
              <a:buFontTx/>
              <a:buNone/>
              <a:defRPr sz="563"/>
            </a:lvl4pPr>
            <a:lvl5pPr marL="0" indent="0">
              <a:spcAft>
                <a:spcPts val="0"/>
              </a:spcAft>
              <a:buFontTx/>
              <a:buNone/>
              <a:defRPr sz="563"/>
            </a:lvl5pPr>
            <a:lvl6pPr marL="0" indent="0">
              <a:spcAft>
                <a:spcPts val="0"/>
              </a:spcAft>
              <a:buFontTx/>
              <a:buNone/>
              <a:defRPr sz="563"/>
            </a:lvl6pPr>
            <a:lvl7pPr marL="0" indent="0">
              <a:spcAft>
                <a:spcPts val="0"/>
              </a:spcAft>
              <a:buFontTx/>
              <a:buNone/>
              <a:defRPr sz="563"/>
            </a:lvl7pPr>
            <a:lvl8pPr marL="0" indent="0">
              <a:spcAft>
                <a:spcPts val="0"/>
              </a:spcAft>
              <a:buFontTx/>
              <a:buNone/>
              <a:defRPr sz="563"/>
            </a:lvl8pPr>
            <a:lvl9pPr marL="0" indent="0">
              <a:spcAft>
                <a:spcPts val="0"/>
              </a:spcAft>
              <a:buFontTx/>
              <a:buNone/>
              <a:defRPr sz="563"/>
            </a:lvl9pPr>
          </a:lstStyle>
          <a:p>
            <a:pPr lvl="0"/>
            <a:r>
              <a:rPr lang="en-US" dirty="0"/>
              <a:t>[Optional footnotes/references]</a:t>
            </a:r>
          </a:p>
        </p:txBody>
      </p:sp>
      <p:sp>
        <p:nvSpPr>
          <p:cNvPr id="5" name="Date Placeholder">
            <a:extLst>
              <a:ext uri="{FF2B5EF4-FFF2-40B4-BE49-F238E27FC236}">
                <a16:creationId xmlns:a16="http://schemas.microsoft.com/office/drawing/2014/main" id="{8B231672-7D46-4844-96B1-EB8717E46B9F}"/>
              </a:ext>
            </a:extLst>
          </p:cNvPr>
          <p:cNvSpPr>
            <a:spLocks noGrp="1"/>
          </p:cNvSpPr>
          <p:nvPr>
            <p:ph type="dt" sz="half" idx="10"/>
          </p:nvPr>
        </p:nvSpPr>
        <p:spPr/>
        <p:txBody>
          <a:bodyPr/>
          <a:lstStyle/>
          <a:p>
            <a:r>
              <a:rPr lang="en-US" dirty="0" smtClean="0"/>
              <a:t>June 2019</a:t>
            </a:r>
            <a:endParaRPr lang="en-US" dirty="0"/>
          </a:p>
        </p:txBody>
      </p:sp>
      <p:sp>
        <p:nvSpPr>
          <p:cNvPr id="7" name="Slide Number Placeholder">
            <a:extLst>
              <a:ext uri="{FF2B5EF4-FFF2-40B4-BE49-F238E27FC236}">
                <a16:creationId xmlns:a16="http://schemas.microsoft.com/office/drawing/2014/main" id="{C0713116-8DC7-DB4B-A478-3D294AB206B2}"/>
              </a:ext>
            </a:extLst>
          </p:cNvPr>
          <p:cNvSpPr>
            <a:spLocks noGrp="1"/>
          </p:cNvSpPr>
          <p:nvPr>
            <p:ph type="sldNum" sz="quarter" idx="12"/>
          </p:nvPr>
        </p:nvSpPr>
        <p:spPr/>
        <p:txBody>
          <a:body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79173577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99.xml><?xml version="1.0" encoding="utf-8"?>
<p:sldLayout xmlns:a="http://schemas.openxmlformats.org/drawingml/2006/main" xmlns:r="http://schemas.openxmlformats.org/officeDocument/2006/relationships" xmlns:p="http://schemas.openxmlformats.org/presentationml/2006/main" showMasterSp="0" preserve="1">
  <p:cSld name="Thank You">
    <p:bg>
      <p:bgRef idx="1001">
        <a:schemeClr val="bg1"/>
      </p:bgRef>
    </p:bg>
    <p:spTree>
      <p:nvGrpSpPr>
        <p:cNvPr id="1" name=""/>
        <p:cNvGrpSpPr/>
        <p:nvPr/>
      </p:nvGrpSpPr>
      <p:grpSpPr>
        <a:xfrm>
          <a:off x="0" y="0"/>
          <a:ext cx="0" cy="0"/>
          <a:chOff x="0" y="0"/>
          <a:chExt cx="0" cy="0"/>
        </a:xfrm>
      </p:grpSpPr>
      <p:pic>
        <p:nvPicPr>
          <p:cNvPr id="9" name="Strategy&amp;">
            <a:extLst>
              <a:ext uri="{FF2B5EF4-FFF2-40B4-BE49-F238E27FC236}">
                <a16:creationId xmlns:a16="http://schemas.microsoft.com/office/drawing/2014/main" id="{32D3FF9D-6306-DB41-876C-F45786CD672D}"/>
              </a:ext>
            </a:extLst>
          </p:cNvPr>
          <p:cNvPicPr>
            <a:picLocks noChangeAspect="1"/>
          </p:cNvPicPr>
          <p:nvPr/>
        </p:nvPicPr>
        <p:blipFill>
          <a:blip r:embed="rId2"/>
          <a:stretch>
            <a:fillRect/>
          </a:stretch>
        </p:blipFill>
        <p:spPr>
          <a:xfrm>
            <a:off x="210741" y="261937"/>
            <a:ext cx="1371600" cy="366713"/>
          </a:xfrm>
          <a:prstGeom prst="rect">
            <a:avLst/>
          </a:prstGeom>
        </p:spPr>
      </p:pic>
      <p:sp>
        <p:nvSpPr>
          <p:cNvPr id="16" name="Title">
            <a:extLst>
              <a:ext uri="{FF2B5EF4-FFF2-40B4-BE49-F238E27FC236}">
                <a16:creationId xmlns:a16="http://schemas.microsoft.com/office/drawing/2014/main" id="{BA860F73-05C1-2440-B75E-8C8ABA5A0AAD}"/>
              </a:ext>
            </a:extLst>
          </p:cNvPr>
          <p:cNvSpPr txBox="1">
            <a:spLocks/>
          </p:cNvSpPr>
          <p:nvPr/>
        </p:nvSpPr>
        <p:spPr>
          <a:xfrm>
            <a:off x="332186" y="1300163"/>
            <a:ext cx="4105274" cy="997506"/>
          </a:xfrm>
          <a:prstGeom prst="rect">
            <a:avLst/>
          </a:prstGeom>
        </p:spPr>
        <p:txBody>
          <a:bodyPr vert="horz" lIns="0" tIns="0" rIns="0" bIns="0" rtlCol="0" anchor="b" anchorCtr="0">
            <a:noAutofit/>
          </a:bodyPr>
          <a:lstStyle>
            <a:lvl1pPr algn="l" defTabSz="914400" rtl="0" eaLnBrk="1" latinLnBrk="0" hangingPunct="1">
              <a:lnSpc>
                <a:spcPct val="85000"/>
              </a:lnSpc>
              <a:spcBef>
                <a:spcPct val="0"/>
              </a:spcBef>
              <a:buNone/>
              <a:defRPr sz="4400" kern="1200">
                <a:solidFill>
                  <a:schemeClr val="tx1"/>
                </a:solidFill>
                <a:latin typeface="+mj-lt"/>
                <a:ea typeface="+mj-ea"/>
                <a:cs typeface="+mj-cs"/>
              </a:defRPr>
            </a:lvl1pPr>
          </a:lstStyle>
          <a:p>
            <a:r>
              <a:rPr lang="en-US" sz="3300" dirty="0"/>
              <a:t>Thank you</a:t>
            </a:r>
            <a:endParaRPr lang="en-GB" sz="3300" dirty="0"/>
          </a:p>
        </p:txBody>
      </p:sp>
      <p:sp>
        <p:nvSpPr>
          <p:cNvPr id="12" name="Bar">
            <a:extLst>
              <a:ext uri="{FF2B5EF4-FFF2-40B4-BE49-F238E27FC236}">
                <a16:creationId xmlns:a16="http://schemas.microsoft.com/office/drawing/2014/main" id="{2A9EE898-B870-4E48-A2B7-FE0A7812B418}"/>
              </a:ext>
            </a:extLst>
          </p:cNvPr>
          <p:cNvSpPr/>
          <p:nvPr/>
        </p:nvSpPr>
        <p:spPr bwMode="hidden">
          <a:xfrm>
            <a:off x="332186" y="2434829"/>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3" name="Legal">
            <a:extLst>
              <a:ext uri="{FF2B5EF4-FFF2-40B4-BE49-F238E27FC236}">
                <a16:creationId xmlns:a16="http://schemas.microsoft.com/office/drawing/2014/main" id="{799AD469-221A-3343-A997-2B54D2F4EBC7}"/>
              </a:ext>
            </a:extLst>
          </p:cNvPr>
          <p:cNvSpPr txBox="1"/>
          <p:nvPr/>
        </p:nvSpPr>
        <p:spPr>
          <a:xfrm>
            <a:off x="332186" y="3634740"/>
            <a:ext cx="8479629" cy="1028700"/>
          </a:xfrm>
          <a:prstGeom prst="rect">
            <a:avLst/>
          </a:prstGeom>
          <a:noFill/>
        </p:spPr>
        <p:txBody>
          <a:bodyPr wrap="square" lIns="0" tIns="0" rIns="0" bIns="0" rtlCol="0" anchor="b" anchorCtr="0">
            <a:noAutofit/>
          </a:bodyPr>
          <a:lstStyle/>
          <a:p>
            <a:pPr marL="0" marR="0" lvl="0" indent="0" algn="l" defTabSz="685800" rtl="0" eaLnBrk="1" fontAlgn="auto" latinLnBrk="0" hangingPunct="1">
              <a:lnSpc>
                <a:spcPct val="100000"/>
              </a:lnSpc>
              <a:spcBef>
                <a:spcPts val="0"/>
              </a:spcBef>
              <a:spcAft>
                <a:spcPts val="900"/>
              </a:spcAft>
              <a:buClrTx/>
              <a:buSzPct val="100000"/>
              <a:buFont typeface="Arial"/>
              <a:buNone/>
              <a:tabLst/>
              <a:defRPr/>
            </a:pPr>
            <a:r>
              <a:rPr lang="en-GB" sz="900" b="1" dirty="0"/>
              <a:t>strategyand.pwc.com</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dirty="0"/>
              <a:t>© 2018 PwC. All rights reserved.</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dirty="0"/>
              <a:t>PwC refers to the PwC network and/or one or more of its member firms, each of which is a separate legal entity. Please see pwc.com/structure for further details.</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b="1" dirty="0"/>
              <a:t>Disclaimer:</a:t>
            </a:r>
            <a:r>
              <a:rPr lang="en-US" sz="900" b="0" dirty="0"/>
              <a:t> This content is general information purposes only, and should not be used as a substitute for consultation with professional advisors.</a:t>
            </a:r>
            <a:endParaRPr lang="en-GB" sz="900" b="0" dirty="0"/>
          </a:p>
        </p:txBody>
      </p:sp>
    </p:spTree>
    <p:extLst>
      <p:ext uri="{BB962C8B-B14F-4D97-AF65-F5344CB8AC3E}">
        <p14:creationId xmlns:p14="http://schemas.microsoft.com/office/powerpoint/2010/main" val="193560764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00.xml><?xml version="1.0" encoding="utf-8"?>
<p:sldLayout xmlns:a="http://schemas.openxmlformats.org/drawingml/2006/main" xmlns:r="http://schemas.openxmlformats.org/officeDocument/2006/relationships" xmlns:p="http://schemas.openxmlformats.org/presentationml/2006/main" showMasterSp="0" preserve="1">
  <p:cSld name="1_Thank You">
    <p:bg>
      <p:bgRef idx="1001">
        <a:schemeClr val="bg1"/>
      </p:bgRef>
    </p:bg>
    <p:spTree>
      <p:nvGrpSpPr>
        <p:cNvPr id="1" name=""/>
        <p:cNvGrpSpPr/>
        <p:nvPr/>
      </p:nvGrpSpPr>
      <p:grpSpPr>
        <a:xfrm>
          <a:off x="0" y="0"/>
          <a:ext cx="0" cy="0"/>
          <a:chOff x="0" y="0"/>
          <a:chExt cx="0" cy="0"/>
        </a:xfrm>
      </p:grpSpPr>
      <p:sp>
        <p:nvSpPr>
          <p:cNvPr id="16" name="Title">
            <a:extLst>
              <a:ext uri="{FF2B5EF4-FFF2-40B4-BE49-F238E27FC236}">
                <a16:creationId xmlns:a16="http://schemas.microsoft.com/office/drawing/2014/main" id="{BA860F73-05C1-2440-B75E-8C8ABA5A0AAD}"/>
              </a:ext>
            </a:extLst>
          </p:cNvPr>
          <p:cNvSpPr txBox="1">
            <a:spLocks/>
          </p:cNvSpPr>
          <p:nvPr/>
        </p:nvSpPr>
        <p:spPr>
          <a:xfrm>
            <a:off x="332186" y="1300163"/>
            <a:ext cx="4105274" cy="997506"/>
          </a:xfrm>
          <a:prstGeom prst="rect">
            <a:avLst/>
          </a:prstGeom>
        </p:spPr>
        <p:txBody>
          <a:bodyPr vert="horz" lIns="0" tIns="0" rIns="0" bIns="0" rtlCol="0" anchor="b" anchorCtr="0">
            <a:noAutofit/>
          </a:bodyPr>
          <a:lstStyle>
            <a:lvl1pPr algn="l" defTabSz="914400" rtl="0" eaLnBrk="1" latinLnBrk="0" hangingPunct="1">
              <a:lnSpc>
                <a:spcPct val="85000"/>
              </a:lnSpc>
              <a:spcBef>
                <a:spcPct val="0"/>
              </a:spcBef>
              <a:buNone/>
              <a:defRPr sz="4400" kern="1200">
                <a:solidFill>
                  <a:schemeClr val="tx1"/>
                </a:solidFill>
                <a:latin typeface="+mj-lt"/>
                <a:ea typeface="+mj-ea"/>
                <a:cs typeface="+mj-cs"/>
              </a:defRPr>
            </a:lvl1pPr>
          </a:lstStyle>
          <a:p>
            <a:r>
              <a:rPr lang="en-US" sz="3300" dirty="0"/>
              <a:t>Thank you</a:t>
            </a:r>
            <a:endParaRPr lang="en-GB" sz="3300" dirty="0"/>
          </a:p>
        </p:txBody>
      </p:sp>
      <p:sp>
        <p:nvSpPr>
          <p:cNvPr id="12" name="Bar">
            <a:extLst>
              <a:ext uri="{FF2B5EF4-FFF2-40B4-BE49-F238E27FC236}">
                <a16:creationId xmlns:a16="http://schemas.microsoft.com/office/drawing/2014/main" id="{2A9EE898-B870-4E48-A2B7-FE0A7812B418}"/>
              </a:ext>
            </a:extLst>
          </p:cNvPr>
          <p:cNvSpPr/>
          <p:nvPr/>
        </p:nvSpPr>
        <p:spPr bwMode="hidden">
          <a:xfrm>
            <a:off x="332186" y="2434829"/>
            <a:ext cx="4105276" cy="68580"/>
          </a:xfrm>
          <a:prstGeom prst="rect">
            <a:avLst/>
          </a:prstGeom>
          <a:solidFill>
            <a:srgbClr val="A32020"/>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200" dirty="0"/>
          </a:p>
        </p:txBody>
      </p:sp>
      <p:sp>
        <p:nvSpPr>
          <p:cNvPr id="3" name="Legal">
            <a:extLst>
              <a:ext uri="{FF2B5EF4-FFF2-40B4-BE49-F238E27FC236}">
                <a16:creationId xmlns:a16="http://schemas.microsoft.com/office/drawing/2014/main" id="{799AD469-221A-3343-A997-2B54D2F4EBC7}"/>
              </a:ext>
            </a:extLst>
          </p:cNvPr>
          <p:cNvSpPr txBox="1"/>
          <p:nvPr/>
        </p:nvSpPr>
        <p:spPr>
          <a:xfrm>
            <a:off x="332186" y="3634740"/>
            <a:ext cx="8479629" cy="1028700"/>
          </a:xfrm>
          <a:prstGeom prst="rect">
            <a:avLst/>
          </a:prstGeom>
          <a:noFill/>
        </p:spPr>
        <p:txBody>
          <a:bodyPr wrap="square" lIns="0" tIns="0" rIns="0" bIns="0" rtlCol="0" anchor="b" anchorCtr="0">
            <a:noAutofit/>
          </a:bodyPr>
          <a:lstStyle/>
          <a:p>
            <a:pPr marL="0" marR="0" lvl="0" indent="0" algn="l" defTabSz="685800" rtl="0" eaLnBrk="1" fontAlgn="auto" latinLnBrk="0" hangingPunct="1">
              <a:lnSpc>
                <a:spcPct val="100000"/>
              </a:lnSpc>
              <a:spcBef>
                <a:spcPts val="0"/>
              </a:spcBef>
              <a:spcAft>
                <a:spcPts val="900"/>
              </a:spcAft>
              <a:buClrTx/>
              <a:buSzPct val="100000"/>
              <a:buFont typeface="Arial"/>
              <a:buNone/>
              <a:tabLst/>
              <a:defRPr/>
            </a:pPr>
            <a:r>
              <a:rPr lang="en-GB" sz="900" b="1" dirty="0"/>
              <a:t>strategyand.pwc.com</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dirty="0"/>
              <a:t>© 2018 PwC. All rights reserved.</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dirty="0"/>
              <a:t>PwC refers to the PwC network and/or one or more of its member firms, each of which is a separate legal entity. Please see pwc.com/structure for further details.</a:t>
            </a:r>
          </a:p>
          <a:p>
            <a:pPr marL="0" marR="0" lvl="0" indent="0" algn="l" defTabSz="685800" rtl="0" eaLnBrk="1" fontAlgn="auto" latinLnBrk="0" hangingPunct="1">
              <a:lnSpc>
                <a:spcPct val="100000"/>
              </a:lnSpc>
              <a:spcBef>
                <a:spcPts val="0"/>
              </a:spcBef>
              <a:spcAft>
                <a:spcPts val="0"/>
              </a:spcAft>
              <a:buClrTx/>
              <a:buSzPct val="100000"/>
              <a:buFont typeface="Arial"/>
              <a:buNone/>
              <a:tabLst/>
              <a:defRPr/>
            </a:pPr>
            <a:r>
              <a:rPr lang="en-US" sz="900" b="1" dirty="0"/>
              <a:t>Disclaimer:</a:t>
            </a:r>
            <a:r>
              <a:rPr lang="en-US" sz="900" b="0" dirty="0"/>
              <a:t> This content is general information purposes only, and should not be used as a substitute for consultation with professional advisors.</a:t>
            </a:r>
            <a:endParaRPr lang="en-GB" sz="900" b="0" dirty="0"/>
          </a:p>
        </p:txBody>
      </p:sp>
      <p:pic>
        <p:nvPicPr>
          <p:cNvPr id="6" name="Strategy&amp;">
            <a:extLst>
              <a:ext uri="{FF2B5EF4-FFF2-40B4-BE49-F238E27FC236}">
                <a16:creationId xmlns:a16="http://schemas.microsoft.com/office/drawing/2014/main" id="{88397657-3CBD-6D47-94E5-0515350DB929}"/>
              </a:ext>
            </a:extLst>
          </p:cNvPr>
          <p:cNvPicPr>
            <a:picLocks noChangeAspect="1"/>
          </p:cNvPicPr>
          <p:nvPr/>
        </p:nvPicPr>
        <p:blipFill>
          <a:blip r:embed="rId2"/>
          <a:stretch>
            <a:fillRect/>
          </a:stretch>
        </p:blipFill>
        <p:spPr>
          <a:xfrm>
            <a:off x="219456" y="260604"/>
            <a:ext cx="1371600" cy="495300"/>
          </a:xfrm>
          <a:prstGeom prst="rect">
            <a:avLst/>
          </a:prstGeom>
        </p:spPr>
      </p:pic>
    </p:spTree>
    <p:extLst>
      <p:ext uri="{BB962C8B-B14F-4D97-AF65-F5344CB8AC3E}">
        <p14:creationId xmlns:p14="http://schemas.microsoft.com/office/powerpoint/2010/main" val="212407015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01.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08215" y="2032598"/>
            <a:ext cx="4263785" cy="886397"/>
          </a:xfrm>
        </p:spPr>
        <p:txBody>
          <a:bodyPr wrap="square" lIns="0" tIns="0" rIns="0" bIns="0" numCol="1" anchor="t" anchorCtr="0">
            <a:spAutoFit/>
          </a:bodyPr>
          <a:lstStyle>
            <a:lvl1pPr algn="l">
              <a:lnSpc>
                <a:spcPct val="90000"/>
              </a:lnSpc>
              <a:spcBef>
                <a:spcPts val="600"/>
              </a:spcBef>
              <a:defRPr sz="3200" b="0">
                <a:solidFill>
                  <a:schemeClr val="tx1"/>
                </a:solidFill>
                <a:latin typeface="+mj-lt"/>
              </a:defRPr>
            </a:lvl1pPr>
          </a:lstStyle>
          <a:p>
            <a:r>
              <a:rPr lang="en-US" smtClean="0"/>
              <a:t>Click to edit Master title style</a:t>
            </a:r>
            <a:endParaRPr lang="en-US" dirty="0"/>
          </a:p>
        </p:txBody>
      </p:sp>
      <p:sp>
        <p:nvSpPr>
          <p:cNvPr id="3" name="Subtitle 2"/>
          <p:cNvSpPr>
            <a:spLocks noGrp="1"/>
          </p:cNvSpPr>
          <p:nvPr>
            <p:ph type="subTitle" idx="1"/>
          </p:nvPr>
        </p:nvSpPr>
        <p:spPr>
          <a:xfrm>
            <a:off x="308215" y="1129219"/>
            <a:ext cx="4257242" cy="886397"/>
          </a:xfrm>
        </p:spPr>
        <p:txBody>
          <a:bodyPr wrap="square" lIns="0" tIns="0" rIns="0" bIns="0" numCol="1" anchor="b" anchorCtr="0">
            <a:spAutoFit/>
          </a:bodyPr>
          <a:lstStyle>
            <a:lvl1pPr marL="0" indent="0" algn="l">
              <a:lnSpc>
                <a:spcPct val="90000"/>
              </a:lnSpc>
              <a:spcBef>
                <a:spcPts val="600"/>
              </a:spcBef>
              <a:buNone/>
              <a:defRPr sz="3200">
                <a:solidFill>
                  <a:schemeClr val="bg1"/>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1" name="Text Placeholder 20"/>
          <p:cNvSpPr>
            <a:spLocks noGrp="1"/>
          </p:cNvSpPr>
          <p:nvPr>
            <p:ph type="body" sz="quarter" idx="13"/>
          </p:nvPr>
        </p:nvSpPr>
        <p:spPr>
          <a:xfrm>
            <a:off x="309563" y="380356"/>
            <a:ext cx="3424237" cy="215444"/>
          </a:xfrm>
        </p:spPr>
        <p:txBody>
          <a:bodyPr numCol="1"/>
          <a:lstStyle>
            <a:lvl1pPr marL="0" indent="0">
              <a:buNone/>
              <a:defRPr sz="1400">
                <a:solidFill>
                  <a:schemeClr val="bg1"/>
                </a:solidFill>
                <a:latin typeface="+mj-lt"/>
              </a:defRPr>
            </a:lvl1pPr>
          </a:lstStyle>
          <a:p>
            <a:pPr lvl="0"/>
            <a:r>
              <a:rPr lang="en-US" smtClean="0"/>
              <a:t>Click to edit Master text styles</a:t>
            </a:r>
          </a:p>
        </p:txBody>
      </p:sp>
      <p:sp>
        <p:nvSpPr>
          <p:cNvPr id="24" name="Text Placeholder 23"/>
          <p:cNvSpPr>
            <a:spLocks noGrp="1"/>
          </p:cNvSpPr>
          <p:nvPr>
            <p:ph type="body" sz="quarter" idx="14"/>
          </p:nvPr>
        </p:nvSpPr>
        <p:spPr>
          <a:xfrm>
            <a:off x="6869681" y="4499653"/>
            <a:ext cx="1940934" cy="246221"/>
          </a:xfrm>
        </p:spPr>
        <p:txBody>
          <a:bodyPr numCol="1"/>
          <a:lstStyle>
            <a:lvl1pPr marL="0" indent="0" algn="r">
              <a:spcBef>
                <a:spcPts val="0"/>
              </a:spcBef>
              <a:buNone/>
              <a:defRPr sz="800">
                <a:solidFill>
                  <a:schemeClr val="bg1"/>
                </a:solidFill>
                <a:latin typeface="+mj-lt"/>
              </a:defRPr>
            </a:lvl1pPr>
            <a:lvl2pPr marL="457200" indent="0" algn="r">
              <a:spcBef>
                <a:spcPts val="0"/>
              </a:spcBef>
              <a:buNone/>
              <a:defRPr sz="800" i="1">
                <a:solidFill>
                  <a:schemeClr val="bg1"/>
                </a:solidFill>
                <a:latin typeface="+mj-lt"/>
              </a:defRPr>
            </a:lvl2pPr>
          </a:lstStyle>
          <a:p>
            <a:pPr lvl="0"/>
            <a:r>
              <a:rPr lang="en-US" smtClean="0"/>
              <a:t>Click to edit Master text styles</a:t>
            </a:r>
          </a:p>
          <a:p>
            <a:pPr lvl="1"/>
            <a:r>
              <a:rPr lang="en-US" smtClean="0"/>
              <a:t>Second level</a:t>
            </a:r>
          </a:p>
        </p:txBody>
      </p:sp>
      <p:sp>
        <p:nvSpPr>
          <p:cNvPr id="11" name="Freeform 5"/>
          <p:cNvSpPr>
            <a:spLocks/>
          </p:cNvSpPr>
          <p:nvPr userDrawn="1"/>
        </p:nvSpPr>
        <p:spPr>
          <a:xfrm>
            <a:off x="-9524" y="334606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6" name="Picture 4" descr="C:\Users\OFFICE~1\AppData\Local\Temp\vmware-Office ROI\VMwareDnD\d95b34d1\pwc_logo_whit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a:xfrm>
            <a:off x="331093" y="4145767"/>
            <a:ext cx="768096" cy="583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556674"/>
      </p:ext>
    </p:extLst>
  </p:cSld>
  <p:clrMapOvr>
    <a:masterClrMapping/>
  </p:clrMapOvr>
  <p:timing>
    <p:tnLst>
      <p:par>
        <p:cTn id="1" dur="indefinite" restart="never" nodeType="tmRoot"/>
      </p:par>
    </p:tnLst>
  </p:timing>
</p:sldLayout>
</file>

<file path=ppt/slideLayouts/slideLayout202.xml><?xml version="1.0" encoding="utf-8"?>
<p:sldLayout xmlns:a="http://schemas.openxmlformats.org/drawingml/2006/main" xmlns:r="http://schemas.openxmlformats.org/officeDocument/2006/relationships" xmlns:p="http://schemas.openxmlformats.org/presentationml/2006/main" showMasterSp="0" preserve="1" userDrawn="1">
  <p:cSld name="Title Slide 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08215" y="2032598"/>
            <a:ext cx="4263785" cy="886397"/>
          </a:xfrm>
        </p:spPr>
        <p:txBody>
          <a:bodyPr wrap="square" lIns="0" tIns="0" rIns="0" bIns="0" numCol="1" anchor="t" anchorCtr="0">
            <a:spAutoFit/>
          </a:bodyPr>
          <a:lstStyle>
            <a:lvl1pPr algn="l">
              <a:lnSpc>
                <a:spcPct val="90000"/>
              </a:lnSpc>
              <a:spcBef>
                <a:spcPts val="600"/>
              </a:spcBef>
              <a:defRPr sz="3200" b="0">
                <a:solidFill>
                  <a:schemeClr val="tx2"/>
                </a:solidFill>
                <a:latin typeface="+mj-lt"/>
              </a:defRPr>
            </a:lvl1pPr>
          </a:lstStyle>
          <a:p>
            <a:r>
              <a:rPr lang="en-US" smtClean="0"/>
              <a:t>Click to edit Master title style</a:t>
            </a:r>
            <a:endParaRPr lang="en-US" dirty="0"/>
          </a:p>
        </p:txBody>
      </p:sp>
      <p:sp>
        <p:nvSpPr>
          <p:cNvPr id="3" name="Subtitle 2"/>
          <p:cNvSpPr>
            <a:spLocks noGrp="1"/>
          </p:cNvSpPr>
          <p:nvPr>
            <p:ph type="subTitle" idx="1"/>
          </p:nvPr>
        </p:nvSpPr>
        <p:spPr>
          <a:xfrm>
            <a:off x="308215" y="1129219"/>
            <a:ext cx="4257242" cy="886397"/>
          </a:xfrm>
        </p:spPr>
        <p:txBody>
          <a:bodyPr wrap="square" lIns="0" tIns="0" rIns="0" bIns="0" numCol="1" anchor="b" anchorCtr="0">
            <a:spAutoFit/>
          </a:bodyPr>
          <a:lstStyle>
            <a:lvl1pPr marL="0" indent="0" algn="l">
              <a:lnSpc>
                <a:spcPct val="90000"/>
              </a:lnSpc>
              <a:spcBef>
                <a:spcPts val="600"/>
              </a:spcBef>
              <a:buNone/>
              <a:defRPr sz="3200">
                <a:solidFill>
                  <a:schemeClr val="tx1"/>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1" name="Text Placeholder 20"/>
          <p:cNvSpPr>
            <a:spLocks noGrp="1"/>
          </p:cNvSpPr>
          <p:nvPr>
            <p:ph type="body" sz="quarter" idx="13"/>
          </p:nvPr>
        </p:nvSpPr>
        <p:spPr>
          <a:xfrm>
            <a:off x="309563" y="380356"/>
            <a:ext cx="3424237" cy="215444"/>
          </a:xfrm>
        </p:spPr>
        <p:txBody>
          <a:bodyPr numCol="1"/>
          <a:lstStyle>
            <a:lvl1pPr marL="0" indent="0">
              <a:buNone/>
              <a:defRPr sz="1400">
                <a:solidFill>
                  <a:schemeClr val="tx1"/>
                </a:solidFill>
                <a:latin typeface="+mj-lt"/>
              </a:defRPr>
            </a:lvl1pPr>
          </a:lstStyle>
          <a:p>
            <a:pPr lvl="0"/>
            <a:r>
              <a:rPr lang="en-US" smtClean="0"/>
              <a:t>Click to edit Master text styles</a:t>
            </a:r>
          </a:p>
        </p:txBody>
      </p:sp>
      <p:sp>
        <p:nvSpPr>
          <p:cNvPr id="24" name="Text Placeholder 23"/>
          <p:cNvSpPr>
            <a:spLocks noGrp="1"/>
          </p:cNvSpPr>
          <p:nvPr>
            <p:ph type="body" sz="quarter" idx="14"/>
          </p:nvPr>
        </p:nvSpPr>
        <p:spPr>
          <a:xfrm>
            <a:off x="6869681" y="4499653"/>
            <a:ext cx="1940934" cy="246221"/>
          </a:xfrm>
        </p:spPr>
        <p:txBody>
          <a:bodyPr numCol="1"/>
          <a:lstStyle>
            <a:lvl1pPr marL="0" indent="0" algn="r">
              <a:spcBef>
                <a:spcPts val="0"/>
              </a:spcBef>
              <a:buNone/>
              <a:defRPr sz="800">
                <a:solidFill>
                  <a:schemeClr val="tx1"/>
                </a:solidFill>
                <a:latin typeface="+mj-lt"/>
              </a:defRPr>
            </a:lvl1pPr>
            <a:lvl2pPr marL="457200" indent="0" algn="r">
              <a:spcBef>
                <a:spcPts val="0"/>
              </a:spcBef>
              <a:buNone/>
              <a:defRPr sz="800" i="1">
                <a:solidFill>
                  <a:schemeClr val="tx1"/>
                </a:solidFill>
                <a:latin typeface="+mj-lt"/>
              </a:defRPr>
            </a:lvl2pPr>
          </a:lstStyle>
          <a:p>
            <a:pPr lvl="0"/>
            <a:r>
              <a:rPr lang="en-US" smtClean="0"/>
              <a:t>Click to edit Master text styles</a:t>
            </a:r>
          </a:p>
          <a:p>
            <a:pPr lvl="1"/>
            <a:r>
              <a:rPr lang="en-US" smtClean="0"/>
              <a:t>Second level</a:t>
            </a:r>
          </a:p>
        </p:txBody>
      </p:sp>
      <p:sp>
        <p:nvSpPr>
          <p:cNvPr id="11" name="Freeform 5"/>
          <p:cNvSpPr>
            <a:spLocks/>
          </p:cNvSpPr>
          <p:nvPr userDrawn="1"/>
        </p:nvSpPr>
        <p:spPr>
          <a:xfrm>
            <a:off x="-9524" y="334606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4"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a:xfrm>
            <a:off x="331840" y="4137219"/>
            <a:ext cx="774727" cy="594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5597068"/>
      </p:ext>
    </p:extLst>
  </p:cSld>
  <p:clrMapOvr>
    <a:masterClrMapping/>
  </p:clrMapOvr>
  <p:timing>
    <p:tnLst>
      <p:par>
        <p:cTn id="1" dur="indefinite" restart="never" nodeType="tmRoot"/>
      </p:par>
    </p:tnLst>
  </p:timing>
</p:sldLayout>
</file>

<file path=ppt/slideLayouts/slideLayout203.xml><?xml version="1.0" encoding="utf-8"?>
<p:sldLayout xmlns:a="http://schemas.openxmlformats.org/drawingml/2006/main" xmlns:r="http://schemas.openxmlformats.org/officeDocument/2006/relationships" xmlns:p="http://schemas.openxmlformats.org/presentationml/2006/main" showMasterSp="0" preserve="1" userDrawn="1">
  <p:cSld name="Chapter Hea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9562" y="122664"/>
            <a:ext cx="8834438" cy="1200329"/>
          </a:xfrm>
        </p:spPr>
        <p:txBody>
          <a:bodyPr numCol="1" anchor="t"/>
          <a:lstStyle>
            <a:lvl1pPr algn="l">
              <a:defRPr sz="7800" b="0" cap="none">
                <a:solidFill>
                  <a:schemeClr val="tx2"/>
                </a:solidFill>
              </a:defRPr>
            </a:lvl1pPr>
          </a:lstStyle>
          <a:p>
            <a:r>
              <a:rPr lang="en-US" dirty="0" smtClean="0"/>
              <a:t>Click to edit master</a:t>
            </a:r>
            <a:endParaRPr lang="en-US" dirty="0"/>
          </a:p>
        </p:txBody>
      </p:sp>
      <p:sp>
        <p:nvSpPr>
          <p:cNvPr id="3" name="Text Placeholder 2"/>
          <p:cNvSpPr>
            <a:spLocks noGrp="1"/>
          </p:cNvSpPr>
          <p:nvPr>
            <p:ph type="body" idx="1"/>
          </p:nvPr>
        </p:nvSpPr>
        <p:spPr>
          <a:xfrm>
            <a:off x="309563" y="1196432"/>
            <a:ext cx="7772400" cy="492443"/>
          </a:xfrm>
        </p:spPr>
        <p:txBody>
          <a:bodyPr numCol="1" anchor="t" anchorCtr="0"/>
          <a:lstStyle>
            <a:lvl1pPr marL="0" indent="0">
              <a:buNone/>
              <a:defRPr sz="3200">
                <a:solidFill>
                  <a:schemeClr val="bg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solidFill>
                  <a:schemeClr val="bg1"/>
                </a:solidFill>
                <a:latin typeface="+mj-lt"/>
              </a:defRPr>
            </a:lvl1pPr>
          </a:lstStyle>
          <a:p>
            <a:r>
              <a:rPr lang="en-US" dirty="0" smtClean="0"/>
              <a:t>Data Analytics Enabling Consultancy Services - CEO Update Meeting 2019.06.28</a:t>
            </a:r>
            <a:endParaRPr lang="en-US" dirty="0"/>
          </a:p>
        </p:txBody>
      </p:sp>
      <p:sp>
        <p:nvSpPr>
          <p:cNvPr id="6" name="Slide Number Placeholder 5"/>
          <p:cNvSpPr>
            <a:spLocks noGrp="1"/>
          </p:cNvSpPr>
          <p:nvPr>
            <p:ph type="sldNum" sz="quarter" idx="12"/>
          </p:nvPr>
        </p:nvSpPr>
        <p:spPr/>
        <p:txBody>
          <a:bodyPr numCol="1"/>
          <a:lstStyle>
            <a:lvl1pPr>
              <a:defRPr>
                <a:solidFill>
                  <a:schemeClr val="bg1"/>
                </a:solidFill>
                <a:latin typeface="+mj-lt"/>
              </a:defRPr>
            </a:lvl1pPr>
          </a:lstStyle>
          <a:p>
            <a:fld id="{F06B2653-D1AD-46BA-BB88-3123B5BA212E}" type="slidenum">
              <a:rPr lang="en-US" smtClean="0"/>
              <a:pPr/>
              <a:t>‹#›</a:t>
            </a:fld>
            <a:endParaRPr lang="en-US" dirty="0"/>
          </a:p>
        </p:txBody>
      </p:sp>
      <p:sp>
        <p:nvSpPr>
          <p:cNvPr id="9" name="Text Placeholder 8"/>
          <p:cNvSpPr>
            <a:spLocks noGrp="1"/>
          </p:cNvSpPr>
          <p:nvPr>
            <p:ph type="body" sz="quarter" idx="13"/>
          </p:nvPr>
        </p:nvSpPr>
        <p:spPr>
          <a:xfrm>
            <a:off x="309563" y="3740235"/>
            <a:ext cx="1895018" cy="123111"/>
          </a:xfrm>
        </p:spPr>
        <p:txBody>
          <a:bodyPr numCol="1"/>
          <a:lstStyle>
            <a:lvl1pPr>
              <a:lnSpc>
                <a:spcPct val="100000"/>
              </a:lnSpc>
              <a:spcBef>
                <a:spcPts val="0"/>
              </a:spcBef>
              <a:defRPr sz="800">
                <a:solidFill>
                  <a:schemeClr val="bg1"/>
                </a:solidFill>
                <a:latin typeface="+mn-lt"/>
              </a:defRPr>
            </a:lvl1pPr>
          </a:lstStyle>
          <a:p>
            <a:pPr lvl="0"/>
            <a:r>
              <a:rPr lang="en-US" dirty="0" smtClean="0"/>
              <a:t>Click to edit Master text styles</a:t>
            </a:r>
          </a:p>
        </p:txBody>
      </p:sp>
      <p:sp>
        <p:nvSpPr>
          <p:cNvPr id="10" name="Text Placeholder 8"/>
          <p:cNvSpPr>
            <a:spLocks noGrp="1"/>
          </p:cNvSpPr>
          <p:nvPr>
            <p:ph type="body" sz="quarter" idx="14"/>
          </p:nvPr>
        </p:nvSpPr>
        <p:spPr>
          <a:xfrm>
            <a:off x="2486025" y="3740235"/>
            <a:ext cx="1866770" cy="123111"/>
          </a:xfrm>
        </p:spPr>
        <p:txBody>
          <a:bodyPr numCol="1"/>
          <a:lstStyle>
            <a:lvl1pPr>
              <a:lnSpc>
                <a:spcPct val="100000"/>
              </a:lnSpc>
              <a:spcBef>
                <a:spcPts val="0"/>
              </a:spcBef>
              <a:defRPr sz="800">
                <a:solidFill>
                  <a:schemeClr val="bg1"/>
                </a:solidFill>
                <a:latin typeface="+mn-lt"/>
              </a:defRPr>
            </a:lvl1pPr>
          </a:lstStyle>
          <a:p>
            <a:pPr lvl="0"/>
            <a:r>
              <a:rPr lang="en-US" dirty="0" smtClean="0"/>
              <a:t>Click to edit Master text styles</a:t>
            </a:r>
          </a:p>
        </p:txBody>
      </p:sp>
      <p:sp>
        <p:nvSpPr>
          <p:cNvPr id="11" name="Text Placeholder 8"/>
          <p:cNvSpPr>
            <a:spLocks noGrp="1"/>
          </p:cNvSpPr>
          <p:nvPr>
            <p:ph type="body" sz="quarter" idx="15"/>
          </p:nvPr>
        </p:nvSpPr>
        <p:spPr>
          <a:xfrm>
            <a:off x="4636297" y="3740235"/>
            <a:ext cx="2011680" cy="123111"/>
          </a:xfrm>
        </p:spPr>
        <p:txBody>
          <a:bodyPr numCol="1"/>
          <a:lstStyle>
            <a:lvl1pPr>
              <a:lnSpc>
                <a:spcPct val="100000"/>
              </a:lnSpc>
              <a:spcBef>
                <a:spcPts val="0"/>
              </a:spcBef>
              <a:defRPr sz="800">
                <a:solidFill>
                  <a:schemeClr val="bg1"/>
                </a:solidFill>
                <a:latin typeface="+mn-lt"/>
              </a:defRPr>
            </a:lvl1pPr>
          </a:lstStyle>
          <a:p>
            <a:pPr lvl="0"/>
            <a:r>
              <a:rPr lang="en-US" smtClean="0"/>
              <a:t>Click to edit Master text styles</a:t>
            </a:r>
          </a:p>
        </p:txBody>
      </p:sp>
      <p:cxnSp>
        <p:nvCxnSpPr>
          <p:cNvPr id="13" name="Straight Connector 12"/>
          <p:cNvCxnSpPr/>
          <p:nvPr userDrawn="1"/>
        </p:nvCxnSpPr>
        <p:spPr>
          <a:xfrm>
            <a:off x="4505326" y="3695700"/>
            <a:ext cx="0" cy="569119"/>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2352676" y="3695700"/>
            <a:ext cx="0" cy="569119"/>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16" name="Freeform 5"/>
          <p:cNvSpPr>
            <a:spLocks/>
          </p:cNvSpPr>
          <p:nvPr userDrawn="1"/>
        </p:nvSpPr>
        <p:spPr>
          <a:xfrm>
            <a:off x="-9524" y="334606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3381533742"/>
      </p:ext>
    </p:extLst>
  </p:cSld>
  <p:clrMapOvr>
    <a:masterClrMapping/>
  </p:clrMapOvr>
  <p:timing>
    <p:tnLst>
      <p:par>
        <p:cTn id="1" dur="indefinite" restart="never" nodeType="tmRoot"/>
      </p:par>
    </p:tnLst>
  </p:timing>
</p:sldLayout>
</file>

<file path=ppt/slideLayouts/slideLayout20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tx1"/>
        </a:solidFill>
        <a:effectLst/>
      </p:bgPr>
    </p:bg>
    <p:spTree>
      <p:nvGrpSpPr>
        <p:cNvPr id="1" name=""/>
        <p:cNvGrpSpPr/>
        <p:nvPr/>
      </p:nvGrpSpPr>
      <p:grpSpPr>
        <a:xfrm>
          <a:off x="0" y="0"/>
          <a:ext cx="0" cy="0"/>
          <a:chOff x="0" y="0"/>
          <a:chExt cx="0" cy="0"/>
        </a:xfrm>
      </p:grpSpPr>
      <p:sp>
        <p:nvSpPr>
          <p:cNvPr id="9" name="Picture Placeholder 8"/>
          <p:cNvSpPr>
            <a:spLocks noGrp="1"/>
          </p:cNvSpPr>
          <p:nvPr>
            <p:ph type="pic" sz="quarter" idx="13"/>
          </p:nvPr>
        </p:nvSpPr>
        <p:spPr>
          <a:xfrm>
            <a:off x="0" y="0"/>
            <a:ext cx="9144000" cy="5143500"/>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 name="Title 1"/>
          <p:cNvSpPr>
            <a:spLocks noGrp="1"/>
          </p:cNvSpPr>
          <p:nvPr>
            <p:ph type="title" hasCustomPrompt="1"/>
          </p:nvPr>
        </p:nvSpPr>
        <p:spPr bwMode="white">
          <a:xfrm>
            <a:off x="305501" y="2170783"/>
            <a:ext cx="8834438" cy="307777"/>
          </a:xfrm>
        </p:spPr>
        <p:txBody>
          <a:bodyPr numCol="1" anchor="t"/>
          <a:lstStyle>
            <a:lvl1pPr algn="ctr">
              <a:defRPr sz="2000" b="0" cap="none">
                <a:solidFill>
                  <a:schemeClr val="bg1"/>
                </a:solidFill>
                <a:latin typeface="+mj-lt"/>
              </a:defRPr>
            </a:lvl1pPr>
          </a:lstStyle>
          <a:p>
            <a:r>
              <a:rPr lang="en-US" dirty="0" smtClean="0"/>
              <a:t>Click to edit master title</a:t>
            </a:r>
            <a:endParaRPr lang="en-US" dirty="0"/>
          </a:p>
        </p:txBody>
      </p:sp>
      <p:sp>
        <p:nvSpPr>
          <p:cNvPr id="5" name="Footer Placeholder 4"/>
          <p:cNvSpPr>
            <a:spLocks noGrp="1"/>
          </p:cNvSpPr>
          <p:nvPr>
            <p:ph type="ftr" sz="quarter" idx="11"/>
          </p:nvPr>
        </p:nvSpPr>
        <p:spPr>
          <a:xfrm>
            <a:off x="332184" y="4771578"/>
            <a:ext cx="3051096"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6" name="Slide Number Placeholder 5"/>
          <p:cNvSpPr>
            <a:spLocks noGrp="1"/>
          </p:cNvSpPr>
          <p:nvPr>
            <p:ph type="sldNum" sz="quarter" idx="12"/>
          </p:nvPr>
        </p:nvSpPr>
        <p:spPr/>
        <p:txBody>
          <a:bodyPr numCol="1"/>
          <a:lstStyle>
            <a:lvl1pPr>
              <a:defRPr>
                <a:solidFill>
                  <a:schemeClr val="bg1"/>
                </a:solidFill>
                <a:latin typeface="+mj-lt"/>
              </a:defRPr>
            </a:lvl1pPr>
          </a:lstStyle>
          <a:p>
            <a:fld id="{F06B2653-D1AD-46BA-BB88-3123B5BA212E}" type="slidenum">
              <a:rPr lang="en-US" smtClean="0"/>
              <a:pPr/>
              <a:t>‹#›</a:t>
            </a:fld>
            <a:endParaRPr lang="en-US" dirty="0"/>
          </a:p>
        </p:txBody>
      </p:sp>
      <p:cxnSp>
        <p:nvCxnSpPr>
          <p:cNvPr id="10" name="Straight Connector 9"/>
          <p:cNvCxnSpPr/>
          <p:nvPr userDrawn="1"/>
        </p:nvCxnSpPr>
        <p:spPr bwMode="gray">
          <a:xfrm rot="16200000">
            <a:off x="4572000" y="1685531"/>
            <a:ext cx="0" cy="569119"/>
          </a:xfrm>
          <a:prstGeom prst="line">
            <a:avLst/>
          </a:prstGeom>
          <a:ln w="9525"/>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userDrawn="1"/>
        </p:nvPicPr>
        <p:blipFill rotWithShape="1">
          <a:blip r:embed="rId2" cstate="print">
            <a:clrChange>
              <a:clrFrom>
                <a:srgbClr val="000000"/>
              </a:clrFrom>
              <a:clrTo>
                <a:srgbClr val="000000">
                  <a:alpha val="0"/>
                </a:srgbClr>
              </a:clrTo>
            </a:clrChange>
            <a:extLst>
              <a:ext uri="{28A0092B-C50C-407E-A947-70E740481C1C}">
                <a14:useLocalDpi xmlns:a14="http://schemas.microsoft.com/office/drawing/2010/main" val="0"/>
              </a:ext>
            </a:extLst>
          </a:blip>
          <a:srcRect/>
          <a:stretch/>
        </p:blipFill>
        <p:spPr bwMode="gray">
          <a:xfrm>
            <a:off x="4348784" y="1382753"/>
            <a:ext cx="446429" cy="384268"/>
          </a:xfrm>
          <a:prstGeom prst="rect">
            <a:avLst/>
          </a:prstGeom>
        </p:spPr>
      </p:pic>
    </p:spTree>
    <p:extLst>
      <p:ext uri="{BB962C8B-B14F-4D97-AF65-F5344CB8AC3E}">
        <p14:creationId xmlns:p14="http://schemas.microsoft.com/office/powerpoint/2010/main" val="171250537"/>
      </p:ext>
    </p:extLst>
  </p:cSld>
  <p:clrMapOvr>
    <a:masterClrMapping/>
  </p:clrMapOvr>
  <p:timing>
    <p:tnLst>
      <p:par>
        <p:cTn id="1" dur="indefinite" restart="never" nodeType="tmRoot"/>
      </p:par>
    </p:tnLst>
  </p:timing>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preserve="1" userDrawn="1">
  <p:cSld name="Section Header 3">
    <p:bg>
      <p:bgPr>
        <a:solidFill>
          <a:schemeClr val="bg1"/>
        </a:solidFill>
        <a:effectLst/>
      </p:bgPr>
    </p:bg>
    <p:spTree>
      <p:nvGrpSpPr>
        <p:cNvPr id="1" name=""/>
        <p:cNvGrpSpPr/>
        <p:nvPr/>
      </p:nvGrpSpPr>
      <p:grpSpPr>
        <a:xfrm>
          <a:off x="0" y="0"/>
          <a:ext cx="0" cy="0"/>
          <a:chOff x="0" y="0"/>
          <a:chExt cx="0" cy="0"/>
        </a:xfrm>
      </p:grpSpPr>
      <p:sp>
        <p:nvSpPr>
          <p:cNvPr id="9" name="Picture Placeholder 8"/>
          <p:cNvSpPr>
            <a:spLocks noGrp="1"/>
          </p:cNvSpPr>
          <p:nvPr>
            <p:ph type="pic" sz="quarter" idx="13"/>
          </p:nvPr>
        </p:nvSpPr>
        <p:spPr bwMode="white">
          <a:xfrm>
            <a:off x="3081339" y="0"/>
            <a:ext cx="6067424" cy="5143500"/>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2" name="Title 1"/>
          <p:cNvSpPr>
            <a:spLocks noGrp="1"/>
          </p:cNvSpPr>
          <p:nvPr>
            <p:ph type="title" hasCustomPrompt="1"/>
          </p:nvPr>
        </p:nvSpPr>
        <p:spPr>
          <a:xfrm>
            <a:off x="305501" y="2136400"/>
            <a:ext cx="2458325" cy="615553"/>
          </a:xfrm>
        </p:spPr>
        <p:txBody>
          <a:bodyPr numCol="1" anchor="t"/>
          <a:lstStyle>
            <a:lvl1pPr algn="ctr">
              <a:lnSpc>
                <a:spcPct val="100000"/>
              </a:lnSpc>
              <a:defRPr sz="2000" b="0" cap="none">
                <a:solidFill>
                  <a:schemeClr val="tx1"/>
                </a:solidFill>
              </a:defRPr>
            </a:lvl1pPr>
          </a:lstStyle>
          <a:p>
            <a:r>
              <a:rPr lang="en-US" dirty="0" smtClean="0"/>
              <a:t>Click to edit master title</a:t>
            </a:r>
            <a:endParaRPr lang="en-US" dirty="0"/>
          </a:p>
        </p:txBody>
      </p:sp>
      <p:sp>
        <p:nvSpPr>
          <p:cNvPr id="3" name="Text Placeholder 2"/>
          <p:cNvSpPr>
            <a:spLocks noGrp="1"/>
          </p:cNvSpPr>
          <p:nvPr>
            <p:ph type="body" idx="1"/>
          </p:nvPr>
        </p:nvSpPr>
        <p:spPr>
          <a:xfrm>
            <a:off x="311945" y="3282696"/>
            <a:ext cx="2445006" cy="107722"/>
          </a:xfrm>
        </p:spPr>
        <p:txBody>
          <a:bodyPr numCol="1" anchor="t" anchorCtr="0"/>
          <a:lstStyle>
            <a:lvl1pPr marL="0" indent="0" algn="ctr">
              <a:buNone/>
              <a:defRPr sz="700" b="1" kern="0" cap="all" spc="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grpSp>
        <p:nvGrpSpPr>
          <p:cNvPr id="12" name="Group 11"/>
          <p:cNvGrpSpPr/>
          <p:nvPr userDrawn="1"/>
        </p:nvGrpSpPr>
        <p:grpSpPr>
          <a:xfrm>
            <a:off x="3039428" y="-5838"/>
            <a:ext cx="135608" cy="5148119"/>
            <a:chOff x="3039428" y="-5838"/>
            <a:chExt cx="135608" cy="5148119"/>
          </a:xfrm>
        </p:grpSpPr>
        <p:sp>
          <p:nvSpPr>
            <p:cNvPr id="13" name="Isosceles Triangle 12"/>
            <p:cNvSpPr/>
            <p:nvPr userDrawn="1"/>
          </p:nvSpPr>
          <p:spPr bwMode="white">
            <a:xfrm rot="5400000">
              <a:off x="2992932" y="2522999"/>
              <a:ext cx="228599" cy="13560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16" name="Freeform 5"/>
            <p:cNvSpPr>
              <a:spLocks/>
            </p:cNvSpPr>
            <p:nvPr userDrawn="1"/>
          </p:nvSpPr>
          <p:spPr>
            <a:xfrm rot="16200000">
              <a:off x="550555" y="2518612"/>
              <a:ext cx="5148119" cy="99220"/>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 name="connsiteX0" fmla="*/ 12577 w 12577"/>
                <a:gd name="connsiteY0" fmla="*/ 46 h 9577"/>
                <a:gd name="connsiteX1" fmla="*/ 6453 w 12577"/>
                <a:gd name="connsiteY1" fmla="*/ 46 h 9577"/>
                <a:gd name="connsiteX2" fmla="*/ 6257 w 12577"/>
                <a:gd name="connsiteY2" fmla="*/ 9577 h 9577"/>
                <a:gd name="connsiteX3" fmla="*/ 6035 w 12577"/>
                <a:gd name="connsiteY3" fmla="*/ 46 h 9577"/>
                <a:gd name="connsiteX4" fmla="*/ 0 w 12577"/>
                <a:gd name="connsiteY4" fmla="*/ 46 h 9577"/>
                <a:gd name="connsiteX0" fmla="*/ 10023 w 10023"/>
                <a:gd name="connsiteY0" fmla="*/ 0 h 10197"/>
                <a:gd name="connsiteX1" fmla="*/ 5131 w 10023"/>
                <a:gd name="connsiteY1" fmla="*/ 245 h 10197"/>
                <a:gd name="connsiteX2" fmla="*/ 4975 w 10023"/>
                <a:gd name="connsiteY2" fmla="*/ 10197 h 10197"/>
                <a:gd name="connsiteX3" fmla="*/ 4798 w 10023"/>
                <a:gd name="connsiteY3" fmla="*/ 245 h 10197"/>
                <a:gd name="connsiteX4" fmla="*/ 0 w 10023"/>
                <a:gd name="connsiteY4" fmla="*/ 245 h 10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23" h="10197">
                  <a:moveTo>
                    <a:pt x="10023" y="0"/>
                  </a:moveTo>
                  <a:cubicBezTo>
                    <a:pt x="8399" y="163"/>
                    <a:pt x="6755" y="82"/>
                    <a:pt x="5131" y="245"/>
                  </a:cubicBezTo>
                  <a:cubicBezTo>
                    <a:pt x="5080" y="3562"/>
                    <a:pt x="5027" y="6880"/>
                    <a:pt x="4975" y="10197"/>
                  </a:cubicBezTo>
                  <a:cubicBezTo>
                    <a:pt x="4916" y="6880"/>
                    <a:pt x="4858" y="3562"/>
                    <a:pt x="4798" y="245"/>
                  </a:cubicBezTo>
                  <a:lnTo>
                    <a:pt x="0" y="245"/>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229787340"/>
      </p:ext>
    </p:extLst>
  </p:cSld>
  <p:clrMapOvr>
    <a:masterClrMapping/>
  </p:clrMapOvr>
  <p:timing>
    <p:tnLst>
      <p:par>
        <p:cTn id="1" dur="indefinite" restart="never" nodeType="tmRoot"/>
      </p:par>
    </p:tnLst>
  </p:timing>
</p:sldLayout>
</file>

<file path=ppt/slideLayouts/slideLayout206.xml><?xml version="1.0" encoding="utf-8"?>
<p:sldLayout xmlns:a="http://schemas.openxmlformats.org/drawingml/2006/main" xmlns:r="http://schemas.openxmlformats.org/officeDocument/2006/relationships" xmlns:p="http://schemas.openxmlformats.org/presentationml/2006/main" showMasterSp="0" preserve="1" userDrawn="1">
  <p:cSld name="Experience Photo">
    <p:bg>
      <p:bgPr>
        <a:solidFill>
          <a:schemeClr val="tx1"/>
        </a:solidFill>
        <a:effectLst/>
      </p:bgPr>
    </p:bg>
    <p:spTree>
      <p:nvGrpSpPr>
        <p:cNvPr id="1" name=""/>
        <p:cNvGrpSpPr/>
        <p:nvPr/>
      </p:nvGrpSpPr>
      <p:grpSpPr>
        <a:xfrm>
          <a:off x="0" y="0"/>
          <a:ext cx="0" cy="0"/>
          <a:chOff x="0" y="0"/>
          <a:chExt cx="0" cy="0"/>
        </a:xfrm>
      </p:grpSpPr>
      <p:sp>
        <p:nvSpPr>
          <p:cNvPr id="9" name="Picture Placeholder 8"/>
          <p:cNvSpPr>
            <a:spLocks noGrp="1"/>
          </p:cNvSpPr>
          <p:nvPr>
            <p:ph type="pic" sz="quarter" idx="13"/>
          </p:nvPr>
        </p:nvSpPr>
        <p:spPr>
          <a:xfrm>
            <a:off x="0" y="0"/>
            <a:ext cx="9144000" cy="5143500"/>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 name="Title 1"/>
          <p:cNvSpPr>
            <a:spLocks noGrp="1"/>
          </p:cNvSpPr>
          <p:nvPr>
            <p:ph type="title" hasCustomPrompt="1"/>
          </p:nvPr>
        </p:nvSpPr>
        <p:spPr bwMode="white">
          <a:xfrm>
            <a:off x="307532" y="2218908"/>
            <a:ext cx="8528937" cy="492443"/>
          </a:xfrm>
        </p:spPr>
        <p:txBody>
          <a:bodyPr numCol="1" anchor="t"/>
          <a:lstStyle>
            <a:lvl1pPr algn="ctr">
              <a:defRPr sz="3200" b="0" cap="none">
                <a:solidFill>
                  <a:schemeClr val="bg1"/>
                </a:solidFill>
                <a:latin typeface="+mj-lt"/>
              </a:defRPr>
            </a:lvl1pPr>
          </a:lstStyle>
          <a:p>
            <a:r>
              <a:rPr lang="en-US" dirty="0" smtClean="0"/>
              <a:t>Click to edit master title</a:t>
            </a:r>
            <a:endParaRPr lang="en-US" dirty="0"/>
          </a:p>
        </p:txBody>
      </p:sp>
      <p:sp>
        <p:nvSpPr>
          <p:cNvPr id="5" name="Footer Placeholder 4"/>
          <p:cNvSpPr>
            <a:spLocks noGrp="1"/>
          </p:cNvSpPr>
          <p:nvPr>
            <p:ph type="ftr" sz="quarter" idx="11"/>
          </p:nvPr>
        </p:nvSpPr>
        <p:spPr>
          <a:xfrm>
            <a:off x="332184" y="4771578"/>
            <a:ext cx="3051096"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bg1"/>
                </a:solidFill>
                <a:latin typeface="+mj-lt"/>
              </a:defRPr>
            </a:lvl1pPr>
          </a:lstStyle>
          <a:p>
            <a:fld id="{F06B2653-D1AD-46BA-BB88-3123B5BA212E}" type="slidenum">
              <a:rPr lang="en-US" smtClean="0"/>
              <a:pPr/>
              <a:t>‹#›</a:t>
            </a:fld>
            <a:endParaRPr lang="en-US" dirty="0"/>
          </a:p>
        </p:txBody>
      </p:sp>
      <p:cxnSp>
        <p:nvCxnSpPr>
          <p:cNvPr id="10" name="Straight Connector 9"/>
          <p:cNvCxnSpPr/>
          <p:nvPr userDrawn="1"/>
        </p:nvCxnSpPr>
        <p:spPr bwMode="white">
          <a:xfrm rot="16200000">
            <a:off x="4572000" y="1816156"/>
            <a:ext cx="0" cy="569119"/>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2" name="Text Placeholder 2"/>
          <p:cNvSpPr>
            <a:spLocks noGrp="1"/>
          </p:cNvSpPr>
          <p:nvPr>
            <p:ph type="body" idx="1"/>
          </p:nvPr>
        </p:nvSpPr>
        <p:spPr bwMode="white">
          <a:xfrm>
            <a:off x="685800" y="1698321"/>
            <a:ext cx="7772400" cy="215444"/>
          </a:xfrm>
        </p:spPr>
        <p:txBody>
          <a:bodyPr numCol="1" anchor="t" anchorCtr="0"/>
          <a:lstStyle>
            <a:lvl1pPr marL="0" indent="0" algn="ctr">
              <a:buNone/>
              <a:defRPr sz="1400">
                <a:solidFill>
                  <a:schemeClr val="bg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280314294"/>
      </p:ext>
    </p:extLst>
  </p:cSld>
  <p:clrMapOvr>
    <a:masterClrMapping/>
  </p:clrMapOvr>
  <p:timing>
    <p:tnLst>
      <p:par>
        <p:cTn id="1" dur="indefinite" restart="never" nodeType="tmRoot"/>
      </p:par>
    </p:tnLst>
  </p:timing>
</p:sldLayout>
</file>

<file path=ppt/slideLayouts/slideLayout207.xml><?xml version="1.0" encoding="utf-8"?>
<p:sldLayout xmlns:a="http://schemas.openxmlformats.org/drawingml/2006/main" xmlns:r="http://schemas.openxmlformats.org/officeDocument/2006/relationships" xmlns:p="http://schemas.openxmlformats.org/presentationml/2006/main" showMasterSp="0" preserve="1" userDrawn="1">
  <p:cSld name="Experience 2">
    <p:bg>
      <p:bgPr>
        <a:solidFill>
          <a:schemeClr val="bg1"/>
        </a:solidFill>
        <a:effectLst/>
      </p:bgPr>
    </p:bg>
    <p:spTree>
      <p:nvGrpSpPr>
        <p:cNvPr id="1" name=""/>
        <p:cNvGrpSpPr/>
        <p:nvPr/>
      </p:nvGrpSpPr>
      <p:grpSpPr>
        <a:xfrm>
          <a:off x="0" y="0"/>
          <a:ext cx="0" cy="0"/>
          <a:chOff x="0" y="0"/>
          <a:chExt cx="0" cy="0"/>
        </a:xfrm>
      </p:grpSpPr>
      <p:sp>
        <p:nvSpPr>
          <p:cNvPr id="8" name="Isosceles Triangle 7"/>
          <p:cNvSpPr/>
          <p:nvPr userDrawn="1"/>
        </p:nvSpPr>
        <p:spPr bwMode="ltGray">
          <a:xfrm rot="5400000">
            <a:off x="-230021" y="230020"/>
            <a:ext cx="5143501" cy="4683459"/>
          </a:xfrm>
          <a:custGeom>
            <a:avLst/>
            <a:gdLst>
              <a:gd name="connsiteX0" fmla="*/ 0 w 5143501"/>
              <a:gd name="connsiteY0" fmla="*/ 4683459 h 4683459"/>
              <a:gd name="connsiteX1" fmla="*/ 0 w 5143501"/>
              <a:gd name="connsiteY1" fmla="*/ 101289 h 4683459"/>
              <a:gd name="connsiteX2" fmla="*/ 2503420 w 5143501"/>
              <a:gd name="connsiteY2" fmla="*/ 98908 h 4683459"/>
              <a:gd name="connsiteX3" fmla="*/ 2583072 w 5143501"/>
              <a:gd name="connsiteY3" fmla="*/ 0 h 4683459"/>
              <a:gd name="connsiteX4" fmla="*/ 2688919 w 5143501"/>
              <a:gd name="connsiteY4" fmla="*/ 101289 h 4683459"/>
              <a:gd name="connsiteX5" fmla="*/ 5143501 w 5143501"/>
              <a:gd name="connsiteY5" fmla="*/ 101289 h 4683459"/>
              <a:gd name="connsiteX6" fmla="*/ 5143501 w 5143501"/>
              <a:gd name="connsiteY6" fmla="*/ 4683459 h 4683459"/>
              <a:gd name="connsiteX7" fmla="*/ 0 w 5143501"/>
              <a:gd name="connsiteY7" fmla="*/ 4683459 h 4683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43501" h="4683459">
                <a:moveTo>
                  <a:pt x="0" y="4683459"/>
                </a:moveTo>
                <a:lnTo>
                  <a:pt x="0" y="101289"/>
                </a:lnTo>
                <a:lnTo>
                  <a:pt x="2503420" y="98908"/>
                </a:lnTo>
                <a:lnTo>
                  <a:pt x="2583072" y="0"/>
                </a:lnTo>
                <a:lnTo>
                  <a:pt x="2688919" y="101289"/>
                </a:lnTo>
                <a:lnTo>
                  <a:pt x="5143501" y="101289"/>
                </a:lnTo>
                <a:lnTo>
                  <a:pt x="5143501" y="4683459"/>
                </a:lnTo>
                <a:lnTo>
                  <a:pt x="0" y="468345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2" name="Title 1"/>
          <p:cNvSpPr>
            <a:spLocks noGrp="1"/>
          </p:cNvSpPr>
          <p:nvPr>
            <p:ph type="title" hasCustomPrompt="1"/>
          </p:nvPr>
        </p:nvSpPr>
        <p:spPr>
          <a:xfrm>
            <a:off x="694394" y="1985304"/>
            <a:ext cx="3396343" cy="984885"/>
          </a:xfrm>
        </p:spPr>
        <p:txBody>
          <a:bodyPr numCol="1" anchor="t"/>
          <a:lstStyle>
            <a:lvl1pPr algn="ctr">
              <a:lnSpc>
                <a:spcPct val="100000"/>
              </a:lnSpc>
              <a:defRPr sz="3200" b="0" cap="none">
                <a:solidFill>
                  <a:schemeClr val="bg2"/>
                </a:solidFill>
                <a:latin typeface="+mj-lt"/>
              </a:defRPr>
            </a:lvl1pPr>
          </a:lstStyle>
          <a:p>
            <a:r>
              <a:rPr lang="en-US" dirty="0" smtClean="0"/>
              <a:t>Click to edit master title</a:t>
            </a:r>
            <a:endParaRPr lang="en-US" dirty="0"/>
          </a:p>
        </p:txBody>
      </p:sp>
      <p:sp>
        <p:nvSpPr>
          <p:cNvPr id="3" name="Text Placeholder 2"/>
          <p:cNvSpPr>
            <a:spLocks noGrp="1"/>
          </p:cNvSpPr>
          <p:nvPr>
            <p:ph type="body" idx="1"/>
          </p:nvPr>
        </p:nvSpPr>
        <p:spPr>
          <a:xfrm>
            <a:off x="1130093" y="3435212"/>
            <a:ext cx="2445006" cy="169277"/>
          </a:xfrm>
        </p:spPr>
        <p:txBody>
          <a:bodyPr numCol="1" anchor="t" anchorCtr="0"/>
          <a:lstStyle>
            <a:lvl1pPr marL="117475" indent="-117475" algn="ctr">
              <a:lnSpc>
                <a:spcPct val="110000"/>
              </a:lnSpc>
              <a:spcBef>
                <a:spcPts val="600"/>
              </a:spcBef>
              <a:buFont typeface="Wingdings" panose="05000000000000000000" pitchFamily="2" charset="2"/>
              <a:buChar char="§"/>
              <a:defRPr sz="1000" cap="none"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atin typeface="+mj-lt"/>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sp>
        <p:nvSpPr>
          <p:cNvPr id="13" name="Text Placeholder 2"/>
          <p:cNvSpPr>
            <a:spLocks noGrp="1"/>
          </p:cNvSpPr>
          <p:nvPr>
            <p:ph type="body" idx="13"/>
          </p:nvPr>
        </p:nvSpPr>
        <p:spPr>
          <a:xfrm>
            <a:off x="1109468" y="912020"/>
            <a:ext cx="2445006" cy="677108"/>
          </a:xfrm>
        </p:spPr>
        <p:txBody>
          <a:bodyPr numCol="1" anchor="t" anchorCtr="0"/>
          <a:lstStyle>
            <a:lvl1pPr marL="0" indent="0" algn="ctr">
              <a:lnSpc>
                <a:spcPct val="110000"/>
              </a:lnSpc>
              <a:spcBef>
                <a:spcPts val="600"/>
              </a:spcBef>
              <a:buNone/>
              <a:defRPr sz="2000" cap="none" baseline="0">
                <a:solidFill>
                  <a:schemeClr val="bg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7" name="Text Placeholder 2"/>
          <p:cNvSpPr>
            <a:spLocks noGrp="1"/>
          </p:cNvSpPr>
          <p:nvPr>
            <p:ph type="body" idx="14"/>
          </p:nvPr>
        </p:nvSpPr>
        <p:spPr>
          <a:xfrm>
            <a:off x="5649247" y="3435212"/>
            <a:ext cx="2445006" cy="169277"/>
          </a:xfrm>
        </p:spPr>
        <p:txBody>
          <a:bodyPr numCol="1" anchor="t" anchorCtr="0"/>
          <a:lstStyle>
            <a:lvl1pPr marL="117475" indent="-117475" algn="ctr">
              <a:lnSpc>
                <a:spcPct val="110000"/>
              </a:lnSpc>
              <a:spcBef>
                <a:spcPts val="600"/>
              </a:spcBef>
              <a:buFont typeface="Wingdings" panose="05000000000000000000" pitchFamily="2" charset="2"/>
              <a:buChar char="§"/>
              <a:defRPr sz="1000" cap="none"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8" name="Text Placeholder 2"/>
          <p:cNvSpPr>
            <a:spLocks noGrp="1"/>
          </p:cNvSpPr>
          <p:nvPr>
            <p:ph type="body" idx="15"/>
          </p:nvPr>
        </p:nvSpPr>
        <p:spPr>
          <a:xfrm>
            <a:off x="5649247" y="912020"/>
            <a:ext cx="2445006" cy="677108"/>
          </a:xfrm>
        </p:spPr>
        <p:txBody>
          <a:bodyPr numCol="1" anchor="t" anchorCtr="0"/>
          <a:lstStyle>
            <a:lvl1pPr marL="0" indent="0" algn="ctr">
              <a:lnSpc>
                <a:spcPct val="110000"/>
              </a:lnSpc>
              <a:spcBef>
                <a:spcPts val="600"/>
              </a:spcBef>
              <a:buNone/>
              <a:defRPr sz="2000" cap="none" baseline="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1" name="Text Placeholder 2"/>
          <p:cNvSpPr>
            <a:spLocks noGrp="1"/>
          </p:cNvSpPr>
          <p:nvPr>
            <p:ph type="body" idx="16" hasCustomPrompt="1"/>
          </p:nvPr>
        </p:nvSpPr>
        <p:spPr>
          <a:xfrm>
            <a:off x="5122015" y="1985304"/>
            <a:ext cx="3499471" cy="984885"/>
          </a:xfrm>
        </p:spPr>
        <p:txBody>
          <a:bodyPr numCol="1" anchor="t" anchorCtr="0"/>
          <a:lstStyle>
            <a:lvl1pPr marL="0" indent="0" algn="ctr" defTabSz="914400" rtl="0" eaLnBrk="1" latinLnBrk="0" hangingPunct="1">
              <a:lnSpc>
                <a:spcPct val="100000"/>
              </a:lnSpc>
              <a:spcBef>
                <a:spcPct val="0"/>
              </a:spcBef>
              <a:buNone/>
              <a:defRPr lang="en-US" sz="3200" b="0" kern="1200" cap="none" dirty="0" smtClean="0">
                <a:solidFill>
                  <a:schemeClr val="tx1"/>
                </a:solidFill>
                <a:latin typeface="+mj-lt"/>
                <a:ea typeface="+mj-ea"/>
                <a:cs typeface="+mj-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title</a:t>
            </a:r>
          </a:p>
        </p:txBody>
      </p:sp>
      <p:cxnSp>
        <p:nvCxnSpPr>
          <p:cNvPr id="22" name="Straight Connector 21"/>
          <p:cNvCxnSpPr/>
          <p:nvPr userDrawn="1"/>
        </p:nvCxnSpPr>
        <p:spPr bwMode="white">
          <a:xfrm rot="16200000">
            <a:off x="2300631" y="1500597"/>
            <a:ext cx="0" cy="569119"/>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bwMode="white">
          <a:xfrm rot="16200000">
            <a:off x="6882906" y="1500598"/>
            <a:ext cx="0" cy="569119"/>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bwMode="white">
          <a:xfrm rot="16200000">
            <a:off x="2300631" y="2877334"/>
            <a:ext cx="0" cy="569119"/>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userDrawn="1"/>
        </p:nvCxnSpPr>
        <p:spPr bwMode="white">
          <a:xfrm rot="16200000">
            <a:off x="6882906" y="2877335"/>
            <a:ext cx="0" cy="569119"/>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7" name="Freeform 5"/>
          <p:cNvSpPr>
            <a:spLocks/>
          </p:cNvSpPr>
          <p:nvPr userDrawn="1"/>
        </p:nvSpPr>
        <p:spPr>
          <a:xfrm rot="16200000">
            <a:off x="2063444"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2014327797"/>
      </p:ext>
    </p:extLst>
  </p:cSld>
  <p:clrMapOvr>
    <a:masterClrMapping/>
  </p:clrMapOvr>
  <p:timing>
    <p:tnLst>
      <p:par>
        <p:cTn id="1" dur="indefinite" restart="never" nodeType="tmRoot"/>
      </p:par>
    </p:tnLst>
  </p:timing>
</p:sldLayout>
</file>

<file path=ppt/slideLayouts/slideLayout208.xml><?xml version="1.0" encoding="utf-8"?>
<p:sldLayout xmlns:a="http://schemas.openxmlformats.org/drawingml/2006/main" xmlns:r="http://schemas.openxmlformats.org/officeDocument/2006/relationships" xmlns:p="http://schemas.openxmlformats.org/presentationml/2006/main" showMasterSp="0" preserve="1" userDrawn="1">
  <p:cSld name="Experience 3">
    <p:bg>
      <p:bgPr>
        <a:solidFill>
          <a:srgbClr val="333332"/>
        </a:solidFill>
        <a:effectLst/>
      </p:bgPr>
    </p:bg>
    <p:spTree>
      <p:nvGrpSpPr>
        <p:cNvPr id="1" name=""/>
        <p:cNvGrpSpPr/>
        <p:nvPr/>
      </p:nvGrpSpPr>
      <p:grpSpPr>
        <a:xfrm>
          <a:off x="0" y="0"/>
          <a:ext cx="0" cy="0"/>
          <a:chOff x="0" y="0"/>
          <a:chExt cx="0" cy="0"/>
        </a:xfrm>
      </p:grpSpPr>
      <p:sp>
        <p:nvSpPr>
          <p:cNvPr id="23" name="Picture Placeholder 8"/>
          <p:cNvSpPr>
            <a:spLocks noGrp="1"/>
          </p:cNvSpPr>
          <p:nvPr>
            <p:ph type="pic" sz="quarter" idx="15"/>
          </p:nvPr>
        </p:nvSpPr>
        <p:spPr>
          <a:xfrm>
            <a:off x="3068060" y="1714172"/>
            <a:ext cx="3031958" cy="1711922"/>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2" name="Picture Placeholder 8"/>
          <p:cNvSpPr>
            <a:spLocks noGrp="1"/>
          </p:cNvSpPr>
          <p:nvPr>
            <p:ph type="pic" sz="quarter" idx="14"/>
          </p:nvPr>
        </p:nvSpPr>
        <p:spPr>
          <a:xfrm>
            <a:off x="3068060" y="0"/>
            <a:ext cx="3031958" cy="1711922"/>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4" name="Picture Placeholder 8"/>
          <p:cNvSpPr>
            <a:spLocks noGrp="1"/>
          </p:cNvSpPr>
          <p:nvPr>
            <p:ph type="pic" sz="quarter" idx="16"/>
          </p:nvPr>
        </p:nvSpPr>
        <p:spPr>
          <a:xfrm>
            <a:off x="3068060" y="3428343"/>
            <a:ext cx="3031958" cy="1711922"/>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 name="Title 1"/>
          <p:cNvSpPr>
            <a:spLocks noGrp="1"/>
          </p:cNvSpPr>
          <p:nvPr>
            <p:ph type="title" hasCustomPrompt="1"/>
          </p:nvPr>
        </p:nvSpPr>
        <p:spPr>
          <a:xfrm>
            <a:off x="195209" y="1613888"/>
            <a:ext cx="2676578" cy="270843"/>
          </a:xfrm>
        </p:spPr>
        <p:txBody>
          <a:bodyPr numCol="1" anchor="t"/>
          <a:lstStyle>
            <a:lvl1pPr algn="ctr">
              <a:lnSpc>
                <a:spcPct val="110000"/>
              </a:lnSpc>
              <a:defRPr sz="1600" b="0" cap="none">
                <a:solidFill>
                  <a:schemeClr val="bg1"/>
                </a:solidFill>
                <a:latin typeface="+mj-lt"/>
              </a:defRPr>
            </a:lvl1pPr>
          </a:lstStyle>
          <a:p>
            <a:r>
              <a:rPr lang="en-US" dirty="0" smtClean="0"/>
              <a:t>Click to edit master title</a:t>
            </a:r>
            <a:endParaRPr lang="en-US" dirty="0"/>
          </a:p>
        </p:txBody>
      </p:sp>
      <p:sp>
        <p:nvSpPr>
          <p:cNvPr id="3" name="Text Placeholder 2"/>
          <p:cNvSpPr>
            <a:spLocks noGrp="1"/>
          </p:cNvSpPr>
          <p:nvPr>
            <p:ph type="body" idx="1"/>
          </p:nvPr>
        </p:nvSpPr>
        <p:spPr>
          <a:xfrm>
            <a:off x="184935" y="3486540"/>
            <a:ext cx="2686852" cy="129266"/>
          </a:xfrm>
        </p:spPr>
        <p:txBody>
          <a:bodyPr numCol="1" anchor="t" anchorCtr="0"/>
          <a:lstStyle>
            <a:lvl1pPr marL="0" indent="0" algn="ctr">
              <a:lnSpc>
                <a:spcPct val="120000"/>
              </a:lnSpc>
              <a:spcBef>
                <a:spcPts val="0"/>
              </a:spcBef>
              <a:buFont typeface="Wingdings" panose="05000000000000000000" pitchFamily="2" charset="2"/>
              <a:buNone/>
              <a:defRPr sz="700" b="1" kern="0" cap="all" spc="0"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332184" y="4771578"/>
            <a:ext cx="3051096"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6" name="Slide Number Placeholder 5"/>
          <p:cNvSpPr>
            <a:spLocks noGrp="1"/>
          </p:cNvSpPr>
          <p:nvPr>
            <p:ph type="sldNum" sz="quarter" idx="12"/>
          </p:nvPr>
        </p:nvSpPr>
        <p:spPr/>
        <p:txBody>
          <a:bodyPr numCol="1"/>
          <a:lstStyle>
            <a:lvl1pPr>
              <a:defRPr>
                <a:solidFill>
                  <a:schemeClr val="bg1"/>
                </a:solidFill>
                <a:latin typeface="+mj-lt"/>
              </a:defRPr>
            </a:lvl1pPr>
          </a:lstStyle>
          <a:p>
            <a:fld id="{F06B2653-D1AD-46BA-BB88-3123B5BA212E}" type="slidenum">
              <a:rPr lang="en-US" smtClean="0"/>
              <a:pPr/>
              <a:t>‹#›</a:t>
            </a:fld>
            <a:endParaRPr lang="en-US" dirty="0"/>
          </a:p>
        </p:txBody>
      </p:sp>
      <p:sp>
        <p:nvSpPr>
          <p:cNvPr id="14" name="Picture Placeholder 8"/>
          <p:cNvSpPr>
            <a:spLocks noGrp="1"/>
          </p:cNvSpPr>
          <p:nvPr>
            <p:ph type="pic" sz="quarter" idx="13"/>
          </p:nvPr>
        </p:nvSpPr>
        <p:spPr>
          <a:xfrm>
            <a:off x="6094112" y="0"/>
            <a:ext cx="3049888" cy="5143500"/>
          </a:xfrm>
          <a:noFill/>
          <a:ln>
            <a:noFill/>
          </a:ln>
        </p:spPr>
        <p:txBody>
          <a:bodyPr numCol="1">
            <a:noAutofit/>
          </a:bodyPr>
          <a:lstStyle>
            <a:lvl1pPr>
              <a:defRPr>
                <a:solidFill>
                  <a:schemeClr val="bg1"/>
                </a:solidFill>
              </a:defRPr>
            </a:lvl1pPr>
          </a:lstStyle>
          <a:p>
            <a:r>
              <a:rPr lang="en-US" dirty="0" smtClean="0"/>
              <a:t>Click icon to add picture</a:t>
            </a:r>
            <a:endParaRPr lang="en-US" dirty="0"/>
          </a:p>
        </p:txBody>
      </p:sp>
      <p:sp>
        <p:nvSpPr>
          <p:cNvPr id="20" name="Freeform 5"/>
          <p:cNvSpPr>
            <a:spLocks/>
          </p:cNvSpPr>
          <p:nvPr userDrawn="1"/>
        </p:nvSpPr>
        <p:spPr>
          <a:xfrm rot="16200000">
            <a:off x="554047"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086958876"/>
      </p:ext>
    </p:extLst>
  </p:cSld>
  <p:clrMapOvr>
    <a:masterClrMapping/>
  </p:clrMapOvr>
  <p:timing>
    <p:tnLst>
      <p:par>
        <p:cTn id="1" dur="indefinite" restart="never" nodeType="tmRoot"/>
      </p:par>
    </p:tnLst>
  </p:timing>
</p:sldLayout>
</file>

<file path=ppt/slideLayouts/slideLayout209.xml><?xml version="1.0" encoding="utf-8"?>
<p:sldLayout xmlns:a="http://schemas.openxmlformats.org/drawingml/2006/main" xmlns:r="http://schemas.openxmlformats.org/officeDocument/2006/relationships" xmlns:p="http://schemas.openxmlformats.org/presentationml/2006/main" showMasterSp="0" preserve="1" userDrawn="1">
  <p:cSld name="Gallery Callouts">
    <p:bg>
      <p:bgPr>
        <a:solidFill>
          <a:schemeClr val="bg1"/>
        </a:solidFill>
        <a:effectLst/>
      </p:bgPr>
    </p:bg>
    <p:spTree>
      <p:nvGrpSpPr>
        <p:cNvPr id="1" name=""/>
        <p:cNvGrpSpPr/>
        <p:nvPr/>
      </p:nvGrpSpPr>
      <p:grpSpPr>
        <a:xfrm>
          <a:off x="0" y="0"/>
          <a:ext cx="0" cy="0"/>
          <a:chOff x="0" y="0"/>
          <a:chExt cx="0" cy="0"/>
        </a:xfrm>
      </p:grpSpPr>
      <p:sp>
        <p:nvSpPr>
          <p:cNvPr id="28" name="Picture Placeholder 8"/>
          <p:cNvSpPr>
            <a:spLocks noGrp="1"/>
          </p:cNvSpPr>
          <p:nvPr>
            <p:ph type="pic" sz="quarter" idx="19"/>
          </p:nvPr>
        </p:nvSpPr>
        <p:spPr>
          <a:xfrm>
            <a:off x="-1" y="-10274"/>
            <a:ext cx="4755299" cy="5153773"/>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5" name="Footer Placeholder 4"/>
          <p:cNvSpPr>
            <a:spLocks noGrp="1"/>
          </p:cNvSpPr>
          <p:nvPr>
            <p:ph type="ftr" sz="quarter" idx="11"/>
          </p:nvPr>
        </p:nvSpPr>
        <p:spPr bwMode="white">
          <a:xfrm>
            <a:off x="332184" y="4774431"/>
            <a:ext cx="3051096" cy="86627"/>
          </a:xfrm>
        </p:spPr>
        <p:txBody>
          <a:bodyPr vert="horz" lIns="0" tIns="0" rIns="0" bIns="0" numCol="1" rtlCol="0" anchor="ctr">
            <a:spAutoFit/>
          </a:bodyPr>
          <a:lstStyle>
            <a:lvl1pPr>
              <a:defRPr lang="en-US" smtClean="0">
                <a:solidFill>
                  <a:schemeClr val="tx1"/>
                </a:solidFill>
                <a:latin typeface="+mj-lt"/>
              </a:defRPr>
            </a:lvl1pPr>
          </a:lstStyle>
          <a:p>
            <a:r>
              <a:rPr lang="en-US" dirty="0" smtClean="0"/>
              <a:t>Data Analytics Enabling Consultancy Services - CEO Update Meeting 2019.06.28</a:t>
            </a:r>
            <a:endParaRPr lang="en-US" dirty="0"/>
          </a:p>
        </p:txBody>
      </p:sp>
      <p:sp>
        <p:nvSpPr>
          <p:cNvPr id="15" name="TextBox 14"/>
          <p:cNvSpPr txBox="1"/>
          <p:nvPr userDrawn="1"/>
        </p:nvSpPr>
        <p:spPr bwMode="white">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sp>
        <p:nvSpPr>
          <p:cNvPr id="26" name="Content Placeholder 2"/>
          <p:cNvSpPr>
            <a:spLocks noGrp="1"/>
          </p:cNvSpPr>
          <p:nvPr>
            <p:ph idx="18"/>
          </p:nvPr>
        </p:nvSpPr>
        <p:spPr bwMode="white">
          <a:xfrm>
            <a:off x="311944" y="4429641"/>
            <a:ext cx="2658137" cy="211110"/>
          </a:xfrm>
        </p:spPr>
        <p:txBody>
          <a:bodyPr numCol="1">
            <a:noAutofit/>
          </a:bodyPr>
          <a:lstStyle>
            <a:lvl1pPr>
              <a:spcBef>
                <a:spcPts val="600"/>
              </a:spcBef>
              <a:tabLst>
                <a:tab pos="285750" algn="l"/>
              </a:tabLst>
              <a:defRPr sz="800" cap="none" baseline="0">
                <a:solidFill>
                  <a:schemeClr val="bg1"/>
                </a:solidFill>
                <a:latin typeface="+mn-lt"/>
              </a:defRPr>
            </a:lvl1pPr>
          </a:lstStyle>
          <a:p>
            <a:pPr lvl="0"/>
            <a:r>
              <a:rPr lang="en-US" dirty="0" smtClean="0"/>
              <a:t>Click to edit Master text styles</a:t>
            </a:r>
          </a:p>
        </p:txBody>
      </p:sp>
      <p:cxnSp>
        <p:nvCxnSpPr>
          <p:cNvPr id="27" name="Straight Connector 26"/>
          <p:cNvCxnSpPr/>
          <p:nvPr userDrawn="1"/>
        </p:nvCxnSpPr>
        <p:spPr>
          <a:xfrm>
            <a:off x="311944" y="4270648"/>
            <a:ext cx="276225"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Picture Placeholder 8"/>
          <p:cNvSpPr>
            <a:spLocks noGrp="1"/>
          </p:cNvSpPr>
          <p:nvPr>
            <p:ph type="pic" sz="quarter" idx="14"/>
          </p:nvPr>
        </p:nvSpPr>
        <p:spPr>
          <a:xfrm>
            <a:off x="4756679" y="-6724"/>
            <a:ext cx="2386649" cy="1292535"/>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18" name="Picture Placeholder 8"/>
          <p:cNvSpPr>
            <a:spLocks noGrp="1"/>
          </p:cNvSpPr>
          <p:nvPr>
            <p:ph type="pic" sz="quarter" idx="15"/>
          </p:nvPr>
        </p:nvSpPr>
        <p:spPr>
          <a:xfrm>
            <a:off x="4756679" y="1280436"/>
            <a:ext cx="2386649" cy="1292535"/>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21" name="Picture Placeholder 8"/>
          <p:cNvSpPr>
            <a:spLocks noGrp="1"/>
          </p:cNvSpPr>
          <p:nvPr>
            <p:ph type="pic" sz="quarter" idx="16"/>
          </p:nvPr>
        </p:nvSpPr>
        <p:spPr>
          <a:xfrm>
            <a:off x="4756679" y="2567596"/>
            <a:ext cx="2386649" cy="1292535"/>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25" name="Picture Placeholder 8"/>
          <p:cNvSpPr>
            <a:spLocks noGrp="1"/>
          </p:cNvSpPr>
          <p:nvPr>
            <p:ph type="pic" sz="quarter" idx="17"/>
          </p:nvPr>
        </p:nvSpPr>
        <p:spPr>
          <a:xfrm>
            <a:off x="4756679" y="3852375"/>
            <a:ext cx="2386649" cy="1292535"/>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cxnSp>
        <p:nvCxnSpPr>
          <p:cNvPr id="17" name="Straight Connector 16"/>
          <p:cNvCxnSpPr/>
          <p:nvPr userDrawn="1"/>
        </p:nvCxnSpPr>
        <p:spPr bwMode="white">
          <a:xfrm flipH="1">
            <a:off x="4755298" y="-9524"/>
            <a:ext cx="0" cy="5157216"/>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5928200"/>
      </p:ext>
    </p:extLst>
  </p:cSld>
  <p:clrMapOvr>
    <a:masterClrMapping/>
  </p:clrMapOvr>
  <p:timing>
    <p:tnLst>
      <p:par>
        <p:cTn id="1" dur="indefinite" restart="never" nodeType="tmRoot"/>
      </p:par>
    </p:tnLst>
  </p:timing>
</p:sldLayout>
</file>

<file path=ppt/slideLayouts/slideLayout210.xml><?xml version="1.0" encoding="utf-8"?>
<p:sldLayout xmlns:a="http://schemas.openxmlformats.org/drawingml/2006/main" xmlns:r="http://schemas.openxmlformats.org/officeDocument/2006/relationships" xmlns:p="http://schemas.openxmlformats.org/presentationml/2006/main" showMasterSp="0" preserve="1" userDrawn="1">
  <p:cSld name="Experience 4">
    <p:bg>
      <p:bgPr>
        <a:solidFill>
          <a:schemeClr val="bg1"/>
        </a:solidFill>
        <a:effectLst/>
      </p:bgPr>
    </p:bg>
    <p:spTree>
      <p:nvGrpSpPr>
        <p:cNvPr id="1" name=""/>
        <p:cNvGrpSpPr/>
        <p:nvPr/>
      </p:nvGrpSpPr>
      <p:grpSpPr>
        <a:xfrm>
          <a:off x="0" y="0"/>
          <a:ext cx="0" cy="0"/>
          <a:chOff x="0" y="0"/>
          <a:chExt cx="0" cy="0"/>
        </a:xfrm>
      </p:grpSpPr>
      <p:sp>
        <p:nvSpPr>
          <p:cNvPr id="13" name="Freeform 5"/>
          <p:cNvSpPr>
            <a:spLocks/>
          </p:cNvSpPr>
          <p:nvPr userDrawn="1"/>
        </p:nvSpPr>
        <p:spPr>
          <a:xfrm rot="16200000">
            <a:off x="553166"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hasCustomPrompt="1"/>
          </p:nvPr>
        </p:nvSpPr>
        <p:spPr>
          <a:xfrm>
            <a:off x="309563" y="1462638"/>
            <a:ext cx="2653643" cy="615553"/>
          </a:xfrm>
        </p:spPr>
        <p:txBody>
          <a:bodyPr numCol="1" anchor="t"/>
          <a:lstStyle>
            <a:lvl1pPr algn="l">
              <a:lnSpc>
                <a:spcPct val="100000"/>
              </a:lnSpc>
              <a:defRPr sz="2000" b="0" cap="none">
                <a:solidFill>
                  <a:schemeClr val="tx1"/>
                </a:solidFill>
                <a:latin typeface="+mj-lt"/>
              </a:defRPr>
            </a:lvl1pPr>
          </a:lstStyle>
          <a:p>
            <a:r>
              <a:rPr lang="en-US" dirty="0" smtClean="0"/>
              <a:t>Click to edit master title</a:t>
            </a:r>
            <a:endParaRPr lang="en-US" dirty="0"/>
          </a:p>
        </p:txBody>
      </p:sp>
      <p:sp>
        <p:nvSpPr>
          <p:cNvPr id="3" name="Text Placeholder 2"/>
          <p:cNvSpPr>
            <a:spLocks noGrp="1"/>
          </p:cNvSpPr>
          <p:nvPr>
            <p:ph type="body" idx="1"/>
          </p:nvPr>
        </p:nvSpPr>
        <p:spPr>
          <a:xfrm>
            <a:off x="309563" y="2802710"/>
            <a:ext cx="2445006" cy="166199"/>
          </a:xfrm>
        </p:spPr>
        <p:txBody>
          <a:bodyPr numCol="1" anchor="t" anchorCtr="0"/>
          <a:lstStyle>
            <a:lvl1pPr marL="0" indent="0" algn="l">
              <a:lnSpc>
                <a:spcPct val="120000"/>
              </a:lnSpc>
              <a:spcBef>
                <a:spcPts val="0"/>
              </a:spcBef>
              <a:buFont typeface="Wingdings" panose="05000000000000000000" pitchFamily="2" charset="2"/>
              <a:buNone/>
              <a:defRPr sz="900" cap="none"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solidFill>
                  <a:schemeClr val="tx1"/>
                </a:solidFill>
                <a:latin typeface="+mj-lt"/>
              </a:defRPr>
            </a:lvl1pPr>
          </a:lstStyle>
          <a:p>
            <a:r>
              <a:rPr lang="en-US" dirty="0" smtClean="0"/>
              <a:t>Data Analytics Enabling Consultancy Services - CEO Update Meeting 2019.06.28</a:t>
            </a:r>
            <a:endParaRPr lang="en-US" dirty="0"/>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cxnSp>
        <p:nvCxnSpPr>
          <p:cNvPr id="21" name="Straight Connector 20"/>
          <p:cNvCxnSpPr/>
          <p:nvPr userDrawn="1"/>
        </p:nvCxnSpPr>
        <p:spPr bwMode="white">
          <a:xfrm rot="16200000">
            <a:off x="596503" y="2307386"/>
            <a:ext cx="0" cy="569119"/>
          </a:xfrm>
          <a:prstGeom prst="line">
            <a:avLst/>
          </a:prstGeom>
          <a:ln w="95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4195423"/>
      </p:ext>
    </p:extLst>
  </p:cSld>
  <p:clrMapOvr>
    <a:masterClrMapping/>
  </p:clrMapOvr>
  <p:timing>
    <p:tnLst>
      <p:par>
        <p:cTn id="1" dur="indefinite" restart="never" nodeType="tmRoot"/>
      </p:par>
    </p:tnLst>
  </p:timing>
</p:sldLayout>
</file>

<file path=ppt/slideLayouts/slideLayout211.xml><?xml version="1.0" encoding="utf-8"?>
<p:sldLayout xmlns:a="http://schemas.openxmlformats.org/drawingml/2006/main" xmlns:r="http://schemas.openxmlformats.org/officeDocument/2006/relationships" xmlns:p="http://schemas.openxmlformats.org/presentationml/2006/main" showMasterSp="0" preserve="1" userDrawn="1">
  <p:cSld name="Experience 5">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5501" y="1861400"/>
            <a:ext cx="2458325" cy="270843"/>
          </a:xfrm>
        </p:spPr>
        <p:txBody>
          <a:bodyPr numCol="1" anchor="t"/>
          <a:lstStyle>
            <a:lvl1pPr algn="ctr">
              <a:lnSpc>
                <a:spcPct val="110000"/>
              </a:lnSpc>
              <a:defRPr sz="1600" b="0" cap="none">
                <a:solidFill>
                  <a:schemeClr val="tx1"/>
                </a:solidFill>
              </a:defRPr>
            </a:lvl1pPr>
          </a:lstStyle>
          <a:p>
            <a:r>
              <a:rPr lang="en-US" dirty="0" smtClean="0"/>
              <a:t>Click to edit master title</a:t>
            </a:r>
            <a:endParaRPr lang="en-US" dirty="0"/>
          </a:p>
        </p:txBody>
      </p:sp>
      <p:sp>
        <p:nvSpPr>
          <p:cNvPr id="3" name="Text Placeholder 2"/>
          <p:cNvSpPr>
            <a:spLocks noGrp="1"/>
          </p:cNvSpPr>
          <p:nvPr>
            <p:ph type="body" idx="1"/>
          </p:nvPr>
        </p:nvSpPr>
        <p:spPr>
          <a:xfrm>
            <a:off x="311945" y="3424658"/>
            <a:ext cx="2445006" cy="107722"/>
          </a:xfrm>
        </p:spPr>
        <p:txBody>
          <a:bodyPr numCol="1" anchor="t" anchorCtr="0"/>
          <a:lstStyle>
            <a:lvl1pPr marL="0" indent="0" algn="ctr">
              <a:buNone/>
              <a:defRPr sz="700" b="1" kern="0" cap="all" spc="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3" name="Freeform 5"/>
          <p:cNvSpPr>
            <a:spLocks/>
          </p:cNvSpPr>
          <p:nvPr userDrawn="1"/>
        </p:nvSpPr>
        <p:spPr>
          <a:xfrm rot="16200000">
            <a:off x="553166"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 name="Footer Placeholder 4"/>
          <p:cNvSpPr>
            <a:spLocks noGrp="1"/>
          </p:cNvSpPr>
          <p:nvPr>
            <p:ph type="ftr" sz="quarter" idx="11"/>
          </p:nvPr>
        </p:nvSpPr>
        <p:spPr>
          <a:xfrm>
            <a:off x="311944" y="4904731"/>
            <a:ext cx="2895600" cy="86627"/>
          </a:xfrm>
        </p:spPr>
        <p:txBody>
          <a:bodyPr vert="horz" lIns="0" tIns="0" rIns="0" bIns="0" numCol="1" rtlCol="0" anchor="ctr">
            <a:spAutoFit/>
          </a:bodyPr>
          <a:lstStyle>
            <a:lvl1pPr>
              <a:defRPr lang="en-US" smtClean="0">
                <a:solidFill>
                  <a:schemeClr val="tx1"/>
                </a:solidFill>
              </a:defRPr>
            </a:lvl1pPr>
          </a:lstStyle>
          <a:p>
            <a:r>
              <a:rPr lang="en-US" dirty="0" smtClean="0"/>
              <a:t>Data Analytics Enabling Consultancy Services - CEO Update Meeting 2019.06.28</a:t>
            </a:r>
            <a:endParaRPr lang="en-US" dirty="0"/>
          </a:p>
        </p:txBody>
      </p:sp>
      <p:sp>
        <p:nvSpPr>
          <p:cNvPr id="11" name="TextBox 10"/>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14"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820437165"/>
      </p:ext>
    </p:extLst>
  </p:cSld>
  <p:clrMapOvr>
    <a:masterClrMapping/>
  </p:clrMapOvr>
  <p:timing>
    <p:tnLst>
      <p:par>
        <p:cTn id="1" dur="indefinite" restart="never" nodeType="tmRoot"/>
      </p:par>
    </p:tnLst>
  </p:timing>
</p:sldLayout>
</file>

<file path=ppt/slideLayouts/slideLayout212.xml><?xml version="1.0" encoding="utf-8"?>
<p:sldLayout xmlns:a="http://schemas.openxmlformats.org/drawingml/2006/main" xmlns:r="http://schemas.openxmlformats.org/officeDocument/2006/relationships" xmlns:p="http://schemas.openxmlformats.org/presentationml/2006/main" showMasterSp="0" preserve="1" userDrawn="1">
  <p:cSld name="Experience 6">
    <p:bg>
      <p:bgPr>
        <a:solidFill>
          <a:srgbClr val="333332"/>
        </a:solidFill>
        <a:effectLst/>
      </p:bgPr>
    </p:bg>
    <p:spTree>
      <p:nvGrpSpPr>
        <p:cNvPr id="1" name=""/>
        <p:cNvGrpSpPr/>
        <p:nvPr/>
      </p:nvGrpSpPr>
      <p:grpSpPr>
        <a:xfrm>
          <a:off x="0" y="0"/>
          <a:ext cx="0" cy="0"/>
          <a:chOff x="0" y="0"/>
          <a:chExt cx="0" cy="0"/>
        </a:xfrm>
      </p:grpSpPr>
      <p:sp>
        <p:nvSpPr>
          <p:cNvPr id="17" name="Title 1"/>
          <p:cNvSpPr>
            <a:spLocks noGrp="1"/>
          </p:cNvSpPr>
          <p:nvPr>
            <p:ph type="title" hasCustomPrompt="1"/>
          </p:nvPr>
        </p:nvSpPr>
        <p:spPr>
          <a:xfrm>
            <a:off x="309563" y="1771688"/>
            <a:ext cx="2653643" cy="615553"/>
          </a:xfrm>
        </p:spPr>
        <p:txBody>
          <a:bodyPr numCol="1" anchor="b" anchorCtr="0"/>
          <a:lstStyle>
            <a:lvl1pPr algn="l">
              <a:lnSpc>
                <a:spcPct val="100000"/>
              </a:lnSpc>
              <a:defRPr sz="2000" b="0" cap="none">
                <a:solidFill>
                  <a:schemeClr val="bg1"/>
                </a:solidFill>
                <a:latin typeface="+mj-lt"/>
              </a:defRPr>
            </a:lvl1pPr>
          </a:lstStyle>
          <a:p>
            <a:r>
              <a:rPr lang="en-US" dirty="0" smtClean="0"/>
              <a:t>Click to edit master title</a:t>
            </a:r>
            <a:endParaRPr lang="en-US" dirty="0"/>
          </a:p>
        </p:txBody>
      </p:sp>
      <p:sp>
        <p:nvSpPr>
          <p:cNvPr id="8" name="Text Placeholder 7"/>
          <p:cNvSpPr>
            <a:spLocks noGrp="1"/>
          </p:cNvSpPr>
          <p:nvPr>
            <p:ph type="body" sz="quarter" idx="14"/>
          </p:nvPr>
        </p:nvSpPr>
        <p:spPr>
          <a:xfrm>
            <a:off x="309563" y="2791259"/>
            <a:ext cx="2347913" cy="138499"/>
          </a:xfrm>
        </p:spPr>
        <p:txBody>
          <a:bodyPr numCol="1"/>
          <a:lstStyle>
            <a:lvl1pPr>
              <a:defRPr sz="900">
                <a:solidFill>
                  <a:schemeClr val="bg1"/>
                </a:solidFill>
                <a:latin typeface="+mn-lt"/>
              </a:defRPr>
            </a:lvl1pPr>
          </a:lstStyle>
          <a:p>
            <a:pPr lvl="0"/>
            <a:r>
              <a:rPr lang="en-US" smtClean="0"/>
              <a:t>Click to edit Master text styles</a:t>
            </a:r>
          </a:p>
        </p:txBody>
      </p:sp>
      <p:sp>
        <p:nvSpPr>
          <p:cNvPr id="12" name="Freeform 5"/>
          <p:cNvSpPr>
            <a:spLocks/>
          </p:cNvSpPr>
          <p:nvPr userDrawn="1"/>
        </p:nvSpPr>
        <p:spPr>
          <a:xfrm rot="16200000">
            <a:off x="553166"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Footer Placeholder 4"/>
          <p:cNvSpPr>
            <a:spLocks noGrp="1"/>
          </p:cNvSpPr>
          <p:nvPr>
            <p:ph type="ftr" sz="quarter" idx="11"/>
          </p:nvPr>
        </p:nvSpPr>
        <p:spPr>
          <a:xfrm>
            <a:off x="311944" y="4901878"/>
            <a:ext cx="2895600"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0" name="TextBox 9"/>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11" name="Slide Number Placeholder 5"/>
          <p:cNvSpPr>
            <a:spLocks noGrp="1"/>
          </p:cNvSpPr>
          <p:nvPr>
            <p:ph type="sldNum" sz="quarter" idx="12"/>
          </p:nvPr>
        </p:nvSpPr>
        <p:spPr>
          <a:xfrm>
            <a:off x="6700838" y="4785396"/>
            <a:ext cx="2133600" cy="92333"/>
          </a:xfrm>
        </p:spPr>
        <p:txBody>
          <a:bodyPr numCol="1"/>
          <a:lstStyle>
            <a:lvl1pPr>
              <a:defRPr sz="600">
                <a:solidFill>
                  <a:schemeClr val="bg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661283399"/>
      </p:ext>
    </p:extLst>
  </p:cSld>
  <p:clrMapOvr>
    <a:masterClrMapping/>
  </p:clrMapOvr>
  <p:timing>
    <p:tnLst>
      <p:par>
        <p:cTn id="1" dur="indefinite" restart="never" nodeType="tmRoot"/>
      </p:par>
    </p:tnLst>
  </p:timing>
</p:sldLayout>
</file>

<file path=ppt/slideLayouts/slideLayout213.xml><?xml version="1.0" encoding="utf-8"?>
<p:sldLayout xmlns:a="http://schemas.openxmlformats.org/drawingml/2006/main" xmlns:r="http://schemas.openxmlformats.org/officeDocument/2006/relationships" xmlns:p="http://schemas.openxmlformats.org/presentationml/2006/main" showMasterSp="0" preserve="1" userDrawn="1">
  <p:cSld name="Experience 7">
    <p:bg>
      <p:bgPr>
        <a:solidFill>
          <a:srgbClr val="333332"/>
        </a:solidFill>
        <a:effectLst/>
      </p:bgPr>
    </p:bg>
    <p:spTree>
      <p:nvGrpSpPr>
        <p:cNvPr id="1" name=""/>
        <p:cNvGrpSpPr/>
        <p:nvPr/>
      </p:nvGrpSpPr>
      <p:grpSpPr>
        <a:xfrm>
          <a:off x="0" y="0"/>
          <a:ext cx="0" cy="0"/>
          <a:chOff x="0" y="0"/>
          <a:chExt cx="0" cy="0"/>
        </a:xfrm>
      </p:grpSpPr>
      <p:sp>
        <p:nvSpPr>
          <p:cNvPr id="17" name="Title 1"/>
          <p:cNvSpPr>
            <a:spLocks noGrp="1"/>
          </p:cNvSpPr>
          <p:nvPr>
            <p:ph type="title" hasCustomPrompt="1"/>
          </p:nvPr>
        </p:nvSpPr>
        <p:spPr>
          <a:xfrm>
            <a:off x="309563" y="2275114"/>
            <a:ext cx="2653643" cy="615553"/>
          </a:xfrm>
        </p:spPr>
        <p:txBody>
          <a:bodyPr numCol="1" anchor="b" anchorCtr="0"/>
          <a:lstStyle>
            <a:lvl1pPr algn="l">
              <a:lnSpc>
                <a:spcPct val="100000"/>
              </a:lnSpc>
              <a:defRPr sz="2000" b="0" cap="none">
                <a:solidFill>
                  <a:schemeClr val="bg1"/>
                </a:solidFill>
                <a:latin typeface="+mj-lt"/>
              </a:defRPr>
            </a:lvl1pPr>
          </a:lstStyle>
          <a:p>
            <a:r>
              <a:rPr lang="en-US" dirty="0" smtClean="0"/>
              <a:t>Click to edit master title</a:t>
            </a:r>
            <a:endParaRPr lang="en-US" dirty="0"/>
          </a:p>
        </p:txBody>
      </p:sp>
      <p:sp>
        <p:nvSpPr>
          <p:cNvPr id="21" name="Text Placeholder 2"/>
          <p:cNvSpPr>
            <a:spLocks noGrp="1"/>
          </p:cNvSpPr>
          <p:nvPr>
            <p:ph type="body" idx="1"/>
          </p:nvPr>
        </p:nvSpPr>
        <p:spPr>
          <a:xfrm>
            <a:off x="311944" y="3063134"/>
            <a:ext cx="2445006" cy="166199"/>
          </a:xfrm>
        </p:spPr>
        <p:txBody>
          <a:bodyPr numCol="1" anchor="t" anchorCtr="0"/>
          <a:lstStyle>
            <a:lvl1pPr marL="0" indent="0" algn="l">
              <a:lnSpc>
                <a:spcPct val="120000"/>
              </a:lnSpc>
              <a:spcBef>
                <a:spcPts val="0"/>
              </a:spcBef>
              <a:buFont typeface="Wingdings" panose="05000000000000000000" pitchFamily="2" charset="2"/>
              <a:buNone/>
              <a:defRPr sz="900" cap="none" baseline="0">
                <a:solidFill>
                  <a:schemeClr val="bg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3" name="Freeform 5"/>
          <p:cNvSpPr>
            <a:spLocks/>
          </p:cNvSpPr>
          <p:nvPr userDrawn="1"/>
        </p:nvSpPr>
        <p:spPr>
          <a:xfrm rot="16200000">
            <a:off x="553166" y="2522103"/>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Footer Placeholder 4"/>
          <p:cNvSpPr>
            <a:spLocks noGrp="1"/>
          </p:cNvSpPr>
          <p:nvPr>
            <p:ph type="ftr" sz="quarter" idx="11"/>
          </p:nvPr>
        </p:nvSpPr>
        <p:spPr>
          <a:xfrm>
            <a:off x="311944" y="4901878"/>
            <a:ext cx="2895600"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0" name="TextBox 9"/>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11" name="Slide Number Placeholder 5"/>
          <p:cNvSpPr>
            <a:spLocks noGrp="1"/>
          </p:cNvSpPr>
          <p:nvPr>
            <p:ph type="sldNum" sz="quarter" idx="12"/>
          </p:nvPr>
        </p:nvSpPr>
        <p:spPr>
          <a:xfrm>
            <a:off x="6700838" y="4785396"/>
            <a:ext cx="2133600" cy="92333"/>
          </a:xfrm>
        </p:spPr>
        <p:txBody>
          <a:bodyPr numCol="1"/>
          <a:lstStyle>
            <a:lvl1pPr>
              <a:defRPr sz="600">
                <a:solidFill>
                  <a:schemeClr val="bg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4196488197"/>
      </p:ext>
    </p:extLst>
  </p:cSld>
  <p:clrMapOvr>
    <a:masterClrMapping/>
  </p:clrMapOvr>
  <p:timing>
    <p:tnLst>
      <p:par>
        <p:cTn id="1" dur="indefinite" restart="never" nodeType="tmRoot"/>
      </p:par>
    </p:tnLst>
  </p:timing>
</p:sldLayout>
</file>

<file path=ppt/slideLayouts/slideLayout214.xml><?xml version="1.0" encoding="utf-8"?>
<p:sldLayout xmlns:a="http://schemas.openxmlformats.org/drawingml/2006/main" xmlns:r="http://schemas.openxmlformats.org/officeDocument/2006/relationships" xmlns:p="http://schemas.openxmlformats.org/presentationml/2006/main" showMasterSp="0" preserve="1" userDrawn="1">
  <p:cSld name="Section Header 4">
    <p:bg>
      <p:bgPr>
        <a:solidFill>
          <a:schemeClr val="bg1"/>
        </a:solidFill>
        <a:effectLst/>
      </p:bgPr>
    </p:bg>
    <p:spTree>
      <p:nvGrpSpPr>
        <p:cNvPr id="1" name=""/>
        <p:cNvGrpSpPr/>
        <p:nvPr/>
      </p:nvGrpSpPr>
      <p:grpSpPr>
        <a:xfrm>
          <a:off x="0" y="0"/>
          <a:ext cx="0" cy="0"/>
          <a:chOff x="0" y="0"/>
          <a:chExt cx="0" cy="0"/>
        </a:xfrm>
      </p:grpSpPr>
      <p:sp>
        <p:nvSpPr>
          <p:cNvPr id="9" name="Picture Placeholder 8"/>
          <p:cNvSpPr>
            <a:spLocks noGrp="1"/>
          </p:cNvSpPr>
          <p:nvPr>
            <p:ph type="pic" sz="quarter" idx="13"/>
          </p:nvPr>
        </p:nvSpPr>
        <p:spPr>
          <a:xfrm>
            <a:off x="0" y="1008272"/>
            <a:ext cx="9144000" cy="4135227"/>
          </a:xfrm>
          <a:solidFill>
            <a:schemeClr val="bg1">
              <a:lumMod val="95000"/>
            </a:schemeClr>
          </a:solidFill>
          <a:ln>
            <a:noFill/>
          </a:ln>
        </p:spPr>
        <p:txBody>
          <a:bodyPr numCol="1">
            <a:noAutofit/>
          </a:bodyPr>
          <a:lstStyle>
            <a:lvl1pPr>
              <a:defRPr>
                <a:solidFill>
                  <a:schemeClr val="tx1"/>
                </a:solidFill>
              </a:defRPr>
            </a:lvl1pPr>
          </a:lstStyle>
          <a:p>
            <a:r>
              <a:rPr lang="en-US" dirty="0" smtClean="0"/>
              <a:t>Click icon to add picture</a:t>
            </a:r>
            <a:endParaRPr lang="en-US" dirty="0"/>
          </a:p>
        </p:txBody>
      </p:sp>
      <p:sp>
        <p:nvSpPr>
          <p:cNvPr id="2" name="Title 1"/>
          <p:cNvSpPr>
            <a:spLocks noGrp="1"/>
          </p:cNvSpPr>
          <p:nvPr>
            <p:ph type="title" hasCustomPrompt="1"/>
          </p:nvPr>
        </p:nvSpPr>
        <p:spPr>
          <a:xfrm>
            <a:off x="310896" y="530352"/>
            <a:ext cx="8479637" cy="307777"/>
          </a:xfrm>
        </p:spPr>
        <p:txBody>
          <a:bodyPr vert="horz" wrap="square" lIns="0" tIns="0" rIns="0" bIns="0" numCol="1" rtlCol="0" anchor="b" anchorCtr="0">
            <a:spAutoFit/>
          </a:bodyPr>
          <a:lstStyle>
            <a:lvl1pPr>
              <a:defRPr lang="en-US" dirty="0"/>
            </a:lvl1pPr>
          </a:lstStyle>
          <a:p>
            <a:pPr lvl="0"/>
            <a:r>
              <a:rPr lang="en-US" dirty="0" smtClean="0"/>
              <a:t>Click to edit master title</a:t>
            </a:r>
            <a:endParaRPr lang="en-US" dirty="0"/>
          </a:p>
        </p:txBody>
      </p:sp>
      <p:grpSp>
        <p:nvGrpSpPr>
          <p:cNvPr id="7" name="Group 6"/>
          <p:cNvGrpSpPr/>
          <p:nvPr userDrawn="1"/>
        </p:nvGrpSpPr>
        <p:grpSpPr>
          <a:xfrm>
            <a:off x="-3347" y="998234"/>
            <a:ext cx="9141568" cy="104771"/>
            <a:chOff x="-3347" y="998234"/>
            <a:chExt cx="9141568" cy="104771"/>
          </a:xfrm>
        </p:grpSpPr>
        <p:sp>
          <p:nvSpPr>
            <p:cNvPr id="16" name="Isosceles Triangle 15"/>
            <p:cNvSpPr/>
            <p:nvPr userDrawn="1"/>
          </p:nvSpPr>
          <p:spPr bwMode="white">
            <a:xfrm flipV="1">
              <a:off x="976383" y="998234"/>
              <a:ext cx="199956" cy="9732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11" name="Freeform 5"/>
            <p:cNvSpPr>
              <a:spLocks/>
            </p:cNvSpPr>
            <p:nvPr userDrawn="1"/>
          </p:nvSpPr>
          <p:spPr>
            <a:xfrm>
              <a:off x="-3347" y="1004580"/>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sp>
        <p:nvSpPr>
          <p:cNvPr id="17" name="Footer Placeholder 4"/>
          <p:cNvSpPr>
            <a:spLocks noGrp="1"/>
          </p:cNvSpPr>
          <p:nvPr>
            <p:ph type="ftr" sz="quarter" idx="11"/>
          </p:nvPr>
        </p:nvSpPr>
        <p:spPr>
          <a:xfrm>
            <a:off x="311944" y="4904731"/>
            <a:ext cx="2895600" cy="86627"/>
          </a:xfrm>
        </p:spPr>
        <p:txBody>
          <a:bodyPr vert="horz" lIns="0" tIns="0" rIns="0" bIns="0" numCol="1" rtlCol="0" anchor="ctr">
            <a:spAutoFit/>
          </a:bodyPr>
          <a:lstStyle>
            <a:lvl1pPr>
              <a:defRPr lang="en-US" smtClean="0">
                <a:solidFill>
                  <a:schemeClr val="tx1"/>
                </a:solidFill>
                <a:latin typeface="+mj-lt"/>
              </a:defRPr>
            </a:lvl1pPr>
          </a:lstStyle>
          <a:p>
            <a:r>
              <a:rPr lang="en-US" dirty="0" smtClean="0"/>
              <a:t>Data Analytics Enabling Consultancy Services - CEO Update Meeting 2019.06.28</a:t>
            </a:r>
            <a:endParaRPr lang="en-US" dirty="0"/>
          </a:p>
        </p:txBody>
      </p:sp>
      <p:sp>
        <p:nvSpPr>
          <p:cNvPr id="18" name="TextBox 17"/>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19" name="Slide Number Placeholder 5"/>
          <p:cNvSpPr>
            <a:spLocks noGrp="1"/>
          </p:cNvSpPr>
          <p:nvPr>
            <p:ph type="sldNum" sz="quarter" idx="12"/>
          </p:nvPr>
        </p:nvSpPr>
        <p:spPr>
          <a:xfrm>
            <a:off x="6700838" y="4770007"/>
            <a:ext cx="2133600" cy="123111"/>
          </a:xfrm>
        </p:spPr>
        <p:txBody>
          <a:bodyPr numCol="1"/>
          <a:lstStyle>
            <a:lvl1pPr>
              <a:defRPr>
                <a:solidFill>
                  <a:schemeClr val="tx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138499334"/>
      </p:ext>
    </p:extLst>
  </p:cSld>
  <p:clrMapOvr>
    <a:masterClrMapping/>
  </p:clrMapOvr>
  <p:timing>
    <p:tnLst>
      <p:par>
        <p:cTn id="1" dur="indefinite" restart="never" nodeType="tmRoot"/>
      </p:par>
    </p:tnLst>
  </p:timing>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Title and Content Small">
    <p:spTree>
      <p:nvGrpSpPr>
        <p:cNvPr id="1" name=""/>
        <p:cNvGrpSpPr/>
        <p:nvPr/>
      </p:nvGrpSpPr>
      <p:grpSpPr>
        <a:xfrm>
          <a:off x="0" y="0"/>
          <a:ext cx="0" cy="0"/>
          <a:chOff x="0" y="0"/>
          <a:chExt cx="0" cy="0"/>
        </a:xfrm>
      </p:grpSpPr>
      <p:sp>
        <p:nvSpPr>
          <p:cNvPr id="2" name="Title 1"/>
          <p:cNvSpPr>
            <a:spLocks noGrp="1"/>
          </p:cNvSpPr>
          <p:nvPr>
            <p:ph type="title"/>
          </p:nvPr>
        </p:nvSpPr>
        <p:spPr>
          <a:xfrm>
            <a:off x="309562" y="530352"/>
            <a:ext cx="8524875" cy="307777"/>
          </a:xfrm>
        </p:spPr>
        <p:txBody>
          <a:bodyPr numCol="1"/>
          <a:lstStyle/>
          <a:p>
            <a:r>
              <a:rPr lang="en-US" smtClean="0"/>
              <a:t>Click to edit Master title style</a:t>
            </a:r>
            <a:endParaRPr lang="en-US" dirty="0"/>
          </a:p>
        </p:txBody>
      </p:sp>
      <p:sp>
        <p:nvSpPr>
          <p:cNvPr id="3" name="Content Placeholder 2"/>
          <p:cNvSpPr>
            <a:spLocks noGrp="1"/>
          </p:cNvSpPr>
          <p:nvPr>
            <p:ph idx="1"/>
          </p:nvPr>
        </p:nvSpPr>
        <p:spPr>
          <a:xfrm>
            <a:off x="309563" y="1308039"/>
            <a:ext cx="5579608" cy="1175194"/>
          </a:xfrm>
        </p:spPr>
        <p:txBody>
          <a:bodyPr numCol="1"/>
          <a:lstStyle>
            <a:lvl1pPr>
              <a:lnSpc>
                <a:spcPct val="110000"/>
              </a:lnSpc>
              <a:spcBef>
                <a:spcPts val="1800"/>
              </a:spcBef>
              <a:spcAft>
                <a:spcPts val="500"/>
              </a:spcAft>
              <a:defRPr sz="2000">
                <a:latin typeface="+mj-lt"/>
              </a:defRPr>
            </a:lvl1pPr>
            <a:lvl2pPr marL="0" indent="0">
              <a:spcBef>
                <a:spcPts val="600"/>
              </a:spcBef>
              <a:buFontTx/>
              <a:buNone/>
              <a:defRPr sz="1400">
                <a:latin typeface="+mj-lt"/>
              </a:defRPr>
            </a:lvl2pPr>
            <a:lvl3pPr>
              <a:defRPr sz="900"/>
            </a:lvl3pPr>
            <a:lvl4pPr>
              <a:defRPr sz="800"/>
            </a:lvl4pPr>
            <a:lvl5pPr>
              <a:defRPr sz="7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Picture Placeholder 9"/>
          <p:cNvSpPr>
            <a:spLocks noGrp="1"/>
          </p:cNvSpPr>
          <p:nvPr>
            <p:ph type="pic" sz="quarter" idx="13"/>
          </p:nvPr>
        </p:nvSpPr>
        <p:spPr>
          <a:xfrm>
            <a:off x="6076950" y="1333500"/>
            <a:ext cx="2757488" cy="3197225"/>
          </a:xfrm>
          <a:solidFill>
            <a:schemeClr val="bg1">
              <a:lumMod val="95000"/>
            </a:schemeClr>
          </a:solidFill>
        </p:spPr>
        <p:txBody>
          <a:bodyPr numCol="1"/>
          <a:lstStyle/>
          <a:p>
            <a:r>
              <a:rPr lang="en-US" dirty="0" smtClean="0"/>
              <a:t>Click icon to add picture</a:t>
            </a:r>
            <a:endParaRPr lang="en-US" dirty="0"/>
          </a:p>
        </p:txBody>
      </p:sp>
      <p:sp>
        <p:nvSpPr>
          <p:cNvPr id="8" name="Footer Placeholder 4"/>
          <p:cNvSpPr>
            <a:spLocks noGrp="1"/>
          </p:cNvSpPr>
          <p:nvPr>
            <p:ph type="ftr" sz="quarter" idx="11"/>
          </p:nvPr>
        </p:nvSpPr>
        <p:spPr>
          <a:xfrm>
            <a:off x="311944" y="4904731"/>
            <a:ext cx="2895600" cy="86627"/>
          </a:xfrm>
        </p:spPr>
        <p:txBody>
          <a:bodyPr vert="horz" lIns="0" tIns="0" rIns="0" bIns="0" numCol="1" rtlCol="0" anchor="ctr">
            <a:spAutoFit/>
          </a:bodyPr>
          <a:lstStyle>
            <a:lvl1pPr>
              <a:defRPr lang="en-US" smtClean="0">
                <a:solidFill>
                  <a:schemeClr val="tx1"/>
                </a:solidFill>
              </a:defRPr>
            </a:lvl1pPr>
          </a:lstStyle>
          <a:p>
            <a:r>
              <a:rPr lang="en-US" dirty="0" smtClean="0"/>
              <a:t>Data Analytics Enabling Consultancy Services - CEO Update Meeting 2019.06.28</a:t>
            </a:r>
            <a:endParaRPr lang="en-US" dirty="0"/>
          </a:p>
        </p:txBody>
      </p:sp>
      <p:sp>
        <p:nvSpPr>
          <p:cNvPr id="9"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243124602"/>
      </p:ext>
    </p:extLst>
  </p:cSld>
  <p:clrMapOvr>
    <a:masterClrMapping/>
  </p:clrMapOvr>
  <p:timing>
    <p:tnLst>
      <p:par>
        <p:cTn id="1" dur="indefinite" restart="never" nodeType="tmRoot"/>
      </p:par>
    </p:tnLst>
  </p:timing>
</p:sldLayout>
</file>

<file path=ppt/slideLayouts/slideLayout216.xml><?xml version="1.0" encoding="utf-8"?>
<p:sldLayout xmlns:a="http://schemas.openxmlformats.org/drawingml/2006/main" xmlns:r="http://schemas.openxmlformats.org/officeDocument/2006/relationships" xmlns:p="http://schemas.openxmlformats.org/presentationml/2006/main" showMasterSp="0" preserve="1" userDrawn="1">
  <p:cSld name="Table of Contents">
    <p:spTree>
      <p:nvGrpSpPr>
        <p:cNvPr id="1" name=""/>
        <p:cNvGrpSpPr/>
        <p:nvPr/>
      </p:nvGrpSpPr>
      <p:grpSpPr>
        <a:xfrm>
          <a:off x="0" y="0"/>
          <a:ext cx="0" cy="0"/>
          <a:chOff x="0" y="0"/>
          <a:chExt cx="0" cy="0"/>
        </a:xfrm>
      </p:grpSpPr>
      <p:sp>
        <p:nvSpPr>
          <p:cNvPr id="2" name="Title 1"/>
          <p:cNvSpPr>
            <a:spLocks noGrp="1"/>
          </p:cNvSpPr>
          <p:nvPr>
            <p:ph type="title"/>
          </p:nvPr>
        </p:nvSpPr>
        <p:spPr>
          <a:xfrm>
            <a:off x="309562" y="388987"/>
            <a:ext cx="8524875" cy="492443"/>
          </a:xfrm>
        </p:spPr>
        <p:txBody>
          <a:bodyPr numCol="1"/>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09563" y="3742125"/>
            <a:ext cx="1539785" cy="458615"/>
          </a:xfrm>
        </p:spPr>
        <p:txBody>
          <a:bodyPr numCol="1">
            <a:noAutofit/>
          </a:bodyPr>
          <a:lstStyle>
            <a:lvl1pPr>
              <a:tabLst>
                <a:tab pos="174625" algn="l"/>
              </a:tabLst>
              <a:defRPr sz="800">
                <a:solidFill>
                  <a:schemeClr val="tx1"/>
                </a:solidFill>
                <a:latin typeface="+mn-lt"/>
              </a:defRPr>
            </a:lvl1pPr>
          </a:lstStyle>
          <a:p>
            <a:pPr lvl="0"/>
            <a:r>
              <a:rPr lang="en-US" smtClean="0"/>
              <a:t>Click to edit Master text styles</a:t>
            </a:r>
          </a:p>
        </p:txBody>
      </p:sp>
      <p:sp>
        <p:nvSpPr>
          <p:cNvPr id="5" name="Footer Placeholder 4"/>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atin typeface="+mj-lt"/>
              </a:defRPr>
            </a:lvl1pPr>
          </a:lstStyle>
          <a:p>
            <a:r>
              <a:rPr lang="en-US" dirty="0" smtClean="0"/>
              <a:t>Data Analytics Enabling Consultancy Services - CEO Update Meeting 2019.06.28</a:t>
            </a:r>
            <a:endParaRPr lang="en-US" dirty="0"/>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latin typeface="+mj-lt"/>
              </a:defRPr>
            </a:lvl1pPr>
          </a:lstStyle>
          <a:p>
            <a:fld id="{F06B2653-D1AD-46BA-BB88-3123B5BA212E}" type="slidenum">
              <a:rPr lang="en-US" smtClean="0"/>
              <a:pPr/>
              <a:t>‹#›</a:t>
            </a:fld>
            <a:endParaRPr lang="en-US" dirty="0"/>
          </a:p>
        </p:txBody>
      </p:sp>
      <p:sp>
        <p:nvSpPr>
          <p:cNvPr id="10" name="Text Placeholder 9"/>
          <p:cNvSpPr>
            <a:spLocks noGrp="1"/>
          </p:cNvSpPr>
          <p:nvPr>
            <p:ph type="body" sz="quarter" idx="13"/>
          </p:nvPr>
        </p:nvSpPr>
        <p:spPr>
          <a:xfrm>
            <a:off x="6049170" y="3759991"/>
            <a:ext cx="2538412" cy="96950"/>
          </a:xfrm>
        </p:spPr>
        <p:txBody>
          <a:bodyPr numCol="1"/>
          <a:lstStyle>
            <a:lvl1pPr>
              <a:lnSpc>
                <a:spcPct val="90000"/>
              </a:lnSpc>
              <a:spcBef>
                <a:spcPts val="300"/>
              </a:spcBef>
              <a:defRPr sz="700">
                <a:solidFill>
                  <a:schemeClr val="tx2"/>
                </a:solidFill>
                <a:latin typeface="+mn-lt"/>
              </a:defRPr>
            </a:lvl1pPr>
          </a:lstStyle>
          <a:p>
            <a:pPr lvl="0"/>
            <a:r>
              <a:rPr lang="en-US" smtClean="0"/>
              <a:t>Click to edit Master text styles</a:t>
            </a:r>
          </a:p>
        </p:txBody>
      </p:sp>
      <p:sp>
        <p:nvSpPr>
          <p:cNvPr id="11" name="TextBox 10"/>
          <p:cNvSpPr txBox="1"/>
          <p:nvPr userDrawn="1"/>
        </p:nvSpPr>
        <p:spPr>
          <a:xfrm>
            <a:off x="5341768" y="3759991"/>
            <a:ext cx="680644" cy="96950"/>
          </a:xfrm>
          <a:prstGeom prst="rect">
            <a:avLst/>
          </a:prstGeom>
          <a:noFill/>
        </p:spPr>
        <p:txBody>
          <a:bodyPr wrap="square" lIns="0" tIns="0" rIns="0" bIns="0" numCol="1" rtlCol="0">
            <a:spAutoFit/>
          </a:bodyPr>
          <a:lstStyle/>
          <a:p>
            <a:pPr>
              <a:lnSpc>
                <a:spcPct val="90000"/>
              </a:lnSpc>
              <a:spcBef>
                <a:spcPts val="300"/>
              </a:spcBef>
            </a:pPr>
            <a:r>
              <a:rPr lang="en-US" sz="700" dirty="0" smtClean="0">
                <a:solidFill>
                  <a:schemeClr val="tx2"/>
                </a:solidFill>
              </a:rPr>
              <a:t>Contacts:</a:t>
            </a:r>
            <a:endParaRPr lang="en-US" sz="700" dirty="0">
              <a:solidFill>
                <a:schemeClr val="tx2"/>
              </a:solidFill>
            </a:endParaRPr>
          </a:p>
        </p:txBody>
      </p:sp>
      <p:sp>
        <p:nvSpPr>
          <p:cNvPr id="13" name="Freeform 5"/>
          <p:cNvSpPr>
            <a:spLocks/>
          </p:cNvSpPr>
          <p:nvPr userDrawn="1"/>
        </p:nvSpPr>
        <p:spPr>
          <a:xfrm>
            <a:off x="-9524" y="334606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 name="Content Placeholder 2"/>
          <p:cNvSpPr>
            <a:spLocks noGrp="1"/>
          </p:cNvSpPr>
          <p:nvPr>
            <p:ph idx="14"/>
          </p:nvPr>
        </p:nvSpPr>
        <p:spPr>
          <a:xfrm>
            <a:off x="1932881" y="3742125"/>
            <a:ext cx="1539785" cy="458615"/>
          </a:xfrm>
        </p:spPr>
        <p:txBody>
          <a:bodyPr numCol="1">
            <a:noAutofit/>
          </a:bodyPr>
          <a:lstStyle>
            <a:lvl1pPr>
              <a:tabLst>
                <a:tab pos="174625" algn="l"/>
              </a:tabLst>
              <a:defRPr sz="800">
                <a:solidFill>
                  <a:schemeClr val="tx1"/>
                </a:solidFill>
                <a:latin typeface="+mn-lt"/>
              </a:defRPr>
            </a:lvl1pPr>
          </a:lstStyle>
          <a:p>
            <a:pPr lvl="0"/>
            <a:r>
              <a:rPr lang="en-US" smtClean="0"/>
              <a:t>Click to edit Master text styles</a:t>
            </a:r>
          </a:p>
        </p:txBody>
      </p:sp>
      <p:sp>
        <p:nvSpPr>
          <p:cNvPr id="15" name="TextBox 14"/>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Tree>
    <p:extLst>
      <p:ext uri="{BB962C8B-B14F-4D97-AF65-F5344CB8AC3E}">
        <p14:creationId xmlns:p14="http://schemas.microsoft.com/office/powerpoint/2010/main" val="459665554"/>
      </p:ext>
    </p:extLst>
  </p:cSld>
  <p:clrMapOvr>
    <a:masterClrMapping/>
  </p:clrMapOvr>
  <p:timing>
    <p:tnLst>
      <p:par>
        <p:cTn id="1" dur="indefinite" restart="never" nodeType="tmRoot"/>
      </p:par>
    </p:tnLst>
  </p:timing>
</p:sldLayout>
</file>

<file path=ppt/slideLayouts/slideLayout217.xml><?xml version="1.0" encoding="utf-8"?>
<p:sldLayout xmlns:a="http://schemas.openxmlformats.org/drawingml/2006/main" xmlns:r="http://schemas.openxmlformats.org/officeDocument/2006/relationships" xmlns:p="http://schemas.openxmlformats.org/presentationml/2006/main" showMasterSp="0" preserve="1" userDrawn="1">
  <p:cSld name="Work Showcase Cover">
    <p:bg>
      <p:bgPr>
        <a:solidFill>
          <a:srgbClr val="333332"/>
        </a:solidFill>
        <a:effectLst/>
      </p:bgPr>
    </p:bg>
    <p:spTree>
      <p:nvGrpSpPr>
        <p:cNvPr id="1" name=""/>
        <p:cNvGrpSpPr/>
        <p:nvPr/>
      </p:nvGrpSpPr>
      <p:grpSpPr>
        <a:xfrm>
          <a:off x="0" y="0"/>
          <a:ext cx="0" cy="0"/>
          <a:chOff x="0" y="0"/>
          <a:chExt cx="0" cy="0"/>
        </a:xfrm>
      </p:grpSpPr>
      <p:sp>
        <p:nvSpPr>
          <p:cNvPr id="16" name="Picture Placeholder 15"/>
          <p:cNvSpPr>
            <a:spLocks noGrp="1"/>
          </p:cNvSpPr>
          <p:nvPr>
            <p:ph type="pic" sz="quarter" idx="15"/>
          </p:nvPr>
        </p:nvSpPr>
        <p:spPr>
          <a:xfrm>
            <a:off x="0" y="0"/>
            <a:ext cx="9144000" cy="5143500"/>
          </a:xfrm>
        </p:spPr>
        <p:txBody>
          <a:bodyPr numCol="1">
            <a:noAutofit/>
          </a:bodyPr>
          <a:lstStyle>
            <a:lvl1pPr>
              <a:defRPr>
                <a:solidFill>
                  <a:schemeClr val="bg1"/>
                </a:solidFill>
              </a:defRPr>
            </a:lvl1pPr>
          </a:lstStyle>
          <a:p>
            <a:r>
              <a:rPr lang="en-US" dirty="0" smtClean="0"/>
              <a:t>Click icon to add picture</a:t>
            </a:r>
            <a:endParaRPr lang="en-US" dirty="0"/>
          </a:p>
        </p:txBody>
      </p:sp>
      <p:sp>
        <p:nvSpPr>
          <p:cNvPr id="2" name="Title 1"/>
          <p:cNvSpPr>
            <a:spLocks noGrp="1"/>
          </p:cNvSpPr>
          <p:nvPr>
            <p:ph type="title"/>
          </p:nvPr>
        </p:nvSpPr>
        <p:spPr bwMode="white">
          <a:xfrm>
            <a:off x="309563" y="432753"/>
            <a:ext cx="3375538" cy="861774"/>
          </a:xfrm>
        </p:spPr>
        <p:txBody>
          <a:bodyPr numCol="1" anchor="t" anchorCtr="0"/>
          <a:lstStyle>
            <a:lvl1pPr>
              <a:defRPr sz="2800">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bwMode="white">
          <a:xfrm>
            <a:off x="311944" y="2243332"/>
            <a:ext cx="2658137" cy="458615"/>
          </a:xfrm>
        </p:spPr>
        <p:txBody>
          <a:bodyPr numCol="1">
            <a:noAutofit/>
          </a:bodyPr>
          <a:lstStyle>
            <a:lvl1pPr>
              <a:tabLst>
                <a:tab pos="285750" algn="l"/>
              </a:tabLst>
              <a:defRPr sz="700" cap="all" spc="0" baseline="0">
                <a:solidFill>
                  <a:schemeClr val="bg1"/>
                </a:solidFill>
                <a:latin typeface="+mn-lt"/>
              </a:defRPr>
            </a:lvl1pPr>
          </a:lstStyle>
          <a:p>
            <a:pPr lvl="0"/>
            <a:r>
              <a:rPr lang="en-US" smtClean="0"/>
              <a:t>Click to edit Master text styles</a:t>
            </a:r>
          </a:p>
        </p:txBody>
      </p:sp>
      <p:sp>
        <p:nvSpPr>
          <p:cNvPr id="14" name="Content Placeholder 2"/>
          <p:cNvSpPr>
            <a:spLocks noGrp="1"/>
          </p:cNvSpPr>
          <p:nvPr>
            <p:ph idx="14"/>
          </p:nvPr>
        </p:nvSpPr>
        <p:spPr bwMode="white">
          <a:xfrm>
            <a:off x="311944" y="2800221"/>
            <a:ext cx="2658137" cy="458615"/>
          </a:xfrm>
        </p:spPr>
        <p:txBody>
          <a:bodyPr numCol="1">
            <a:noAutofit/>
          </a:bodyPr>
          <a:lstStyle>
            <a:lvl1pPr>
              <a:tabLst>
                <a:tab pos="285750" algn="l"/>
              </a:tabLst>
              <a:defRPr sz="700" cap="all" spc="0" baseline="0">
                <a:solidFill>
                  <a:schemeClr val="bg1"/>
                </a:solidFill>
                <a:latin typeface="+mn-lt"/>
              </a:defRPr>
            </a:lvl1pPr>
          </a:lstStyle>
          <a:p>
            <a:pPr lvl="0"/>
            <a:r>
              <a:rPr lang="en-US" smtClean="0"/>
              <a:t>Click to edit Master text styles</a:t>
            </a:r>
          </a:p>
        </p:txBody>
      </p:sp>
      <p:cxnSp>
        <p:nvCxnSpPr>
          <p:cNvPr id="15" name="Straight Connector 14"/>
          <p:cNvCxnSpPr/>
          <p:nvPr userDrawn="1"/>
        </p:nvCxnSpPr>
        <p:spPr bwMode="white">
          <a:xfrm flipV="1">
            <a:off x="311944" y="2641226"/>
            <a:ext cx="588706" cy="2"/>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Footer Placeholder 4"/>
          <p:cNvSpPr>
            <a:spLocks noGrp="1"/>
          </p:cNvSpPr>
          <p:nvPr>
            <p:ph type="ftr" sz="quarter" idx="11"/>
          </p:nvPr>
        </p:nvSpPr>
        <p:spPr>
          <a:xfrm>
            <a:off x="311944" y="4901878"/>
            <a:ext cx="2895600" cy="92333"/>
          </a:xfrm>
        </p:spPr>
        <p:txBody>
          <a:bodyPr vert="horz" lIns="0" tIns="0" rIns="0" bIns="0" numCol="1" rtlCol="0" anchor="ctr">
            <a:spAutoFit/>
          </a:bodyPr>
          <a:lstStyle>
            <a:lvl1pPr marL="0" algn="l" defTabSz="914400" rtl="0" eaLnBrk="1" latinLnBrk="0" hangingPunct="1">
              <a:defRPr lang="en-US" sz="600" kern="1200" smtClean="0">
                <a:solidFill>
                  <a:schemeClr val="bg1"/>
                </a:solidFill>
                <a:latin typeface="+mj-lt"/>
                <a:ea typeface="+mn-ea"/>
                <a:cs typeface="+mn-cs"/>
              </a:defRPr>
            </a:lvl1pPr>
          </a:lstStyle>
          <a:p>
            <a:r>
              <a:rPr lang="en-US" dirty="0" smtClean="0"/>
              <a:t>Data Analytics Enabling Consultancy Services - CEO Update Meeting 2019.06.28</a:t>
            </a:r>
            <a:endParaRPr lang="en-US" dirty="0"/>
          </a:p>
        </p:txBody>
      </p:sp>
      <p:sp>
        <p:nvSpPr>
          <p:cNvPr id="13" name="TextBox 12"/>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bg1"/>
                </a:solidFill>
                <a:latin typeface="+mj-lt"/>
              </a:rPr>
              <a:t>PwC</a:t>
            </a:r>
            <a:endParaRPr lang="en-US" sz="600" dirty="0">
              <a:solidFill>
                <a:schemeClr val="bg1"/>
              </a:solidFill>
              <a:latin typeface="+mj-lt"/>
            </a:endParaRPr>
          </a:p>
        </p:txBody>
      </p:sp>
      <p:sp>
        <p:nvSpPr>
          <p:cNvPr id="17" name="Slide Number Placeholder 5"/>
          <p:cNvSpPr>
            <a:spLocks noGrp="1"/>
          </p:cNvSpPr>
          <p:nvPr>
            <p:ph type="sldNum" sz="quarter" idx="12"/>
          </p:nvPr>
        </p:nvSpPr>
        <p:spPr>
          <a:xfrm>
            <a:off x="6700838" y="4770007"/>
            <a:ext cx="2133600" cy="123111"/>
          </a:xfrm>
        </p:spPr>
        <p:txBody>
          <a:bodyPr numCol="1"/>
          <a:lstStyle>
            <a:lvl1pPr>
              <a:defRPr>
                <a:solidFill>
                  <a:schemeClr val="bg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875308623"/>
      </p:ext>
    </p:extLst>
  </p:cSld>
  <p:clrMapOvr>
    <a:masterClrMapping/>
  </p:clrMapOvr>
  <p:timing>
    <p:tnLst>
      <p:par>
        <p:cTn id="1" dur="indefinite" restart="never" nodeType="tmRoot"/>
      </p:par>
    </p:tnLst>
  </p:timing>
</p:sldLayout>
</file>

<file path=ppt/slideLayouts/slideLayout218.xml><?xml version="1.0" encoding="utf-8"?>
<p:sldLayout xmlns:a="http://schemas.openxmlformats.org/drawingml/2006/main" xmlns:r="http://schemas.openxmlformats.org/officeDocument/2006/relationships" xmlns:p="http://schemas.openxmlformats.org/presentationml/2006/main" showMasterSp="0" preserve="1" userDrawn="1">
  <p:cSld name="Work Showcase">
    <p:bg>
      <p:bgPr>
        <a:solidFill>
          <a:schemeClr val="bg1"/>
        </a:solidFill>
        <a:effectLst/>
      </p:bgPr>
    </p:bg>
    <p:spTree>
      <p:nvGrpSpPr>
        <p:cNvPr id="1" name=""/>
        <p:cNvGrpSpPr/>
        <p:nvPr/>
      </p:nvGrpSpPr>
      <p:grpSpPr>
        <a:xfrm>
          <a:off x="0" y="0"/>
          <a:ext cx="0" cy="0"/>
          <a:chOff x="0" y="0"/>
          <a:chExt cx="0" cy="0"/>
        </a:xfrm>
      </p:grpSpPr>
      <p:grpSp>
        <p:nvGrpSpPr>
          <p:cNvPr id="7" name="Group 6"/>
          <p:cNvGrpSpPr/>
          <p:nvPr userDrawn="1"/>
        </p:nvGrpSpPr>
        <p:grpSpPr>
          <a:xfrm>
            <a:off x="3079705" y="4131"/>
            <a:ext cx="109252" cy="5138755"/>
            <a:chOff x="3079705" y="14764"/>
            <a:chExt cx="109252" cy="5138755"/>
          </a:xfrm>
        </p:grpSpPr>
        <p:sp>
          <p:nvSpPr>
            <p:cNvPr id="14" name="Isosceles Triangle 13"/>
            <p:cNvSpPr/>
            <p:nvPr userDrawn="1"/>
          </p:nvSpPr>
          <p:spPr bwMode="white">
            <a:xfrm rot="5400000">
              <a:off x="3048850" y="2543560"/>
              <a:ext cx="170962" cy="10925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19" name="Freeform 5"/>
            <p:cNvSpPr>
              <a:spLocks/>
            </p:cNvSpPr>
            <p:nvPr userDrawn="1"/>
          </p:nvSpPr>
          <p:spPr>
            <a:xfrm rot="16200000">
              <a:off x="568778" y="2533341"/>
              <a:ext cx="5138755" cy="101601"/>
            </a:xfrm>
            <a:custGeom>
              <a:avLst/>
              <a:gdLst>
                <a:gd name="T0" fmla="*/ 5760 w 5760"/>
                <a:gd name="T1" fmla="*/ 0 h 61"/>
                <a:gd name="T2" fmla="*/ 996 w 5760"/>
                <a:gd name="T3" fmla="*/ 0 h 61"/>
                <a:gd name="T4" fmla="*/ 945 w 5760"/>
                <a:gd name="T5" fmla="*/ 61 h 61"/>
                <a:gd name="T6" fmla="*/ 888 w 5760"/>
                <a:gd name="T7" fmla="*/ 0 h 61"/>
                <a:gd name="T8" fmla="*/ 0 w 5760"/>
                <a:gd name="T9" fmla="*/ 0 h 61"/>
                <a:gd name="connsiteX0" fmla="*/ 8208 w 8208"/>
                <a:gd name="connsiteY0" fmla="*/ 0 h 10246"/>
                <a:gd name="connsiteX1" fmla="*/ 1729 w 8208"/>
                <a:gd name="connsiteY1" fmla="*/ 246 h 10246"/>
                <a:gd name="connsiteX2" fmla="*/ 1641 w 8208"/>
                <a:gd name="connsiteY2" fmla="*/ 10246 h 10246"/>
                <a:gd name="connsiteX3" fmla="*/ 1542 w 8208"/>
                <a:gd name="connsiteY3" fmla="*/ 246 h 10246"/>
                <a:gd name="connsiteX4" fmla="*/ 0 w 8208"/>
                <a:gd name="connsiteY4" fmla="*/ 246 h 10246"/>
                <a:gd name="connsiteX0" fmla="*/ 8265 w 8265"/>
                <a:gd name="connsiteY0" fmla="*/ 0 h 10000"/>
                <a:gd name="connsiteX1" fmla="*/ 2106 w 8265"/>
                <a:gd name="connsiteY1" fmla="*/ 240 h 10000"/>
                <a:gd name="connsiteX2" fmla="*/ 1999 w 8265"/>
                <a:gd name="connsiteY2" fmla="*/ 10000 h 10000"/>
                <a:gd name="connsiteX3" fmla="*/ 1879 w 8265"/>
                <a:gd name="connsiteY3" fmla="*/ 240 h 10000"/>
                <a:gd name="connsiteX4" fmla="*/ 0 w 8265"/>
                <a:gd name="connsiteY4" fmla="*/ 240 h 10000"/>
                <a:gd name="connsiteX0" fmla="*/ 7374 w 7374"/>
                <a:gd name="connsiteY0" fmla="*/ 0 h 10000"/>
                <a:gd name="connsiteX1" fmla="*/ 2548 w 7374"/>
                <a:gd name="connsiteY1" fmla="*/ 240 h 10000"/>
                <a:gd name="connsiteX2" fmla="*/ 2419 w 7374"/>
                <a:gd name="connsiteY2" fmla="*/ 10000 h 10000"/>
                <a:gd name="connsiteX3" fmla="*/ 2273 w 7374"/>
                <a:gd name="connsiteY3" fmla="*/ 240 h 10000"/>
                <a:gd name="connsiteX4" fmla="*/ 0 w 7374"/>
                <a:gd name="connsiteY4" fmla="*/ 240 h 10000"/>
                <a:gd name="connsiteX0" fmla="*/ 8928 w 8928"/>
                <a:gd name="connsiteY0" fmla="*/ 0 h 10240"/>
                <a:gd name="connsiteX1" fmla="*/ 3455 w 8928"/>
                <a:gd name="connsiteY1" fmla="*/ 480 h 10240"/>
                <a:gd name="connsiteX2" fmla="*/ 3280 w 8928"/>
                <a:gd name="connsiteY2" fmla="*/ 10240 h 10240"/>
                <a:gd name="connsiteX3" fmla="*/ 3082 w 8928"/>
                <a:gd name="connsiteY3" fmla="*/ 480 h 10240"/>
                <a:gd name="connsiteX4" fmla="*/ 0 w 8928"/>
                <a:gd name="connsiteY4" fmla="*/ 480 h 10240"/>
                <a:gd name="connsiteX0" fmla="*/ 11411 w 11411"/>
                <a:gd name="connsiteY0" fmla="*/ 0 h 10000"/>
                <a:gd name="connsiteX1" fmla="*/ 5281 w 11411"/>
                <a:gd name="connsiteY1" fmla="*/ 469 h 10000"/>
                <a:gd name="connsiteX2" fmla="*/ 5085 w 11411"/>
                <a:gd name="connsiteY2" fmla="*/ 10000 h 10000"/>
                <a:gd name="connsiteX3" fmla="*/ 4863 w 11411"/>
                <a:gd name="connsiteY3" fmla="*/ 469 h 10000"/>
                <a:gd name="connsiteX4" fmla="*/ 0 w 11411"/>
                <a:gd name="connsiteY4" fmla="*/ 469 h 10000"/>
                <a:gd name="connsiteX0" fmla="*/ 12583 w 12583"/>
                <a:gd name="connsiteY0" fmla="*/ 0 h 10000"/>
                <a:gd name="connsiteX1" fmla="*/ 6453 w 12583"/>
                <a:gd name="connsiteY1" fmla="*/ 469 h 10000"/>
                <a:gd name="connsiteX2" fmla="*/ 6257 w 12583"/>
                <a:gd name="connsiteY2" fmla="*/ 10000 h 10000"/>
                <a:gd name="connsiteX3" fmla="*/ 6035 w 12583"/>
                <a:gd name="connsiteY3" fmla="*/ 469 h 10000"/>
                <a:gd name="connsiteX4" fmla="*/ 0 w 12583"/>
                <a:gd name="connsiteY4" fmla="*/ 46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3" h="10000">
                  <a:moveTo>
                    <a:pt x="12583" y="0"/>
                  </a:moveTo>
                  <a:lnTo>
                    <a:pt x="6453" y="469"/>
                  </a:lnTo>
                  <a:cubicBezTo>
                    <a:pt x="6389" y="3646"/>
                    <a:pt x="6323" y="6823"/>
                    <a:pt x="6257" y="10000"/>
                  </a:cubicBezTo>
                  <a:cubicBezTo>
                    <a:pt x="6183" y="6823"/>
                    <a:pt x="6110" y="3646"/>
                    <a:pt x="6035" y="469"/>
                  </a:cubicBezTo>
                  <a:lnTo>
                    <a:pt x="0" y="469"/>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sp>
        <p:nvSpPr>
          <p:cNvPr id="9" name="Rectangle 8"/>
          <p:cNvSpPr/>
          <p:nvPr userDrawn="1"/>
        </p:nvSpPr>
        <p:spPr bwMode="ltGray">
          <a:xfrm>
            <a:off x="7815418" y="-2877"/>
            <a:ext cx="1329286" cy="5156396"/>
          </a:xfrm>
          <a:custGeom>
            <a:avLst/>
            <a:gdLst>
              <a:gd name="connsiteX0" fmla="*/ 0 w 1331668"/>
              <a:gd name="connsiteY0" fmla="*/ 0 h 5154014"/>
              <a:gd name="connsiteX1" fmla="*/ 1331668 w 1331668"/>
              <a:gd name="connsiteY1" fmla="*/ 0 h 5154014"/>
              <a:gd name="connsiteX2" fmla="*/ 1331668 w 1331668"/>
              <a:gd name="connsiteY2" fmla="*/ 5154014 h 5154014"/>
              <a:gd name="connsiteX3" fmla="*/ 0 w 1331668"/>
              <a:gd name="connsiteY3" fmla="*/ 5154014 h 5154014"/>
              <a:gd name="connsiteX4" fmla="*/ 0 w 1331668"/>
              <a:gd name="connsiteY4" fmla="*/ 0 h 5154014"/>
              <a:gd name="connsiteX0" fmla="*/ 0 w 1331668"/>
              <a:gd name="connsiteY0" fmla="*/ 0 h 5154014"/>
              <a:gd name="connsiteX1" fmla="*/ 1331668 w 1331668"/>
              <a:gd name="connsiteY1" fmla="*/ 0 h 5154014"/>
              <a:gd name="connsiteX2" fmla="*/ 1331668 w 1331668"/>
              <a:gd name="connsiteY2" fmla="*/ 5154014 h 5154014"/>
              <a:gd name="connsiteX3" fmla="*/ 0 w 1331668"/>
              <a:gd name="connsiteY3" fmla="*/ 5154014 h 5154014"/>
              <a:gd name="connsiteX4" fmla="*/ 1943 w 1331668"/>
              <a:gd name="connsiteY4" fmla="*/ 2610953 h 5154014"/>
              <a:gd name="connsiteX5" fmla="*/ 0 w 1331668"/>
              <a:gd name="connsiteY5" fmla="*/ 0 h 5154014"/>
              <a:gd name="connsiteX0" fmla="*/ 0 w 1331668"/>
              <a:gd name="connsiteY0" fmla="*/ 0 h 5154014"/>
              <a:gd name="connsiteX1" fmla="*/ 1331668 w 1331668"/>
              <a:gd name="connsiteY1" fmla="*/ 0 h 5154014"/>
              <a:gd name="connsiteX2" fmla="*/ 1331668 w 1331668"/>
              <a:gd name="connsiteY2" fmla="*/ 5154014 h 5154014"/>
              <a:gd name="connsiteX3" fmla="*/ 0 w 1331668"/>
              <a:gd name="connsiteY3" fmla="*/ 5154014 h 5154014"/>
              <a:gd name="connsiteX4" fmla="*/ 1943 w 1331668"/>
              <a:gd name="connsiteY4" fmla="*/ 2535326 h 5154014"/>
              <a:gd name="connsiteX5" fmla="*/ 0 w 1331668"/>
              <a:gd name="connsiteY5" fmla="*/ 0 h 5154014"/>
              <a:gd name="connsiteX0" fmla="*/ 100376 w 1432044"/>
              <a:gd name="connsiteY0" fmla="*/ 0 h 5154014"/>
              <a:gd name="connsiteX1" fmla="*/ 1432044 w 1432044"/>
              <a:gd name="connsiteY1" fmla="*/ 0 h 5154014"/>
              <a:gd name="connsiteX2" fmla="*/ 1432044 w 1432044"/>
              <a:gd name="connsiteY2" fmla="*/ 5154014 h 5154014"/>
              <a:gd name="connsiteX3" fmla="*/ 100376 w 1432044"/>
              <a:gd name="connsiteY3" fmla="*/ 5154014 h 5154014"/>
              <a:gd name="connsiteX4" fmla="*/ 95443 w 1432044"/>
              <a:gd name="connsiteY4" fmla="*/ 2707206 h 5154014"/>
              <a:gd name="connsiteX5" fmla="*/ 102319 w 1432044"/>
              <a:gd name="connsiteY5" fmla="*/ 2535326 h 5154014"/>
              <a:gd name="connsiteX6" fmla="*/ 100376 w 1432044"/>
              <a:gd name="connsiteY6" fmla="*/ 0 h 5154014"/>
              <a:gd name="connsiteX0" fmla="*/ 100376 w 1432044"/>
              <a:gd name="connsiteY0" fmla="*/ 0 h 5154014"/>
              <a:gd name="connsiteX1" fmla="*/ 1432044 w 1432044"/>
              <a:gd name="connsiteY1" fmla="*/ 0 h 5154014"/>
              <a:gd name="connsiteX2" fmla="*/ 1432044 w 1432044"/>
              <a:gd name="connsiteY2" fmla="*/ 5154014 h 5154014"/>
              <a:gd name="connsiteX3" fmla="*/ 100376 w 1432044"/>
              <a:gd name="connsiteY3" fmla="*/ 5154014 h 5154014"/>
              <a:gd name="connsiteX4" fmla="*/ 95443 w 1432044"/>
              <a:gd name="connsiteY4" fmla="*/ 2707206 h 5154014"/>
              <a:gd name="connsiteX5" fmla="*/ 88568 w 1432044"/>
              <a:gd name="connsiteY5" fmla="*/ 2617828 h 5154014"/>
              <a:gd name="connsiteX6" fmla="*/ 102319 w 1432044"/>
              <a:gd name="connsiteY6" fmla="*/ 2535326 h 5154014"/>
              <a:gd name="connsiteX7" fmla="*/ 100376 w 1432044"/>
              <a:gd name="connsiteY7" fmla="*/ 0 h 5154014"/>
              <a:gd name="connsiteX0" fmla="*/ 100376 w 1432044"/>
              <a:gd name="connsiteY0" fmla="*/ 0 h 5154014"/>
              <a:gd name="connsiteX1" fmla="*/ 1432044 w 1432044"/>
              <a:gd name="connsiteY1" fmla="*/ 0 h 5154014"/>
              <a:gd name="connsiteX2" fmla="*/ 1432044 w 1432044"/>
              <a:gd name="connsiteY2" fmla="*/ 5154014 h 5154014"/>
              <a:gd name="connsiteX3" fmla="*/ 100376 w 1432044"/>
              <a:gd name="connsiteY3" fmla="*/ 5154014 h 5154014"/>
              <a:gd name="connsiteX4" fmla="*/ 95443 w 1432044"/>
              <a:gd name="connsiteY4" fmla="*/ 2707206 h 5154014"/>
              <a:gd name="connsiteX5" fmla="*/ 198571 w 1432044"/>
              <a:gd name="connsiteY5" fmla="*/ 2617828 h 5154014"/>
              <a:gd name="connsiteX6" fmla="*/ 102319 w 1432044"/>
              <a:gd name="connsiteY6" fmla="*/ 2535326 h 5154014"/>
              <a:gd name="connsiteX7" fmla="*/ 100376 w 1432044"/>
              <a:gd name="connsiteY7" fmla="*/ 0 h 5154014"/>
              <a:gd name="connsiteX0" fmla="*/ 4961 w 1336629"/>
              <a:gd name="connsiteY0" fmla="*/ 0 h 5154014"/>
              <a:gd name="connsiteX1" fmla="*/ 1336629 w 1336629"/>
              <a:gd name="connsiteY1" fmla="*/ 0 h 5154014"/>
              <a:gd name="connsiteX2" fmla="*/ 1336629 w 1336629"/>
              <a:gd name="connsiteY2" fmla="*/ 5154014 h 5154014"/>
              <a:gd name="connsiteX3" fmla="*/ 4961 w 1336629"/>
              <a:gd name="connsiteY3" fmla="*/ 5154014 h 5154014"/>
              <a:gd name="connsiteX4" fmla="*/ 28 w 1336629"/>
              <a:gd name="connsiteY4" fmla="*/ 2707206 h 5154014"/>
              <a:gd name="connsiteX5" fmla="*/ 103156 w 1336629"/>
              <a:gd name="connsiteY5" fmla="*/ 2617828 h 5154014"/>
              <a:gd name="connsiteX6" fmla="*/ 6904 w 1336629"/>
              <a:gd name="connsiteY6" fmla="*/ 2535326 h 5154014"/>
              <a:gd name="connsiteX7" fmla="*/ 4961 w 1336629"/>
              <a:gd name="connsiteY7" fmla="*/ 0 h 5154014"/>
              <a:gd name="connsiteX0" fmla="*/ 4961 w 1336629"/>
              <a:gd name="connsiteY0" fmla="*/ 0 h 5154014"/>
              <a:gd name="connsiteX1" fmla="*/ 1336629 w 1336629"/>
              <a:gd name="connsiteY1" fmla="*/ 0 h 5154014"/>
              <a:gd name="connsiteX2" fmla="*/ 1336629 w 1336629"/>
              <a:gd name="connsiteY2" fmla="*/ 5154014 h 5154014"/>
              <a:gd name="connsiteX3" fmla="*/ 4961 w 1336629"/>
              <a:gd name="connsiteY3" fmla="*/ 5154014 h 5154014"/>
              <a:gd name="connsiteX4" fmla="*/ 28 w 1336629"/>
              <a:gd name="connsiteY4" fmla="*/ 2707206 h 5154014"/>
              <a:gd name="connsiteX5" fmla="*/ 103156 w 1336629"/>
              <a:gd name="connsiteY5" fmla="*/ 2617828 h 5154014"/>
              <a:gd name="connsiteX6" fmla="*/ 6904 w 1336629"/>
              <a:gd name="connsiteY6" fmla="*/ 2535326 h 5154014"/>
              <a:gd name="connsiteX7" fmla="*/ 4961 w 1336629"/>
              <a:gd name="connsiteY7" fmla="*/ 0 h 5154014"/>
              <a:gd name="connsiteX0" fmla="*/ 4961 w 1336629"/>
              <a:gd name="connsiteY0" fmla="*/ 0 h 5154014"/>
              <a:gd name="connsiteX1" fmla="*/ 1336629 w 1336629"/>
              <a:gd name="connsiteY1" fmla="*/ 0 h 5154014"/>
              <a:gd name="connsiteX2" fmla="*/ 1336629 w 1336629"/>
              <a:gd name="connsiteY2" fmla="*/ 5154014 h 5154014"/>
              <a:gd name="connsiteX3" fmla="*/ 4961 w 1336629"/>
              <a:gd name="connsiteY3" fmla="*/ 5154014 h 5154014"/>
              <a:gd name="connsiteX4" fmla="*/ 28 w 1336629"/>
              <a:gd name="connsiteY4" fmla="*/ 2707206 h 5154014"/>
              <a:gd name="connsiteX5" fmla="*/ 103156 w 1336629"/>
              <a:gd name="connsiteY5" fmla="*/ 2617828 h 5154014"/>
              <a:gd name="connsiteX6" fmla="*/ 6904 w 1336629"/>
              <a:gd name="connsiteY6" fmla="*/ 2535326 h 5154014"/>
              <a:gd name="connsiteX7" fmla="*/ 4961 w 1336629"/>
              <a:gd name="connsiteY7" fmla="*/ 0 h 5154014"/>
              <a:gd name="connsiteX0" fmla="*/ 4961 w 1336629"/>
              <a:gd name="connsiteY0" fmla="*/ 0 h 5154014"/>
              <a:gd name="connsiteX1" fmla="*/ 1336629 w 1336629"/>
              <a:gd name="connsiteY1" fmla="*/ 0 h 5154014"/>
              <a:gd name="connsiteX2" fmla="*/ 1336629 w 1336629"/>
              <a:gd name="connsiteY2" fmla="*/ 5154014 h 5154014"/>
              <a:gd name="connsiteX3" fmla="*/ 4961 w 1336629"/>
              <a:gd name="connsiteY3" fmla="*/ 5154014 h 5154014"/>
              <a:gd name="connsiteX4" fmla="*/ 28 w 1336629"/>
              <a:gd name="connsiteY4" fmla="*/ 2707206 h 5154014"/>
              <a:gd name="connsiteX5" fmla="*/ 103156 w 1336629"/>
              <a:gd name="connsiteY5" fmla="*/ 2617828 h 5154014"/>
              <a:gd name="connsiteX6" fmla="*/ 6904 w 1336629"/>
              <a:gd name="connsiteY6" fmla="*/ 2535326 h 5154014"/>
              <a:gd name="connsiteX7" fmla="*/ 4961 w 1336629"/>
              <a:gd name="connsiteY7" fmla="*/ 0 h 5154014"/>
              <a:gd name="connsiteX0" fmla="*/ 4968 w 1336636"/>
              <a:gd name="connsiteY0" fmla="*/ 0 h 5154014"/>
              <a:gd name="connsiteX1" fmla="*/ 1336636 w 1336636"/>
              <a:gd name="connsiteY1" fmla="*/ 0 h 5154014"/>
              <a:gd name="connsiteX2" fmla="*/ 1336636 w 1336636"/>
              <a:gd name="connsiteY2" fmla="*/ 5154014 h 5154014"/>
              <a:gd name="connsiteX3" fmla="*/ 4968 w 1336636"/>
              <a:gd name="connsiteY3" fmla="*/ 5154014 h 5154014"/>
              <a:gd name="connsiteX4" fmla="*/ 35 w 1336636"/>
              <a:gd name="connsiteY4" fmla="*/ 2707206 h 5154014"/>
              <a:gd name="connsiteX5" fmla="*/ 103163 w 1336636"/>
              <a:gd name="connsiteY5" fmla="*/ 2617828 h 5154014"/>
              <a:gd name="connsiteX6" fmla="*/ 6911 w 1336636"/>
              <a:gd name="connsiteY6" fmla="*/ 2535326 h 5154014"/>
              <a:gd name="connsiteX7" fmla="*/ 4968 w 1336636"/>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707206 h 5154014"/>
              <a:gd name="connsiteX5" fmla="*/ 103154 w 1336627"/>
              <a:gd name="connsiteY5" fmla="*/ 2617828 h 5154014"/>
              <a:gd name="connsiteX6" fmla="*/ 6902 w 1336627"/>
              <a:gd name="connsiteY6" fmla="*/ 253532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707206 h 5154014"/>
              <a:gd name="connsiteX5" fmla="*/ 103154 w 1336627"/>
              <a:gd name="connsiteY5" fmla="*/ 2617828 h 5154014"/>
              <a:gd name="connsiteX6" fmla="*/ 6902 w 1336627"/>
              <a:gd name="connsiteY6" fmla="*/ 253532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3154 w 1336627"/>
              <a:gd name="connsiteY5" fmla="*/ 2617828 h 5154014"/>
              <a:gd name="connsiteX6" fmla="*/ 6902 w 1336627"/>
              <a:gd name="connsiteY6" fmla="*/ 253532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60304 w 1336627"/>
              <a:gd name="connsiteY5" fmla="*/ 2605922 h 5154014"/>
              <a:gd name="connsiteX6" fmla="*/ 6902 w 1336627"/>
              <a:gd name="connsiteY6" fmla="*/ 253532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5535 w 1336627"/>
              <a:gd name="connsiteY5" fmla="*/ 2589253 h 5154014"/>
              <a:gd name="connsiteX6" fmla="*/ 6902 w 1336627"/>
              <a:gd name="connsiteY6" fmla="*/ 253532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5535 w 1336627"/>
              <a:gd name="connsiteY5" fmla="*/ 2589253 h 5154014"/>
              <a:gd name="connsiteX6" fmla="*/ 2140 w 1336627"/>
              <a:gd name="connsiteY6" fmla="*/ 2451983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5535 w 1336627"/>
              <a:gd name="connsiteY5" fmla="*/ 2589253 h 5154014"/>
              <a:gd name="connsiteX6" fmla="*/ 2140 w 1336627"/>
              <a:gd name="connsiteY6" fmla="*/ 2494846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5535 w 1336627"/>
              <a:gd name="connsiteY5" fmla="*/ 2589253 h 5154014"/>
              <a:gd name="connsiteX6" fmla="*/ 42621 w 1336627"/>
              <a:gd name="connsiteY6" fmla="*/ 2492465 h 5154014"/>
              <a:gd name="connsiteX7" fmla="*/ 4959 w 1336627"/>
              <a:gd name="connsiteY7" fmla="*/ 0 h 5154014"/>
              <a:gd name="connsiteX0" fmla="*/ 4959 w 1336627"/>
              <a:gd name="connsiteY0" fmla="*/ 0 h 5154014"/>
              <a:gd name="connsiteX1" fmla="*/ 1336627 w 1336627"/>
              <a:gd name="connsiteY1" fmla="*/ 0 h 5154014"/>
              <a:gd name="connsiteX2" fmla="*/ 1336627 w 1336627"/>
              <a:gd name="connsiteY2" fmla="*/ 5154014 h 5154014"/>
              <a:gd name="connsiteX3" fmla="*/ 4959 w 1336627"/>
              <a:gd name="connsiteY3" fmla="*/ 5154014 h 5154014"/>
              <a:gd name="connsiteX4" fmla="*/ 26 w 1336627"/>
              <a:gd name="connsiteY4" fmla="*/ 2692919 h 5154014"/>
              <a:gd name="connsiteX5" fmla="*/ 105535 w 1336627"/>
              <a:gd name="connsiteY5" fmla="*/ 2589253 h 5154014"/>
              <a:gd name="connsiteX6" fmla="*/ 14046 w 1336627"/>
              <a:gd name="connsiteY6" fmla="*/ 2506752 h 5154014"/>
              <a:gd name="connsiteX7" fmla="*/ 4959 w 1336627"/>
              <a:gd name="connsiteY7" fmla="*/ 0 h 5154014"/>
              <a:gd name="connsiteX0" fmla="*/ 54 w 1331722"/>
              <a:gd name="connsiteY0" fmla="*/ 0 h 5154014"/>
              <a:gd name="connsiteX1" fmla="*/ 1331722 w 1331722"/>
              <a:gd name="connsiteY1" fmla="*/ 0 h 5154014"/>
              <a:gd name="connsiteX2" fmla="*/ 1331722 w 1331722"/>
              <a:gd name="connsiteY2" fmla="*/ 5154014 h 5154014"/>
              <a:gd name="connsiteX3" fmla="*/ 54 w 1331722"/>
              <a:gd name="connsiteY3" fmla="*/ 5154014 h 5154014"/>
              <a:gd name="connsiteX4" fmla="*/ 80846 w 1331722"/>
              <a:gd name="connsiteY4" fmla="*/ 2731019 h 5154014"/>
              <a:gd name="connsiteX5" fmla="*/ 100630 w 1331722"/>
              <a:gd name="connsiteY5" fmla="*/ 2589253 h 5154014"/>
              <a:gd name="connsiteX6" fmla="*/ 9141 w 1331722"/>
              <a:gd name="connsiteY6" fmla="*/ 2506752 h 5154014"/>
              <a:gd name="connsiteX7" fmla="*/ 54 w 1331722"/>
              <a:gd name="connsiteY7" fmla="*/ 0 h 5154014"/>
              <a:gd name="connsiteX0" fmla="*/ 346 w 1332014"/>
              <a:gd name="connsiteY0" fmla="*/ 0 h 5154014"/>
              <a:gd name="connsiteX1" fmla="*/ 1332014 w 1332014"/>
              <a:gd name="connsiteY1" fmla="*/ 0 h 5154014"/>
              <a:gd name="connsiteX2" fmla="*/ 1332014 w 1332014"/>
              <a:gd name="connsiteY2" fmla="*/ 5154014 h 5154014"/>
              <a:gd name="connsiteX3" fmla="*/ 346 w 1332014"/>
              <a:gd name="connsiteY3" fmla="*/ 5154014 h 5154014"/>
              <a:gd name="connsiteX4" fmla="*/ 9700 w 1332014"/>
              <a:gd name="connsiteY4" fmla="*/ 2688157 h 5154014"/>
              <a:gd name="connsiteX5" fmla="*/ 100922 w 1332014"/>
              <a:gd name="connsiteY5" fmla="*/ 2589253 h 5154014"/>
              <a:gd name="connsiteX6" fmla="*/ 9433 w 1332014"/>
              <a:gd name="connsiteY6" fmla="*/ 2506752 h 5154014"/>
              <a:gd name="connsiteX7" fmla="*/ 346 w 1332014"/>
              <a:gd name="connsiteY7" fmla="*/ 0 h 5154014"/>
              <a:gd name="connsiteX0" fmla="*/ 346 w 1332014"/>
              <a:gd name="connsiteY0" fmla="*/ 0 h 5154014"/>
              <a:gd name="connsiteX1" fmla="*/ 1332014 w 1332014"/>
              <a:gd name="connsiteY1" fmla="*/ 0 h 5154014"/>
              <a:gd name="connsiteX2" fmla="*/ 1332014 w 1332014"/>
              <a:gd name="connsiteY2" fmla="*/ 5154014 h 5154014"/>
              <a:gd name="connsiteX3" fmla="*/ 346 w 1332014"/>
              <a:gd name="connsiteY3" fmla="*/ 5154014 h 5154014"/>
              <a:gd name="connsiteX4" fmla="*/ 9700 w 1332014"/>
              <a:gd name="connsiteY4" fmla="*/ 2688157 h 5154014"/>
              <a:gd name="connsiteX5" fmla="*/ 100922 w 1332014"/>
              <a:gd name="connsiteY5" fmla="*/ 2589253 h 5154014"/>
              <a:gd name="connsiteX6" fmla="*/ 9433 w 1332014"/>
              <a:gd name="connsiteY6" fmla="*/ 2506752 h 5154014"/>
              <a:gd name="connsiteX7" fmla="*/ 346 w 1332014"/>
              <a:gd name="connsiteY7" fmla="*/ 0 h 5154014"/>
              <a:gd name="connsiteX0" fmla="*/ 346 w 1332014"/>
              <a:gd name="connsiteY0" fmla="*/ 0 h 5154014"/>
              <a:gd name="connsiteX1" fmla="*/ 1332014 w 1332014"/>
              <a:gd name="connsiteY1" fmla="*/ 0 h 5154014"/>
              <a:gd name="connsiteX2" fmla="*/ 1332014 w 1332014"/>
              <a:gd name="connsiteY2" fmla="*/ 5154014 h 5154014"/>
              <a:gd name="connsiteX3" fmla="*/ 346 w 1332014"/>
              <a:gd name="connsiteY3" fmla="*/ 5154014 h 5154014"/>
              <a:gd name="connsiteX4" fmla="*/ 9700 w 1332014"/>
              <a:gd name="connsiteY4" fmla="*/ 2688157 h 5154014"/>
              <a:gd name="connsiteX5" fmla="*/ 100922 w 1332014"/>
              <a:gd name="connsiteY5" fmla="*/ 2589253 h 5154014"/>
              <a:gd name="connsiteX6" fmla="*/ 9433 w 1332014"/>
              <a:gd name="connsiteY6" fmla="*/ 2506752 h 5154014"/>
              <a:gd name="connsiteX7" fmla="*/ 346 w 1332014"/>
              <a:gd name="connsiteY7" fmla="*/ 0 h 5154014"/>
              <a:gd name="connsiteX0" fmla="*/ 346 w 1332014"/>
              <a:gd name="connsiteY0" fmla="*/ 0 h 5154014"/>
              <a:gd name="connsiteX1" fmla="*/ 1332014 w 1332014"/>
              <a:gd name="connsiteY1" fmla="*/ 0 h 5154014"/>
              <a:gd name="connsiteX2" fmla="*/ 1332014 w 1332014"/>
              <a:gd name="connsiteY2" fmla="*/ 5154014 h 5154014"/>
              <a:gd name="connsiteX3" fmla="*/ 346 w 1332014"/>
              <a:gd name="connsiteY3" fmla="*/ 5154014 h 5154014"/>
              <a:gd name="connsiteX4" fmla="*/ 9700 w 1332014"/>
              <a:gd name="connsiteY4" fmla="*/ 2688157 h 5154014"/>
              <a:gd name="connsiteX5" fmla="*/ 100922 w 1332014"/>
              <a:gd name="connsiteY5" fmla="*/ 2589253 h 5154014"/>
              <a:gd name="connsiteX6" fmla="*/ 9433 w 1332014"/>
              <a:gd name="connsiteY6" fmla="*/ 2506752 h 5154014"/>
              <a:gd name="connsiteX7" fmla="*/ 346 w 1332014"/>
              <a:gd name="connsiteY7" fmla="*/ 0 h 5154014"/>
              <a:gd name="connsiteX0" fmla="*/ 1 w 1331669"/>
              <a:gd name="connsiteY0" fmla="*/ 0 h 5154014"/>
              <a:gd name="connsiteX1" fmla="*/ 1331669 w 1331669"/>
              <a:gd name="connsiteY1" fmla="*/ 0 h 5154014"/>
              <a:gd name="connsiteX2" fmla="*/ 1331669 w 1331669"/>
              <a:gd name="connsiteY2" fmla="*/ 5154014 h 5154014"/>
              <a:gd name="connsiteX3" fmla="*/ 1 w 1331669"/>
              <a:gd name="connsiteY3" fmla="*/ 5154014 h 5154014"/>
              <a:gd name="connsiteX4" fmla="*/ 9355 w 1331669"/>
              <a:gd name="connsiteY4" fmla="*/ 2688157 h 5154014"/>
              <a:gd name="connsiteX5" fmla="*/ 100577 w 1331669"/>
              <a:gd name="connsiteY5" fmla="*/ 2589253 h 5154014"/>
              <a:gd name="connsiteX6" fmla="*/ 9088 w 1331669"/>
              <a:gd name="connsiteY6" fmla="*/ 2506752 h 5154014"/>
              <a:gd name="connsiteX7" fmla="*/ 1 w 1331669"/>
              <a:gd name="connsiteY7" fmla="*/ 0 h 5154014"/>
              <a:gd name="connsiteX0" fmla="*/ 0 w 1331668"/>
              <a:gd name="connsiteY0" fmla="*/ 0 h 5158776"/>
              <a:gd name="connsiteX1" fmla="*/ 1331668 w 1331668"/>
              <a:gd name="connsiteY1" fmla="*/ 0 h 5158776"/>
              <a:gd name="connsiteX2" fmla="*/ 1331668 w 1331668"/>
              <a:gd name="connsiteY2" fmla="*/ 5154014 h 5158776"/>
              <a:gd name="connsiteX3" fmla="*/ 35719 w 1331668"/>
              <a:gd name="connsiteY3" fmla="*/ 5158776 h 5158776"/>
              <a:gd name="connsiteX4" fmla="*/ 9354 w 1331668"/>
              <a:gd name="connsiteY4" fmla="*/ 2688157 h 5158776"/>
              <a:gd name="connsiteX5" fmla="*/ 100576 w 1331668"/>
              <a:gd name="connsiteY5" fmla="*/ 2589253 h 5158776"/>
              <a:gd name="connsiteX6" fmla="*/ 9087 w 1331668"/>
              <a:gd name="connsiteY6" fmla="*/ 2506752 h 5158776"/>
              <a:gd name="connsiteX7" fmla="*/ 0 w 1331668"/>
              <a:gd name="connsiteY7" fmla="*/ 0 h 5158776"/>
              <a:gd name="connsiteX0" fmla="*/ 0 w 1331668"/>
              <a:gd name="connsiteY0" fmla="*/ 0 h 5158776"/>
              <a:gd name="connsiteX1" fmla="*/ 1331668 w 1331668"/>
              <a:gd name="connsiteY1" fmla="*/ 0 h 5158776"/>
              <a:gd name="connsiteX2" fmla="*/ 1331668 w 1331668"/>
              <a:gd name="connsiteY2" fmla="*/ 5154014 h 5158776"/>
              <a:gd name="connsiteX3" fmla="*/ 9526 w 1331668"/>
              <a:gd name="connsiteY3" fmla="*/ 5158776 h 5158776"/>
              <a:gd name="connsiteX4" fmla="*/ 9354 w 1331668"/>
              <a:gd name="connsiteY4" fmla="*/ 2688157 h 5158776"/>
              <a:gd name="connsiteX5" fmla="*/ 100576 w 1331668"/>
              <a:gd name="connsiteY5" fmla="*/ 2589253 h 5158776"/>
              <a:gd name="connsiteX6" fmla="*/ 9087 w 1331668"/>
              <a:gd name="connsiteY6" fmla="*/ 2506752 h 5158776"/>
              <a:gd name="connsiteX7" fmla="*/ 0 w 1331668"/>
              <a:gd name="connsiteY7" fmla="*/ 0 h 5158776"/>
              <a:gd name="connsiteX0" fmla="*/ 83786 w 1322585"/>
              <a:gd name="connsiteY0" fmla="*/ 0 h 5161157"/>
              <a:gd name="connsiteX1" fmla="*/ 1322585 w 1322585"/>
              <a:gd name="connsiteY1" fmla="*/ 2381 h 5161157"/>
              <a:gd name="connsiteX2" fmla="*/ 1322585 w 1322585"/>
              <a:gd name="connsiteY2" fmla="*/ 5156395 h 5161157"/>
              <a:gd name="connsiteX3" fmla="*/ 443 w 1322585"/>
              <a:gd name="connsiteY3" fmla="*/ 5161157 h 5161157"/>
              <a:gd name="connsiteX4" fmla="*/ 271 w 1322585"/>
              <a:gd name="connsiteY4" fmla="*/ 2690538 h 5161157"/>
              <a:gd name="connsiteX5" fmla="*/ 91493 w 1322585"/>
              <a:gd name="connsiteY5" fmla="*/ 2591634 h 5161157"/>
              <a:gd name="connsiteX6" fmla="*/ 4 w 1322585"/>
              <a:gd name="connsiteY6" fmla="*/ 2509133 h 5161157"/>
              <a:gd name="connsiteX7" fmla="*/ 83786 w 1322585"/>
              <a:gd name="connsiteY7" fmla="*/ 0 h 5161157"/>
              <a:gd name="connsiteX0" fmla="*/ 585 w 1322728"/>
              <a:gd name="connsiteY0" fmla="*/ 4763 h 5158776"/>
              <a:gd name="connsiteX1" fmla="*/ 1322728 w 1322728"/>
              <a:gd name="connsiteY1" fmla="*/ 0 h 5158776"/>
              <a:gd name="connsiteX2" fmla="*/ 1322728 w 1322728"/>
              <a:gd name="connsiteY2" fmla="*/ 5154014 h 5158776"/>
              <a:gd name="connsiteX3" fmla="*/ 586 w 1322728"/>
              <a:gd name="connsiteY3" fmla="*/ 5158776 h 5158776"/>
              <a:gd name="connsiteX4" fmla="*/ 414 w 1322728"/>
              <a:gd name="connsiteY4" fmla="*/ 2688157 h 5158776"/>
              <a:gd name="connsiteX5" fmla="*/ 91636 w 1322728"/>
              <a:gd name="connsiteY5" fmla="*/ 2589253 h 5158776"/>
              <a:gd name="connsiteX6" fmla="*/ 147 w 1322728"/>
              <a:gd name="connsiteY6" fmla="*/ 2506752 h 5158776"/>
              <a:gd name="connsiteX7" fmla="*/ 585 w 1322728"/>
              <a:gd name="connsiteY7" fmla="*/ 4763 h 5158776"/>
              <a:gd name="connsiteX0" fmla="*/ 585 w 1322728"/>
              <a:gd name="connsiteY0" fmla="*/ 0 h 5154013"/>
              <a:gd name="connsiteX1" fmla="*/ 1265578 w 1322728"/>
              <a:gd name="connsiteY1" fmla="*/ 76199 h 5154013"/>
              <a:gd name="connsiteX2" fmla="*/ 1322728 w 1322728"/>
              <a:gd name="connsiteY2" fmla="*/ 5149251 h 5154013"/>
              <a:gd name="connsiteX3" fmla="*/ 586 w 1322728"/>
              <a:gd name="connsiteY3" fmla="*/ 5154013 h 5154013"/>
              <a:gd name="connsiteX4" fmla="*/ 414 w 1322728"/>
              <a:gd name="connsiteY4" fmla="*/ 2683394 h 5154013"/>
              <a:gd name="connsiteX5" fmla="*/ 91636 w 1322728"/>
              <a:gd name="connsiteY5" fmla="*/ 2584490 h 5154013"/>
              <a:gd name="connsiteX6" fmla="*/ 147 w 1322728"/>
              <a:gd name="connsiteY6" fmla="*/ 2501989 h 5154013"/>
              <a:gd name="connsiteX7" fmla="*/ 585 w 1322728"/>
              <a:gd name="connsiteY7" fmla="*/ 0 h 5154013"/>
              <a:gd name="connsiteX0" fmla="*/ 585 w 1325109"/>
              <a:gd name="connsiteY0" fmla="*/ 0 h 5154013"/>
              <a:gd name="connsiteX1" fmla="*/ 1325109 w 1325109"/>
              <a:gd name="connsiteY1" fmla="*/ 2380 h 5154013"/>
              <a:gd name="connsiteX2" fmla="*/ 1322728 w 1325109"/>
              <a:gd name="connsiteY2" fmla="*/ 5149251 h 5154013"/>
              <a:gd name="connsiteX3" fmla="*/ 586 w 1325109"/>
              <a:gd name="connsiteY3" fmla="*/ 5154013 h 5154013"/>
              <a:gd name="connsiteX4" fmla="*/ 414 w 1325109"/>
              <a:gd name="connsiteY4" fmla="*/ 2683394 h 5154013"/>
              <a:gd name="connsiteX5" fmla="*/ 91636 w 1325109"/>
              <a:gd name="connsiteY5" fmla="*/ 2584490 h 5154013"/>
              <a:gd name="connsiteX6" fmla="*/ 147 w 1325109"/>
              <a:gd name="connsiteY6" fmla="*/ 2501989 h 5154013"/>
              <a:gd name="connsiteX7" fmla="*/ 585 w 1325109"/>
              <a:gd name="connsiteY7" fmla="*/ 0 h 5154013"/>
              <a:gd name="connsiteX0" fmla="*/ 585 w 1325109"/>
              <a:gd name="connsiteY0" fmla="*/ 0 h 5154013"/>
              <a:gd name="connsiteX1" fmla="*/ 1325109 w 1325109"/>
              <a:gd name="connsiteY1" fmla="*/ 2380 h 5154013"/>
              <a:gd name="connsiteX2" fmla="*/ 1322728 w 1325109"/>
              <a:gd name="connsiteY2" fmla="*/ 5149251 h 5154013"/>
              <a:gd name="connsiteX3" fmla="*/ 586 w 1325109"/>
              <a:gd name="connsiteY3" fmla="*/ 5154013 h 5154013"/>
              <a:gd name="connsiteX4" fmla="*/ 414 w 1325109"/>
              <a:gd name="connsiteY4" fmla="*/ 2683394 h 5154013"/>
              <a:gd name="connsiteX5" fmla="*/ 91636 w 1325109"/>
              <a:gd name="connsiteY5" fmla="*/ 2584490 h 5154013"/>
              <a:gd name="connsiteX6" fmla="*/ 147 w 1325109"/>
              <a:gd name="connsiteY6" fmla="*/ 2501989 h 5154013"/>
              <a:gd name="connsiteX7" fmla="*/ 585 w 1325109"/>
              <a:gd name="connsiteY7" fmla="*/ 0 h 5154013"/>
              <a:gd name="connsiteX0" fmla="*/ 2890 w 1325032"/>
              <a:gd name="connsiteY0" fmla="*/ 9527 h 5151633"/>
              <a:gd name="connsiteX1" fmla="*/ 1325032 w 1325032"/>
              <a:gd name="connsiteY1" fmla="*/ 0 h 5151633"/>
              <a:gd name="connsiteX2" fmla="*/ 1322651 w 1325032"/>
              <a:gd name="connsiteY2" fmla="*/ 5146871 h 5151633"/>
              <a:gd name="connsiteX3" fmla="*/ 509 w 1325032"/>
              <a:gd name="connsiteY3" fmla="*/ 5151633 h 5151633"/>
              <a:gd name="connsiteX4" fmla="*/ 337 w 1325032"/>
              <a:gd name="connsiteY4" fmla="*/ 2681014 h 5151633"/>
              <a:gd name="connsiteX5" fmla="*/ 91559 w 1325032"/>
              <a:gd name="connsiteY5" fmla="*/ 2582110 h 5151633"/>
              <a:gd name="connsiteX6" fmla="*/ 70 w 1325032"/>
              <a:gd name="connsiteY6" fmla="*/ 2499609 h 5151633"/>
              <a:gd name="connsiteX7" fmla="*/ 2890 w 1325032"/>
              <a:gd name="connsiteY7" fmla="*/ 9527 h 5151633"/>
              <a:gd name="connsiteX0" fmla="*/ 7616 w 1324996"/>
              <a:gd name="connsiteY0" fmla="*/ 0 h 5154012"/>
              <a:gd name="connsiteX1" fmla="*/ 1324996 w 1324996"/>
              <a:gd name="connsiteY1" fmla="*/ 2379 h 5154012"/>
              <a:gd name="connsiteX2" fmla="*/ 1322615 w 1324996"/>
              <a:gd name="connsiteY2" fmla="*/ 5149250 h 5154012"/>
              <a:gd name="connsiteX3" fmla="*/ 473 w 1324996"/>
              <a:gd name="connsiteY3" fmla="*/ 5154012 h 5154012"/>
              <a:gd name="connsiteX4" fmla="*/ 301 w 1324996"/>
              <a:gd name="connsiteY4" fmla="*/ 2683393 h 5154012"/>
              <a:gd name="connsiteX5" fmla="*/ 91523 w 1324996"/>
              <a:gd name="connsiteY5" fmla="*/ 2584489 h 5154012"/>
              <a:gd name="connsiteX6" fmla="*/ 34 w 1324996"/>
              <a:gd name="connsiteY6" fmla="*/ 2501988 h 5154012"/>
              <a:gd name="connsiteX7" fmla="*/ 7616 w 1324996"/>
              <a:gd name="connsiteY7" fmla="*/ 0 h 5154012"/>
              <a:gd name="connsiteX0" fmla="*/ 0 w 1326905"/>
              <a:gd name="connsiteY0" fmla="*/ 0 h 5154012"/>
              <a:gd name="connsiteX1" fmla="*/ 1326905 w 1326905"/>
              <a:gd name="connsiteY1" fmla="*/ 2379 h 5154012"/>
              <a:gd name="connsiteX2" fmla="*/ 1324524 w 1326905"/>
              <a:gd name="connsiteY2" fmla="*/ 5149250 h 5154012"/>
              <a:gd name="connsiteX3" fmla="*/ 2382 w 1326905"/>
              <a:gd name="connsiteY3" fmla="*/ 5154012 h 5154012"/>
              <a:gd name="connsiteX4" fmla="*/ 2210 w 1326905"/>
              <a:gd name="connsiteY4" fmla="*/ 2683393 h 5154012"/>
              <a:gd name="connsiteX5" fmla="*/ 93432 w 1326905"/>
              <a:gd name="connsiteY5" fmla="*/ 2584489 h 5154012"/>
              <a:gd name="connsiteX6" fmla="*/ 1943 w 1326905"/>
              <a:gd name="connsiteY6" fmla="*/ 2501988 h 5154012"/>
              <a:gd name="connsiteX7" fmla="*/ 0 w 1326905"/>
              <a:gd name="connsiteY7" fmla="*/ 0 h 5154012"/>
              <a:gd name="connsiteX0" fmla="*/ 0 w 1329286"/>
              <a:gd name="connsiteY0" fmla="*/ 2384 h 5156396"/>
              <a:gd name="connsiteX1" fmla="*/ 1329286 w 1329286"/>
              <a:gd name="connsiteY1" fmla="*/ 0 h 5156396"/>
              <a:gd name="connsiteX2" fmla="*/ 1324524 w 1329286"/>
              <a:gd name="connsiteY2" fmla="*/ 5151634 h 5156396"/>
              <a:gd name="connsiteX3" fmla="*/ 2382 w 1329286"/>
              <a:gd name="connsiteY3" fmla="*/ 5156396 h 5156396"/>
              <a:gd name="connsiteX4" fmla="*/ 2210 w 1329286"/>
              <a:gd name="connsiteY4" fmla="*/ 2685777 h 5156396"/>
              <a:gd name="connsiteX5" fmla="*/ 93432 w 1329286"/>
              <a:gd name="connsiteY5" fmla="*/ 2586873 h 5156396"/>
              <a:gd name="connsiteX6" fmla="*/ 1943 w 1329286"/>
              <a:gd name="connsiteY6" fmla="*/ 2504372 h 5156396"/>
              <a:gd name="connsiteX7" fmla="*/ 0 w 1329286"/>
              <a:gd name="connsiteY7" fmla="*/ 2384 h 5156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9286" h="5156396">
                <a:moveTo>
                  <a:pt x="0" y="2384"/>
                </a:moveTo>
                <a:lnTo>
                  <a:pt x="1329286" y="0"/>
                </a:lnTo>
                <a:cubicBezTo>
                  <a:pt x="1328492" y="1715624"/>
                  <a:pt x="1325318" y="3436010"/>
                  <a:pt x="1324524" y="5151634"/>
                </a:cubicBezTo>
                <a:lnTo>
                  <a:pt x="2382" y="5156396"/>
                </a:lnTo>
                <a:cubicBezTo>
                  <a:pt x="2296" y="5021223"/>
                  <a:pt x="1886" y="3122225"/>
                  <a:pt x="2210" y="2685777"/>
                </a:cubicBezTo>
                <a:cubicBezTo>
                  <a:pt x="38342" y="2644078"/>
                  <a:pt x="58949" y="2620282"/>
                  <a:pt x="93432" y="2586873"/>
                </a:cubicBezTo>
                <a:cubicBezTo>
                  <a:pt x="58859" y="2558226"/>
                  <a:pt x="45218" y="2538246"/>
                  <a:pt x="1943" y="2504372"/>
                </a:cubicBezTo>
                <a:cubicBezTo>
                  <a:pt x="1295" y="1634054"/>
                  <a:pt x="648" y="872702"/>
                  <a:pt x="0" y="238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dirty="0"/>
          </a:p>
        </p:txBody>
      </p:sp>
      <p:sp>
        <p:nvSpPr>
          <p:cNvPr id="2" name="Title 1"/>
          <p:cNvSpPr>
            <a:spLocks noGrp="1"/>
          </p:cNvSpPr>
          <p:nvPr>
            <p:ph type="title" hasCustomPrompt="1"/>
          </p:nvPr>
        </p:nvSpPr>
        <p:spPr>
          <a:xfrm>
            <a:off x="362702" y="3181435"/>
            <a:ext cx="2458325" cy="270843"/>
          </a:xfrm>
        </p:spPr>
        <p:txBody>
          <a:bodyPr numCol="1" anchor="b" anchorCtr="0"/>
          <a:lstStyle>
            <a:lvl1pPr algn="ctr">
              <a:lnSpc>
                <a:spcPct val="110000"/>
              </a:lnSpc>
              <a:defRPr sz="1600" b="0" cap="none">
                <a:solidFill>
                  <a:schemeClr val="tx1"/>
                </a:solidFill>
              </a:defRPr>
            </a:lvl1pPr>
          </a:lstStyle>
          <a:p>
            <a:r>
              <a:rPr lang="en-US" dirty="0" smtClean="0"/>
              <a:t>Click to edit master title</a:t>
            </a:r>
            <a:endParaRPr lang="en-US" dirty="0"/>
          </a:p>
        </p:txBody>
      </p:sp>
      <p:sp>
        <p:nvSpPr>
          <p:cNvPr id="3" name="Text Placeholder 2"/>
          <p:cNvSpPr>
            <a:spLocks noGrp="1"/>
          </p:cNvSpPr>
          <p:nvPr>
            <p:ph type="body" idx="1"/>
          </p:nvPr>
        </p:nvSpPr>
        <p:spPr>
          <a:xfrm>
            <a:off x="311945" y="3692783"/>
            <a:ext cx="2445006" cy="107722"/>
          </a:xfrm>
        </p:spPr>
        <p:txBody>
          <a:bodyPr numCol="1" anchor="t" anchorCtr="0"/>
          <a:lstStyle>
            <a:lvl1pPr marL="0" indent="0" algn="ctr">
              <a:buNone/>
              <a:defRPr sz="700" b="1" kern="0" cap="all" spc="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8" name="Text Placeholder 17"/>
          <p:cNvSpPr>
            <a:spLocks noGrp="1"/>
          </p:cNvSpPr>
          <p:nvPr>
            <p:ph type="body" sz="quarter" idx="13"/>
          </p:nvPr>
        </p:nvSpPr>
        <p:spPr>
          <a:xfrm>
            <a:off x="3465488" y="385200"/>
            <a:ext cx="3725959" cy="594009"/>
          </a:xfrm>
        </p:spPr>
        <p:txBody>
          <a:bodyPr numCol="1"/>
          <a:lstStyle>
            <a:lvl1pPr>
              <a:spcBef>
                <a:spcPts val="2400"/>
              </a:spcBef>
              <a:defRPr sz="1100">
                <a:solidFill>
                  <a:schemeClr val="tx2"/>
                </a:solidFill>
                <a:latin typeface="+mj-lt"/>
              </a:defRPr>
            </a:lvl1pPr>
            <a:lvl2pPr marL="0" indent="0">
              <a:lnSpc>
                <a:spcPct val="110000"/>
              </a:lnSpc>
              <a:spcBef>
                <a:spcPts val="600"/>
              </a:spcBef>
              <a:buNone/>
              <a:defRPr sz="800"/>
            </a:lvl2pPr>
            <a:lvl3pPr marL="117475" indent="-117475">
              <a:lnSpc>
                <a:spcPct val="110000"/>
              </a:lnSpc>
              <a:spcBef>
                <a:spcPts val="600"/>
              </a:spcBef>
              <a:defRPr sz="700"/>
            </a:lvl3pPr>
          </a:lstStyle>
          <a:p>
            <a:pPr lvl="0"/>
            <a:r>
              <a:rPr lang="en-US" smtClean="0"/>
              <a:t>Click to edit Master text styles</a:t>
            </a:r>
          </a:p>
          <a:p>
            <a:pPr lvl="1"/>
            <a:r>
              <a:rPr lang="en-US" smtClean="0"/>
              <a:t>Second level</a:t>
            </a:r>
          </a:p>
          <a:p>
            <a:pPr lvl="2"/>
            <a:r>
              <a:rPr lang="en-US" smtClean="0"/>
              <a:t>Third level</a:t>
            </a:r>
          </a:p>
        </p:txBody>
      </p:sp>
      <p:sp>
        <p:nvSpPr>
          <p:cNvPr id="13" name="Footer Placeholder 4"/>
          <p:cNvSpPr>
            <a:spLocks noGrp="1"/>
          </p:cNvSpPr>
          <p:nvPr>
            <p:ph type="ftr" sz="quarter" idx="11"/>
          </p:nvPr>
        </p:nvSpPr>
        <p:spPr>
          <a:xfrm>
            <a:off x="311944" y="4904731"/>
            <a:ext cx="2895600" cy="86627"/>
          </a:xfrm>
        </p:spPr>
        <p:txBody>
          <a:bodyPr vert="horz" lIns="0" tIns="0" rIns="0" bIns="0" numCol="1" rtlCol="0" anchor="ctr">
            <a:spAutoFit/>
          </a:bodyPr>
          <a:lstStyle>
            <a:lvl1pPr>
              <a:defRPr lang="en-US" smtClean="0">
                <a:solidFill>
                  <a:schemeClr val="tx1"/>
                </a:solidFill>
                <a:latin typeface="+mj-lt"/>
              </a:defRPr>
            </a:lvl1pPr>
          </a:lstStyle>
          <a:p>
            <a:r>
              <a:rPr lang="en-US" dirty="0" smtClean="0"/>
              <a:t>Data Analytics Enabling Consultancy Services - CEO Update Meeting 2019.06.28</a:t>
            </a:r>
            <a:endParaRPr lang="en-US" dirty="0"/>
          </a:p>
        </p:txBody>
      </p:sp>
      <p:sp>
        <p:nvSpPr>
          <p:cNvPr id="16" name="TextBox 15"/>
          <p:cNvSpPr txBox="1"/>
          <p:nvPr userDrawn="1"/>
        </p:nvSpPr>
        <p:spPr>
          <a:xfrm>
            <a:off x="311944" y="4800785"/>
            <a:ext cx="2559843" cy="92333"/>
          </a:xfrm>
          <a:prstGeom prst="rect">
            <a:avLst/>
          </a:prstGeom>
          <a:noFill/>
        </p:spPr>
        <p:txBody>
          <a:bodyPr wrap="square" lIns="0" tIns="0" rIns="0" bIns="0" numCol="1" rtlCol="0">
            <a:spAutoFit/>
          </a:bodyPr>
          <a:lstStyle/>
          <a:p>
            <a:r>
              <a:rPr lang="en-US" sz="600" dirty="0" smtClean="0">
                <a:solidFill>
                  <a:schemeClr val="tx1"/>
                </a:solidFill>
                <a:latin typeface="+mj-lt"/>
              </a:rPr>
              <a:t>PwC</a:t>
            </a:r>
            <a:endParaRPr lang="en-US" sz="600" dirty="0">
              <a:solidFill>
                <a:schemeClr val="tx1"/>
              </a:solidFill>
              <a:latin typeface="+mj-lt"/>
            </a:endParaRPr>
          </a:p>
        </p:txBody>
      </p:sp>
      <p:sp>
        <p:nvSpPr>
          <p:cNvPr id="17"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786866851"/>
      </p:ext>
    </p:extLst>
  </p:cSld>
  <p:clrMapOvr>
    <a:masterClrMapping/>
  </p:clrMapOvr>
  <p:timing>
    <p:tnLst>
      <p:par>
        <p:cTn id="1" dur="indefinite" restart="never" nodeType="tmRoot"/>
      </p:par>
    </p:tnLst>
  </p:timing>
</p:sldLayout>
</file>

<file path=ppt/slideLayouts/slideLayout21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17" name="Content Placeholder 2"/>
          <p:cNvSpPr>
            <a:spLocks noGrp="1"/>
          </p:cNvSpPr>
          <p:nvPr>
            <p:ph sz="half" idx="16"/>
          </p:nvPr>
        </p:nvSpPr>
        <p:spPr>
          <a:xfrm>
            <a:off x="6261353" y="2035054"/>
            <a:ext cx="2313840" cy="2592509"/>
          </a:xfrm>
        </p:spPr>
        <p:txBody>
          <a:bodyPr numCol="1">
            <a:noAutofit/>
          </a:bodyPr>
          <a:lstStyle>
            <a:lvl1pPr algn="ctr">
              <a:lnSpc>
                <a:spcPct val="110000"/>
              </a:lnSpc>
              <a:spcBef>
                <a:spcPts val="600"/>
              </a:spcBef>
              <a:spcAft>
                <a:spcPts val="600"/>
              </a:spcAft>
              <a:defRPr sz="2000">
                <a:latin typeface="+mj-lt"/>
              </a:defRPr>
            </a:lvl1pPr>
            <a:lvl2pPr marL="117475" indent="-117475" algn="ctr">
              <a:lnSpc>
                <a:spcPct val="110000"/>
              </a:lnSpc>
              <a:spcBef>
                <a:spcPts val="600"/>
              </a:spcBef>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1" name="Content Placeholder 2"/>
          <p:cNvSpPr>
            <a:spLocks noGrp="1"/>
          </p:cNvSpPr>
          <p:nvPr>
            <p:ph sz="half" idx="17"/>
          </p:nvPr>
        </p:nvSpPr>
        <p:spPr>
          <a:xfrm>
            <a:off x="3419140" y="2035054"/>
            <a:ext cx="2313840" cy="2592509"/>
          </a:xfrm>
        </p:spPr>
        <p:txBody>
          <a:bodyPr numCol="1">
            <a:noAutofit/>
          </a:bodyPr>
          <a:lstStyle>
            <a:lvl1pPr algn="ctr">
              <a:lnSpc>
                <a:spcPct val="110000"/>
              </a:lnSpc>
              <a:spcBef>
                <a:spcPts val="600"/>
              </a:spcBef>
              <a:spcAft>
                <a:spcPts val="600"/>
              </a:spcAft>
              <a:defRPr sz="2000">
                <a:latin typeface="+mj-lt"/>
              </a:defRPr>
            </a:lvl1pPr>
            <a:lvl2pPr marL="117475" indent="-117475" algn="ctr">
              <a:lnSpc>
                <a:spcPct val="110000"/>
              </a:lnSpc>
              <a:spcBef>
                <a:spcPts val="600"/>
              </a:spcBef>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2" name="Content Placeholder 2"/>
          <p:cNvSpPr>
            <a:spLocks noGrp="1"/>
          </p:cNvSpPr>
          <p:nvPr>
            <p:ph sz="half" idx="18"/>
          </p:nvPr>
        </p:nvSpPr>
        <p:spPr>
          <a:xfrm>
            <a:off x="559062" y="2035054"/>
            <a:ext cx="2313840" cy="2592509"/>
          </a:xfrm>
        </p:spPr>
        <p:txBody>
          <a:bodyPr numCol="1">
            <a:noAutofit/>
          </a:bodyPr>
          <a:lstStyle>
            <a:lvl1pPr algn="ctr">
              <a:lnSpc>
                <a:spcPct val="110000"/>
              </a:lnSpc>
              <a:spcBef>
                <a:spcPts val="600"/>
              </a:spcBef>
              <a:spcAft>
                <a:spcPts val="600"/>
              </a:spcAft>
              <a:defRPr sz="2000">
                <a:latin typeface="+mj-lt"/>
              </a:defRPr>
            </a:lvl1pPr>
            <a:lvl2pPr marL="117475" indent="-117475" algn="ctr">
              <a:lnSpc>
                <a:spcPct val="110000"/>
              </a:lnSpc>
              <a:spcBef>
                <a:spcPts val="600"/>
              </a:spcBef>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23" name="Straight Connector 22"/>
          <p:cNvCxnSpPr/>
          <p:nvPr userDrawn="1"/>
        </p:nvCxnSpPr>
        <p:spPr>
          <a:xfrm>
            <a:off x="5953919" y="1478164"/>
            <a:ext cx="0" cy="3073209"/>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a:xfrm>
            <a:off x="3183218" y="1478164"/>
            <a:ext cx="0" cy="3073209"/>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0342799"/>
      </p:ext>
    </p:extLst>
  </p:cSld>
  <p:clrMapOvr>
    <a:masterClrMapping/>
  </p:clrMapOvr>
  <p:timing>
    <p:tnLst>
      <p:par>
        <p:cTn id="1" dur="indefinite" restart="never" nodeType="tmRoot"/>
      </p:par>
    </p:tnLst>
  </p:timing>
</p:sldLayout>
</file>

<file path=ppt/slideLayouts/slideLayout220.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22" name="Content Placeholder 2"/>
          <p:cNvSpPr>
            <a:spLocks noGrp="1"/>
          </p:cNvSpPr>
          <p:nvPr>
            <p:ph sz="half" idx="18"/>
          </p:nvPr>
        </p:nvSpPr>
        <p:spPr>
          <a:xfrm>
            <a:off x="299648" y="2633626"/>
            <a:ext cx="1969163" cy="1993938"/>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grpSp>
        <p:nvGrpSpPr>
          <p:cNvPr id="8" name="Group 7"/>
          <p:cNvGrpSpPr/>
          <p:nvPr userDrawn="1"/>
        </p:nvGrpSpPr>
        <p:grpSpPr>
          <a:xfrm>
            <a:off x="2365072" y="1766923"/>
            <a:ext cx="4386367" cy="2447565"/>
            <a:chOff x="2365072" y="1766923"/>
            <a:chExt cx="4386367" cy="2447565"/>
          </a:xfrm>
        </p:grpSpPr>
        <p:cxnSp>
          <p:nvCxnSpPr>
            <p:cNvPr id="23" name="Straight Connector 22"/>
            <p:cNvCxnSpPr/>
            <p:nvPr userDrawn="1"/>
          </p:nvCxnSpPr>
          <p:spPr>
            <a:xfrm>
              <a:off x="4558256" y="1766923"/>
              <a:ext cx="0" cy="244756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a:xfrm>
              <a:off x="2365072" y="1766923"/>
              <a:ext cx="0" cy="244756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a:off x="6751439" y="1766923"/>
              <a:ext cx="0" cy="244756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grpSp>
      <p:sp>
        <p:nvSpPr>
          <p:cNvPr id="16" name="Content Placeholder 2"/>
          <p:cNvSpPr>
            <a:spLocks noGrp="1"/>
          </p:cNvSpPr>
          <p:nvPr>
            <p:ph sz="half" idx="19"/>
          </p:nvPr>
        </p:nvSpPr>
        <p:spPr>
          <a:xfrm>
            <a:off x="2488190" y="2633626"/>
            <a:ext cx="1969163" cy="1993938"/>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Content Placeholder 2"/>
          <p:cNvSpPr>
            <a:spLocks noGrp="1"/>
          </p:cNvSpPr>
          <p:nvPr>
            <p:ph sz="half" idx="20"/>
          </p:nvPr>
        </p:nvSpPr>
        <p:spPr>
          <a:xfrm>
            <a:off x="4676732" y="2633626"/>
            <a:ext cx="1969163" cy="1993938"/>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9" name="Content Placeholder 2"/>
          <p:cNvSpPr>
            <a:spLocks noGrp="1"/>
          </p:cNvSpPr>
          <p:nvPr>
            <p:ph sz="half" idx="21"/>
          </p:nvPr>
        </p:nvSpPr>
        <p:spPr>
          <a:xfrm>
            <a:off x="6865275" y="2633626"/>
            <a:ext cx="1969163" cy="1993938"/>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57891442"/>
      </p:ext>
    </p:extLst>
  </p:cSld>
  <p:clrMapOvr>
    <a:masterClrMapping/>
  </p:clrMapOvr>
  <p:timing>
    <p:tnLst>
      <p:par>
        <p:cTn id="1" dur="indefinite" restart="never" nodeType="tmRoot"/>
      </p:par>
    </p:tnLst>
  </p:timing>
</p:sldLayout>
</file>

<file path=ppt/slideLayouts/slideLayout221.xml><?xml version="1.0" encoding="utf-8"?>
<p:sldLayout xmlns:a="http://schemas.openxmlformats.org/drawingml/2006/main" xmlns:r="http://schemas.openxmlformats.org/officeDocument/2006/relationships" xmlns:p="http://schemas.openxmlformats.org/presentationml/2006/main" preserve="1" userDrawn="1">
  <p:cSld name="Six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9" name="Content Placeholder 8"/>
          <p:cNvSpPr>
            <a:spLocks noGrp="1"/>
          </p:cNvSpPr>
          <p:nvPr>
            <p:ph sz="quarter" idx="13"/>
          </p:nvPr>
        </p:nvSpPr>
        <p:spPr>
          <a:xfrm>
            <a:off x="309563"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9" name="Content Placeholder 8"/>
          <p:cNvSpPr>
            <a:spLocks noGrp="1"/>
          </p:cNvSpPr>
          <p:nvPr>
            <p:ph sz="quarter" idx="14"/>
          </p:nvPr>
        </p:nvSpPr>
        <p:spPr>
          <a:xfrm>
            <a:off x="1744028"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0" name="Content Placeholder 8"/>
          <p:cNvSpPr>
            <a:spLocks noGrp="1"/>
          </p:cNvSpPr>
          <p:nvPr>
            <p:ph sz="quarter" idx="15"/>
          </p:nvPr>
        </p:nvSpPr>
        <p:spPr>
          <a:xfrm>
            <a:off x="3178493"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1" name="Content Placeholder 8"/>
          <p:cNvSpPr>
            <a:spLocks noGrp="1"/>
          </p:cNvSpPr>
          <p:nvPr>
            <p:ph sz="quarter" idx="16"/>
          </p:nvPr>
        </p:nvSpPr>
        <p:spPr>
          <a:xfrm>
            <a:off x="4612958"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2" name="Content Placeholder 8"/>
          <p:cNvSpPr>
            <a:spLocks noGrp="1"/>
          </p:cNvSpPr>
          <p:nvPr>
            <p:ph sz="quarter" idx="17"/>
          </p:nvPr>
        </p:nvSpPr>
        <p:spPr>
          <a:xfrm>
            <a:off x="6047423"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3" name="Content Placeholder 8"/>
          <p:cNvSpPr>
            <a:spLocks noGrp="1"/>
          </p:cNvSpPr>
          <p:nvPr>
            <p:ph sz="quarter" idx="18"/>
          </p:nvPr>
        </p:nvSpPr>
        <p:spPr>
          <a:xfrm>
            <a:off x="7481888" y="1297342"/>
            <a:ext cx="1352550" cy="1089529"/>
          </a:xfrm>
        </p:spPr>
        <p:txBody>
          <a:bodyPr numCol="1"/>
          <a:lstStyle>
            <a:lvl1pPr>
              <a:defRPr sz="1200">
                <a:latin typeface="+mj-lt"/>
              </a:defRPr>
            </a:lvl1pPr>
            <a:lvl2pPr marL="112713" indent="-112713">
              <a:defRPr sz="1100">
                <a:latin typeface="+mj-lt"/>
              </a:defRPr>
            </a:lvl2pPr>
            <a:lvl3pPr marL="227013" indent="-114300">
              <a:defRPr sz="1000"/>
            </a:lvl3pPr>
            <a:lvl4pPr marL="339725" indent="-112713">
              <a:defRPr sz="900"/>
            </a:lvl4pPr>
            <a:lvl5pPr marL="460375" indent="-120650">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91512789"/>
      </p:ext>
    </p:extLst>
  </p:cSld>
  <p:clrMapOvr>
    <a:masterClrMapping/>
  </p:clrMapOvr>
  <p:timing>
    <p:tnLst>
      <p:par>
        <p:cTn id="1" dur="indefinite" restart="never" nodeType="tmRoot"/>
      </p:par>
    </p:tnLst>
  </p:timing>
</p:sldLayout>
</file>

<file path=ppt/slideLayouts/slideLayout222.xml><?xml version="1.0" encoding="utf-8"?>
<p:sldLayout xmlns:a="http://schemas.openxmlformats.org/drawingml/2006/main" xmlns:r="http://schemas.openxmlformats.org/officeDocument/2006/relationships" xmlns:p="http://schemas.openxmlformats.org/presentationml/2006/main" preserve="1" userDrawn="1">
  <p:cSld name="Six Content with Focus">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3" name="Content Placeholder 2"/>
          <p:cNvSpPr>
            <a:spLocks noGrp="1"/>
          </p:cNvSpPr>
          <p:nvPr>
            <p:ph sz="half" idx="1"/>
          </p:nvPr>
        </p:nvSpPr>
        <p:spPr>
          <a:xfrm>
            <a:off x="309563"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8" name="Text Placeholder 7"/>
          <p:cNvSpPr>
            <a:spLocks noGrp="1"/>
          </p:cNvSpPr>
          <p:nvPr>
            <p:ph type="body" sz="quarter" idx="18"/>
          </p:nvPr>
        </p:nvSpPr>
        <p:spPr>
          <a:xfrm>
            <a:off x="309563" y="3823493"/>
            <a:ext cx="2646768" cy="123111"/>
          </a:xfrm>
        </p:spPr>
        <p:txBody>
          <a:bodyPr numCol="1"/>
          <a:lstStyle>
            <a:lvl1pPr>
              <a:defRPr sz="800">
                <a:solidFill>
                  <a:schemeClr val="tx1"/>
                </a:solidFill>
                <a:latin typeface="+mn-lt"/>
              </a:defRPr>
            </a:lvl1pPr>
          </a:lstStyle>
          <a:p>
            <a:pPr lvl="0"/>
            <a:r>
              <a:rPr lang="en-US" smtClean="0"/>
              <a:t>Click to edit Master text styles</a:t>
            </a:r>
          </a:p>
        </p:txBody>
      </p:sp>
      <p:grpSp>
        <p:nvGrpSpPr>
          <p:cNvPr id="10" name="Group 9"/>
          <p:cNvGrpSpPr/>
          <p:nvPr userDrawn="1"/>
        </p:nvGrpSpPr>
        <p:grpSpPr>
          <a:xfrm>
            <a:off x="1698178" y="1278798"/>
            <a:ext cx="5747656" cy="2502555"/>
            <a:chOff x="1698178" y="1278798"/>
            <a:chExt cx="5747656" cy="2502555"/>
          </a:xfrm>
        </p:grpSpPr>
        <p:cxnSp>
          <p:nvCxnSpPr>
            <p:cNvPr id="19" name="Straight Connector 18"/>
            <p:cNvCxnSpPr/>
            <p:nvPr userDrawn="1"/>
          </p:nvCxnSpPr>
          <p:spPr>
            <a:xfrm>
              <a:off x="4572006"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a:xfrm>
              <a:off x="6008920"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a:xfrm>
              <a:off x="7445834"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a:xfrm>
              <a:off x="3135092"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a:xfrm>
              <a:off x="1698178"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userDrawn="1"/>
        </p:nvGrpSpPr>
        <p:grpSpPr>
          <a:xfrm>
            <a:off x="1698178" y="4207617"/>
            <a:ext cx="5747656" cy="412510"/>
            <a:chOff x="1698178" y="1278798"/>
            <a:chExt cx="5747656" cy="2502555"/>
          </a:xfrm>
        </p:grpSpPr>
        <p:cxnSp>
          <p:nvCxnSpPr>
            <p:cNvPr id="25" name="Straight Connector 24"/>
            <p:cNvCxnSpPr/>
            <p:nvPr userDrawn="1"/>
          </p:nvCxnSpPr>
          <p:spPr>
            <a:xfrm>
              <a:off x="4572006"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a:off x="6008920"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a:off x="7445834"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a:off x="3135092"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userDrawn="1"/>
          </p:nvCxnSpPr>
          <p:spPr>
            <a:xfrm>
              <a:off x="1698178"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grpSp>
      <p:sp>
        <p:nvSpPr>
          <p:cNvPr id="13" name="Text Placeholder 12"/>
          <p:cNvSpPr>
            <a:spLocks noGrp="1"/>
          </p:cNvSpPr>
          <p:nvPr>
            <p:ph type="body" sz="quarter" idx="19" hasCustomPrompt="1"/>
          </p:nvPr>
        </p:nvSpPr>
        <p:spPr>
          <a:xfrm>
            <a:off x="542925"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30" name="Text Placeholder 12"/>
          <p:cNvSpPr>
            <a:spLocks noGrp="1"/>
          </p:cNvSpPr>
          <p:nvPr>
            <p:ph type="body" sz="quarter" idx="20" hasCustomPrompt="1"/>
          </p:nvPr>
        </p:nvSpPr>
        <p:spPr>
          <a:xfrm>
            <a:off x="1981214"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31" name="Text Placeholder 12"/>
          <p:cNvSpPr>
            <a:spLocks noGrp="1"/>
          </p:cNvSpPr>
          <p:nvPr>
            <p:ph type="body" sz="quarter" idx="21" hasCustomPrompt="1"/>
          </p:nvPr>
        </p:nvSpPr>
        <p:spPr>
          <a:xfrm>
            <a:off x="3419503"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32" name="Text Placeholder 12"/>
          <p:cNvSpPr>
            <a:spLocks noGrp="1"/>
          </p:cNvSpPr>
          <p:nvPr>
            <p:ph type="body" sz="quarter" idx="22" hasCustomPrompt="1"/>
          </p:nvPr>
        </p:nvSpPr>
        <p:spPr>
          <a:xfrm>
            <a:off x="4857792"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33" name="Text Placeholder 12"/>
          <p:cNvSpPr>
            <a:spLocks noGrp="1"/>
          </p:cNvSpPr>
          <p:nvPr>
            <p:ph type="body" sz="quarter" idx="23" hasCustomPrompt="1"/>
          </p:nvPr>
        </p:nvSpPr>
        <p:spPr>
          <a:xfrm>
            <a:off x="6296081"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34" name="Text Placeholder 12"/>
          <p:cNvSpPr>
            <a:spLocks noGrp="1"/>
          </p:cNvSpPr>
          <p:nvPr>
            <p:ph type="body" sz="quarter" idx="24" hasCustomPrompt="1"/>
          </p:nvPr>
        </p:nvSpPr>
        <p:spPr>
          <a:xfrm>
            <a:off x="7734371" y="4255000"/>
            <a:ext cx="879475" cy="307777"/>
          </a:xfrm>
        </p:spPr>
        <p:txBody>
          <a:bodyPr numCol="1"/>
          <a:lstStyle>
            <a:lvl1pPr algn="ctr">
              <a:defRPr sz="2000">
                <a:solidFill>
                  <a:schemeClr val="tx2"/>
                </a:solidFill>
                <a:latin typeface="+mj-lt"/>
              </a:defRPr>
            </a:lvl1pPr>
          </a:lstStyle>
          <a:p>
            <a:pPr lvl="0"/>
            <a:r>
              <a:rPr lang="en-US" dirty="0" smtClean="0"/>
              <a:t>XX%</a:t>
            </a:r>
          </a:p>
        </p:txBody>
      </p:sp>
      <p:sp>
        <p:nvSpPr>
          <p:cNvPr id="41" name="Content Placeholder 2"/>
          <p:cNvSpPr>
            <a:spLocks noGrp="1"/>
          </p:cNvSpPr>
          <p:nvPr>
            <p:ph sz="half" idx="31"/>
          </p:nvPr>
        </p:nvSpPr>
        <p:spPr>
          <a:xfrm>
            <a:off x="1745067"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2" name="Content Placeholder 2"/>
          <p:cNvSpPr>
            <a:spLocks noGrp="1"/>
          </p:cNvSpPr>
          <p:nvPr>
            <p:ph sz="half" idx="32"/>
          </p:nvPr>
        </p:nvSpPr>
        <p:spPr>
          <a:xfrm>
            <a:off x="3180571"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3" name="Content Placeholder 2"/>
          <p:cNvSpPr>
            <a:spLocks noGrp="1"/>
          </p:cNvSpPr>
          <p:nvPr>
            <p:ph sz="half" idx="33"/>
          </p:nvPr>
        </p:nvSpPr>
        <p:spPr>
          <a:xfrm>
            <a:off x="4616075"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4" name="Content Placeholder 2"/>
          <p:cNvSpPr>
            <a:spLocks noGrp="1"/>
          </p:cNvSpPr>
          <p:nvPr>
            <p:ph sz="half" idx="34"/>
          </p:nvPr>
        </p:nvSpPr>
        <p:spPr>
          <a:xfrm>
            <a:off x="6051579"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5" name="Content Placeholder 2"/>
          <p:cNvSpPr>
            <a:spLocks noGrp="1"/>
          </p:cNvSpPr>
          <p:nvPr>
            <p:ph sz="half" idx="35"/>
          </p:nvPr>
        </p:nvSpPr>
        <p:spPr>
          <a:xfrm>
            <a:off x="7487084"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7" name="Text Placeholder 46"/>
          <p:cNvSpPr>
            <a:spLocks noGrp="1"/>
          </p:cNvSpPr>
          <p:nvPr>
            <p:ph type="body" sz="quarter" idx="36"/>
          </p:nvPr>
        </p:nvSpPr>
        <p:spPr>
          <a:xfrm>
            <a:off x="377847"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sp>
        <p:nvSpPr>
          <p:cNvPr id="48" name="Text Placeholder 46"/>
          <p:cNvSpPr>
            <a:spLocks noGrp="1"/>
          </p:cNvSpPr>
          <p:nvPr>
            <p:ph type="body" sz="quarter" idx="37"/>
          </p:nvPr>
        </p:nvSpPr>
        <p:spPr>
          <a:xfrm>
            <a:off x="1817570"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sp>
        <p:nvSpPr>
          <p:cNvPr id="49" name="Text Placeholder 46"/>
          <p:cNvSpPr>
            <a:spLocks noGrp="1"/>
          </p:cNvSpPr>
          <p:nvPr>
            <p:ph type="body" sz="quarter" idx="38"/>
          </p:nvPr>
        </p:nvSpPr>
        <p:spPr>
          <a:xfrm>
            <a:off x="3257293"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sp>
        <p:nvSpPr>
          <p:cNvPr id="50" name="Text Placeholder 46"/>
          <p:cNvSpPr>
            <a:spLocks noGrp="1"/>
          </p:cNvSpPr>
          <p:nvPr>
            <p:ph type="body" sz="quarter" idx="39"/>
          </p:nvPr>
        </p:nvSpPr>
        <p:spPr>
          <a:xfrm>
            <a:off x="4697016"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sp>
        <p:nvSpPr>
          <p:cNvPr id="51" name="Text Placeholder 46"/>
          <p:cNvSpPr>
            <a:spLocks noGrp="1"/>
          </p:cNvSpPr>
          <p:nvPr>
            <p:ph type="body" sz="quarter" idx="40"/>
          </p:nvPr>
        </p:nvSpPr>
        <p:spPr>
          <a:xfrm>
            <a:off x="6136739"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sp>
        <p:nvSpPr>
          <p:cNvPr id="52" name="Text Placeholder 46"/>
          <p:cNvSpPr>
            <a:spLocks noGrp="1"/>
          </p:cNvSpPr>
          <p:nvPr>
            <p:ph type="body" sz="quarter" idx="41"/>
          </p:nvPr>
        </p:nvSpPr>
        <p:spPr>
          <a:xfrm>
            <a:off x="7576460" y="1976708"/>
            <a:ext cx="1209675" cy="215444"/>
          </a:xfrm>
        </p:spPr>
        <p:txBody>
          <a:bodyPr numCol="1"/>
          <a:lstStyle>
            <a:lvl1pPr marL="57150" indent="-57150">
              <a:spcBef>
                <a:spcPts val="400"/>
              </a:spcBef>
              <a:buFont typeface="Wingdings" panose="05000000000000000000" pitchFamily="2" charset="2"/>
              <a:buChar char="§"/>
              <a:defRPr sz="700">
                <a:latin typeface="+mn-lt"/>
              </a:defRPr>
            </a:lvl1pPr>
          </a:lstStyle>
          <a:p>
            <a:pPr lvl="0"/>
            <a:r>
              <a:rPr lang="en-US" smtClean="0"/>
              <a:t>Click to edit Master text styles</a:t>
            </a:r>
          </a:p>
        </p:txBody>
      </p:sp>
      <p:cxnSp>
        <p:nvCxnSpPr>
          <p:cNvPr id="53" name="Straight Connector 52"/>
          <p:cNvCxnSpPr/>
          <p:nvPr userDrawn="1"/>
        </p:nvCxnSpPr>
        <p:spPr>
          <a:xfrm flipV="1">
            <a:off x="310541" y="4016262"/>
            <a:ext cx="8496578" cy="1"/>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userDrawn="1"/>
        </p:nvCxnSpPr>
        <p:spPr>
          <a:xfrm flipV="1">
            <a:off x="853680" y="1857455"/>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userDrawn="1"/>
        </p:nvCxnSpPr>
        <p:spPr>
          <a:xfrm flipV="1">
            <a:off x="2285093" y="1857456"/>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userDrawn="1"/>
        </p:nvCxnSpPr>
        <p:spPr>
          <a:xfrm flipV="1">
            <a:off x="3716506" y="1857456"/>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userDrawn="1"/>
        </p:nvCxnSpPr>
        <p:spPr>
          <a:xfrm flipV="1">
            <a:off x="5147919" y="1857456"/>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userDrawn="1"/>
        </p:nvCxnSpPr>
        <p:spPr>
          <a:xfrm flipV="1">
            <a:off x="6579332" y="1858611"/>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userDrawn="1"/>
        </p:nvCxnSpPr>
        <p:spPr>
          <a:xfrm flipV="1">
            <a:off x="8010747" y="1857454"/>
            <a:ext cx="273851" cy="1"/>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0257748"/>
      </p:ext>
    </p:extLst>
  </p:cSld>
  <p:clrMapOvr>
    <a:masterClrMapping/>
  </p:clrMapOvr>
  <p:timing>
    <p:tnLst>
      <p:par>
        <p:cTn id="1" dur="indefinite" restart="never" nodeType="tmRoot"/>
      </p:par>
    </p:tnLst>
  </p:timing>
</p:sldLayout>
</file>

<file path=ppt/slideLayouts/slideLayout223.xml><?xml version="1.0" encoding="utf-8"?>
<p:sldLayout xmlns:a="http://schemas.openxmlformats.org/drawingml/2006/main" xmlns:r="http://schemas.openxmlformats.org/officeDocument/2006/relationships" xmlns:p="http://schemas.openxmlformats.org/presentationml/2006/main" preserve="1" userDrawn="1">
  <p:cSld name="Six Content with Quotes">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dirty="0"/>
          </a:p>
        </p:txBody>
      </p:sp>
      <p:sp>
        <p:nvSpPr>
          <p:cNvPr id="3" name="Content Placeholder 2"/>
          <p:cNvSpPr>
            <a:spLocks noGrp="1"/>
          </p:cNvSpPr>
          <p:nvPr>
            <p:ph sz="half" idx="1"/>
          </p:nvPr>
        </p:nvSpPr>
        <p:spPr>
          <a:xfrm>
            <a:off x="309563"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grpSp>
        <p:nvGrpSpPr>
          <p:cNvPr id="9" name="Group 8"/>
          <p:cNvGrpSpPr/>
          <p:nvPr userDrawn="1"/>
        </p:nvGrpSpPr>
        <p:grpSpPr>
          <a:xfrm>
            <a:off x="1698178" y="1278799"/>
            <a:ext cx="5747656" cy="687506"/>
            <a:chOff x="1698178" y="1278798"/>
            <a:chExt cx="5747656" cy="2502555"/>
          </a:xfrm>
        </p:grpSpPr>
        <p:cxnSp>
          <p:nvCxnSpPr>
            <p:cNvPr id="19" name="Straight Connector 18"/>
            <p:cNvCxnSpPr/>
            <p:nvPr userDrawn="1"/>
          </p:nvCxnSpPr>
          <p:spPr>
            <a:xfrm>
              <a:off x="4572006"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a:xfrm>
              <a:off x="6008920"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a:xfrm>
              <a:off x="7445834"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a:xfrm>
              <a:off x="3135092"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a:xfrm>
              <a:off x="1698178" y="1278798"/>
              <a:ext cx="0" cy="2502555"/>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grpSp>
      <p:sp>
        <p:nvSpPr>
          <p:cNvPr id="41" name="Content Placeholder 2"/>
          <p:cNvSpPr>
            <a:spLocks noGrp="1"/>
          </p:cNvSpPr>
          <p:nvPr userDrawn="1">
            <p:ph sz="half" idx="31"/>
          </p:nvPr>
        </p:nvSpPr>
        <p:spPr>
          <a:xfrm>
            <a:off x="1745067"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2" name="Content Placeholder 2"/>
          <p:cNvSpPr>
            <a:spLocks noGrp="1"/>
          </p:cNvSpPr>
          <p:nvPr userDrawn="1">
            <p:ph sz="half" idx="32"/>
          </p:nvPr>
        </p:nvSpPr>
        <p:spPr>
          <a:xfrm>
            <a:off x="3180571"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3" name="Content Placeholder 2"/>
          <p:cNvSpPr>
            <a:spLocks noGrp="1"/>
          </p:cNvSpPr>
          <p:nvPr userDrawn="1">
            <p:ph sz="half" idx="33"/>
          </p:nvPr>
        </p:nvSpPr>
        <p:spPr>
          <a:xfrm>
            <a:off x="4616075"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4" name="Content Placeholder 2"/>
          <p:cNvSpPr>
            <a:spLocks noGrp="1"/>
          </p:cNvSpPr>
          <p:nvPr userDrawn="1">
            <p:ph sz="half" idx="34"/>
          </p:nvPr>
        </p:nvSpPr>
        <p:spPr>
          <a:xfrm>
            <a:off x="6051579"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sp>
        <p:nvSpPr>
          <p:cNvPr id="45" name="Content Placeholder 2"/>
          <p:cNvSpPr>
            <a:spLocks noGrp="1"/>
          </p:cNvSpPr>
          <p:nvPr userDrawn="1">
            <p:ph sz="half" idx="35"/>
          </p:nvPr>
        </p:nvSpPr>
        <p:spPr>
          <a:xfrm>
            <a:off x="7487084" y="1292548"/>
            <a:ext cx="1340482" cy="488126"/>
          </a:xfrm>
        </p:spPr>
        <p:txBody>
          <a:bodyPr numCol="1"/>
          <a:lstStyle>
            <a:lvl1pPr algn="ctr">
              <a:defRPr sz="1200">
                <a:solidFill>
                  <a:schemeClr val="tx2"/>
                </a:solidFill>
                <a:latin typeface="+mj-lt"/>
              </a:defRPr>
            </a:lvl1pPr>
            <a:lvl2pPr marL="0" indent="0" algn="ctr">
              <a:buNone/>
              <a:defRPr sz="800"/>
            </a:lvl2pPr>
            <a:lvl3pPr marL="227013" indent="-109538">
              <a:defRPr sz="500"/>
            </a:lvl3pPr>
            <a:lvl4pPr marL="344488" indent="-117475">
              <a:defRPr sz="400"/>
            </a:lvl4pPr>
            <a:lvl5pPr marL="460375" indent="-115888">
              <a:defRPr sz="5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p:txBody>
      </p:sp>
      <p:cxnSp>
        <p:nvCxnSpPr>
          <p:cNvPr id="46" name="Straight Connector 45"/>
          <p:cNvCxnSpPr/>
          <p:nvPr userDrawn="1"/>
        </p:nvCxnSpPr>
        <p:spPr>
          <a:xfrm>
            <a:off x="4558830" y="2620607"/>
            <a:ext cx="0" cy="1992644"/>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userDrawn="1"/>
        </p:nvCxnSpPr>
        <p:spPr>
          <a:xfrm>
            <a:off x="0" y="2278566"/>
            <a:ext cx="9144000" cy="0"/>
          </a:xfrm>
          <a:prstGeom prst="line">
            <a:avLst/>
          </a:prstGeom>
          <a:ln w="9525">
            <a:solidFill>
              <a:srgbClr val="CCCCCC"/>
            </a:solidFill>
            <a:miter lim="800000"/>
          </a:ln>
        </p:spPr>
        <p:style>
          <a:lnRef idx="1">
            <a:schemeClr val="accent1"/>
          </a:lnRef>
          <a:fillRef idx="0">
            <a:schemeClr val="accent1"/>
          </a:fillRef>
          <a:effectRef idx="0">
            <a:schemeClr val="accent1"/>
          </a:effectRef>
          <a:fontRef idx="minor">
            <a:schemeClr val="tx1"/>
          </a:fontRef>
        </p:style>
      </p:cxnSp>
      <p:sp>
        <p:nvSpPr>
          <p:cNvPr id="63" name="Text Placeholder 2"/>
          <p:cNvSpPr>
            <a:spLocks noGrp="1"/>
          </p:cNvSpPr>
          <p:nvPr>
            <p:ph type="body" idx="36"/>
          </p:nvPr>
        </p:nvSpPr>
        <p:spPr>
          <a:xfrm>
            <a:off x="1087901" y="4134632"/>
            <a:ext cx="2445006" cy="107722"/>
          </a:xfrm>
        </p:spPr>
        <p:txBody>
          <a:bodyPr numCol="1" anchor="t" anchorCtr="0"/>
          <a:lstStyle>
            <a:lvl1pPr marL="0" indent="0" algn="ctr">
              <a:spcBef>
                <a:spcPts val="0"/>
              </a:spcBef>
              <a:buNone/>
              <a:defRPr sz="700"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4" name="Text Placeholder 2"/>
          <p:cNvSpPr>
            <a:spLocks noGrp="1"/>
          </p:cNvSpPr>
          <p:nvPr>
            <p:ph type="body" idx="37"/>
          </p:nvPr>
        </p:nvSpPr>
        <p:spPr>
          <a:xfrm>
            <a:off x="5522397" y="4134632"/>
            <a:ext cx="2445006" cy="107722"/>
          </a:xfrm>
        </p:spPr>
        <p:txBody>
          <a:bodyPr numCol="1" anchor="t" anchorCtr="0"/>
          <a:lstStyle>
            <a:lvl1pPr marL="0" indent="0" algn="ctr">
              <a:spcBef>
                <a:spcPts val="0"/>
              </a:spcBef>
              <a:buNone/>
              <a:defRPr sz="700"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5" name="Text Placeholder 14"/>
          <p:cNvSpPr>
            <a:spLocks noGrp="1"/>
          </p:cNvSpPr>
          <p:nvPr>
            <p:ph type="body" sz="quarter" idx="38" hasCustomPrompt="1"/>
          </p:nvPr>
        </p:nvSpPr>
        <p:spPr>
          <a:xfrm>
            <a:off x="749396" y="3726140"/>
            <a:ext cx="3122016" cy="184666"/>
          </a:xfrm>
        </p:spPr>
        <p:txBody>
          <a:bodyPr numCol="1" anchor="b" anchorCtr="0"/>
          <a:lstStyle>
            <a:lvl1pPr algn="ctr">
              <a:defRPr sz="1200" baseline="0">
                <a:solidFill>
                  <a:schemeClr val="bg2"/>
                </a:solidFill>
                <a:latin typeface="+mj-lt"/>
              </a:defRPr>
            </a:lvl1pPr>
          </a:lstStyle>
          <a:p>
            <a:pPr lvl="0"/>
            <a:r>
              <a:rPr lang="en-US" dirty="0" smtClean="0"/>
              <a:t>Click to edit master text style</a:t>
            </a:r>
          </a:p>
        </p:txBody>
      </p:sp>
      <p:sp>
        <p:nvSpPr>
          <p:cNvPr id="66" name="Text Placeholder 14"/>
          <p:cNvSpPr>
            <a:spLocks noGrp="1"/>
          </p:cNvSpPr>
          <p:nvPr>
            <p:ph type="body" sz="quarter" idx="39" hasCustomPrompt="1"/>
          </p:nvPr>
        </p:nvSpPr>
        <p:spPr>
          <a:xfrm>
            <a:off x="5047069" y="3633807"/>
            <a:ext cx="3395662" cy="276999"/>
          </a:xfrm>
        </p:spPr>
        <p:txBody>
          <a:bodyPr numCol="1" anchor="b" anchorCtr="0"/>
          <a:lstStyle>
            <a:lvl1pPr algn="ctr">
              <a:defRPr sz="1800" baseline="0">
                <a:solidFill>
                  <a:schemeClr val="bg2"/>
                </a:solidFill>
                <a:latin typeface="+mj-lt"/>
              </a:defRPr>
            </a:lvl1pPr>
          </a:lstStyle>
          <a:p>
            <a:pPr lvl="0"/>
            <a:r>
              <a:rPr lang="en-US" dirty="0" smtClean="0"/>
              <a:t>Click to edit master text style</a:t>
            </a:r>
          </a:p>
        </p:txBody>
      </p:sp>
    </p:spTree>
    <p:extLst>
      <p:ext uri="{BB962C8B-B14F-4D97-AF65-F5344CB8AC3E}">
        <p14:creationId xmlns:p14="http://schemas.microsoft.com/office/powerpoint/2010/main" val="2000335557"/>
      </p:ext>
    </p:extLst>
  </p:cSld>
  <p:clrMapOvr>
    <a:masterClrMapping/>
  </p:clrMapOvr>
  <p:timing>
    <p:tnLst>
      <p:par>
        <p:cTn id="1" dur="indefinite" restart="never" nodeType="tmRoot"/>
      </p:par>
    </p:tnLst>
  </p:timing>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Three Content with Exhibits">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cxnSp>
        <p:nvCxnSpPr>
          <p:cNvPr id="46" name="Straight Connector 45"/>
          <p:cNvCxnSpPr/>
          <p:nvPr userDrawn="1"/>
        </p:nvCxnSpPr>
        <p:spPr>
          <a:xfrm>
            <a:off x="4572000" y="1348723"/>
            <a:ext cx="0" cy="1751987"/>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sp>
        <p:nvSpPr>
          <p:cNvPr id="64" name="Text Placeholder 2"/>
          <p:cNvSpPr>
            <a:spLocks noGrp="1"/>
          </p:cNvSpPr>
          <p:nvPr>
            <p:ph type="body" idx="37"/>
          </p:nvPr>
        </p:nvSpPr>
        <p:spPr>
          <a:xfrm>
            <a:off x="5563647" y="2658303"/>
            <a:ext cx="2445006" cy="107722"/>
          </a:xfrm>
        </p:spPr>
        <p:txBody>
          <a:bodyPr numCol="1" anchor="t" anchorCtr="0"/>
          <a:lstStyle>
            <a:lvl1pPr marL="0" indent="0" algn="ctr">
              <a:spcBef>
                <a:spcPts val="0"/>
              </a:spcBef>
              <a:buNone/>
              <a:defRPr sz="700" b="1"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6" name="Text Placeholder 14"/>
          <p:cNvSpPr>
            <a:spLocks noGrp="1"/>
          </p:cNvSpPr>
          <p:nvPr>
            <p:ph type="body" sz="quarter" idx="39" hasCustomPrompt="1"/>
          </p:nvPr>
        </p:nvSpPr>
        <p:spPr>
          <a:xfrm>
            <a:off x="5088319" y="2298259"/>
            <a:ext cx="3395662" cy="203133"/>
          </a:xfrm>
        </p:spPr>
        <p:txBody>
          <a:bodyPr numCol="1" anchor="b" anchorCtr="0"/>
          <a:lstStyle>
            <a:lvl1pPr algn="ctr">
              <a:lnSpc>
                <a:spcPct val="110000"/>
              </a:lnSpc>
              <a:defRPr sz="1200" baseline="0">
                <a:solidFill>
                  <a:schemeClr val="bg2"/>
                </a:solidFill>
                <a:latin typeface="+mj-lt"/>
              </a:defRPr>
            </a:lvl1pPr>
          </a:lstStyle>
          <a:p>
            <a:pPr lvl="0"/>
            <a:r>
              <a:rPr lang="en-US" dirty="0" smtClean="0"/>
              <a:t>Click to edit master text style</a:t>
            </a:r>
          </a:p>
        </p:txBody>
      </p:sp>
      <p:sp>
        <p:nvSpPr>
          <p:cNvPr id="10" name="Text Placeholder 9"/>
          <p:cNvSpPr>
            <a:spLocks noGrp="1"/>
          </p:cNvSpPr>
          <p:nvPr>
            <p:ph type="body" sz="quarter" idx="40"/>
          </p:nvPr>
        </p:nvSpPr>
        <p:spPr>
          <a:xfrm>
            <a:off x="315900" y="1305975"/>
            <a:ext cx="4097338" cy="521681"/>
          </a:xfrm>
        </p:spPr>
        <p:txBody>
          <a:bodyPr numCol="1"/>
          <a:lstStyle>
            <a:lvl1pPr>
              <a:defRPr>
                <a:latin typeface="+mj-lt"/>
              </a:defRPr>
            </a:lvl1pPr>
            <a:lvl2pPr marL="0" indent="0">
              <a:lnSpc>
                <a:spcPct val="110000"/>
              </a:lnSpc>
              <a:spcBef>
                <a:spcPts val="1200"/>
              </a:spcBef>
              <a:buNone/>
              <a:defRPr sz="900"/>
            </a:lvl2pPr>
          </a:lstStyle>
          <a:p>
            <a:pPr lvl="0"/>
            <a:r>
              <a:rPr lang="en-US" smtClean="0"/>
              <a:t>Click to edit Master text styles</a:t>
            </a:r>
          </a:p>
          <a:p>
            <a:pPr lvl="1"/>
            <a:r>
              <a:rPr lang="en-US" smtClean="0"/>
              <a:t>Second level</a:t>
            </a:r>
          </a:p>
        </p:txBody>
      </p:sp>
      <p:cxnSp>
        <p:nvCxnSpPr>
          <p:cNvPr id="12" name="Straight Connector 11"/>
          <p:cNvCxnSpPr/>
          <p:nvPr userDrawn="1"/>
        </p:nvCxnSpPr>
        <p:spPr>
          <a:xfrm>
            <a:off x="391886" y="3348217"/>
            <a:ext cx="8346478" cy="0"/>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265370"/>
      </p:ext>
    </p:extLst>
  </p:cSld>
  <p:clrMapOvr>
    <a:masterClrMapping/>
  </p:clrMapOvr>
  <p:timing>
    <p:tnLst>
      <p:par>
        <p:cTn id="1" dur="indefinite" restart="never" nodeType="tmRoot"/>
      </p:par>
    </p:tnLst>
  </p:timing>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Quadra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mtClean="0"/>
              <a:t>Click to edit Master title style</a:t>
            </a:r>
            <a:endParaRPr lang="en-US" dirty="0"/>
          </a:p>
        </p:txBody>
      </p:sp>
      <p:sp>
        <p:nvSpPr>
          <p:cNvPr id="6" name="Footer Placeholder 5"/>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vl1pPr>
          </a:lstStyle>
          <a:p>
            <a:r>
              <a:rPr lang="en-US" dirty="0" smtClean="0"/>
              <a:t>Data Analytics Enabling Consultancy Services - CEO Update Meeting 2019.06.28</a:t>
            </a:r>
            <a:endParaRPr lang="en-US" dirty="0"/>
          </a:p>
        </p:txBody>
      </p:sp>
      <p:sp>
        <p:nvSpPr>
          <p:cNvPr id="7" name="Slide Number Placeholder 6"/>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22" name="Content Placeholder 2"/>
          <p:cNvSpPr>
            <a:spLocks noGrp="1"/>
          </p:cNvSpPr>
          <p:nvPr>
            <p:ph sz="half" idx="18"/>
          </p:nvPr>
        </p:nvSpPr>
        <p:spPr>
          <a:xfrm>
            <a:off x="479840" y="1709104"/>
            <a:ext cx="3839222" cy="577089"/>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p:txBody>
      </p:sp>
      <p:cxnSp>
        <p:nvCxnSpPr>
          <p:cNvPr id="23" name="Straight Connector 22"/>
          <p:cNvCxnSpPr/>
          <p:nvPr userDrawn="1"/>
        </p:nvCxnSpPr>
        <p:spPr>
          <a:xfrm>
            <a:off x="4558256" y="1533173"/>
            <a:ext cx="0" cy="3073203"/>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flipV="1">
            <a:off x="4941837" y="3069774"/>
            <a:ext cx="3726341" cy="1"/>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flipV="1">
            <a:off x="536281" y="3069774"/>
            <a:ext cx="3726341" cy="1"/>
          </a:xfrm>
          <a:prstGeom prst="line">
            <a:avLst/>
          </a:prstGeom>
          <a:ln w="9525">
            <a:solidFill>
              <a:srgbClr val="CCCCCC"/>
            </a:solidFill>
          </a:ln>
        </p:spPr>
        <p:style>
          <a:lnRef idx="1">
            <a:schemeClr val="accent1"/>
          </a:lnRef>
          <a:fillRef idx="0">
            <a:schemeClr val="accent1"/>
          </a:fillRef>
          <a:effectRef idx="0">
            <a:schemeClr val="accent1"/>
          </a:effectRef>
          <a:fontRef idx="minor">
            <a:schemeClr val="tx1"/>
          </a:fontRef>
        </p:style>
      </p:cxnSp>
      <p:sp>
        <p:nvSpPr>
          <p:cNvPr id="20" name="Text Placeholder 2"/>
          <p:cNvSpPr>
            <a:spLocks noGrp="1"/>
          </p:cNvSpPr>
          <p:nvPr>
            <p:ph type="body" idx="1"/>
          </p:nvPr>
        </p:nvSpPr>
        <p:spPr>
          <a:xfrm>
            <a:off x="1176948" y="2425262"/>
            <a:ext cx="2445006" cy="107722"/>
          </a:xfrm>
        </p:spPr>
        <p:txBody>
          <a:bodyPr numCol="1" anchor="t" anchorCtr="0"/>
          <a:lstStyle>
            <a:lvl1pPr marL="0" indent="0" algn="ctr">
              <a:buNone/>
              <a:defRPr sz="700" b="1"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1" name="Content Placeholder 2"/>
          <p:cNvSpPr>
            <a:spLocks noGrp="1"/>
          </p:cNvSpPr>
          <p:nvPr>
            <p:ph sz="half" idx="19"/>
          </p:nvPr>
        </p:nvSpPr>
        <p:spPr>
          <a:xfrm>
            <a:off x="4885396" y="1709104"/>
            <a:ext cx="3839222" cy="577089"/>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p:txBody>
      </p:sp>
      <p:sp>
        <p:nvSpPr>
          <p:cNvPr id="25" name="Text Placeholder 2"/>
          <p:cNvSpPr>
            <a:spLocks noGrp="1"/>
          </p:cNvSpPr>
          <p:nvPr>
            <p:ph type="body" idx="20"/>
          </p:nvPr>
        </p:nvSpPr>
        <p:spPr>
          <a:xfrm>
            <a:off x="5582504" y="2425262"/>
            <a:ext cx="2445006" cy="107722"/>
          </a:xfrm>
        </p:spPr>
        <p:txBody>
          <a:bodyPr numCol="1" anchor="t" anchorCtr="0"/>
          <a:lstStyle>
            <a:lvl1pPr marL="0" indent="0" algn="ctr">
              <a:buNone/>
              <a:defRPr sz="700" b="1"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6" name="Content Placeholder 2"/>
          <p:cNvSpPr>
            <a:spLocks noGrp="1"/>
          </p:cNvSpPr>
          <p:nvPr>
            <p:ph sz="half" idx="21"/>
          </p:nvPr>
        </p:nvSpPr>
        <p:spPr>
          <a:xfrm>
            <a:off x="479840" y="3489776"/>
            <a:ext cx="3839222" cy="577089"/>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p:txBody>
      </p:sp>
      <p:sp>
        <p:nvSpPr>
          <p:cNvPr id="27" name="Text Placeholder 2"/>
          <p:cNvSpPr>
            <a:spLocks noGrp="1"/>
          </p:cNvSpPr>
          <p:nvPr>
            <p:ph type="body" idx="22"/>
          </p:nvPr>
        </p:nvSpPr>
        <p:spPr>
          <a:xfrm>
            <a:off x="1176948" y="4205934"/>
            <a:ext cx="2445006" cy="107722"/>
          </a:xfrm>
        </p:spPr>
        <p:txBody>
          <a:bodyPr numCol="1" anchor="t" anchorCtr="0"/>
          <a:lstStyle>
            <a:lvl1pPr marL="0" indent="0" algn="ctr">
              <a:buNone/>
              <a:defRPr sz="700" b="1"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8" name="Content Placeholder 2"/>
          <p:cNvSpPr>
            <a:spLocks noGrp="1"/>
          </p:cNvSpPr>
          <p:nvPr>
            <p:ph sz="half" idx="23"/>
          </p:nvPr>
        </p:nvSpPr>
        <p:spPr>
          <a:xfrm>
            <a:off x="4885396" y="3489776"/>
            <a:ext cx="3839222" cy="577089"/>
          </a:xfrm>
        </p:spPr>
        <p:txBody>
          <a:bodyPr numCol="1">
            <a:noAutofit/>
          </a:bodyPr>
          <a:lstStyle>
            <a:lvl1pPr algn="ctr">
              <a:lnSpc>
                <a:spcPct val="110000"/>
              </a:lnSpc>
              <a:spcBef>
                <a:spcPts val="600"/>
              </a:spcBef>
              <a:spcAft>
                <a:spcPts val="0"/>
              </a:spcAft>
              <a:defRPr sz="2000">
                <a:latin typeface="+mj-lt"/>
              </a:defRPr>
            </a:lvl1pPr>
            <a:lvl2pPr marL="0" indent="0" algn="ctr">
              <a:lnSpc>
                <a:spcPct val="110000"/>
              </a:lnSpc>
              <a:spcBef>
                <a:spcPts val="300"/>
              </a:spcBef>
              <a:buNone/>
              <a:defRPr sz="800"/>
            </a:lvl2pPr>
            <a:lvl3pPr marL="227013" indent="-109538" algn="ctr">
              <a:lnSpc>
                <a:spcPct val="110000"/>
              </a:lnSpc>
              <a:defRPr sz="800"/>
            </a:lvl3pPr>
            <a:lvl4pPr marL="344488" indent="-117475" algn="ctr">
              <a:lnSpc>
                <a:spcPct val="110000"/>
              </a:lnSpc>
              <a:defRPr sz="700"/>
            </a:lvl4pPr>
            <a:lvl5pPr marL="460375" indent="-115888" algn="ctr">
              <a:lnSpc>
                <a:spcPct val="110000"/>
              </a:lnSpc>
              <a:defRPr sz="800"/>
            </a:lvl5pPr>
            <a:lvl6pPr>
              <a:defRPr sz="1800"/>
            </a:lvl6pPr>
            <a:lvl7pPr>
              <a:defRPr sz="1800"/>
            </a:lvl7pPr>
            <a:lvl8pPr>
              <a:defRPr sz="1800"/>
            </a:lvl8pPr>
            <a:lvl9pPr>
              <a:defRPr sz="1800"/>
            </a:lvl9pPr>
          </a:lstStyle>
          <a:p>
            <a:pPr lvl="0"/>
            <a:r>
              <a:rPr lang="en-US" smtClean="0"/>
              <a:t>Click to edit Master text styles</a:t>
            </a:r>
          </a:p>
        </p:txBody>
      </p:sp>
      <p:sp>
        <p:nvSpPr>
          <p:cNvPr id="29" name="Text Placeholder 2"/>
          <p:cNvSpPr>
            <a:spLocks noGrp="1"/>
          </p:cNvSpPr>
          <p:nvPr>
            <p:ph type="body" idx="24"/>
          </p:nvPr>
        </p:nvSpPr>
        <p:spPr>
          <a:xfrm>
            <a:off x="5582504" y="4205934"/>
            <a:ext cx="2445006" cy="107722"/>
          </a:xfrm>
        </p:spPr>
        <p:txBody>
          <a:bodyPr numCol="1" anchor="t" anchorCtr="0"/>
          <a:lstStyle>
            <a:lvl1pPr marL="0" indent="0" algn="ctr">
              <a:buNone/>
              <a:defRPr sz="700" b="1" cap="all" spc="0" baseline="0">
                <a:solidFill>
                  <a:schemeClr val="bg2"/>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1624999915"/>
      </p:ext>
    </p:extLst>
  </p:cSld>
  <p:clrMapOvr>
    <a:masterClrMapping/>
  </p:clrMapOvr>
  <p:timing>
    <p:tnLst>
      <p:par>
        <p:cTn id="1" dur="indefinite" restart="never" nodeType="tmRoot"/>
      </p:par>
    </p:tnLst>
  </p:timing>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9562" y="530352"/>
            <a:ext cx="8524875" cy="307777"/>
          </a:xfrm>
        </p:spPr>
        <p:txBody>
          <a:bodyPr numCol="1"/>
          <a:lstStyle>
            <a:lvl1pPr>
              <a:defRPr/>
            </a:lvl1pPr>
          </a:lstStyle>
          <a:p>
            <a:r>
              <a:rPr lang="en-US" smtClean="0"/>
              <a:t>Click to edit Master title style</a:t>
            </a:r>
            <a:endParaRPr lang="en-US" dirty="0"/>
          </a:p>
        </p:txBody>
      </p:sp>
      <p:sp>
        <p:nvSpPr>
          <p:cNvPr id="4" name="Content Placeholder 3"/>
          <p:cNvSpPr>
            <a:spLocks noGrp="1"/>
          </p:cNvSpPr>
          <p:nvPr>
            <p:ph sz="half" idx="2"/>
          </p:nvPr>
        </p:nvSpPr>
        <p:spPr>
          <a:xfrm>
            <a:off x="309562" y="1784519"/>
            <a:ext cx="3925554" cy="861774"/>
          </a:xfrm>
        </p:spPr>
        <p:txBody>
          <a:bodyPr numCol="1"/>
          <a:lstStyle>
            <a:lvl1pPr>
              <a:lnSpc>
                <a:spcPct val="100000"/>
              </a:lnSpc>
              <a:spcBef>
                <a:spcPts val="600"/>
              </a:spcBef>
              <a:defRPr sz="1400">
                <a:latin typeface="+mj-lt"/>
              </a:defRPr>
            </a:lvl1pPr>
            <a:lvl2pPr>
              <a:defRPr sz="1000"/>
            </a:lvl2pPr>
            <a:lvl3pPr>
              <a:defRPr sz="900"/>
            </a:lvl3pPr>
            <a:lvl4pPr>
              <a:defRPr sz="800"/>
            </a:lvl4pPr>
            <a:lvl5pPr>
              <a:defRPr sz="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99402" y="1300696"/>
            <a:ext cx="3927096" cy="338554"/>
          </a:xfrm>
        </p:spPr>
        <p:txBody>
          <a:bodyPr numCol="1" anchor="b"/>
          <a:lstStyle>
            <a:lvl1pPr marL="0" indent="0">
              <a:lnSpc>
                <a:spcPct val="110000"/>
              </a:lnSpc>
              <a:spcBef>
                <a:spcPts val="1800"/>
              </a:spcBef>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99402" y="1789281"/>
            <a:ext cx="3927096" cy="843308"/>
          </a:xfrm>
        </p:spPr>
        <p:txBody>
          <a:bodyPr vert="horz" wrap="square" lIns="0" tIns="0" rIns="0" bIns="0" numCol="1" rtlCol="0">
            <a:spAutoFit/>
          </a:bodyPr>
          <a:lstStyle>
            <a:lvl1pPr>
              <a:defRPr lang="en-US" dirty="0" smtClean="0"/>
            </a:lvl1pPr>
            <a:lvl2pPr>
              <a:defRPr lang="en-US" dirty="0" smtClean="0"/>
            </a:lvl2pPr>
            <a:lvl3pPr>
              <a:defRPr lang="en-US" dirty="0" smtClean="0"/>
            </a:lvl3pPr>
            <a:lvl4pPr>
              <a:defRPr lang="en-US" dirty="0" smtClean="0"/>
            </a:lvl4pPr>
            <a:lvl5pPr>
              <a:defRPr lang="en-US" dirty="0"/>
            </a:lvl5pPr>
          </a:lstStyle>
          <a:p>
            <a:pPr lvl="0">
              <a:lnSpc>
                <a:spcPct val="100000"/>
              </a:lnSpc>
              <a:spcBef>
                <a:spcPts val="600"/>
              </a:spcBef>
            </a:pPr>
            <a:r>
              <a:rPr lang="en-US" smtClean="0"/>
              <a:t>Click to edit Master text styles</a:t>
            </a:r>
          </a:p>
          <a:p>
            <a:pPr lvl="1">
              <a:lnSpc>
                <a:spcPct val="100000"/>
              </a:lnSpc>
              <a:spcBef>
                <a:spcPts val="600"/>
              </a:spcBef>
            </a:pPr>
            <a:r>
              <a:rPr lang="en-US" smtClean="0"/>
              <a:t>Second level</a:t>
            </a:r>
          </a:p>
          <a:p>
            <a:pPr lvl="2">
              <a:lnSpc>
                <a:spcPct val="100000"/>
              </a:lnSpc>
              <a:spcBef>
                <a:spcPts val="600"/>
              </a:spcBef>
            </a:pPr>
            <a:r>
              <a:rPr lang="en-US" smtClean="0"/>
              <a:t>Third level</a:t>
            </a:r>
          </a:p>
          <a:p>
            <a:pPr lvl="3">
              <a:lnSpc>
                <a:spcPct val="100000"/>
              </a:lnSpc>
              <a:spcBef>
                <a:spcPts val="600"/>
              </a:spcBef>
            </a:pPr>
            <a:r>
              <a:rPr lang="en-US" smtClean="0"/>
              <a:t>Fourth level</a:t>
            </a:r>
          </a:p>
          <a:p>
            <a:pPr lvl="4">
              <a:lnSpc>
                <a:spcPct val="100000"/>
              </a:lnSpc>
              <a:spcBef>
                <a:spcPts val="600"/>
              </a:spcBef>
            </a:pPr>
            <a:r>
              <a:rPr lang="en-US" smtClean="0"/>
              <a:t>Fifth level</a:t>
            </a:r>
            <a:endParaRPr lang="en-US" dirty="0"/>
          </a:p>
        </p:txBody>
      </p:sp>
      <p:sp>
        <p:nvSpPr>
          <p:cNvPr id="9" name="Slide Number Placeholder 8"/>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10" name="Text Placeholder 4"/>
          <p:cNvSpPr>
            <a:spLocks noGrp="1"/>
          </p:cNvSpPr>
          <p:nvPr>
            <p:ph type="body" sz="quarter" idx="13"/>
          </p:nvPr>
        </p:nvSpPr>
        <p:spPr>
          <a:xfrm>
            <a:off x="314325" y="1300696"/>
            <a:ext cx="3927096" cy="338554"/>
          </a:xfrm>
        </p:spPr>
        <p:txBody>
          <a:bodyPr numCol="1" anchor="b"/>
          <a:lstStyle>
            <a:lvl1pPr marL="0" indent="0">
              <a:lnSpc>
                <a:spcPct val="110000"/>
              </a:lnSpc>
              <a:spcBef>
                <a:spcPts val="1800"/>
              </a:spcBef>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Tree>
    <p:extLst>
      <p:ext uri="{BB962C8B-B14F-4D97-AF65-F5344CB8AC3E}">
        <p14:creationId xmlns:p14="http://schemas.microsoft.com/office/powerpoint/2010/main" val="1722711032"/>
      </p:ext>
    </p:extLst>
  </p:cSld>
  <p:clrMapOvr>
    <a:masterClrMapping/>
  </p:clrMapOvr>
  <p:timing>
    <p:tnLst>
      <p:par>
        <p:cTn id="1" dur="indefinite" restart="never" nodeType="tmRoot"/>
      </p:par>
    </p:tnLst>
  </p:timing>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Comparison Left_Image Right">
    <p:spTree>
      <p:nvGrpSpPr>
        <p:cNvPr id="1" name=""/>
        <p:cNvGrpSpPr/>
        <p:nvPr/>
      </p:nvGrpSpPr>
      <p:grpSpPr>
        <a:xfrm>
          <a:off x="0" y="0"/>
          <a:ext cx="0" cy="0"/>
          <a:chOff x="0" y="0"/>
          <a:chExt cx="0" cy="0"/>
        </a:xfrm>
      </p:grpSpPr>
      <p:sp>
        <p:nvSpPr>
          <p:cNvPr id="2" name="Title 1"/>
          <p:cNvSpPr>
            <a:spLocks noGrp="1"/>
          </p:cNvSpPr>
          <p:nvPr>
            <p:ph type="title"/>
          </p:nvPr>
        </p:nvSpPr>
        <p:spPr>
          <a:xfrm>
            <a:off x="309562" y="530352"/>
            <a:ext cx="8524875" cy="307777"/>
          </a:xfrm>
        </p:spPr>
        <p:txBody>
          <a:bodyPr numCol="1"/>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309562" y="1277361"/>
            <a:ext cx="3925554" cy="338554"/>
          </a:xfrm>
        </p:spPr>
        <p:txBody>
          <a:bodyPr vert="horz" wrap="square" lIns="0" tIns="0" rIns="0" bIns="0" numCol="1" rtlCol="0" anchor="b">
            <a:spAutoFit/>
          </a:bodyPr>
          <a:lstStyle>
            <a:lvl1pPr>
              <a:defRPr lang="en-US" sz="2000" b="0" dirty="0" smtClean="0"/>
            </a:lvl1pPr>
          </a:lstStyle>
          <a:p>
            <a:pPr lvl="0">
              <a:lnSpc>
                <a:spcPct val="110000"/>
              </a:lnSpc>
              <a:spcBef>
                <a:spcPts val="1800"/>
              </a:spcBef>
            </a:pPr>
            <a:r>
              <a:rPr lang="en-US" smtClean="0"/>
              <a:t>Click to edit Master text styles</a:t>
            </a:r>
          </a:p>
        </p:txBody>
      </p:sp>
      <p:sp>
        <p:nvSpPr>
          <p:cNvPr id="4" name="Content Placeholder 3"/>
          <p:cNvSpPr>
            <a:spLocks noGrp="1"/>
          </p:cNvSpPr>
          <p:nvPr>
            <p:ph sz="half" idx="2"/>
          </p:nvPr>
        </p:nvSpPr>
        <p:spPr>
          <a:xfrm>
            <a:off x="309562" y="1784519"/>
            <a:ext cx="3925554" cy="843308"/>
          </a:xfrm>
        </p:spPr>
        <p:txBody>
          <a:bodyPr vert="horz" wrap="square" lIns="0" tIns="0" rIns="0" bIns="0" numCol="1" rtlCol="0">
            <a:spAutoFit/>
          </a:bodyPr>
          <a:lstStyle>
            <a:lvl1pPr>
              <a:defRPr lang="en-US" smtClean="0"/>
            </a:lvl1pPr>
            <a:lvl2pPr>
              <a:defRPr lang="en-US" smtClean="0"/>
            </a:lvl2pPr>
            <a:lvl3pPr>
              <a:defRPr lang="en-US" smtClean="0"/>
            </a:lvl3pPr>
            <a:lvl4pPr>
              <a:defRPr lang="en-US" smtClean="0"/>
            </a:lvl4pPr>
            <a:lvl5pPr>
              <a:defRPr lang="en-US" dirty="0"/>
            </a:lvl5pPr>
          </a:lstStyle>
          <a:p>
            <a:pPr lvl="0">
              <a:lnSpc>
                <a:spcPct val="100000"/>
              </a:lnSpc>
              <a:spcBef>
                <a:spcPts val="600"/>
              </a:spcBef>
            </a:pPr>
            <a:r>
              <a:rPr lang="en-US" smtClean="0"/>
              <a:t>Click to edit Master text styles</a:t>
            </a:r>
          </a:p>
          <a:p>
            <a:pPr lvl="1">
              <a:lnSpc>
                <a:spcPct val="100000"/>
              </a:lnSpc>
              <a:spcBef>
                <a:spcPts val="600"/>
              </a:spcBef>
            </a:pPr>
            <a:r>
              <a:rPr lang="en-US" smtClean="0"/>
              <a:t>Second level</a:t>
            </a:r>
          </a:p>
          <a:p>
            <a:pPr lvl="2">
              <a:lnSpc>
                <a:spcPct val="100000"/>
              </a:lnSpc>
              <a:spcBef>
                <a:spcPts val="600"/>
              </a:spcBef>
            </a:pPr>
            <a:r>
              <a:rPr lang="en-US" smtClean="0"/>
              <a:t>Third level</a:t>
            </a:r>
          </a:p>
          <a:p>
            <a:pPr lvl="3">
              <a:lnSpc>
                <a:spcPct val="100000"/>
              </a:lnSpc>
              <a:spcBef>
                <a:spcPts val="600"/>
              </a:spcBef>
            </a:pPr>
            <a:r>
              <a:rPr lang="en-US" smtClean="0"/>
              <a:t>Fourth level</a:t>
            </a:r>
          </a:p>
          <a:p>
            <a:pPr lvl="4">
              <a:lnSpc>
                <a:spcPct val="100000"/>
              </a:lnSpc>
              <a:spcBef>
                <a:spcPts val="600"/>
              </a:spcBef>
            </a:pPr>
            <a:r>
              <a:rPr lang="en-US" smtClean="0"/>
              <a:t>Fifth level</a:t>
            </a:r>
            <a:endParaRPr lang="en-US" dirty="0"/>
          </a:p>
        </p:txBody>
      </p:sp>
      <p:sp>
        <p:nvSpPr>
          <p:cNvPr id="9" name="Slide Number Placeholder 8"/>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12" name="Picture Placeholder 11"/>
          <p:cNvSpPr>
            <a:spLocks noGrp="1"/>
          </p:cNvSpPr>
          <p:nvPr>
            <p:ph type="pic" sz="quarter" idx="13"/>
          </p:nvPr>
        </p:nvSpPr>
        <p:spPr>
          <a:xfrm>
            <a:off x="4640263" y="1307148"/>
            <a:ext cx="4194175" cy="3189287"/>
          </a:xfrm>
          <a:solidFill>
            <a:schemeClr val="bg1">
              <a:lumMod val="95000"/>
            </a:schemeClr>
          </a:solidFill>
        </p:spPr>
        <p:txBody>
          <a:bodyPr numCol="1"/>
          <a:lstStyle/>
          <a:p>
            <a:r>
              <a:rPr lang="en-US" dirty="0" smtClean="0"/>
              <a:t>Click icon to add picture</a:t>
            </a:r>
            <a:endParaRPr lang="en-US" dirty="0"/>
          </a:p>
        </p:txBody>
      </p:sp>
    </p:spTree>
    <p:extLst>
      <p:ext uri="{BB962C8B-B14F-4D97-AF65-F5344CB8AC3E}">
        <p14:creationId xmlns:p14="http://schemas.microsoft.com/office/powerpoint/2010/main" val="3670688504"/>
      </p:ext>
    </p:extLst>
  </p:cSld>
  <p:clrMapOvr>
    <a:masterClrMapping/>
  </p:clrMapOvr>
  <p:timing>
    <p:tnLst>
      <p:par>
        <p:cTn id="1" dur="indefinite" restart="never" nodeType="tmRoot"/>
      </p:par>
    </p:tnLst>
  </p:timing>
</p:sldLayout>
</file>

<file path=ppt/slideLayouts/slideLayout228.xml><?xml version="1.0" encoding="utf-8"?>
<p:sldLayout xmlns:a="http://schemas.openxmlformats.org/drawingml/2006/main" xmlns:r="http://schemas.openxmlformats.org/officeDocument/2006/relationships" xmlns:p="http://schemas.openxmlformats.org/presentationml/2006/main" showMasterSp="0" preserve="1" userDrawn="1">
  <p:cSld name="2_Thank You">
    <p:spTree>
      <p:nvGrpSpPr>
        <p:cNvPr id="1" name=""/>
        <p:cNvGrpSpPr/>
        <p:nvPr/>
      </p:nvGrpSpPr>
      <p:grpSpPr>
        <a:xfrm>
          <a:off x="0" y="0"/>
          <a:ext cx="0" cy="0"/>
          <a:chOff x="0" y="0"/>
          <a:chExt cx="0" cy="0"/>
        </a:xfrm>
      </p:grpSpPr>
      <p:sp>
        <p:nvSpPr>
          <p:cNvPr id="13" name="Freeform 5"/>
          <p:cNvSpPr>
            <a:spLocks/>
          </p:cNvSpPr>
          <p:nvPr userDrawn="1"/>
        </p:nvSpPr>
        <p:spPr>
          <a:xfrm>
            <a:off x="-9524" y="334606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hasCustomPrompt="1"/>
          </p:nvPr>
        </p:nvSpPr>
        <p:spPr>
          <a:xfrm>
            <a:off x="309562" y="388987"/>
            <a:ext cx="8524875" cy="492443"/>
          </a:xfrm>
        </p:spPr>
        <p:txBody>
          <a:bodyPr numCol="1"/>
          <a:lstStyle>
            <a:lvl1pPr>
              <a:defRPr sz="3200"/>
            </a:lvl1pPr>
          </a:lstStyle>
          <a:p>
            <a:r>
              <a:rPr lang="en-US" dirty="0" smtClean="0"/>
              <a:t>Thank you!</a:t>
            </a:r>
            <a:endParaRPr lang="en-US" dirty="0"/>
          </a:p>
        </p:txBody>
      </p:sp>
      <p:sp>
        <p:nvSpPr>
          <p:cNvPr id="4" name="Footer Placeholder 3"/>
          <p:cNvSpPr>
            <a:spLocks noGrp="1"/>
          </p:cNvSpPr>
          <p:nvPr>
            <p:ph type="ftr" sz="quarter" idx="11"/>
          </p:nvPr>
        </p:nvSpPr>
        <p:spPr>
          <a:xfrm>
            <a:off x="332184" y="4774431"/>
            <a:ext cx="3051096" cy="86627"/>
          </a:xfrm>
        </p:spPr>
        <p:txBody>
          <a:bodyPr vert="horz" lIns="0" tIns="0" rIns="0" bIns="0" numCol="1" rtlCol="0" anchor="ctr">
            <a:spAutoFit/>
          </a:bodyPr>
          <a:lstStyle>
            <a:lvl1pPr>
              <a:defRPr lang="en-US" smtClean="0">
                <a:latin typeface="+mj-lt"/>
              </a:defRPr>
            </a:lvl1pPr>
          </a:lstStyle>
          <a:p>
            <a:r>
              <a:rPr lang="en-US" dirty="0" smtClean="0"/>
              <a:t>Data Analytics Enabling Consultancy Services - CEO Update Meeting 2019.06.28</a:t>
            </a:r>
            <a:endParaRPr lang="en-US" dirty="0"/>
          </a:p>
        </p:txBody>
      </p:sp>
      <p:sp>
        <p:nvSpPr>
          <p:cNvPr id="5" name="Slide Number Placeholder 4"/>
          <p:cNvSpPr>
            <a:spLocks noGrp="1"/>
          </p:cNvSpPr>
          <p:nvPr>
            <p:ph type="sldNum" sz="quarter" idx="12"/>
          </p:nvPr>
        </p:nvSpPr>
        <p:spPr>
          <a:xfrm>
            <a:off x="6700838" y="4785396"/>
            <a:ext cx="2133600" cy="92333"/>
          </a:xfrm>
        </p:spPr>
        <p:txBody>
          <a:bodyPr numCol="1"/>
          <a:lstStyle>
            <a:lvl1pPr>
              <a:defRPr sz="600"/>
            </a:lvl1pPr>
          </a:lstStyle>
          <a:p>
            <a:fld id="{F06B2653-D1AD-46BA-BB88-3123B5BA212E}" type="slidenum">
              <a:rPr lang="en-US" smtClean="0"/>
              <a:pPr/>
              <a:t>‹#›</a:t>
            </a:fld>
            <a:endParaRPr lang="en-US" dirty="0"/>
          </a:p>
        </p:txBody>
      </p:sp>
      <p:sp>
        <p:nvSpPr>
          <p:cNvPr id="9" name="Text Placeholder 8"/>
          <p:cNvSpPr>
            <a:spLocks noGrp="1"/>
          </p:cNvSpPr>
          <p:nvPr>
            <p:ph type="body" sz="quarter" idx="13"/>
          </p:nvPr>
        </p:nvSpPr>
        <p:spPr>
          <a:xfrm>
            <a:off x="309563" y="3742506"/>
            <a:ext cx="4702175" cy="96950"/>
          </a:xfrm>
        </p:spPr>
        <p:txBody>
          <a:bodyPr numCol="1"/>
          <a:lstStyle>
            <a:lvl1pPr>
              <a:lnSpc>
                <a:spcPct val="105000"/>
              </a:lnSpc>
              <a:spcBef>
                <a:spcPts val="0"/>
              </a:spcBef>
              <a:defRPr sz="600">
                <a:solidFill>
                  <a:schemeClr val="tx1"/>
                </a:solidFill>
                <a:latin typeface="+mn-lt"/>
              </a:defRPr>
            </a:lvl1pPr>
          </a:lstStyle>
          <a:p>
            <a:pPr lvl="0"/>
            <a:r>
              <a:rPr lang="en-US" smtClean="0"/>
              <a:t>Click to edit Master text styles</a:t>
            </a:r>
          </a:p>
        </p:txBody>
      </p:sp>
    </p:spTree>
    <p:extLst>
      <p:ext uri="{BB962C8B-B14F-4D97-AF65-F5344CB8AC3E}">
        <p14:creationId xmlns:p14="http://schemas.microsoft.com/office/powerpoint/2010/main" val="331251236"/>
      </p:ext>
    </p:extLst>
  </p:cSld>
  <p:clrMapOvr>
    <a:masterClrMapping/>
  </p:clrMapOvr>
  <p:timing>
    <p:tnLst>
      <p:par>
        <p:cTn id="1" dur="indefinite" restart="never" nodeType="tmRoot"/>
      </p:par>
    </p:tnLst>
  </p:timing>
</p:sldLayout>
</file>

<file path=ppt/slideLayouts/slideLayout229.xml><?xml version="1.0" encoding="utf-8"?>
<p:sldLayout xmlns:a="http://schemas.openxmlformats.org/drawingml/2006/main" xmlns:r="http://schemas.openxmlformats.org/officeDocument/2006/relationships" xmlns:p="http://schemas.openxmlformats.org/presentationml/2006/main" showMasterSp="0" preserve="1" userDrawn="1">
  <p:cSld name="Gallery 1">
    <p:spTree>
      <p:nvGrpSpPr>
        <p:cNvPr id="1" name=""/>
        <p:cNvGrpSpPr/>
        <p:nvPr/>
      </p:nvGrpSpPr>
      <p:grpSpPr>
        <a:xfrm>
          <a:off x="0" y="0"/>
          <a:ext cx="0" cy="0"/>
          <a:chOff x="0" y="0"/>
          <a:chExt cx="0" cy="0"/>
        </a:xfrm>
      </p:grpSpPr>
      <p:sp>
        <p:nvSpPr>
          <p:cNvPr id="13" name="Picture Placeholder 12"/>
          <p:cNvSpPr>
            <a:spLocks noGrp="1"/>
          </p:cNvSpPr>
          <p:nvPr>
            <p:ph type="pic" sz="quarter" idx="15"/>
          </p:nvPr>
        </p:nvSpPr>
        <p:spPr>
          <a:xfrm>
            <a:off x="1" y="1"/>
            <a:ext cx="4738268" cy="5143500"/>
          </a:xfrm>
        </p:spPr>
        <p:txBody>
          <a:bodyPr numCol="1"/>
          <a:lstStyle/>
          <a:p>
            <a:r>
              <a:rPr lang="en-US" dirty="0" smtClean="0"/>
              <a:t>Click icon to add picture</a:t>
            </a:r>
            <a:endParaRPr lang="en-US" dirty="0"/>
          </a:p>
        </p:txBody>
      </p:sp>
      <p:sp>
        <p:nvSpPr>
          <p:cNvPr id="7" name="Content Placeholder 2"/>
          <p:cNvSpPr>
            <a:spLocks noGrp="1"/>
          </p:cNvSpPr>
          <p:nvPr>
            <p:ph idx="14"/>
          </p:nvPr>
        </p:nvSpPr>
        <p:spPr>
          <a:xfrm>
            <a:off x="311944" y="4429641"/>
            <a:ext cx="2658137" cy="211110"/>
          </a:xfrm>
        </p:spPr>
        <p:txBody>
          <a:bodyPr numCol="1">
            <a:noAutofit/>
          </a:bodyPr>
          <a:lstStyle>
            <a:lvl1pPr>
              <a:spcBef>
                <a:spcPts val="600"/>
              </a:spcBef>
              <a:tabLst>
                <a:tab pos="285750" algn="l"/>
              </a:tabLst>
              <a:defRPr sz="800" cap="none" baseline="0">
                <a:solidFill>
                  <a:schemeClr val="bg1"/>
                </a:solidFill>
                <a:latin typeface="+mj-lt"/>
              </a:defRPr>
            </a:lvl1pPr>
          </a:lstStyle>
          <a:p>
            <a:pPr lvl="0"/>
            <a:r>
              <a:rPr lang="en-US" smtClean="0"/>
              <a:t>Click to edit Master text styles</a:t>
            </a:r>
          </a:p>
        </p:txBody>
      </p:sp>
      <p:cxnSp>
        <p:nvCxnSpPr>
          <p:cNvPr id="8" name="Straight Connector 7"/>
          <p:cNvCxnSpPr/>
          <p:nvPr userDrawn="1"/>
        </p:nvCxnSpPr>
        <p:spPr>
          <a:xfrm>
            <a:off x="311944" y="4270648"/>
            <a:ext cx="276225"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p:nvSpPr>
          <p:cNvPr id="9" name="Footer Placeholder 4"/>
          <p:cNvSpPr>
            <a:spLocks noGrp="1"/>
          </p:cNvSpPr>
          <p:nvPr>
            <p:ph type="ftr" sz="quarter" idx="11"/>
          </p:nvPr>
        </p:nvSpPr>
        <p:spPr>
          <a:xfrm>
            <a:off x="311944" y="4904731"/>
            <a:ext cx="2895600" cy="86627"/>
          </a:xfrm>
        </p:spPr>
        <p:txBody>
          <a:bodyPr vert="horz" lIns="0" tIns="0" rIns="0" bIns="0" numCol="1" rtlCol="0" anchor="ctr">
            <a:spAutoFit/>
          </a:bodyPr>
          <a:lstStyle>
            <a:lvl1pPr>
              <a:defRPr lang="en-US" smtClean="0">
                <a:solidFill>
                  <a:schemeClr val="tx1"/>
                </a:solidFill>
                <a:latin typeface="+mj-lt"/>
              </a:defRPr>
            </a:lvl1pPr>
          </a:lstStyle>
          <a:p>
            <a:r>
              <a:rPr lang="en-US" dirty="0" smtClean="0"/>
              <a:t>Data Analytics Enabling Consultancy Services - CEO Update Meeting 2019.06.28</a:t>
            </a:r>
            <a:endParaRPr lang="en-US" dirty="0"/>
          </a:p>
        </p:txBody>
      </p:sp>
      <p:sp>
        <p:nvSpPr>
          <p:cNvPr id="11"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3465608084"/>
      </p:ext>
    </p:extLst>
  </p:cSld>
  <p:clrMapOvr>
    <a:masterClrMapping/>
  </p:clrMapOvr>
  <p:timing>
    <p:tnLst>
      <p:par>
        <p:cTn id="1" dur="indefinite" restart="never" nodeType="tmRoot"/>
      </p:par>
    </p:tnLst>
  </p:timing>
</p:sldLayout>
</file>

<file path=ppt/slideLayouts/slideLayout230.xml><?xml version="1.0" encoding="utf-8"?>
<p:sldLayout xmlns:a="http://schemas.openxmlformats.org/drawingml/2006/main" xmlns:r="http://schemas.openxmlformats.org/officeDocument/2006/relationships" xmlns:p="http://schemas.openxmlformats.org/presentationml/2006/main" showMasterSp="0" userDrawn="1">
  <p:cSld name="Chapter Head Simple">
    <p:bg>
      <p:bgPr>
        <a:solidFill>
          <a:schemeClr val="bg1">
            <a:lumMod val="65000"/>
          </a:schemeClr>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9563" y="1196432"/>
            <a:ext cx="7772400" cy="492443"/>
          </a:xfrm>
        </p:spPr>
        <p:txBody>
          <a:bodyPr numCol="1" anchor="t" anchorCtr="0"/>
          <a:lstStyle>
            <a:lvl1pPr marL="0" indent="0">
              <a:buNone/>
              <a:defRPr sz="3200">
                <a:solidFill>
                  <a:schemeClr val="bg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a:xfrm>
            <a:off x="6700838" y="4785396"/>
            <a:ext cx="2133600" cy="92333"/>
          </a:xfrm>
        </p:spPr>
        <p:txBody>
          <a:bodyPr numCol="1"/>
          <a:lstStyle>
            <a:lvl1pPr>
              <a:defRPr sz="600">
                <a:solidFill>
                  <a:schemeClr val="bg1"/>
                </a:solidFill>
                <a:latin typeface="+mj-lt"/>
              </a:defRPr>
            </a:lvl1pPr>
          </a:lstStyle>
          <a:p>
            <a:fld id="{F06B2653-D1AD-46BA-BB88-3123B5BA212E}" type="slidenum">
              <a:rPr lang="en-US" smtClean="0"/>
              <a:pPr/>
              <a:t>‹#›</a:t>
            </a:fld>
            <a:endParaRPr lang="en-US" dirty="0"/>
          </a:p>
        </p:txBody>
      </p:sp>
      <p:sp>
        <p:nvSpPr>
          <p:cNvPr id="12" name="Title 1"/>
          <p:cNvSpPr>
            <a:spLocks noGrp="1"/>
          </p:cNvSpPr>
          <p:nvPr>
            <p:ph type="title" hasCustomPrompt="1"/>
          </p:nvPr>
        </p:nvSpPr>
        <p:spPr>
          <a:xfrm>
            <a:off x="309562" y="122664"/>
            <a:ext cx="8834438" cy="1200329"/>
          </a:xfrm>
        </p:spPr>
        <p:txBody>
          <a:bodyPr numCol="1" anchor="t"/>
          <a:lstStyle>
            <a:lvl1pPr algn="l">
              <a:defRPr sz="7800" b="0" cap="none">
                <a:solidFill>
                  <a:schemeClr val="tx2"/>
                </a:solidFill>
              </a:defRPr>
            </a:lvl1pPr>
          </a:lstStyle>
          <a:p>
            <a:r>
              <a:rPr lang="en-US" dirty="0" smtClean="0"/>
              <a:t>Click to edit master</a:t>
            </a:r>
            <a:endParaRPr lang="en-US" dirty="0"/>
          </a:p>
        </p:txBody>
      </p:sp>
    </p:spTree>
    <p:extLst>
      <p:ext uri="{BB962C8B-B14F-4D97-AF65-F5344CB8AC3E}">
        <p14:creationId xmlns:p14="http://schemas.microsoft.com/office/powerpoint/2010/main" val="1244517423"/>
      </p:ext>
    </p:extLst>
  </p:cSld>
  <p:clrMapOvr>
    <a:masterClrMapping/>
  </p:clrMapOvr>
  <p:timing>
    <p:tnLst>
      <p:par>
        <p:cTn id="1" dur="indefinite" restart="never" nodeType="tmRoot"/>
      </p:par>
    </p:tnLst>
  </p:timing>
</p:sldLayout>
</file>

<file path=ppt/slideLayouts/slideLayout231.xml><?xml version="1.0" encoding="utf-8"?>
<p:sldLayout xmlns:a="http://schemas.openxmlformats.org/drawingml/2006/main" xmlns:r="http://schemas.openxmlformats.org/officeDocument/2006/relationships" xmlns:p="http://schemas.openxmlformats.org/presentationml/2006/main" showMasterSp="0"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804" y="1008405"/>
            <a:ext cx="7023939" cy="1134157"/>
          </a:xfrm>
        </p:spPr>
        <p:txBody>
          <a:bodyPr numCol="1"/>
          <a:lstStyle>
            <a:lvl1pPr>
              <a:lnSpc>
                <a:spcPct val="95000"/>
              </a:lnSpc>
              <a:defRPr sz="2000">
                <a:latin typeface="+mj-lt"/>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reeform 5"/>
          <p:cNvSpPr>
            <a:spLocks/>
          </p:cNvSpPr>
          <p:nvPr userDrawn="1"/>
        </p:nvSpPr>
        <p:spPr>
          <a:xfrm>
            <a:off x="-9524" y="69683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3" name="Slide Number Placeholder 5"/>
          <p:cNvSpPr>
            <a:spLocks noGrp="1"/>
          </p:cNvSpPr>
          <p:nvPr>
            <p:ph type="sldNum" sz="quarter" idx="12"/>
          </p:nvPr>
        </p:nvSpPr>
        <p:spPr>
          <a:xfrm>
            <a:off x="6700838" y="4785396"/>
            <a:ext cx="2133600" cy="92333"/>
          </a:xfrm>
        </p:spPr>
        <p:txBody>
          <a:bodyPr numCol="1"/>
          <a:lstStyle>
            <a:lvl1pPr>
              <a:defRPr sz="600">
                <a:solidFill>
                  <a:schemeClr val="tx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89242302"/>
      </p:ext>
    </p:extLst>
  </p:cSld>
  <p:clrMapOvr>
    <a:masterClrMapping/>
  </p:clrMapOvr>
  <p:timing>
    <p:tnLst>
      <p:par>
        <p:cTn id="1" dur="indefinite" restart="never" nodeType="tmRoot"/>
      </p:par>
    </p:tnLst>
  </p:timing>
</p:sldLayout>
</file>

<file path=ppt/slideLayouts/slideLayout232.xml><?xml version="1.0" encoding="utf-8"?>
<p:sldLayout xmlns:a="http://schemas.openxmlformats.org/drawingml/2006/main" xmlns:r="http://schemas.openxmlformats.org/officeDocument/2006/relationships" xmlns:p="http://schemas.openxmlformats.org/presentationml/2006/main" showMasterSp="0" type="obj">
  <p:cSld name="1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34804" y="169744"/>
            <a:ext cx="8502015" cy="307777"/>
          </a:xfrm>
        </p:spPr>
        <p:txBody>
          <a:bodyPr numCol="1">
            <a:normAutofit/>
          </a:bodyPr>
          <a:lstStyle>
            <a:lvl1pPr>
              <a:defRPr sz="1600" b="1"/>
            </a:lvl1pPr>
          </a:lstStyle>
          <a:p>
            <a:r>
              <a:rPr lang="en-US" dirty="0" smtClean="0"/>
              <a:t>Click to edit Master title style</a:t>
            </a:r>
            <a:endParaRPr lang="en-US" dirty="0"/>
          </a:p>
        </p:txBody>
      </p:sp>
      <p:sp>
        <p:nvSpPr>
          <p:cNvPr id="3" name="Content Placeholder 2"/>
          <p:cNvSpPr>
            <a:spLocks noGrp="1"/>
          </p:cNvSpPr>
          <p:nvPr>
            <p:ph idx="1"/>
          </p:nvPr>
        </p:nvSpPr>
        <p:spPr>
          <a:xfrm>
            <a:off x="334804" y="1008405"/>
            <a:ext cx="7023939" cy="1134157"/>
          </a:xfrm>
        </p:spPr>
        <p:txBody>
          <a:bodyPr numCol="1"/>
          <a:lstStyle>
            <a:lvl1pPr>
              <a:lnSpc>
                <a:spcPct val="95000"/>
              </a:lnSpc>
              <a:defRPr sz="2000">
                <a:latin typeface="+mj-lt"/>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reeform 5"/>
          <p:cNvSpPr>
            <a:spLocks/>
          </p:cNvSpPr>
          <p:nvPr userDrawn="1"/>
        </p:nvSpPr>
        <p:spPr>
          <a:xfrm>
            <a:off x="-9524" y="696834"/>
            <a:ext cx="9141568" cy="98425"/>
          </a:xfrm>
          <a:custGeom>
            <a:avLst/>
            <a:gdLst>
              <a:gd name="T0" fmla="*/ 5760 w 5760"/>
              <a:gd name="T1" fmla="*/ 0 h 62"/>
              <a:gd name="T2" fmla="*/ 996 w 5760"/>
              <a:gd name="T3" fmla="*/ 0 h 62"/>
              <a:gd name="T4" fmla="*/ 945 w 5760"/>
              <a:gd name="T5" fmla="*/ 62 h 62"/>
              <a:gd name="T6" fmla="*/ 888 w 5760"/>
              <a:gd name="T7" fmla="*/ 0 h 62"/>
              <a:gd name="T8" fmla="*/ 0 w 5760"/>
              <a:gd name="T9" fmla="*/ 0 h 62"/>
              <a:gd name="connsiteX0" fmla="*/ 9544 w 9544"/>
              <a:gd name="connsiteY0" fmla="*/ 0 h 10000"/>
              <a:gd name="connsiteX1" fmla="*/ 1273 w 9544"/>
              <a:gd name="connsiteY1" fmla="*/ 0 h 10000"/>
              <a:gd name="connsiteX2" fmla="*/ 1185 w 9544"/>
              <a:gd name="connsiteY2" fmla="*/ 10000 h 10000"/>
              <a:gd name="connsiteX3" fmla="*/ 1086 w 9544"/>
              <a:gd name="connsiteY3" fmla="*/ 0 h 10000"/>
              <a:gd name="connsiteX4" fmla="*/ 0 w 9544"/>
              <a:gd name="connsiteY4" fmla="*/ 0 h 10000"/>
              <a:gd name="connsiteX0" fmla="*/ 10196 w 10196"/>
              <a:gd name="connsiteY0" fmla="*/ 0 h 10000"/>
              <a:gd name="connsiteX1" fmla="*/ 1334 w 10196"/>
              <a:gd name="connsiteY1" fmla="*/ 0 h 10000"/>
              <a:gd name="connsiteX2" fmla="*/ 1242 w 10196"/>
              <a:gd name="connsiteY2" fmla="*/ 10000 h 10000"/>
              <a:gd name="connsiteX3" fmla="*/ 1138 w 10196"/>
              <a:gd name="connsiteY3" fmla="*/ 0 h 10000"/>
              <a:gd name="connsiteX4" fmla="*/ 0 w 10196"/>
              <a:gd name="connsiteY4" fmla="*/ 0 h 10000"/>
              <a:gd name="connsiteX0" fmla="*/ 10341 w 10341"/>
              <a:gd name="connsiteY0" fmla="*/ 0 h 10000"/>
              <a:gd name="connsiteX1" fmla="*/ 1334 w 10341"/>
              <a:gd name="connsiteY1" fmla="*/ 0 h 10000"/>
              <a:gd name="connsiteX2" fmla="*/ 1242 w 10341"/>
              <a:gd name="connsiteY2" fmla="*/ 10000 h 10000"/>
              <a:gd name="connsiteX3" fmla="*/ 1138 w 10341"/>
              <a:gd name="connsiteY3" fmla="*/ 0 h 10000"/>
              <a:gd name="connsiteX4" fmla="*/ 0 w 10341"/>
              <a:gd name="connsiteY4" fmla="*/ 0 h 10000"/>
              <a:gd name="connsiteX0" fmla="*/ 10475 w 10475"/>
              <a:gd name="connsiteY0" fmla="*/ 0 h 10000"/>
              <a:gd name="connsiteX1" fmla="*/ 1334 w 10475"/>
              <a:gd name="connsiteY1" fmla="*/ 0 h 10000"/>
              <a:gd name="connsiteX2" fmla="*/ 1242 w 10475"/>
              <a:gd name="connsiteY2" fmla="*/ 10000 h 10000"/>
              <a:gd name="connsiteX3" fmla="*/ 1138 w 10475"/>
              <a:gd name="connsiteY3" fmla="*/ 0 h 10000"/>
              <a:gd name="connsiteX4" fmla="*/ 0 w 10475"/>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5" h="10000">
                <a:moveTo>
                  <a:pt x="10475" y="0"/>
                </a:moveTo>
                <a:lnTo>
                  <a:pt x="1334" y="0"/>
                </a:lnTo>
                <a:cubicBezTo>
                  <a:pt x="1303" y="3333"/>
                  <a:pt x="1272" y="6667"/>
                  <a:pt x="1242" y="10000"/>
                </a:cubicBezTo>
                <a:cubicBezTo>
                  <a:pt x="1207" y="6667"/>
                  <a:pt x="1172" y="3333"/>
                  <a:pt x="1138" y="0"/>
                </a:cubicBezTo>
                <a:lnTo>
                  <a:pt x="0" y="0"/>
                </a:lnTo>
              </a:path>
            </a:pathLst>
          </a:custGeom>
          <a:noFill/>
          <a:ln w="7938" cap="rnd">
            <a:solidFill>
              <a:srgbClr val="E1301E"/>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Date Placeholder">
            <a:extLst>
              <a:ext uri="{FF2B5EF4-FFF2-40B4-BE49-F238E27FC236}">
                <a16:creationId xmlns:a16="http://schemas.microsoft.com/office/drawing/2014/main" id="{CAC161DD-0A25-2B4E-956E-04296B5905CA}"/>
              </a:ext>
            </a:extLst>
          </p:cNvPr>
          <p:cNvSpPr>
            <a:spLocks noGrp="1"/>
          </p:cNvSpPr>
          <p:nvPr>
            <p:ph type="dt" sz="half" idx="2"/>
          </p:nvPr>
        </p:nvSpPr>
        <p:spPr>
          <a:xfrm>
            <a:off x="7488222" y="4766310"/>
            <a:ext cx="1323594" cy="102870"/>
          </a:xfrm>
          <a:prstGeom prst="rect">
            <a:avLst/>
          </a:prstGeom>
        </p:spPr>
        <p:txBody>
          <a:bodyPr vert="horz" lIns="0" tIns="0" rIns="0" bIns="0" rtlCol="0" anchor="b" anchorCtr="0"/>
          <a:lstStyle>
            <a:lvl1pPr algn="r">
              <a:defRPr sz="563">
                <a:solidFill>
                  <a:schemeClr val="tx1"/>
                </a:solidFill>
                <a:latin typeface="+mj-lt"/>
              </a:defRPr>
            </a:lvl1pPr>
          </a:lstStyle>
          <a:p>
            <a:r>
              <a:rPr lang="en-US" dirty="0" smtClean="0"/>
              <a:t>June 2019</a:t>
            </a:r>
            <a:endParaRPr lang="en-US" dirty="0"/>
          </a:p>
        </p:txBody>
      </p:sp>
      <p:sp>
        <p:nvSpPr>
          <p:cNvPr id="10" name="Slide Number Placeholder"/>
          <p:cNvSpPr>
            <a:spLocks noGrp="1"/>
          </p:cNvSpPr>
          <p:nvPr>
            <p:ph type="sldNum" sz="quarter" idx="4"/>
          </p:nvPr>
        </p:nvSpPr>
        <p:spPr>
          <a:xfrm>
            <a:off x="7488222" y="4869180"/>
            <a:ext cx="1323594" cy="102870"/>
          </a:xfrm>
          <a:prstGeom prst="rect">
            <a:avLst/>
          </a:prstGeom>
        </p:spPr>
        <p:txBody>
          <a:bodyPr vert="horz" lIns="0" tIns="0" rIns="0" bIns="0" rtlCol="0" anchor="b" anchorCtr="0">
            <a:noAutofit/>
          </a:bodyPr>
          <a:lstStyle>
            <a:lvl1pPr algn="r">
              <a:defRPr sz="563">
                <a:solidFill>
                  <a:schemeClr val="tx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94996953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6" Type="http://schemas.openxmlformats.org/officeDocument/2006/relationships/slideLayout" Target="../slideLayouts/slideLayout76.xml"/><Relationship Id="rId84" Type="http://schemas.openxmlformats.org/officeDocument/2006/relationships/theme" Target="../theme/theme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87" Type="http://schemas.openxmlformats.org/officeDocument/2006/relationships/oleObject" Target="../embeddings/oleObject1.bin"/><Relationship Id="rId5" Type="http://schemas.openxmlformats.org/officeDocument/2006/relationships/slideLayout" Target="../slideLayouts/slideLayout5.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slideLayout" Target="../slideLayouts/slideLayout80.xml"/><Relationship Id="rId85" Type="http://schemas.openxmlformats.org/officeDocument/2006/relationships/vmlDrawing" Target="../drawings/vmlDrawing1.v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83" Type="http://schemas.openxmlformats.org/officeDocument/2006/relationships/slideLayout" Target="../slideLayouts/slideLayout83.xml"/><Relationship Id="rId88"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slideLayout" Target="../slideLayouts/slideLayout81.xml"/><Relationship Id="rId86"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96.xml"/><Relationship Id="rId18" Type="http://schemas.openxmlformats.org/officeDocument/2006/relationships/slideLayout" Target="../slideLayouts/slideLayout101.xml"/><Relationship Id="rId26" Type="http://schemas.openxmlformats.org/officeDocument/2006/relationships/slideLayout" Target="../slideLayouts/slideLayout109.xml"/><Relationship Id="rId39" Type="http://schemas.openxmlformats.org/officeDocument/2006/relationships/slideLayout" Target="../slideLayouts/slideLayout122.xml"/><Relationship Id="rId21" Type="http://schemas.openxmlformats.org/officeDocument/2006/relationships/slideLayout" Target="../slideLayouts/slideLayout104.xml"/><Relationship Id="rId34" Type="http://schemas.openxmlformats.org/officeDocument/2006/relationships/slideLayout" Target="../slideLayouts/slideLayout117.xml"/><Relationship Id="rId42" Type="http://schemas.openxmlformats.org/officeDocument/2006/relationships/slideLayout" Target="../slideLayouts/slideLayout125.xml"/><Relationship Id="rId47" Type="http://schemas.openxmlformats.org/officeDocument/2006/relationships/slideLayout" Target="../slideLayouts/slideLayout130.xml"/><Relationship Id="rId50" Type="http://schemas.openxmlformats.org/officeDocument/2006/relationships/slideLayout" Target="../slideLayouts/slideLayout133.xml"/><Relationship Id="rId55" Type="http://schemas.openxmlformats.org/officeDocument/2006/relationships/slideLayout" Target="../slideLayouts/slideLayout138.xml"/><Relationship Id="rId63" Type="http://schemas.openxmlformats.org/officeDocument/2006/relationships/slideLayout" Target="../slideLayouts/slideLayout146.xml"/><Relationship Id="rId7" Type="http://schemas.openxmlformats.org/officeDocument/2006/relationships/slideLayout" Target="../slideLayouts/slideLayout90.xml"/><Relationship Id="rId2" Type="http://schemas.openxmlformats.org/officeDocument/2006/relationships/slideLayout" Target="../slideLayouts/slideLayout85.xml"/><Relationship Id="rId16" Type="http://schemas.openxmlformats.org/officeDocument/2006/relationships/slideLayout" Target="../slideLayouts/slideLayout99.xml"/><Relationship Id="rId29" Type="http://schemas.openxmlformats.org/officeDocument/2006/relationships/slideLayout" Target="../slideLayouts/slideLayout112.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24" Type="http://schemas.openxmlformats.org/officeDocument/2006/relationships/slideLayout" Target="../slideLayouts/slideLayout107.xml"/><Relationship Id="rId32" Type="http://schemas.openxmlformats.org/officeDocument/2006/relationships/slideLayout" Target="../slideLayouts/slideLayout115.xml"/><Relationship Id="rId37" Type="http://schemas.openxmlformats.org/officeDocument/2006/relationships/slideLayout" Target="../slideLayouts/slideLayout120.xml"/><Relationship Id="rId40" Type="http://schemas.openxmlformats.org/officeDocument/2006/relationships/slideLayout" Target="../slideLayouts/slideLayout123.xml"/><Relationship Id="rId45" Type="http://schemas.openxmlformats.org/officeDocument/2006/relationships/slideLayout" Target="../slideLayouts/slideLayout128.xml"/><Relationship Id="rId53" Type="http://schemas.openxmlformats.org/officeDocument/2006/relationships/slideLayout" Target="../slideLayouts/slideLayout136.xml"/><Relationship Id="rId58" Type="http://schemas.openxmlformats.org/officeDocument/2006/relationships/slideLayout" Target="../slideLayouts/slideLayout141.xml"/><Relationship Id="rId66" Type="http://schemas.openxmlformats.org/officeDocument/2006/relationships/slideLayout" Target="../slideLayouts/slideLayout149.xml"/><Relationship Id="rId5" Type="http://schemas.openxmlformats.org/officeDocument/2006/relationships/slideLayout" Target="../slideLayouts/slideLayout88.xml"/><Relationship Id="rId15" Type="http://schemas.openxmlformats.org/officeDocument/2006/relationships/slideLayout" Target="../slideLayouts/slideLayout98.xml"/><Relationship Id="rId23" Type="http://schemas.openxmlformats.org/officeDocument/2006/relationships/slideLayout" Target="../slideLayouts/slideLayout106.xml"/><Relationship Id="rId28" Type="http://schemas.openxmlformats.org/officeDocument/2006/relationships/slideLayout" Target="../slideLayouts/slideLayout111.xml"/><Relationship Id="rId36" Type="http://schemas.openxmlformats.org/officeDocument/2006/relationships/slideLayout" Target="../slideLayouts/slideLayout119.xml"/><Relationship Id="rId49" Type="http://schemas.openxmlformats.org/officeDocument/2006/relationships/slideLayout" Target="../slideLayouts/slideLayout132.xml"/><Relationship Id="rId57" Type="http://schemas.openxmlformats.org/officeDocument/2006/relationships/slideLayout" Target="../slideLayouts/slideLayout140.xml"/><Relationship Id="rId61" Type="http://schemas.openxmlformats.org/officeDocument/2006/relationships/slideLayout" Target="../slideLayouts/slideLayout144.xml"/><Relationship Id="rId10" Type="http://schemas.openxmlformats.org/officeDocument/2006/relationships/slideLayout" Target="../slideLayouts/slideLayout93.xml"/><Relationship Id="rId19" Type="http://schemas.openxmlformats.org/officeDocument/2006/relationships/slideLayout" Target="../slideLayouts/slideLayout102.xml"/><Relationship Id="rId31" Type="http://schemas.openxmlformats.org/officeDocument/2006/relationships/slideLayout" Target="../slideLayouts/slideLayout114.xml"/><Relationship Id="rId44" Type="http://schemas.openxmlformats.org/officeDocument/2006/relationships/slideLayout" Target="../slideLayouts/slideLayout127.xml"/><Relationship Id="rId52" Type="http://schemas.openxmlformats.org/officeDocument/2006/relationships/slideLayout" Target="../slideLayouts/slideLayout135.xml"/><Relationship Id="rId60" Type="http://schemas.openxmlformats.org/officeDocument/2006/relationships/slideLayout" Target="../slideLayouts/slideLayout143.xml"/><Relationship Id="rId65" Type="http://schemas.openxmlformats.org/officeDocument/2006/relationships/slideLayout" Target="../slideLayouts/slideLayout148.xml"/><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slideLayout" Target="../slideLayouts/slideLayout97.xml"/><Relationship Id="rId22" Type="http://schemas.openxmlformats.org/officeDocument/2006/relationships/slideLayout" Target="../slideLayouts/slideLayout105.xml"/><Relationship Id="rId27" Type="http://schemas.openxmlformats.org/officeDocument/2006/relationships/slideLayout" Target="../slideLayouts/slideLayout110.xml"/><Relationship Id="rId30" Type="http://schemas.openxmlformats.org/officeDocument/2006/relationships/slideLayout" Target="../slideLayouts/slideLayout113.xml"/><Relationship Id="rId35" Type="http://schemas.openxmlformats.org/officeDocument/2006/relationships/slideLayout" Target="../slideLayouts/slideLayout118.xml"/><Relationship Id="rId43" Type="http://schemas.openxmlformats.org/officeDocument/2006/relationships/slideLayout" Target="../slideLayouts/slideLayout126.xml"/><Relationship Id="rId48" Type="http://schemas.openxmlformats.org/officeDocument/2006/relationships/slideLayout" Target="../slideLayouts/slideLayout131.xml"/><Relationship Id="rId56" Type="http://schemas.openxmlformats.org/officeDocument/2006/relationships/slideLayout" Target="../slideLayouts/slideLayout139.xml"/><Relationship Id="rId64" Type="http://schemas.openxmlformats.org/officeDocument/2006/relationships/slideLayout" Target="../slideLayouts/slideLayout147.xml"/><Relationship Id="rId8" Type="http://schemas.openxmlformats.org/officeDocument/2006/relationships/slideLayout" Target="../slideLayouts/slideLayout91.xml"/><Relationship Id="rId51" Type="http://schemas.openxmlformats.org/officeDocument/2006/relationships/slideLayout" Target="../slideLayouts/slideLayout134.xml"/><Relationship Id="rId3" Type="http://schemas.openxmlformats.org/officeDocument/2006/relationships/slideLayout" Target="../slideLayouts/slideLayout86.xml"/><Relationship Id="rId12" Type="http://schemas.openxmlformats.org/officeDocument/2006/relationships/slideLayout" Target="../slideLayouts/slideLayout95.xml"/><Relationship Id="rId17" Type="http://schemas.openxmlformats.org/officeDocument/2006/relationships/slideLayout" Target="../slideLayouts/slideLayout100.xml"/><Relationship Id="rId25" Type="http://schemas.openxmlformats.org/officeDocument/2006/relationships/slideLayout" Target="../slideLayouts/slideLayout108.xml"/><Relationship Id="rId33" Type="http://schemas.openxmlformats.org/officeDocument/2006/relationships/slideLayout" Target="../slideLayouts/slideLayout116.xml"/><Relationship Id="rId38" Type="http://schemas.openxmlformats.org/officeDocument/2006/relationships/slideLayout" Target="../slideLayouts/slideLayout121.xml"/><Relationship Id="rId46" Type="http://schemas.openxmlformats.org/officeDocument/2006/relationships/slideLayout" Target="../slideLayouts/slideLayout129.xml"/><Relationship Id="rId59" Type="http://schemas.openxmlformats.org/officeDocument/2006/relationships/slideLayout" Target="../slideLayouts/slideLayout142.xml"/><Relationship Id="rId67" Type="http://schemas.openxmlformats.org/officeDocument/2006/relationships/theme" Target="../theme/theme2.xml"/><Relationship Id="rId20" Type="http://schemas.openxmlformats.org/officeDocument/2006/relationships/slideLayout" Target="../slideLayouts/slideLayout103.xml"/><Relationship Id="rId41" Type="http://schemas.openxmlformats.org/officeDocument/2006/relationships/slideLayout" Target="../slideLayouts/slideLayout124.xml"/><Relationship Id="rId54" Type="http://schemas.openxmlformats.org/officeDocument/2006/relationships/slideLayout" Target="../slideLayouts/slideLayout137.xml"/><Relationship Id="rId62" Type="http://schemas.openxmlformats.org/officeDocument/2006/relationships/slideLayout" Target="../slideLayouts/slideLayout145.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162.xml"/><Relationship Id="rId18" Type="http://schemas.openxmlformats.org/officeDocument/2006/relationships/slideLayout" Target="../slideLayouts/slideLayout167.xml"/><Relationship Id="rId26" Type="http://schemas.openxmlformats.org/officeDocument/2006/relationships/slideLayout" Target="../slideLayouts/slideLayout175.xml"/><Relationship Id="rId39" Type="http://schemas.openxmlformats.org/officeDocument/2006/relationships/slideLayout" Target="../slideLayouts/slideLayout188.xml"/><Relationship Id="rId21" Type="http://schemas.openxmlformats.org/officeDocument/2006/relationships/slideLayout" Target="../slideLayouts/slideLayout170.xml"/><Relationship Id="rId34" Type="http://schemas.openxmlformats.org/officeDocument/2006/relationships/slideLayout" Target="../slideLayouts/slideLayout183.xml"/><Relationship Id="rId42" Type="http://schemas.openxmlformats.org/officeDocument/2006/relationships/slideLayout" Target="../slideLayouts/slideLayout191.xml"/><Relationship Id="rId47" Type="http://schemas.openxmlformats.org/officeDocument/2006/relationships/slideLayout" Target="../slideLayouts/slideLayout196.xml"/><Relationship Id="rId50" Type="http://schemas.openxmlformats.org/officeDocument/2006/relationships/slideLayout" Target="../slideLayouts/slideLayout199.xml"/><Relationship Id="rId55" Type="http://schemas.openxmlformats.org/officeDocument/2006/relationships/slideLayout" Target="../slideLayouts/slideLayout204.xml"/><Relationship Id="rId63" Type="http://schemas.openxmlformats.org/officeDocument/2006/relationships/slideLayout" Target="../slideLayouts/slideLayout212.xml"/><Relationship Id="rId68" Type="http://schemas.openxmlformats.org/officeDocument/2006/relationships/slideLayout" Target="../slideLayouts/slideLayout217.xml"/><Relationship Id="rId76" Type="http://schemas.openxmlformats.org/officeDocument/2006/relationships/slideLayout" Target="../slideLayouts/slideLayout225.xml"/><Relationship Id="rId84" Type="http://schemas.openxmlformats.org/officeDocument/2006/relationships/theme" Target="../theme/theme3.xml"/><Relationship Id="rId7" Type="http://schemas.openxmlformats.org/officeDocument/2006/relationships/slideLayout" Target="../slideLayouts/slideLayout156.xml"/><Relationship Id="rId71" Type="http://schemas.openxmlformats.org/officeDocument/2006/relationships/slideLayout" Target="../slideLayouts/slideLayout220.xml"/><Relationship Id="rId2" Type="http://schemas.openxmlformats.org/officeDocument/2006/relationships/slideLayout" Target="../slideLayouts/slideLayout151.xml"/><Relationship Id="rId16" Type="http://schemas.openxmlformats.org/officeDocument/2006/relationships/slideLayout" Target="../slideLayouts/slideLayout165.xml"/><Relationship Id="rId29" Type="http://schemas.openxmlformats.org/officeDocument/2006/relationships/slideLayout" Target="../slideLayouts/slideLayout178.xml"/><Relationship Id="rId11" Type="http://schemas.openxmlformats.org/officeDocument/2006/relationships/slideLayout" Target="../slideLayouts/slideLayout160.xml"/><Relationship Id="rId24" Type="http://schemas.openxmlformats.org/officeDocument/2006/relationships/slideLayout" Target="../slideLayouts/slideLayout173.xml"/><Relationship Id="rId32" Type="http://schemas.openxmlformats.org/officeDocument/2006/relationships/slideLayout" Target="../slideLayouts/slideLayout181.xml"/><Relationship Id="rId37" Type="http://schemas.openxmlformats.org/officeDocument/2006/relationships/slideLayout" Target="../slideLayouts/slideLayout186.xml"/><Relationship Id="rId40" Type="http://schemas.openxmlformats.org/officeDocument/2006/relationships/slideLayout" Target="../slideLayouts/slideLayout189.xml"/><Relationship Id="rId45" Type="http://schemas.openxmlformats.org/officeDocument/2006/relationships/slideLayout" Target="../slideLayouts/slideLayout194.xml"/><Relationship Id="rId53" Type="http://schemas.openxmlformats.org/officeDocument/2006/relationships/slideLayout" Target="../slideLayouts/slideLayout202.xml"/><Relationship Id="rId58" Type="http://schemas.openxmlformats.org/officeDocument/2006/relationships/slideLayout" Target="../slideLayouts/slideLayout207.xml"/><Relationship Id="rId66" Type="http://schemas.openxmlformats.org/officeDocument/2006/relationships/slideLayout" Target="../slideLayouts/slideLayout215.xml"/><Relationship Id="rId74" Type="http://schemas.openxmlformats.org/officeDocument/2006/relationships/slideLayout" Target="../slideLayouts/slideLayout223.xml"/><Relationship Id="rId79" Type="http://schemas.openxmlformats.org/officeDocument/2006/relationships/slideLayout" Target="../slideLayouts/slideLayout228.xml"/><Relationship Id="rId87" Type="http://schemas.openxmlformats.org/officeDocument/2006/relationships/oleObject" Target="../embeddings/oleObject1.bin"/><Relationship Id="rId5" Type="http://schemas.openxmlformats.org/officeDocument/2006/relationships/slideLayout" Target="../slideLayouts/slideLayout154.xml"/><Relationship Id="rId61" Type="http://schemas.openxmlformats.org/officeDocument/2006/relationships/slideLayout" Target="../slideLayouts/slideLayout210.xml"/><Relationship Id="rId82" Type="http://schemas.openxmlformats.org/officeDocument/2006/relationships/slideLayout" Target="../slideLayouts/slideLayout231.xml"/><Relationship Id="rId19" Type="http://schemas.openxmlformats.org/officeDocument/2006/relationships/slideLayout" Target="../slideLayouts/slideLayout168.xml"/><Relationship Id="rId4" Type="http://schemas.openxmlformats.org/officeDocument/2006/relationships/slideLayout" Target="../slideLayouts/slideLayout153.xml"/><Relationship Id="rId9" Type="http://schemas.openxmlformats.org/officeDocument/2006/relationships/slideLayout" Target="../slideLayouts/slideLayout158.xml"/><Relationship Id="rId14" Type="http://schemas.openxmlformats.org/officeDocument/2006/relationships/slideLayout" Target="../slideLayouts/slideLayout163.xml"/><Relationship Id="rId22" Type="http://schemas.openxmlformats.org/officeDocument/2006/relationships/slideLayout" Target="../slideLayouts/slideLayout171.xml"/><Relationship Id="rId27" Type="http://schemas.openxmlformats.org/officeDocument/2006/relationships/slideLayout" Target="../slideLayouts/slideLayout176.xml"/><Relationship Id="rId30" Type="http://schemas.openxmlformats.org/officeDocument/2006/relationships/slideLayout" Target="../slideLayouts/slideLayout179.xml"/><Relationship Id="rId35" Type="http://schemas.openxmlformats.org/officeDocument/2006/relationships/slideLayout" Target="../slideLayouts/slideLayout184.xml"/><Relationship Id="rId43" Type="http://schemas.openxmlformats.org/officeDocument/2006/relationships/slideLayout" Target="../slideLayouts/slideLayout192.xml"/><Relationship Id="rId48" Type="http://schemas.openxmlformats.org/officeDocument/2006/relationships/slideLayout" Target="../slideLayouts/slideLayout197.xml"/><Relationship Id="rId56" Type="http://schemas.openxmlformats.org/officeDocument/2006/relationships/slideLayout" Target="../slideLayouts/slideLayout205.xml"/><Relationship Id="rId64" Type="http://schemas.openxmlformats.org/officeDocument/2006/relationships/slideLayout" Target="../slideLayouts/slideLayout213.xml"/><Relationship Id="rId69" Type="http://schemas.openxmlformats.org/officeDocument/2006/relationships/slideLayout" Target="../slideLayouts/slideLayout218.xml"/><Relationship Id="rId77" Type="http://schemas.openxmlformats.org/officeDocument/2006/relationships/slideLayout" Target="../slideLayouts/slideLayout226.xml"/><Relationship Id="rId8" Type="http://schemas.openxmlformats.org/officeDocument/2006/relationships/slideLayout" Target="../slideLayouts/slideLayout157.xml"/><Relationship Id="rId51" Type="http://schemas.openxmlformats.org/officeDocument/2006/relationships/slideLayout" Target="../slideLayouts/slideLayout200.xml"/><Relationship Id="rId72" Type="http://schemas.openxmlformats.org/officeDocument/2006/relationships/slideLayout" Target="../slideLayouts/slideLayout221.xml"/><Relationship Id="rId80" Type="http://schemas.openxmlformats.org/officeDocument/2006/relationships/slideLayout" Target="../slideLayouts/slideLayout229.xml"/><Relationship Id="rId85" Type="http://schemas.openxmlformats.org/officeDocument/2006/relationships/vmlDrawing" Target="../drawings/vmlDrawing4.vml"/><Relationship Id="rId3" Type="http://schemas.openxmlformats.org/officeDocument/2006/relationships/slideLayout" Target="../slideLayouts/slideLayout152.xml"/><Relationship Id="rId12" Type="http://schemas.openxmlformats.org/officeDocument/2006/relationships/slideLayout" Target="../slideLayouts/slideLayout161.xml"/><Relationship Id="rId17" Type="http://schemas.openxmlformats.org/officeDocument/2006/relationships/slideLayout" Target="../slideLayouts/slideLayout166.xml"/><Relationship Id="rId25" Type="http://schemas.openxmlformats.org/officeDocument/2006/relationships/slideLayout" Target="../slideLayouts/slideLayout174.xml"/><Relationship Id="rId33" Type="http://schemas.openxmlformats.org/officeDocument/2006/relationships/slideLayout" Target="../slideLayouts/slideLayout182.xml"/><Relationship Id="rId38" Type="http://schemas.openxmlformats.org/officeDocument/2006/relationships/slideLayout" Target="../slideLayouts/slideLayout187.xml"/><Relationship Id="rId46" Type="http://schemas.openxmlformats.org/officeDocument/2006/relationships/slideLayout" Target="../slideLayouts/slideLayout195.xml"/><Relationship Id="rId59" Type="http://schemas.openxmlformats.org/officeDocument/2006/relationships/slideLayout" Target="../slideLayouts/slideLayout208.xml"/><Relationship Id="rId67" Type="http://schemas.openxmlformats.org/officeDocument/2006/relationships/slideLayout" Target="../slideLayouts/slideLayout216.xml"/><Relationship Id="rId20" Type="http://schemas.openxmlformats.org/officeDocument/2006/relationships/slideLayout" Target="../slideLayouts/slideLayout169.xml"/><Relationship Id="rId41" Type="http://schemas.openxmlformats.org/officeDocument/2006/relationships/slideLayout" Target="../slideLayouts/slideLayout190.xml"/><Relationship Id="rId54" Type="http://schemas.openxmlformats.org/officeDocument/2006/relationships/slideLayout" Target="../slideLayouts/slideLayout203.xml"/><Relationship Id="rId62" Type="http://schemas.openxmlformats.org/officeDocument/2006/relationships/slideLayout" Target="../slideLayouts/slideLayout211.xml"/><Relationship Id="rId70" Type="http://schemas.openxmlformats.org/officeDocument/2006/relationships/slideLayout" Target="../slideLayouts/slideLayout219.xml"/><Relationship Id="rId75" Type="http://schemas.openxmlformats.org/officeDocument/2006/relationships/slideLayout" Target="../slideLayouts/slideLayout224.xml"/><Relationship Id="rId83" Type="http://schemas.openxmlformats.org/officeDocument/2006/relationships/slideLayout" Target="../slideLayouts/slideLayout232.xml"/><Relationship Id="rId88" Type="http://schemas.openxmlformats.org/officeDocument/2006/relationships/image" Target="../media/image1.emf"/><Relationship Id="rId1" Type="http://schemas.openxmlformats.org/officeDocument/2006/relationships/slideLayout" Target="../slideLayouts/slideLayout150.xml"/><Relationship Id="rId6" Type="http://schemas.openxmlformats.org/officeDocument/2006/relationships/slideLayout" Target="../slideLayouts/slideLayout155.xml"/><Relationship Id="rId15" Type="http://schemas.openxmlformats.org/officeDocument/2006/relationships/slideLayout" Target="../slideLayouts/slideLayout164.xml"/><Relationship Id="rId23" Type="http://schemas.openxmlformats.org/officeDocument/2006/relationships/slideLayout" Target="../slideLayouts/slideLayout172.xml"/><Relationship Id="rId28" Type="http://schemas.openxmlformats.org/officeDocument/2006/relationships/slideLayout" Target="../slideLayouts/slideLayout177.xml"/><Relationship Id="rId36" Type="http://schemas.openxmlformats.org/officeDocument/2006/relationships/slideLayout" Target="../slideLayouts/slideLayout185.xml"/><Relationship Id="rId49" Type="http://schemas.openxmlformats.org/officeDocument/2006/relationships/slideLayout" Target="../slideLayouts/slideLayout198.xml"/><Relationship Id="rId57" Type="http://schemas.openxmlformats.org/officeDocument/2006/relationships/slideLayout" Target="../slideLayouts/slideLayout206.xml"/><Relationship Id="rId10" Type="http://schemas.openxmlformats.org/officeDocument/2006/relationships/slideLayout" Target="../slideLayouts/slideLayout159.xml"/><Relationship Id="rId31" Type="http://schemas.openxmlformats.org/officeDocument/2006/relationships/slideLayout" Target="../slideLayouts/slideLayout180.xml"/><Relationship Id="rId44" Type="http://schemas.openxmlformats.org/officeDocument/2006/relationships/slideLayout" Target="../slideLayouts/slideLayout193.xml"/><Relationship Id="rId52" Type="http://schemas.openxmlformats.org/officeDocument/2006/relationships/slideLayout" Target="../slideLayouts/slideLayout201.xml"/><Relationship Id="rId60" Type="http://schemas.openxmlformats.org/officeDocument/2006/relationships/slideLayout" Target="../slideLayouts/slideLayout209.xml"/><Relationship Id="rId65" Type="http://schemas.openxmlformats.org/officeDocument/2006/relationships/slideLayout" Target="../slideLayouts/slideLayout214.xml"/><Relationship Id="rId73" Type="http://schemas.openxmlformats.org/officeDocument/2006/relationships/slideLayout" Target="../slideLayouts/slideLayout222.xml"/><Relationship Id="rId78" Type="http://schemas.openxmlformats.org/officeDocument/2006/relationships/slideLayout" Target="../slideLayouts/slideLayout227.xml"/><Relationship Id="rId81" Type="http://schemas.openxmlformats.org/officeDocument/2006/relationships/slideLayout" Target="../slideLayouts/slideLayout230.xml"/><Relationship Id="rId86" Type="http://schemas.openxmlformats.org/officeDocument/2006/relationships/tags" Target="../tags/tag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p:custDataLst>
              <p:tags r:id="rId86"/>
            </p:custDataLst>
            <p:extLst>
              <p:ext uri="{D42A27DB-BD31-4B8C-83A1-F6EECF244321}">
                <p14:modId xmlns:p14="http://schemas.microsoft.com/office/powerpoint/2010/main" val="2463936800"/>
              </p:ext>
            </p:extLst>
          </p:nvPr>
        </p:nvGraphicFramePr>
        <p:xfrm>
          <a:off x="1192" y="1192"/>
          <a:ext cx="1190" cy="1190"/>
        </p:xfrm>
        <a:graphic>
          <a:graphicData uri="http://schemas.openxmlformats.org/presentationml/2006/ole">
            <mc:AlternateContent xmlns:mc="http://schemas.openxmlformats.org/markup-compatibility/2006">
              <mc:Choice xmlns:v="urn:schemas-microsoft-com:vml" Requires="v">
                <p:oleObj spid="_x0000_s1752" name="think-cell Slide" r:id="rId87" imgW="338" imgH="344" progId="TCLayout.ActiveDocument.1">
                  <p:embed/>
                </p:oleObj>
              </mc:Choice>
              <mc:Fallback>
                <p:oleObj name="think-cell Slide" r:id="rId87" imgW="338" imgH="344" progId="TCLayout.ActiveDocument.1">
                  <p:embed/>
                  <p:pic>
                    <p:nvPicPr>
                      <p:cNvPr id="7" name="Object 6" hidden="1"/>
                      <p:cNvPicPr/>
                      <p:nvPr/>
                    </p:nvPicPr>
                    <p:blipFill>
                      <a:blip r:embed="rId88"/>
                      <a:stretch>
                        <a:fillRect/>
                      </a:stretch>
                    </p:blipFill>
                    <p:spPr>
                      <a:xfrm>
                        <a:off x="1192" y="1192"/>
                        <a:ext cx="1190" cy="1190"/>
                      </a:xfrm>
                      <a:prstGeom prst="rect">
                        <a:avLst/>
                      </a:prstGeom>
                    </p:spPr>
                  </p:pic>
                </p:oleObj>
              </mc:Fallback>
            </mc:AlternateContent>
          </a:graphicData>
        </a:graphic>
      </p:graphicFrame>
      <p:sp>
        <p:nvSpPr>
          <p:cNvPr id="2" name="Title Placeholder"/>
          <p:cNvSpPr>
            <a:spLocks noGrp="1"/>
          </p:cNvSpPr>
          <p:nvPr>
            <p:ph type="title"/>
          </p:nvPr>
        </p:nvSpPr>
        <p:spPr>
          <a:xfrm>
            <a:off x="332185" y="288036"/>
            <a:ext cx="8479631" cy="630936"/>
          </a:xfrm>
          <a:prstGeom prst="rect">
            <a:avLst/>
          </a:prstGeom>
        </p:spPr>
        <p:txBody>
          <a:bodyPr vert="horz" lIns="0" tIns="0" rIns="0" bIns="0" rtlCol="0" anchor="b" anchorCtr="0">
            <a:normAutofit/>
          </a:bodyPr>
          <a:lstStyle/>
          <a:p>
            <a:r>
              <a:rPr lang="en-US" dirty="0"/>
              <a:t>[Slide title]</a:t>
            </a:r>
            <a:endParaRPr lang="en-GB" dirty="0"/>
          </a:p>
        </p:txBody>
      </p:sp>
      <p:sp>
        <p:nvSpPr>
          <p:cNvPr id="3" name="Text Placeholder"/>
          <p:cNvSpPr>
            <a:spLocks noGrp="1"/>
          </p:cNvSpPr>
          <p:nvPr>
            <p:ph type="body" idx="1"/>
          </p:nvPr>
        </p:nvSpPr>
        <p:spPr>
          <a:xfrm>
            <a:off x="332185" y="1300162"/>
            <a:ext cx="8479631" cy="3363278"/>
          </a:xfrm>
          <a:prstGeom prst="rect">
            <a:avLst/>
          </a:prstGeom>
        </p:spPr>
        <p:txBody>
          <a:bodyPr vert="horz" lIns="0" tIns="0" rIns="0" bIns="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5" name="Footer Placeholder">
            <a:extLst>
              <a:ext uri="{FF2B5EF4-FFF2-40B4-BE49-F238E27FC236}">
                <a16:creationId xmlns:a16="http://schemas.microsoft.com/office/drawing/2014/main" id="{BE929DBE-EF12-9845-B0FD-DF795B823DF1}"/>
              </a:ext>
            </a:extLst>
          </p:cNvPr>
          <p:cNvSpPr>
            <a:spLocks noGrp="1"/>
          </p:cNvSpPr>
          <p:nvPr>
            <p:ph type="ftr" sz="quarter" idx="3"/>
          </p:nvPr>
        </p:nvSpPr>
        <p:spPr>
          <a:xfrm>
            <a:off x="332184" y="4766310"/>
            <a:ext cx="3051096" cy="102870"/>
          </a:xfrm>
          <a:prstGeom prst="rect">
            <a:avLst/>
          </a:prstGeom>
        </p:spPr>
        <p:txBody>
          <a:bodyPr vert="horz" lIns="0" tIns="0" rIns="0" bIns="0" rtlCol="0" anchor="b" anchorCtr="0"/>
          <a:lstStyle>
            <a:lvl1pPr algn="l">
              <a:defRPr sz="563">
                <a:solidFill>
                  <a:schemeClr val="tx1"/>
                </a:solidFill>
                <a:latin typeface="+mj-lt"/>
              </a:defRPr>
            </a:lvl1pPr>
          </a:lstStyle>
          <a:p>
            <a:r>
              <a:rPr lang="en-US" dirty="0" smtClean="0"/>
              <a:t>Data Analytics Enabling Consultancy Services - CEO Update Meeting 2019.06.28</a:t>
            </a:r>
            <a:endParaRPr lang="en-US" dirty="0"/>
          </a:p>
        </p:txBody>
      </p:sp>
      <p:sp>
        <p:nvSpPr>
          <p:cNvPr id="4" name="Date Placeholder">
            <a:extLst>
              <a:ext uri="{FF2B5EF4-FFF2-40B4-BE49-F238E27FC236}">
                <a16:creationId xmlns:a16="http://schemas.microsoft.com/office/drawing/2014/main" id="{CAC161DD-0A25-2B4E-956E-04296B5905CA}"/>
              </a:ext>
            </a:extLst>
          </p:cNvPr>
          <p:cNvSpPr>
            <a:spLocks noGrp="1"/>
          </p:cNvSpPr>
          <p:nvPr>
            <p:ph type="dt" sz="half" idx="2"/>
          </p:nvPr>
        </p:nvSpPr>
        <p:spPr>
          <a:xfrm>
            <a:off x="7488222" y="4766310"/>
            <a:ext cx="1323594" cy="102870"/>
          </a:xfrm>
          <a:prstGeom prst="rect">
            <a:avLst/>
          </a:prstGeom>
        </p:spPr>
        <p:txBody>
          <a:bodyPr vert="horz" lIns="0" tIns="0" rIns="0" bIns="0" rtlCol="0" anchor="b" anchorCtr="0"/>
          <a:lstStyle>
            <a:lvl1pPr algn="r">
              <a:defRPr sz="563">
                <a:solidFill>
                  <a:schemeClr val="tx1"/>
                </a:solidFill>
                <a:latin typeface="+mj-lt"/>
              </a:defRPr>
            </a:lvl1pPr>
          </a:lstStyle>
          <a:p>
            <a:r>
              <a:rPr lang="en-US" dirty="0" smtClean="0"/>
              <a:t>June 2019</a:t>
            </a:r>
            <a:endParaRPr lang="en-US" dirty="0"/>
          </a:p>
        </p:txBody>
      </p:sp>
      <p:sp>
        <p:nvSpPr>
          <p:cNvPr id="6" name="Slide Number Placeholder"/>
          <p:cNvSpPr>
            <a:spLocks noGrp="1"/>
          </p:cNvSpPr>
          <p:nvPr>
            <p:ph type="sldNum" sz="quarter" idx="4"/>
          </p:nvPr>
        </p:nvSpPr>
        <p:spPr>
          <a:xfrm>
            <a:off x="7488222" y="4869180"/>
            <a:ext cx="1323594" cy="102870"/>
          </a:xfrm>
          <a:prstGeom prst="rect">
            <a:avLst/>
          </a:prstGeom>
        </p:spPr>
        <p:txBody>
          <a:bodyPr vert="horz" lIns="0" tIns="0" rIns="0" bIns="0" rtlCol="0" anchor="b" anchorCtr="0">
            <a:noAutofit/>
          </a:bodyPr>
          <a:lstStyle>
            <a:lvl1pPr algn="r">
              <a:defRPr sz="563">
                <a:solidFill>
                  <a:schemeClr val="tx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21917880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 id="2147483740" r:id="rId17"/>
    <p:sldLayoutId id="2147483741" r:id="rId18"/>
    <p:sldLayoutId id="2147483742" r:id="rId19"/>
    <p:sldLayoutId id="2147483743" r:id="rId20"/>
    <p:sldLayoutId id="2147483744" r:id="rId21"/>
    <p:sldLayoutId id="2147483745" r:id="rId22"/>
    <p:sldLayoutId id="2147483746" r:id="rId23"/>
    <p:sldLayoutId id="2147483747" r:id="rId24"/>
    <p:sldLayoutId id="2147483748" r:id="rId25"/>
    <p:sldLayoutId id="2147483749" r:id="rId26"/>
    <p:sldLayoutId id="2147483750" r:id="rId27"/>
    <p:sldLayoutId id="2147483751" r:id="rId28"/>
    <p:sldLayoutId id="2147483752" r:id="rId29"/>
    <p:sldLayoutId id="2147483753" r:id="rId30"/>
    <p:sldLayoutId id="2147483754" r:id="rId31"/>
    <p:sldLayoutId id="2147483755" r:id="rId32"/>
    <p:sldLayoutId id="2147483756" r:id="rId33"/>
    <p:sldLayoutId id="2147483757" r:id="rId34"/>
    <p:sldLayoutId id="2147483758" r:id="rId35"/>
    <p:sldLayoutId id="2147483759" r:id="rId36"/>
    <p:sldLayoutId id="2147483760" r:id="rId37"/>
    <p:sldLayoutId id="2147483761" r:id="rId38"/>
    <p:sldLayoutId id="2147483762" r:id="rId39"/>
    <p:sldLayoutId id="2147483763" r:id="rId40"/>
    <p:sldLayoutId id="2147483764" r:id="rId41"/>
    <p:sldLayoutId id="2147483765" r:id="rId42"/>
    <p:sldLayoutId id="2147483766" r:id="rId43"/>
    <p:sldLayoutId id="2147483767" r:id="rId44"/>
    <p:sldLayoutId id="2147483768" r:id="rId45"/>
    <p:sldLayoutId id="2147483769" r:id="rId46"/>
    <p:sldLayoutId id="2147483770" r:id="rId47"/>
    <p:sldLayoutId id="2147483771" r:id="rId48"/>
    <p:sldLayoutId id="2147483772" r:id="rId49"/>
    <p:sldLayoutId id="2147483773" r:id="rId50"/>
    <p:sldLayoutId id="2147483774" r:id="rId51"/>
    <p:sldLayoutId id="2147483778" r:id="rId52"/>
    <p:sldLayoutId id="2147483648" r:id="rId53"/>
    <p:sldLayoutId id="2147483650" r:id="rId54"/>
    <p:sldLayoutId id="2147483651" r:id="rId55"/>
    <p:sldLayoutId id="2147483653" r:id="rId56"/>
    <p:sldLayoutId id="2147483654" r:id="rId57"/>
    <p:sldLayoutId id="2147483655" r:id="rId58"/>
    <p:sldLayoutId id="2147483656" r:id="rId59"/>
    <p:sldLayoutId id="2147483657" r:id="rId60"/>
    <p:sldLayoutId id="2147483658" r:id="rId61"/>
    <p:sldLayoutId id="2147483659" r:id="rId62"/>
    <p:sldLayoutId id="2147483660" r:id="rId63"/>
    <p:sldLayoutId id="2147483661" r:id="rId64"/>
    <p:sldLayoutId id="2147483662" r:id="rId65"/>
    <p:sldLayoutId id="2147483663" r:id="rId66"/>
    <p:sldLayoutId id="2147483665" r:id="rId67"/>
    <p:sldLayoutId id="2147483666" r:id="rId68"/>
    <p:sldLayoutId id="2147483667" r:id="rId69"/>
    <p:sldLayoutId id="2147483668" r:id="rId70"/>
    <p:sldLayoutId id="2147483670" r:id="rId71"/>
    <p:sldLayoutId id="2147483671" r:id="rId72"/>
    <p:sldLayoutId id="2147483672" r:id="rId73"/>
    <p:sldLayoutId id="2147483673" r:id="rId74"/>
    <p:sldLayoutId id="2147483674" r:id="rId75"/>
    <p:sldLayoutId id="2147483675" r:id="rId76"/>
    <p:sldLayoutId id="2147483676" r:id="rId77"/>
    <p:sldLayoutId id="2147483677" r:id="rId78"/>
    <p:sldLayoutId id="2147483678" r:id="rId79"/>
    <p:sldLayoutId id="2147483680" r:id="rId80"/>
    <p:sldLayoutId id="2147483681" r:id="rId81"/>
    <p:sldLayoutId id="2147484014" r:id="rId82"/>
    <p:sldLayoutId id="2147484015" r:id="rId83"/>
  </p:sldLayoutIdLst>
  <p:timing>
    <p:tnLst>
      <p:par>
        <p:cTn id="1" dur="indefinite" restart="never" nodeType="tmRoot"/>
      </p:par>
    </p:tnLst>
  </p:timing>
  <p:hf hdr="0" dt="0"/>
  <p:txStyles>
    <p:titleStyle>
      <a:lvl1pPr algn="l" defTabSz="685800" rtl="0" eaLnBrk="1" latinLnBrk="0" hangingPunct="1">
        <a:lnSpc>
          <a:spcPct val="85000"/>
        </a:lnSpc>
        <a:spcBef>
          <a:spcPct val="0"/>
        </a:spcBef>
        <a:buNone/>
        <a:defRPr sz="2400" kern="1200">
          <a:solidFill>
            <a:schemeClr val="tx1"/>
          </a:solidFill>
          <a:latin typeface="+mj-lt"/>
          <a:ea typeface="+mj-ea"/>
          <a:cs typeface="+mj-cs"/>
        </a:defRPr>
      </a:lvl1pPr>
    </p:titleStyle>
    <p:bodyStyle>
      <a:lvl1pPr marL="13716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1pPr>
      <a:lvl2pPr marL="27432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2pPr>
      <a:lvl3pPr marL="41148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3pPr>
      <a:lvl4pPr marL="54864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4pPr>
      <a:lvl5pPr marL="68580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5pPr>
      <a:lvl6pPr marL="82296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6pPr>
      <a:lvl7pPr marL="96012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7pPr>
      <a:lvl8pPr marL="109728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8pPr>
      <a:lvl9pPr marL="123444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9pPr>
    </p:bodyStyle>
    <p:otherStyle>
      <a:defPPr>
        <a:defRPr lang="en-US"/>
      </a:defPPr>
      <a:lvl1pPr marL="0" algn="l" defTabSz="685800" rtl="0" eaLnBrk="1" latinLnBrk="0" hangingPunct="1">
        <a:defRPr sz="1200" kern="1200">
          <a:solidFill>
            <a:schemeClr val="tx1"/>
          </a:solidFill>
          <a:latin typeface="+mn-lt"/>
          <a:ea typeface="+mn-ea"/>
          <a:cs typeface="+mn-cs"/>
        </a:defRPr>
      </a:lvl1pPr>
      <a:lvl2pPr marL="342900" algn="l" defTabSz="685800" rtl="0" eaLnBrk="1" latinLnBrk="0" hangingPunct="1">
        <a:defRPr sz="1200" kern="1200">
          <a:solidFill>
            <a:schemeClr val="tx1"/>
          </a:solidFill>
          <a:latin typeface="+mn-lt"/>
          <a:ea typeface="+mn-ea"/>
          <a:cs typeface="+mn-cs"/>
        </a:defRPr>
      </a:lvl2pPr>
      <a:lvl3pPr marL="685800" algn="l" defTabSz="685800" rtl="0" eaLnBrk="1" latinLnBrk="0" hangingPunct="1">
        <a:defRPr sz="1200" kern="1200">
          <a:solidFill>
            <a:schemeClr val="tx1"/>
          </a:solidFill>
          <a:latin typeface="+mn-lt"/>
          <a:ea typeface="+mn-ea"/>
          <a:cs typeface="+mn-cs"/>
        </a:defRPr>
      </a:lvl3pPr>
      <a:lvl4pPr marL="1028700" algn="l" defTabSz="685800" rtl="0" eaLnBrk="1" latinLnBrk="0" hangingPunct="1">
        <a:defRPr sz="1200" kern="1200">
          <a:solidFill>
            <a:schemeClr val="tx1"/>
          </a:solidFill>
          <a:latin typeface="+mn-lt"/>
          <a:ea typeface="+mn-ea"/>
          <a:cs typeface="+mn-cs"/>
        </a:defRPr>
      </a:lvl4pPr>
      <a:lvl5pPr marL="1371600" algn="l" defTabSz="685800" rtl="0" eaLnBrk="1" latinLnBrk="0" hangingPunct="1">
        <a:defRPr sz="1200" kern="1200">
          <a:solidFill>
            <a:schemeClr val="tx1"/>
          </a:solidFill>
          <a:latin typeface="+mn-lt"/>
          <a:ea typeface="+mn-ea"/>
          <a:cs typeface="+mn-cs"/>
        </a:defRPr>
      </a:lvl5pPr>
      <a:lvl6pPr marL="1714500" algn="l" defTabSz="685800" rtl="0" eaLnBrk="1" latinLnBrk="0" hangingPunct="1">
        <a:defRPr sz="1200" kern="1200">
          <a:solidFill>
            <a:schemeClr val="tx1"/>
          </a:solidFill>
          <a:latin typeface="+mn-lt"/>
          <a:ea typeface="+mn-ea"/>
          <a:cs typeface="+mn-cs"/>
        </a:defRPr>
      </a:lvl6pPr>
      <a:lvl7pPr marL="2057400" algn="l" defTabSz="685800" rtl="0" eaLnBrk="1" latinLnBrk="0" hangingPunct="1">
        <a:defRPr sz="1200" kern="1200">
          <a:solidFill>
            <a:schemeClr val="tx1"/>
          </a:solidFill>
          <a:latin typeface="+mn-lt"/>
          <a:ea typeface="+mn-ea"/>
          <a:cs typeface="+mn-cs"/>
        </a:defRPr>
      </a:lvl7pPr>
      <a:lvl8pPr marL="2400300" algn="l" defTabSz="685800" rtl="0" eaLnBrk="1" latinLnBrk="0" hangingPunct="1">
        <a:defRPr sz="1200" kern="1200">
          <a:solidFill>
            <a:schemeClr val="tx1"/>
          </a:solidFill>
          <a:latin typeface="+mn-lt"/>
          <a:ea typeface="+mn-ea"/>
          <a:cs typeface="+mn-cs"/>
        </a:defRPr>
      </a:lvl8pPr>
      <a:lvl9pPr marL="2743200" algn="l" defTabSz="685800" rtl="0" eaLnBrk="1" latinLnBrk="0" hangingPunct="1">
        <a:defRPr sz="12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pos="3840">
          <p15:clr>
            <a:srgbClr val="F26B43"/>
          </p15:clr>
        </p15:guide>
        <p15:guide id="1" pos="279">
          <p15:clr>
            <a:srgbClr val="F26B43"/>
          </p15:clr>
        </p15:guide>
        <p15:guide id="2" pos="7401">
          <p15:clr>
            <a:srgbClr val="F26B43"/>
          </p15:clr>
        </p15:guide>
        <p15:guide id="3" pos="3953">
          <p15:clr>
            <a:srgbClr val="F26B43"/>
          </p15:clr>
        </p15:guide>
        <p15:guide id="4" pos="3727">
          <p15:clr>
            <a:srgbClr val="F26B43"/>
          </p15:clr>
        </p15:guide>
        <p15:guide id="5" orient="horz" pos="3916">
          <p15:clr>
            <a:srgbClr val="F26B43"/>
          </p15:clr>
        </p15:guide>
        <p15:guide id="6" pos="2726">
          <p15:clr>
            <a:srgbClr val="F26B43"/>
          </p15:clr>
        </p15:guide>
        <p15:guide id="7" pos="2502">
          <p15:clr>
            <a:srgbClr val="F26B43"/>
          </p15:clr>
        </p15:guide>
        <p15:guide id="8" pos="4952">
          <p15:clr>
            <a:srgbClr val="F26B43"/>
          </p15:clr>
        </p15:guide>
        <p15:guide id="9" pos="5177">
          <p15:clr>
            <a:srgbClr val="F26B43"/>
          </p15:clr>
        </p15:guide>
        <p15:guide id="10" orient="horz" pos="2160">
          <p15:clr>
            <a:srgbClr val="F26B43"/>
          </p15:clr>
        </p15:guide>
        <p15:guide id="12" orient="horz" pos="1092">
          <p15:clr>
            <a:srgbClr val="F26B43"/>
          </p15:clr>
        </p15:guide>
        <p15:guide id="13" orient="horz" pos="270">
          <p15:clr>
            <a:srgbClr val="F26B43"/>
          </p15:clr>
        </p15:guide>
        <p15:guide id="14" orient="horz" pos="94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2185" y="324001"/>
            <a:ext cx="8479631" cy="1040456"/>
          </a:xfrm>
          <a:prstGeom prst="rect">
            <a:avLst/>
          </a:prstGeom>
        </p:spPr>
        <p:txBody>
          <a:bodyPr vert="horz" lIns="0" tIns="0" rIns="0" bIns="0" rtlCol="0" anchor="t" anchorCtr="0">
            <a:normAutofit/>
          </a:bodyPr>
          <a:lstStyle/>
          <a:p>
            <a:r>
              <a:rPr lang="en-US" dirty="0"/>
              <a:t>[Slide title]</a:t>
            </a:r>
            <a:endParaRPr lang="en-GB" dirty="0"/>
          </a:p>
        </p:txBody>
      </p:sp>
      <p:sp>
        <p:nvSpPr>
          <p:cNvPr id="3" name="Text Placeholder 2"/>
          <p:cNvSpPr>
            <a:spLocks noGrp="1"/>
          </p:cNvSpPr>
          <p:nvPr>
            <p:ph type="body" idx="1"/>
          </p:nvPr>
        </p:nvSpPr>
        <p:spPr>
          <a:xfrm>
            <a:off x="332185" y="1577578"/>
            <a:ext cx="8479631" cy="3051572"/>
          </a:xfrm>
          <a:prstGeom prst="rect">
            <a:avLst/>
          </a:prstGeom>
        </p:spPr>
        <p:txBody>
          <a:bodyPr vert="horz" lIns="0" tIns="0" rIns="0" bIns="0" rtlCol="0">
            <a:no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Slide Number Placeholder 5"/>
          <p:cNvSpPr>
            <a:spLocks noGrp="1"/>
          </p:cNvSpPr>
          <p:nvPr>
            <p:ph type="sldNum" sz="quarter" idx="4"/>
          </p:nvPr>
        </p:nvSpPr>
        <p:spPr>
          <a:xfrm>
            <a:off x="7488222" y="4869180"/>
            <a:ext cx="1323594" cy="102870"/>
          </a:xfrm>
          <a:prstGeom prst="rect">
            <a:avLst/>
          </a:prstGeom>
        </p:spPr>
        <p:txBody>
          <a:bodyPr vert="horz" lIns="0" tIns="0" rIns="0" bIns="0" rtlCol="0" anchor="b" anchorCtr="0">
            <a:noAutofit/>
          </a:bodyPr>
          <a:lstStyle>
            <a:lvl1pPr algn="r">
              <a:defRPr sz="563">
                <a:solidFill>
                  <a:schemeClr val="tx1"/>
                </a:solidFill>
              </a:defRPr>
            </a:lvl1pPr>
          </a:lstStyle>
          <a:p>
            <a:fld id="{7870704B-CE94-48CC-AF30-84932A1262A7}" type="slidenum">
              <a:rPr lang="en-GB" smtClean="0"/>
              <a:pPr/>
              <a:t>‹#›</a:t>
            </a:fld>
            <a:endParaRPr lang="en-GB" dirty="0"/>
          </a:p>
        </p:txBody>
      </p:sp>
      <p:sp>
        <p:nvSpPr>
          <p:cNvPr id="8" name="TextBox 7"/>
          <p:cNvSpPr txBox="1"/>
          <p:nvPr/>
        </p:nvSpPr>
        <p:spPr>
          <a:xfrm>
            <a:off x="332185" y="4869180"/>
            <a:ext cx="4105275" cy="102870"/>
          </a:xfrm>
          <a:prstGeom prst="rect">
            <a:avLst/>
          </a:prstGeom>
          <a:noFill/>
        </p:spPr>
        <p:txBody>
          <a:bodyPr wrap="square" lIns="0" tIns="0" rIns="0" bIns="0" rtlCol="0" anchor="b" anchorCtr="0">
            <a:noAutofit/>
          </a:bodyPr>
          <a:lstStyle/>
          <a:p>
            <a:pPr algn="l"/>
            <a:r>
              <a:rPr lang="en-GB" sz="563" b="0" dirty="0">
                <a:solidFill>
                  <a:schemeClr val="tx1"/>
                </a:solidFill>
              </a:rPr>
              <a:t>PwC</a:t>
            </a:r>
          </a:p>
        </p:txBody>
      </p:sp>
      <p:sp>
        <p:nvSpPr>
          <p:cNvPr id="4" name="Date Placeholder 3">
            <a:extLst>
              <a:ext uri="{FF2B5EF4-FFF2-40B4-BE49-F238E27FC236}">
                <a16:creationId xmlns:a16="http://schemas.microsoft.com/office/drawing/2014/main" id="{CAC161DD-0A25-2B4E-956E-04296B5905CA}"/>
              </a:ext>
            </a:extLst>
          </p:cNvPr>
          <p:cNvSpPr>
            <a:spLocks noGrp="1"/>
          </p:cNvSpPr>
          <p:nvPr>
            <p:ph type="dt" sz="half" idx="2"/>
          </p:nvPr>
        </p:nvSpPr>
        <p:spPr>
          <a:xfrm>
            <a:off x="7488222" y="4766310"/>
            <a:ext cx="1323594" cy="102870"/>
          </a:xfrm>
          <a:prstGeom prst="rect">
            <a:avLst/>
          </a:prstGeom>
        </p:spPr>
        <p:txBody>
          <a:bodyPr vert="horz" lIns="0" tIns="0" rIns="0" bIns="0" rtlCol="0" anchor="b" anchorCtr="0"/>
          <a:lstStyle>
            <a:lvl1pPr algn="r">
              <a:defRPr sz="563">
                <a:solidFill>
                  <a:schemeClr val="tx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BE929DBE-EF12-9845-B0FD-DF795B823DF1}"/>
              </a:ext>
            </a:extLst>
          </p:cNvPr>
          <p:cNvSpPr>
            <a:spLocks noGrp="1"/>
          </p:cNvSpPr>
          <p:nvPr>
            <p:ph type="ftr" sz="quarter" idx="3"/>
          </p:nvPr>
        </p:nvSpPr>
        <p:spPr>
          <a:xfrm>
            <a:off x="332184" y="4766310"/>
            <a:ext cx="4105276" cy="102870"/>
          </a:xfrm>
          <a:prstGeom prst="rect">
            <a:avLst/>
          </a:prstGeom>
        </p:spPr>
        <p:txBody>
          <a:bodyPr vert="horz" lIns="0" tIns="0" rIns="0" bIns="0" rtlCol="0" anchor="b" anchorCtr="0"/>
          <a:lstStyle>
            <a:lvl1pPr algn="ctr">
              <a:defRPr sz="563">
                <a:solidFill>
                  <a:schemeClr val="tx1"/>
                </a:solidFill>
              </a:defRPr>
            </a:lvl1pPr>
          </a:lstStyle>
          <a:p>
            <a:pPr algn="l"/>
            <a:r>
              <a:rPr lang="en-US" dirty="0"/>
              <a:t>Presentation Title</a:t>
            </a:r>
          </a:p>
        </p:txBody>
      </p:sp>
    </p:spTree>
    <p:extLst>
      <p:ext uri="{BB962C8B-B14F-4D97-AF65-F5344CB8AC3E}">
        <p14:creationId xmlns:p14="http://schemas.microsoft.com/office/powerpoint/2010/main" val="1401585969"/>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 id="2147483876" r:id="rId13"/>
    <p:sldLayoutId id="2147483877" r:id="rId14"/>
    <p:sldLayoutId id="2147483878" r:id="rId15"/>
    <p:sldLayoutId id="2147483879" r:id="rId16"/>
    <p:sldLayoutId id="2147483880" r:id="rId17"/>
    <p:sldLayoutId id="2147483881" r:id="rId18"/>
    <p:sldLayoutId id="2147483882" r:id="rId19"/>
    <p:sldLayoutId id="2147483883" r:id="rId20"/>
    <p:sldLayoutId id="2147483884" r:id="rId21"/>
    <p:sldLayoutId id="2147483885" r:id="rId22"/>
    <p:sldLayoutId id="2147483886" r:id="rId23"/>
    <p:sldLayoutId id="2147483887" r:id="rId24"/>
    <p:sldLayoutId id="2147483888" r:id="rId25"/>
    <p:sldLayoutId id="2147483889" r:id="rId26"/>
    <p:sldLayoutId id="2147483890" r:id="rId27"/>
    <p:sldLayoutId id="2147483891" r:id="rId28"/>
    <p:sldLayoutId id="2147483892" r:id="rId29"/>
    <p:sldLayoutId id="2147483893" r:id="rId30"/>
    <p:sldLayoutId id="2147483894" r:id="rId31"/>
    <p:sldLayoutId id="2147483895" r:id="rId32"/>
    <p:sldLayoutId id="2147483896" r:id="rId33"/>
    <p:sldLayoutId id="2147483897" r:id="rId34"/>
    <p:sldLayoutId id="2147483898" r:id="rId35"/>
    <p:sldLayoutId id="2147483899" r:id="rId36"/>
    <p:sldLayoutId id="2147483900" r:id="rId37"/>
    <p:sldLayoutId id="2147483901" r:id="rId38"/>
    <p:sldLayoutId id="2147483902" r:id="rId39"/>
    <p:sldLayoutId id="2147483903" r:id="rId40"/>
    <p:sldLayoutId id="2147483904" r:id="rId41"/>
    <p:sldLayoutId id="2147483905" r:id="rId42"/>
    <p:sldLayoutId id="2147483906" r:id="rId43"/>
    <p:sldLayoutId id="2147483907" r:id="rId44"/>
    <p:sldLayoutId id="2147483908" r:id="rId45"/>
    <p:sldLayoutId id="2147483909" r:id="rId46"/>
    <p:sldLayoutId id="2147483910" r:id="rId47"/>
    <p:sldLayoutId id="2147483911" r:id="rId48"/>
    <p:sldLayoutId id="2147483912" r:id="rId49"/>
    <p:sldLayoutId id="2147483913" r:id="rId50"/>
    <p:sldLayoutId id="2147483914" r:id="rId51"/>
    <p:sldLayoutId id="2147483915" r:id="rId52"/>
    <p:sldLayoutId id="2147483916" r:id="rId53"/>
    <p:sldLayoutId id="2147483917" r:id="rId54"/>
    <p:sldLayoutId id="2147483918" r:id="rId55"/>
    <p:sldLayoutId id="2147483919" r:id="rId56"/>
    <p:sldLayoutId id="2147483920" r:id="rId57"/>
    <p:sldLayoutId id="2147483921" r:id="rId58"/>
    <p:sldLayoutId id="2147483922" r:id="rId59"/>
    <p:sldLayoutId id="2147483923" r:id="rId60"/>
    <p:sldLayoutId id="2147483924" r:id="rId61"/>
    <p:sldLayoutId id="2147483925" r:id="rId62"/>
    <p:sldLayoutId id="2147483926" r:id="rId63"/>
    <p:sldLayoutId id="2147483927" r:id="rId64"/>
    <p:sldLayoutId id="2147483928" r:id="rId65"/>
    <p:sldLayoutId id="2147483929" r:id="rId66"/>
  </p:sldLayoutIdLst>
  <p:hf hdr="0"/>
  <p:txStyles>
    <p:titleStyle>
      <a:lvl1pPr algn="l" defTabSz="685800" rtl="0" eaLnBrk="1" latinLnBrk="0" hangingPunct="1">
        <a:lnSpc>
          <a:spcPct val="85000"/>
        </a:lnSpc>
        <a:spcBef>
          <a:spcPct val="0"/>
        </a:spcBef>
        <a:buNone/>
        <a:defRPr sz="2400" kern="1200">
          <a:solidFill>
            <a:schemeClr val="tx1"/>
          </a:solidFill>
          <a:latin typeface="+mj-lt"/>
          <a:ea typeface="+mj-ea"/>
          <a:cs typeface="+mj-cs"/>
        </a:defRPr>
      </a:lvl1pPr>
    </p:titleStyle>
    <p:bodyStyle>
      <a:lvl1pPr marL="0" indent="0" algn="l" defTabSz="685800" rtl="0" eaLnBrk="1" latinLnBrk="0" hangingPunct="1">
        <a:lnSpc>
          <a:spcPct val="100000"/>
        </a:lnSpc>
        <a:spcBef>
          <a:spcPts val="0"/>
        </a:spcBef>
        <a:spcAft>
          <a:spcPts val="900"/>
        </a:spcAft>
        <a:buFont typeface="Arial" panose="020B0604020202020204" pitchFamily="34" charset="0"/>
        <a:buNone/>
        <a:defRPr sz="1350" b="1" kern="1200">
          <a:solidFill>
            <a:schemeClr val="accent1"/>
          </a:solidFill>
          <a:latin typeface="+mn-lt"/>
          <a:ea typeface="+mn-ea"/>
          <a:cs typeface="+mn-cs"/>
        </a:defRPr>
      </a:lvl1pPr>
      <a:lvl2pPr marL="0" indent="0" algn="l" defTabSz="685800" rtl="0" eaLnBrk="1" latinLnBrk="0" hangingPunct="1">
        <a:lnSpc>
          <a:spcPct val="100000"/>
        </a:lnSpc>
        <a:spcBef>
          <a:spcPts val="0"/>
        </a:spcBef>
        <a:spcAft>
          <a:spcPts val="450"/>
        </a:spcAft>
        <a:buFont typeface="Arial" panose="020B0604020202020204" pitchFamily="34" charset="0"/>
        <a:buNone/>
        <a:defRPr sz="1200" kern="1200">
          <a:solidFill>
            <a:schemeClr val="tx1"/>
          </a:solidFill>
          <a:latin typeface="+mn-lt"/>
          <a:ea typeface="+mn-ea"/>
          <a:cs typeface="+mn-cs"/>
        </a:defRPr>
      </a:lvl2pPr>
      <a:lvl3pPr marL="135731" indent="-135731" algn="l" defTabSz="685800" rtl="0" eaLnBrk="1" latinLnBrk="0" hangingPunct="1">
        <a:lnSpc>
          <a:spcPct val="100000"/>
        </a:lnSpc>
        <a:spcBef>
          <a:spcPts val="0"/>
        </a:spcBef>
        <a:spcAft>
          <a:spcPts val="450"/>
        </a:spcAft>
        <a:buFont typeface="Arial" panose="020B0604020202020204" pitchFamily="34" charset="0"/>
        <a:buChar char="•"/>
        <a:defRPr sz="1200" kern="1200">
          <a:solidFill>
            <a:schemeClr val="tx1"/>
          </a:solidFill>
          <a:latin typeface="+mn-lt"/>
          <a:ea typeface="+mn-ea"/>
          <a:cs typeface="+mn-cs"/>
        </a:defRPr>
      </a:lvl3pPr>
      <a:lvl4pPr marL="271463" indent="-135731" algn="l" defTabSz="685800" rtl="0" eaLnBrk="1" latinLnBrk="0" hangingPunct="1">
        <a:lnSpc>
          <a:spcPct val="100000"/>
        </a:lnSpc>
        <a:spcBef>
          <a:spcPts val="0"/>
        </a:spcBef>
        <a:spcAft>
          <a:spcPts val="450"/>
        </a:spcAft>
        <a:buFont typeface="Arial" panose="020B0604020202020204" pitchFamily="34" charset="0"/>
        <a:buChar char="–"/>
        <a:defRPr sz="1200" kern="1200">
          <a:solidFill>
            <a:schemeClr val="tx1"/>
          </a:solidFill>
          <a:latin typeface="+mn-lt"/>
          <a:ea typeface="+mn-ea"/>
          <a:cs typeface="+mn-cs"/>
        </a:defRPr>
      </a:lvl4pPr>
      <a:lvl5pPr marL="411480" indent="-135731" algn="l" defTabSz="685800" rtl="0" eaLnBrk="1" latinLnBrk="0" hangingPunct="1">
        <a:lnSpc>
          <a:spcPct val="100000"/>
        </a:lnSpc>
        <a:spcBef>
          <a:spcPts val="0"/>
        </a:spcBef>
        <a:spcAft>
          <a:spcPts val="450"/>
        </a:spcAft>
        <a:buFont typeface="Arial" panose="020B0604020202020204" pitchFamily="34" charset="0"/>
        <a:buChar char="•"/>
        <a:defRPr sz="1200" kern="1200">
          <a:solidFill>
            <a:schemeClr val="tx1"/>
          </a:solidFill>
          <a:latin typeface="+mn-lt"/>
          <a:ea typeface="+mn-ea"/>
          <a:cs typeface="+mn-cs"/>
        </a:defRPr>
      </a:lvl5pPr>
      <a:lvl6pPr marL="548640" indent="-137160" algn="l" defTabSz="685800" rtl="0" eaLnBrk="1" latinLnBrk="0" hangingPunct="1">
        <a:lnSpc>
          <a:spcPct val="100000"/>
        </a:lnSpc>
        <a:spcBef>
          <a:spcPts val="0"/>
        </a:spcBef>
        <a:spcAft>
          <a:spcPts val="450"/>
        </a:spcAft>
        <a:buFont typeface="Arial" panose="020B0604020202020204" pitchFamily="34" charset="0"/>
        <a:buChar char="–"/>
        <a:defRPr sz="1200" kern="1200">
          <a:solidFill>
            <a:schemeClr val="tx1"/>
          </a:solidFill>
          <a:latin typeface="+mn-lt"/>
          <a:ea typeface="+mn-ea"/>
          <a:cs typeface="+mn-cs"/>
        </a:defRPr>
      </a:lvl6pPr>
      <a:lvl7pPr marL="685800" indent="-137160" algn="l" defTabSz="685800" rtl="0" eaLnBrk="1" latinLnBrk="0" hangingPunct="1">
        <a:lnSpc>
          <a:spcPct val="100000"/>
        </a:lnSpc>
        <a:spcBef>
          <a:spcPts val="0"/>
        </a:spcBef>
        <a:spcAft>
          <a:spcPts val="450"/>
        </a:spcAft>
        <a:buFont typeface="Arial" panose="020B0604020202020204" pitchFamily="34" charset="0"/>
        <a:buChar char="•"/>
        <a:defRPr sz="1200" kern="1200">
          <a:solidFill>
            <a:schemeClr val="tx1"/>
          </a:solidFill>
          <a:latin typeface="+mn-lt"/>
          <a:ea typeface="+mn-ea"/>
          <a:cs typeface="+mn-cs"/>
        </a:defRPr>
      </a:lvl7pPr>
      <a:lvl8pPr marL="822960" indent="-137160" algn="l" defTabSz="685800" rtl="0" eaLnBrk="1" latinLnBrk="0" hangingPunct="1">
        <a:lnSpc>
          <a:spcPct val="100000"/>
        </a:lnSpc>
        <a:spcBef>
          <a:spcPts val="0"/>
        </a:spcBef>
        <a:spcAft>
          <a:spcPts val="450"/>
        </a:spcAft>
        <a:buFont typeface="Arial" panose="020B0604020202020204" pitchFamily="34" charset="0"/>
        <a:buChar char="–"/>
        <a:defRPr sz="1200" kern="1200">
          <a:solidFill>
            <a:schemeClr val="tx1"/>
          </a:solidFill>
          <a:latin typeface="+mn-lt"/>
          <a:ea typeface="+mn-ea"/>
          <a:cs typeface="+mn-cs"/>
        </a:defRPr>
      </a:lvl8pPr>
      <a:lvl9pPr marL="960120" indent="-137160" algn="l" defTabSz="685800" rtl="0" eaLnBrk="1" latinLnBrk="0" hangingPunct="1">
        <a:lnSpc>
          <a:spcPct val="100000"/>
        </a:lnSpc>
        <a:spcBef>
          <a:spcPts val="0"/>
        </a:spcBef>
        <a:spcAft>
          <a:spcPts val="450"/>
        </a:spcAft>
        <a:buFont typeface="Arial" panose="020B0604020202020204" pitchFamily="34" charset="0"/>
        <a:buChar char="•"/>
        <a:defRPr sz="1200" kern="1200">
          <a:solidFill>
            <a:schemeClr val="tx1"/>
          </a:solidFill>
          <a:latin typeface="+mn-lt"/>
          <a:ea typeface="+mn-ea"/>
          <a:cs typeface="+mn-cs"/>
        </a:defRPr>
      </a:lvl9pPr>
    </p:bodyStyle>
    <p:otherStyle>
      <a:defPPr>
        <a:defRPr lang="en-US"/>
      </a:defPPr>
      <a:lvl1pPr marL="0" algn="l" defTabSz="685800" rtl="0" eaLnBrk="1" latinLnBrk="0" hangingPunct="1">
        <a:defRPr sz="1200" kern="1200">
          <a:solidFill>
            <a:schemeClr val="tx1"/>
          </a:solidFill>
          <a:latin typeface="+mn-lt"/>
          <a:ea typeface="+mn-ea"/>
          <a:cs typeface="+mn-cs"/>
        </a:defRPr>
      </a:lvl1pPr>
      <a:lvl2pPr marL="342900" algn="l" defTabSz="685800" rtl="0" eaLnBrk="1" latinLnBrk="0" hangingPunct="1">
        <a:defRPr sz="1200" kern="1200">
          <a:solidFill>
            <a:schemeClr val="tx1"/>
          </a:solidFill>
          <a:latin typeface="+mn-lt"/>
          <a:ea typeface="+mn-ea"/>
          <a:cs typeface="+mn-cs"/>
        </a:defRPr>
      </a:lvl2pPr>
      <a:lvl3pPr marL="685800" algn="l" defTabSz="685800" rtl="0" eaLnBrk="1" latinLnBrk="0" hangingPunct="1">
        <a:defRPr sz="1200" kern="1200">
          <a:solidFill>
            <a:schemeClr val="tx1"/>
          </a:solidFill>
          <a:latin typeface="+mn-lt"/>
          <a:ea typeface="+mn-ea"/>
          <a:cs typeface="+mn-cs"/>
        </a:defRPr>
      </a:lvl3pPr>
      <a:lvl4pPr marL="1028700" algn="l" defTabSz="685800" rtl="0" eaLnBrk="1" latinLnBrk="0" hangingPunct="1">
        <a:defRPr sz="1200" kern="1200">
          <a:solidFill>
            <a:schemeClr val="tx1"/>
          </a:solidFill>
          <a:latin typeface="+mn-lt"/>
          <a:ea typeface="+mn-ea"/>
          <a:cs typeface="+mn-cs"/>
        </a:defRPr>
      </a:lvl4pPr>
      <a:lvl5pPr marL="1371600" algn="l" defTabSz="685800" rtl="0" eaLnBrk="1" latinLnBrk="0" hangingPunct="1">
        <a:defRPr sz="1200" kern="1200">
          <a:solidFill>
            <a:schemeClr val="tx1"/>
          </a:solidFill>
          <a:latin typeface="+mn-lt"/>
          <a:ea typeface="+mn-ea"/>
          <a:cs typeface="+mn-cs"/>
        </a:defRPr>
      </a:lvl5pPr>
      <a:lvl6pPr marL="1714500" algn="l" defTabSz="685800" rtl="0" eaLnBrk="1" latinLnBrk="0" hangingPunct="1">
        <a:defRPr sz="1200" kern="1200">
          <a:solidFill>
            <a:schemeClr val="tx1"/>
          </a:solidFill>
          <a:latin typeface="+mn-lt"/>
          <a:ea typeface="+mn-ea"/>
          <a:cs typeface="+mn-cs"/>
        </a:defRPr>
      </a:lvl6pPr>
      <a:lvl7pPr marL="2057400" algn="l" defTabSz="685800" rtl="0" eaLnBrk="1" latinLnBrk="0" hangingPunct="1">
        <a:defRPr sz="1200" kern="1200">
          <a:solidFill>
            <a:schemeClr val="tx1"/>
          </a:solidFill>
          <a:latin typeface="+mn-lt"/>
          <a:ea typeface="+mn-ea"/>
          <a:cs typeface="+mn-cs"/>
        </a:defRPr>
      </a:lvl7pPr>
      <a:lvl8pPr marL="2400300" algn="l" defTabSz="685800" rtl="0" eaLnBrk="1" latinLnBrk="0" hangingPunct="1">
        <a:defRPr sz="1200" kern="1200">
          <a:solidFill>
            <a:schemeClr val="tx1"/>
          </a:solidFill>
          <a:latin typeface="+mn-lt"/>
          <a:ea typeface="+mn-ea"/>
          <a:cs typeface="+mn-cs"/>
        </a:defRPr>
      </a:lvl8pPr>
      <a:lvl9pPr marL="2743200" algn="l" defTabSz="685800" rtl="0" eaLnBrk="1" latinLnBrk="0" hangingPunct="1">
        <a:defRPr sz="12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pos="3840">
          <p15:clr>
            <a:srgbClr val="F26B43"/>
          </p15:clr>
        </p15:guide>
        <p15:guide id="1" pos="279">
          <p15:clr>
            <a:srgbClr val="F26B43"/>
          </p15:clr>
        </p15:guide>
        <p15:guide id="2" pos="7401">
          <p15:clr>
            <a:srgbClr val="F26B43"/>
          </p15:clr>
        </p15:guide>
        <p15:guide id="3" pos="3953">
          <p15:clr>
            <a:srgbClr val="F26B43"/>
          </p15:clr>
        </p15:guide>
        <p15:guide id="4" pos="3727">
          <p15:clr>
            <a:srgbClr val="F26B43"/>
          </p15:clr>
        </p15:guide>
        <p15:guide id="5" orient="horz" pos="3888">
          <p15:clr>
            <a:srgbClr val="F26B43"/>
          </p15:clr>
        </p15:guide>
        <p15:guide id="6" pos="2726">
          <p15:clr>
            <a:srgbClr val="F26B43"/>
          </p15:clr>
        </p15:guide>
        <p15:guide id="7" pos="2502">
          <p15:clr>
            <a:srgbClr val="F26B43"/>
          </p15:clr>
        </p15:guide>
        <p15:guide id="8" pos="4952">
          <p15:clr>
            <a:srgbClr val="F26B43"/>
          </p15:clr>
        </p15:guide>
        <p15:guide id="9" pos="5177">
          <p15:clr>
            <a:srgbClr val="F26B43"/>
          </p15:clr>
        </p15:guide>
        <p15:guide id="10" orient="horz" pos="2160">
          <p15:clr>
            <a:srgbClr val="F26B43"/>
          </p15:clr>
        </p15:guide>
        <p15:guide id="11" orient="horz" pos="1325">
          <p15:clr>
            <a:srgbClr val="F26B43"/>
          </p15:clr>
        </p15:guide>
        <p15:guide id="12" orient="horz" pos="1146">
          <p15:clr>
            <a:srgbClr val="F26B43"/>
          </p15:clr>
        </p15:guide>
        <p15:guide id="13" orient="horz" pos="27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p:custDataLst>
              <p:tags r:id="rId86"/>
            </p:custDataLst>
            <p:extLst/>
          </p:nvPr>
        </p:nvGraphicFramePr>
        <p:xfrm>
          <a:off x="1192" y="1192"/>
          <a:ext cx="1190" cy="1190"/>
        </p:xfrm>
        <a:graphic>
          <a:graphicData uri="http://schemas.openxmlformats.org/presentationml/2006/ole">
            <mc:AlternateContent xmlns:mc="http://schemas.openxmlformats.org/markup-compatibility/2006">
              <mc:Choice xmlns:v="urn:schemas-microsoft-com:vml" Requires="v">
                <p:oleObj spid="_x0000_s4427" name="think-cell Slide" r:id="rId87" imgW="338" imgH="344" progId="TCLayout.ActiveDocument.1">
                  <p:embed/>
                </p:oleObj>
              </mc:Choice>
              <mc:Fallback>
                <p:oleObj name="think-cell Slide" r:id="rId87" imgW="338" imgH="344" progId="TCLayout.ActiveDocument.1">
                  <p:embed/>
                  <p:pic>
                    <p:nvPicPr>
                      <p:cNvPr id="7" name="Object 6" hidden="1"/>
                      <p:cNvPicPr/>
                      <p:nvPr/>
                    </p:nvPicPr>
                    <p:blipFill>
                      <a:blip r:embed="rId88"/>
                      <a:stretch>
                        <a:fillRect/>
                      </a:stretch>
                    </p:blipFill>
                    <p:spPr>
                      <a:xfrm>
                        <a:off x="1192" y="1192"/>
                        <a:ext cx="1190" cy="1190"/>
                      </a:xfrm>
                      <a:prstGeom prst="rect">
                        <a:avLst/>
                      </a:prstGeom>
                    </p:spPr>
                  </p:pic>
                </p:oleObj>
              </mc:Fallback>
            </mc:AlternateContent>
          </a:graphicData>
        </a:graphic>
      </p:graphicFrame>
      <p:sp>
        <p:nvSpPr>
          <p:cNvPr id="2" name="Title Placeholder"/>
          <p:cNvSpPr>
            <a:spLocks noGrp="1"/>
          </p:cNvSpPr>
          <p:nvPr>
            <p:ph type="title"/>
          </p:nvPr>
        </p:nvSpPr>
        <p:spPr>
          <a:xfrm>
            <a:off x="332185" y="288036"/>
            <a:ext cx="8479631" cy="630936"/>
          </a:xfrm>
          <a:prstGeom prst="rect">
            <a:avLst/>
          </a:prstGeom>
        </p:spPr>
        <p:txBody>
          <a:bodyPr vert="horz" lIns="0" tIns="0" rIns="0" bIns="0" rtlCol="0" anchor="b" anchorCtr="0">
            <a:normAutofit/>
          </a:bodyPr>
          <a:lstStyle/>
          <a:p>
            <a:r>
              <a:rPr lang="en-US" dirty="0"/>
              <a:t>[Slide title]</a:t>
            </a:r>
            <a:endParaRPr lang="en-GB" dirty="0"/>
          </a:p>
        </p:txBody>
      </p:sp>
      <p:sp>
        <p:nvSpPr>
          <p:cNvPr id="3" name="Text Placeholder"/>
          <p:cNvSpPr>
            <a:spLocks noGrp="1"/>
          </p:cNvSpPr>
          <p:nvPr>
            <p:ph type="body" idx="1"/>
          </p:nvPr>
        </p:nvSpPr>
        <p:spPr>
          <a:xfrm>
            <a:off x="332185" y="1300162"/>
            <a:ext cx="8479631" cy="3363278"/>
          </a:xfrm>
          <a:prstGeom prst="rect">
            <a:avLst/>
          </a:prstGeom>
        </p:spPr>
        <p:txBody>
          <a:bodyPr vert="horz" lIns="0" tIns="0" rIns="0" bIns="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5" name="Footer Placeholder">
            <a:extLst>
              <a:ext uri="{FF2B5EF4-FFF2-40B4-BE49-F238E27FC236}">
                <a16:creationId xmlns:a16="http://schemas.microsoft.com/office/drawing/2014/main" id="{BE929DBE-EF12-9845-B0FD-DF795B823DF1}"/>
              </a:ext>
            </a:extLst>
          </p:cNvPr>
          <p:cNvSpPr>
            <a:spLocks noGrp="1"/>
          </p:cNvSpPr>
          <p:nvPr>
            <p:ph type="ftr" sz="quarter" idx="3"/>
          </p:nvPr>
        </p:nvSpPr>
        <p:spPr>
          <a:xfrm>
            <a:off x="332184" y="4766310"/>
            <a:ext cx="3051096" cy="102870"/>
          </a:xfrm>
          <a:prstGeom prst="rect">
            <a:avLst/>
          </a:prstGeom>
        </p:spPr>
        <p:txBody>
          <a:bodyPr vert="horz" lIns="0" tIns="0" rIns="0" bIns="0" rtlCol="0" anchor="b" anchorCtr="0"/>
          <a:lstStyle>
            <a:lvl1pPr algn="l">
              <a:defRPr sz="563">
                <a:solidFill>
                  <a:schemeClr val="tx1"/>
                </a:solidFill>
                <a:latin typeface="+mj-lt"/>
              </a:defRPr>
            </a:lvl1pPr>
          </a:lstStyle>
          <a:p>
            <a:r>
              <a:rPr lang="en-US" dirty="0" smtClean="0"/>
              <a:t>Data Analytics Enabling Consultancy Services - CEO Update Meeting 2019.06.28</a:t>
            </a:r>
            <a:endParaRPr lang="en-US" dirty="0"/>
          </a:p>
        </p:txBody>
      </p:sp>
      <p:sp>
        <p:nvSpPr>
          <p:cNvPr id="8" name="Strategy&amp;"/>
          <p:cNvSpPr txBox="1"/>
          <p:nvPr/>
        </p:nvSpPr>
        <p:spPr>
          <a:xfrm>
            <a:off x="332185" y="4869180"/>
            <a:ext cx="1323594" cy="102870"/>
          </a:xfrm>
          <a:prstGeom prst="rect">
            <a:avLst/>
          </a:prstGeom>
          <a:noFill/>
        </p:spPr>
        <p:txBody>
          <a:bodyPr wrap="square" lIns="0" tIns="0" rIns="0" bIns="0" rtlCol="0" anchor="b" anchorCtr="0">
            <a:noAutofit/>
          </a:bodyPr>
          <a:lstStyle/>
          <a:p>
            <a:pPr algn="l"/>
            <a:r>
              <a:rPr lang="en-GB" sz="563" b="0" dirty="0" smtClean="0">
                <a:solidFill>
                  <a:schemeClr val="tx1"/>
                </a:solidFill>
                <a:latin typeface="+mj-lt"/>
              </a:rPr>
              <a:t>PwC</a:t>
            </a:r>
            <a:endParaRPr lang="en-GB" sz="563" b="0" dirty="0">
              <a:solidFill>
                <a:schemeClr val="tx1"/>
              </a:solidFill>
              <a:latin typeface="+mj-lt"/>
            </a:endParaRPr>
          </a:p>
        </p:txBody>
      </p:sp>
      <p:sp>
        <p:nvSpPr>
          <p:cNvPr id="4" name="Date Placeholder">
            <a:extLst>
              <a:ext uri="{FF2B5EF4-FFF2-40B4-BE49-F238E27FC236}">
                <a16:creationId xmlns:a16="http://schemas.microsoft.com/office/drawing/2014/main" id="{CAC161DD-0A25-2B4E-956E-04296B5905CA}"/>
              </a:ext>
            </a:extLst>
          </p:cNvPr>
          <p:cNvSpPr>
            <a:spLocks noGrp="1"/>
          </p:cNvSpPr>
          <p:nvPr>
            <p:ph type="dt" sz="half" idx="2"/>
          </p:nvPr>
        </p:nvSpPr>
        <p:spPr>
          <a:xfrm>
            <a:off x="7488222" y="4766310"/>
            <a:ext cx="1323594" cy="102870"/>
          </a:xfrm>
          <a:prstGeom prst="rect">
            <a:avLst/>
          </a:prstGeom>
        </p:spPr>
        <p:txBody>
          <a:bodyPr vert="horz" lIns="0" tIns="0" rIns="0" bIns="0" rtlCol="0" anchor="b" anchorCtr="0"/>
          <a:lstStyle>
            <a:lvl1pPr algn="r">
              <a:defRPr sz="563">
                <a:solidFill>
                  <a:schemeClr val="tx1"/>
                </a:solidFill>
                <a:latin typeface="+mj-lt"/>
              </a:defRPr>
            </a:lvl1pPr>
          </a:lstStyle>
          <a:p>
            <a:r>
              <a:rPr lang="en-US" dirty="0" smtClean="0"/>
              <a:t>June 2019</a:t>
            </a:r>
            <a:endParaRPr lang="en-US" dirty="0"/>
          </a:p>
        </p:txBody>
      </p:sp>
      <p:sp>
        <p:nvSpPr>
          <p:cNvPr id="6" name="Slide Number Placeholder"/>
          <p:cNvSpPr>
            <a:spLocks noGrp="1"/>
          </p:cNvSpPr>
          <p:nvPr>
            <p:ph type="sldNum" sz="quarter" idx="4"/>
          </p:nvPr>
        </p:nvSpPr>
        <p:spPr>
          <a:xfrm>
            <a:off x="7488222" y="4869180"/>
            <a:ext cx="1323594" cy="102870"/>
          </a:xfrm>
          <a:prstGeom prst="rect">
            <a:avLst/>
          </a:prstGeom>
        </p:spPr>
        <p:txBody>
          <a:bodyPr vert="horz" lIns="0" tIns="0" rIns="0" bIns="0" rtlCol="0" anchor="b" anchorCtr="0">
            <a:noAutofit/>
          </a:bodyPr>
          <a:lstStyle>
            <a:lvl1pPr algn="r">
              <a:defRPr sz="563">
                <a:solidFill>
                  <a:schemeClr val="tx1"/>
                </a:solidFill>
                <a:latin typeface="+mj-lt"/>
              </a:defRPr>
            </a:lvl1pPr>
          </a:lstStyle>
          <a:p>
            <a:fld id="{F06B2653-D1AD-46BA-BB88-3123B5BA212E}" type="slidenum">
              <a:rPr lang="en-US" smtClean="0"/>
              <a:pPr/>
              <a:t>‹#›</a:t>
            </a:fld>
            <a:endParaRPr lang="en-US" dirty="0"/>
          </a:p>
        </p:txBody>
      </p:sp>
    </p:spTree>
    <p:extLst>
      <p:ext uri="{BB962C8B-B14F-4D97-AF65-F5344CB8AC3E}">
        <p14:creationId xmlns:p14="http://schemas.microsoft.com/office/powerpoint/2010/main" val="1388404796"/>
      </p:ext>
    </p:extLst>
  </p:cSld>
  <p:clrMap bg1="lt1" tx1="dk1" bg2="lt2" tx2="dk2" accent1="accent1" accent2="accent2" accent3="accent3" accent4="accent4" accent5="accent5" accent6="accent6" hlink="hlink" folHlink="folHlink"/>
  <p:sldLayoutIdLst>
    <p:sldLayoutId id="2147483931" r:id="rId1"/>
    <p:sldLayoutId id="2147483932" r:id="rId2"/>
    <p:sldLayoutId id="2147483933" r:id="rId3"/>
    <p:sldLayoutId id="2147483934" r:id="rId4"/>
    <p:sldLayoutId id="2147483935" r:id="rId5"/>
    <p:sldLayoutId id="2147483936" r:id="rId6"/>
    <p:sldLayoutId id="2147483937" r:id="rId7"/>
    <p:sldLayoutId id="2147483938" r:id="rId8"/>
    <p:sldLayoutId id="2147483939" r:id="rId9"/>
    <p:sldLayoutId id="2147483940" r:id="rId10"/>
    <p:sldLayoutId id="2147483941" r:id="rId11"/>
    <p:sldLayoutId id="2147483942" r:id="rId12"/>
    <p:sldLayoutId id="2147483943" r:id="rId13"/>
    <p:sldLayoutId id="2147483944" r:id="rId14"/>
    <p:sldLayoutId id="2147483945" r:id="rId15"/>
    <p:sldLayoutId id="2147483946" r:id="rId16"/>
    <p:sldLayoutId id="2147483947" r:id="rId17"/>
    <p:sldLayoutId id="2147483948" r:id="rId18"/>
    <p:sldLayoutId id="2147483949" r:id="rId19"/>
    <p:sldLayoutId id="2147483950" r:id="rId20"/>
    <p:sldLayoutId id="2147483951" r:id="rId21"/>
    <p:sldLayoutId id="2147483952" r:id="rId22"/>
    <p:sldLayoutId id="2147483953" r:id="rId23"/>
    <p:sldLayoutId id="2147483954" r:id="rId24"/>
    <p:sldLayoutId id="2147483955" r:id="rId25"/>
    <p:sldLayoutId id="2147483956" r:id="rId26"/>
    <p:sldLayoutId id="2147483957" r:id="rId27"/>
    <p:sldLayoutId id="2147483958" r:id="rId28"/>
    <p:sldLayoutId id="2147483959" r:id="rId29"/>
    <p:sldLayoutId id="2147483960" r:id="rId30"/>
    <p:sldLayoutId id="2147483961" r:id="rId31"/>
    <p:sldLayoutId id="2147483962" r:id="rId32"/>
    <p:sldLayoutId id="2147483963" r:id="rId33"/>
    <p:sldLayoutId id="2147483964" r:id="rId34"/>
    <p:sldLayoutId id="2147483965" r:id="rId35"/>
    <p:sldLayoutId id="2147483966" r:id="rId36"/>
    <p:sldLayoutId id="2147483967" r:id="rId37"/>
    <p:sldLayoutId id="2147483968" r:id="rId38"/>
    <p:sldLayoutId id="2147483969" r:id="rId39"/>
    <p:sldLayoutId id="2147483970" r:id="rId40"/>
    <p:sldLayoutId id="2147483971" r:id="rId41"/>
    <p:sldLayoutId id="2147483972" r:id="rId42"/>
    <p:sldLayoutId id="2147483973" r:id="rId43"/>
    <p:sldLayoutId id="2147483974" r:id="rId44"/>
    <p:sldLayoutId id="2147483975" r:id="rId45"/>
    <p:sldLayoutId id="2147483976" r:id="rId46"/>
    <p:sldLayoutId id="2147483977" r:id="rId47"/>
    <p:sldLayoutId id="2147483978" r:id="rId48"/>
    <p:sldLayoutId id="2147483979" r:id="rId49"/>
    <p:sldLayoutId id="2147483980" r:id="rId50"/>
    <p:sldLayoutId id="2147483981" r:id="rId51"/>
    <p:sldLayoutId id="2147483983" r:id="rId52"/>
    <p:sldLayoutId id="2147483984" r:id="rId53"/>
    <p:sldLayoutId id="2147483985" r:id="rId54"/>
    <p:sldLayoutId id="2147483986" r:id="rId55"/>
    <p:sldLayoutId id="2147483987" r:id="rId56"/>
    <p:sldLayoutId id="2147483988" r:id="rId57"/>
    <p:sldLayoutId id="2147483989" r:id="rId58"/>
    <p:sldLayoutId id="2147483990" r:id="rId59"/>
    <p:sldLayoutId id="2147483991" r:id="rId60"/>
    <p:sldLayoutId id="2147483992" r:id="rId61"/>
    <p:sldLayoutId id="2147483993" r:id="rId62"/>
    <p:sldLayoutId id="2147483994" r:id="rId63"/>
    <p:sldLayoutId id="2147483995" r:id="rId64"/>
    <p:sldLayoutId id="2147483996" r:id="rId65"/>
    <p:sldLayoutId id="2147483997" r:id="rId66"/>
    <p:sldLayoutId id="2147483998" r:id="rId67"/>
    <p:sldLayoutId id="2147483999" r:id="rId68"/>
    <p:sldLayoutId id="2147484000" r:id="rId69"/>
    <p:sldLayoutId id="2147484001" r:id="rId70"/>
    <p:sldLayoutId id="2147484002" r:id="rId71"/>
    <p:sldLayoutId id="2147484003" r:id="rId72"/>
    <p:sldLayoutId id="2147484004" r:id="rId73"/>
    <p:sldLayoutId id="2147484005" r:id="rId74"/>
    <p:sldLayoutId id="2147484006" r:id="rId75"/>
    <p:sldLayoutId id="2147484007" r:id="rId76"/>
    <p:sldLayoutId id="2147484008" r:id="rId77"/>
    <p:sldLayoutId id="2147484009" r:id="rId78"/>
    <p:sldLayoutId id="2147484010" r:id="rId79"/>
    <p:sldLayoutId id="2147484011" r:id="rId80"/>
    <p:sldLayoutId id="2147484013" r:id="rId81"/>
    <p:sldLayoutId id="2147484016" r:id="rId82"/>
    <p:sldLayoutId id="2147484017" r:id="rId83"/>
  </p:sldLayoutIdLst>
  <p:timing>
    <p:tnLst>
      <p:par>
        <p:cTn id="1" dur="indefinite" restart="never" nodeType="tmRoot"/>
      </p:par>
    </p:tnLst>
  </p:timing>
  <p:hf hdr="0" dt="0"/>
  <p:txStyles>
    <p:titleStyle>
      <a:lvl1pPr algn="l" defTabSz="685800" rtl="0" eaLnBrk="1" latinLnBrk="0" hangingPunct="1">
        <a:lnSpc>
          <a:spcPct val="85000"/>
        </a:lnSpc>
        <a:spcBef>
          <a:spcPct val="0"/>
        </a:spcBef>
        <a:buNone/>
        <a:defRPr sz="2400" kern="1200">
          <a:solidFill>
            <a:schemeClr val="tx1"/>
          </a:solidFill>
          <a:latin typeface="+mj-lt"/>
          <a:ea typeface="+mj-ea"/>
          <a:cs typeface="+mj-cs"/>
        </a:defRPr>
      </a:lvl1pPr>
    </p:titleStyle>
    <p:bodyStyle>
      <a:lvl1pPr marL="13716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1pPr>
      <a:lvl2pPr marL="27432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2pPr>
      <a:lvl3pPr marL="41148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3pPr>
      <a:lvl4pPr marL="54864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4pPr>
      <a:lvl5pPr marL="68580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5pPr>
      <a:lvl6pPr marL="82296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6pPr>
      <a:lvl7pPr marL="96012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7pPr>
      <a:lvl8pPr marL="109728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8pPr>
      <a:lvl9pPr marL="1234440" indent="-137160" algn="l" defTabSz="685800" rtl="0" eaLnBrk="1" latinLnBrk="0" hangingPunct="1">
        <a:lnSpc>
          <a:spcPct val="100000"/>
        </a:lnSpc>
        <a:spcBef>
          <a:spcPts val="0"/>
        </a:spcBef>
        <a:spcAft>
          <a:spcPts val="450"/>
        </a:spcAft>
        <a:buFont typeface="Arial" panose="020B0604020202020204" pitchFamily="34" charset="0"/>
        <a:buChar char="•"/>
        <a:defRPr sz="1200" b="0" kern="1200">
          <a:solidFill>
            <a:schemeClr val="tx1"/>
          </a:solidFill>
          <a:latin typeface="+mn-lt"/>
          <a:ea typeface="+mn-ea"/>
          <a:cs typeface="+mn-cs"/>
        </a:defRPr>
      </a:lvl9pPr>
    </p:bodyStyle>
    <p:otherStyle>
      <a:defPPr>
        <a:defRPr lang="en-US"/>
      </a:defPPr>
      <a:lvl1pPr marL="0" algn="l" defTabSz="685800" rtl="0" eaLnBrk="1" latinLnBrk="0" hangingPunct="1">
        <a:defRPr sz="1200" kern="1200">
          <a:solidFill>
            <a:schemeClr val="tx1"/>
          </a:solidFill>
          <a:latin typeface="+mn-lt"/>
          <a:ea typeface="+mn-ea"/>
          <a:cs typeface="+mn-cs"/>
        </a:defRPr>
      </a:lvl1pPr>
      <a:lvl2pPr marL="342900" algn="l" defTabSz="685800" rtl="0" eaLnBrk="1" latinLnBrk="0" hangingPunct="1">
        <a:defRPr sz="1200" kern="1200">
          <a:solidFill>
            <a:schemeClr val="tx1"/>
          </a:solidFill>
          <a:latin typeface="+mn-lt"/>
          <a:ea typeface="+mn-ea"/>
          <a:cs typeface="+mn-cs"/>
        </a:defRPr>
      </a:lvl2pPr>
      <a:lvl3pPr marL="685800" algn="l" defTabSz="685800" rtl="0" eaLnBrk="1" latinLnBrk="0" hangingPunct="1">
        <a:defRPr sz="1200" kern="1200">
          <a:solidFill>
            <a:schemeClr val="tx1"/>
          </a:solidFill>
          <a:latin typeface="+mn-lt"/>
          <a:ea typeface="+mn-ea"/>
          <a:cs typeface="+mn-cs"/>
        </a:defRPr>
      </a:lvl3pPr>
      <a:lvl4pPr marL="1028700" algn="l" defTabSz="685800" rtl="0" eaLnBrk="1" latinLnBrk="0" hangingPunct="1">
        <a:defRPr sz="1200" kern="1200">
          <a:solidFill>
            <a:schemeClr val="tx1"/>
          </a:solidFill>
          <a:latin typeface="+mn-lt"/>
          <a:ea typeface="+mn-ea"/>
          <a:cs typeface="+mn-cs"/>
        </a:defRPr>
      </a:lvl4pPr>
      <a:lvl5pPr marL="1371600" algn="l" defTabSz="685800" rtl="0" eaLnBrk="1" latinLnBrk="0" hangingPunct="1">
        <a:defRPr sz="1200" kern="1200">
          <a:solidFill>
            <a:schemeClr val="tx1"/>
          </a:solidFill>
          <a:latin typeface="+mn-lt"/>
          <a:ea typeface="+mn-ea"/>
          <a:cs typeface="+mn-cs"/>
        </a:defRPr>
      </a:lvl5pPr>
      <a:lvl6pPr marL="1714500" algn="l" defTabSz="685800" rtl="0" eaLnBrk="1" latinLnBrk="0" hangingPunct="1">
        <a:defRPr sz="1200" kern="1200">
          <a:solidFill>
            <a:schemeClr val="tx1"/>
          </a:solidFill>
          <a:latin typeface="+mn-lt"/>
          <a:ea typeface="+mn-ea"/>
          <a:cs typeface="+mn-cs"/>
        </a:defRPr>
      </a:lvl6pPr>
      <a:lvl7pPr marL="2057400" algn="l" defTabSz="685800" rtl="0" eaLnBrk="1" latinLnBrk="0" hangingPunct="1">
        <a:defRPr sz="1200" kern="1200">
          <a:solidFill>
            <a:schemeClr val="tx1"/>
          </a:solidFill>
          <a:latin typeface="+mn-lt"/>
          <a:ea typeface="+mn-ea"/>
          <a:cs typeface="+mn-cs"/>
        </a:defRPr>
      </a:lvl7pPr>
      <a:lvl8pPr marL="2400300" algn="l" defTabSz="685800" rtl="0" eaLnBrk="1" latinLnBrk="0" hangingPunct="1">
        <a:defRPr sz="1200" kern="1200">
          <a:solidFill>
            <a:schemeClr val="tx1"/>
          </a:solidFill>
          <a:latin typeface="+mn-lt"/>
          <a:ea typeface="+mn-ea"/>
          <a:cs typeface="+mn-cs"/>
        </a:defRPr>
      </a:lvl8pPr>
      <a:lvl9pPr marL="2743200" algn="l" defTabSz="685800" rtl="0" eaLnBrk="1" latinLnBrk="0" hangingPunct="1">
        <a:defRPr sz="12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pos="3840">
          <p15:clr>
            <a:srgbClr val="F26B43"/>
          </p15:clr>
        </p15:guide>
        <p15:guide id="1" pos="279">
          <p15:clr>
            <a:srgbClr val="F26B43"/>
          </p15:clr>
        </p15:guide>
        <p15:guide id="2" pos="7401">
          <p15:clr>
            <a:srgbClr val="F26B43"/>
          </p15:clr>
        </p15:guide>
        <p15:guide id="3" pos="3953">
          <p15:clr>
            <a:srgbClr val="F26B43"/>
          </p15:clr>
        </p15:guide>
        <p15:guide id="4" pos="3727">
          <p15:clr>
            <a:srgbClr val="F26B43"/>
          </p15:clr>
        </p15:guide>
        <p15:guide id="5" orient="horz" pos="3916">
          <p15:clr>
            <a:srgbClr val="F26B43"/>
          </p15:clr>
        </p15:guide>
        <p15:guide id="6" pos="2726">
          <p15:clr>
            <a:srgbClr val="F26B43"/>
          </p15:clr>
        </p15:guide>
        <p15:guide id="7" pos="2502">
          <p15:clr>
            <a:srgbClr val="F26B43"/>
          </p15:clr>
        </p15:guide>
        <p15:guide id="8" pos="4952">
          <p15:clr>
            <a:srgbClr val="F26B43"/>
          </p15:clr>
        </p15:guide>
        <p15:guide id="9" pos="5177">
          <p15:clr>
            <a:srgbClr val="F26B43"/>
          </p15:clr>
        </p15:guide>
        <p15:guide id="10" orient="horz" pos="2160">
          <p15:clr>
            <a:srgbClr val="F26B43"/>
          </p15:clr>
        </p15:guide>
        <p15:guide id="12" orient="horz" pos="1092">
          <p15:clr>
            <a:srgbClr val="F26B43"/>
          </p15:clr>
        </p15:guide>
        <p15:guide id="13" orient="horz" pos="270">
          <p15:clr>
            <a:srgbClr val="F26B43"/>
          </p15:clr>
        </p15:guide>
        <p15:guide id="14" orient="horz" pos="94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9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0.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82.xml"/><Relationship Id="rId1" Type="http://schemas.openxmlformats.org/officeDocument/2006/relationships/tags" Target="../tags/tag7.xml"/><Relationship Id="rId5" Type="http://schemas.microsoft.com/office/2007/relationships/hdphoto" Target="../media/hdphoto1.wdp"/><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52.xml"/><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5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3.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5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82.xml"/><Relationship Id="rId1" Type="http://schemas.openxmlformats.org/officeDocument/2006/relationships/tags" Target="../tags/tag8.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5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5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5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2.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82.xml"/><Relationship Id="rId1" Type="http://schemas.openxmlformats.org/officeDocument/2006/relationships/tags" Target="../tags/tag9.xml"/><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7.png"/><Relationship Id="rId7" Type="http://schemas.openxmlformats.org/officeDocument/2006/relationships/diagramColors" Target="../diagrams/colors1.xml"/><Relationship Id="rId2" Type="http://schemas.openxmlformats.org/officeDocument/2006/relationships/notesSlide" Target="../notesSlides/notesSlide15.xml"/><Relationship Id="rId1" Type="http://schemas.openxmlformats.org/officeDocument/2006/relationships/slideLayout" Target="../slideLayouts/slideLayout5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31.xml"/><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6.xml"/><Relationship Id="rId1" Type="http://schemas.openxmlformats.org/officeDocument/2006/relationships/slideLayout" Target="../slideLayouts/slideLayout231.xml"/><Relationship Id="rId5" Type="http://schemas.openxmlformats.org/officeDocument/2006/relationships/image" Target="../media/image33.jpeg"/><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30.xml"/><Relationship Id="rId1" Type="http://schemas.openxmlformats.org/officeDocument/2006/relationships/tags" Target="../tags/tag10.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23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23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30.xml"/><Relationship Id="rId1" Type="http://schemas.openxmlformats.org/officeDocument/2006/relationships/tags" Target="../tags/tag11.xml"/><Relationship Id="rId4" Type="http://schemas.openxmlformats.org/officeDocument/2006/relationships/image" Target="../media/image26.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C1295352-5A18-4845-8084-8687F4195AB0}"/>
              </a:ext>
            </a:extLst>
          </p:cNvPr>
          <p:cNvPicPr>
            <a:picLocks noGrp="1" noChangeAspect="1"/>
          </p:cNvPicPr>
          <p:nvPr>
            <p:ph type="pic" sz="quarter" idx="10"/>
          </p:nvPr>
        </p:nvPicPr>
        <p:blipFill>
          <a:blip r:embed="rId3"/>
          <a:srcRect l="20729" r="20729"/>
          <a:stretch>
            <a:fillRect/>
          </a:stretch>
        </p:blipFill>
        <p:spPr>
          <a:xfrm>
            <a:off x="3827369" y="0"/>
            <a:ext cx="5316630" cy="5143500"/>
          </a:xfrm>
        </p:spPr>
      </p:pic>
      <p:sp>
        <p:nvSpPr>
          <p:cNvPr id="13" name="Freeform 12">
            <a:extLst>
              <a:ext uri="{FF2B5EF4-FFF2-40B4-BE49-F238E27FC236}">
                <a16:creationId xmlns:a16="http://schemas.microsoft.com/office/drawing/2014/main" id="{2EC4CEAA-8673-844E-98A2-B6C3A4A4A57E}"/>
              </a:ext>
            </a:extLst>
          </p:cNvPr>
          <p:cNvSpPr/>
          <p:nvPr userDrawn="1"/>
        </p:nvSpPr>
        <p:spPr bwMode="white">
          <a:xfrm>
            <a:off x="0" y="0"/>
            <a:ext cx="6685577" cy="5143501"/>
          </a:xfrm>
          <a:custGeom>
            <a:avLst/>
            <a:gdLst>
              <a:gd name="connsiteX0" fmla="*/ 1260764 w 8914102"/>
              <a:gd name="connsiteY0" fmla="*/ 0 h 6858001"/>
              <a:gd name="connsiteX1" fmla="*/ 5169189 w 8914102"/>
              <a:gd name="connsiteY1" fmla="*/ 0 h 6858001"/>
              <a:gd name="connsiteX2" fmla="*/ 5169189 w 8914102"/>
              <a:gd name="connsiteY2" fmla="*/ 765175 h 6858001"/>
              <a:gd name="connsiteX3" fmla="*/ 5937540 w 8914102"/>
              <a:gd name="connsiteY3" fmla="*/ 765175 h 6858001"/>
              <a:gd name="connsiteX4" fmla="*/ 5937540 w 8914102"/>
              <a:gd name="connsiteY4" fmla="*/ 1957388 h 6858001"/>
              <a:gd name="connsiteX5" fmla="*/ 7920327 w 8914102"/>
              <a:gd name="connsiteY5" fmla="*/ 1957388 h 6858001"/>
              <a:gd name="connsiteX6" fmla="*/ 7920327 w 8914102"/>
              <a:gd name="connsiteY6" fmla="*/ 4899025 h 6858001"/>
              <a:gd name="connsiteX7" fmla="*/ 8914102 w 8914102"/>
              <a:gd name="connsiteY7" fmla="*/ 4899025 h 6858001"/>
              <a:gd name="connsiteX8" fmla="*/ 8914102 w 8914102"/>
              <a:gd name="connsiteY8" fmla="*/ 6858000 h 6858001"/>
              <a:gd name="connsiteX9" fmla="*/ 7920327 w 8914102"/>
              <a:gd name="connsiteY9" fmla="*/ 6858000 h 6858001"/>
              <a:gd name="connsiteX10" fmla="*/ 5937540 w 8914102"/>
              <a:gd name="connsiteY10" fmla="*/ 6858000 h 6858001"/>
              <a:gd name="connsiteX11" fmla="*/ 5169189 w 8914102"/>
              <a:gd name="connsiteY11" fmla="*/ 6858000 h 6858001"/>
              <a:gd name="connsiteX12" fmla="*/ 3705515 w 8914102"/>
              <a:gd name="connsiteY12" fmla="*/ 6858000 h 6858001"/>
              <a:gd name="connsiteX13" fmla="*/ 1260764 w 8914102"/>
              <a:gd name="connsiteY13" fmla="*/ 6858000 h 6858001"/>
              <a:gd name="connsiteX14" fmla="*/ 1260764 w 8914102"/>
              <a:gd name="connsiteY14" fmla="*/ 6858001 h 6858001"/>
              <a:gd name="connsiteX15" fmla="*/ 0 w 8914102"/>
              <a:gd name="connsiteY15" fmla="*/ 6858001 h 6858001"/>
              <a:gd name="connsiteX16" fmla="*/ 0 w 8914102"/>
              <a:gd name="connsiteY16" fmla="*/ 1 h 6858001"/>
              <a:gd name="connsiteX17" fmla="*/ 1260764 w 8914102"/>
              <a:gd name="connsiteY17"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914102" h="6858001">
                <a:moveTo>
                  <a:pt x="1260764" y="0"/>
                </a:moveTo>
                <a:lnTo>
                  <a:pt x="5169189" y="0"/>
                </a:lnTo>
                <a:lnTo>
                  <a:pt x="5169189" y="765175"/>
                </a:lnTo>
                <a:lnTo>
                  <a:pt x="5937540" y="765175"/>
                </a:lnTo>
                <a:lnTo>
                  <a:pt x="5937540" y="1957388"/>
                </a:lnTo>
                <a:lnTo>
                  <a:pt x="7920327" y="1957388"/>
                </a:lnTo>
                <a:lnTo>
                  <a:pt x="7920327" y="4899025"/>
                </a:lnTo>
                <a:lnTo>
                  <a:pt x="8914102" y="4899025"/>
                </a:lnTo>
                <a:lnTo>
                  <a:pt x="8914102" y="6858000"/>
                </a:lnTo>
                <a:lnTo>
                  <a:pt x="7920327" y="6858000"/>
                </a:lnTo>
                <a:lnTo>
                  <a:pt x="5937540" y="6858000"/>
                </a:lnTo>
                <a:lnTo>
                  <a:pt x="5169189" y="6858000"/>
                </a:lnTo>
                <a:lnTo>
                  <a:pt x="3705515" y="6858000"/>
                </a:lnTo>
                <a:lnTo>
                  <a:pt x="1260764" y="6858000"/>
                </a:lnTo>
                <a:lnTo>
                  <a:pt x="1260764" y="6858001"/>
                </a:lnTo>
                <a:lnTo>
                  <a:pt x="0" y="6858001"/>
                </a:lnTo>
                <a:lnTo>
                  <a:pt x="0" y="1"/>
                </a:lnTo>
                <a:lnTo>
                  <a:pt x="1260764" y="1"/>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800">
              <a:defRPr/>
            </a:pPr>
            <a:endParaRPr lang="en-US" sz="1350">
              <a:solidFill>
                <a:schemeClr val="accent6">
                  <a:lumMod val="40000"/>
                  <a:lumOff val="60000"/>
                </a:schemeClr>
              </a:solidFill>
              <a:latin typeface="Arial"/>
              <a:ea typeface="SimHei"/>
            </a:endParaRPr>
          </a:p>
        </p:txBody>
      </p:sp>
      <p:sp>
        <p:nvSpPr>
          <p:cNvPr id="2" name="Title 1"/>
          <p:cNvSpPr>
            <a:spLocks noGrp="1"/>
          </p:cNvSpPr>
          <p:nvPr>
            <p:ph type="ctrTitle"/>
          </p:nvPr>
        </p:nvSpPr>
        <p:spPr/>
        <p:txBody>
          <a:bodyPr/>
          <a:lstStyle/>
          <a:p>
            <a:r>
              <a:rPr lang="en-US" dirty="0"/>
              <a:t>HR </a:t>
            </a:r>
            <a:r>
              <a:rPr lang="en-US" dirty="0" smtClean="0"/>
              <a:t>Digital Transformation in Lane Crawford</a:t>
            </a:r>
            <a:endParaRPr lang="en-US" dirty="0"/>
          </a:p>
        </p:txBody>
      </p:sp>
      <p:sp>
        <p:nvSpPr>
          <p:cNvPr id="3" name="Subtitle 2"/>
          <p:cNvSpPr>
            <a:spLocks noGrp="1"/>
          </p:cNvSpPr>
          <p:nvPr>
            <p:ph type="subTitle" idx="1"/>
          </p:nvPr>
        </p:nvSpPr>
        <p:spPr/>
        <p:txBody>
          <a:bodyPr/>
          <a:lstStyle/>
          <a:p>
            <a:r>
              <a:rPr lang="en-US" dirty="0" smtClean="0">
                <a:latin typeface="+mj-lt"/>
              </a:rPr>
              <a:t>University of Wales Trinity Saint David</a:t>
            </a:r>
          </a:p>
          <a:p>
            <a:r>
              <a:rPr lang="en-US" dirty="0" smtClean="0">
                <a:latin typeface="+mj-lt"/>
              </a:rPr>
              <a:t>Student name :</a:t>
            </a:r>
            <a:r>
              <a:rPr lang="en-US" b="1" dirty="0" smtClean="0">
                <a:latin typeface="+mj-lt"/>
              </a:rPr>
              <a:t>Yip Ying Kei</a:t>
            </a:r>
          </a:p>
          <a:p>
            <a:r>
              <a:rPr lang="en-US" dirty="0" smtClean="0">
                <a:latin typeface="+mj-lt"/>
              </a:rPr>
              <a:t>Student ID : 1818503</a:t>
            </a:r>
          </a:p>
          <a:p>
            <a:r>
              <a:rPr lang="en-US" dirty="0" smtClean="0">
                <a:latin typeface="+mj-lt"/>
              </a:rPr>
              <a:t>December 01, 2019</a:t>
            </a:r>
            <a:endParaRPr lang="en-US" dirty="0">
              <a:latin typeface="+mj-lt"/>
            </a:endParaRPr>
          </a:p>
        </p:txBody>
      </p:sp>
    </p:spTree>
    <p:extLst>
      <p:ext uri="{BB962C8B-B14F-4D97-AF65-F5344CB8AC3E}">
        <p14:creationId xmlns:p14="http://schemas.microsoft.com/office/powerpoint/2010/main" val="32847332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B8CA7CF8-22F2-2348-80C5-1F33FF2FDD85}"/>
              </a:ext>
            </a:extLst>
          </p:cNvPr>
          <p:cNvSpPr txBox="1">
            <a:spLocks/>
          </p:cNvSpPr>
          <p:nvPr/>
        </p:nvSpPr>
        <p:spPr>
          <a:xfrm>
            <a:off x="332186" y="480060"/>
            <a:ext cx="8479630" cy="813674"/>
          </a:xfrm>
          <a:prstGeom prst="rect">
            <a:avLst/>
          </a:prstGeom>
        </p:spPr>
        <p:txBody>
          <a:bodyPr/>
          <a:lstStyle>
            <a:lvl1pPr algn="l" defTabSz="914400" rtl="0" eaLnBrk="1" latinLnBrk="0" hangingPunct="1">
              <a:lnSpc>
                <a:spcPct val="85000"/>
              </a:lnSpc>
              <a:spcBef>
                <a:spcPct val="0"/>
              </a:spcBef>
              <a:buNone/>
              <a:defRPr sz="3200" kern="1200">
                <a:solidFill>
                  <a:schemeClr val="tx1"/>
                </a:solidFill>
                <a:latin typeface="+mj-lt"/>
                <a:ea typeface="+mj-ea"/>
                <a:cs typeface="+mj-cs"/>
              </a:defRPr>
            </a:lvl1pPr>
          </a:lstStyle>
          <a:p>
            <a:pPr defTabSz="685800"/>
            <a:endParaRPr lang="en-GB" sz="2400" dirty="0">
              <a:solidFill>
                <a:srgbClr val="000000"/>
              </a:solidFill>
              <a:latin typeface="Georgia"/>
            </a:endParaRPr>
          </a:p>
        </p:txBody>
      </p:sp>
      <p:sp>
        <p:nvSpPr>
          <p:cNvPr id="12" name="Content Placeholder 8"/>
          <p:cNvSpPr>
            <a:spLocks noGrp="1"/>
          </p:cNvSpPr>
          <p:nvPr>
            <p:ph idx="1"/>
          </p:nvPr>
        </p:nvSpPr>
        <p:spPr/>
        <p:txBody>
          <a:bodyPr/>
          <a:lstStyle/>
          <a:p>
            <a:pPr>
              <a:buClr>
                <a:srgbClr val="A32020"/>
              </a:buClr>
            </a:pPr>
            <a:r>
              <a:rPr lang="en-US" dirty="0" smtClean="0">
                <a:latin typeface="+mj-lt"/>
              </a:rPr>
              <a:t>Digital </a:t>
            </a:r>
            <a:r>
              <a:rPr lang="en-US" dirty="0">
                <a:latin typeface="+mj-lt"/>
              </a:rPr>
              <a:t>Transformation </a:t>
            </a:r>
            <a:r>
              <a:rPr lang="en-US" dirty="0" smtClean="0">
                <a:latin typeface="+mj-lt"/>
              </a:rPr>
              <a:t>in HR </a:t>
            </a:r>
            <a:r>
              <a:rPr lang="en-GB" dirty="0">
                <a:latin typeface="+mj-lt"/>
              </a:rPr>
              <a:t>	</a:t>
            </a:r>
            <a:r>
              <a:rPr lang="en-GB" dirty="0">
                <a:solidFill>
                  <a:srgbClr val="A32020"/>
                </a:solidFill>
                <a:latin typeface="+mj-lt"/>
              </a:rPr>
              <a:t>03</a:t>
            </a:r>
          </a:p>
          <a:p>
            <a:pPr>
              <a:buClr>
                <a:srgbClr val="A32020"/>
              </a:buClr>
            </a:pPr>
            <a:r>
              <a:rPr lang="en-US" dirty="0">
                <a:latin typeface="+mj-lt"/>
              </a:rPr>
              <a:t>Key change drivers </a:t>
            </a:r>
            <a:r>
              <a:rPr lang="en-GB" dirty="0">
                <a:latin typeface="+mj-lt"/>
              </a:rPr>
              <a:t>	</a:t>
            </a:r>
            <a:r>
              <a:rPr lang="en-GB" dirty="0" smtClean="0">
                <a:solidFill>
                  <a:srgbClr val="A32020"/>
                </a:solidFill>
                <a:latin typeface="+mj-lt"/>
              </a:rPr>
              <a:t>09</a:t>
            </a:r>
          </a:p>
          <a:p>
            <a:pPr>
              <a:buClr>
                <a:srgbClr val="A32020"/>
              </a:buClr>
            </a:pPr>
            <a:r>
              <a:rPr lang="en-US" dirty="0" smtClean="0">
                <a:latin typeface="+mj-lt"/>
              </a:rPr>
              <a:t>Pain-Points </a:t>
            </a:r>
            <a:r>
              <a:rPr lang="en-GB" dirty="0" smtClean="0">
                <a:latin typeface="+mj-lt"/>
              </a:rPr>
              <a:t>	</a:t>
            </a:r>
            <a:r>
              <a:rPr lang="en-GB" dirty="0" smtClean="0">
                <a:solidFill>
                  <a:srgbClr val="A32020"/>
                </a:solidFill>
                <a:latin typeface="+mj-lt"/>
              </a:rPr>
              <a:t>17</a:t>
            </a:r>
            <a:endParaRPr lang="en-GB" sz="1400" dirty="0">
              <a:solidFill>
                <a:srgbClr val="A32020"/>
              </a:solidFill>
              <a:latin typeface="+mj-lt"/>
            </a:endParaRPr>
          </a:p>
          <a:p>
            <a:pPr>
              <a:buClr>
                <a:srgbClr val="A32020"/>
              </a:buClr>
            </a:pPr>
            <a:r>
              <a:rPr lang="en-US" dirty="0">
                <a:latin typeface="+mj-lt"/>
              </a:rPr>
              <a:t>Recommendation </a:t>
            </a:r>
            <a:r>
              <a:rPr lang="en-GB" dirty="0">
                <a:latin typeface="+mj-lt"/>
              </a:rPr>
              <a:t>	</a:t>
            </a:r>
            <a:r>
              <a:rPr lang="en-GB" dirty="0" smtClean="0">
                <a:solidFill>
                  <a:srgbClr val="A32020"/>
                </a:solidFill>
                <a:latin typeface="+mj-lt"/>
              </a:rPr>
              <a:t>21</a:t>
            </a:r>
          </a:p>
          <a:p>
            <a:pPr>
              <a:buClr>
                <a:srgbClr val="A32020"/>
              </a:buClr>
            </a:pPr>
            <a:r>
              <a:rPr lang="en-GB" dirty="0" smtClean="0">
                <a:latin typeface="+mj-lt"/>
              </a:rPr>
              <a:t>References                                                                                          </a:t>
            </a:r>
            <a:r>
              <a:rPr lang="en-GB" dirty="0" smtClean="0">
                <a:solidFill>
                  <a:srgbClr val="A32020"/>
                </a:solidFill>
                <a:latin typeface="+mj-lt"/>
              </a:rPr>
              <a:t>25</a:t>
            </a:r>
            <a:endParaRPr lang="en-GB" dirty="0">
              <a:solidFill>
                <a:srgbClr val="A32020"/>
              </a:solidFill>
              <a:latin typeface="+mj-lt"/>
            </a:endParaRPr>
          </a:p>
        </p:txBody>
      </p:sp>
      <p:sp>
        <p:nvSpPr>
          <p:cNvPr id="2" name="Rectangle 1"/>
          <p:cNvSpPr/>
          <p:nvPr/>
        </p:nvSpPr>
        <p:spPr>
          <a:xfrm>
            <a:off x="0" y="146304"/>
            <a:ext cx="9144000" cy="698728"/>
          </a:xfrm>
          <a:prstGeom prst="rect">
            <a:avLst/>
          </a:prstGeom>
          <a:solidFill>
            <a:schemeClr val="bg1">
              <a:lumMod val="50000"/>
            </a:schemeClr>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600" dirty="0"/>
          </a:p>
        </p:txBody>
      </p:sp>
      <p:sp>
        <p:nvSpPr>
          <p:cNvPr id="3" name="Title 2"/>
          <p:cNvSpPr>
            <a:spLocks noGrp="1"/>
          </p:cNvSpPr>
          <p:nvPr>
            <p:ph type="title"/>
          </p:nvPr>
        </p:nvSpPr>
        <p:spPr/>
        <p:txBody>
          <a:bodyPr>
            <a:normAutofit/>
          </a:bodyPr>
          <a:lstStyle/>
          <a:p>
            <a:r>
              <a:rPr lang="sv-SE" sz="2800" dirty="0">
                <a:solidFill>
                  <a:schemeClr val="bg1"/>
                </a:solidFill>
              </a:rPr>
              <a:t>Agenda</a:t>
            </a:r>
            <a:r>
              <a:rPr lang="en-GB" sz="2800" dirty="0">
                <a:solidFill>
                  <a:schemeClr val="bg1"/>
                </a:solidFill>
              </a:rPr>
              <a:t/>
            </a:r>
            <a:br>
              <a:rPr lang="en-GB" sz="2800" dirty="0">
                <a:solidFill>
                  <a:schemeClr val="bg1"/>
                </a:solidFill>
              </a:rPr>
            </a:br>
            <a:endParaRPr lang="en-GB" sz="2800" dirty="0">
              <a:solidFill>
                <a:schemeClr val="bg1"/>
              </a:solidFill>
            </a:endParaRPr>
          </a:p>
        </p:txBody>
      </p:sp>
      <p:sp>
        <p:nvSpPr>
          <p:cNvPr id="9" name="Slide Number Placeholder 8">
            <a:extLst>
              <a:ext uri="{FF2B5EF4-FFF2-40B4-BE49-F238E27FC236}">
                <a16:creationId xmlns:a16="http://schemas.microsoft.com/office/drawing/2014/main" id="{4DC74271-03BA-F746-BA95-3002943098EA}"/>
              </a:ext>
            </a:extLst>
          </p:cNvPr>
          <p:cNvSpPr>
            <a:spLocks noGrp="1"/>
          </p:cNvSpPr>
          <p:nvPr>
            <p:ph type="sldNum" sz="quarter" idx="11"/>
          </p:nvPr>
        </p:nvSpPr>
        <p:spPr/>
        <p:txBody>
          <a:bodyPr/>
          <a:lstStyle/>
          <a:p>
            <a:pPr defTabSz="685800"/>
            <a:fld id="{7870704B-CE94-48CC-AF30-84932A1262A7}" type="slidenum">
              <a:rPr lang="en-GB">
                <a:solidFill>
                  <a:srgbClr val="000000"/>
                </a:solidFill>
                <a:latin typeface="Arial"/>
              </a:rPr>
              <a:pPr defTabSz="685800"/>
              <a:t>2</a:t>
            </a:fld>
            <a:endParaRPr lang="en-GB" dirty="0">
              <a:solidFill>
                <a:srgbClr val="000000"/>
              </a:solidFill>
              <a:latin typeface="Arial"/>
            </a:endParaRPr>
          </a:p>
        </p:txBody>
      </p:sp>
    </p:spTree>
    <p:extLst>
      <p:ext uri="{BB962C8B-B14F-4D97-AF65-F5344CB8AC3E}">
        <p14:creationId xmlns:p14="http://schemas.microsoft.com/office/powerpoint/2010/main" val="22487122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09564" y="1261282"/>
            <a:ext cx="3101852" cy="2349426"/>
          </a:xfrm>
        </p:spPr>
        <p:txBody>
          <a:bodyPr>
            <a:noAutofit/>
          </a:bodyPr>
          <a:lstStyle/>
          <a:p>
            <a:r>
              <a:rPr lang="en-GB" sz="2800" i="1" dirty="0" smtClean="0"/>
              <a:t>Digital Transformation in HR</a:t>
            </a:r>
            <a:endParaRPr lang="en-GB" sz="2800" i="1" dirty="0"/>
          </a:p>
        </p:txBody>
      </p:sp>
      <p:sp>
        <p:nvSpPr>
          <p:cNvPr id="5" name="Title 4"/>
          <p:cNvSpPr>
            <a:spLocks noGrp="1"/>
          </p:cNvSpPr>
          <p:nvPr>
            <p:ph type="title"/>
          </p:nvPr>
        </p:nvSpPr>
        <p:spPr/>
        <p:txBody>
          <a:bodyPr/>
          <a:lstStyle/>
          <a:p>
            <a:r>
              <a:rPr lang="en-GB" dirty="0" smtClean="0"/>
              <a:t>01</a:t>
            </a:r>
            <a:endParaRPr lang="en-GB" noProof="0" dirty="0"/>
          </a:p>
        </p:txBody>
      </p:sp>
      <p:sp>
        <p:nvSpPr>
          <p:cNvPr id="9" name="Slide Number Placeholder 3"/>
          <p:cNvSpPr>
            <a:spLocks noGrp="1"/>
          </p:cNvSpPr>
          <p:nvPr>
            <p:ph type="sldNum" sz="quarter" idx="12"/>
          </p:nvPr>
        </p:nvSpPr>
        <p:spPr>
          <a:xfrm>
            <a:off x="7488222" y="4869180"/>
            <a:ext cx="1323594" cy="102870"/>
          </a:xfrm>
          <a:prstGeom prst="rect">
            <a:avLst/>
          </a:prstGeom>
        </p:spPr>
        <p:txBody>
          <a:bodyPr/>
          <a:lstStyle/>
          <a:p>
            <a:pPr algn="r"/>
            <a:fld id="{F06B2653-D1AD-46BA-BB88-3123B5BA212E}" type="slidenum">
              <a:rPr lang="en-US" sz="560" smtClean="0">
                <a:solidFill>
                  <a:schemeClr val="bg1"/>
                </a:solidFill>
                <a:latin typeface="+mj-lt"/>
              </a:rPr>
              <a:pPr algn="r"/>
              <a:t>3</a:t>
            </a:fld>
            <a:endParaRPr lang="en-US" sz="560" dirty="0">
              <a:solidFill>
                <a:schemeClr val="bg1"/>
              </a:solidFill>
              <a:latin typeface="+mj-lt"/>
            </a:endParaRPr>
          </a:p>
        </p:txBody>
      </p:sp>
      <p:pic>
        <p:nvPicPr>
          <p:cNvPr id="7" name="Picture 6"/>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rcRect l="32242"/>
          <a:stretch/>
        </p:blipFill>
        <p:spPr>
          <a:xfrm>
            <a:off x="3916265" y="0"/>
            <a:ext cx="5227735" cy="5143500"/>
          </a:xfrm>
          <a:prstGeom prst="rect">
            <a:avLst/>
          </a:prstGeom>
        </p:spPr>
      </p:pic>
      <p:sp>
        <p:nvSpPr>
          <p:cNvPr id="3" name="Oval 2"/>
          <p:cNvSpPr/>
          <p:nvPr/>
        </p:nvSpPr>
        <p:spPr>
          <a:xfrm>
            <a:off x="260350" y="4876165"/>
            <a:ext cx="311150" cy="191770"/>
          </a:xfrm>
          <a:prstGeom prst="ellipse">
            <a:avLst/>
          </a:prstGeom>
          <a:solidFill>
            <a:schemeClr val="accent6">
              <a:lumMod val="75000"/>
            </a:schemeClr>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600"/>
          </a:p>
        </p:txBody>
      </p:sp>
    </p:spTree>
    <p:custDataLst>
      <p:tags r:id="rId1"/>
    </p:custDataLst>
    <p:extLst>
      <p:ext uri="{BB962C8B-B14F-4D97-AF65-F5344CB8AC3E}">
        <p14:creationId xmlns:p14="http://schemas.microsoft.com/office/powerpoint/2010/main" val="23025545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1.1 Company Background</a:t>
            </a:r>
            <a:endParaRPr lang="en-US" dirty="0"/>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4</a:t>
            </a:fld>
            <a:endParaRPr lang="en-US" dirty="0"/>
          </a:p>
        </p:txBody>
      </p:sp>
      <p:sp>
        <p:nvSpPr>
          <p:cNvPr id="5" name="Rectangle 4"/>
          <p:cNvSpPr/>
          <p:nvPr/>
        </p:nvSpPr>
        <p:spPr>
          <a:xfrm>
            <a:off x="405626" y="842631"/>
            <a:ext cx="8406190" cy="707886"/>
          </a:xfrm>
          <a:prstGeom prst="rect">
            <a:avLst/>
          </a:prstGeom>
        </p:spPr>
        <p:txBody>
          <a:bodyPr wrap="square">
            <a:spAutoFit/>
          </a:bodyPr>
          <a:lstStyle/>
          <a:p>
            <a:pPr defTabSz="914378">
              <a:defRPr/>
            </a:pPr>
            <a:r>
              <a:rPr lang="en-US" sz="1600" b="1" i="1" u="sng" dirty="0" smtClean="0">
                <a:solidFill>
                  <a:srgbClr val="D31145"/>
                </a:solidFill>
                <a:latin typeface="Georgia"/>
              </a:rPr>
              <a:t>Lane Crawford </a:t>
            </a:r>
            <a:r>
              <a:rPr lang="en-US" sz="1200" b="1" i="1" dirty="0">
                <a:solidFill>
                  <a:srgbClr val="D31145"/>
                </a:solidFill>
                <a:latin typeface="Georgia"/>
              </a:rPr>
              <a:t>is a global department store of luxury </a:t>
            </a:r>
            <a:r>
              <a:rPr lang="en-US" sz="1200" b="1" i="1" dirty="0" err="1">
                <a:solidFill>
                  <a:srgbClr val="D31145"/>
                </a:solidFill>
                <a:latin typeface="Georgia"/>
              </a:rPr>
              <a:t>fashion,lifestyle</a:t>
            </a:r>
            <a:r>
              <a:rPr lang="en-US" sz="1200" b="1" i="1" dirty="0">
                <a:solidFill>
                  <a:srgbClr val="D31145"/>
                </a:solidFill>
                <a:latin typeface="Georgia"/>
              </a:rPr>
              <a:t> and beauty offering the largest portfolio of designers, carefully selected by the team of experts from Lane Crawford who travel the world selecting the best items for their customers. (</a:t>
            </a:r>
            <a:r>
              <a:rPr lang="en-US" sz="1200" b="1" i="1" dirty="0" smtClean="0">
                <a:solidFill>
                  <a:srgbClr val="D31145"/>
                </a:solidFill>
                <a:latin typeface="Georgia"/>
              </a:rPr>
              <a:t>Crawford</a:t>
            </a:r>
            <a:r>
              <a:rPr lang="en-US" sz="1200" b="1" i="1" dirty="0">
                <a:solidFill>
                  <a:srgbClr val="D31145"/>
                </a:solidFill>
                <a:latin typeface="Georgia"/>
              </a:rPr>
              <a:t>, 2019)</a:t>
            </a:r>
            <a:endParaRPr lang="en-US" sz="1050" i="1" dirty="0">
              <a:solidFill>
                <a:srgbClr val="D31145"/>
              </a:solidFill>
              <a:latin typeface="Georgia"/>
            </a:endParaRPr>
          </a:p>
        </p:txBody>
      </p:sp>
      <p:sp>
        <p:nvSpPr>
          <p:cNvPr id="14" name="TextBox 13"/>
          <p:cNvSpPr txBox="1"/>
          <p:nvPr/>
        </p:nvSpPr>
        <p:spPr>
          <a:xfrm>
            <a:off x="405626" y="1832938"/>
            <a:ext cx="3838128" cy="1061829"/>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Industry -  </a:t>
            </a:r>
            <a:r>
              <a:rPr lang="en-US" sz="1200" kern="0" dirty="0" smtClean="0">
                <a:latin typeface="+mj-lt"/>
              </a:rPr>
              <a:t>Omni Channel </a:t>
            </a:r>
            <a:r>
              <a:rPr lang="en-US" sz="1200" kern="0" dirty="0">
                <a:latin typeface="+mj-lt"/>
              </a:rPr>
              <a:t>Fashion Retailer</a:t>
            </a:r>
            <a:endParaRPr lang="en-US" sz="1200" kern="0" dirty="0" smtClean="0">
              <a:latin typeface="+mj-lt"/>
            </a:endParaRPr>
          </a:p>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Founded - </a:t>
            </a:r>
            <a:r>
              <a:rPr lang="en-US" sz="1200" kern="0" dirty="0" smtClean="0">
                <a:latin typeface="+mj-lt"/>
              </a:rPr>
              <a:t>Since 1850</a:t>
            </a:r>
          </a:p>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Headquarters - </a:t>
            </a:r>
            <a:r>
              <a:rPr lang="en-US" sz="1200" kern="0" dirty="0" smtClean="0">
                <a:latin typeface="+mj-lt"/>
              </a:rPr>
              <a:t>Hong Kong</a:t>
            </a:r>
          </a:p>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Number of Staff - </a:t>
            </a:r>
            <a:r>
              <a:rPr lang="en-US" sz="1200" kern="0" dirty="0" smtClean="0">
                <a:latin typeface="+mj-lt"/>
              </a:rPr>
              <a:t>Around 2000 </a:t>
            </a:r>
          </a:p>
        </p:txBody>
      </p:sp>
      <p:pic>
        <p:nvPicPr>
          <p:cNvPr id="7174" name="Picture 6" descr="https://upload.wikimedia.org/wikipedia/commons/2/2a/Lane_Crawford_Canton_Roa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0198" y="3063603"/>
            <a:ext cx="3104324" cy="2079897"/>
          </a:xfrm>
          <a:prstGeom prst="rect">
            <a:avLst/>
          </a:prstGeom>
          <a:noFill/>
          <a:extLst>
            <a:ext uri="{909E8E84-426E-40DD-AFC4-6F175D3DCCD1}">
              <a14:hiddenFill xmlns:a14="http://schemas.microsoft.com/office/drawing/2010/main">
                <a:solidFill>
                  <a:srgbClr val="FFFFFF"/>
                </a:solidFill>
              </a14:hiddenFill>
            </a:ext>
          </a:extLst>
        </p:spPr>
      </p:pic>
      <p:pic>
        <p:nvPicPr>
          <p:cNvPr id="7188" name="Picture 20" descr="Image result for lanecrawfor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5869" y="1550518"/>
            <a:ext cx="2848131" cy="1896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76364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1.2 </a:t>
            </a:r>
            <a:r>
              <a:rPr lang="en-US" dirty="0"/>
              <a:t>How does </a:t>
            </a:r>
            <a:r>
              <a:rPr lang="en-US" dirty="0" smtClean="0"/>
              <a:t>economic impact HR?</a:t>
            </a:r>
            <a:endParaRPr lang="en-US" dirty="0"/>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5</a:t>
            </a:fld>
            <a:endParaRPr lang="en-US" dirty="0"/>
          </a:p>
        </p:txBody>
      </p:sp>
      <p:sp>
        <p:nvSpPr>
          <p:cNvPr id="5" name="Rectangle 4"/>
          <p:cNvSpPr/>
          <p:nvPr/>
        </p:nvSpPr>
        <p:spPr>
          <a:xfrm>
            <a:off x="405626" y="842631"/>
            <a:ext cx="3658785" cy="276999"/>
          </a:xfrm>
          <a:prstGeom prst="rect">
            <a:avLst/>
          </a:prstGeom>
        </p:spPr>
        <p:txBody>
          <a:bodyPr wrap="square">
            <a:spAutoFit/>
          </a:bodyPr>
          <a:lstStyle/>
          <a:p>
            <a:pPr defTabSz="914378">
              <a:defRPr/>
            </a:pPr>
            <a:r>
              <a:rPr lang="en-US" sz="1200" b="1" i="1" dirty="0" smtClean="0">
                <a:solidFill>
                  <a:srgbClr val="D31145"/>
                </a:solidFill>
                <a:latin typeface="Georgia"/>
              </a:rPr>
              <a:t>Economic Factors</a:t>
            </a:r>
            <a:r>
              <a:rPr lang="en-US" sz="1050" b="1" i="1" dirty="0" smtClean="0">
                <a:solidFill>
                  <a:srgbClr val="D31145"/>
                </a:solidFill>
                <a:latin typeface="Georgia"/>
              </a:rPr>
              <a:t>:</a:t>
            </a:r>
            <a:endParaRPr lang="en-US" sz="1050" i="1" dirty="0">
              <a:solidFill>
                <a:srgbClr val="D31145"/>
              </a:solidFill>
              <a:latin typeface="Georgia"/>
            </a:endParaRPr>
          </a:p>
        </p:txBody>
      </p:sp>
      <p:sp>
        <p:nvSpPr>
          <p:cNvPr id="14" name="TextBox 13"/>
          <p:cNvSpPr txBox="1"/>
          <p:nvPr/>
        </p:nvSpPr>
        <p:spPr>
          <a:xfrm>
            <a:off x="405626" y="2247933"/>
            <a:ext cx="3838128" cy="2277547"/>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a:latin typeface="+mj-lt"/>
              </a:rPr>
              <a:t>The impact of </a:t>
            </a:r>
            <a:r>
              <a:rPr lang="en-US" sz="1200" b="1" kern="0" dirty="0" smtClean="0">
                <a:latin typeface="+mj-lt"/>
              </a:rPr>
              <a:t>globalization</a:t>
            </a:r>
          </a:p>
          <a:p>
            <a:pPr marL="628650" lvl="1" indent="-171450" defTabSz="914378">
              <a:spcAft>
                <a:spcPts val="600"/>
              </a:spcAft>
              <a:buFont typeface="Arial" panose="020B0604020202020204" pitchFamily="34" charset="0"/>
              <a:buChar char="•"/>
              <a:tabLst>
                <a:tab pos="1797005" algn="l"/>
              </a:tabLst>
              <a:defRPr/>
            </a:pPr>
            <a:r>
              <a:rPr lang="en-US" sz="1200" kern="0" dirty="0" smtClean="0">
                <a:latin typeface="+mj-lt"/>
              </a:rPr>
              <a:t>Globalization has changed how we work, who we hire, and how we hiring. Labor markets change depending on who and how we hire too. Unless HR can keep up with these market changes, they can’t hire the right employees</a:t>
            </a:r>
            <a:r>
              <a:rPr lang="en-US" sz="1200" kern="0" dirty="0">
                <a:latin typeface="+mj-lt"/>
              </a:rPr>
              <a:t>. (</a:t>
            </a:r>
            <a:r>
              <a:rPr lang="en-US" sz="1200" kern="0" dirty="0" err="1">
                <a:latin typeface="+mj-lt"/>
              </a:rPr>
              <a:t>Kostenko</a:t>
            </a:r>
            <a:r>
              <a:rPr lang="en-US" sz="1200" kern="0" dirty="0">
                <a:latin typeface="+mj-lt"/>
              </a:rPr>
              <a:t>, 2017</a:t>
            </a:r>
            <a:r>
              <a:rPr lang="en-US" sz="1200" kern="0" dirty="0" smtClean="0">
                <a:latin typeface="+mj-lt"/>
              </a:rPr>
              <a:t>)</a:t>
            </a:r>
          </a:p>
          <a:p>
            <a:pPr marL="628650" lvl="1" indent="-171450" defTabSz="914378">
              <a:spcAft>
                <a:spcPts val="600"/>
              </a:spcAft>
              <a:buFont typeface="Arial" panose="020B0604020202020204" pitchFamily="34" charset="0"/>
              <a:buChar char="•"/>
              <a:tabLst>
                <a:tab pos="1797005" algn="l"/>
              </a:tabLst>
              <a:defRPr/>
            </a:pPr>
            <a:r>
              <a:rPr lang="en-US" sz="1200" kern="0" dirty="0" smtClean="0">
                <a:latin typeface="+mj-lt"/>
              </a:rPr>
              <a:t>For </a:t>
            </a:r>
            <a:r>
              <a:rPr lang="en-US" sz="1200" kern="0" dirty="0">
                <a:latin typeface="+mj-lt"/>
              </a:rPr>
              <a:t>instance, more companies are open to hiring remote workers. It opens the talent pool. </a:t>
            </a:r>
            <a:r>
              <a:rPr lang="en-US" sz="1200" kern="0" dirty="0">
                <a:latin typeface="+mj-lt"/>
              </a:rPr>
              <a:t>It can also be cheaper to hire workers abroad.</a:t>
            </a:r>
            <a:endParaRPr lang="en-US" sz="1200" kern="0" dirty="0">
              <a:latin typeface="+mj-lt"/>
            </a:endParaRPr>
          </a:p>
        </p:txBody>
      </p:sp>
      <p:sp>
        <p:nvSpPr>
          <p:cNvPr id="13" name="TextBox 12"/>
          <p:cNvSpPr txBox="1"/>
          <p:nvPr/>
        </p:nvSpPr>
        <p:spPr>
          <a:xfrm>
            <a:off x="4858905" y="2247933"/>
            <a:ext cx="3838128" cy="2015936"/>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a:latin typeface="+mj-lt"/>
              </a:rPr>
              <a:t>New arrangement for oversea workers</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HR may have a hard time teaching these new workers if you recruit businesses abroad. Having everyone on the same page is much simpler because they operate in the same building, clock in at the same time, and are accessible when required for daily face-to-face meetings. But when workers live further away, it's more difficult to keep track of everybody.</a:t>
            </a:r>
            <a:endParaRPr lang="en-US" sz="1200" kern="0" dirty="0">
              <a:latin typeface="+mj-lt"/>
            </a:endParaRPr>
          </a:p>
        </p:txBody>
      </p:sp>
      <p:grpSp>
        <p:nvGrpSpPr>
          <p:cNvPr id="7" name="Group 134"/>
          <p:cNvGrpSpPr>
            <a:grpSpLocks noChangeAspect="1"/>
          </p:cNvGrpSpPr>
          <p:nvPr/>
        </p:nvGrpSpPr>
        <p:grpSpPr bwMode="auto">
          <a:xfrm>
            <a:off x="1766882" y="1374696"/>
            <a:ext cx="548496" cy="618170"/>
            <a:chOff x="1255" y="0"/>
            <a:chExt cx="5920" cy="6672"/>
          </a:xfrm>
          <a:solidFill>
            <a:schemeClr val="tx2"/>
          </a:solidFill>
        </p:grpSpPr>
        <p:sp>
          <p:nvSpPr>
            <p:cNvPr id="8" name="Freeform 135"/>
            <p:cNvSpPr>
              <a:spLocks noEditPoints="1"/>
            </p:cNvSpPr>
            <p:nvPr/>
          </p:nvSpPr>
          <p:spPr bwMode="auto">
            <a:xfrm>
              <a:off x="1957" y="3906"/>
              <a:ext cx="1023" cy="1020"/>
            </a:xfrm>
            <a:custGeom>
              <a:avLst/>
              <a:gdLst>
                <a:gd name="T0" fmla="*/ 0 w 1023"/>
                <a:gd name="T1" fmla="*/ 1020 h 1020"/>
                <a:gd name="T2" fmla="*/ 1023 w 1023"/>
                <a:gd name="T3" fmla="*/ 1020 h 1020"/>
                <a:gd name="T4" fmla="*/ 1023 w 1023"/>
                <a:gd name="T5" fmla="*/ 0 h 1020"/>
                <a:gd name="T6" fmla="*/ 0 w 1023"/>
                <a:gd name="T7" fmla="*/ 0 h 1020"/>
                <a:gd name="T8" fmla="*/ 0 w 1023"/>
                <a:gd name="T9" fmla="*/ 1020 h 1020"/>
                <a:gd name="T10" fmla="*/ 254 w 1023"/>
                <a:gd name="T11" fmla="*/ 252 h 1020"/>
                <a:gd name="T12" fmla="*/ 768 w 1023"/>
                <a:gd name="T13" fmla="*/ 252 h 1020"/>
                <a:gd name="T14" fmla="*/ 768 w 1023"/>
                <a:gd name="T15" fmla="*/ 768 h 1020"/>
                <a:gd name="T16" fmla="*/ 254 w 1023"/>
                <a:gd name="T17" fmla="*/ 768 h 1020"/>
                <a:gd name="T18" fmla="*/ 254 w 1023"/>
                <a:gd name="T19" fmla="*/ 252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3" h="1020">
                  <a:moveTo>
                    <a:pt x="0" y="1020"/>
                  </a:moveTo>
                  <a:lnTo>
                    <a:pt x="1023" y="1020"/>
                  </a:lnTo>
                  <a:lnTo>
                    <a:pt x="1023" y="0"/>
                  </a:lnTo>
                  <a:lnTo>
                    <a:pt x="0" y="0"/>
                  </a:lnTo>
                  <a:lnTo>
                    <a:pt x="0" y="1020"/>
                  </a:lnTo>
                  <a:close/>
                  <a:moveTo>
                    <a:pt x="254" y="252"/>
                  </a:moveTo>
                  <a:lnTo>
                    <a:pt x="768" y="252"/>
                  </a:lnTo>
                  <a:lnTo>
                    <a:pt x="768" y="768"/>
                  </a:lnTo>
                  <a:lnTo>
                    <a:pt x="254" y="768"/>
                  </a:lnTo>
                  <a:lnTo>
                    <a:pt x="254" y="2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9" name="Freeform 136"/>
            <p:cNvSpPr>
              <a:spLocks noEditPoints="1"/>
            </p:cNvSpPr>
            <p:nvPr/>
          </p:nvSpPr>
          <p:spPr bwMode="auto">
            <a:xfrm>
              <a:off x="3682" y="3906"/>
              <a:ext cx="1022" cy="1020"/>
            </a:xfrm>
            <a:custGeom>
              <a:avLst/>
              <a:gdLst>
                <a:gd name="T0" fmla="*/ 0 w 1022"/>
                <a:gd name="T1" fmla="*/ 1020 h 1020"/>
                <a:gd name="T2" fmla="*/ 1022 w 1022"/>
                <a:gd name="T3" fmla="*/ 1020 h 1020"/>
                <a:gd name="T4" fmla="*/ 1022 w 1022"/>
                <a:gd name="T5" fmla="*/ 0 h 1020"/>
                <a:gd name="T6" fmla="*/ 0 w 1022"/>
                <a:gd name="T7" fmla="*/ 0 h 1020"/>
                <a:gd name="T8" fmla="*/ 0 w 1022"/>
                <a:gd name="T9" fmla="*/ 1020 h 1020"/>
                <a:gd name="T10" fmla="*/ 254 w 1022"/>
                <a:gd name="T11" fmla="*/ 252 h 1020"/>
                <a:gd name="T12" fmla="*/ 768 w 1022"/>
                <a:gd name="T13" fmla="*/ 252 h 1020"/>
                <a:gd name="T14" fmla="*/ 768 w 1022"/>
                <a:gd name="T15" fmla="*/ 768 h 1020"/>
                <a:gd name="T16" fmla="*/ 254 w 1022"/>
                <a:gd name="T17" fmla="*/ 768 h 1020"/>
                <a:gd name="T18" fmla="*/ 254 w 1022"/>
                <a:gd name="T19" fmla="*/ 252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2" h="1020">
                  <a:moveTo>
                    <a:pt x="0" y="1020"/>
                  </a:moveTo>
                  <a:lnTo>
                    <a:pt x="1022" y="1020"/>
                  </a:lnTo>
                  <a:lnTo>
                    <a:pt x="1022" y="0"/>
                  </a:lnTo>
                  <a:lnTo>
                    <a:pt x="0" y="0"/>
                  </a:lnTo>
                  <a:lnTo>
                    <a:pt x="0" y="1020"/>
                  </a:lnTo>
                  <a:close/>
                  <a:moveTo>
                    <a:pt x="254" y="252"/>
                  </a:moveTo>
                  <a:lnTo>
                    <a:pt x="768" y="252"/>
                  </a:lnTo>
                  <a:lnTo>
                    <a:pt x="768" y="768"/>
                  </a:lnTo>
                  <a:lnTo>
                    <a:pt x="254" y="768"/>
                  </a:lnTo>
                  <a:lnTo>
                    <a:pt x="254" y="2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10" name="Freeform 137"/>
            <p:cNvSpPr>
              <a:spLocks noEditPoints="1"/>
            </p:cNvSpPr>
            <p:nvPr/>
          </p:nvSpPr>
          <p:spPr bwMode="auto">
            <a:xfrm>
              <a:off x="5406" y="3906"/>
              <a:ext cx="1023" cy="1020"/>
            </a:xfrm>
            <a:custGeom>
              <a:avLst/>
              <a:gdLst>
                <a:gd name="T0" fmla="*/ 0 w 1023"/>
                <a:gd name="T1" fmla="*/ 1020 h 1020"/>
                <a:gd name="T2" fmla="*/ 1023 w 1023"/>
                <a:gd name="T3" fmla="*/ 1020 h 1020"/>
                <a:gd name="T4" fmla="*/ 1023 w 1023"/>
                <a:gd name="T5" fmla="*/ 0 h 1020"/>
                <a:gd name="T6" fmla="*/ 0 w 1023"/>
                <a:gd name="T7" fmla="*/ 0 h 1020"/>
                <a:gd name="T8" fmla="*/ 0 w 1023"/>
                <a:gd name="T9" fmla="*/ 1020 h 1020"/>
                <a:gd name="T10" fmla="*/ 254 w 1023"/>
                <a:gd name="T11" fmla="*/ 252 h 1020"/>
                <a:gd name="T12" fmla="*/ 769 w 1023"/>
                <a:gd name="T13" fmla="*/ 252 h 1020"/>
                <a:gd name="T14" fmla="*/ 769 w 1023"/>
                <a:gd name="T15" fmla="*/ 768 h 1020"/>
                <a:gd name="T16" fmla="*/ 254 w 1023"/>
                <a:gd name="T17" fmla="*/ 768 h 1020"/>
                <a:gd name="T18" fmla="*/ 254 w 1023"/>
                <a:gd name="T19" fmla="*/ 252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3" h="1020">
                  <a:moveTo>
                    <a:pt x="0" y="1020"/>
                  </a:moveTo>
                  <a:lnTo>
                    <a:pt x="1023" y="1020"/>
                  </a:lnTo>
                  <a:lnTo>
                    <a:pt x="1023" y="0"/>
                  </a:lnTo>
                  <a:lnTo>
                    <a:pt x="0" y="0"/>
                  </a:lnTo>
                  <a:lnTo>
                    <a:pt x="0" y="1020"/>
                  </a:lnTo>
                  <a:close/>
                  <a:moveTo>
                    <a:pt x="254" y="252"/>
                  </a:moveTo>
                  <a:lnTo>
                    <a:pt x="769" y="252"/>
                  </a:lnTo>
                  <a:lnTo>
                    <a:pt x="769" y="768"/>
                  </a:lnTo>
                  <a:lnTo>
                    <a:pt x="254" y="768"/>
                  </a:lnTo>
                  <a:lnTo>
                    <a:pt x="254" y="2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11" name="Freeform 138"/>
            <p:cNvSpPr>
              <a:spLocks noEditPoints="1"/>
            </p:cNvSpPr>
            <p:nvPr/>
          </p:nvSpPr>
          <p:spPr bwMode="auto">
            <a:xfrm>
              <a:off x="1255" y="0"/>
              <a:ext cx="5920" cy="6672"/>
            </a:xfrm>
            <a:custGeom>
              <a:avLst/>
              <a:gdLst>
                <a:gd name="T0" fmla="*/ 5414 w 5920"/>
                <a:gd name="T1" fmla="*/ 2836 h 6672"/>
                <a:gd name="T2" fmla="*/ 5414 w 5920"/>
                <a:gd name="T3" fmla="*/ 958 h 6672"/>
                <a:gd name="T4" fmla="*/ 5720 w 5920"/>
                <a:gd name="T5" fmla="*/ 958 h 6672"/>
                <a:gd name="T6" fmla="*/ 5720 w 5920"/>
                <a:gd name="T7" fmla="*/ 0 h 6672"/>
                <a:gd name="T8" fmla="*/ 4215 w 5920"/>
                <a:gd name="T9" fmla="*/ 0 h 6672"/>
                <a:gd name="T10" fmla="*/ 4215 w 5920"/>
                <a:gd name="T11" fmla="*/ 958 h 6672"/>
                <a:gd name="T12" fmla="*/ 4442 w 5920"/>
                <a:gd name="T13" fmla="*/ 958 h 6672"/>
                <a:gd name="T14" fmla="*/ 4442 w 5920"/>
                <a:gd name="T15" fmla="*/ 2836 h 6672"/>
                <a:gd name="T16" fmla="*/ 3701 w 5920"/>
                <a:gd name="T17" fmla="*/ 2836 h 6672"/>
                <a:gd name="T18" fmla="*/ 3701 w 5920"/>
                <a:gd name="T19" fmla="*/ 598 h 6672"/>
                <a:gd name="T20" fmla="*/ 2567 w 5920"/>
                <a:gd name="T21" fmla="*/ 1612 h 6672"/>
                <a:gd name="T22" fmla="*/ 2567 w 5920"/>
                <a:gd name="T23" fmla="*/ 754 h 6672"/>
                <a:gd name="T24" fmla="*/ 0 w 5920"/>
                <a:gd name="T25" fmla="*/ 754 h 6672"/>
                <a:gd name="T26" fmla="*/ 0 w 5920"/>
                <a:gd name="T27" fmla="*/ 6672 h 6672"/>
                <a:gd name="T28" fmla="*/ 5920 w 5920"/>
                <a:gd name="T29" fmla="*/ 6672 h 6672"/>
                <a:gd name="T30" fmla="*/ 5920 w 5920"/>
                <a:gd name="T31" fmla="*/ 2836 h 6672"/>
                <a:gd name="T32" fmla="*/ 5414 w 5920"/>
                <a:gd name="T33" fmla="*/ 2836 h 6672"/>
                <a:gd name="T34" fmla="*/ 4468 w 5920"/>
                <a:gd name="T35" fmla="*/ 252 h 6672"/>
                <a:gd name="T36" fmla="*/ 5468 w 5920"/>
                <a:gd name="T37" fmla="*/ 252 h 6672"/>
                <a:gd name="T38" fmla="*/ 5468 w 5920"/>
                <a:gd name="T39" fmla="*/ 706 h 6672"/>
                <a:gd name="T40" fmla="*/ 5414 w 5920"/>
                <a:gd name="T41" fmla="*/ 706 h 6672"/>
                <a:gd name="T42" fmla="*/ 4468 w 5920"/>
                <a:gd name="T43" fmla="*/ 706 h 6672"/>
                <a:gd name="T44" fmla="*/ 4468 w 5920"/>
                <a:gd name="T45" fmla="*/ 252 h 6672"/>
                <a:gd name="T46" fmla="*/ 5668 w 5920"/>
                <a:gd name="T47" fmla="*/ 6420 h 6672"/>
                <a:gd name="T48" fmla="*/ 252 w 5920"/>
                <a:gd name="T49" fmla="*/ 6420 h 6672"/>
                <a:gd name="T50" fmla="*/ 252 w 5920"/>
                <a:gd name="T51" fmla="*/ 1006 h 6672"/>
                <a:gd name="T52" fmla="*/ 2315 w 5920"/>
                <a:gd name="T53" fmla="*/ 1006 h 6672"/>
                <a:gd name="T54" fmla="*/ 2315 w 5920"/>
                <a:gd name="T55" fmla="*/ 2176 h 6672"/>
                <a:gd name="T56" fmla="*/ 3449 w 5920"/>
                <a:gd name="T57" fmla="*/ 1162 h 6672"/>
                <a:gd name="T58" fmla="*/ 3449 w 5920"/>
                <a:gd name="T59" fmla="*/ 3088 h 6672"/>
                <a:gd name="T60" fmla="*/ 4694 w 5920"/>
                <a:gd name="T61" fmla="*/ 3088 h 6672"/>
                <a:gd name="T62" fmla="*/ 4694 w 5920"/>
                <a:gd name="T63" fmla="*/ 958 h 6672"/>
                <a:gd name="T64" fmla="*/ 5162 w 5920"/>
                <a:gd name="T65" fmla="*/ 958 h 6672"/>
                <a:gd name="T66" fmla="*/ 5162 w 5920"/>
                <a:gd name="T67" fmla="*/ 3088 h 6672"/>
                <a:gd name="T68" fmla="*/ 5668 w 5920"/>
                <a:gd name="T69" fmla="*/ 3088 h 6672"/>
                <a:gd name="T70" fmla="*/ 5668 w 5920"/>
                <a:gd name="T71" fmla="*/ 6420 h 6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920" h="6672">
                  <a:moveTo>
                    <a:pt x="5414" y="2836"/>
                  </a:moveTo>
                  <a:lnTo>
                    <a:pt x="5414" y="958"/>
                  </a:lnTo>
                  <a:lnTo>
                    <a:pt x="5720" y="958"/>
                  </a:lnTo>
                  <a:lnTo>
                    <a:pt x="5720" y="0"/>
                  </a:lnTo>
                  <a:lnTo>
                    <a:pt x="4215" y="0"/>
                  </a:lnTo>
                  <a:lnTo>
                    <a:pt x="4215" y="958"/>
                  </a:lnTo>
                  <a:lnTo>
                    <a:pt x="4442" y="958"/>
                  </a:lnTo>
                  <a:lnTo>
                    <a:pt x="4442" y="2836"/>
                  </a:lnTo>
                  <a:lnTo>
                    <a:pt x="3701" y="2836"/>
                  </a:lnTo>
                  <a:lnTo>
                    <a:pt x="3701" y="598"/>
                  </a:lnTo>
                  <a:lnTo>
                    <a:pt x="2567" y="1612"/>
                  </a:lnTo>
                  <a:lnTo>
                    <a:pt x="2567" y="754"/>
                  </a:lnTo>
                  <a:lnTo>
                    <a:pt x="0" y="754"/>
                  </a:lnTo>
                  <a:lnTo>
                    <a:pt x="0" y="6672"/>
                  </a:lnTo>
                  <a:lnTo>
                    <a:pt x="5920" y="6672"/>
                  </a:lnTo>
                  <a:lnTo>
                    <a:pt x="5920" y="2836"/>
                  </a:lnTo>
                  <a:lnTo>
                    <a:pt x="5414" y="2836"/>
                  </a:lnTo>
                  <a:close/>
                  <a:moveTo>
                    <a:pt x="4468" y="252"/>
                  </a:moveTo>
                  <a:lnTo>
                    <a:pt x="5468" y="252"/>
                  </a:lnTo>
                  <a:lnTo>
                    <a:pt x="5468" y="706"/>
                  </a:lnTo>
                  <a:lnTo>
                    <a:pt x="5414" y="706"/>
                  </a:lnTo>
                  <a:lnTo>
                    <a:pt x="4468" y="706"/>
                  </a:lnTo>
                  <a:lnTo>
                    <a:pt x="4468" y="252"/>
                  </a:lnTo>
                  <a:close/>
                  <a:moveTo>
                    <a:pt x="5668" y="6420"/>
                  </a:moveTo>
                  <a:lnTo>
                    <a:pt x="252" y="6420"/>
                  </a:lnTo>
                  <a:lnTo>
                    <a:pt x="252" y="1006"/>
                  </a:lnTo>
                  <a:lnTo>
                    <a:pt x="2315" y="1006"/>
                  </a:lnTo>
                  <a:lnTo>
                    <a:pt x="2315" y="2176"/>
                  </a:lnTo>
                  <a:lnTo>
                    <a:pt x="3449" y="1162"/>
                  </a:lnTo>
                  <a:lnTo>
                    <a:pt x="3449" y="3088"/>
                  </a:lnTo>
                  <a:lnTo>
                    <a:pt x="4694" y="3088"/>
                  </a:lnTo>
                  <a:lnTo>
                    <a:pt x="4694" y="958"/>
                  </a:lnTo>
                  <a:lnTo>
                    <a:pt x="5162" y="958"/>
                  </a:lnTo>
                  <a:lnTo>
                    <a:pt x="5162" y="3088"/>
                  </a:lnTo>
                  <a:lnTo>
                    <a:pt x="5668" y="3088"/>
                  </a:lnTo>
                  <a:lnTo>
                    <a:pt x="5668" y="64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grpSp>
      <p:grpSp>
        <p:nvGrpSpPr>
          <p:cNvPr id="18" name="Group 187"/>
          <p:cNvGrpSpPr>
            <a:grpSpLocks noChangeAspect="1"/>
          </p:cNvGrpSpPr>
          <p:nvPr/>
        </p:nvGrpSpPr>
        <p:grpSpPr bwMode="auto">
          <a:xfrm>
            <a:off x="6747882" y="1469858"/>
            <a:ext cx="523087" cy="523008"/>
            <a:chOff x="986" y="0"/>
            <a:chExt cx="6696" cy="6695"/>
          </a:xfrm>
          <a:solidFill>
            <a:schemeClr val="tx2"/>
          </a:solidFill>
        </p:grpSpPr>
        <p:sp>
          <p:nvSpPr>
            <p:cNvPr id="19" name="Freeform 188"/>
            <p:cNvSpPr>
              <a:spLocks noEditPoints="1"/>
            </p:cNvSpPr>
            <p:nvPr/>
          </p:nvSpPr>
          <p:spPr bwMode="auto">
            <a:xfrm>
              <a:off x="986" y="0"/>
              <a:ext cx="6696" cy="6695"/>
            </a:xfrm>
            <a:custGeom>
              <a:avLst/>
              <a:gdLst>
                <a:gd name="T0" fmla="*/ 1044 w 6696"/>
                <a:gd name="T1" fmla="*/ 6695 h 6695"/>
                <a:gd name="T2" fmla="*/ 1254 w 6696"/>
                <a:gd name="T3" fmla="*/ 5147 h 6695"/>
                <a:gd name="T4" fmla="*/ 1320 w 6696"/>
                <a:gd name="T5" fmla="*/ 5017 h 6695"/>
                <a:gd name="T6" fmla="*/ 1406 w 6696"/>
                <a:gd name="T7" fmla="*/ 4901 h 6695"/>
                <a:gd name="T8" fmla="*/ 1510 w 6696"/>
                <a:gd name="T9" fmla="*/ 4801 h 6695"/>
                <a:gd name="T10" fmla="*/ 1630 w 6696"/>
                <a:gd name="T11" fmla="*/ 4721 h 6695"/>
                <a:gd name="T12" fmla="*/ 1767 w 6696"/>
                <a:gd name="T13" fmla="*/ 4661 h 6695"/>
                <a:gd name="T14" fmla="*/ 2777 w 6696"/>
                <a:gd name="T15" fmla="*/ 4319 h 6695"/>
                <a:gd name="T16" fmla="*/ 2801 w 6696"/>
                <a:gd name="T17" fmla="*/ 4329 h 6695"/>
                <a:gd name="T18" fmla="*/ 2903 w 6696"/>
                <a:gd name="T19" fmla="*/ 4433 h 6695"/>
                <a:gd name="T20" fmla="*/ 2979 w 6696"/>
                <a:gd name="T21" fmla="*/ 4495 h 6695"/>
                <a:gd name="T22" fmla="*/ 3063 w 6696"/>
                <a:gd name="T23" fmla="*/ 4543 h 6695"/>
                <a:gd name="T24" fmla="*/ 3153 w 6696"/>
                <a:gd name="T25" fmla="*/ 4579 h 6695"/>
                <a:gd name="T26" fmla="*/ 3249 w 6696"/>
                <a:gd name="T27" fmla="*/ 4601 h 6695"/>
                <a:gd name="T28" fmla="*/ 3347 w 6696"/>
                <a:gd name="T29" fmla="*/ 4607 h 6695"/>
                <a:gd name="T30" fmla="*/ 3413 w 6696"/>
                <a:gd name="T31" fmla="*/ 4605 h 6695"/>
                <a:gd name="T32" fmla="*/ 3509 w 6696"/>
                <a:gd name="T33" fmla="*/ 4587 h 6695"/>
                <a:gd name="T34" fmla="*/ 3601 w 6696"/>
                <a:gd name="T35" fmla="*/ 4557 h 6695"/>
                <a:gd name="T36" fmla="*/ 3687 w 6696"/>
                <a:gd name="T37" fmla="*/ 4513 h 6695"/>
                <a:gd name="T38" fmla="*/ 3767 w 6696"/>
                <a:gd name="T39" fmla="*/ 4455 h 6695"/>
                <a:gd name="T40" fmla="*/ 3893 w 6696"/>
                <a:gd name="T41" fmla="*/ 4329 h 6695"/>
                <a:gd name="T42" fmla="*/ 3909 w 6696"/>
                <a:gd name="T43" fmla="*/ 4321 h 6695"/>
                <a:gd name="T44" fmla="*/ 4929 w 6696"/>
                <a:gd name="T45" fmla="*/ 4661 h 6695"/>
                <a:gd name="T46" fmla="*/ 5019 w 6696"/>
                <a:gd name="T47" fmla="*/ 4699 h 6695"/>
                <a:gd name="T48" fmla="*/ 5146 w 6696"/>
                <a:gd name="T49" fmla="*/ 4773 h 6695"/>
                <a:gd name="T50" fmla="*/ 5256 w 6696"/>
                <a:gd name="T51" fmla="*/ 4865 h 6695"/>
                <a:gd name="T52" fmla="*/ 5350 w 6696"/>
                <a:gd name="T53" fmla="*/ 4977 h 6695"/>
                <a:gd name="T54" fmla="*/ 5422 w 6696"/>
                <a:gd name="T55" fmla="*/ 5103 h 6695"/>
                <a:gd name="T56" fmla="*/ 5650 w 6696"/>
                <a:gd name="T57" fmla="*/ 6695 h 6695"/>
                <a:gd name="T58" fmla="*/ 0 w 6696"/>
                <a:gd name="T59" fmla="*/ 0 h 6695"/>
                <a:gd name="T60" fmla="*/ 5740 w 6696"/>
                <a:gd name="T61" fmla="*/ 5145 h 6695"/>
                <a:gd name="T62" fmla="*/ 5712 w 6696"/>
                <a:gd name="T63" fmla="*/ 5057 h 6695"/>
                <a:gd name="T64" fmla="*/ 5626 w 6696"/>
                <a:gd name="T65" fmla="*/ 4879 h 6695"/>
                <a:gd name="T66" fmla="*/ 5510 w 6696"/>
                <a:gd name="T67" fmla="*/ 4719 h 6695"/>
                <a:gd name="T68" fmla="*/ 5368 w 6696"/>
                <a:gd name="T69" fmla="*/ 4583 h 6695"/>
                <a:gd name="T70" fmla="*/ 5204 w 6696"/>
                <a:gd name="T71" fmla="*/ 4471 h 6695"/>
                <a:gd name="T72" fmla="*/ 5021 w 6696"/>
                <a:gd name="T73" fmla="*/ 4391 h 6695"/>
                <a:gd name="T74" fmla="*/ 3997 w 6696"/>
                <a:gd name="T75" fmla="*/ 4045 h 6695"/>
                <a:gd name="T76" fmla="*/ 3931 w 6696"/>
                <a:gd name="T77" fmla="*/ 4035 h 6695"/>
                <a:gd name="T78" fmla="*/ 3865 w 6696"/>
                <a:gd name="T79" fmla="*/ 4039 h 6695"/>
                <a:gd name="T80" fmla="*/ 3801 w 6696"/>
                <a:gd name="T81" fmla="*/ 4057 h 6695"/>
                <a:gd name="T82" fmla="*/ 3741 w 6696"/>
                <a:gd name="T83" fmla="*/ 4087 h 6695"/>
                <a:gd name="T84" fmla="*/ 3689 w 6696"/>
                <a:gd name="T85" fmla="*/ 4131 h 6695"/>
                <a:gd name="T86" fmla="*/ 3583 w 6696"/>
                <a:gd name="T87" fmla="*/ 4237 h 6695"/>
                <a:gd name="T88" fmla="*/ 3491 w 6696"/>
                <a:gd name="T89" fmla="*/ 4293 h 6695"/>
                <a:gd name="T90" fmla="*/ 3385 w 6696"/>
                <a:gd name="T91" fmla="*/ 4321 h 6695"/>
                <a:gd name="T92" fmla="*/ 3311 w 6696"/>
                <a:gd name="T93" fmla="*/ 4321 h 6695"/>
                <a:gd name="T94" fmla="*/ 3205 w 6696"/>
                <a:gd name="T95" fmla="*/ 4293 h 6695"/>
                <a:gd name="T96" fmla="*/ 3111 w 6696"/>
                <a:gd name="T97" fmla="*/ 4237 h 6695"/>
                <a:gd name="T98" fmla="*/ 3005 w 6696"/>
                <a:gd name="T99" fmla="*/ 4131 h 6695"/>
                <a:gd name="T100" fmla="*/ 2953 w 6696"/>
                <a:gd name="T101" fmla="*/ 4087 h 6695"/>
                <a:gd name="T102" fmla="*/ 2895 w 6696"/>
                <a:gd name="T103" fmla="*/ 4057 h 6695"/>
                <a:gd name="T104" fmla="*/ 2831 w 6696"/>
                <a:gd name="T105" fmla="*/ 4039 h 6695"/>
                <a:gd name="T106" fmla="*/ 2763 w 6696"/>
                <a:gd name="T107" fmla="*/ 4035 h 6695"/>
                <a:gd name="T108" fmla="*/ 2697 w 6696"/>
                <a:gd name="T109" fmla="*/ 4045 h 6695"/>
                <a:gd name="T110" fmla="*/ 1675 w 6696"/>
                <a:gd name="T111" fmla="*/ 4391 h 6695"/>
                <a:gd name="T112" fmla="*/ 1490 w 6696"/>
                <a:gd name="T113" fmla="*/ 4471 h 6695"/>
                <a:gd name="T114" fmla="*/ 1328 w 6696"/>
                <a:gd name="T115" fmla="*/ 4583 h 6695"/>
                <a:gd name="T116" fmla="*/ 1186 w 6696"/>
                <a:gd name="T117" fmla="*/ 4719 h 6695"/>
                <a:gd name="T118" fmla="*/ 1070 w 6696"/>
                <a:gd name="T119" fmla="*/ 4879 h 6695"/>
                <a:gd name="T120" fmla="*/ 982 w 6696"/>
                <a:gd name="T121" fmla="*/ 5057 h 6695"/>
                <a:gd name="T122" fmla="*/ 284 w 6696"/>
                <a:gd name="T123" fmla="*/ 6411 h 6695"/>
                <a:gd name="T124" fmla="*/ 6410 w 6696"/>
                <a:gd name="T125" fmla="*/ 6411 h 6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96" h="6695">
                  <a:moveTo>
                    <a:pt x="0" y="0"/>
                  </a:moveTo>
                  <a:lnTo>
                    <a:pt x="0" y="6695"/>
                  </a:lnTo>
                  <a:lnTo>
                    <a:pt x="1044" y="6695"/>
                  </a:lnTo>
                  <a:lnTo>
                    <a:pt x="1236" y="5193"/>
                  </a:lnTo>
                  <a:lnTo>
                    <a:pt x="1236" y="5193"/>
                  </a:lnTo>
                  <a:lnTo>
                    <a:pt x="1254" y="5147"/>
                  </a:lnTo>
                  <a:lnTo>
                    <a:pt x="1272" y="5103"/>
                  </a:lnTo>
                  <a:lnTo>
                    <a:pt x="1294" y="5059"/>
                  </a:lnTo>
                  <a:lnTo>
                    <a:pt x="1320" y="5017"/>
                  </a:lnTo>
                  <a:lnTo>
                    <a:pt x="1346" y="4977"/>
                  </a:lnTo>
                  <a:lnTo>
                    <a:pt x="1374" y="4939"/>
                  </a:lnTo>
                  <a:lnTo>
                    <a:pt x="1406" y="4901"/>
                  </a:lnTo>
                  <a:lnTo>
                    <a:pt x="1438" y="4865"/>
                  </a:lnTo>
                  <a:lnTo>
                    <a:pt x="1474" y="4833"/>
                  </a:lnTo>
                  <a:lnTo>
                    <a:pt x="1510" y="4801"/>
                  </a:lnTo>
                  <a:lnTo>
                    <a:pt x="1548" y="4773"/>
                  </a:lnTo>
                  <a:lnTo>
                    <a:pt x="1588" y="4745"/>
                  </a:lnTo>
                  <a:lnTo>
                    <a:pt x="1630" y="4721"/>
                  </a:lnTo>
                  <a:lnTo>
                    <a:pt x="1675" y="4699"/>
                  </a:lnTo>
                  <a:lnTo>
                    <a:pt x="1719" y="4679"/>
                  </a:lnTo>
                  <a:lnTo>
                    <a:pt x="1767" y="4661"/>
                  </a:lnTo>
                  <a:lnTo>
                    <a:pt x="2767" y="4321"/>
                  </a:lnTo>
                  <a:lnTo>
                    <a:pt x="2767" y="4321"/>
                  </a:lnTo>
                  <a:lnTo>
                    <a:pt x="2777" y="4319"/>
                  </a:lnTo>
                  <a:lnTo>
                    <a:pt x="2785" y="4321"/>
                  </a:lnTo>
                  <a:lnTo>
                    <a:pt x="2793" y="4323"/>
                  </a:lnTo>
                  <a:lnTo>
                    <a:pt x="2801" y="4329"/>
                  </a:lnTo>
                  <a:lnTo>
                    <a:pt x="2879" y="4409"/>
                  </a:lnTo>
                  <a:lnTo>
                    <a:pt x="2879" y="4409"/>
                  </a:lnTo>
                  <a:lnTo>
                    <a:pt x="2903" y="4433"/>
                  </a:lnTo>
                  <a:lnTo>
                    <a:pt x="2927" y="4455"/>
                  </a:lnTo>
                  <a:lnTo>
                    <a:pt x="2953" y="4475"/>
                  </a:lnTo>
                  <a:lnTo>
                    <a:pt x="2979" y="4495"/>
                  </a:lnTo>
                  <a:lnTo>
                    <a:pt x="3007" y="4513"/>
                  </a:lnTo>
                  <a:lnTo>
                    <a:pt x="3035" y="4529"/>
                  </a:lnTo>
                  <a:lnTo>
                    <a:pt x="3063" y="4543"/>
                  </a:lnTo>
                  <a:lnTo>
                    <a:pt x="3093" y="4557"/>
                  </a:lnTo>
                  <a:lnTo>
                    <a:pt x="3123" y="4569"/>
                  </a:lnTo>
                  <a:lnTo>
                    <a:pt x="3153" y="4579"/>
                  </a:lnTo>
                  <a:lnTo>
                    <a:pt x="3185" y="4587"/>
                  </a:lnTo>
                  <a:lnTo>
                    <a:pt x="3217" y="4595"/>
                  </a:lnTo>
                  <a:lnTo>
                    <a:pt x="3249" y="4601"/>
                  </a:lnTo>
                  <a:lnTo>
                    <a:pt x="3281" y="4605"/>
                  </a:lnTo>
                  <a:lnTo>
                    <a:pt x="3315" y="4607"/>
                  </a:lnTo>
                  <a:lnTo>
                    <a:pt x="3347" y="4607"/>
                  </a:lnTo>
                  <a:lnTo>
                    <a:pt x="3347" y="4607"/>
                  </a:lnTo>
                  <a:lnTo>
                    <a:pt x="3381" y="4607"/>
                  </a:lnTo>
                  <a:lnTo>
                    <a:pt x="3413" y="4605"/>
                  </a:lnTo>
                  <a:lnTo>
                    <a:pt x="3447" y="4601"/>
                  </a:lnTo>
                  <a:lnTo>
                    <a:pt x="3479" y="4595"/>
                  </a:lnTo>
                  <a:lnTo>
                    <a:pt x="3509" y="4587"/>
                  </a:lnTo>
                  <a:lnTo>
                    <a:pt x="3541" y="4579"/>
                  </a:lnTo>
                  <a:lnTo>
                    <a:pt x="3571" y="4569"/>
                  </a:lnTo>
                  <a:lnTo>
                    <a:pt x="3601" y="4557"/>
                  </a:lnTo>
                  <a:lnTo>
                    <a:pt x="3631" y="4543"/>
                  </a:lnTo>
                  <a:lnTo>
                    <a:pt x="3659" y="4529"/>
                  </a:lnTo>
                  <a:lnTo>
                    <a:pt x="3687" y="4513"/>
                  </a:lnTo>
                  <a:lnTo>
                    <a:pt x="3715" y="4495"/>
                  </a:lnTo>
                  <a:lnTo>
                    <a:pt x="3741" y="4475"/>
                  </a:lnTo>
                  <a:lnTo>
                    <a:pt x="3767" y="4455"/>
                  </a:lnTo>
                  <a:lnTo>
                    <a:pt x="3791" y="4433"/>
                  </a:lnTo>
                  <a:lnTo>
                    <a:pt x="3815" y="4409"/>
                  </a:lnTo>
                  <a:lnTo>
                    <a:pt x="3893" y="4329"/>
                  </a:lnTo>
                  <a:lnTo>
                    <a:pt x="3893" y="4329"/>
                  </a:lnTo>
                  <a:lnTo>
                    <a:pt x="3901" y="4323"/>
                  </a:lnTo>
                  <a:lnTo>
                    <a:pt x="3909" y="4321"/>
                  </a:lnTo>
                  <a:lnTo>
                    <a:pt x="3919" y="4319"/>
                  </a:lnTo>
                  <a:lnTo>
                    <a:pt x="3927" y="4321"/>
                  </a:lnTo>
                  <a:lnTo>
                    <a:pt x="4929" y="4661"/>
                  </a:lnTo>
                  <a:lnTo>
                    <a:pt x="4929" y="4661"/>
                  </a:lnTo>
                  <a:lnTo>
                    <a:pt x="4975" y="4679"/>
                  </a:lnTo>
                  <a:lnTo>
                    <a:pt x="5019" y="4699"/>
                  </a:lnTo>
                  <a:lnTo>
                    <a:pt x="5064" y="4721"/>
                  </a:lnTo>
                  <a:lnTo>
                    <a:pt x="5106" y="4745"/>
                  </a:lnTo>
                  <a:lnTo>
                    <a:pt x="5146" y="4773"/>
                  </a:lnTo>
                  <a:lnTo>
                    <a:pt x="5184" y="4801"/>
                  </a:lnTo>
                  <a:lnTo>
                    <a:pt x="5222" y="4833"/>
                  </a:lnTo>
                  <a:lnTo>
                    <a:pt x="5256" y="4865"/>
                  </a:lnTo>
                  <a:lnTo>
                    <a:pt x="5290" y="4901"/>
                  </a:lnTo>
                  <a:lnTo>
                    <a:pt x="5320" y="4939"/>
                  </a:lnTo>
                  <a:lnTo>
                    <a:pt x="5350" y="4977"/>
                  </a:lnTo>
                  <a:lnTo>
                    <a:pt x="5376" y="5017"/>
                  </a:lnTo>
                  <a:lnTo>
                    <a:pt x="5400" y="5059"/>
                  </a:lnTo>
                  <a:lnTo>
                    <a:pt x="5422" y="5103"/>
                  </a:lnTo>
                  <a:lnTo>
                    <a:pt x="5442" y="5147"/>
                  </a:lnTo>
                  <a:lnTo>
                    <a:pt x="5458" y="5193"/>
                  </a:lnTo>
                  <a:lnTo>
                    <a:pt x="5650" y="6695"/>
                  </a:lnTo>
                  <a:lnTo>
                    <a:pt x="6696" y="6695"/>
                  </a:lnTo>
                  <a:lnTo>
                    <a:pt x="6696" y="0"/>
                  </a:lnTo>
                  <a:lnTo>
                    <a:pt x="0" y="0"/>
                  </a:lnTo>
                  <a:close/>
                  <a:moveTo>
                    <a:pt x="6410" y="6411"/>
                  </a:moveTo>
                  <a:lnTo>
                    <a:pt x="5902" y="6411"/>
                  </a:lnTo>
                  <a:lnTo>
                    <a:pt x="5740" y="5145"/>
                  </a:lnTo>
                  <a:lnTo>
                    <a:pt x="5734" y="5121"/>
                  </a:lnTo>
                  <a:lnTo>
                    <a:pt x="5734" y="5121"/>
                  </a:lnTo>
                  <a:lnTo>
                    <a:pt x="5712" y="5057"/>
                  </a:lnTo>
                  <a:lnTo>
                    <a:pt x="5686" y="4995"/>
                  </a:lnTo>
                  <a:lnTo>
                    <a:pt x="5658" y="4935"/>
                  </a:lnTo>
                  <a:lnTo>
                    <a:pt x="5626" y="4879"/>
                  </a:lnTo>
                  <a:lnTo>
                    <a:pt x="5590" y="4823"/>
                  </a:lnTo>
                  <a:lnTo>
                    <a:pt x="5552" y="4769"/>
                  </a:lnTo>
                  <a:lnTo>
                    <a:pt x="5510" y="4719"/>
                  </a:lnTo>
                  <a:lnTo>
                    <a:pt x="5464" y="4671"/>
                  </a:lnTo>
                  <a:lnTo>
                    <a:pt x="5418" y="4625"/>
                  </a:lnTo>
                  <a:lnTo>
                    <a:pt x="5368" y="4583"/>
                  </a:lnTo>
                  <a:lnTo>
                    <a:pt x="5316" y="4543"/>
                  </a:lnTo>
                  <a:lnTo>
                    <a:pt x="5260" y="4505"/>
                  </a:lnTo>
                  <a:lnTo>
                    <a:pt x="5204" y="4471"/>
                  </a:lnTo>
                  <a:lnTo>
                    <a:pt x="5146" y="4441"/>
                  </a:lnTo>
                  <a:lnTo>
                    <a:pt x="5084" y="4415"/>
                  </a:lnTo>
                  <a:lnTo>
                    <a:pt x="5021" y="4391"/>
                  </a:lnTo>
                  <a:lnTo>
                    <a:pt x="4019" y="4051"/>
                  </a:lnTo>
                  <a:lnTo>
                    <a:pt x="4019" y="4051"/>
                  </a:lnTo>
                  <a:lnTo>
                    <a:pt x="3997" y="4045"/>
                  </a:lnTo>
                  <a:lnTo>
                    <a:pt x="3975" y="4039"/>
                  </a:lnTo>
                  <a:lnTo>
                    <a:pt x="3953" y="4037"/>
                  </a:lnTo>
                  <a:lnTo>
                    <a:pt x="3931" y="4035"/>
                  </a:lnTo>
                  <a:lnTo>
                    <a:pt x="3909" y="4035"/>
                  </a:lnTo>
                  <a:lnTo>
                    <a:pt x="3887" y="4035"/>
                  </a:lnTo>
                  <a:lnTo>
                    <a:pt x="3865" y="4039"/>
                  </a:lnTo>
                  <a:lnTo>
                    <a:pt x="3843" y="4043"/>
                  </a:lnTo>
                  <a:lnTo>
                    <a:pt x="3821" y="4049"/>
                  </a:lnTo>
                  <a:lnTo>
                    <a:pt x="3801" y="4057"/>
                  </a:lnTo>
                  <a:lnTo>
                    <a:pt x="3781" y="4065"/>
                  </a:lnTo>
                  <a:lnTo>
                    <a:pt x="3761" y="4075"/>
                  </a:lnTo>
                  <a:lnTo>
                    <a:pt x="3741" y="4087"/>
                  </a:lnTo>
                  <a:lnTo>
                    <a:pt x="3723" y="4101"/>
                  </a:lnTo>
                  <a:lnTo>
                    <a:pt x="3705" y="4115"/>
                  </a:lnTo>
                  <a:lnTo>
                    <a:pt x="3689" y="4131"/>
                  </a:lnTo>
                  <a:lnTo>
                    <a:pt x="3611" y="4211"/>
                  </a:lnTo>
                  <a:lnTo>
                    <a:pt x="3611" y="4211"/>
                  </a:lnTo>
                  <a:lnTo>
                    <a:pt x="3583" y="4237"/>
                  </a:lnTo>
                  <a:lnTo>
                    <a:pt x="3555" y="4259"/>
                  </a:lnTo>
                  <a:lnTo>
                    <a:pt x="3523" y="4277"/>
                  </a:lnTo>
                  <a:lnTo>
                    <a:pt x="3491" y="4293"/>
                  </a:lnTo>
                  <a:lnTo>
                    <a:pt x="3457" y="4305"/>
                  </a:lnTo>
                  <a:lnTo>
                    <a:pt x="3421" y="4315"/>
                  </a:lnTo>
                  <a:lnTo>
                    <a:pt x="3385" y="4321"/>
                  </a:lnTo>
                  <a:lnTo>
                    <a:pt x="3347" y="4323"/>
                  </a:lnTo>
                  <a:lnTo>
                    <a:pt x="3347" y="4323"/>
                  </a:lnTo>
                  <a:lnTo>
                    <a:pt x="3311" y="4321"/>
                  </a:lnTo>
                  <a:lnTo>
                    <a:pt x="3273" y="4315"/>
                  </a:lnTo>
                  <a:lnTo>
                    <a:pt x="3239" y="4305"/>
                  </a:lnTo>
                  <a:lnTo>
                    <a:pt x="3205" y="4293"/>
                  </a:lnTo>
                  <a:lnTo>
                    <a:pt x="3171" y="4277"/>
                  </a:lnTo>
                  <a:lnTo>
                    <a:pt x="3141" y="4259"/>
                  </a:lnTo>
                  <a:lnTo>
                    <a:pt x="3111" y="4237"/>
                  </a:lnTo>
                  <a:lnTo>
                    <a:pt x="3083" y="4211"/>
                  </a:lnTo>
                  <a:lnTo>
                    <a:pt x="3005" y="4131"/>
                  </a:lnTo>
                  <a:lnTo>
                    <a:pt x="3005" y="4131"/>
                  </a:lnTo>
                  <a:lnTo>
                    <a:pt x="2989" y="4115"/>
                  </a:lnTo>
                  <a:lnTo>
                    <a:pt x="2971" y="4101"/>
                  </a:lnTo>
                  <a:lnTo>
                    <a:pt x="2953" y="4087"/>
                  </a:lnTo>
                  <a:lnTo>
                    <a:pt x="2935" y="4075"/>
                  </a:lnTo>
                  <a:lnTo>
                    <a:pt x="2915" y="4065"/>
                  </a:lnTo>
                  <a:lnTo>
                    <a:pt x="2895" y="4057"/>
                  </a:lnTo>
                  <a:lnTo>
                    <a:pt x="2873" y="4049"/>
                  </a:lnTo>
                  <a:lnTo>
                    <a:pt x="2853" y="4043"/>
                  </a:lnTo>
                  <a:lnTo>
                    <a:pt x="2831" y="4039"/>
                  </a:lnTo>
                  <a:lnTo>
                    <a:pt x="2809" y="4035"/>
                  </a:lnTo>
                  <a:lnTo>
                    <a:pt x="2787" y="4035"/>
                  </a:lnTo>
                  <a:lnTo>
                    <a:pt x="2763" y="4035"/>
                  </a:lnTo>
                  <a:lnTo>
                    <a:pt x="2741" y="4037"/>
                  </a:lnTo>
                  <a:lnTo>
                    <a:pt x="2719" y="4039"/>
                  </a:lnTo>
                  <a:lnTo>
                    <a:pt x="2697" y="4045"/>
                  </a:lnTo>
                  <a:lnTo>
                    <a:pt x="2675" y="4051"/>
                  </a:lnTo>
                  <a:lnTo>
                    <a:pt x="1675" y="4391"/>
                  </a:lnTo>
                  <a:lnTo>
                    <a:pt x="1675" y="4391"/>
                  </a:lnTo>
                  <a:lnTo>
                    <a:pt x="1610" y="4415"/>
                  </a:lnTo>
                  <a:lnTo>
                    <a:pt x="1550" y="4441"/>
                  </a:lnTo>
                  <a:lnTo>
                    <a:pt x="1490" y="4471"/>
                  </a:lnTo>
                  <a:lnTo>
                    <a:pt x="1434" y="4505"/>
                  </a:lnTo>
                  <a:lnTo>
                    <a:pt x="1380" y="4543"/>
                  </a:lnTo>
                  <a:lnTo>
                    <a:pt x="1328" y="4583"/>
                  </a:lnTo>
                  <a:lnTo>
                    <a:pt x="1278" y="4625"/>
                  </a:lnTo>
                  <a:lnTo>
                    <a:pt x="1230" y="4671"/>
                  </a:lnTo>
                  <a:lnTo>
                    <a:pt x="1186" y="4719"/>
                  </a:lnTo>
                  <a:lnTo>
                    <a:pt x="1144" y="4769"/>
                  </a:lnTo>
                  <a:lnTo>
                    <a:pt x="1106" y="4823"/>
                  </a:lnTo>
                  <a:lnTo>
                    <a:pt x="1070" y="4879"/>
                  </a:lnTo>
                  <a:lnTo>
                    <a:pt x="1038" y="4935"/>
                  </a:lnTo>
                  <a:lnTo>
                    <a:pt x="1008" y="4995"/>
                  </a:lnTo>
                  <a:lnTo>
                    <a:pt x="982" y="5057"/>
                  </a:lnTo>
                  <a:lnTo>
                    <a:pt x="960" y="5121"/>
                  </a:lnTo>
                  <a:lnTo>
                    <a:pt x="794" y="6411"/>
                  </a:lnTo>
                  <a:lnTo>
                    <a:pt x="284" y="6411"/>
                  </a:lnTo>
                  <a:lnTo>
                    <a:pt x="284" y="286"/>
                  </a:lnTo>
                  <a:lnTo>
                    <a:pt x="6410" y="286"/>
                  </a:lnTo>
                  <a:lnTo>
                    <a:pt x="6410" y="64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0" name="Freeform 189"/>
            <p:cNvSpPr>
              <a:spLocks noEditPoints="1"/>
            </p:cNvSpPr>
            <p:nvPr/>
          </p:nvSpPr>
          <p:spPr bwMode="auto">
            <a:xfrm>
              <a:off x="3429" y="1416"/>
              <a:ext cx="1810" cy="2483"/>
            </a:xfrm>
            <a:custGeom>
              <a:avLst/>
              <a:gdLst>
                <a:gd name="T0" fmla="*/ 1050 w 1810"/>
                <a:gd name="T1" fmla="*/ 2467 h 2483"/>
                <a:gd name="T2" fmla="*/ 1248 w 1810"/>
                <a:gd name="T3" fmla="*/ 2383 h 2483"/>
                <a:gd name="T4" fmla="*/ 1414 w 1810"/>
                <a:gd name="T5" fmla="*/ 2245 h 2483"/>
                <a:gd name="T6" fmla="*/ 1578 w 1810"/>
                <a:gd name="T7" fmla="*/ 2055 h 2483"/>
                <a:gd name="T8" fmla="*/ 1714 w 1810"/>
                <a:gd name="T9" fmla="*/ 1758 h 2483"/>
                <a:gd name="T10" fmla="*/ 1790 w 1810"/>
                <a:gd name="T11" fmla="*/ 1370 h 2483"/>
                <a:gd name="T12" fmla="*/ 1810 w 1810"/>
                <a:gd name="T13" fmla="*/ 996 h 2483"/>
                <a:gd name="T14" fmla="*/ 1780 w 1810"/>
                <a:gd name="T15" fmla="*/ 748 h 2483"/>
                <a:gd name="T16" fmla="*/ 1700 w 1810"/>
                <a:gd name="T17" fmla="*/ 522 h 2483"/>
                <a:gd name="T18" fmla="*/ 1574 w 1810"/>
                <a:gd name="T19" fmla="*/ 328 h 2483"/>
                <a:gd name="T20" fmla="*/ 1410 w 1810"/>
                <a:gd name="T21" fmla="*/ 170 h 2483"/>
                <a:gd name="T22" fmla="*/ 1216 w 1810"/>
                <a:gd name="T23" fmla="*/ 62 h 2483"/>
                <a:gd name="T24" fmla="*/ 996 w 1810"/>
                <a:gd name="T25" fmla="*/ 6 h 2483"/>
                <a:gd name="T26" fmla="*/ 812 w 1810"/>
                <a:gd name="T27" fmla="*/ 6 h 2483"/>
                <a:gd name="T28" fmla="*/ 594 w 1810"/>
                <a:gd name="T29" fmla="*/ 62 h 2483"/>
                <a:gd name="T30" fmla="*/ 400 w 1810"/>
                <a:gd name="T31" fmla="*/ 170 h 2483"/>
                <a:gd name="T32" fmla="*/ 236 w 1810"/>
                <a:gd name="T33" fmla="*/ 328 h 2483"/>
                <a:gd name="T34" fmla="*/ 110 w 1810"/>
                <a:gd name="T35" fmla="*/ 522 h 2483"/>
                <a:gd name="T36" fmla="*/ 28 w 1810"/>
                <a:gd name="T37" fmla="*/ 748 h 2483"/>
                <a:gd name="T38" fmla="*/ 0 w 1810"/>
                <a:gd name="T39" fmla="*/ 996 h 2483"/>
                <a:gd name="T40" fmla="*/ 18 w 1810"/>
                <a:gd name="T41" fmla="*/ 1370 h 2483"/>
                <a:gd name="T42" fmla="*/ 96 w 1810"/>
                <a:gd name="T43" fmla="*/ 1758 h 2483"/>
                <a:gd name="T44" fmla="*/ 232 w 1810"/>
                <a:gd name="T45" fmla="*/ 2055 h 2483"/>
                <a:gd name="T46" fmla="*/ 396 w 1810"/>
                <a:gd name="T47" fmla="*/ 2245 h 2483"/>
                <a:gd name="T48" fmla="*/ 560 w 1810"/>
                <a:gd name="T49" fmla="*/ 2383 h 2483"/>
                <a:gd name="T50" fmla="*/ 760 w 1810"/>
                <a:gd name="T51" fmla="*/ 2467 h 2483"/>
                <a:gd name="T52" fmla="*/ 904 w 1810"/>
                <a:gd name="T53" fmla="*/ 286 h 2483"/>
                <a:gd name="T54" fmla="*/ 1030 w 1810"/>
                <a:gd name="T55" fmla="*/ 300 h 2483"/>
                <a:gd name="T56" fmla="*/ 1172 w 1810"/>
                <a:gd name="T57" fmla="*/ 356 h 2483"/>
                <a:gd name="T58" fmla="*/ 1298 w 1810"/>
                <a:gd name="T59" fmla="*/ 448 h 2483"/>
                <a:gd name="T60" fmla="*/ 1400 w 1810"/>
                <a:gd name="T61" fmla="*/ 572 h 2483"/>
                <a:gd name="T62" fmla="*/ 1474 w 1810"/>
                <a:gd name="T63" fmla="*/ 720 h 2483"/>
                <a:gd name="T64" fmla="*/ 1516 w 1810"/>
                <a:gd name="T65" fmla="*/ 888 h 2483"/>
                <a:gd name="T66" fmla="*/ 1522 w 1810"/>
                <a:gd name="T67" fmla="*/ 1080 h 2483"/>
                <a:gd name="T68" fmla="*/ 1490 w 1810"/>
                <a:gd name="T69" fmla="*/ 1454 h 2483"/>
                <a:gd name="T70" fmla="*/ 1412 w 1810"/>
                <a:gd name="T71" fmla="*/ 1750 h 2483"/>
                <a:gd name="T72" fmla="*/ 1294 w 1810"/>
                <a:gd name="T73" fmla="*/ 1955 h 2483"/>
                <a:gd name="T74" fmla="*/ 1132 w 1810"/>
                <a:gd name="T75" fmla="*/ 2115 h 2483"/>
                <a:gd name="T76" fmla="*/ 1020 w 1810"/>
                <a:gd name="T77" fmla="*/ 2179 h 2483"/>
                <a:gd name="T78" fmla="*/ 904 w 1810"/>
                <a:gd name="T79" fmla="*/ 2197 h 2483"/>
                <a:gd name="T80" fmla="*/ 810 w 1810"/>
                <a:gd name="T81" fmla="*/ 2187 h 2483"/>
                <a:gd name="T82" fmla="*/ 700 w 1810"/>
                <a:gd name="T83" fmla="*/ 2133 h 2483"/>
                <a:gd name="T84" fmla="*/ 516 w 1810"/>
                <a:gd name="T85" fmla="*/ 1955 h 2483"/>
                <a:gd name="T86" fmla="*/ 416 w 1810"/>
                <a:gd name="T87" fmla="*/ 1798 h 2483"/>
                <a:gd name="T88" fmla="*/ 330 w 1810"/>
                <a:gd name="T89" fmla="*/ 1520 h 2483"/>
                <a:gd name="T90" fmla="*/ 290 w 1810"/>
                <a:gd name="T91" fmla="*/ 1160 h 2483"/>
                <a:gd name="T92" fmla="*/ 288 w 1810"/>
                <a:gd name="T93" fmla="*/ 924 h 2483"/>
                <a:gd name="T94" fmla="*/ 322 w 1810"/>
                <a:gd name="T95" fmla="*/ 752 h 2483"/>
                <a:gd name="T96" fmla="*/ 392 w 1810"/>
                <a:gd name="T97" fmla="*/ 600 h 2483"/>
                <a:gd name="T98" fmla="*/ 488 w 1810"/>
                <a:gd name="T99" fmla="*/ 470 h 2483"/>
                <a:gd name="T100" fmla="*/ 610 w 1810"/>
                <a:gd name="T101" fmla="*/ 372 h 2483"/>
                <a:gd name="T102" fmla="*/ 750 w 1810"/>
                <a:gd name="T103" fmla="*/ 308 h 2483"/>
                <a:gd name="T104" fmla="*/ 904 w 1810"/>
                <a:gd name="T105" fmla="*/ 286 h 2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10" h="2483">
                  <a:moveTo>
                    <a:pt x="904" y="2483"/>
                  </a:moveTo>
                  <a:lnTo>
                    <a:pt x="904" y="2483"/>
                  </a:lnTo>
                  <a:lnTo>
                    <a:pt x="956" y="2481"/>
                  </a:lnTo>
                  <a:lnTo>
                    <a:pt x="1004" y="2477"/>
                  </a:lnTo>
                  <a:lnTo>
                    <a:pt x="1050" y="2467"/>
                  </a:lnTo>
                  <a:lnTo>
                    <a:pt x="1092" y="2457"/>
                  </a:lnTo>
                  <a:lnTo>
                    <a:pt x="1134" y="2443"/>
                  </a:lnTo>
                  <a:lnTo>
                    <a:pt x="1174" y="2425"/>
                  </a:lnTo>
                  <a:lnTo>
                    <a:pt x="1212" y="2405"/>
                  </a:lnTo>
                  <a:lnTo>
                    <a:pt x="1248" y="2383"/>
                  </a:lnTo>
                  <a:lnTo>
                    <a:pt x="1284" y="2359"/>
                  </a:lnTo>
                  <a:lnTo>
                    <a:pt x="1318" y="2333"/>
                  </a:lnTo>
                  <a:lnTo>
                    <a:pt x="1350" y="2305"/>
                  </a:lnTo>
                  <a:lnTo>
                    <a:pt x="1382" y="2277"/>
                  </a:lnTo>
                  <a:lnTo>
                    <a:pt x="1414" y="2245"/>
                  </a:lnTo>
                  <a:lnTo>
                    <a:pt x="1446" y="2213"/>
                  </a:lnTo>
                  <a:lnTo>
                    <a:pt x="1506" y="2145"/>
                  </a:lnTo>
                  <a:lnTo>
                    <a:pt x="1506" y="2145"/>
                  </a:lnTo>
                  <a:lnTo>
                    <a:pt x="1544" y="2101"/>
                  </a:lnTo>
                  <a:lnTo>
                    <a:pt x="1578" y="2055"/>
                  </a:lnTo>
                  <a:lnTo>
                    <a:pt x="1610" y="2003"/>
                  </a:lnTo>
                  <a:lnTo>
                    <a:pt x="1638" y="1947"/>
                  </a:lnTo>
                  <a:lnTo>
                    <a:pt x="1666" y="1888"/>
                  </a:lnTo>
                  <a:lnTo>
                    <a:pt x="1690" y="1824"/>
                  </a:lnTo>
                  <a:lnTo>
                    <a:pt x="1714" y="1758"/>
                  </a:lnTo>
                  <a:lnTo>
                    <a:pt x="1734" y="1688"/>
                  </a:lnTo>
                  <a:lnTo>
                    <a:pt x="1750" y="1614"/>
                  </a:lnTo>
                  <a:lnTo>
                    <a:pt x="1766" y="1536"/>
                  </a:lnTo>
                  <a:lnTo>
                    <a:pt x="1780" y="1456"/>
                  </a:lnTo>
                  <a:lnTo>
                    <a:pt x="1790" y="1370"/>
                  </a:lnTo>
                  <a:lnTo>
                    <a:pt x="1798" y="1282"/>
                  </a:lnTo>
                  <a:lnTo>
                    <a:pt x="1804" y="1190"/>
                  </a:lnTo>
                  <a:lnTo>
                    <a:pt x="1808" y="1096"/>
                  </a:lnTo>
                  <a:lnTo>
                    <a:pt x="1810" y="996"/>
                  </a:lnTo>
                  <a:lnTo>
                    <a:pt x="1810" y="996"/>
                  </a:lnTo>
                  <a:lnTo>
                    <a:pt x="1808" y="946"/>
                  </a:lnTo>
                  <a:lnTo>
                    <a:pt x="1804" y="894"/>
                  </a:lnTo>
                  <a:lnTo>
                    <a:pt x="1798" y="844"/>
                  </a:lnTo>
                  <a:lnTo>
                    <a:pt x="1790" y="796"/>
                  </a:lnTo>
                  <a:lnTo>
                    <a:pt x="1780" y="748"/>
                  </a:lnTo>
                  <a:lnTo>
                    <a:pt x="1768" y="700"/>
                  </a:lnTo>
                  <a:lnTo>
                    <a:pt x="1754" y="654"/>
                  </a:lnTo>
                  <a:lnTo>
                    <a:pt x="1738" y="610"/>
                  </a:lnTo>
                  <a:lnTo>
                    <a:pt x="1720" y="564"/>
                  </a:lnTo>
                  <a:lnTo>
                    <a:pt x="1700" y="522"/>
                  </a:lnTo>
                  <a:lnTo>
                    <a:pt x="1678" y="480"/>
                  </a:lnTo>
                  <a:lnTo>
                    <a:pt x="1654" y="440"/>
                  </a:lnTo>
                  <a:lnTo>
                    <a:pt x="1630" y="400"/>
                  </a:lnTo>
                  <a:lnTo>
                    <a:pt x="1602" y="364"/>
                  </a:lnTo>
                  <a:lnTo>
                    <a:pt x="1574" y="328"/>
                  </a:lnTo>
                  <a:lnTo>
                    <a:pt x="1544" y="292"/>
                  </a:lnTo>
                  <a:lnTo>
                    <a:pt x="1512" y="260"/>
                  </a:lnTo>
                  <a:lnTo>
                    <a:pt x="1480" y="228"/>
                  </a:lnTo>
                  <a:lnTo>
                    <a:pt x="1446" y="198"/>
                  </a:lnTo>
                  <a:lnTo>
                    <a:pt x="1410" y="170"/>
                  </a:lnTo>
                  <a:lnTo>
                    <a:pt x="1374" y="144"/>
                  </a:lnTo>
                  <a:lnTo>
                    <a:pt x="1336" y="120"/>
                  </a:lnTo>
                  <a:lnTo>
                    <a:pt x="1296" y="98"/>
                  </a:lnTo>
                  <a:lnTo>
                    <a:pt x="1256" y="78"/>
                  </a:lnTo>
                  <a:lnTo>
                    <a:pt x="1216" y="62"/>
                  </a:lnTo>
                  <a:lnTo>
                    <a:pt x="1174" y="46"/>
                  </a:lnTo>
                  <a:lnTo>
                    <a:pt x="1130" y="32"/>
                  </a:lnTo>
                  <a:lnTo>
                    <a:pt x="1086" y="20"/>
                  </a:lnTo>
                  <a:lnTo>
                    <a:pt x="1042" y="12"/>
                  </a:lnTo>
                  <a:lnTo>
                    <a:pt x="996" y="6"/>
                  </a:lnTo>
                  <a:lnTo>
                    <a:pt x="950" y="2"/>
                  </a:lnTo>
                  <a:lnTo>
                    <a:pt x="904" y="0"/>
                  </a:lnTo>
                  <a:lnTo>
                    <a:pt x="904" y="0"/>
                  </a:lnTo>
                  <a:lnTo>
                    <a:pt x="858" y="2"/>
                  </a:lnTo>
                  <a:lnTo>
                    <a:pt x="812" y="6"/>
                  </a:lnTo>
                  <a:lnTo>
                    <a:pt x="766" y="12"/>
                  </a:lnTo>
                  <a:lnTo>
                    <a:pt x="722" y="20"/>
                  </a:lnTo>
                  <a:lnTo>
                    <a:pt x="678" y="32"/>
                  </a:lnTo>
                  <a:lnTo>
                    <a:pt x="636" y="46"/>
                  </a:lnTo>
                  <a:lnTo>
                    <a:pt x="594" y="62"/>
                  </a:lnTo>
                  <a:lnTo>
                    <a:pt x="552" y="78"/>
                  </a:lnTo>
                  <a:lnTo>
                    <a:pt x="512" y="98"/>
                  </a:lnTo>
                  <a:lnTo>
                    <a:pt x="474" y="120"/>
                  </a:lnTo>
                  <a:lnTo>
                    <a:pt x="436" y="144"/>
                  </a:lnTo>
                  <a:lnTo>
                    <a:pt x="400" y="170"/>
                  </a:lnTo>
                  <a:lnTo>
                    <a:pt x="364" y="198"/>
                  </a:lnTo>
                  <a:lnTo>
                    <a:pt x="330" y="228"/>
                  </a:lnTo>
                  <a:lnTo>
                    <a:pt x="296" y="260"/>
                  </a:lnTo>
                  <a:lnTo>
                    <a:pt x="266" y="292"/>
                  </a:lnTo>
                  <a:lnTo>
                    <a:pt x="236" y="328"/>
                  </a:lnTo>
                  <a:lnTo>
                    <a:pt x="206" y="364"/>
                  </a:lnTo>
                  <a:lnTo>
                    <a:pt x="180" y="400"/>
                  </a:lnTo>
                  <a:lnTo>
                    <a:pt x="154" y="440"/>
                  </a:lnTo>
                  <a:lnTo>
                    <a:pt x="130" y="480"/>
                  </a:lnTo>
                  <a:lnTo>
                    <a:pt x="110" y="522"/>
                  </a:lnTo>
                  <a:lnTo>
                    <a:pt x="90" y="564"/>
                  </a:lnTo>
                  <a:lnTo>
                    <a:pt x="72" y="610"/>
                  </a:lnTo>
                  <a:lnTo>
                    <a:pt x="54" y="654"/>
                  </a:lnTo>
                  <a:lnTo>
                    <a:pt x="40" y="700"/>
                  </a:lnTo>
                  <a:lnTo>
                    <a:pt x="28" y="748"/>
                  </a:lnTo>
                  <a:lnTo>
                    <a:pt x="18" y="796"/>
                  </a:lnTo>
                  <a:lnTo>
                    <a:pt x="10" y="844"/>
                  </a:lnTo>
                  <a:lnTo>
                    <a:pt x="4" y="894"/>
                  </a:lnTo>
                  <a:lnTo>
                    <a:pt x="2" y="946"/>
                  </a:lnTo>
                  <a:lnTo>
                    <a:pt x="0" y="996"/>
                  </a:lnTo>
                  <a:lnTo>
                    <a:pt x="0" y="996"/>
                  </a:lnTo>
                  <a:lnTo>
                    <a:pt x="2" y="1096"/>
                  </a:lnTo>
                  <a:lnTo>
                    <a:pt x="4" y="1190"/>
                  </a:lnTo>
                  <a:lnTo>
                    <a:pt x="10" y="1282"/>
                  </a:lnTo>
                  <a:lnTo>
                    <a:pt x="18" y="1370"/>
                  </a:lnTo>
                  <a:lnTo>
                    <a:pt x="30" y="1456"/>
                  </a:lnTo>
                  <a:lnTo>
                    <a:pt x="42" y="1536"/>
                  </a:lnTo>
                  <a:lnTo>
                    <a:pt x="58" y="1614"/>
                  </a:lnTo>
                  <a:lnTo>
                    <a:pt x="76" y="1688"/>
                  </a:lnTo>
                  <a:lnTo>
                    <a:pt x="96" y="1758"/>
                  </a:lnTo>
                  <a:lnTo>
                    <a:pt x="118" y="1824"/>
                  </a:lnTo>
                  <a:lnTo>
                    <a:pt x="144" y="1888"/>
                  </a:lnTo>
                  <a:lnTo>
                    <a:pt x="170" y="1947"/>
                  </a:lnTo>
                  <a:lnTo>
                    <a:pt x="200" y="2003"/>
                  </a:lnTo>
                  <a:lnTo>
                    <a:pt x="232" y="2055"/>
                  </a:lnTo>
                  <a:lnTo>
                    <a:pt x="266" y="2101"/>
                  </a:lnTo>
                  <a:lnTo>
                    <a:pt x="302" y="2145"/>
                  </a:lnTo>
                  <a:lnTo>
                    <a:pt x="302" y="2145"/>
                  </a:lnTo>
                  <a:lnTo>
                    <a:pt x="364" y="2213"/>
                  </a:lnTo>
                  <a:lnTo>
                    <a:pt x="396" y="2245"/>
                  </a:lnTo>
                  <a:lnTo>
                    <a:pt x="426" y="2277"/>
                  </a:lnTo>
                  <a:lnTo>
                    <a:pt x="458" y="2305"/>
                  </a:lnTo>
                  <a:lnTo>
                    <a:pt x="492" y="2333"/>
                  </a:lnTo>
                  <a:lnTo>
                    <a:pt x="526" y="2359"/>
                  </a:lnTo>
                  <a:lnTo>
                    <a:pt x="560" y="2383"/>
                  </a:lnTo>
                  <a:lnTo>
                    <a:pt x="598" y="2405"/>
                  </a:lnTo>
                  <a:lnTo>
                    <a:pt x="636" y="2425"/>
                  </a:lnTo>
                  <a:lnTo>
                    <a:pt x="674" y="2443"/>
                  </a:lnTo>
                  <a:lnTo>
                    <a:pt x="716" y="2457"/>
                  </a:lnTo>
                  <a:lnTo>
                    <a:pt x="760" y="2467"/>
                  </a:lnTo>
                  <a:lnTo>
                    <a:pt x="806" y="2477"/>
                  </a:lnTo>
                  <a:lnTo>
                    <a:pt x="854" y="2481"/>
                  </a:lnTo>
                  <a:lnTo>
                    <a:pt x="904" y="2483"/>
                  </a:lnTo>
                  <a:lnTo>
                    <a:pt x="904" y="2483"/>
                  </a:lnTo>
                  <a:close/>
                  <a:moveTo>
                    <a:pt x="904" y="286"/>
                  </a:moveTo>
                  <a:lnTo>
                    <a:pt x="904" y="286"/>
                  </a:lnTo>
                  <a:lnTo>
                    <a:pt x="936" y="288"/>
                  </a:lnTo>
                  <a:lnTo>
                    <a:pt x="968" y="290"/>
                  </a:lnTo>
                  <a:lnTo>
                    <a:pt x="998" y="294"/>
                  </a:lnTo>
                  <a:lnTo>
                    <a:pt x="1030" y="300"/>
                  </a:lnTo>
                  <a:lnTo>
                    <a:pt x="1060" y="308"/>
                  </a:lnTo>
                  <a:lnTo>
                    <a:pt x="1088" y="318"/>
                  </a:lnTo>
                  <a:lnTo>
                    <a:pt x="1118" y="330"/>
                  </a:lnTo>
                  <a:lnTo>
                    <a:pt x="1146" y="342"/>
                  </a:lnTo>
                  <a:lnTo>
                    <a:pt x="1172" y="356"/>
                  </a:lnTo>
                  <a:lnTo>
                    <a:pt x="1200" y="372"/>
                  </a:lnTo>
                  <a:lnTo>
                    <a:pt x="1226" y="390"/>
                  </a:lnTo>
                  <a:lnTo>
                    <a:pt x="1250" y="408"/>
                  </a:lnTo>
                  <a:lnTo>
                    <a:pt x="1274" y="428"/>
                  </a:lnTo>
                  <a:lnTo>
                    <a:pt x="1298" y="448"/>
                  </a:lnTo>
                  <a:lnTo>
                    <a:pt x="1320" y="470"/>
                  </a:lnTo>
                  <a:lnTo>
                    <a:pt x="1342" y="494"/>
                  </a:lnTo>
                  <a:lnTo>
                    <a:pt x="1362" y="518"/>
                  </a:lnTo>
                  <a:lnTo>
                    <a:pt x="1382" y="544"/>
                  </a:lnTo>
                  <a:lnTo>
                    <a:pt x="1400" y="572"/>
                  </a:lnTo>
                  <a:lnTo>
                    <a:pt x="1418" y="600"/>
                  </a:lnTo>
                  <a:lnTo>
                    <a:pt x="1434" y="628"/>
                  </a:lnTo>
                  <a:lnTo>
                    <a:pt x="1448" y="658"/>
                  </a:lnTo>
                  <a:lnTo>
                    <a:pt x="1462" y="688"/>
                  </a:lnTo>
                  <a:lnTo>
                    <a:pt x="1474" y="720"/>
                  </a:lnTo>
                  <a:lnTo>
                    <a:pt x="1486" y="752"/>
                  </a:lnTo>
                  <a:lnTo>
                    <a:pt x="1496" y="786"/>
                  </a:lnTo>
                  <a:lnTo>
                    <a:pt x="1504" y="818"/>
                  </a:lnTo>
                  <a:lnTo>
                    <a:pt x="1512" y="854"/>
                  </a:lnTo>
                  <a:lnTo>
                    <a:pt x="1516" y="888"/>
                  </a:lnTo>
                  <a:lnTo>
                    <a:pt x="1520" y="924"/>
                  </a:lnTo>
                  <a:lnTo>
                    <a:pt x="1522" y="960"/>
                  </a:lnTo>
                  <a:lnTo>
                    <a:pt x="1524" y="996"/>
                  </a:lnTo>
                  <a:lnTo>
                    <a:pt x="1524" y="996"/>
                  </a:lnTo>
                  <a:lnTo>
                    <a:pt x="1522" y="1080"/>
                  </a:lnTo>
                  <a:lnTo>
                    <a:pt x="1520" y="1160"/>
                  </a:lnTo>
                  <a:lnTo>
                    <a:pt x="1516" y="1238"/>
                  </a:lnTo>
                  <a:lnTo>
                    <a:pt x="1508" y="1314"/>
                  </a:lnTo>
                  <a:lnTo>
                    <a:pt x="1500" y="1386"/>
                  </a:lnTo>
                  <a:lnTo>
                    <a:pt x="1490" y="1454"/>
                  </a:lnTo>
                  <a:lnTo>
                    <a:pt x="1478" y="1520"/>
                  </a:lnTo>
                  <a:lnTo>
                    <a:pt x="1464" y="1582"/>
                  </a:lnTo>
                  <a:lnTo>
                    <a:pt x="1448" y="1642"/>
                  </a:lnTo>
                  <a:lnTo>
                    <a:pt x="1432" y="1698"/>
                  </a:lnTo>
                  <a:lnTo>
                    <a:pt x="1412" y="1750"/>
                  </a:lnTo>
                  <a:lnTo>
                    <a:pt x="1392" y="1798"/>
                  </a:lnTo>
                  <a:lnTo>
                    <a:pt x="1370" y="1844"/>
                  </a:lnTo>
                  <a:lnTo>
                    <a:pt x="1346" y="1884"/>
                  </a:lnTo>
                  <a:lnTo>
                    <a:pt x="1320" y="1922"/>
                  </a:lnTo>
                  <a:lnTo>
                    <a:pt x="1294" y="1955"/>
                  </a:lnTo>
                  <a:lnTo>
                    <a:pt x="1294" y="1955"/>
                  </a:lnTo>
                  <a:lnTo>
                    <a:pt x="1234" y="2021"/>
                  </a:lnTo>
                  <a:lnTo>
                    <a:pt x="1180" y="2073"/>
                  </a:lnTo>
                  <a:lnTo>
                    <a:pt x="1156" y="2097"/>
                  </a:lnTo>
                  <a:lnTo>
                    <a:pt x="1132" y="2115"/>
                  </a:lnTo>
                  <a:lnTo>
                    <a:pt x="1108" y="2133"/>
                  </a:lnTo>
                  <a:lnTo>
                    <a:pt x="1086" y="2147"/>
                  </a:lnTo>
                  <a:lnTo>
                    <a:pt x="1064" y="2161"/>
                  </a:lnTo>
                  <a:lnTo>
                    <a:pt x="1042" y="2171"/>
                  </a:lnTo>
                  <a:lnTo>
                    <a:pt x="1020" y="2179"/>
                  </a:lnTo>
                  <a:lnTo>
                    <a:pt x="998" y="2187"/>
                  </a:lnTo>
                  <a:lnTo>
                    <a:pt x="976" y="2191"/>
                  </a:lnTo>
                  <a:lnTo>
                    <a:pt x="954" y="2195"/>
                  </a:lnTo>
                  <a:lnTo>
                    <a:pt x="930" y="2197"/>
                  </a:lnTo>
                  <a:lnTo>
                    <a:pt x="904" y="2197"/>
                  </a:lnTo>
                  <a:lnTo>
                    <a:pt x="904" y="2197"/>
                  </a:lnTo>
                  <a:lnTo>
                    <a:pt x="880" y="2197"/>
                  </a:lnTo>
                  <a:lnTo>
                    <a:pt x="856" y="2195"/>
                  </a:lnTo>
                  <a:lnTo>
                    <a:pt x="832" y="2191"/>
                  </a:lnTo>
                  <a:lnTo>
                    <a:pt x="810" y="2187"/>
                  </a:lnTo>
                  <a:lnTo>
                    <a:pt x="788" y="2179"/>
                  </a:lnTo>
                  <a:lnTo>
                    <a:pt x="766" y="2171"/>
                  </a:lnTo>
                  <a:lnTo>
                    <a:pt x="744" y="2161"/>
                  </a:lnTo>
                  <a:lnTo>
                    <a:pt x="722" y="2147"/>
                  </a:lnTo>
                  <a:lnTo>
                    <a:pt x="700" y="2133"/>
                  </a:lnTo>
                  <a:lnTo>
                    <a:pt x="676" y="2115"/>
                  </a:lnTo>
                  <a:lnTo>
                    <a:pt x="654" y="2097"/>
                  </a:lnTo>
                  <a:lnTo>
                    <a:pt x="628" y="2073"/>
                  </a:lnTo>
                  <a:lnTo>
                    <a:pt x="574" y="2021"/>
                  </a:lnTo>
                  <a:lnTo>
                    <a:pt x="516" y="1955"/>
                  </a:lnTo>
                  <a:lnTo>
                    <a:pt x="516" y="1955"/>
                  </a:lnTo>
                  <a:lnTo>
                    <a:pt x="488" y="1922"/>
                  </a:lnTo>
                  <a:lnTo>
                    <a:pt x="462" y="1884"/>
                  </a:lnTo>
                  <a:lnTo>
                    <a:pt x="438" y="1844"/>
                  </a:lnTo>
                  <a:lnTo>
                    <a:pt x="416" y="1798"/>
                  </a:lnTo>
                  <a:lnTo>
                    <a:pt x="396" y="1750"/>
                  </a:lnTo>
                  <a:lnTo>
                    <a:pt x="378" y="1698"/>
                  </a:lnTo>
                  <a:lnTo>
                    <a:pt x="360" y="1642"/>
                  </a:lnTo>
                  <a:lnTo>
                    <a:pt x="344" y="1582"/>
                  </a:lnTo>
                  <a:lnTo>
                    <a:pt x="330" y="1520"/>
                  </a:lnTo>
                  <a:lnTo>
                    <a:pt x="318" y="1454"/>
                  </a:lnTo>
                  <a:lnTo>
                    <a:pt x="308" y="1386"/>
                  </a:lnTo>
                  <a:lnTo>
                    <a:pt x="300" y="1314"/>
                  </a:lnTo>
                  <a:lnTo>
                    <a:pt x="294" y="1238"/>
                  </a:lnTo>
                  <a:lnTo>
                    <a:pt x="290" y="1160"/>
                  </a:lnTo>
                  <a:lnTo>
                    <a:pt x="286" y="1080"/>
                  </a:lnTo>
                  <a:lnTo>
                    <a:pt x="286" y="996"/>
                  </a:lnTo>
                  <a:lnTo>
                    <a:pt x="286" y="996"/>
                  </a:lnTo>
                  <a:lnTo>
                    <a:pt x="286" y="960"/>
                  </a:lnTo>
                  <a:lnTo>
                    <a:pt x="288" y="924"/>
                  </a:lnTo>
                  <a:lnTo>
                    <a:pt x="292" y="888"/>
                  </a:lnTo>
                  <a:lnTo>
                    <a:pt x="298" y="854"/>
                  </a:lnTo>
                  <a:lnTo>
                    <a:pt x="304" y="818"/>
                  </a:lnTo>
                  <a:lnTo>
                    <a:pt x="314" y="786"/>
                  </a:lnTo>
                  <a:lnTo>
                    <a:pt x="322" y="752"/>
                  </a:lnTo>
                  <a:lnTo>
                    <a:pt x="334" y="720"/>
                  </a:lnTo>
                  <a:lnTo>
                    <a:pt x="346" y="688"/>
                  </a:lnTo>
                  <a:lnTo>
                    <a:pt x="360" y="658"/>
                  </a:lnTo>
                  <a:lnTo>
                    <a:pt x="376" y="628"/>
                  </a:lnTo>
                  <a:lnTo>
                    <a:pt x="392" y="600"/>
                  </a:lnTo>
                  <a:lnTo>
                    <a:pt x="408" y="572"/>
                  </a:lnTo>
                  <a:lnTo>
                    <a:pt x="426" y="544"/>
                  </a:lnTo>
                  <a:lnTo>
                    <a:pt x="446" y="518"/>
                  </a:lnTo>
                  <a:lnTo>
                    <a:pt x="466" y="494"/>
                  </a:lnTo>
                  <a:lnTo>
                    <a:pt x="488" y="470"/>
                  </a:lnTo>
                  <a:lnTo>
                    <a:pt x="510" y="448"/>
                  </a:lnTo>
                  <a:lnTo>
                    <a:pt x="534" y="428"/>
                  </a:lnTo>
                  <a:lnTo>
                    <a:pt x="558" y="408"/>
                  </a:lnTo>
                  <a:lnTo>
                    <a:pt x="584" y="390"/>
                  </a:lnTo>
                  <a:lnTo>
                    <a:pt x="610" y="372"/>
                  </a:lnTo>
                  <a:lnTo>
                    <a:pt x="636" y="356"/>
                  </a:lnTo>
                  <a:lnTo>
                    <a:pt x="664" y="342"/>
                  </a:lnTo>
                  <a:lnTo>
                    <a:pt x="692" y="330"/>
                  </a:lnTo>
                  <a:lnTo>
                    <a:pt x="720" y="318"/>
                  </a:lnTo>
                  <a:lnTo>
                    <a:pt x="750" y="308"/>
                  </a:lnTo>
                  <a:lnTo>
                    <a:pt x="780" y="300"/>
                  </a:lnTo>
                  <a:lnTo>
                    <a:pt x="810" y="294"/>
                  </a:lnTo>
                  <a:lnTo>
                    <a:pt x="842" y="290"/>
                  </a:lnTo>
                  <a:lnTo>
                    <a:pt x="872" y="288"/>
                  </a:lnTo>
                  <a:lnTo>
                    <a:pt x="904" y="286"/>
                  </a:lnTo>
                  <a:lnTo>
                    <a:pt x="904" y="2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grpSp>
    </p:spTree>
    <p:extLst>
      <p:ext uri="{BB962C8B-B14F-4D97-AF65-F5344CB8AC3E}">
        <p14:creationId xmlns:p14="http://schemas.microsoft.com/office/powerpoint/2010/main" val="13661845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1.3 </a:t>
            </a:r>
            <a:r>
              <a:rPr lang="en-US" dirty="0"/>
              <a:t>How does </a:t>
            </a:r>
            <a:r>
              <a:rPr lang="en-US" dirty="0" smtClean="0"/>
              <a:t>technology </a:t>
            </a:r>
            <a:r>
              <a:rPr lang="en-US" dirty="0"/>
              <a:t>impact </a:t>
            </a:r>
            <a:r>
              <a:rPr lang="en-US" dirty="0" smtClean="0"/>
              <a:t>HR?</a:t>
            </a:r>
            <a:endParaRPr lang="en-US" dirty="0"/>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6</a:t>
            </a:fld>
            <a:endParaRPr lang="en-US" dirty="0"/>
          </a:p>
        </p:txBody>
      </p:sp>
      <p:sp>
        <p:nvSpPr>
          <p:cNvPr id="5" name="Rectangle 4"/>
          <p:cNvSpPr/>
          <p:nvPr/>
        </p:nvSpPr>
        <p:spPr>
          <a:xfrm>
            <a:off x="405626" y="842631"/>
            <a:ext cx="3658785" cy="276999"/>
          </a:xfrm>
          <a:prstGeom prst="rect">
            <a:avLst/>
          </a:prstGeom>
        </p:spPr>
        <p:txBody>
          <a:bodyPr wrap="square">
            <a:spAutoFit/>
          </a:bodyPr>
          <a:lstStyle/>
          <a:p>
            <a:pPr defTabSz="914378">
              <a:defRPr/>
            </a:pPr>
            <a:r>
              <a:rPr lang="en-US" sz="1200" b="1" i="1" dirty="0">
                <a:solidFill>
                  <a:srgbClr val="D31145"/>
                </a:solidFill>
                <a:latin typeface="Georgia"/>
              </a:rPr>
              <a:t>Technological Factors</a:t>
            </a:r>
            <a:r>
              <a:rPr lang="en-US" sz="1050" b="1" i="1" dirty="0">
                <a:solidFill>
                  <a:srgbClr val="D31145"/>
                </a:solidFill>
                <a:latin typeface="Georgia"/>
              </a:rPr>
              <a:t>:</a:t>
            </a:r>
            <a:endParaRPr lang="en-US" sz="1050" i="1" dirty="0">
              <a:solidFill>
                <a:srgbClr val="D31145"/>
              </a:solidFill>
              <a:latin typeface="Georgia"/>
            </a:endParaRPr>
          </a:p>
        </p:txBody>
      </p:sp>
      <p:sp>
        <p:nvSpPr>
          <p:cNvPr id="13" name="TextBox 12"/>
          <p:cNvSpPr txBox="1"/>
          <p:nvPr/>
        </p:nvSpPr>
        <p:spPr>
          <a:xfrm>
            <a:off x="405626" y="1232519"/>
            <a:ext cx="4064774" cy="3801041"/>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Simple and fast</a:t>
            </a:r>
            <a:r>
              <a:rPr lang="en-US" sz="1200" b="1" kern="0" dirty="0">
                <a:latin typeface="+mj-lt"/>
              </a:rPr>
              <a:t> </a:t>
            </a:r>
            <a:r>
              <a:rPr lang="en-US" sz="1200" b="1" kern="0" dirty="0" smtClean="0">
                <a:latin typeface="+mj-lt"/>
              </a:rPr>
              <a:t>communication</a:t>
            </a:r>
            <a:endParaRPr lang="en-US" sz="1200" b="1" kern="0" dirty="0" smtClean="0">
              <a:latin typeface="+mj-lt"/>
            </a:endParaRP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Communication in the workplace is easy thanks to technology. HR can send emails or text messages immediately. Employees can sign up for specific messaging applications, such as WhatsApp, and join chats in the workgroup.</a:t>
            </a:r>
            <a:r>
              <a:rPr lang="en-US" sz="1200" kern="0" dirty="0" smtClean="0">
                <a:latin typeface="+mj-lt"/>
              </a:rPr>
              <a:t/>
            </a:r>
            <a:br>
              <a:rPr lang="en-US" sz="1200" kern="0" dirty="0" smtClean="0">
                <a:latin typeface="+mj-lt"/>
              </a:rPr>
            </a:br>
            <a:r>
              <a:rPr lang="en-US" sz="1200" kern="0" dirty="0" smtClean="0">
                <a:latin typeface="+mj-lt"/>
              </a:rPr>
              <a:t>(</a:t>
            </a:r>
            <a:r>
              <a:rPr lang="en-US" sz="1200" kern="0" dirty="0" err="1" smtClean="0">
                <a:latin typeface="+mj-lt"/>
              </a:rPr>
              <a:t>Bondarouk</a:t>
            </a:r>
            <a:r>
              <a:rPr lang="en-US" sz="1200" kern="0" dirty="0" smtClean="0">
                <a:latin typeface="+mj-lt"/>
              </a:rPr>
              <a:t> </a:t>
            </a:r>
            <a:r>
              <a:rPr lang="en-US" sz="1200" kern="0" dirty="0">
                <a:latin typeface="+mj-lt"/>
              </a:rPr>
              <a:t>and </a:t>
            </a:r>
            <a:r>
              <a:rPr lang="en-US" sz="1200" kern="0" dirty="0" err="1">
                <a:latin typeface="+mj-lt"/>
              </a:rPr>
              <a:t>Olivas-Luján</a:t>
            </a:r>
            <a:r>
              <a:rPr lang="en-US" sz="1200" kern="0" dirty="0">
                <a:latin typeface="+mj-lt"/>
              </a:rPr>
              <a:t>, 2014)</a:t>
            </a:r>
          </a:p>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Easily recruitment</a:t>
            </a:r>
            <a:endParaRPr lang="en-US" sz="1200" b="1" kern="0" dirty="0" smtClean="0">
              <a:latin typeface="+mj-lt"/>
            </a:endParaRP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Recruiting talent is as simple as communicating with them. Within minutes, HR could put up a job ad. Then they can use the database to sort by the candidate until they have left only the top choices</a:t>
            </a:r>
            <a:r>
              <a:rPr lang="en-US" sz="1200" kern="0" dirty="0" smtClean="0">
                <a:latin typeface="+mj-lt"/>
              </a:rPr>
              <a:t>.</a:t>
            </a:r>
          </a:p>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Better </a:t>
            </a:r>
            <a:r>
              <a:rPr lang="en-US" sz="1200" b="1" kern="0" dirty="0">
                <a:latin typeface="+mj-lt"/>
              </a:rPr>
              <a:t>People </a:t>
            </a:r>
            <a:r>
              <a:rPr lang="en-US" sz="1200" b="1" kern="0" dirty="0" smtClean="0">
                <a:latin typeface="+mj-lt"/>
              </a:rPr>
              <a:t>Analytics</a:t>
            </a:r>
          </a:p>
          <a:p>
            <a:pPr marL="628650" lvl="1" indent="-171450" defTabSz="914378">
              <a:spcAft>
                <a:spcPts val="600"/>
              </a:spcAft>
              <a:buFont typeface="Arial" panose="020B0604020202020204" pitchFamily="34" charset="0"/>
              <a:buChar char="•"/>
              <a:tabLst>
                <a:tab pos="1797005" algn="l"/>
              </a:tabLst>
              <a:defRPr/>
            </a:pPr>
            <a:r>
              <a:rPr lang="en-US" sz="1200" kern="0" dirty="0" smtClean="0">
                <a:latin typeface="+mj-lt"/>
              </a:rPr>
              <a:t>Base on the staff information it can more easy to do the analytics for discover the undiscovered insight such as the demographic of the age, gender etc…</a:t>
            </a:r>
          </a:p>
        </p:txBody>
      </p:sp>
      <p:pic>
        <p:nvPicPr>
          <p:cNvPr id="3"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7076" y="1514319"/>
            <a:ext cx="4424960" cy="2485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89515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2185" y="1705927"/>
            <a:ext cx="8354615" cy="2923223"/>
          </a:xfrm>
        </p:spPr>
        <p:txBody>
          <a:bodyPr>
            <a:normAutofit/>
          </a:bodyPr>
          <a:lstStyle/>
          <a:p>
            <a:pPr marL="0" indent="0">
              <a:buNone/>
            </a:pPr>
            <a:r>
              <a:rPr lang="en-US" dirty="0" smtClean="0">
                <a:ea typeface="+mj-ea"/>
              </a:rPr>
              <a:t>HR is not about HR, but about delivering value to employees, organizations, customers, investors and </a:t>
            </a:r>
            <a:r>
              <a:rPr lang="en-US" dirty="0">
                <a:ea typeface="+mj-ea"/>
              </a:rPr>
              <a:t>communities. </a:t>
            </a:r>
            <a:endParaRPr lang="en-US" dirty="0" smtClean="0">
              <a:ea typeface="+mj-ea"/>
            </a:endParaRPr>
          </a:p>
          <a:p>
            <a:pPr marL="0" indent="0">
              <a:buNone/>
            </a:pPr>
            <a:r>
              <a:rPr lang="en-US" dirty="0" smtClean="0">
                <a:ea typeface="+mj-ea"/>
              </a:rPr>
              <a:t>(</a:t>
            </a:r>
            <a:r>
              <a:rPr lang="en-US" dirty="0">
                <a:ea typeface="+mj-ea"/>
              </a:rPr>
              <a:t>Mohan </a:t>
            </a:r>
            <a:r>
              <a:rPr lang="en-US" dirty="0" err="1">
                <a:ea typeface="+mj-ea"/>
              </a:rPr>
              <a:t>Thite</a:t>
            </a:r>
            <a:r>
              <a:rPr lang="en-US" dirty="0">
                <a:ea typeface="+mj-ea"/>
              </a:rPr>
              <a:t>, 2019</a:t>
            </a:r>
            <a:r>
              <a:rPr lang="en-US" dirty="0" smtClean="0">
                <a:ea typeface="+mj-ea"/>
              </a:rPr>
              <a:t>)</a:t>
            </a:r>
            <a:endParaRPr lang="en-US" sz="1400" dirty="0"/>
          </a:p>
        </p:txBody>
      </p:sp>
      <p:sp>
        <p:nvSpPr>
          <p:cNvPr id="6" name="Oval 5"/>
          <p:cNvSpPr/>
          <p:nvPr/>
        </p:nvSpPr>
        <p:spPr>
          <a:xfrm>
            <a:off x="260350" y="4876165"/>
            <a:ext cx="311150" cy="191770"/>
          </a:xfrm>
          <a:prstGeom prst="ellipse">
            <a:avLst/>
          </a:prstGeom>
          <a:solidFill>
            <a:srgbClr val="464646"/>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600"/>
          </a:p>
        </p:txBody>
      </p:sp>
    </p:spTree>
    <p:extLst>
      <p:ext uri="{BB962C8B-B14F-4D97-AF65-F5344CB8AC3E}">
        <p14:creationId xmlns:p14="http://schemas.microsoft.com/office/powerpoint/2010/main" val="25385846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a:spLocks noGrp="1"/>
          </p:cNvSpPr>
          <p:nvPr>
            <p:ph type="title"/>
          </p:nvPr>
        </p:nvSpPr>
        <p:spPr>
          <a:xfrm>
            <a:off x="334800" y="324000"/>
            <a:ext cx="8806233" cy="307777"/>
          </a:xfrm>
        </p:spPr>
        <p:txBody>
          <a:bodyPr anchor="t">
            <a:noAutofit/>
          </a:bodyPr>
          <a:lstStyle/>
          <a:p>
            <a:r>
              <a:rPr lang="en-US" dirty="0" smtClean="0"/>
              <a:t>1.4 What </a:t>
            </a:r>
            <a:r>
              <a:rPr lang="en-US" dirty="0"/>
              <a:t>is </a:t>
            </a:r>
            <a:r>
              <a:rPr lang="en-US" dirty="0"/>
              <a:t>HR </a:t>
            </a:r>
            <a:r>
              <a:rPr lang="en-US" dirty="0" smtClean="0"/>
              <a:t>Digital </a:t>
            </a:r>
            <a:r>
              <a:rPr lang="en-US" dirty="0"/>
              <a:t>Transformation</a:t>
            </a:r>
            <a:endParaRPr lang="en-US" dirty="0"/>
          </a:p>
        </p:txBody>
      </p:sp>
      <p:grpSp>
        <p:nvGrpSpPr>
          <p:cNvPr id="57" name="Group 56"/>
          <p:cNvGrpSpPr/>
          <p:nvPr/>
        </p:nvGrpSpPr>
        <p:grpSpPr>
          <a:xfrm>
            <a:off x="399239" y="842631"/>
            <a:ext cx="3988277" cy="3607372"/>
            <a:chOff x="399239" y="664832"/>
            <a:chExt cx="8727157" cy="1555167"/>
          </a:xfrm>
        </p:grpSpPr>
        <p:sp>
          <p:nvSpPr>
            <p:cNvPr id="59" name="TextBox 58"/>
            <p:cNvSpPr txBox="1"/>
            <p:nvPr/>
          </p:nvSpPr>
          <p:spPr>
            <a:xfrm>
              <a:off x="413215" y="789931"/>
              <a:ext cx="8398601" cy="504203"/>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kern="0" dirty="0">
                  <a:latin typeface="+mj-lt"/>
                </a:rPr>
                <a:t>Automating procedures and reducing the time wasted on routine activities..</a:t>
              </a:r>
              <a:endParaRPr lang="en-US" sz="1200" kern="0" dirty="0" smtClean="0">
                <a:latin typeface="+mj-lt"/>
              </a:endParaRPr>
            </a:p>
            <a:p>
              <a:pPr marL="171450" indent="-171450" defTabSz="914378">
                <a:spcAft>
                  <a:spcPts val="600"/>
                </a:spcAft>
                <a:buFont typeface="Arial" panose="020B0604020202020204" pitchFamily="34" charset="0"/>
                <a:buChar char="•"/>
                <a:tabLst>
                  <a:tab pos="1797005" algn="l"/>
                </a:tabLst>
                <a:defRPr/>
              </a:pPr>
              <a:r>
                <a:rPr lang="en-US" sz="1200" kern="0" dirty="0">
                  <a:latin typeface="+mj-lt"/>
                </a:rPr>
                <a:t>To optimize the satisfaction of workers.</a:t>
              </a:r>
              <a:endParaRPr lang="en-US" sz="1200" kern="0" dirty="0">
                <a:latin typeface="+mj-lt"/>
              </a:endParaRPr>
            </a:p>
            <a:p>
              <a:pPr marL="171450" indent="-171450" defTabSz="914378">
                <a:spcAft>
                  <a:spcPts val="600"/>
                </a:spcAft>
                <a:buFont typeface="Arial" panose="020B0604020202020204" pitchFamily="34" charset="0"/>
                <a:buChar char="•"/>
                <a:tabLst>
                  <a:tab pos="1797005" algn="l"/>
                </a:tabLst>
                <a:defRPr/>
              </a:pPr>
              <a:r>
                <a:rPr lang="en-US" sz="1200" kern="0" dirty="0">
                  <a:latin typeface="+mj-lt"/>
                </a:rPr>
                <a:t>Using the free-up time to strategize and ultimately benefit the side of the market .(</a:t>
              </a:r>
              <a:r>
                <a:rPr lang="en-US" sz="1200" kern="0" dirty="0" err="1" smtClean="0">
                  <a:latin typeface="+mj-lt"/>
                </a:rPr>
                <a:t>Rimon</a:t>
              </a:r>
              <a:r>
                <a:rPr lang="en-US" sz="1200" kern="0" dirty="0">
                  <a:latin typeface="+mj-lt"/>
                </a:rPr>
                <a:t>, 2017)</a:t>
              </a:r>
            </a:p>
          </p:txBody>
        </p:sp>
        <p:sp>
          <p:nvSpPr>
            <p:cNvPr id="60" name="Rectangle 59"/>
            <p:cNvSpPr/>
            <p:nvPr/>
          </p:nvSpPr>
          <p:spPr>
            <a:xfrm>
              <a:off x="413215" y="664832"/>
              <a:ext cx="8006162" cy="119417"/>
            </a:xfrm>
            <a:prstGeom prst="rect">
              <a:avLst/>
            </a:prstGeom>
          </p:spPr>
          <p:txBody>
            <a:bodyPr wrap="square">
              <a:spAutoFit/>
            </a:bodyPr>
            <a:lstStyle/>
            <a:p>
              <a:pPr defTabSz="914378">
                <a:defRPr/>
              </a:pPr>
              <a:r>
                <a:rPr lang="en-US" sz="1200" b="1" i="1" dirty="0" smtClean="0">
                  <a:solidFill>
                    <a:srgbClr val="D31145"/>
                  </a:solidFill>
                  <a:latin typeface="Georgia"/>
                </a:rPr>
                <a:t>Goal:</a:t>
              </a:r>
              <a:endParaRPr lang="en-US" sz="1200" i="1" dirty="0">
                <a:solidFill>
                  <a:srgbClr val="D31145"/>
                </a:solidFill>
                <a:latin typeface="Georgia"/>
              </a:endParaRPr>
            </a:p>
          </p:txBody>
        </p:sp>
        <p:sp>
          <p:nvSpPr>
            <p:cNvPr id="61" name="Rectangle 60"/>
            <p:cNvSpPr/>
            <p:nvPr/>
          </p:nvSpPr>
          <p:spPr>
            <a:xfrm>
              <a:off x="399239" y="1381581"/>
              <a:ext cx="8727157" cy="119417"/>
            </a:xfrm>
            <a:prstGeom prst="rect">
              <a:avLst/>
            </a:prstGeom>
          </p:spPr>
          <p:txBody>
            <a:bodyPr wrap="square">
              <a:spAutoFit/>
            </a:bodyPr>
            <a:lstStyle/>
            <a:p>
              <a:pPr defTabSz="914378">
                <a:defRPr/>
              </a:pPr>
              <a:r>
                <a:rPr lang="en-US" sz="1200" b="1" i="1" dirty="0" smtClean="0">
                  <a:solidFill>
                    <a:srgbClr val="D31145"/>
                  </a:solidFill>
                  <a:latin typeface="Georgia"/>
                </a:rPr>
                <a:t>Roles:</a:t>
              </a:r>
              <a:endParaRPr lang="en-US" sz="1200" b="1" i="1" dirty="0">
                <a:solidFill>
                  <a:srgbClr val="D31145"/>
                </a:solidFill>
                <a:latin typeface="Georgia"/>
              </a:endParaRPr>
            </a:p>
          </p:txBody>
        </p:sp>
        <p:sp>
          <p:nvSpPr>
            <p:cNvPr id="62" name="TextBox 61"/>
            <p:cNvSpPr txBox="1"/>
            <p:nvPr/>
          </p:nvSpPr>
          <p:spPr>
            <a:xfrm>
              <a:off x="399239" y="1510134"/>
              <a:ext cx="8398601" cy="709865"/>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kern="0" dirty="0">
                  <a:latin typeface="+mj-lt"/>
                </a:rPr>
                <a:t>Using automation and digital, data-led processes, it is responsible for HR's own transformation</a:t>
              </a:r>
              <a:r>
                <a:rPr lang="en-US" sz="1200" kern="0" dirty="0" smtClean="0">
                  <a:latin typeface="+mj-lt"/>
                </a:rPr>
                <a:t>.</a:t>
              </a:r>
            </a:p>
            <a:p>
              <a:pPr marL="171450" indent="-171450" defTabSz="914378">
                <a:spcAft>
                  <a:spcPts val="600"/>
                </a:spcAft>
                <a:buFont typeface="Arial" panose="020B0604020202020204" pitchFamily="34" charset="0"/>
                <a:buChar char="•"/>
                <a:tabLst>
                  <a:tab pos="1797005" algn="l"/>
                </a:tabLst>
                <a:defRPr/>
              </a:pPr>
              <a:r>
                <a:rPr lang="en-US" sz="1200" kern="0" dirty="0">
                  <a:latin typeface="+mj-lt"/>
                </a:rPr>
                <a:t>HR is now being asked to lead </a:t>
              </a:r>
              <a:r>
                <a:rPr lang="en-US" sz="1200" kern="0" dirty="0" err="1">
                  <a:latin typeface="+mj-lt"/>
                </a:rPr>
                <a:t>organisations</a:t>
              </a:r>
              <a:r>
                <a:rPr lang="en-US" sz="1200" kern="0" dirty="0">
                  <a:latin typeface="+mj-lt"/>
                </a:rPr>
                <a:t> with the technological revolution in partnership with the IT team and to help the continued virtual growth. It includes inspiring workers with a virtual mentality to change the operations of the workplace and improve productivity</a:t>
              </a:r>
              <a:r>
                <a:rPr lang="en-US" sz="1200" kern="0" dirty="0" smtClean="0">
                  <a:latin typeface="+mj-lt"/>
                </a:rPr>
                <a:t>. </a:t>
              </a:r>
              <a:r>
                <a:rPr lang="en-US" sz="1200" kern="0" dirty="0" smtClean="0">
                  <a:latin typeface="+mj-lt"/>
                </a:rPr>
                <a:t>(Hicks</a:t>
              </a:r>
              <a:r>
                <a:rPr lang="en-US" sz="1200" kern="0" dirty="0">
                  <a:latin typeface="+mj-lt"/>
                </a:rPr>
                <a:t>, 2019)</a:t>
              </a:r>
            </a:p>
          </p:txBody>
        </p:sp>
      </p:grpSp>
      <p:pic>
        <p:nvPicPr>
          <p:cNvPr id="3" name="Picture 2"/>
          <p:cNvPicPr>
            <a:picLocks noChangeAspect="1"/>
          </p:cNvPicPr>
          <p:nvPr/>
        </p:nvPicPr>
        <p:blipFill>
          <a:blip r:embed="rId3"/>
          <a:stretch>
            <a:fillRect/>
          </a:stretch>
        </p:blipFill>
        <p:spPr>
          <a:xfrm>
            <a:off x="4675129" y="1107476"/>
            <a:ext cx="4349926" cy="3394625"/>
          </a:xfrm>
          <a:prstGeom prst="rect">
            <a:avLst/>
          </a:prstGeom>
        </p:spPr>
      </p:pic>
      <p:sp>
        <p:nvSpPr>
          <p:cNvPr id="9" name="Slide Number Placeholder 2"/>
          <p:cNvSpPr>
            <a:spLocks noGrp="1"/>
          </p:cNvSpPr>
          <p:nvPr>
            <p:ph type="sldNum" sz="quarter" idx="12"/>
          </p:nvPr>
        </p:nvSpPr>
        <p:spPr>
          <a:xfrm>
            <a:off x="6700838" y="4785396"/>
            <a:ext cx="2133600" cy="92333"/>
          </a:xfrm>
        </p:spPr>
        <p:txBody>
          <a:bodyPr/>
          <a:lstStyle/>
          <a:p>
            <a:r>
              <a:rPr lang="en-US" dirty="0" smtClean="0"/>
              <a:t>7</a:t>
            </a:r>
          </a:p>
        </p:txBody>
      </p:sp>
    </p:spTree>
    <p:extLst>
      <p:ext uri="{BB962C8B-B14F-4D97-AF65-F5344CB8AC3E}">
        <p14:creationId xmlns:p14="http://schemas.microsoft.com/office/powerpoint/2010/main" val="36675490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09564" y="1261282"/>
            <a:ext cx="2989592" cy="492443"/>
          </a:xfrm>
        </p:spPr>
        <p:txBody>
          <a:bodyPr>
            <a:noAutofit/>
          </a:bodyPr>
          <a:lstStyle/>
          <a:p>
            <a:r>
              <a:rPr lang="en-GB" sz="2800" i="1" dirty="0" smtClean="0"/>
              <a:t>Key Change Drivers</a:t>
            </a:r>
          </a:p>
          <a:p>
            <a:endParaRPr lang="en-GB" sz="2800" i="1" dirty="0"/>
          </a:p>
        </p:txBody>
      </p:sp>
      <p:sp>
        <p:nvSpPr>
          <p:cNvPr id="5" name="Title 4"/>
          <p:cNvSpPr>
            <a:spLocks noGrp="1"/>
          </p:cNvSpPr>
          <p:nvPr>
            <p:ph type="title"/>
          </p:nvPr>
        </p:nvSpPr>
        <p:spPr/>
        <p:txBody>
          <a:bodyPr/>
          <a:lstStyle/>
          <a:p>
            <a:r>
              <a:rPr lang="en-GB" dirty="0" smtClean="0"/>
              <a:t>02</a:t>
            </a:r>
            <a:endParaRPr lang="en-GB" noProof="0" dirty="0"/>
          </a:p>
        </p:txBody>
      </p:sp>
      <p:sp>
        <p:nvSpPr>
          <p:cNvPr id="9" name="Slide Number Placeholder 3"/>
          <p:cNvSpPr>
            <a:spLocks noGrp="1"/>
          </p:cNvSpPr>
          <p:nvPr>
            <p:ph type="sldNum" sz="quarter" idx="12"/>
          </p:nvPr>
        </p:nvSpPr>
        <p:spPr>
          <a:xfrm>
            <a:off x="7488222" y="4869180"/>
            <a:ext cx="1323594" cy="102870"/>
          </a:xfrm>
          <a:prstGeom prst="rect">
            <a:avLst/>
          </a:prstGeom>
        </p:spPr>
        <p:txBody>
          <a:bodyPr/>
          <a:lstStyle/>
          <a:p>
            <a:pPr algn="r"/>
            <a:fld id="{F06B2653-D1AD-46BA-BB88-3123B5BA212E}" type="slidenum">
              <a:rPr lang="en-US" sz="560" smtClean="0">
                <a:solidFill>
                  <a:schemeClr val="bg1"/>
                </a:solidFill>
                <a:latin typeface="+mj-lt"/>
              </a:rPr>
              <a:pPr algn="r"/>
              <a:t>9</a:t>
            </a:fld>
            <a:endParaRPr lang="en-US" sz="560" dirty="0">
              <a:solidFill>
                <a:schemeClr val="bg1"/>
              </a:solidFill>
              <a:latin typeface="+mj-lt"/>
            </a:endParaRPr>
          </a:p>
        </p:txBody>
      </p:sp>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r="34025" b="10338"/>
          <a:stretch/>
        </p:blipFill>
        <p:spPr>
          <a:xfrm>
            <a:off x="3488038" y="0"/>
            <a:ext cx="5655957" cy="5143500"/>
          </a:xfrm>
          <a:prstGeom prst="rect">
            <a:avLst/>
          </a:prstGeom>
        </p:spPr>
      </p:pic>
      <p:sp>
        <p:nvSpPr>
          <p:cNvPr id="6" name="Oval 5"/>
          <p:cNvSpPr/>
          <p:nvPr/>
        </p:nvSpPr>
        <p:spPr>
          <a:xfrm>
            <a:off x="260350" y="4876165"/>
            <a:ext cx="311150" cy="191770"/>
          </a:xfrm>
          <a:prstGeom prst="ellipse">
            <a:avLst/>
          </a:prstGeom>
          <a:solidFill>
            <a:schemeClr val="accent6">
              <a:lumMod val="75000"/>
            </a:schemeClr>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600"/>
          </a:p>
        </p:txBody>
      </p:sp>
    </p:spTree>
    <p:custDataLst>
      <p:tags r:id="rId1"/>
    </p:custDataLst>
    <p:extLst>
      <p:ext uri="{BB962C8B-B14F-4D97-AF65-F5344CB8AC3E}">
        <p14:creationId xmlns:p14="http://schemas.microsoft.com/office/powerpoint/2010/main" val="28164845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2.1 </a:t>
            </a:r>
            <a:r>
              <a:rPr lang="en-US" dirty="0" smtClean="0"/>
              <a:t>Keys Change Drivers</a:t>
            </a:r>
            <a:endParaRPr lang="en-US" dirty="0"/>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10</a:t>
            </a:fld>
            <a:endParaRPr lang="en-US" dirty="0"/>
          </a:p>
        </p:txBody>
      </p:sp>
      <p:sp>
        <p:nvSpPr>
          <p:cNvPr id="5" name="Freeform 28"/>
          <p:cNvSpPr>
            <a:spLocks noChangeAspect="1" noEditPoints="1"/>
          </p:cNvSpPr>
          <p:nvPr/>
        </p:nvSpPr>
        <p:spPr bwMode="auto">
          <a:xfrm>
            <a:off x="6553223" y="1385598"/>
            <a:ext cx="825993" cy="825868"/>
          </a:xfrm>
          <a:custGeom>
            <a:avLst/>
            <a:gdLst>
              <a:gd name="T0" fmla="*/ 0 w 6664"/>
              <a:gd name="T1" fmla="*/ 0 h 6663"/>
              <a:gd name="T2" fmla="*/ 0 w 6664"/>
              <a:gd name="T3" fmla="*/ 6663 h 6663"/>
              <a:gd name="T4" fmla="*/ 6664 w 6664"/>
              <a:gd name="T5" fmla="*/ 6663 h 6663"/>
              <a:gd name="T6" fmla="*/ 6664 w 6664"/>
              <a:gd name="T7" fmla="*/ 0 h 6663"/>
              <a:gd name="T8" fmla="*/ 0 w 6664"/>
              <a:gd name="T9" fmla="*/ 0 h 6663"/>
              <a:gd name="T10" fmla="*/ 6378 w 6664"/>
              <a:gd name="T11" fmla="*/ 6379 h 6663"/>
              <a:gd name="T12" fmla="*/ 284 w 6664"/>
              <a:gd name="T13" fmla="*/ 6379 h 6663"/>
              <a:gd name="T14" fmla="*/ 284 w 6664"/>
              <a:gd name="T15" fmla="*/ 284 h 6663"/>
              <a:gd name="T16" fmla="*/ 1368 w 6664"/>
              <a:gd name="T17" fmla="*/ 284 h 6663"/>
              <a:gd name="T18" fmla="*/ 1368 w 6664"/>
              <a:gd name="T19" fmla="*/ 3861 h 6663"/>
              <a:gd name="T20" fmla="*/ 626 w 6664"/>
              <a:gd name="T21" fmla="*/ 4289 h 6663"/>
              <a:gd name="T22" fmla="*/ 626 w 6664"/>
              <a:gd name="T23" fmla="*/ 5227 h 6663"/>
              <a:gd name="T24" fmla="*/ 910 w 6664"/>
              <a:gd name="T25" fmla="*/ 5227 h 6663"/>
              <a:gd name="T26" fmla="*/ 910 w 6664"/>
              <a:gd name="T27" fmla="*/ 4453 h 6663"/>
              <a:gd name="T28" fmla="*/ 1510 w 6664"/>
              <a:gd name="T29" fmla="*/ 4107 h 6663"/>
              <a:gd name="T30" fmla="*/ 2109 w 6664"/>
              <a:gd name="T31" fmla="*/ 4453 h 6663"/>
              <a:gd name="T32" fmla="*/ 2109 w 6664"/>
              <a:gd name="T33" fmla="*/ 5227 h 6663"/>
              <a:gd name="T34" fmla="*/ 2393 w 6664"/>
              <a:gd name="T35" fmla="*/ 5227 h 6663"/>
              <a:gd name="T36" fmla="*/ 2393 w 6664"/>
              <a:gd name="T37" fmla="*/ 4289 h 6663"/>
              <a:gd name="T38" fmla="*/ 1652 w 6664"/>
              <a:gd name="T39" fmla="*/ 3861 h 6663"/>
              <a:gd name="T40" fmla="*/ 1652 w 6664"/>
              <a:gd name="T41" fmla="*/ 284 h 6663"/>
              <a:gd name="T42" fmla="*/ 3189 w 6664"/>
              <a:gd name="T43" fmla="*/ 284 h 6663"/>
              <a:gd name="T44" fmla="*/ 3189 w 6664"/>
              <a:gd name="T45" fmla="*/ 2144 h 6663"/>
              <a:gd name="T46" fmla="*/ 2449 w 6664"/>
              <a:gd name="T47" fmla="*/ 2572 h 6663"/>
              <a:gd name="T48" fmla="*/ 2449 w 6664"/>
              <a:gd name="T49" fmla="*/ 3509 h 6663"/>
              <a:gd name="T50" fmla="*/ 2733 w 6664"/>
              <a:gd name="T51" fmla="*/ 3509 h 6663"/>
              <a:gd name="T52" fmla="*/ 2733 w 6664"/>
              <a:gd name="T53" fmla="*/ 2736 h 6663"/>
              <a:gd name="T54" fmla="*/ 3331 w 6664"/>
              <a:gd name="T55" fmla="*/ 2390 h 6663"/>
              <a:gd name="T56" fmla="*/ 3931 w 6664"/>
              <a:gd name="T57" fmla="*/ 2736 h 6663"/>
              <a:gd name="T58" fmla="*/ 3931 w 6664"/>
              <a:gd name="T59" fmla="*/ 3509 h 6663"/>
              <a:gd name="T60" fmla="*/ 4215 w 6664"/>
              <a:gd name="T61" fmla="*/ 3509 h 6663"/>
              <a:gd name="T62" fmla="*/ 4215 w 6664"/>
              <a:gd name="T63" fmla="*/ 2572 h 6663"/>
              <a:gd name="T64" fmla="*/ 3473 w 6664"/>
              <a:gd name="T65" fmla="*/ 2144 h 6663"/>
              <a:gd name="T66" fmla="*/ 3473 w 6664"/>
              <a:gd name="T67" fmla="*/ 284 h 6663"/>
              <a:gd name="T68" fmla="*/ 5010 w 6664"/>
              <a:gd name="T69" fmla="*/ 284 h 6663"/>
              <a:gd name="T70" fmla="*/ 5010 w 6664"/>
              <a:gd name="T71" fmla="*/ 3861 h 6663"/>
              <a:gd name="T72" fmla="*/ 4271 w 6664"/>
              <a:gd name="T73" fmla="*/ 4289 h 6663"/>
              <a:gd name="T74" fmla="*/ 4271 w 6664"/>
              <a:gd name="T75" fmla="*/ 5227 h 6663"/>
              <a:gd name="T76" fmla="*/ 4555 w 6664"/>
              <a:gd name="T77" fmla="*/ 5227 h 6663"/>
              <a:gd name="T78" fmla="*/ 4555 w 6664"/>
              <a:gd name="T79" fmla="*/ 4453 h 6663"/>
              <a:gd name="T80" fmla="*/ 5152 w 6664"/>
              <a:gd name="T81" fmla="*/ 4107 h 6663"/>
              <a:gd name="T82" fmla="*/ 5752 w 6664"/>
              <a:gd name="T83" fmla="*/ 4453 h 6663"/>
              <a:gd name="T84" fmla="*/ 5752 w 6664"/>
              <a:gd name="T85" fmla="*/ 5227 h 6663"/>
              <a:gd name="T86" fmla="*/ 6036 w 6664"/>
              <a:gd name="T87" fmla="*/ 5227 h 6663"/>
              <a:gd name="T88" fmla="*/ 6036 w 6664"/>
              <a:gd name="T89" fmla="*/ 4289 h 6663"/>
              <a:gd name="T90" fmla="*/ 5296 w 6664"/>
              <a:gd name="T91" fmla="*/ 3861 h 6663"/>
              <a:gd name="T92" fmla="*/ 5296 w 6664"/>
              <a:gd name="T93" fmla="*/ 284 h 6663"/>
              <a:gd name="T94" fmla="*/ 6378 w 6664"/>
              <a:gd name="T95" fmla="*/ 284 h 6663"/>
              <a:gd name="T96" fmla="*/ 6378 w 6664"/>
              <a:gd name="T97" fmla="*/ 6379 h 6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664" h="6663">
                <a:moveTo>
                  <a:pt x="0" y="0"/>
                </a:moveTo>
                <a:lnTo>
                  <a:pt x="0" y="6663"/>
                </a:lnTo>
                <a:lnTo>
                  <a:pt x="6664" y="6663"/>
                </a:lnTo>
                <a:lnTo>
                  <a:pt x="6664" y="0"/>
                </a:lnTo>
                <a:lnTo>
                  <a:pt x="0" y="0"/>
                </a:lnTo>
                <a:close/>
                <a:moveTo>
                  <a:pt x="6378" y="6379"/>
                </a:moveTo>
                <a:lnTo>
                  <a:pt x="284" y="6379"/>
                </a:lnTo>
                <a:lnTo>
                  <a:pt x="284" y="284"/>
                </a:lnTo>
                <a:lnTo>
                  <a:pt x="1368" y="284"/>
                </a:lnTo>
                <a:lnTo>
                  <a:pt x="1368" y="3861"/>
                </a:lnTo>
                <a:lnTo>
                  <a:pt x="626" y="4289"/>
                </a:lnTo>
                <a:lnTo>
                  <a:pt x="626" y="5227"/>
                </a:lnTo>
                <a:lnTo>
                  <a:pt x="910" y="5227"/>
                </a:lnTo>
                <a:lnTo>
                  <a:pt x="910" y="4453"/>
                </a:lnTo>
                <a:lnTo>
                  <a:pt x="1510" y="4107"/>
                </a:lnTo>
                <a:lnTo>
                  <a:pt x="2109" y="4453"/>
                </a:lnTo>
                <a:lnTo>
                  <a:pt x="2109" y="5227"/>
                </a:lnTo>
                <a:lnTo>
                  <a:pt x="2393" y="5227"/>
                </a:lnTo>
                <a:lnTo>
                  <a:pt x="2393" y="4289"/>
                </a:lnTo>
                <a:lnTo>
                  <a:pt x="1652" y="3861"/>
                </a:lnTo>
                <a:lnTo>
                  <a:pt x="1652" y="284"/>
                </a:lnTo>
                <a:lnTo>
                  <a:pt x="3189" y="284"/>
                </a:lnTo>
                <a:lnTo>
                  <a:pt x="3189" y="2144"/>
                </a:lnTo>
                <a:lnTo>
                  <a:pt x="2449" y="2572"/>
                </a:lnTo>
                <a:lnTo>
                  <a:pt x="2449" y="3509"/>
                </a:lnTo>
                <a:lnTo>
                  <a:pt x="2733" y="3509"/>
                </a:lnTo>
                <a:lnTo>
                  <a:pt x="2733" y="2736"/>
                </a:lnTo>
                <a:lnTo>
                  <a:pt x="3331" y="2390"/>
                </a:lnTo>
                <a:lnTo>
                  <a:pt x="3931" y="2736"/>
                </a:lnTo>
                <a:lnTo>
                  <a:pt x="3931" y="3509"/>
                </a:lnTo>
                <a:lnTo>
                  <a:pt x="4215" y="3509"/>
                </a:lnTo>
                <a:lnTo>
                  <a:pt x="4215" y="2572"/>
                </a:lnTo>
                <a:lnTo>
                  <a:pt x="3473" y="2144"/>
                </a:lnTo>
                <a:lnTo>
                  <a:pt x="3473" y="284"/>
                </a:lnTo>
                <a:lnTo>
                  <a:pt x="5010" y="284"/>
                </a:lnTo>
                <a:lnTo>
                  <a:pt x="5010" y="3861"/>
                </a:lnTo>
                <a:lnTo>
                  <a:pt x="4271" y="4289"/>
                </a:lnTo>
                <a:lnTo>
                  <a:pt x="4271" y="5227"/>
                </a:lnTo>
                <a:lnTo>
                  <a:pt x="4555" y="5227"/>
                </a:lnTo>
                <a:lnTo>
                  <a:pt x="4555" y="4453"/>
                </a:lnTo>
                <a:lnTo>
                  <a:pt x="5152" y="4107"/>
                </a:lnTo>
                <a:lnTo>
                  <a:pt x="5752" y="4453"/>
                </a:lnTo>
                <a:lnTo>
                  <a:pt x="5752" y="5227"/>
                </a:lnTo>
                <a:lnTo>
                  <a:pt x="6036" y="5227"/>
                </a:lnTo>
                <a:lnTo>
                  <a:pt x="6036" y="4289"/>
                </a:lnTo>
                <a:lnTo>
                  <a:pt x="5296" y="3861"/>
                </a:lnTo>
                <a:lnTo>
                  <a:pt x="5296" y="284"/>
                </a:lnTo>
                <a:lnTo>
                  <a:pt x="6378" y="284"/>
                </a:lnTo>
                <a:lnTo>
                  <a:pt x="6378" y="6379"/>
                </a:lnTo>
                <a:close/>
              </a:path>
            </a:pathLst>
          </a:custGeom>
          <a:solidFill>
            <a:schemeClr val="accent1"/>
          </a:solidFill>
          <a:ln>
            <a:noFill/>
          </a:ln>
          <a:extLst/>
        </p:spPr>
        <p:txBody>
          <a:bodyPr vert="horz" wrap="square" lIns="58643" tIns="29322" rIns="58643" bIns="29322" numCol="1" anchor="t" anchorCtr="0" compatLnSpc="1">
            <a:prstTxWarp prst="textNoShape">
              <a:avLst/>
            </a:prstTxWarp>
          </a:bodyPr>
          <a:lstStyle/>
          <a:p>
            <a:endParaRPr lang="en-US" sz="600"/>
          </a:p>
        </p:txBody>
      </p:sp>
      <p:sp>
        <p:nvSpPr>
          <p:cNvPr id="7" name="Rectangle 6"/>
          <p:cNvSpPr/>
          <p:nvPr/>
        </p:nvSpPr>
        <p:spPr>
          <a:xfrm>
            <a:off x="247957" y="2512266"/>
            <a:ext cx="2349298" cy="277000"/>
          </a:xfrm>
          <a:prstGeom prst="rect">
            <a:avLst/>
          </a:prstGeom>
        </p:spPr>
        <p:txBody>
          <a:bodyPr wrap="square">
            <a:spAutoFit/>
          </a:bodyPr>
          <a:lstStyle/>
          <a:p>
            <a:pPr defTabSz="914378">
              <a:defRPr/>
            </a:pPr>
            <a:r>
              <a:rPr lang="en-US" sz="1200" b="1" dirty="0" smtClean="0">
                <a:latin typeface="Georgia"/>
              </a:rPr>
              <a:t>Analytics</a:t>
            </a:r>
            <a:endParaRPr lang="en-US" sz="1200" dirty="0">
              <a:latin typeface="Georgia"/>
            </a:endParaRPr>
          </a:p>
        </p:txBody>
      </p:sp>
      <p:sp>
        <p:nvSpPr>
          <p:cNvPr id="8" name="TextBox 7"/>
          <p:cNvSpPr txBox="1"/>
          <p:nvPr/>
        </p:nvSpPr>
        <p:spPr>
          <a:xfrm>
            <a:off x="247957" y="2789266"/>
            <a:ext cx="2682812" cy="1384995"/>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kern="0" dirty="0">
                <a:latin typeface="+mj-lt"/>
              </a:rPr>
              <a:t>Analytics is an information-driven approach to managing people in the workplace and it is about identifying problems with people through software to address critical questions about your company.</a:t>
            </a:r>
            <a:endParaRPr lang="en-US" sz="1200" kern="0" dirty="0">
              <a:latin typeface="+mj-lt"/>
            </a:endParaRPr>
          </a:p>
        </p:txBody>
      </p:sp>
      <p:sp>
        <p:nvSpPr>
          <p:cNvPr id="10" name="Rectangle 9"/>
          <p:cNvSpPr/>
          <p:nvPr/>
        </p:nvSpPr>
        <p:spPr>
          <a:xfrm>
            <a:off x="3315173" y="2512266"/>
            <a:ext cx="550307" cy="274668"/>
          </a:xfrm>
          <a:prstGeom prst="rect">
            <a:avLst/>
          </a:prstGeom>
        </p:spPr>
        <p:txBody>
          <a:bodyPr wrap="square">
            <a:spAutoFit/>
          </a:bodyPr>
          <a:lstStyle/>
          <a:p>
            <a:pPr defTabSz="914378">
              <a:defRPr/>
            </a:pPr>
            <a:r>
              <a:rPr lang="en-US" sz="1200" b="1" dirty="0" smtClean="0">
                <a:latin typeface="Georgia"/>
              </a:rPr>
              <a:t>AI</a:t>
            </a:r>
            <a:endParaRPr lang="en-US" sz="1200" dirty="0">
              <a:latin typeface="Georgia"/>
            </a:endParaRPr>
          </a:p>
        </p:txBody>
      </p:sp>
      <p:sp>
        <p:nvSpPr>
          <p:cNvPr id="11" name="Rectangle 10"/>
          <p:cNvSpPr/>
          <p:nvPr/>
        </p:nvSpPr>
        <p:spPr>
          <a:xfrm>
            <a:off x="6407494" y="2512266"/>
            <a:ext cx="1702913" cy="276999"/>
          </a:xfrm>
          <a:prstGeom prst="rect">
            <a:avLst/>
          </a:prstGeom>
        </p:spPr>
        <p:txBody>
          <a:bodyPr wrap="square">
            <a:spAutoFit/>
          </a:bodyPr>
          <a:lstStyle/>
          <a:p>
            <a:pPr defTabSz="914378">
              <a:defRPr/>
            </a:pPr>
            <a:r>
              <a:rPr lang="en-US" sz="1200" b="1" dirty="0">
                <a:latin typeface="Georgia"/>
              </a:rPr>
              <a:t>Robotics</a:t>
            </a:r>
            <a:endParaRPr lang="en-US" sz="1200" dirty="0">
              <a:latin typeface="Georgia"/>
            </a:endParaRPr>
          </a:p>
        </p:txBody>
      </p:sp>
      <p:grpSp>
        <p:nvGrpSpPr>
          <p:cNvPr id="12" name="Group 76"/>
          <p:cNvGrpSpPr>
            <a:grpSpLocks noChangeAspect="1"/>
          </p:cNvGrpSpPr>
          <p:nvPr/>
        </p:nvGrpSpPr>
        <p:grpSpPr bwMode="auto">
          <a:xfrm>
            <a:off x="357106" y="1385598"/>
            <a:ext cx="865234" cy="865103"/>
            <a:chOff x="986" y="0"/>
            <a:chExt cx="6673" cy="6672"/>
          </a:xfrm>
          <a:solidFill>
            <a:schemeClr val="accent1"/>
          </a:solidFill>
        </p:grpSpPr>
        <p:sp>
          <p:nvSpPr>
            <p:cNvPr id="13" name="Freeform 77"/>
            <p:cNvSpPr>
              <a:spLocks noEditPoints="1"/>
            </p:cNvSpPr>
            <p:nvPr/>
          </p:nvSpPr>
          <p:spPr bwMode="auto">
            <a:xfrm>
              <a:off x="986" y="0"/>
              <a:ext cx="6673" cy="6672"/>
            </a:xfrm>
            <a:custGeom>
              <a:avLst/>
              <a:gdLst>
                <a:gd name="T0" fmla="*/ 0 w 6673"/>
                <a:gd name="T1" fmla="*/ 0 h 6672"/>
                <a:gd name="T2" fmla="*/ 0 w 6673"/>
                <a:gd name="T3" fmla="*/ 6672 h 6672"/>
                <a:gd name="T4" fmla="*/ 6673 w 6673"/>
                <a:gd name="T5" fmla="*/ 6672 h 6672"/>
                <a:gd name="T6" fmla="*/ 6673 w 6673"/>
                <a:gd name="T7" fmla="*/ 0 h 6672"/>
                <a:gd name="T8" fmla="*/ 0 w 6673"/>
                <a:gd name="T9" fmla="*/ 0 h 6672"/>
                <a:gd name="T10" fmla="*/ 6389 w 6673"/>
                <a:gd name="T11" fmla="*/ 6386 h 6672"/>
                <a:gd name="T12" fmla="*/ 284 w 6673"/>
                <a:gd name="T13" fmla="*/ 6386 h 6672"/>
                <a:gd name="T14" fmla="*/ 284 w 6673"/>
                <a:gd name="T15" fmla="*/ 286 h 6672"/>
                <a:gd name="T16" fmla="*/ 6389 w 6673"/>
                <a:gd name="T17" fmla="*/ 286 h 6672"/>
                <a:gd name="T18" fmla="*/ 6389 w 6673"/>
                <a:gd name="T19" fmla="*/ 6386 h 6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73" h="6672">
                  <a:moveTo>
                    <a:pt x="0" y="0"/>
                  </a:moveTo>
                  <a:lnTo>
                    <a:pt x="0" y="6672"/>
                  </a:lnTo>
                  <a:lnTo>
                    <a:pt x="6673" y="6672"/>
                  </a:lnTo>
                  <a:lnTo>
                    <a:pt x="6673" y="0"/>
                  </a:lnTo>
                  <a:lnTo>
                    <a:pt x="0" y="0"/>
                  </a:lnTo>
                  <a:close/>
                  <a:moveTo>
                    <a:pt x="6389" y="6386"/>
                  </a:moveTo>
                  <a:lnTo>
                    <a:pt x="284" y="6386"/>
                  </a:lnTo>
                  <a:lnTo>
                    <a:pt x="284" y="286"/>
                  </a:lnTo>
                  <a:lnTo>
                    <a:pt x="6389" y="286"/>
                  </a:lnTo>
                  <a:lnTo>
                    <a:pt x="6389" y="6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14" name="Freeform 78"/>
            <p:cNvSpPr>
              <a:spLocks noEditPoints="1"/>
            </p:cNvSpPr>
            <p:nvPr/>
          </p:nvSpPr>
          <p:spPr bwMode="auto">
            <a:xfrm>
              <a:off x="1700" y="674"/>
              <a:ext cx="5287" cy="5284"/>
            </a:xfrm>
            <a:custGeom>
              <a:avLst/>
              <a:gdLst>
                <a:gd name="T0" fmla="*/ 2148 w 5287"/>
                <a:gd name="T1" fmla="*/ 3859 h 5284"/>
                <a:gd name="T2" fmla="*/ 2745 w 5287"/>
                <a:gd name="T3" fmla="*/ 4099 h 5284"/>
                <a:gd name="T4" fmla="*/ 3263 w 5287"/>
                <a:gd name="T5" fmla="*/ 4151 h 5284"/>
                <a:gd name="T6" fmla="*/ 3619 w 5287"/>
                <a:gd name="T7" fmla="*/ 4111 h 5284"/>
                <a:gd name="T8" fmla="*/ 3959 w 5287"/>
                <a:gd name="T9" fmla="*/ 4013 h 5284"/>
                <a:gd name="T10" fmla="*/ 4277 w 5287"/>
                <a:gd name="T11" fmla="*/ 3859 h 5284"/>
                <a:gd name="T12" fmla="*/ 4565 w 5287"/>
                <a:gd name="T13" fmla="*/ 3649 h 5284"/>
                <a:gd name="T14" fmla="*/ 4787 w 5287"/>
                <a:gd name="T15" fmla="*/ 3427 h 5284"/>
                <a:gd name="T16" fmla="*/ 4999 w 5287"/>
                <a:gd name="T17" fmla="*/ 3131 h 5284"/>
                <a:gd name="T18" fmla="*/ 5153 w 5287"/>
                <a:gd name="T19" fmla="*/ 2809 h 5284"/>
                <a:gd name="T20" fmla="*/ 5249 w 5287"/>
                <a:gd name="T21" fmla="*/ 2471 h 5284"/>
                <a:gd name="T22" fmla="*/ 5265 w 5287"/>
                <a:gd name="T23" fmla="*/ 1777 h 5284"/>
                <a:gd name="T24" fmla="*/ 5169 w 5287"/>
                <a:gd name="T25" fmla="*/ 1387 h 5284"/>
                <a:gd name="T26" fmla="*/ 5025 w 5287"/>
                <a:gd name="T27" fmla="*/ 1063 h 5284"/>
                <a:gd name="T28" fmla="*/ 4821 w 5287"/>
                <a:gd name="T29" fmla="*/ 766 h 5284"/>
                <a:gd name="T30" fmla="*/ 4603 w 5287"/>
                <a:gd name="T31" fmla="*/ 536 h 5284"/>
                <a:gd name="T32" fmla="*/ 4319 w 5287"/>
                <a:gd name="T33" fmla="*/ 320 h 5284"/>
                <a:gd name="T34" fmla="*/ 4005 w 5287"/>
                <a:gd name="T35" fmla="*/ 156 h 5284"/>
                <a:gd name="T36" fmla="*/ 3669 w 5287"/>
                <a:gd name="T37" fmla="*/ 50 h 5284"/>
                <a:gd name="T38" fmla="*/ 3315 w 5287"/>
                <a:gd name="T39" fmla="*/ 2 h 5284"/>
                <a:gd name="T40" fmla="*/ 3005 w 5287"/>
                <a:gd name="T41" fmla="*/ 10 h 5284"/>
                <a:gd name="T42" fmla="*/ 2655 w 5287"/>
                <a:gd name="T43" fmla="*/ 74 h 5284"/>
                <a:gd name="T44" fmla="*/ 2322 w 5287"/>
                <a:gd name="T45" fmla="*/ 198 h 5284"/>
                <a:gd name="T46" fmla="*/ 2016 w 5287"/>
                <a:gd name="T47" fmla="*/ 376 h 5284"/>
                <a:gd name="T48" fmla="*/ 1742 w 5287"/>
                <a:gd name="T49" fmla="*/ 608 h 5284"/>
                <a:gd name="T50" fmla="*/ 1542 w 5287"/>
                <a:gd name="T51" fmla="*/ 838 h 5284"/>
                <a:gd name="T52" fmla="*/ 1264 w 5287"/>
                <a:gd name="T53" fmla="*/ 1351 h 5284"/>
                <a:gd name="T54" fmla="*/ 1136 w 5287"/>
                <a:gd name="T55" fmla="*/ 2009 h 5284"/>
                <a:gd name="T56" fmla="*/ 1220 w 5287"/>
                <a:gd name="T57" fmla="*/ 2669 h 5284"/>
                <a:gd name="T58" fmla="*/ 1520 w 5287"/>
                <a:gd name="T59" fmla="*/ 3281 h 5284"/>
                <a:gd name="T60" fmla="*/ 4477 w 5287"/>
                <a:gd name="T61" fmla="*/ 3343 h 5284"/>
                <a:gd name="T62" fmla="*/ 4055 w 5287"/>
                <a:gd name="T63" fmla="*/ 3657 h 5284"/>
                <a:gd name="T64" fmla="*/ 3477 w 5287"/>
                <a:gd name="T65" fmla="*/ 3847 h 5284"/>
                <a:gd name="T66" fmla="*/ 2945 w 5287"/>
                <a:gd name="T67" fmla="*/ 3847 h 5284"/>
                <a:gd name="T68" fmla="*/ 2366 w 5287"/>
                <a:gd name="T69" fmla="*/ 3657 h 5284"/>
                <a:gd name="T70" fmla="*/ 1942 w 5287"/>
                <a:gd name="T71" fmla="*/ 3343 h 5284"/>
                <a:gd name="T72" fmla="*/ 1706 w 5287"/>
                <a:gd name="T73" fmla="*/ 3051 h 5284"/>
                <a:gd name="T74" fmla="*/ 4713 w 5287"/>
                <a:gd name="T75" fmla="*/ 3051 h 5284"/>
                <a:gd name="T76" fmla="*/ 4511 w 5287"/>
                <a:gd name="T77" fmla="*/ 3307 h 5284"/>
                <a:gd name="T78" fmla="*/ 3453 w 5287"/>
                <a:gd name="T79" fmla="*/ 2765 h 5284"/>
                <a:gd name="T80" fmla="*/ 4197 w 5287"/>
                <a:gd name="T81" fmla="*/ 2765 h 5284"/>
                <a:gd name="T82" fmla="*/ 1942 w 5287"/>
                <a:gd name="T83" fmla="*/ 808 h 5284"/>
                <a:gd name="T84" fmla="*/ 2444 w 5287"/>
                <a:gd name="T85" fmla="*/ 454 h 5284"/>
                <a:gd name="T86" fmla="*/ 3033 w 5287"/>
                <a:gd name="T87" fmla="*/ 292 h 5284"/>
                <a:gd name="T88" fmla="*/ 3563 w 5287"/>
                <a:gd name="T89" fmla="*/ 318 h 5284"/>
                <a:gd name="T90" fmla="*/ 4131 w 5287"/>
                <a:gd name="T91" fmla="*/ 538 h 5284"/>
                <a:gd name="T92" fmla="*/ 4527 w 5287"/>
                <a:gd name="T93" fmla="*/ 860 h 5284"/>
                <a:gd name="T94" fmla="*/ 4799 w 5287"/>
                <a:gd name="T95" fmla="*/ 1245 h 5284"/>
                <a:gd name="T96" fmla="*/ 4957 w 5287"/>
                <a:gd name="T97" fmla="*/ 1677 h 5284"/>
                <a:gd name="T98" fmla="*/ 5001 w 5287"/>
                <a:gd name="T99" fmla="*/ 2129 h 5284"/>
                <a:gd name="T100" fmla="*/ 4929 w 5287"/>
                <a:gd name="T101" fmla="*/ 2579 h 5284"/>
                <a:gd name="T102" fmla="*/ 3737 w 5287"/>
                <a:gd name="T103" fmla="*/ 916 h 5284"/>
                <a:gd name="T104" fmla="*/ 1532 w 5287"/>
                <a:gd name="T105" fmla="*/ 2705 h 5284"/>
                <a:gd name="T106" fmla="*/ 1428 w 5287"/>
                <a:gd name="T107" fmla="*/ 2259 h 5284"/>
                <a:gd name="T108" fmla="*/ 1440 w 5287"/>
                <a:gd name="T109" fmla="*/ 1805 h 5284"/>
                <a:gd name="T110" fmla="*/ 1564 w 5287"/>
                <a:gd name="T111" fmla="*/ 1365 h 5284"/>
                <a:gd name="T112" fmla="*/ 1804 w 5287"/>
                <a:gd name="T113" fmla="*/ 964 h 5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287" h="5284">
                  <a:moveTo>
                    <a:pt x="202" y="5284"/>
                  </a:moveTo>
                  <a:lnTo>
                    <a:pt x="1846" y="3641"/>
                  </a:lnTo>
                  <a:lnTo>
                    <a:pt x="1846" y="3641"/>
                  </a:lnTo>
                  <a:lnTo>
                    <a:pt x="1918" y="3701"/>
                  </a:lnTo>
                  <a:lnTo>
                    <a:pt x="1992" y="3757"/>
                  </a:lnTo>
                  <a:lnTo>
                    <a:pt x="2068" y="3811"/>
                  </a:lnTo>
                  <a:lnTo>
                    <a:pt x="2148" y="3859"/>
                  </a:lnTo>
                  <a:lnTo>
                    <a:pt x="2228" y="3905"/>
                  </a:lnTo>
                  <a:lnTo>
                    <a:pt x="2310" y="3947"/>
                  </a:lnTo>
                  <a:lnTo>
                    <a:pt x="2394" y="3985"/>
                  </a:lnTo>
                  <a:lnTo>
                    <a:pt x="2480" y="4019"/>
                  </a:lnTo>
                  <a:lnTo>
                    <a:pt x="2566" y="4051"/>
                  </a:lnTo>
                  <a:lnTo>
                    <a:pt x="2657" y="4077"/>
                  </a:lnTo>
                  <a:lnTo>
                    <a:pt x="2745" y="4099"/>
                  </a:lnTo>
                  <a:lnTo>
                    <a:pt x="2837" y="4119"/>
                  </a:lnTo>
                  <a:lnTo>
                    <a:pt x="2929" y="4133"/>
                  </a:lnTo>
                  <a:lnTo>
                    <a:pt x="3021" y="4143"/>
                  </a:lnTo>
                  <a:lnTo>
                    <a:pt x="3115" y="4149"/>
                  </a:lnTo>
                  <a:lnTo>
                    <a:pt x="3211" y="4151"/>
                  </a:lnTo>
                  <a:lnTo>
                    <a:pt x="3211" y="4151"/>
                  </a:lnTo>
                  <a:lnTo>
                    <a:pt x="3263" y="4151"/>
                  </a:lnTo>
                  <a:lnTo>
                    <a:pt x="3315" y="4149"/>
                  </a:lnTo>
                  <a:lnTo>
                    <a:pt x="3365" y="4145"/>
                  </a:lnTo>
                  <a:lnTo>
                    <a:pt x="3417" y="4141"/>
                  </a:lnTo>
                  <a:lnTo>
                    <a:pt x="3467" y="4135"/>
                  </a:lnTo>
                  <a:lnTo>
                    <a:pt x="3519" y="4129"/>
                  </a:lnTo>
                  <a:lnTo>
                    <a:pt x="3569" y="4121"/>
                  </a:lnTo>
                  <a:lnTo>
                    <a:pt x="3619" y="4111"/>
                  </a:lnTo>
                  <a:lnTo>
                    <a:pt x="3669" y="4101"/>
                  </a:lnTo>
                  <a:lnTo>
                    <a:pt x="3717" y="4089"/>
                  </a:lnTo>
                  <a:lnTo>
                    <a:pt x="3767" y="4077"/>
                  </a:lnTo>
                  <a:lnTo>
                    <a:pt x="3815" y="4063"/>
                  </a:lnTo>
                  <a:lnTo>
                    <a:pt x="3863" y="4047"/>
                  </a:lnTo>
                  <a:lnTo>
                    <a:pt x="3911" y="4031"/>
                  </a:lnTo>
                  <a:lnTo>
                    <a:pt x="3959" y="4013"/>
                  </a:lnTo>
                  <a:lnTo>
                    <a:pt x="4005" y="3995"/>
                  </a:lnTo>
                  <a:lnTo>
                    <a:pt x="4053" y="3975"/>
                  </a:lnTo>
                  <a:lnTo>
                    <a:pt x="4099" y="3953"/>
                  </a:lnTo>
                  <a:lnTo>
                    <a:pt x="4143" y="3931"/>
                  </a:lnTo>
                  <a:lnTo>
                    <a:pt x="4189" y="3909"/>
                  </a:lnTo>
                  <a:lnTo>
                    <a:pt x="4233" y="3883"/>
                  </a:lnTo>
                  <a:lnTo>
                    <a:pt x="4277" y="3859"/>
                  </a:lnTo>
                  <a:lnTo>
                    <a:pt x="4319" y="3831"/>
                  </a:lnTo>
                  <a:lnTo>
                    <a:pt x="4363" y="3803"/>
                  </a:lnTo>
                  <a:lnTo>
                    <a:pt x="4405" y="3775"/>
                  </a:lnTo>
                  <a:lnTo>
                    <a:pt x="4445" y="3745"/>
                  </a:lnTo>
                  <a:lnTo>
                    <a:pt x="4487" y="3715"/>
                  </a:lnTo>
                  <a:lnTo>
                    <a:pt x="4527" y="3683"/>
                  </a:lnTo>
                  <a:lnTo>
                    <a:pt x="4565" y="3649"/>
                  </a:lnTo>
                  <a:lnTo>
                    <a:pt x="4603" y="3615"/>
                  </a:lnTo>
                  <a:lnTo>
                    <a:pt x="4641" y="3579"/>
                  </a:lnTo>
                  <a:lnTo>
                    <a:pt x="4679" y="3543"/>
                  </a:lnTo>
                  <a:lnTo>
                    <a:pt x="4679" y="3543"/>
                  </a:lnTo>
                  <a:lnTo>
                    <a:pt x="4717" y="3505"/>
                  </a:lnTo>
                  <a:lnTo>
                    <a:pt x="4753" y="3465"/>
                  </a:lnTo>
                  <a:lnTo>
                    <a:pt x="4787" y="3427"/>
                  </a:lnTo>
                  <a:lnTo>
                    <a:pt x="4821" y="3385"/>
                  </a:lnTo>
                  <a:lnTo>
                    <a:pt x="4853" y="3345"/>
                  </a:lnTo>
                  <a:lnTo>
                    <a:pt x="4885" y="3303"/>
                  </a:lnTo>
                  <a:lnTo>
                    <a:pt x="4915" y="3261"/>
                  </a:lnTo>
                  <a:lnTo>
                    <a:pt x="4945" y="3217"/>
                  </a:lnTo>
                  <a:lnTo>
                    <a:pt x="4973" y="3175"/>
                  </a:lnTo>
                  <a:lnTo>
                    <a:pt x="4999" y="3131"/>
                  </a:lnTo>
                  <a:lnTo>
                    <a:pt x="5025" y="3085"/>
                  </a:lnTo>
                  <a:lnTo>
                    <a:pt x="5049" y="3041"/>
                  </a:lnTo>
                  <a:lnTo>
                    <a:pt x="5073" y="2995"/>
                  </a:lnTo>
                  <a:lnTo>
                    <a:pt x="5095" y="2949"/>
                  </a:lnTo>
                  <a:lnTo>
                    <a:pt x="5115" y="2903"/>
                  </a:lnTo>
                  <a:lnTo>
                    <a:pt x="5135" y="2857"/>
                  </a:lnTo>
                  <a:lnTo>
                    <a:pt x="5153" y="2809"/>
                  </a:lnTo>
                  <a:lnTo>
                    <a:pt x="5169" y="2763"/>
                  </a:lnTo>
                  <a:lnTo>
                    <a:pt x="5185" y="2715"/>
                  </a:lnTo>
                  <a:lnTo>
                    <a:pt x="5201" y="2667"/>
                  </a:lnTo>
                  <a:lnTo>
                    <a:pt x="5215" y="2619"/>
                  </a:lnTo>
                  <a:lnTo>
                    <a:pt x="5227" y="2569"/>
                  </a:lnTo>
                  <a:lnTo>
                    <a:pt x="5239" y="2521"/>
                  </a:lnTo>
                  <a:lnTo>
                    <a:pt x="5249" y="2471"/>
                  </a:lnTo>
                  <a:lnTo>
                    <a:pt x="5265" y="2373"/>
                  </a:lnTo>
                  <a:lnTo>
                    <a:pt x="5277" y="2275"/>
                  </a:lnTo>
                  <a:lnTo>
                    <a:pt x="5283" y="2175"/>
                  </a:lnTo>
                  <a:lnTo>
                    <a:pt x="5287" y="2075"/>
                  </a:lnTo>
                  <a:lnTo>
                    <a:pt x="5283" y="1975"/>
                  </a:lnTo>
                  <a:lnTo>
                    <a:pt x="5277" y="1875"/>
                  </a:lnTo>
                  <a:lnTo>
                    <a:pt x="5265" y="1777"/>
                  </a:lnTo>
                  <a:lnTo>
                    <a:pt x="5249" y="1679"/>
                  </a:lnTo>
                  <a:lnTo>
                    <a:pt x="5239" y="1629"/>
                  </a:lnTo>
                  <a:lnTo>
                    <a:pt x="5227" y="1581"/>
                  </a:lnTo>
                  <a:lnTo>
                    <a:pt x="5215" y="1531"/>
                  </a:lnTo>
                  <a:lnTo>
                    <a:pt x="5201" y="1483"/>
                  </a:lnTo>
                  <a:lnTo>
                    <a:pt x="5185" y="1435"/>
                  </a:lnTo>
                  <a:lnTo>
                    <a:pt x="5169" y="1387"/>
                  </a:lnTo>
                  <a:lnTo>
                    <a:pt x="5153" y="1341"/>
                  </a:lnTo>
                  <a:lnTo>
                    <a:pt x="5135" y="1293"/>
                  </a:lnTo>
                  <a:lnTo>
                    <a:pt x="5115" y="1247"/>
                  </a:lnTo>
                  <a:lnTo>
                    <a:pt x="5095" y="1201"/>
                  </a:lnTo>
                  <a:lnTo>
                    <a:pt x="5073" y="1155"/>
                  </a:lnTo>
                  <a:lnTo>
                    <a:pt x="5049" y="1109"/>
                  </a:lnTo>
                  <a:lnTo>
                    <a:pt x="5025" y="1063"/>
                  </a:lnTo>
                  <a:lnTo>
                    <a:pt x="4999" y="1019"/>
                  </a:lnTo>
                  <a:lnTo>
                    <a:pt x="4973" y="976"/>
                  </a:lnTo>
                  <a:lnTo>
                    <a:pt x="4945" y="934"/>
                  </a:lnTo>
                  <a:lnTo>
                    <a:pt x="4915" y="890"/>
                  </a:lnTo>
                  <a:lnTo>
                    <a:pt x="4885" y="848"/>
                  </a:lnTo>
                  <a:lnTo>
                    <a:pt x="4853" y="806"/>
                  </a:lnTo>
                  <a:lnTo>
                    <a:pt x="4821" y="766"/>
                  </a:lnTo>
                  <a:lnTo>
                    <a:pt x="4787" y="724"/>
                  </a:lnTo>
                  <a:lnTo>
                    <a:pt x="4753" y="684"/>
                  </a:lnTo>
                  <a:lnTo>
                    <a:pt x="4717" y="646"/>
                  </a:lnTo>
                  <a:lnTo>
                    <a:pt x="4679" y="608"/>
                  </a:lnTo>
                  <a:lnTo>
                    <a:pt x="4679" y="608"/>
                  </a:lnTo>
                  <a:lnTo>
                    <a:pt x="4641" y="572"/>
                  </a:lnTo>
                  <a:lnTo>
                    <a:pt x="4603" y="536"/>
                  </a:lnTo>
                  <a:lnTo>
                    <a:pt x="4565" y="502"/>
                  </a:lnTo>
                  <a:lnTo>
                    <a:pt x="4527" y="468"/>
                  </a:lnTo>
                  <a:lnTo>
                    <a:pt x="4487" y="436"/>
                  </a:lnTo>
                  <a:lnTo>
                    <a:pt x="4445" y="406"/>
                  </a:lnTo>
                  <a:lnTo>
                    <a:pt x="4405" y="376"/>
                  </a:lnTo>
                  <a:lnTo>
                    <a:pt x="4363" y="348"/>
                  </a:lnTo>
                  <a:lnTo>
                    <a:pt x="4319" y="320"/>
                  </a:lnTo>
                  <a:lnTo>
                    <a:pt x="4277" y="292"/>
                  </a:lnTo>
                  <a:lnTo>
                    <a:pt x="4233" y="268"/>
                  </a:lnTo>
                  <a:lnTo>
                    <a:pt x="4189" y="242"/>
                  </a:lnTo>
                  <a:lnTo>
                    <a:pt x="4143" y="220"/>
                  </a:lnTo>
                  <a:lnTo>
                    <a:pt x="4099" y="198"/>
                  </a:lnTo>
                  <a:lnTo>
                    <a:pt x="4053" y="176"/>
                  </a:lnTo>
                  <a:lnTo>
                    <a:pt x="4005" y="156"/>
                  </a:lnTo>
                  <a:lnTo>
                    <a:pt x="3959" y="138"/>
                  </a:lnTo>
                  <a:lnTo>
                    <a:pt x="3911" y="120"/>
                  </a:lnTo>
                  <a:lnTo>
                    <a:pt x="3863" y="104"/>
                  </a:lnTo>
                  <a:lnTo>
                    <a:pt x="3815" y="88"/>
                  </a:lnTo>
                  <a:lnTo>
                    <a:pt x="3767" y="74"/>
                  </a:lnTo>
                  <a:lnTo>
                    <a:pt x="3717" y="62"/>
                  </a:lnTo>
                  <a:lnTo>
                    <a:pt x="3669" y="50"/>
                  </a:lnTo>
                  <a:lnTo>
                    <a:pt x="3619" y="40"/>
                  </a:lnTo>
                  <a:lnTo>
                    <a:pt x="3569" y="30"/>
                  </a:lnTo>
                  <a:lnTo>
                    <a:pt x="3519" y="22"/>
                  </a:lnTo>
                  <a:lnTo>
                    <a:pt x="3467" y="16"/>
                  </a:lnTo>
                  <a:lnTo>
                    <a:pt x="3417" y="10"/>
                  </a:lnTo>
                  <a:lnTo>
                    <a:pt x="3365" y="6"/>
                  </a:lnTo>
                  <a:lnTo>
                    <a:pt x="3315" y="2"/>
                  </a:lnTo>
                  <a:lnTo>
                    <a:pt x="3263" y="0"/>
                  </a:lnTo>
                  <a:lnTo>
                    <a:pt x="3211" y="0"/>
                  </a:lnTo>
                  <a:lnTo>
                    <a:pt x="3211" y="0"/>
                  </a:lnTo>
                  <a:lnTo>
                    <a:pt x="3159" y="0"/>
                  </a:lnTo>
                  <a:lnTo>
                    <a:pt x="3107" y="2"/>
                  </a:lnTo>
                  <a:lnTo>
                    <a:pt x="3055" y="6"/>
                  </a:lnTo>
                  <a:lnTo>
                    <a:pt x="3005" y="10"/>
                  </a:lnTo>
                  <a:lnTo>
                    <a:pt x="2953" y="16"/>
                  </a:lnTo>
                  <a:lnTo>
                    <a:pt x="2903" y="22"/>
                  </a:lnTo>
                  <a:lnTo>
                    <a:pt x="2853" y="30"/>
                  </a:lnTo>
                  <a:lnTo>
                    <a:pt x="2803" y="40"/>
                  </a:lnTo>
                  <a:lnTo>
                    <a:pt x="2753" y="50"/>
                  </a:lnTo>
                  <a:lnTo>
                    <a:pt x="2703" y="62"/>
                  </a:lnTo>
                  <a:lnTo>
                    <a:pt x="2655" y="74"/>
                  </a:lnTo>
                  <a:lnTo>
                    <a:pt x="2604" y="88"/>
                  </a:lnTo>
                  <a:lnTo>
                    <a:pt x="2556" y="104"/>
                  </a:lnTo>
                  <a:lnTo>
                    <a:pt x="2508" y="120"/>
                  </a:lnTo>
                  <a:lnTo>
                    <a:pt x="2462" y="138"/>
                  </a:lnTo>
                  <a:lnTo>
                    <a:pt x="2414" y="156"/>
                  </a:lnTo>
                  <a:lnTo>
                    <a:pt x="2368" y="176"/>
                  </a:lnTo>
                  <a:lnTo>
                    <a:pt x="2322" y="198"/>
                  </a:lnTo>
                  <a:lnTo>
                    <a:pt x="2276" y="220"/>
                  </a:lnTo>
                  <a:lnTo>
                    <a:pt x="2232" y="242"/>
                  </a:lnTo>
                  <a:lnTo>
                    <a:pt x="2188" y="268"/>
                  </a:lnTo>
                  <a:lnTo>
                    <a:pt x="2144" y="292"/>
                  </a:lnTo>
                  <a:lnTo>
                    <a:pt x="2100" y="320"/>
                  </a:lnTo>
                  <a:lnTo>
                    <a:pt x="2058" y="348"/>
                  </a:lnTo>
                  <a:lnTo>
                    <a:pt x="2016" y="376"/>
                  </a:lnTo>
                  <a:lnTo>
                    <a:pt x="1974" y="406"/>
                  </a:lnTo>
                  <a:lnTo>
                    <a:pt x="1934" y="436"/>
                  </a:lnTo>
                  <a:lnTo>
                    <a:pt x="1894" y="468"/>
                  </a:lnTo>
                  <a:lnTo>
                    <a:pt x="1854" y="502"/>
                  </a:lnTo>
                  <a:lnTo>
                    <a:pt x="1816" y="536"/>
                  </a:lnTo>
                  <a:lnTo>
                    <a:pt x="1778" y="572"/>
                  </a:lnTo>
                  <a:lnTo>
                    <a:pt x="1742" y="608"/>
                  </a:lnTo>
                  <a:lnTo>
                    <a:pt x="1742" y="608"/>
                  </a:lnTo>
                  <a:lnTo>
                    <a:pt x="1706" y="644"/>
                  </a:lnTo>
                  <a:lnTo>
                    <a:pt x="1670" y="682"/>
                  </a:lnTo>
                  <a:lnTo>
                    <a:pt x="1638" y="720"/>
                  </a:lnTo>
                  <a:lnTo>
                    <a:pt x="1604" y="758"/>
                  </a:lnTo>
                  <a:lnTo>
                    <a:pt x="1574" y="798"/>
                  </a:lnTo>
                  <a:lnTo>
                    <a:pt x="1542" y="838"/>
                  </a:lnTo>
                  <a:lnTo>
                    <a:pt x="1514" y="878"/>
                  </a:lnTo>
                  <a:lnTo>
                    <a:pt x="1486" y="918"/>
                  </a:lnTo>
                  <a:lnTo>
                    <a:pt x="1432" y="1001"/>
                  </a:lnTo>
                  <a:lnTo>
                    <a:pt x="1384" y="1087"/>
                  </a:lnTo>
                  <a:lnTo>
                    <a:pt x="1338" y="1173"/>
                  </a:lnTo>
                  <a:lnTo>
                    <a:pt x="1298" y="1261"/>
                  </a:lnTo>
                  <a:lnTo>
                    <a:pt x="1264" y="1351"/>
                  </a:lnTo>
                  <a:lnTo>
                    <a:pt x="1232" y="1443"/>
                  </a:lnTo>
                  <a:lnTo>
                    <a:pt x="1204" y="1535"/>
                  </a:lnTo>
                  <a:lnTo>
                    <a:pt x="1182" y="1629"/>
                  </a:lnTo>
                  <a:lnTo>
                    <a:pt x="1164" y="1723"/>
                  </a:lnTo>
                  <a:lnTo>
                    <a:pt x="1150" y="1817"/>
                  </a:lnTo>
                  <a:lnTo>
                    <a:pt x="1140" y="1913"/>
                  </a:lnTo>
                  <a:lnTo>
                    <a:pt x="1136" y="2009"/>
                  </a:lnTo>
                  <a:lnTo>
                    <a:pt x="1134" y="2103"/>
                  </a:lnTo>
                  <a:lnTo>
                    <a:pt x="1138" y="2199"/>
                  </a:lnTo>
                  <a:lnTo>
                    <a:pt x="1146" y="2295"/>
                  </a:lnTo>
                  <a:lnTo>
                    <a:pt x="1158" y="2389"/>
                  </a:lnTo>
                  <a:lnTo>
                    <a:pt x="1174" y="2483"/>
                  </a:lnTo>
                  <a:lnTo>
                    <a:pt x="1196" y="2577"/>
                  </a:lnTo>
                  <a:lnTo>
                    <a:pt x="1220" y="2669"/>
                  </a:lnTo>
                  <a:lnTo>
                    <a:pt x="1250" y="2761"/>
                  </a:lnTo>
                  <a:lnTo>
                    <a:pt x="1284" y="2853"/>
                  </a:lnTo>
                  <a:lnTo>
                    <a:pt x="1322" y="2941"/>
                  </a:lnTo>
                  <a:lnTo>
                    <a:pt x="1366" y="3029"/>
                  </a:lnTo>
                  <a:lnTo>
                    <a:pt x="1412" y="3115"/>
                  </a:lnTo>
                  <a:lnTo>
                    <a:pt x="1464" y="3199"/>
                  </a:lnTo>
                  <a:lnTo>
                    <a:pt x="1520" y="3281"/>
                  </a:lnTo>
                  <a:lnTo>
                    <a:pt x="1550" y="3321"/>
                  </a:lnTo>
                  <a:lnTo>
                    <a:pt x="1580" y="3361"/>
                  </a:lnTo>
                  <a:lnTo>
                    <a:pt x="1612" y="3401"/>
                  </a:lnTo>
                  <a:lnTo>
                    <a:pt x="1644" y="3439"/>
                  </a:lnTo>
                  <a:lnTo>
                    <a:pt x="0" y="5082"/>
                  </a:lnTo>
                  <a:lnTo>
                    <a:pt x="202" y="5284"/>
                  </a:lnTo>
                  <a:close/>
                  <a:moveTo>
                    <a:pt x="4477" y="3343"/>
                  </a:moveTo>
                  <a:lnTo>
                    <a:pt x="4477" y="3343"/>
                  </a:lnTo>
                  <a:lnTo>
                    <a:pt x="4413" y="3403"/>
                  </a:lnTo>
                  <a:lnTo>
                    <a:pt x="4345" y="3461"/>
                  </a:lnTo>
                  <a:lnTo>
                    <a:pt x="4277" y="3517"/>
                  </a:lnTo>
                  <a:lnTo>
                    <a:pt x="4205" y="3567"/>
                  </a:lnTo>
                  <a:lnTo>
                    <a:pt x="4131" y="3613"/>
                  </a:lnTo>
                  <a:lnTo>
                    <a:pt x="4055" y="3657"/>
                  </a:lnTo>
                  <a:lnTo>
                    <a:pt x="3977" y="3697"/>
                  </a:lnTo>
                  <a:lnTo>
                    <a:pt x="3897" y="3731"/>
                  </a:lnTo>
                  <a:lnTo>
                    <a:pt x="3815" y="3763"/>
                  </a:lnTo>
                  <a:lnTo>
                    <a:pt x="3733" y="3791"/>
                  </a:lnTo>
                  <a:lnTo>
                    <a:pt x="3649" y="3813"/>
                  </a:lnTo>
                  <a:lnTo>
                    <a:pt x="3563" y="3833"/>
                  </a:lnTo>
                  <a:lnTo>
                    <a:pt x="3477" y="3847"/>
                  </a:lnTo>
                  <a:lnTo>
                    <a:pt x="3389" y="3859"/>
                  </a:lnTo>
                  <a:lnTo>
                    <a:pt x="3301" y="3865"/>
                  </a:lnTo>
                  <a:lnTo>
                    <a:pt x="3211" y="3867"/>
                  </a:lnTo>
                  <a:lnTo>
                    <a:pt x="3211" y="3867"/>
                  </a:lnTo>
                  <a:lnTo>
                    <a:pt x="3121" y="3865"/>
                  </a:lnTo>
                  <a:lnTo>
                    <a:pt x="3033" y="3859"/>
                  </a:lnTo>
                  <a:lnTo>
                    <a:pt x="2945" y="3847"/>
                  </a:lnTo>
                  <a:lnTo>
                    <a:pt x="2859" y="3833"/>
                  </a:lnTo>
                  <a:lnTo>
                    <a:pt x="2773" y="3813"/>
                  </a:lnTo>
                  <a:lnTo>
                    <a:pt x="2689" y="3791"/>
                  </a:lnTo>
                  <a:lnTo>
                    <a:pt x="2604" y="3763"/>
                  </a:lnTo>
                  <a:lnTo>
                    <a:pt x="2524" y="3731"/>
                  </a:lnTo>
                  <a:lnTo>
                    <a:pt x="2444" y="3697"/>
                  </a:lnTo>
                  <a:lnTo>
                    <a:pt x="2366" y="3657"/>
                  </a:lnTo>
                  <a:lnTo>
                    <a:pt x="2290" y="3613"/>
                  </a:lnTo>
                  <a:lnTo>
                    <a:pt x="2216" y="3567"/>
                  </a:lnTo>
                  <a:lnTo>
                    <a:pt x="2144" y="3517"/>
                  </a:lnTo>
                  <a:lnTo>
                    <a:pt x="2074" y="3461"/>
                  </a:lnTo>
                  <a:lnTo>
                    <a:pt x="2008" y="3403"/>
                  </a:lnTo>
                  <a:lnTo>
                    <a:pt x="1942" y="3343"/>
                  </a:lnTo>
                  <a:lnTo>
                    <a:pt x="1942" y="3343"/>
                  </a:lnTo>
                  <a:lnTo>
                    <a:pt x="1910" y="3307"/>
                  </a:lnTo>
                  <a:lnTo>
                    <a:pt x="1876" y="3273"/>
                  </a:lnTo>
                  <a:lnTo>
                    <a:pt x="1846" y="3237"/>
                  </a:lnTo>
                  <a:lnTo>
                    <a:pt x="1816" y="3201"/>
                  </a:lnTo>
                  <a:lnTo>
                    <a:pt x="1788" y="3165"/>
                  </a:lnTo>
                  <a:lnTo>
                    <a:pt x="1760" y="3127"/>
                  </a:lnTo>
                  <a:lnTo>
                    <a:pt x="1706" y="3051"/>
                  </a:lnTo>
                  <a:lnTo>
                    <a:pt x="1962" y="3051"/>
                  </a:lnTo>
                  <a:lnTo>
                    <a:pt x="2707" y="3051"/>
                  </a:lnTo>
                  <a:lnTo>
                    <a:pt x="2993" y="3051"/>
                  </a:lnTo>
                  <a:lnTo>
                    <a:pt x="3453" y="3051"/>
                  </a:lnTo>
                  <a:lnTo>
                    <a:pt x="3737" y="3051"/>
                  </a:lnTo>
                  <a:lnTo>
                    <a:pt x="4483" y="3051"/>
                  </a:lnTo>
                  <a:lnTo>
                    <a:pt x="4713" y="3051"/>
                  </a:lnTo>
                  <a:lnTo>
                    <a:pt x="4713" y="3051"/>
                  </a:lnTo>
                  <a:lnTo>
                    <a:pt x="4661" y="3127"/>
                  </a:lnTo>
                  <a:lnTo>
                    <a:pt x="4633" y="3165"/>
                  </a:lnTo>
                  <a:lnTo>
                    <a:pt x="4605" y="3201"/>
                  </a:lnTo>
                  <a:lnTo>
                    <a:pt x="4575" y="3237"/>
                  </a:lnTo>
                  <a:lnTo>
                    <a:pt x="4543" y="3273"/>
                  </a:lnTo>
                  <a:lnTo>
                    <a:pt x="4511" y="3307"/>
                  </a:lnTo>
                  <a:lnTo>
                    <a:pt x="4477" y="3343"/>
                  </a:lnTo>
                  <a:lnTo>
                    <a:pt x="4477" y="3343"/>
                  </a:lnTo>
                  <a:close/>
                  <a:moveTo>
                    <a:pt x="2993" y="1481"/>
                  </a:moveTo>
                  <a:lnTo>
                    <a:pt x="2993" y="1201"/>
                  </a:lnTo>
                  <a:lnTo>
                    <a:pt x="3453" y="1201"/>
                  </a:lnTo>
                  <a:lnTo>
                    <a:pt x="3453" y="1867"/>
                  </a:lnTo>
                  <a:lnTo>
                    <a:pt x="3453" y="2765"/>
                  </a:lnTo>
                  <a:lnTo>
                    <a:pt x="2993" y="2765"/>
                  </a:lnTo>
                  <a:lnTo>
                    <a:pt x="2993" y="1481"/>
                  </a:lnTo>
                  <a:close/>
                  <a:moveTo>
                    <a:pt x="4197" y="2765"/>
                  </a:moveTo>
                  <a:lnTo>
                    <a:pt x="3737" y="2765"/>
                  </a:lnTo>
                  <a:lnTo>
                    <a:pt x="3737" y="2151"/>
                  </a:lnTo>
                  <a:lnTo>
                    <a:pt x="4197" y="2151"/>
                  </a:lnTo>
                  <a:lnTo>
                    <a:pt x="4197" y="2765"/>
                  </a:lnTo>
                  <a:close/>
                  <a:moveTo>
                    <a:pt x="2707" y="2765"/>
                  </a:moveTo>
                  <a:lnTo>
                    <a:pt x="2246" y="2765"/>
                  </a:lnTo>
                  <a:lnTo>
                    <a:pt x="2246" y="1765"/>
                  </a:lnTo>
                  <a:lnTo>
                    <a:pt x="2707" y="1765"/>
                  </a:lnTo>
                  <a:lnTo>
                    <a:pt x="2707" y="2765"/>
                  </a:lnTo>
                  <a:close/>
                  <a:moveTo>
                    <a:pt x="1942" y="808"/>
                  </a:moveTo>
                  <a:lnTo>
                    <a:pt x="1942" y="808"/>
                  </a:lnTo>
                  <a:lnTo>
                    <a:pt x="2008" y="748"/>
                  </a:lnTo>
                  <a:lnTo>
                    <a:pt x="2074" y="690"/>
                  </a:lnTo>
                  <a:lnTo>
                    <a:pt x="2144" y="634"/>
                  </a:lnTo>
                  <a:lnTo>
                    <a:pt x="2216" y="584"/>
                  </a:lnTo>
                  <a:lnTo>
                    <a:pt x="2290" y="538"/>
                  </a:lnTo>
                  <a:lnTo>
                    <a:pt x="2366" y="494"/>
                  </a:lnTo>
                  <a:lnTo>
                    <a:pt x="2444" y="454"/>
                  </a:lnTo>
                  <a:lnTo>
                    <a:pt x="2524" y="420"/>
                  </a:lnTo>
                  <a:lnTo>
                    <a:pt x="2604" y="388"/>
                  </a:lnTo>
                  <a:lnTo>
                    <a:pt x="2689" y="360"/>
                  </a:lnTo>
                  <a:lnTo>
                    <a:pt x="2773" y="338"/>
                  </a:lnTo>
                  <a:lnTo>
                    <a:pt x="2859" y="318"/>
                  </a:lnTo>
                  <a:lnTo>
                    <a:pt x="2945" y="304"/>
                  </a:lnTo>
                  <a:lnTo>
                    <a:pt x="3033" y="292"/>
                  </a:lnTo>
                  <a:lnTo>
                    <a:pt x="3121" y="286"/>
                  </a:lnTo>
                  <a:lnTo>
                    <a:pt x="3211" y="284"/>
                  </a:lnTo>
                  <a:lnTo>
                    <a:pt x="3211" y="284"/>
                  </a:lnTo>
                  <a:lnTo>
                    <a:pt x="3301" y="286"/>
                  </a:lnTo>
                  <a:lnTo>
                    <a:pt x="3389" y="292"/>
                  </a:lnTo>
                  <a:lnTo>
                    <a:pt x="3477" y="304"/>
                  </a:lnTo>
                  <a:lnTo>
                    <a:pt x="3563" y="318"/>
                  </a:lnTo>
                  <a:lnTo>
                    <a:pt x="3649" y="338"/>
                  </a:lnTo>
                  <a:lnTo>
                    <a:pt x="3733" y="360"/>
                  </a:lnTo>
                  <a:lnTo>
                    <a:pt x="3815" y="388"/>
                  </a:lnTo>
                  <a:lnTo>
                    <a:pt x="3897" y="420"/>
                  </a:lnTo>
                  <a:lnTo>
                    <a:pt x="3977" y="454"/>
                  </a:lnTo>
                  <a:lnTo>
                    <a:pt x="4055" y="494"/>
                  </a:lnTo>
                  <a:lnTo>
                    <a:pt x="4131" y="538"/>
                  </a:lnTo>
                  <a:lnTo>
                    <a:pt x="4205" y="584"/>
                  </a:lnTo>
                  <a:lnTo>
                    <a:pt x="4277" y="634"/>
                  </a:lnTo>
                  <a:lnTo>
                    <a:pt x="4345" y="690"/>
                  </a:lnTo>
                  <a:lnTo>
                    <a:pt x="4413" y="748"/>
                  </a:lnTo>
                  <a:lnTo>
                    <a:pt x="4477" y="808"/>
                  </a:lnTo>
                  <a:lnTo>
                    <a:pt x="4477" y="808"/>
                  </a:lnTo>
                  <a:lnTo>
                    <a:pt x="4527" y="860"/>
                  </a:lnTo>
                  <a:lnTo>
                    <a:pt x="4573" y="910"/>
                  </a:lnTo>
                  <a:lnTo>
                    <a:pt x="4615" y="964"/>
                  </a:lnTo>
                  <a:lnTo>
                    <a:pt x="4657" y="1017"/>
                  </a:lnTo>
                  <a:lnTo>
                    <a:pt x="4697" y="1073"/>
                  </a:lnTo>
                  <a:lnTo>
                    <a:pt x="4733" y="1129"/>
                  </a:lnTo>
                  <a:lnTo>
                    <a:pt x="4767" y="1187"/>
                  </a:lnTo>
                  <a:lnTo>
                    <a:pt x="4799" y="1245"/>
                  </a:lnTo>
                  <a:lnTo>
                    <a:pt x="4829" y="1305"/>
                  </a:lnTo>
                  <a:lnTo>
                    <a:pt x="4855" y="1365"/>
                  </a:lnTo>
                  <a:lnTo>
                    <a:pt x="4881" y="1427"/>
                  </a:lnTo>
                  <a:lnTo>
                    <a:pt x="4903" y="1489"/>
                  </a:lnTo>
                  <a:lnTo>
                    <a:pt x="4923" y="1551"/>
                  </a:lnTo>
                  <a:lnTo>
                    <a:pt x="4941" y="1613"/>
                  </a:lnTo>
                  <a:lnTo>
                    <a:pt x="4957" y="1677"/>
                  </a:lnTo>
                  <a:lnTo>
                    <a:pt x="4971" y="1741"/>
                  </a:lnTo>
                  <a:lnTo>
                    <a:pt x="4981" y="1805"/>
                  </a:lnTo>
                  <a:lnTo>
                    <a:pt x="4989" y="1869"/>
                  </a:lnTo>
                  <a:lnTo>
                    <a:pt x="4995" y="1935"/>
                  </a:lnTo>
                  <a:lnTo>
                    <a:pt x="4999" y="1999"/>
                  </a:lnTo>
                  <a:lnTo>
                    <a:pt x="5001" y="2065"/>
                  </a:lnTo>
                  <a:lnTo>
                    <a:pt x="5001" y="2129"/>
                  </a:lnTo>
                  <a:lnTo>
                    <a:pt x="4997" y="2195"/>
                  </a:lnTo>
                  <a:lnTo>
                    <a:pt x="4991" y="2259"/>
                  </a:lnTo>
                  <a:lnTo>
                    <a:pt x="4983" y="2325"/>
                  </a:lnTo>
                  <a:lnTo>
                    <a:pt x="4973" y="2389"/>
                  </a:lnTo>
                  <a:lnTo>
                    <a:pt x="4961" y="2453"/>
                  </a:lnTo>
                  <a:lnTo>
                    <a:pt x="4947" y="2517"/>
                  </a:lnTo>
                  <a:lnTo>
                    <a:pt x="4929" y="2579"/>
                  </a:lnTo>
                  <a:lnTo>
                    <a:pt x="4909" y="2643"/>
                  </a:lnTo>
                  <a:lnTo>
                    <a:pt x="4887" y="2705"/>
                  </a:lnTo>
                  <a:lnTo>
                    <a:pt x="4863" y="2765"/>
                  </a:lnTo>
                  <a:lnTo>
                    <a:pt x="4483" y="2765"/>
                  </a:lnTo>
                  <a:lnTo>
                    <a:pt x="4483" y="1867"/>
                  </a:lnTo>
                  <a:lnTo>
                    <a:pt x="3737" y="1867"/>
                  </a:lnTo>
                  <a:lnTo>
                    <a:pt x="3737" y="916"/>
                  </a:lnTo>
                  <a:lnTo>
                    <a:pt x="2707" y="916"/>
                  </a:lnTo>
                  <a:lnTo>
                    <a:pt x="2707" y="1481"/>
                  </a:lnTo>
                  <a:lnTo>
                    <a:pt x="1962" y="1481"/>
                  </a:lnTo>
                  <a:lnTo>
                    <a:pt x="1962" y="2765"/>
                  </a:lnTo>
                  <a:lnTo>
                    <a:pt x="1558" y="2765"/>
                  </a:lnTo>
                  <a:lnTo>
                    <a:pt x="1558" y="2765"/>
                  </a:lnTo>
                  <a:lnTo>
                    <a:pt x="1532" y="2705"/>
                  </a:lnTo>
                  <a:lnTo>
                    <a:pt x="1510" y="2643"/>
                  </a:lnTo>
                  <a:lnTo>
                    <a:pt x="1492" y="2579"/>
                  </a:lnTo>
                  <a:lnTo>
                    <a:pt x="1474" y="2517"/>
                  </a:lnTo>
                  <a:lnTo>
                    <a:pt x="1460" y="2453"/>
                  </a:lnTo>
                  <a:lnTo>
                    <a:pt x="1446" y="2389"/>
                  </a:lnTo>
                  <a:lnTo>
                    <a:pt x="1436" y="2325"/>
                  </a:lnTo>
                  <a:lnTo>
                    <a:pt x="1428" y="2259"/>
                  </a:lnTo>
                  <a:lnTo>
                    <a:pt x="1424" y="2195"/>
                  </a:lnTo>
                  <a:lnTo>
                    <a:pt x="1420" y="2129"/>
                  </a:lnTo>
                  <a:lnTo>
                    <a:pt x="1420" y="2065"/>
                  </a:lnTo>
                  <a:lnTo>
                    <a:pt x="1420" y="1999"/>
                  </a:lnTo>
                  <a:lnTo>
                    <a:pt x="1424" y="1935"/>
                  </a:lnTo>
                  <a:lnTo>
                    <a:pt x="1430" y="1869"/>
                  </a:lnTo>
                  <a:lnTo>
                    <a:pt x="1440" y="1805"/>
                  </a:lnTo>
                  <a:lnTo>
                    <a:pt x="1450" y="1741"/>
                  </a:lnTo>
                  <a:lnTo>
                    <a:pt x="1464" y="1677"/>
                  </a:lnTo>
                  <a:lnTo>
                    <a:pt x="1478" y="1613"/>
                  </a:lnTo>
                  <a:lnTo>
                    <a:pt x="1496" y="1551"/>
                  </a:lnTo>
                  <a:lnTo>
                    <a:pt x="1516" y="1489"/>
                  </a:lnTo>
                  <a:lnTo>
                    <a:pt x="1540" y="1427"/>
                  </a:lnTo>
                  <a:lnTo>
                    <a:pt x="1564" y="1365"/>
                  </a:lnTo>
                  <a:lnTo>
                    <a:pt x="1592" y="1305"/>
                  </a:lnTo>
                  <a:lnTo>
                    <a:pt x="1622" y="1245"/>
                  </a:lnTo>
                  <a:lnTo>
                    <a:pt x="1654" y="1187"/>
                  </a:lnTo>
                  <a:lnTo>
                    <a:pt x="1688" y="1129"/>
                  </a:lnTo>
                  <a:lnTo>
                    <a:pt x="1724" y="1073"/>
                  </a:lnTo>
                  <a:lnTo>
                    <a:pt x="1764" y="1017"/>
                  </a:lnTo>
                  <a:lnTo>
                    <a:pt x="1804" y="964"/>
                  </a:lnTo>
                  <a:lnTo>
                    <a:pt x="1848" y="910"/>
                  </a:lnTo>
                  <a:lnTo>
                    <a:pt x="1894" y="860"/>
                  </a:lnTo>
                  <a:lnTo>
                    <a:pt x="1942" y="808"/>
                  </a:lnTo>
                  <a:lnTo>
                    <a:pt x="1942" y="8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grpSp>
      <p:grpSp>
        <p:nvGrpSpPr>
          <p:cNvPr id="15" name="Group 169"/>
          <p:cNvGrpSpPr>
            <a:grpSpLocks noChangeAspect="1"/>
          </p:cNvGrpSpPr>
          <p:nvPr/>
        </p:nvGrpSpPr>
        <p:grpSpPr bwMode="auto">
          <a:xfrm>
            <a:off x="3469953" y="1385598"/>
            <a:ext cx="835657" cy="835531"/>
            <a:chOff x="986" y="0"/>
            <a:chExt cx="6682" cy="6681"/>
          </a:xfrm>
          <a:solidFill>
            <a:schemeClr val="accent1"/>
          </a:solidFill>
        </p:grpSpPr>
        <p:sp>
          <p:nvSpPr>
            <p:cNvPr id="16" name="Freeform 170"/>
            <p:cNvSpPr>
              <a:spLocks noEditPoints="1"/>
            </p:cNvSpPr>
            <p:nvPr/>
          </p:nvSpPr>
          <p:spPr bwMode="auto">
            <a:xfrm>
              <a:off x="986" y="0"/>
              <a:ext cx="6682" cy="6681"/>
            </a:xfrm>
            <a:custGeom>
              <a:avLst/>
              <a:gdLst>
                <a:gd name="T0" fmla="*/ 0 w 6682"/>
                <a:gd name="T1" fmla="*/ 0 h 6681"/>
                <a:gd name="T2" fmla="*/ 0 w 6682"/>
                <a:gd name="T3" fmla="*/ 6681 h 6681"/>
                <a:gd name="T4" fmla="*/ 6682 w 6682"/>
                <a:gd name="T5" fmla="*/ 6681 h 6681"/>
                <a:gd name="T6" fmla="*/ 6682 w 6682"/>
                <a:gd name="T7" fmla="*/ 0 h 6681"/>
                <a:gd name="T8" fmla="*/ 0 w 6682"/>
                <a:gd name="T9" fmla="*/ 0 h 6681"/>
                <a:gd name="T10" fmla="*/ 1774 w 6682"/>
                <a:gd name="T11" fmla="*/ 286 h 6681"/>
                <a:gd name="T12" fmla="*/ 1774 w 6682"/>
                <a:gd name="T13" fmla="*/ 2846 h 6681"/>
                <a:gd name="T14" fmla="*/ 286 w 6682"/>
                <a:gd name="T15" fmla="*/ 2846 h 6681"/>
                <a:gd name="T16" fmla="*/ 286 w 6682"/>
                <a:gd name="T17" fmla="*/ 286 h 6681"/>
                <a:gd name="T18" fmla="*/ 1774 w 6682"/>
                <a:gd name="T19" fmla="*/ 286 h 6681"/>
                <a:gd name="T20" fmla="*/ 286 w 6682"/>
                <a:gd name="T21" fmla="*/ 4989 h 6681"/>
                <a:gd name="T22" fmla="*/ 486 w 6682"/>
                <a:gd name="T23" fmla="*/ 4989 h 6681"/>
                <a:gd name="T24" fmla="*/ 486 w 6682"/>
                <a:gd name="T25" fmla="*/ 4703 h 6681"/>
                <a:gd name="T26" fmla="*/ 286 w 6682"/>
                <a:gd name="T27" fmla="*/ 4703 h 6681"/>
                <a:gd name="T28" fmla="*/ 286 w 6682"/>
                <a:gd name="T29" fmla="*/ 3132 h 6681"/>
                <a:gd name="T30" fmla="*/ 2060 w 6682"/>
                <a:gd name="T31" fmla="*/ 3132 h 6681"/>
                <a:gd name="T32" fmla="*/ 2060 w 6682"/>
                <a:gd name="T33" fmla="*/ 286 h 6681"/>
                <a:gd name="T34" fmla="*/ 6396 w 6682"/>
                <a:gd name="T35" fmla="*/ 286 h 6681"/>
                <a:gd name="T36" fmla="*/ 6396 w 6682"/>
                <a:gd name="T37" fmla="*/ 3539 h 6681"/>
                <a:gd name="T38" fmla="*/ 4724 w 6682"/>
                <a:gd name="T39" fmla="*/ 3539 h 6681"/>
                <a:gd name="T40" fmla="*/ 4724 w 6682"/>
                <a:gd name="T41" fmla="*/ 6397 h 6681"/>
                <a:gd name="T42" fmla="*/ 286 w 6682"/>
                <a:gd name="T43" fmla="*/ 6397 h 6681"/>
                <a:gd name="T44" fmla="*/ 286 w 6682"/>
                <a:gd name="T45" fmla="*/ 4989 h 6681"/>
                <a:gd name="T46" fmla="*/ 5008 w 6682"/>
                <a:gd name="T47" fmla="*/ 6397 h 6681"/>
                <a:gd name="T48" fmla="*/ 5008 w 6682"/>
                <a:gd name="T49" fmla="*/ 3825 h 6681"/>
                <a:gd name="T50" fmla="*/ 6396 w 6682"/>
                <a:gd name="T51" fmla="*/ 3825 h 6681"/>
                <a:gd name="T52" fmla="*/ 6396 w 6682"/>
                <a:gd name="T53" fmla="*/ 6397 h 6681"/>
                <a:gd name="T54" fmla="*/ 5008 w 6682"/>
                <a:gd name="T55" fmla="*/ 6397 h 6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82" h="6681">
                  <a:moveTo>
                    <a:pt x="0" y="0"/>
                  </a:moveTo>
                  <a:lnTo>
                    <a:pt x="0" y="6681"/>
                  </a:lnTo>
                  <a:lnTo>
                    <a:pt x="6682" y="6681"/>
                  </a:lnTo>
                  <a:lnTo>
                    <a:pt x="6682" y="0"/>
                  </a:lnTo>
                  <a:lnTo>
                    <a:pt x="0" y="0"/>
                  </a:lnTo>
                  <a:close/>
                  <a:moveTo>
                    <a:pt x="1774" y="286"/>
                  </a:moveTo>
                  <a:lnTo>
                    <a:pt x="1774" y="2846"/>
                  </a:lnTo>
                  <a:lnTo>
                    <a:pt x="286" y="2846"/>
                  </a:lnTo>
                  <a:lnTo>
                    <a:pt x="286" y="286"/>
                  </a:lnTo>
                  <a:lnTo>
                    <a:pt x="1774" y="286"/>
                  </a:lnTo>
                  <a:close/>
                  <a:moveTo>
                    <a:pt x="286" y="4989"/>
                  </a:moveTo>
                  <a:lnTo>
                    <a:pt x="486" y="4989"/>
                  </a:lnTo>
                  <a:lnTo>
                    <a:pt x="486" y="4703"/>
                  </a:lnTo>
                  <a:lnTo>
                    <a:pt x="286" y="4703"/>
                  </a:lnTo>
                  <a:lnTo>
                    <a:pt x="286" y="3132"/>
                  </a:lnTo>
                  <a:lnTo>
                    <a:pt x="2060" y="3132"/>
                  </a:lnTo>
                  <a:lnTo>
                    <a:pt x="2060" y="286"/>
                  </a:lnTo>
                  <a:lnTo>
                    <a:pt x="6396" y="286"/>
                  </a:lnTo>
                  <a:lnTo>
                    <a:pt x="6396" y="3539"/>
                  </a:lnTo>
                  <a:lnTo>
                    <a:pt x="4724" y="3539"/>
                  </a:lnTo>
                  <a:lnTo>
                    <a:pt x="4724" y="6397"/>
                  </a:lnTo>
                  <a:lnTo>
                    <a:pt x="286" y="6397"/>
                  </a:lnTo>
                  <a:lnTo>
                    <a:pt x="286" y="4989"/>
                  </a:lnTo>
                  <a:close/>
                  <a:moveTo>
                    <a:pt x="5008" y="6397"/>
                  </a:moveTo>
                  <a:lnTo>
                    <a:pt x="5008" y="3825"/>
                  </a:lnTo>
                  <a:lnTo>
                    <a:pt x="6396" y="3825"/>
                  </a:lnTo>
                  <a:lnTo>
                    <a:pt x="6396" y="6397"/>
                  </a:lnTo>
                  <a:lnTo>
                    <a:pt x="5008" y="63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17" name="Rectangle 171"/>
            <p:cNvSpPr>
              <a:spLocks noChangeArrowheads="1"/>
            </p:cNvSpPr>
            <p:nvPr/>
          </p:nvSpPr>
          <p:spPr bwMode="auto">
            <a:xfrm>
              <a:off x="2328" y="4703"/>
              <a:ext cx="284" cy="28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18" name="Rectangle 172"/>
            <p:cNvSpPr>
              <a:spLocks noChangeArrowheads="1"/>
            </p:cNvSpPr>
            <p:nvPr/>
          </p:nvSpPr>
          <p:spPr bwMode="auto">
            <a:xfrm>
              <a:off x="2898" y="4703"/>
              <a:ext cx="284" cy="28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19" name="Rectangle 173"/>
            <p:cNvSpPr>
              <a:spLocks noChangeArrowheads="1"/>
            </p:cNvSpPr>
            <p:nvPr/>
          </p:nvSpPr>
          <p:spPr bwMode="auto">
            <a:xfrm>
              <a:off x="3466" y="4703"/>
              <a:ext cx="286" cy="28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0" name="Rectangle 174"/>
            <p:cNvSpPr>
              <a:spLocks noChangeArrowheads="1"/>
            </p:cNvSpPr>
            <p:nvPr/>
          </p:nvSpPr>
          <p:spPr bwMode="auto">
            <a:xfrm>
              <a:off x="1758" y="4703"/>
              <a:ext cx="284" cy="28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1" name="Rectangle 175"/>
            <p:cNvSpPr>
              <a:spLocks noChangeArrowheads="1"/>
            </p:cNvSpPr>
            <p:nvPr/>
          </p:nvSpPr>
          <p:spPr bwMode="auto">
            <a:xfrm>
              <a:off x="5586" y="1694"/>
              <a:ext cx="284" cy="28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2" name="Rectangle 176"/>
            <p:cNvSpPr>
              <a:spLocks noChangeArrowheads="1"/>
            </p:cNvSpPr>
            <p:nvPr/>
          </p:nvSpPr>
          <p:spPr bwMode="auto">
            <a:xfrm>
              <a:off x="4216" y="2604"/>
              <a:ext cx="286" cy="28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3" name="Rectangle 177"/>
            <p:cNvSpPr>
              <a:spLocks noChangeArrowheads="1"/>
            </p:cNvSpPr>
            <p:nvPr/>
          </p:nvSpPr>
          <p:spPr bwMode="auto">
            <a:xfrm>
              <a:off x="4216" y="2034"/>
              <a:ext cx="286" cy="28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4" name="Rectangle 178"/>
            <p:cNvSpPr>
              <a:spLocks noChangeArrowheads="1"/>
            </p:cNvSpPr>
            <p:nvPr/>
          </p:nvSpPr>
          <p:spPr bwMode="auto">
            <a:xfrm>
              <a:off x="4446" y="1694"/>
              <a:ext cx="284" cy="28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5" name="Rectangle 179"/>
            <p:cNvSpPr>
              <a:spLocks noChangeArrowheads="1"/>
            </p:cNvSpPr>
            <p:nvPr/>
          </p:nvSpPr>
          <p:spPr bwMode="auto">
            <a:xfrm>
              <a:off x="4036" y="4703"/>
              <a:ext cx="286" cy="28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6" name="Rectangle 180"/>
            <p:cNvSpPr>
              <a:spLocks noChangeArrowheads="1"/>
            </p:cNvSpPr>
            <p:nvPr/>
          </p:nvSpPr>
          <p:spPr bwMode="auto">
            <a:xfrm>
              <a:off x="5016" y="1694"/>
              <a:ext cx="284" cy="28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7" name="Rectangle 181"/>
            <p:cNvSpPr>
              <a:spLocks noChangeArrowheads="1"/>
            </p:cNvSpPr>
            <p:nvPr/>
          </p:nvSpPr>
          <p:spPr bwMode="auto">
            <a:xfrm>
              <a:off x="4216" y="3745"/>
              <a:ext cx="286" cy="28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8" name="Rectangle 182"/>
            <p:cNvSpPr>
              <a:spLocks noChangeArrowheads="1"/>
            </p:cNvSpPr>
            <p:nvPr/>
          </p:nvSpPr>
          <p:spPr bwMode="auto">
            <a:xfrm>
              <a:off x="4216" y="3174"/>
              <a:ext cx="286" cy="28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9" name="Rectangle 183"/>
            <p:cNvSpPr>
              <a:spLocks noChangeArrowheads="1"/>
            </p:cNvSpPr>
            <p:nvPr/>
          </p:nvSpPr>
          <p:spPr bwMode="auto">
            <a:xfrm>
              <a:off x="4216" y="4313"/>
              <a:ext cx="286" cy="28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30" name="Freeform 184"/>
            <p:cNvSpPr>
              <a:spLocks noEditPoints="1"/>
            </p:cNvSpPr>
            <p:nvPr/>
          </p:nvSpPr>
          <p:spPr bwMode="auto">
            <a:xfrm>
              <a:off x="5958" y="1166"/>
              <a:ext cx="910" cy="1404"/>
            </a:xfrm>
            <a:custGeom>
              <a:avLst/>
              <a:gdLst>
                <a:gd name="T0" fmla="*/ 202 w 910"/>
                <a:gd name="T1" fmla="*/ 1404 h 1404"/>
                <a:gd name="T2" fmla="*/ 910 w 910"/>
                <a:gd name="T3" fmla="*/ 696 h 1404"/>
                <a:gd name="T4" fmla="*/ 214 w 910"/>
                <a:gd name="T5" fmla="*/ 0 h 1404"/>
                <a:gd name="T6" fmla="*/ 14 w 910"/>
                <a:gd name="T7" fmla="*/ 202 h 1404"/>
                <a:gd name="T8" fmla="*/ 340 w 910"/>
                <a:gd name="T9" fmla="*/ 528 h 1404"/>
                <a:gd name="T10" fmla="*/ 198 w 910"/>
                <a:gd name="T11" fmla="*/ 528 h 1404"/>
                <a:gd name="T12" fmla="*/ 198 w 910"/>
                <a:gd name="T13" fmla="*/ 812 h 1404"/>
                <a:gd name="T14" fmla="*/ 390 w 910"/>
                <a:gd name="T15" fmla="*/ 812 h 1404"/>
                <a:gd name="T16" fmla="*/ 0 w 910"/>
                <a:gd name="T17" fmla="*/ 1202 h 1404"/>
                <a:gd name="T18" fmla="*/ 202 w 910"/>
                <a:gd name="T19" fmla="*/ 1404 h 1404"/>
                <a:gd name="T20" fmla="*/ 482 w 910"/>
                <a:gd name="T21" fmla="*/ 670 h 1404"/>
                <a:gd name="T22" fmla="*/ 508 w 910"/>
                <a:gd name="T23" fmla="*/ 696 h 1404"/>
                <a:gd name="T24" fmla="*/ 482 w 910"/>
                <a:gd name="T25" fmla="*/ 720 h 1404"/>
                <a:gd name="T26" fmla="*/ 482 w 910"/>
                <a:gd name="T27" fmla="*/ 670 h 1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10" h="1404">
                  <a:moveTo>
                    <a:pt x="202" y="1404"/>
                  </a:moveTo>
                  <a:lnTo>
                    <a:pt x="910" y="696"/>
                  </a:lnTo>
                  <a:lnTo>
                    <a:pt x="214" y="0"/>
                  </a:lnTo>
                  <a:lnTo>
                    <a:pt x="14" y="202"/>
                  </a:lnTo>
                  <a:lnTo>
                    <a:pt x="340" y="528"/>
                  </a:lnTo>
                  <a:lnTo>
                    <a:pt x="198" y="528"/>
                  </a:lnTo>
                  <a:lnTo>
                    <a:pt x="198" y="812"/>
                  </a:lnTo>
                  <a:lnTo>
                    <a:pt x="390" y="812"/>
                  </a:lnTo>
                  <a:lnTo>
                    <a:pt x="0" y="1202"/>
                  </a:lnTo>
                  <a:lnTo>
                    <a:pt x="202" y="1404"/>
                  </a:lnTo>
                  <a:close/>
                  <a:moveTo>
                    <a:pt x="482" y="670"/>
                  </a:moveTo>
                  <a:lnTo>
                    <a:pt x="508" y="696"/>
                  </a:lnTo>
                  <a:lnTo>
                    <a:pt x="482" y="720"/>
                  </a:lnTo>
                  <a:lnTo>
                    <a:pt x="482" y="6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grpSp>
      <p:sp>
        <p:nvSpPr>
          <p:cNvPr id="31" name="Rectangle 30"/>
          <p:cNvSpPr/>
          <p:nvPr/>
        </p:nvSpPr>
        <p:spPr>
          <a:xfrm>
            <a:off x="405626" y="842630"/>
            <a:ext cx="8406190" cy="276999"/>
          </a:xfrm>
          <a:prstGeom prst="rect">
            <a:avLst/>
          </a:prstGeom>
        </p:spPr>
        <p:txBody>
          <a:bodyPr wrap="square">
            <a:spAutoFit/>
          </a:bodyPr>
          <a:lstStyle/>
          <a:p>
            <a:pPr defTabSz="914378">
              <a:defRPr/>
            </a:pPr>
            <a:r>
              <a:rPr lang="en-US" sz="1200" b="1" i="1" dirty="0" smtClean="0">
                <a:solidFill>
                  <a:srgbClr val="D31145"/>
                </a:solidFill>
                <a:latin typeface="Georgia"/>
              </a:rPr>
              <a:t>3 Trends of Keys Change Drives</a:t>
            </a:r>
            <a:endParaRPr lang="en-US" sz="1200" i="1" dirty="0">
              <a:solidFill>
                <a:srgbClr val="D31145"/>
              </a:solidFill>
              <a:latin typeface="Georgia"/>
            </a:endParaRPr>
          </a:p>
        </p:txBody>
      </p:sp>
      <p:sp>
        <p:nvSpPr>
          <p:cNvPr id="35" name="TextBox 34"/>
          <p:cNvSpPr txBox="1"/>
          <p:nvPr/>
        </p:nvSpPr>
        <p:spPr>
          <a:xfrm>
            <a:off x="6294168" y="2789266"/>
            <a:ext cx="2737405" cy="1754326"/>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kern="0" dirty="0">
                <a:latin typeface="+mj-lt"/>
              </a:rPr>
              <a:t>The daily activities are very intensive with resource-intensive tasks such as benefits, payroll, recruitment, compliance and </a:t>
            </a:r>
            <a:r>
              <a:rPr lang="en-US" sz="1200" kern="0" dirty="0" err="1">
                <a:latin typeface="+mj-lt"/>
              </a:rPr>
              <a:t>offboarding</a:t>
            </a:r>
            <a:r>
              <a:rPr lang="en-US" sz="1200" kern="0" dirty="0">
                <a:latin typeface="+mj-lt"/>
              </a:rPr>
              <a:t> management. Robotics and automation can be used by HR to simplify operations and increase the contribution to global business goals.</a:t>
            </a:r>
            <a:endParaRPr lang="en-US" sz="1200" kern="0" dirty="0">
              <a:latin typeface="+mj-lt"/>
            </a:endParaRPr>
          </a:p>
        </p:txBody>
      </p:sp>
      <p:sp>
        <p:nvSpPr>
          <p:cNvPr id="37" name="TextBox 36"/>
          <p:cNvSpPr txBox="1"/>
          <p:nvPr/>
        </p:nvSpPr>
        <p:spPr>
          <a:xfrm>
            <a:off x="3271063" y="2789266"/>
            <a:ext cx="2682812" cy="1569660"/>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kern="0" dirty="0">
                <a:latin typeface="+mj-lt"/>
              </a:rPr>
              <a:t>AI has the ability to improve virtually every industry and nearly every company activity and process. AI tech also automates workflow and improves productivity by helping staff and business owners make critical analytics-backed decisions.</a:t>
            </a:r>
            <a:endParaRPr lang="en-US" sz="1200" kern="0" dirty="0">
              <a:latin typeface="+mj-lt"/>
            </a:endParaRPr>
          </a:p>
        </p:txBody>
      </p:sp>
    </p:spTree>
    <p:extLst>
      <p:ext uri="{BB962C8B-B14F-4D97-AF65-F5344CB8AC3E}">
        <p14:creationId xmlns:p14="http://schemas.microsoft.com/office/powerpoint/2010/main" val="35738078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2.2 </a:t>
            </a:r>
            <a:r>
              <a:rPr lang="en-US" dirty="0"/>
              <a:t>Keys Change </a:t>
            </a:r>
            <a:r>
              <a:rPr lang="en-US" dirty="0" smtClean="0"/>
              <a:t>Drivers – Analytics</a:t>
            </a:r>
            <a:endParaRPr lang="en-US" dirty="0"/>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11</a:t>
            </a:fld>
            <a:endParaRPr lang="en-US" dirty="0"/>
          </a:p>
        </p:txBody>
      </p:sp>
      <p:sp>
        <p:nvSpPr>
          <p:cNvPr id="6" name="Rectangle 5"/>
          <p:cNvSpPr/>
          <p:nvPr/>
        </p:nvSpPr>
        <p:spPr>
          <a:xfrm>
            <a:off x="405626" y="842631"/>
            <a:ext cx="4271882" cy="276999"/>
          </a:xfrm>
          <a:prstGeom prst="rect">
            <a:avLst/>
          </a:prstGeom>
        </p:spPr>
        <p:txBody>
          <a:bodyPr wrap="square">
            <a:spAutoFit/>
          </a:bodyPr>
          <a:lstStyle/>
          <a:p>
            <a:pPr defTabSz="914378">
              <a:defRPr/>
            </a:pPr>
            <a:r>
              <a:rPr lang="en-US" sz="1200" b="1" i="1" dirty="0">
                <a:solidFill>
                  <a:srgbClr val="D31145"/>
                </a:solidFill>
                <a:latin typeface="Georgia"/>
              </a:rPr>
              <a:t>How HR functions benefit from </a:t>
            </a:r>
            <a:r>
              <a:rPr lang="en-US" sz="1200" b="1" i="1" dirty="0" smtClean="0">
                <a:solidFill>
                  <a:srgbClr val="D31145"/>
                </a:solidFill>
                <a:latin typeface="Georgia"/>
              </a:rPr>
              <a:t>Analytics?</a:t>
            </a:r>
            <a:endParaRPr lang="en-US" sz="1200" i="1" dirty="0">
              <a:solidFill>
                <a:srgbClr val="D31145"/>
              </a:solidFill>
              <a:latin typeface="Georgia"/>
            </a:endParaRPr>
          </a:p>
        </p:txBody>
      </p:sp>
      <p:sp>
        <p:nvSpPr>
          <p:cNvPr id="7" name="TextBox 6"/>
          <p:cNvSpPr txBox="1"/>
          <p:nvPr/>
        </p:nvSpPr>
        <p:spPr>
          <a:xfrm>
            <a:off x="334804" y="2151949"/>
            <a:ext cx="4202027" cy="3062377"/>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Talent Acquisition</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In order to determine how many people had the skills required for critical positions, the local talent pool was evaluated outside the organization</a:t>
            </a:r>
            <a:r>
              <a:rPr lang="en-US" sz="1200" kern="0" dirty="0" smtClean="0">
                <a:latin typeface="+mj-lt"/>
              </a:rPr>
              <a:t>.</a:t>
            </a:r>
          </a:p>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Example </a:t>
            </a:r>
            <a:r>
              <a:rPr lang="en-US" sz="1200" b="1" kern="0" dirty="0" smtClean="0">
                <a:latin typeface="+mj-lt"/>
              </a:rPr>
              <a:t>in Lane Crawford</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Use of quantitative information for workers in organizations with a clear </a:t>
            </a:r>
            <a:r>
              <a:rPr lang="en-US" sz="1200" kern="0" dirty="0" err="1">
                <a:latin typeface="+mj-lt"/>
              </a:rPr>
              <a:t>IoT</a:t>
            </a:r>
            <a:r>
              <a:rPr lang="en-US" sz="1200" kern="0" dirty="0">
                <a:latin typeface="+mj-lt"/>
              </a:rPr>
              <a:t> presence in order to determine the credentials that were necessary to </a:t>
            </a:r>
            <a:r>
              <a:rPr lang="en-US" sz="1200" kern="0" dirty="0" smtClean="0">
                <a:latin typeface="+mj-lt"/>
              </a:rPr>
              <a:t>succeed.</a:t>
            </a:r>
            <a:endParaRPr lang="en-US" sz="1200" kern="0" dirty="0" smtClean="0">
              <a:latin typeface="+mj-lt"/>
            </a:endParaRP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Determine which universities can provide talented employees to meet long-term demand and develop the talent </a:t>
            </a:r>
            <a:r>
              <a:rPr lang="en-US" sz="1200" kern="0" dirty="0" smtClean="0">
                <a:latin typeface="+mj-lt"/>
              </a:rPr>
              <a:t>pipeline.</a:t>
            </a:r>
            <a:endParaRPr lang="en-US" sz="1200" kern="0" dirty="0" smtClean="0">
              <a:latin typeface="+mj-lt"/>
            </a:endParaRPr>
          </a:p>
          <a:p>
            <a:pPr marL="171450" indent="-171450" defTabSz="914378">
              <a:spcAft>
                <a:spcPts val="600"/>
              </a:spcAft>
              <a:buFont typeface="Arial" panose="020B0604020202020204" pitchFamily="34" charset="0"/>
              <a:buChar char="•"/>
              <a:tabLst>
                <a:tab pos="1797005" algn="l"/>
              </a:tabLst>
              <a:defRPr/>
            </a:pPr>
            <a:endParaRPr lang="en-US" sz="1200" kern="0" dirty="0">
              <a:latin typeface="+mj-lt"/>
            </a:endParaRPr>
          </a:p>
        </p:txBody>
      </p:sp>
      <p:sp>
        <p:nvSpPr>
          <p:cNvPr id="9" name="Rectangle 8"/>
          <p:cNvSpPr/>
          <p:nvPr/>
        </p:nvSpPr>
        <p:spPr>
          <a:xfrm>
            <a:off x="405626" y="1119630"/>
            <a:ext cx="8406190" cy="276999"/>
          </a:xfrm>
          <a:prstGeom prst="rect">
            <a:avLst/>
          </a:prstGeom>
        </p:spPr>
        <p:txBody>
          <a:bodyPr wrap="square">
            <a:spAutoFit/>
          </a:bodyPr>
          <a:lstStyle/>
          <a:p>
            <a:r>
              <a:rPr lang="en-US" sz="1200" dirty="0">
                <a:solidFill>
                  <a:srgbClr val="333333"/>
                </a:solidFill>
                <a:latin typeface="+mj-lt"/>
              </a:rPr>
              <a:t>To acquire and retain best talent during M&amp;A with data-driven decision-making using advanced analytics.</a:t>
            </a:r>
            <a:endParaRPr lang="en-US" sz="1200" dirty="0">
              <a:latin typeface="+mj-lt"/>
            </a:endParaRPr>
          </a:p>
        </p:txBody>
      </p:sp>
      <p:grpSp>
        <p:nvGrpSpPr>
          <p:cNvPr id="16" name="Group 15"/>
          <p:cNvGrpSpPr/>
          <p:nvPr/>
        </p:nvGrpSpPr>
        <p:grpSpPr>
          <a:xfrm>
            <a:off x="2018480" y="1578476"/>
            <a:ext cx="523087" cy="523008"/>
            <a:chOff x="4325112" y="2272755"/>
            <a:chExt cx="720108" cy="720000"/>
          </a:xfrm>
          <a:solidFill>
            <a:schemeClr val="tx2"/>
          </a:solidFill>
        </p:grpSpPr>
        <p:sp>
          <p:nvSpPr>
            <p:cNvPr id="17" name="Freeform 22"/>
            <p:cNvSpPr>
              <a:spLocks noEditPoints="1"/>
            </p:cNvSpPr>
            <p:nvPr/>
          </p:nvSpPr>
          <p:spPr bwMode="auto">
            <a:xfrm>
              <a:off x="4325112" y="2272755"/>
              <a:ext cx="720108" cy="720000"/>
            </a:xfrm>
            <a:custGeom>
              <a:avLst/>
              <a:gdLst>
                <a:gd name="T0" fmla="*/ 0 w 6696"/>
                <a:gd name="T1" fmla="*/ 0 h 6695"/>
                <a:gd name="T2" fmla="*/ 0 w 6696"/>
                <a:gd name="T3" fmla="*/ 6695 h 6695"/>
                <a:gd name="T4" fmla="*/ 6696 w 6696"/>
                <a:gd name="T5" fmla="*/ 6695 h 6695"/>
                <a:gd name="T6" fmla="*/ 6696 w 6696"/>
                <a:gd name="T7" fmla="*/ 0 h 6695"/>
                <a:gd name="T8" fmla="*/ 0 w 6696"/>
                <a:gd name="T9" fmla="*/ 0 h 6695"/>
                <a:gd name="T10" fmla="*/ 6410 w 6696"/>
                <a:gd name="T11" fmla="*/ 6411 h 6695"/>
                <a:gd name="T12" fmla="*/ 284 w 6696"/>
                <a:gd name="T13" fmla="*/ 6411 h 6695"/>
                <a:gd name="T14" fmla="*/ 284 w 6696"/>
                <a:gd name="T15" fmla="*/ 286 h 6695"/>
                <a:gd name="T16" fmla="*/ 6410 w 6696"/>
                <a:gd name="T17" fmla="*/ 286 h 6695"/>
                <a:gd name="T18" fmla="*/ 6410 w 6696"/>
                <a:gd name="T19" fmla="*/ 6411 h 6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96" h="6695">
                  <a:moveTo>
                    <a:pt x="0" y="0"/>
                  </a:moveTo>
                  <a:lnTo>
                    <a:pt x="0" y="6695"/>
                  </a:lnTo>
                  <a:lnTo>
                    <a:pt x="6696" y="6695"/>
                  </a:lnTo>
                  <a:lnTo>
                    <a:pt x="6696" y="0"/>
                  </a:lnTo>
                  <a:lnTo>
                    <a:pt x="0" y="0"/>
                  </a:lnTo>
                  <a:close/>
                  <a:moveTo>
                    <a:pt x="6410" y="6411"/>
                  </a:moveTo>
                  <a:lnTo>
                    <a:pt x="284" y="6411"/>
                  </a:lnTo>
                  <a:lnTo>
                    <a:pt x="284" y="286"/>
                  </a:lnTo>
                  <a:lnTo>
                    <a:pt x="6410" y="286"/>
                  </a:lnTo>
                  <a:lnTo>
                    <a:pt x="6410" y="64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18" name="Freeform 23"/>
            <p:cNvSpPr>
              <a:spLocks noEditPoints="1"/>
            </p:cNvSpPr>
            <p:nvPr/>
          </p:nvSpPr>
          <p:spPr bwMode="auto">
            <a:xfrm>
              <a:off x="4402113" y="2345454"/>
              <a:ext cx="570408" cy="570300"/>
            </a:xfrm>
            <a:custGeom>
              <a:avLst/>
              <a:gdLst>
                <a:gd name="T0" fmla="*/ 2244 w 5304"/>
                <a:gd name="T1" fmla="*/ 3923 h 5303"/>
                <a:gd name="T2" fmla="*/ 2946 w 5304"/>
                <a:gd name="T3" fmla="*/ 4147 h 5303"/>
                <a:gd name="T4" fmla="*/ 3570 w 5304"/>
                <a:gd name="T5" fmla="*/ 4137 h 5303"/>
                <a:gd name="T6" fmla="*/ 3958 w 5304"/>
                <a:gd name="T7" fmla="*/ 4031 h 5303"/>
                <a:gd name="T8" fmla="*/ 4324 w 5304"/>
                <a:gd name="T9" fmla="*/ 3851 h 5303"/>
                <a:gd name="T10" fmla="*/ 4656 w 5304"/>
                <a:gd name="T11" fmla="*/ 3593 h 5303"/>
                <a:gd name="T12" fmla="*/ 4896 w 5304"/>
                <a:gd name="T13" fmla="*/ 3321 h 5303"/>
                <a:gd name="T14" fmla="*/ 5106 w 5304"/>
                <a:gd name="T15" fmla="*/ 2973 h 5303"/>
                <a:gd name="T16" fmla="*/ 5242 w 5304"/>
                <a:gd name="T17" fmla="*/ 2592 h 5303"/>
                <a:gd name="T18" fmla="*/ 5302 w 5304"/>
                <a:gd name="T19" fmla="*/ 2188 h 5303"/>
                <a:gd name="T20" fmla="*/ 5290 w 5304"/>
                <a:gd name="T21" fmla="*/ 1824 h 5303"/>
                <a:gd name="T22" fmla="*/ 5200 w 5304"/>
                <a:gd name="T23" fmla="*/ 1428 h 5303"/>
                <a:gd name="T24" fmla="*/ 5036 w 5304"/>
                <a:gd name="T25" fmla="*/ 1058 h 5303"/>
                <a:gd name="T26" fmla="*/ 4800 w 5304"/>
                <a:gd name="T27" fmla="*/ 724 h 5303"/>
                <a:gd name="T28" fmla="*/ 4540 w 5304"/>
                <a:gd name="T29" fmla="*/ 470 h 5303"/>
                <a:gd name="T30" fmla="*/ 4202 w 5304"/>
                <a:gd name="T31" fmla="*/ 244 h 5303"/>
                <a:gd name="T32" fmla="*/ 3828 w 5304"/>
                <a:gd name="T33" fmla="*/ 88 h 5303"/>
                <a:gd name="T34" fmla="*/ 3428 w 5304"/>
                <a:gd name="T35" fmla="*/ 10 h 5303"/>
                <a:gd name="T36" fmla="*/ 3066 w 5304"/>
                <a:gd name="T37" fmla="*/ 4 h 5303"/>
                <a:gd name="T38" fmla="*/ 2662 w 5304"/>
                <a:gd name="T39" fmla="*/ 74 h 5303"/>
                <a:gd name="T40" fmla="*/ 2284 w 5304"/>
                <a:gd name="T41" fmla="*/ 220 h 5303"/>
                <a:gd name="T42" fmla="*/ 1940 w 5304"/>
                <a:gd name="T43" fmla="*/ 438 h 5303"/>
                <a:gd name="T44" fmla="*/ 1676 w 5304"/>
                <a:gd name="T45" fmla="*/ 684 h 5303"/>
                <a:gd name="T46" fmla="*/ 1432 w 5304"/>
                <a:gd name="T47" fmla="*/ 1014 h 5303"/>
                <a:gd name="T48" fmla="*/ 1258 w 5304"/>
                <a:gd name="T49" fmla="*/ 1380 h 5303"/>
                <a:gd name="T50" fmla="*/ 1160 w 5304"/>
                <a:gd name="T51" fmla="*/ 1774 h 5303"/>
                <a:gd name="T52" fmla="*/ 1138 w 5304"/>
                <a:gd name="T53" fmla="*/ 2178 h 5303"/>
                <a:gd name="T54" fmla="*/ 1304 w 5304"/>
                <a:gd name="T55" fmla="*/ 2901 h 5303"/>
                <a:gd name="T56" fmla="*/ 0 w 5304"/>
                <a:gd name="T57" fmla="*/ 5101 h 5303"/>
                <a:gd name="T58" fmla="*/ 2842 w 5304"/>
                <a:gd name="T59" fmla="*/ 2963 h 5303"/>
                <a:gd name="T60" fmla="*/ 3016 w 5304"/>
                <a:gd name="T61" fmla="*/ 3081 h 5303"/>
                <a:gd name="T62" fmla="*/ 3220 w 5304"/>
                <a:gd name="T63" fmla="*/ 3123 h 5303"/>
                <a:gd name="T64" fmla="*/ 3352 w 5304"/>
                <a:gd name="T65" fmla="*/ 3107 h 5303"/>
                <a:gd name="T66" fmla="*/ 3540 w 5304"/>
                <a:gd name="T67" fmla="*/ 3015 h 5303"/>
                <a:gd name="T68" fmla="*/ 4492 w 5304"/>
                <a:gd name="T69" fmla="*/ 3353 h 5303"/>
                <a:gd name="T70" fmla="*/ 3978 w 5304"/>
                <a:gd name="T71" fmla="*/ 3713 h 5303"/>
                <a:gd name="T72" fmla="*/ 3308 w 5304"/>
                <a:gd name="T73" fmla="*/ 3877 h 5303"/>
                <a:gd name="T74" fmla="*/ 2626 w 5304"/>
                <a:gd name="T75" fmla="*/ 3779 h 5303"/>
                <a:gd name="T76" fmla="*/ 2016 w 5304"/>
                <a:gd name="T77" fmla="*/ 3417 h 5303"/>
                <a:gd name="T78" fmla="*/ 2224 w 5304"/>
                <a:gd name="T79" fmla="*/ 586 h 5303"/>
                <a:gd name="T80" fmla="*/ 2868 w 5304"/>
                <a:gd name="T81" fmla="*/ 320 h 5303"/>
                <a:gd name="T82" fmla="*/ 3488 w 5304"/>
                <a:gd name="T83" fmla="*/ 304 h 5303"/>
                <a:gd name="T84" fmla="*/ 4144 w 5304"/>
                <a:gd name="T85" fmla="*/ 538 h 5303"/>
                <a:gd name="T86" fmla="*/ 4612 w 5304"/>
                <a:gd name="T87" fmla="*/ 944 h 5303"/>
                <a:gd name="T88" fmla="*/ 4942 w 5304"/>
                <a:gd name="T89" fmla="*/ 1560 h 5303"/>
                <a:gd name="T90" fmla="*/ 5018 w 5304"/>
                <a:gd name="T91" fmla="*/ 2142 h 5303"/>
                <a:gd name="T92" fmla="*/ 4942 w 5304"/>
                <a:gd name="T93" fmla="*/ 2606 h 5303"/>
                <a:gd name="T94" fmla="*/ 3740 w 5304"/>
                <a:gd name="T95" fmla="*/ 2634 h 5303"/>
                <a:gd name="T96" fmla="*/ 3606 w 5304"/>
                <a:gd name="T97" fmla="*/ 2624 h 5303"/>
                <a:gd name="T98" fmla="*/ 3468 w 5304"/>
                <a:gd name="T99" fmla="*/ 2689 h 5303"/>
                <a:gd name="T100" fmla="*/ 3292 w 5304"/>
                <a:gd name="T101" fmla="*/ 2825 h 5303"/>
                <a:gd name="T102" fmla="*/ 3106 w 5304"/>
                <a:gd name="T103" fmla="*/ 2807 h 5303"/>
                <a:gd name="T104" fmla="*/ 2942 w 5304"/>
                <a:gd name="T105" fmla="*/ 2666 h 5303"/>
                <a:gd name="T106" fmla="*/ 2798 w 5304"/>
                <a:gd name="T107" fmla="*/ 2620 h 5303"/>
                <a:gd name="T108" fmla="*/ 1634 w 5304"/>
                <a:gd name="T109" fmla="*/ 2927 h 5303"/>
                <a:gd name="T110" fmla="*/ 1470 w 5304"/>
                <a:gd name="T111" fmla="*/ 2494 h 5303"/>
                <a:gd name="T112" fmla="*/ 1422 w 5304"/>
                <a:gd name="T113" fmla="*/ 2084 h 5303"/>
                <a:gd name="T114" fmla="*/ 1558 w 5304"/>
                <a:gd name="T115" fmla="*/ 1394 h 5303"/>
                <a:gd name="T116" fmla="*/ 1950 w 5304"/>
                <a:gd name="T117" fmla="*/ 812 h 5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304" h="5303">
                  <a:moveTo>
                    <a:pt x="202" y="5303"/>
                  </a:moveTo>
                  <a:lnTo>
                    <a:pt x="1852" y="3653"/>
                  </a:lnTo>
                  <a:lnTo>
                    <a:pt x="1852" y="3653"/>
                  </a:lnTo>
                  <a:lnTo>
                    <a:pt x="1926" y="3715"/>
                  </a:lnTo>
                  <a:lnTo>
                    <a:pt x="2002" y="3773"/>
                  </a:lnTo>
                  <a:lnTo>
                    <a:pt x="2082" y="3827"/>
                  </a:lnTo>
                  <a:lnTo>
                    <a:pt x="2162" y="3877"/>
                  </a:lnTo>
                  <a:lnTo>
                    <a:pt x="2244" y="3923"/>
                  </a:lnTo>
                  <a:lnTo>
                    <a:pt x="2328" y="3965"/>
                  </a:lnTo>
                  <a:lnTo>
                    <a:pt x="2414" y="4003"/>
                  </a:lnTo>
                  <a:lnTo>
                    <a:pt x="2500" y="4037"/>
                  </a:lnTo>
                  <a:lnTo>
                    <a:pt x="2588" y="4067"/>
                  </a:lnTo>
                  <a:lnTo>
                    <a:pt x="2676" y="4093"/>
                  </a:lnTo>
                  <a:lnTo>
                    <a:pt x="2766" y="4115"/>
                  </a:lnTo>
                  <a:lnTo>
                    <a:pt x="2856" y="4133"/>
                  </a:lnTo>
                  <a:lnTo>
                    <a:pt x="2946" y="4147"/>
                  </a:lnTo>
                  <a:lnTo>
                    <a:pt x="3038" y="4157"/>
                  </a:lnTo>
                  <a:lnTo>
                    <a:pt x="3130" y="4163"/>
                  </a:lnTo>
                  <a:lnTo>
                    <a:pt x="3220" y="4165"/>
                  </a:lnTo>
                  <a:lnTo>
                    <a:pt x="3220" y="4165"/>
                  </a:lnTo>
                  <a:lnTo>
                    <a:pt x="3320" y="4163"/>
                  </a:lnTo>
                  <a:lnTo>
                    <a:pt x="3420" y="4155"/>
                  </a:lnTo>
                  <a:lnTo>
                    <a:pt x="3520" y="4143"/>
                  </a:lnTo>
                  <a:lnTo>
                    <a:pt x="3570" y="4137"/>
                  </a:lnTo>
                  <a:lnTo>
                    <a:pt x="3620" y="4127"/>
                  </a:lnTo>
                  <a:lnTo>
                    <a:pt x="3668" y="4117"/>
                  </a:lnTo>
                  <a:lnTo>
                    <a:pt x="3718" y="4105"/>
                  </a:lnTo>
                  <a:lnTo>
                    <a:pt x="3766" y="4093"/>
                  </a:lnTo>
                  <a:lnTo>
                    <a:pt x="3814" y="4079"/>
                  </a:lnTo>
                  <a:lnTo>
                    <a:pt x="3862" y="4065"/>
                  </a:lnTo>
                  <a:lnTo>
                    <a:pt x="3910" y="4049"/>
                  </a:lnTo>
                  <a:lnTo>
                    <a:pt x="3958" y="4031"/>
                  </a:lnTo>
                  <a:lnTo>
                    <a:pt x="4006" y="4013"/>
                  </a:lnTo>
                  <a:lnTo>
                    <a:pt x="4052" y="3993"/>
                  </a:lnTo>
                  <a:lnTo>
                    <a:pt x="4098" y="3973"/>
                  </a:lnTo>
                  <a:lnTo>
                    <a:pt x="4144" y="3951"/>
                  </a:lnTo>
                  <a:lnTo>
                    <a:pt x="4190" y="3927"/>
                  </a:lnTo>
                  <a:lnTo>
                    <a:pt x="4236" y="3903"/>
                  </a:lnTo>
                  <a:lnTo>
                    <a:pt x="4280" y="3877"/>
                  </a:lnTo>
                  <a:lnTo>
                    <a:pt x="4324" y="3851"/>
                  </a:lnTo>
                  <a:lnTo>
                    <a:pt x="4368" y="3823"/>
                  </a:lnTo>
                  <a:lnTo>
                    <a:pt x="4410" y="3793"/>
                  </a:lnTo>
                  <a:lnTo>
                    <a:pt x="4454" y="3763"/>
                  </a:lnTo>
                  <a:lnTo>
                    <a:pt x="4496" y="3731"/>
                  </a:lnTo>
                  <a:lnTo>
                    <a:pt x="4536" y="3699"/>
                  </a:lnTo>
                  <a:lnTo>
                    <a:pt x="4576" y="3665"/>
                  </a:lnTo>
                  <a:lnTo>
                    <a:pt x="4616" y="3629"/>
                  </a:lnTo>
                  <a:lnTo>
                    <a:pt x="4656" y="3593"/>
                  </a:lnTo>
                  <a:lnTo>
                    <a:pt x="4694" y="3555"/>
                  </a:lnTo>
                  <a:lnTo>
                    <a:pt x="4694" y="3555"/>
                  </a:lnTo>
                  <a:lnTo>
                    <a:pt x="4730" y="3519"/>
                  </a:lnTo>
                  <a:lnTo>
                    <a:pt x="4766" y="3481"/>
                  </a:lnTo>
                  <a:lnTo>
                    <a:pt x="4800" y="3441"/>
                  </a:lnTo>
                  <a:lnTo>
                    <a:pt x="4834" y="3403"/>
                  </a:lnTo>
                  <a:lnTo>
                    <a:pt x="4866" y="3363"/>
                  </a:lnTo>
                  <a:lnTo>
                    <a:pt x="4896" y="3321"/>
                  </a:lnTo>
                  <a:lnTo>
                    <a:pt x="4928" y="3279"/>
                  </a:lnTo>
                  <a:lnTo>
                    <a:pt x="4956" y="3237"/>
                  </a:lnTo>
                  <a:lnTo>
                    <a:pt x="4984" y="3195"/>
                  </a:lnTo>
                  <a:lnTo>
                    <a:pt x="5010" y="3151"/>
                  </a:lnTo>
                  <a:lnTo>
                    <a:pt x="5036" y="3107"/>
                  </a:lnTo>
                  <a:lnTo>
                    <a:pt x="5060" y="3063"/>
                  </a:lnTo>
                  <a:lnTo>
                    <a:pt x="5084" y="3019"/>
                  </a:lnTo>
                  <a:lnTo>
                    <a:pt x="5106" y="2973"/>
                  </a:lnTo>
                  <a:lnTo>
                    <a:pt x="5128" y="2927"/>
                  </a:lnTo>
                  <a:lnTo>
                    <a:pt x="5148" y="2881"/>
                  </a:lnTo>
                  <a:lnTo>
                    <a:pt x="5166" y="2833"/>
                  </a:lnTo>
                  <a:lnTo>
                    <a:pt x="5184" y="2785"/>
                  </a:lnTo>
                  <a:lnTo>
                    <a:pt x="5200" y="2737"/>
                  </a:lnTo>
                  <a:lnTo>
                    <a:pt x="5216" y="2689"/>
                  </a:lnTo>
                  <a:lnTo>
                    <a:pt x="5230" y="2642"/>
                  </a:lnTo>
                  <a:lnTo>
                    <a:pt x="5242" y="2592"/>
                  </a:lnTo>
                  <a:lnTo>
                    <a:pt x="5254" y="2542"/>
                  </a:lnTo>
                  <a:lnTo>
                    <a:pt x="5264" y="2492"/>
                  </a:lnTo>
                  <a:lnTo>
                    <a:pt x="5274" y="2442"/>
                  </a:lnTo>
                  <a:lnTo>
                    <a:pt x="5282" y="2392"/>
                  </a:lnTo>
                  <a:lnTo>
                    <a:pt x="5290" y="2342"/>
                  </a:lnTo>
                  <a:lnTo>
                    <a:pt x="5294" y="2290"/>
                  </a:lnTo>
                  <a:lnTo>
                    <a:pt x="5300" y="2238"/>
                  </a:lnTo>
                  <a:lnTo>
                    <a:pt x="5302" y="2188"/>
                  </a:lnTo>
                  <a:lnTo>
                    <a:pt x="5304" y="2136"/>
                  </a:lnTo>
                  <a:lnTo>
                    <a:pt x="5304" y="2084"/>
                  </a:lnTo>
                  <a:lnTo>
                    <a:pt x="5304" y="2084"/>
                  </a:lnTo>
                  <a:lnTo>
                    <a:pt x="5304" y="2032"/>
                  </a:lnTo>
                  <a:lnTo>
                    <a:pt x="5302" y="1980"/>
                  </a:lnTo>
                  <a:lnTo>
                    <a:pt x="5300" y="1928"/>
                  </a:lnTo>
                  <a:lnTo>
                    <a:pt x="5294" y="1876"/>
                  </a:lnTo>
                  <a:lnTo>
                    <a:pt x="5290" y="1824"/>
                  </a:lnTo>
                  <a:lnTo>
                    <a:pt x="5282" y="1774"/>
                  </a:lnTo>
                  <a:lnTo>
                    <a:pt x="5274" y="1724"/>
                  </a:lnTo>
                  <a:lnTo>
                    <a:pt x="5264" y="1674"/>
                  </a:lnTo>
                  <a:lnTo>
                    <a:pt x="5254" y="1624"/>
                  </a:lnTo>
                  <a:lnTo>
                    <a:pt x="5242" y="1574"/>
                  </a:lnTo>
                  <a:lnTo>
                    <a:pt x="5230" y="1524"/>
                  </a:lnTo>
                  <a:lnTo>
                    <a:pt x="5216" y="1476"/>
                  </a:lnTo>
                  <a:lnTo>
                    <a:pt x="5200" y="1428"/>
                  </a:lnTo>
                  <a:lnTo>
                    <a:pt x="5184" y="1380"/>
                  </a:lnTo>
                  <a:lnTo>
                    <a:pt x="5166" y="1332"/>
                  </a:lnTo>
                  <a:lnTo>
                    <a:pt x="5148" y="1286"/>
                  </a:lnTo>
                  <a:lnTo>
                    <a:pt x="5128" y="1238"/>
                  </a:lnTo>
                  <a:lnTo>
                    <a:pt x="5106" y="1192"/>
                  </a:lnTo>
                  <a:lnTo>
                    <a:pt x="5084" y="1146"/>
                  </a:lnTo>
                  <a:lnTo>
                    <a:pt x="5060" y="1102"/>
                  </a:lnTo>
                  <a:lnTo>
                    <a:pt x="5036" y="1058"/>
                  </a:lnTo>
                  <a:lnTo>
                    <a:pt x="5010" y="1014"/>
                  </a:lnTo>
                  <a:lnTo>
                    <a:pt x="4984" y="970"/>
                  </a:lnTo>
                  <a:lnTo>
                    <a:pt x="4956" y="928"/>
                  </a:lnTo>
                  <a:lnTo>
                    <a:pt x="4928" y="886"/>
                  </a:lnTo>
                  <a:lnTo>
                    <a:pt x="4896" y="844"/>
                  </a:lnTo>
                  <a:lnTo>
                    <a:pt x="4866" y="804"/>
                  </a:lnTo>
                  <a:lnTo>
                    <a:pt x="4834" y="762"/>
                  </a:lnTo>
                  <a:lnTo>
                    <a:pt x="4800" y="724"/>
                  </a:lnTo>
                  <a:lnTo>
                    <a:pt x="4766" y="684"/>
                  </a:lnTo>
                  <a:lnTo>
                    <a:pt x="4730" y="646"/>
                  </a:lnTo>
                  <a:lnTo>
                    <a:pt x="4694" y="610"/>
                  </a:lnTo>
                  <a:lnTo>
                    <a:pt x="4694" y="610"/>
                  </a:lnTo>
                  <a:lnTo>
                    <a:pt x="4658" y="574"/>
                  </a:lnTo>
                  <a:lnTo>
                    <a:pt x="4620" y="538"/>
                  </a:lnTo>
                  <a:lnTo>
                    <a:pt x="4580" y="504"/>
                  </a:lnTo>
                  <a:lnTo>
                    <a:pt x="4540" y="470"/>
                  </a:lnTo>
                  <a:lnTo>
                    <a:pt x="4500" y="438"/>
                  </a:lnTo>
                  <a:lnTo>
                    <a:pt x="4460" y="406"/>
                  </a:lnTo>
                  <a:lnTo>
                    <a:pt x="4418" y="376"/>
                  </a:lnTo>
                  <a:lnTo>
                    <a:pt x="4376" y="348"/>
                  </a:lnTo>
                  <a:lnTo>
                    <a:pt x="4334" y="320"/>
                  </a:lnTo>
                  <a:lnTo>
                    <a:pt x="4290" y="294"/>
                  </a:lnTo>
                  <a:lnTo>
                    <a:pt x="4246" y="268"/>
                  </a:lnTo>
                  <a:lnTo>
                    <a:pt x="4202" y="244"/>
                  </a:lnTo>
                  <a:lnTo>
                    <a:pt x="4156" y="220"/>
                  </a:lnTo>
                  <a:lnTo>
                    <a:pt x="4112" y="198"/>
                  </a:lnTo>
                  <a:lnTo>
                    <a:pt x="4066" y="176"/>
                  </a:lnTo>
                  <a:lnTo>
                    <a:pt x="4018" y="156"/>
                  </a:lnTo>
                  <a:lnTo>
                    <a:pt x="3972" y="138"/>
                  </a:lnTo>
                  <a:lnTo>
                    <a:pt x="3924" y="120"/>
                  </a:lnTo>
                  <a:lnTo>
                    <a:pt x="3876" y="104"/>
                  </a:lnTo>
                  <a:lnTo>
                    <a:pt x="3828" y="88"/>
                  </a:lnTo>
                  <a:lnTo>
                    <a:pt x="3780" y="74"/>
                  </a:lnTo>
                  <a:lnTo>
                    <a:pt x="3730" y="62"/>
                  </a:lnTo>
                  <a:lnTo>
                    <a:pt x="3680" y="50"/>
                  </a:lnTo>
                  <a:lnTo>
                    <a:pt x="3630" y="40"/>
                  </a:lnTo>
                  <a:lnTo>
                    <a:pt x="3580" y="30"/>
                  </a:lnTo>
                  <a:lnTo>
                    <a:pt x="3530" y="22"/>
                  </a:lnTo>
                  <a:lnTo>
                    <a:pt x="3478" y="14"/>
                  </a:lnTo>
                  <a:lnTo>
                    <a:pt x="3428" y="10"/>
                  </a:lnTo>
                  <a:lnTo>
                    <a:pt x="3376" y="4"/>
                  </a:lnTo>
                  <a:lnTo>
                    <a:pt x="3324" y="2"/>
                  </a:lnTo>
                  <a:lnTo>
                    <a:pt x="3272" y="0"/>
                  </a:lnTo>
                  <a:lnTo>
                    <a:pt x="3220" y="0"/>
                  </a:lnTo>
                  <a:lnTo>
                    <a:pt x="3220" y="0"/>
                  </a:lnTo>
                  <a:lnTo>
                    <a:pt x="3168" y="0"/>
                  </a:lnTo>
                  <a:lnTo>
                    <a:pt x="3116" y="2"/>
                  </a:lnTo>
                  <a:lnTo>
                    <a:pt x="3066" y="4"/>
                  </a:lnTo>
                  <a:lnTo>
                    <a:pt x="3014" y="10"/>
                  </a:lnTo>
                  <a:lnTo>
                    <a:pt x="2962" y="14"/>
                  </a:lnTo>
                  <a:lnTo>
                    <a:pt x="2912" y="22"/>
                  </a:lnTo>
                  <a:lnTo>
                    <a:pt x="2862" y="30"/>
                  </a:lnTo>
                  <a:lnTo>
                    <a:pt x="2812" y="40"/>
                  </a:lnTo>
                  <a:lnTo>
                    <a:pt x="2762" y="50"/>
                  </a:lnTo>
                  <a:lnTo>
                    <a:pt x="2712" y="62"/>
                  </a:lnTo>
                  <a:lnTo>
                    <a:pt x="2662" y="74"/>
                  </a:lnTo>
                  <a:lnTo>
                    <a:pt x="2614" y="88"/>
                  </a:lnTo>
                  <a:lnTo>
                    <a:pt x="2566" y="104"/>
                  </a:lnTo>
                  <a:lnTo>
                    <a:pt x="2518" y="120"/>
                  </a:lnTo>
                  <a:lnTo>
                    <a:pt x="2470" y="138"/>
                  </a:lnTo>
                  <a:lnTo>
                    <a:pt x="2422" y="156"/>
                  </a:lnTo>
                  <a:lnTo>
                    <a:pt x="2376" y="176"/>
                  </a:lnTo>
                  <a:lnTo>
                    <a:pt x="2330" y="198"/>
                  </a:lnTo>
                  <a:lnTo>
                    <a:pt x="2284" y="220"/>
                  </a:lnTo>
                  <a:lnTo>
                    <a:pt x="2240" y="244"/>
                  </a:lnTo>
                  <a:lnTo>
                    <a:pt x="2196" y="268"/>
                  </a:lnTo>
                  <a:lnTo>
                    <a:pt x="2152" y="294"/>
                  </a:lnTo>
                  <a:lnTo>
                    <a:pt x="2108" y="320"/>
                  </a:lnTo>
                  <a:lnTo>
                    <a:pt x="2066" y="348"/>
                  </a:lnTo>
                  <a:lnTo>
                    <a:pt x="2024" y="376"/>
                  </a:lnTo>
                  <a:lnTo>
                    <a:pt x="1982" y="406"/>
                  </a:lnTo>
                  <a:lnTo>
                    <a:pt x="1940" y="438"/>
                  </a:lnTo>
                  <a:lnTo>
                    <a:pt x="1900" y="470"/>
                  </a:lnTo>
                  <a:lnTo>
                    <a:pt x="1862" y="504"/>
                  </a:lnTo>
                  <a:lnTo>
                    <a:pt x="1822" y="538"/>
                  </a:lnTo>
                  <a:lnTo>
                    <a:pt x="1784" y="574"/>
                  </a:lnTo>
                  <a:lnTo>
                    <a:pt x="1748" y="610"/>
                  </a:lnTo>
                  <a:lnTo>
                    <a:pt x="1748" y="610"/>
                  </a:lnTo>
                  <a:lnTo>
                    <a:pt x="1710" y="646"/>
                  </a:lnTo>
                  <a:lnTo>
                    <a:pt x="1676" y="684"/>
                  </a:lnTo>
                  <a:lnTo>
                    <a:pt x="1642" y="724"/>
                  </a:lnTo>
                  <a:lnTo>
                    <a:pt x="1608" y="762"/>
                  </a:lnTo>
                  <a:lnTo>
                    <a:pt x="1576" y="804"/>
                  </a:lnTo>
                  <a:lnTo>
                    <a:pt x="1544" y="844"/>
                  </a:lnTo>
                  <a:lnTo>
                    <a:pt x="1514" y="886"/>
                  </a:lnTo>
                  <a:lnTo>
                    <a:pt x="1486" y="928"/>
                  </a:lnTo>
                  <a:lnTo>
                    <a:pt x="1458" y="970"/>
                  </a:lnTo>
                  <a:lnTo>
                    <a:pt x="1432" y="1014"/>
                  </a:lnTo>
                  <a:lnTo>
                    <a:pt x="1406" y="1058"/>
                  </a:lnTo>
                  <a:lnTo>
                    <a:pt x="1382" y="1102"/>
                  </a:lnTo>
                  <a:lnTo>
                    <a:pt x="1358" y="1146"/>
                  </a:lnTo>
                  <a:lnTo>
                    <a:pt x="1336" y="1192"/>
                  </a:lnTo>
                  <a:lnTo>
                    <a:pt x="1314" y="1238"/>
                  </a:lnTo>
                  <a:lnTo>
                    <a:pt x="1294" y="1286"/>
                  </a:lnTo>
                  <a:lnTo>
                    <a:pt x="1276" y="1332"/>
                  </a:lnTo>
                  <a:lnTo>
                    <a:pt x="1258" y="1380"/>
                  </a:lnTo>
                  <a:lnTo>
                    <a:pt x="1242" y="1428"/>
                  </a:lnTo>
                  <a:lnTo>
                    <a:pt x="1226" y="1476"/>
                  </a:lnTo>
                  <a:lnTo>
                    <a:pt x="1212" y="1524"/>
                  </a:lnTo>
                  <a:lnTo>
                    <a:pt x="1200" y="1574"/>
                  </a:lnTo>
                  <a:lnTo>
                    <a:pt x="1188" y="1624"/>
                  </a:lnTo>
                  <a:lnTo>
                    <a:pt x="1176" y="1674"/>
                  </a:lnTo>
                  <a:lnTo>
                    <a:pt x="1168" y="1724"/>
                  </a:lnTo>
                  <a:lnTo>
                    <a:pt x="1160" y="1774"/>
                  </a:lnTo>
                  <a:lnTo>
                    <a:pt x="1152" y="1824"/>
                  </a:lnTo>
                  <a:lnTo>
                    <a:pt x="1146" y="1876"/>
                  </a:lnTo>
                  <a:lnTo>
                    <a:pt x="1142" y="1928"/>
                  </a:lnTo>
                  <a:lnTo>
                    <a:pt x="1140" y="1980"/>
                  </a:lnTo>
                  <a:lnTo>
                    <a:pt x="1138" y="2032"/>
                  </a:lnTo>
                  <a:lnTo>
                    <a:pt x="1136" y="2084"/>
                  </a:lnTo>
                  <a:lnTo>
                    <a:pt x="1136" y="2084"/>
                  </a:lnTo>
                  <a:lnTo>
                    <a:pt x="1138" y="2178"/>
                  </a:lnTo>
                  <a:lnTo>
                    <a:pt x="1146" y="2272"/>
                  </a:lnTo>
                  <a:lnTo>
                    <a:pt x="1156" y="2366"/>
                  </a:lnTo>
                  <a:lnTo>
                    <a:pt x="1170" y="2458"/>
                  </a:lnTo>
                  <a:lnTo>
                    <a:pt x="1188" y="2550"/>
                  </a:lnTo>
                  <a:lnTo>
                    <a:pt x="1212" y="2640"/>
                  </a:lnTo>
                  <a:lnTo>
                    <a:pt x="1238" y="2727"/>
                  </a:lnTo>
                  <a:lnTo>
                    <a:pt x="1268" y="2815"/>
                  </a:lnTo>
                  <a:lnTo>
                    <a:pt x="1304" y="2901"/>
                  </a:lnTo>
                  <a:lnTo>
                    <a:pt x="1342" y="2985"/>
                  </a:lnTo>
                  <a:lnTo>
                    <a:pt x="1384" y="3067"/>
                  </a:lnTo>
                  <a:lnTo>
                    <a:pt x="1430" y="3149"/>
                  </a:lnTo>
                  <a:lnTo>
                    <a:pt x="1480" y="3227"/>
                  </a:lnTo>
                  <a:lnTo>
                    <a:pt x="1532" y="3305"/>
                  </a:lnTo>
                  <a:lnTo>
                    <a:pt x="1590" y="3379"/>
                  </a:lnTo>
                  <a:lnTo>
                    <a:pt x="1650" y="3451"/>
                  </a:lnTo>
                  <a:lnTo>
                    <a:pt x="0" y="5101"/>
                  </a:lnTo>
                  <a:lnTo>
                    <a:pt x="202" y="5303"/>
                  </a:lnTo>
                  <a:close/>
                  <a:moveTo>
                    <a:pt x="1950" y="3353"/>
                  </a:moveTo>
                  <a:lnTo>
                    <a:pt x="1950" y="3353"/>
                  </a:lnTo>
                  <a:lnTo>
                    <a:pt x="1888" y="3291"/>
                  </a:lnTo>
                  <a:lnTo>
                    <a:pt x="1832" y="3223"/>
                  </a:lnTo>
                  <a:lnTo>
                    <a:pt x="2788" y="2907"/>
                  </a:lnTo>
                  <a:lnTo>
                    <a:pt x="2842" y="2963"/>
                  </a:lnTo>
                  <a:lnTo>
                    <a:pt x="2842" y="2963"/>
                  </a:lnTo>
                  <a:lnTo>
                    <a:pt x="2862" y="2981"/>
                  </a:lnTo>
                  <a:lnTo>
                    <a:pt x="2882" y="2999"/>
                  </a:lnTo>
                  <a:lnTo>
                    <a:pt x="2902" y="3015"/>
                  </a:lnTo>
                  <a:lnTo>
                    <a:pt x="2924" y="3031"/>
                  </a:lnTo>
                  <a:lnTo>
                    <a:pt x="2946" y="3045"/>
                  </a:lnTo>
                  <a:lnTo>
                    <a:pt x="2968" y="3059"/>
                  </a:lnTo>
                  <a:lnTo>
                    <a:pt x="2992" y="3071"/>
                  </a:lnTo>
                  <a:lnTo>
                    <a:pt x="3016" y="3081"/>
                  </a:lnTo>
                  <a:lnTo>
                    <a:pt x="3040" y="3091"/>
                  </a:lnTo>
                  <a:lnTo>
                    <a:pt x="3064" y="3099"/>
                  </a:lnTo>
                  <a:lnTo>
                    <a:pt x="3090" y="3107"/>
                  </a:lnTo>
                  <a:lnTo>
                    <a:pt x="3116" y="3111"/>
                  </a:lnTo>
                  <a:lnTo>
                    <a:pt x="3142" y="3117"/>
                  </a:lnTo>
                  <a:lnTo>
                    <a:pt x="3168" y="3119"/>
                  </a:lnTo>
                  <a:lnTo>
                    <a:pt x="3194" y="3121"/>
                  </a:lnTo>
                  <a:lnTo>
                    <a:pt x="3220" y="3123"/>
                  </a:lnTo>
                  <a:lnTo>
                    <a:pt x="3220" y="3123"/>
                  </a:lnTo>
                  <a:lnTo>
                    <a:pt x="3220" y="3123"/>
                  </a:lnTo>
                  <a:lnTo>
                    <a:pt x="3220" y="3123"/>
                  </a:lnTo>
                  <a:lnTo>
                    <a:pt x="3248" y="3121"/>
                  </a:lnTo>
                  <a:lnTo>
                    <a:pt x="3274" y="3119"/>
                  </a:lnTo>
                  <a:lnTo>
                    <a:pt x="3300" y="3117"/>
                  </a:lnTo>
                  <a:lnTo>
                    <a:pt x="3326" y="3111"/>
                  </a:lnTo>
                  <a:lnTo>
                    <a:pt x="3352" y="3107"/>
                  </a:lnTo>
                  <a:lnTo>
                    <a:pt x="3378" y="3099"/>
                  </a:lnTo>
                  <a:lnTo>
                    <a:pt x="3402" y="3091"/>
                  </a:lnTo>
                  <a:lnTo>
                    <a:pt x="3426" y="3081"/>
                  </a:lnTo>
                  <a:lnTo>
                    <a:pt x="3450" y="3071"/>
                  </a:lnTo>
                  <a:lnTo>
                    <a:pt x="3474" y="3059"/>
                  </a:lnTo>
                  <a:lnTo>
                    <a:pt x="3496" y="3045"/>
                  </a:lnTo>
                  <a:lnTo>
                    <a:pt x="3518" y="3031"/>
                  </a:lnTo>
                  <a:lnTo>
                    <a:pt x="3540" y="3015"/>
                  </a:lnTo>
                  <a:lnTo>
                    <a:pt x="3560" y="2999"/>
                  </a:lnTo>
                  <a:lnTo>
                    <a:pt x="3580" y="2981"/>
                  </a:lnTo>
                  <a:lnTo>
                    <a:pt x="3600" y="2963"/>
                  </a:lnTo>
                  <a:lnTo>
                    <a:pt x="3654" y="2907"/>
                  </a:lnTo>
                  <a:lnTo>
                    <a:pt x="4610" y="3223"/>
                  </a:lnTo>
                  <a:lnTo>
                    <a:pt x="4610" y="3223"/>
                  </a:lnTo>
                  <a:lnTo>
                    <a:pt x="4554" y="3291"/>
                  </a:lnTo>
                  <a:lnTo>
                    <a:pt x="4492" y="3353"/>
                  </a:lnTo>
                  <a:lnTo>
                    <a:pt x="4492" y="3353"/>
                  </a:lnTo>
                  <a:lnTo>
                    <a:pt x="4426" y="3417"/>
                  </a:lnTo>
                  <a:lnTo>
                    <a:pt x="4356" y="3477"/>
                  </a:lnTo>
                  <a:lnTo>
                    <a:pt x="4284" y="3533"/>
                  </a:lnTo>
                  <a:lnTo>
                    <a:pt x="4210" y="3583"/>
                  </a:lnTo>
                  <a:lnTo>
                    <a:pt x="4136" y="3631"/>
                  </a:lnTo>
                  <a:lnTo>
                    <a:pt x="4058" y="3675"/>
                  </a:lnTo>
                  <a:lnTo>
                    <a:pt x="3978" y="3713"/>
                  </a:lnTo>
                  <a:lnTo>
                    <a:pt x="3898" y="3749"/>
                  </a:lnTo>
                  <a:lnTo>
                    <a:pt x="3816" y="3779"/>
                  </a:lnTo>
                  <a:lnTo>
                    <a:pt x="3734" y="3805"/>
                  </a:lnTo>
                  <a:lnTo>
                    <a:pt x="3650" y="3829"/>
                  </a:lnTo>
                  <a:lnTo>
                    <a:pt x="3564" y="3847"/>
                  </a:lnTo>
                  <a:lnTo>
                    <a:pt x="3480" y="3861"/>
                  </a:lnTo>
                  <a:lnTo>
                    <a:pt x="3394" y="3871"/>
                  </a:lnTo>
                  <a:lnTo>
                    <a:pt x="3308" y="3877"/>
                  </a:lnTo>
                  <a:lnTo>
                    <a:pt x="3220" y="3879"/>
                  </a:lnTo>
                  <a:lnTo>
                    <a:pt x="3134" y="3877"/>
                  </a:lnTo>
                  <a:lnTo>
                    <a:pt x="3048" y="3871"/>
                  </a:lnTo>
                  <a:lnTo>
                    <a:pt x="2962" y="3861"/>
                  </a:lnTo>
                  <a:lnTo>
                    <a:pt x="2878" y="3847"/>
                  </a:lnTo>
                  <a:lnTo>
                    <a:pt x="2792" y="3829"/>
                  </a:lnTo>
                  <a:lnTo>
                    <a:pt x="2708" y="3805"/>
                  </a:lnTo>
                  <a:lnTo>
                    <a:pt x="2626" y="3779"/>
                  </a:lnTo>
                  <a:lnTo>
                    <a:pt x="2544" y="3749"/>
                  </a:lnTo>
                  <a:lnTo>
                    <a:pt x="2464" y="3713"/>
                  </a:lnTo>
                  <a:lnTo>
                    <a:pt x="2384" y="3675"/>
                  </a:lnTo>
                  <a:lnTo>
                    <a:pt x="2306" y="3631"/>
                  </a:lnTo>
                  <a:lnTo>
                    <a:pt x="2230" y="3583"/>
                  </a:lnTo>
                  <a:lnTo>
                    <a:pt x="2158" y="3533"/>
                  </a:lnTo>
                  <a:lnTo>
                    <a:pt x="2086" y="3477"/>
                  </a:lnTo>
                  <a:lnTo>
                    <a:pt x="2016" y="3417"/>
                  </a:lnTo>
                  <a:lnTo>
                    <a:pt x="1950" y="3353"/>
                  </a:lnTo>
                  <a:lnTo>
                    <a:pt x="1950" y="3353"/>
                  </a:lnTo>
                  <a:close/>
                  <a:moveTo>
                    <a:pt x="1950" y="812"/>
                  </a:moveTo>
                  <a:lnTo>
                    <a:pt x="1950" y="812"/>
                  </a:lnTo>
                  <a:lnTo>
                    <a:pt x="2014" y="750"/>
                  </a:lnTo>
                  <a:lnTo>
                    <a:pt x="2082" y="692"/>
                  </a:lnTo>
                  <a:lnTo>
                    <a:pt x="2152" y="636"/>
                  </a:lnTo>
                  <a:lnTo>
                    <a:pt x="2224" y="586"/>
                  </a:lnTo>
                  <a:lnTo>
                    <a:pt x="2298" y="538"/>
                  </a:lnTo>
                  <a:lnTo>
                    <a:pt x="2374" y="496"/>
                  </a:lnTo>
                  <a:lnTo>
                    <a:pt x="2452" y="456"/>
                  </a:lnTo>
                  <a:lnTo>
                    <a:pt x="2532" y="420"/>
                  </a:lnTo>
                  <a:lnTo>
                    <a:pt x="2614" y="390"/>
                  </a:lnTo>
                  <a:lnTo>
                    <a:pt x="2696" y="362"/>
                  </a:lnTo>
                  <a:lnTo>
                    <a:pt x="2782" y="338"/>
                  </a:lnTo>
                  <a:lnTo>
                    <a:pt x="2868" y="320"/>
                  </a:lnTo>
                  <a:lnTo>
                    <a:pt x="2954" y="304"/>
                  </a:lnTo>
                  <a:lnTo>
                    <a:pt x="3042" y="294"/>
                  </a:lnTo>
                  <a:lnTo>
                    <a:pt x="3132" y="286"/>
                  </a:lnTo>
                  <a:lnTo>
                    <a:pt x="3220" y="284"/>
                  </a:lnTo>
                  <a:lnTo>
                    <a:pt x="3220" y="284"/>
                  </a:lnTo>
                  <a:lnTo>
                    <a:pt x="3310" y="286"/>
                  </a:lnTo>
                  <a:lnTo>
                    <a:pt x="3400" y="294"/>
                  </a:lnTo>
                  <a:lnTo>
                    <a:pt x="3488" y="304"/>
                  </a:lnTo>
                  <a:lnTo>
                    <a:pt x="3574" y="320"/>
                  </a:lnTo>
                  <a:lnTo>
                    <a:pt x="3660" y="338"/>
                  </a:lnTo>
                  <a:lnTo>
                    <a:pt x="3744" y="362"/>
                  </a:lnTo>
                  <a:lnTo>
                    <a:pt x="3828" y="390"/>
                  </a:lnTo>
                  <a:lnTo>
                    <a:pt x="3910" y="420"/>
                  </a:lnTo>
                  <a:lnTo>
                    <a:pt x="3990" y="456"/>
                  </a:lnTo>
                  <a:lnTo>
                    <a:pt x="4068" y="496"/>
                  </a:lnTo>
                  <a:lnTo>
                    <a:pt x="4144" y="538"/>
                  </a:lnTo>
                  <a:lnTo>
                    <a:pt x="4218" y="586"/>
                  </a:lnTo>
                  <a:lnTo>
                    <a:pt x="4290" y="636"/>
                  </a:lnTo>
                  <a:lnTo>
                    <a:pt x="4360" y="692"/>
                  </a:lnTo>
                  <a:lnTo>
                    <a:pt x="4428" y="750"/>
                  </a:lnTo>
                  <a:lnTo>
                    <a:pt x="4492" y="812"/>
                  </a:lnTo>
                  <a:lnTo>
                    <a:pt x="4492" y="812"/>
                  </a:lnTo>
                  <a:lnTo>
                    <a:pt x="4554" y="876"/>
                  </a:lnTo>
                  <a:lnTo>
                    <a:pt x="4612" y="944"/>
                  </a:lnTo>
                  <a:lnTo>
                    <a:pt x="4668" y="1014"/>
                  </a:lnTo>
                  <a:lnTo>
                    <a:pt x="4718" y="1086"/>
                  </a:lnTo>
                  <a:lnTo>
                    <a:pt x="4766" y="1160"/>
                  </a:lnTo>
                  <a:lnTo>
                    <a:pt x="4808" y="1236"/>
                  </a:lnTo>
                  <a:lnTo>
                    <a:pt x="4848" y="1314"/>
                  </a:lnTo>
                  <a:lnTo>
                    <a:pt x="4884" y="1394"/>
                  </a:lnTo>
                  <a:lnTo>
                    <a:pt x="4914" y="1476"/>
                  </a:lnTo>
                  <a:lnTo>
                    <a:pt x="4942" y="1560"/>
                  </a:lnTo>
                  <a:lnTo>
                    <a:pt x="4966" y="1644"/>
                  </a:lnTo>
                  <a:lnTo>
                    <a:pt x="4984" y="1730"/>
                  </a:lnTo>
                  <a:lnTo>
                    <a:pt x="5000" y="1816"/>
                  </a:lnTo>
                  <a:lnTo>
                    <a:pt x="5010" y="1904"/>
                  </a:lnTo>
                  <a:lnTo>
                    <a:pt x="5018" y="1994"/>
                  </a:lnTo>
                  <a:lnTo>
                    <a:pt x="5020" y="2084"/>
                  </a:lnTo>
                  <a:lnTo>
                    <a:pt x="5020" y="2084"/>
                  </a:lnTo>
                  <a:lnTo>
                    <a:pt x="5018" y="2142"/>
                  </a:lnTo>
                  <a:lnTo>
                    <a:pt x="5016" y="2202"/>
                  </a:lnTo>
                  <a:lnTo>
                    <a:pt x="5010" y="2262"/>
                  </a:lnTo>
                  <a:lnTo>
                    <a:pt x="5004" y="2320"/>
                  </a:lnTo>
                  <a:lnTo>
                    <a:pt x="4994" y="2378"/>
                  </a:lnTo>
                  <a:lnTo>
                    <a:pt x="4984" y="2436"/>
                  </a:lnTo>
                  <a:lnTo>
                    <a:pt x="4972" y="2494"/>
                  </a:lnTo>
                  <a:lnTo>
                    <a:pt x="4958" y="2550"/>
                  </a:lnTo>
                  <a:lnTo>
                    <a:pt x="4942" y="2606"/>
                  </a:lnTo>
                  <a:lnTo>
                    <a:pt x="4924" y="2662"/>
                  </a:lnTo>
                  <a:lnTo>
                    <a:pt x="4904" y="2715"/>
                  </a:lnTo>
                  <a:lnTo>
                    <a:pt x="4882" y="2769"/>
                  </a:lnTo>
                  <a:lnTo>
                    <a:pt x="4858" y="2823"/>
                  </a:lnTo>
                  <a:lnTo>
                    <a:pt x="4834" y="2875"/>
                  </a:lnTo>
                  <a:lnTo>
                    <a:pt x="4808" y="2927"/>
                  </a:lnTo>
                  <a:lnTo>
                    <a:pt x="4778" y="2979"/>
                  </a:lnTo>
                  <a:lnTo>
                    <a:pt x="3740" y="2634"/>
                  </a:lnTo>
                  <a:lnTo>
                    <a:pt x="3740" y="2634"/>
                  </a:lnTo>
                  <a:lnTo>
                    <a:pt x="3720" y="2630"/>
                  </a:lnTo>
                  <a:lnTo>
                    <a:pt x="3702" y="2624"/>
                  </a:lnTo>
                  <a:lnTo>
                    <a:pt x="3682" y="2622"/>
                  </a:lnTo>
                  <a:lnTo>
                    <a:pt x="3662" y="2620"/>
                  </a:lnTo>
                  <a:lnTo>
                    <a:pt x="3644" y="2620"/>
                  </a:lnTo>
                  <a:lnTo>
                    <a:pt x="3624" y="2622"/>
                  </a:lnTo>
                  <a:lnTo>
                    <a:pt x="3606" y="2624"/>
                  </a:lnTo>
                  <a:lnTo>
                    <a:pt x="3586" y="2628"/>
                  </a:lnTo>
                  <a:lnTo>
                    <a:pt x="3568" y="2634"/>
                  </a:lnTo>
                  <a:lnTo>
                    <a:pt x="3550" y="2640"/>
                  </a:lnTo>
                  <a:lnTo>
                    <a:pt x="3532" y="2648"/>
                  </a:lnTo>
                  <a:lnTo>
                    <a:pt x="3516" y="2656"/>
                  </a:lnTo>
                  <a:lnTo>
                    <a:pt x="3498" y="2666"/>
                  </a:lnTo>
                  <a:lnTo>
                    <a:pt x="3484" y="2677"/>
                  </a:lnTo>
                  <a:lnTo>
                    <a:pt x="3468" y="2689"/>
                  </a:lnTo>
                  <a:lnTo>
                    <a:pt x="3454" y="2703"/>
                  </a:lnTo>
                  <a:lnTo>
                    <a:pt x="3394" y="2763"/>
                  </a:lnTo>
                  <a:lnTo>
                    <a:pt x="3394" y="2763"/>
                  </a:lnTo>
                  <a:lnTo>
                    <a:pt x="3376" y="2779"/>
                  </a:lnTo>
                  <a:lnTo>
                    <a:pt x="3358" y="2795"/>
                  </a:lnTo>
                  <a:lnTo>
                    <a:pt x="3336" y="2807"/>
                  </a:lnTo>
                  <a:lnTo>
                    <a:pt x="3314" y="2817"/>
                  </a:lnTo>
                  <a:lnTo>
                    <a:pt x="3292" y="2825"/>
                  </a:lnTo>
                  <a:lnTo>
                    <a:pt x="3268" y="2829"/>
                  </a:lnTo>
                  <a:lnTo>
                    <a:pt x="3244" y="2833"/>
                  </a:lnTo>
                  <a:lnTo>
                    <a:pt x="3220" y="2835"/>
                  </a:lnTo>
                  <a:lnTo>
                    <a:pt x="3196" y="2833"/>
                  </a:lnTo>
                  <a:lnTo>
                    <a:pt x="3174" y="2829"/>
                  </a:lnTo>
                  <a:lnTo>
                    <a:pt x="3150" y="2825"/>
                  </a:lnTo>
                  <a:lnTo>
                    <a:pt x="3128" y="2817"/>
                  </a:lnTo>
                  <a:lnTo>
                    <a:pt x="3106" y="2807"/>
                  </a:lnTo>
                  <a:lnTo>
                    <a:pt x="3084" y="2795"/>
                  </a:lnTo>
                  <a:lnTo>
                    <a:pt x="3066" y="2779"/>
                  </a:lnTo>
                  <a:lnTo>
                    <a:pt x="3048" y="2763"/>
                  </a:lnTo>
                  <a:lnTo>
                    <a:pt x="2988" y="2703"/>
                  </a:lnTo>
                  <a:lnTo>
                    <a:pt x="2988" y="2703"/>
                  </a:lnTo>
                  <a:lnTo>
                    <a:pt x="2974" y="2689"/>
                  </a:lnTo>
                  <a:lnTo>
                    <a:pt x="2958" y="2677"/>
                  </a:lnTo>
                  <a:lnTo>
                    <a:pt x="2942" y="2666"/>
                  </a:lnTo>
                  <a:lnTo>
                    <a:pt x="2926" y="2656"/>
                  </a:lnTo>
                  <a:lnTo>
                    <a:pt x="2910" y="2648"/>
                  </a:lnTo>
                  <a:lnTo>
                    <a:pt x="2892" y="2640"/>
                  </a:lnTo>
                  <a:lnTo>
                    <a:pt x="2874" y="2634"/>
                  </a:lnTo>
                  <a:lnTo>
                    <a:pt x="2856" y="2628"/>
                  </a:lnTo>
                  <a:lnTo>
                    <a:pt x="2836" y="2624"/>
                  </a:lnTo>
                  <a:lnTo>
                    <a:pt x="2818" y="2622"/>
                  </a:lnTo>
                  <a:lnTo>
                    <a:pt x="2798" y="2620"/>
                  </a:lnTo>
                  <a:lnTo>
                    <a:pt x="2780" y="2620"/>
                  </a:lnTo>
                  <a:lnTo>
                    <a:pt x="2760" y="2622"/>
                  </a:lnTo>
                  <a:lnTo>
                    <a:pt x="2740" y="2624"/>
                  </a:lnTo>
                  <a:lnTo>
                    <a:pt x="2722" y="2628"/>
                  </a:lnTo>
                  <a:lnTo>
                    <a:pt x="2704" y="2634"/>
                  </a:lnTo>
                  <a:lnTo>
                    <a:pt x="1664" y="2979"/>
                  </a:lnTo>
                  <a:lnTo>
                    <a:pt x="1664" y="2979"/>
                  </a:lnTo>
                  <a:lnTo>
                    <a:pt x="1634" y="2927"/>
                  </a:lnTo>
                  <a:lnTo>
                    <a:pt x="1608" y="2875"/>
                  </a:lnTo>
                  <a:lnTo>
                    <a:pt x="1582" y="2823"/>
                  </a:lnTo>
                  <a:lnTo>
                    <a:pt x="1560" y="2769"/>
                  </a:lnTo>
                  <a:lnTo>
                    <a:pt x="1538" y="2715"/>
                  </a:lnTo>
                  <a:lnTo>
                    <a:pt x="1518" y="2662"/>
                  </a:lnTo>
                  <a:lnTo>
                    <a:pt x="1500" y="2606"/>
                  </a:lnTo>
                  <a:lnTo>
                    <a:pt x="1484" y="2550"/>
                  </a:lnTo>
                  <a:lnTo>
                    <a:pt x="1470" y="2494"/>
                  </a:lnTo>
                  <a:lnTo>
                    <a:pt x="1458" y="2436"/>
                  </a:lnTo>
                  <a:lnTo>
                    <a:pt x="1446" y="2378"/>
                  </a:lnTo>
                  <a:lnTo>
                    <a:pt x="1438" y="2320"/>
                  </a:lnTo>
                  <a:lnTo>
                    <a:pt x="1432" y="2262"/>
                  </a:lnTo>
                  <a:lnTo>
                    <a:pt x="1426" y="2202"/>
                  </a:lnTo>
                  <a:lnTo>
                    <a:pt x="1424" y="2142"/>
                  </a:lnTo>
                  <a:lnTo>
                    <a:pt x="1422" y="2084"/>
                  </a:lnTo>
                  <a:lnTo>
                    <a:pt x="1422" y="2084"/>
                  </a:lnTo>
                  <a:lnTo>
                    <a:pt x="1424" y="1994"/>
                  </a:lnTo>
                  <a:lnTo>
                    <a:pt x="1430" y="1904"/>
                  </a:lnTo>
                  <a:lnTo>
                    <a:pt x="1442" y="1816"/>
                  </a:lnTo>
                  <a:lnTo>
                    <a:pt x="1456" y="1730"/>
                  </a:lnTo>
                  <a:lnTo>
                    <a:pt x="1476" y="1644"/>
                  </a:lnTo>
                  <a:lnTo>
                    <a:pt x="1500" y="1560"/>
                  </a:lnTo>
                  <a:lnTo>
                    <a:pt x="1526" y="1476"/>
                  </a:lnTo>
                  <a:lnTo>
                    <a:pt x="1558" y="1394"/>
                  </a:lnTo>
                  <a:lnTo>
                    <a:pt x="1594" y="1314"/>
                  </a:lnTo>
                  <a:lnTo>
                    <a:pt x="1634" y="1236"/>
                  </a:lnTo>
                  <a:lnTo>
                    <a:pt x="1676" y="1160"/>
                  </a:lnTo>
                  <a:lnTo>
                    <a:pt x="1724" y="1086"/>
                  </a:lnTo>
                  <a:lnTo>
                    <a:pt x="1774" y="1014"/>
                  </a:lnTo>
                  <a:lnTo>
                    <a:pt x="1828" y="944"/>
                  </a:lnTo>
                  <a:lnTo>
                    <a:pt x="1888" y="876"/>
                  </a:lnTo>
                  <a:lnTo>
                    <a:pt x="1950" y="812"/>
                  </a:lnTo>
                  <a:lnTo>
                    <a:pt x="1950" y="8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19" name="Freeform 24"/>
            <p:cNvSpPr>
              <a:spLocks noEditPoints="1"/>
            </p:cNvSpPr>
            <p:nvPr/>
          </p:nvSpPr>
          <p:spPr bwMode="auto">
            <a:xfrm>
              <a:off x="4671185" y="2414927"/>
              <a:ext cx="154432" cy="208848"/>
            </a:xfrm>
            <a:custGeom>
              <a:avLst/>
              <a:gdLst>
                <a:gd name="T0" fmla="*/ 798 w 1436"/>
                <a:gd name="T1" fmla="*/ 1938 h 1942"/>
                <a:gd name="T2" fmla="*/ 936 w 1436"/>
                <a:gd name="T3" fmla="*/ 1896 h 1942"/>
                <a:gd name="T4" fmla="*/ 1050 w 1436"/>
                <a:gd name="T5" fmla="*/ 1824 h 1942"/>
                <a:gd name="T6" fmla="*/ 1200 w 1436"/>
                <a:gd name="T7" fmla="*/ 1676 h 1942"/>
                <a:gd name="T8" fmla="*/ 1280 w 1436"/>
                <a:gd name="T9" fmla="*/ 1564 h 1942"/>
                <a:gd name="T10" fmla="*/ 1362 w 1436"/>
                <a:gd name="T11" fmla="*/ 1374 h 1942"/>
                <a:gd name="T12" fmla="*/ 1414 w 1436"/>
                <a:gd name="T13" fmla="*/ 1140 h 1942"/>
                <a:gd name="T14" fmla="*/ 1436 w 1436"/>
                <a:gd name="T15" fmla="*/ 862 h 1942"/>
                <a:gd name="T16" fmla="*/ 1434 w 1436"/>
                <a:gd name="T17" fmla="*/ 706 h 1942"/>
                <a:gd name="T18" fmla="*/ 1404 w 1436"/>
                <a:gd name="T19" fmla="*/ 552 h 1942"/>
                <a:gd name="T20" fmla="*/ 1350 w 1436"/>
                <a:gd name="T21" fmla="*/ 412 h 1942"/>
                <a:gd name="T22" fmla="*/ 1272 w 1436"/>
                <a:gd name="T23" fmla="*/ 286 h 1942"/>
                <a:gd name="T24" fmla="*/ 1176 w 1436"/>
                <a:gd name="T25" fmla="*/ 178 h 1942"/>
                <a:gd name="T26" fmla="*/ 1060 w 1436"/>
                <a:gd name="T27" fmla="*/ 94 h 1942"/>
                <a:gd name="T28" fmla="*/ 932 w 1436"/>
                <a:gd name="T29" fmla="*/ 34 h 1942"/>
                <a:gd name="T30" fmla="*/ 792 w 1436"/>
                <a:gd name="T31" fmla="*/ 4 h 1942"/>
                <a:gd name="T32" fmla="*/ 682 w 1436"/>
                <a:gd name="T33" fmla="*/ 0 h 1942"/>
                <a:gd name="T34" fmla="*/ 540 w 1436"/>
                <a:gd name="T35" fmla="*/ 24 h 1942"/>
                <a:gd name="T36" fmla="*/ 408 w 1436"/>
                <a:gd name="T37" fmla="*/ 76 h 1942"/>
                <a:gd name="T38" fmla="*/ 290 w 1436"/>
                <a:gd name="T39" fmla="*/ 156 h 1942"/>
                <a:gd name="T40" fmla="*/ 188 w 1436"/>
                <a:gd name="T41" fmla="*/ 258 h 1942"/>
                <a:gd name="T42" fmla="*/ 104 w 1436"/>
                <a:gd name="T43" fmla="*/ 378 h 1942"/>
                <a:gd name="T44" fmla="*/ 44 w 1436"/>
                <a:gd name="T45" fmla="*/ 516 h 1942"/>
                <a:gd name="T46" fmla="*/ 10 w 1436"/>
                <a:gd name="T47" fmla="*/ 666 h 1942"/>
                <a:gd name="T48" fmla="*/ 0 w 1436"/>
                <a:gd name="T49" fmla="*/ 786 h 1942"/>
                <a:gd name="T50" fmla="*/ 16 w 1436"/>
                <a:gd name="T51" fmla="*/ 1076 h 1942"/>
                <a:gd name="T52" fmla="*/ 60 w 1436"/>
                <a:gd name="T53" fmla="*/ 1320 h 1942"/>
                <a:gd name="T54" fmla="*/ 134 w 1436"/>
                <a:gd name="T55" fmla="*/ 1522 h 1942"/>
                <a:gd name="T56" fmla="*/ 238 w 1436"/>
                <a:gd name="T57" fmla="*/ 1676 h 1942"/>
                <a:gd name="T58" fmla="*/ 362 w 1436"/>
                <a:gd name="T59" fmla="*/ 1802 h 1942"/>
                <a:gd name="T60" fmla="*/ 472 w 1436"/>
                <a:gd name="T61" fmla="*/ 1882 h 1942"/>
                <a:gd name="T62" fmla="*/ 602 w 1436"/>
                <a:gd name="T63" fmla="*/ 1930 h 1942"/>
                <a:gd name="T64" fmla="*/ 718 w 1436"/>
                <a:gd name="T65" fmla="*/ 1942 h 1942"/>
                <a:gd name="T66" fmla="*/ 762 w 1436"/>
                <a:gd name="T67" fmla="*/ 288 h 1942"/>
                <a:gd name="T68" fmla="*/ 848 w 1436"/>
                <a:gd name="T69" fmla="*/ 308 h 1942"/>
                <a:gd name="T70" fmla="*/ 994 w 1436"/>
                <a:gd name="T71" fmla="*/ 400 h 1942"/>
                <a:gd name="T72" fmla="*/ 1098 w 1436"/>
                <a:gd name="T73" fmla="*/ 548 h 1942"/>
                <a:gd name="T74" fmla="*/ 1148 w 1436"/>
                <a:gd name="T75" fmla="*/ 734 h 1942"/>
                <a:gd name="T76" fmla="*/ 1148 w 1436"/>
                <a:gd name="T77" fmla="*/ 906 h 1942"/>
                <a:gd name="T78" fmla="*/ 1128 w 1436"/>
                <a:gd name="T79" fmla="*/ 1122 h 1942"/>
                <a:gd name="T80" fmla="*/ 1086 w 1436"/>
                <a:gd name="T81" fmla="*/ 1300 h 1942"/>
                <a:gd name="T82" fmla="*/ 1024 w 1436"/>
                <a:gd name="T83" fmla="*/ 1436 h 1942"/>
                <a:gd name="T84" fmla="*/ 942 w 1436"/>
                <a:gd name="T85" fmla="*/ 1534 h 1942"/>
                <a:gd name="T86" fmla="*/ 822 w 1436"/>
                <a:gd name="T87" fmla="*/ 1634 h 1942"/>
                <a:gd name="T88" fmla="*/ 750 w 1436"/>
                <a:gd name="T89" fmla="*/ 1656 h 1942"/>
                <a:gd name="T90" fmla="*/ 660 w 1436"/>
                <a:gd name="T91" fmla="*/ 1650 h 1942"/>
                <a:gd name="T92" fmla="*/ 602 w 1436"/>
                <a:gd name="T93" fmla="*/ 1626 h 1942"/>
                <a:gd name="T94" fmla="*/ 450 w 1436"/>
                <a:gd name="T95" fmla="*/ 1486 h 1942"/>
                <a:gd name="T96" fmla="*/ 396 w 1436"/>
                <a:gd name="T97" fmla="*/ 1406 h 1942"/>
                <a:gd name="T98" fmla="*/ 340 w 1436"/>
                <a:gd name="T99" fmla="*/ 1260 h 1942"/>
                <a:gd name="T100" fmla="*/ 304 w 1436"/>
                <a:gd name="T101" fmla="*/ 1072 h 1942"/>
                <a:gd name="T102" fmla="*/ 288 w 1436"/>
                <a:gd name="T103" fmla="*/ 848 h 1942"/>
                <a:gd name="T104" fmla="*/ 296 w 1436"/>
                <a:gd name="T105" fmla="*/ 684 h 1942"/>
                <a:gd name="T106" fmla="*/ 360 w 1436"/>
                <a:gd name="T107" fmla="*/ 506 h 1942"/>
                <a:gd name="T108" fmla="*/ 478 w 1436"/>
                <a:gd name="T109" fmla="*/ 370 h 1942"/>
                <a:gd name="T110" fmla="*/ 610 w 1436"/>
                <a:gd name="T111" fmla="*/ 300 h 1942"/>
                <a:gd name="T112" fmla="*/ 696 w 1436"/>
                <a:gd name="T113" fmla="*/ 286 h 1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36" h="1942">
                  <a:moveTo>
                    <a:pt x="718" y="1942"/>
                  </a:moveTo>
                  <a:lnTo>
                    <a:pt x="718" y="1942"/>
                  </a:lnTo>
                  <a:lnTo>
                    <a:pt x="760" y="1942"/>
                  </a:lnTo>
                  <a:lnTo>
                    <a:pt x="798" y="1938"/>
                  </a:lnTo>
                  <a:lnTo>
                    <a:pt x="836" y="1930"/>
                  </a:lnTo>
                  <a:lnTo>
                    <a:pt x="870" y="1922"/>
                  </a:lnTo>
                  <a:lnTo>
                    <a:pt x="904" y="1910"/>
                  </a:lnTo>
                  <a:lnTo>
                    <a:pt x="936" y="1896"/>
                  </a:lnTo>
                  <a:lnTo>
                    <a:pt x="966" y="1882"/>
                  </a:lnTo>
                  <a:lnTo>
                    <a:pt x="994" y="1864"/>
                  </a:lnTo>
                  <a:lnTo>
                    <a:pt x="1022" y="1846"/>
                  </a:lnTo>
                  <a:lnTo>
                    <a:pt x="1050" y="1824"/>
                  </a:lnTo>
                  <a:lnTo>
                    <a:pt x="1076" y="1802"/>
                  </a:lnTo>
                  <a:lnTo>
                    <a:pt x="1102" y="1780"/>
                  </a:lnTo>
                  <a:lnTo>
                    <a:pt x="1150" y="1730"/>
                  </a:lnTo>
                  <a:lnTo>
                    <a:pt x="1200" y="1676"/>
                  </a:lnTo>
                  <a:lnTo>
                    <a:pt x="1200" y="1676"/>
                  </a:lnTo>
                  <a:lnTo>
                    <a:pt x="1228" y="1642"/>
                  </a:lnTo>
                  <a:lnTo>
                    <a:pt x="1256" y="1604"/>
                  </a:lnTo>
                  <a:lnTo>
                    <a:pt x="1280" y="1564"/>
                  </a:lnTo>
                  <a:lnTo>
                    <a:pt x="1304" y="1522"/>
                  </a:lnTo>
                  <a:lnTo>
                    <a:pt x="1324" y="1476"/>
                  </a:lnTo>
                  <a:lnTo>
                    <a:pt x="1344" y="1426"/>
                  </a:lnTo>
                  <a:lnTo>
                    <a:pt x="1362" y="1374"/>
                  </a:lnTo>
                  <a:lnTo>
                    <a:pt x="1378" y="1320"/>
                  </a:lnTo>
                  <a:lnTo>
                    <a:pt x="1392" y="1264"/>
                  </a:lnTo>
                  <a:lnTo>
                    <a:pt x="1404" y="1204"/>
                  </a:lnTo>
                  <a:lnTo>
                    <a:pt x="1414" y="1140"/>
                  </a:lnTo>
                  <a:lnTo>
                    <a:pt x="1422" y="1076"/>
                  </a:lnTo>
                  <a:lnTo>
                    <a:pt x="1428" y="1006"/>
                  </a:lnTo>
                  <a:lnTo>
                    <a:pt x="1434" y="936"/>
                  </a:lnTo>
                  <a:lnTo>
                    <a:pt x="1436" y="862"/>
                  </a:lnTo>
                  <a:lnTo>
                    <a:pt x="1436" y="786"/>
                  </a:lnTo>
                  <a:lnTo>
                    <a:pt x="1436" y="786"/>
                  </a:lnTo>
                  <a:lnTo>
                    <a:pt x="1436" y="746"/>
                  </a:lnTo>
                  <a:lnTo>
                    <a:pt x="1434" y="706"/>
                  </a:lnTo>
                  <a:lnTo>
                    <a:pt x="1428" y="666"/>
                  </a:lnTo>
                  <a:lnTo>
                    <a:pt x="1422" y="628"/>
                  </a:lnTo>
                  <a:lnTo>
                    <a:pt x="1414" y="590"/>
                  </a:lnTo>
                  <a:lnTo>
                    <a:pt x="1404" y="552"/>
                  </a:lnTo>
                  <a:lnTo>
                    <a:pt x="1394" y="516"/>
                  </a:lnTo>
                  <a:lnTo>
                    <a:pt x="1380" y="480"/>
                  </a:lnTo>
                  <a:lnTo>
                    <a:pt x="1366" y="444"/>
                  </a:lnTo>
                  <a:lnTo>
                    <a:pt x="1350" y="412"/>
                  </a:lnTo>
                  <a:lnTo>
                    <a:pt x="1332" y="378"/>
                  </a:lnTo>
                  <a:lnTo>
                    <a:pt x="1314" y="346"/>
                  </a:lnTo>
                  <a:lnTo>
                    <a:pt x="1294" y="316"/>
                  </a:lnTo>
                  <a:lnTo>
                    <a:pt x="1272" y="286"/>
                  </a:lnTo>
                  <a:lnTo>
                    <a:pt x="1250" y="258"/>
                  </a:lnTo>
                  <a:lnTo>
                    <a:pt x="1226" y="230"/>
                  </a:lnTo>
                  <a:lnTo>
                    <a:pt x="1202" y="204"/>
                  </a:lnTo>
                  <a:lnTo>
                    <a:pt x="1176" y="178"/>
                  </a:lnTo>
                  <a:lnTo>
                    <a:pt x="1148" y="156"/>
                  </a:lnTo>
                  <a:lnTo>
                    <a:pt x="1120" y="134"/>
                  </a:lnTo>
                  <a:lnTo>
                    <a:pt x="1090" y="114"/>
                  </a:lnTo>
                  <a:lnTo>
                    <a:pt x="1060" y="94"/>
                  </a:lnTo>
                  <a:lnTo>
                    <a:pt x="1030" y="76"/>
                  </a:lnTo>
                  <a:lnTo>
                    <a:pt x="998" y="60"/>
                  </a:lnTo>
                  <a:lnTo>
                    <a:pt x="966" y="46"/>
                  </a:lnTo>
                  <a:lnTo>
                    <a:pt x="932" y="34"/>
                  </a:lnTo>
                  <a:lnTo>
                    <a:pt x="898" y="24"/>
                  </a:lnTo>
                  <a:lnTo>
                    <a:pt x="864" y="16"/>
                  </a:lnTo>
                  <a:lnTo>
                    <a:pt x="828" y="8"/>
                  </a:lnTo>
                  <a:lnTo>
                    <a:pt x="792" y="4"/>
                  </a:lnTo>
                  <a:lnTo>
                    <a:pt x="756" y="0"/>
                  </a:lnTo>
                  <a:lnTo>
                    <a:pt x="718" y="0"/>
                  </a:lnTo>
                  <a:lnTo>
                    <a:pt x="718" y="0"/>
                  </a:lnTo>
                  <a:lnTo>
                    <a:pt x="682" y="0"/>
                  </a:lnTo>
                  <a:lnTo>
                    <a:pt x="646" y="4"/>
                  </a:lnTo>
                  <a:lnTo>
                    <a:pt x="610" y="8"/>
                  </a:lnTo>
                  <a:lnTo>
                    <a:pt x="574" y="16"/>
                  </a:lnTo>
                  <a:lnTo>
                    <a:pt x="540" y="24"/>
                  </a:lnTo>
                  <a:lnTo>
                    <a:pt x="506" y="34"/>
                  </a:lnTo>
                  <a:lnTo>
                    <a:pt x="472" y="46"/>
                  </a:lnTo>
                  <a:lnTo>
                    <a:pt x="440" y="60"/>
                  </a:lnTo>
                  <a:lnTo>
                    <a:pt x="408" y="76"/>
                  </a:lnTo>
                  <a:lnTo>
                    <a:pt x="376" y="94"/>
                  </a:lnTo>
                  <a:lnTo>
                    <a:pt x="346" y="114"/>
                  </a:lnTo>
                  <a:lnTo>
                    <a:pt x="318" y="134"/>
                  </a:lnTo>
                  <a:lnTo>
                    <a:pt x="290" y="156"/>
                  </a:lnTo>
                  <a:lnTo>
                    <a:pt x="262" y="178"/>
                  </a:lnTo>
                  <a:lnTo>
                    <a:pt x="236" y="204"/>
                  </a:lnTo>
                  <a:lnTo>
                    <a:pt x="212" y="230"/>
                  </a:lnTo>
                  <a:lnTo>
                    <a:pt x="188" y="258"/>
                  </a:lnTo>
                  <a:lnTo>
                    <a:pt x="166" y="286"/>
                  </a:lnTo>
                  <a:lnTo>
                    <a:pt x="144" y="316"/>
                  </a:lnTo>
                  <a:lnTo>
                    <a:pt x="124" y="346"/>
                  </a:lnTo>
                  <a:lnTo>
                    <a:pt x="104" y="378"/>
                  </a:lnTo>
                  <a:lnTo>
                    <a:pt x="88" y="412"/>
                  </a:lnTo>
                  <a:lnTo>
                    <a:pt x="72" y="444"/>
                  </a:lnTo>
                  <a:lnTo>
                    <a:pt x="58" y="480"/>
                  </a:lnTo>
                  <a:lnTo>
                    <a:pt x="44" y="516"/>
                  </a:lnTo>
                  <a:lnTo>
                    <a:pt x="34" y="552"/>
                  </a:lnTo>
                  <a:lnTo>
                    <a:pt x="24" y="590"/>
                  </a:lnTo>
                  <a:lnTo>
                    <a:pt x="16" y="628"/>
                  </a:lnTo>
                  <a:lnTo>
                    <a:pt x="10" y="666"/>
                  </a:lnTo>
                  <a:lnTo>
                    <a:pt x="4" y="706"/>
                  </a:lnTo>
                  <a:lnTo>
                    <a:pt x="2" y="746"/>
                  </a:lnTo>
                  <a:lnTo>
                    <a:pt x="0" y="786"/>
                  </a:lnTo>
                  <a:lnTo>
                    <a:pt x="0" y="786"/>
                  </a:lnTo>
                  <a:lnTo>
                    <a:pt x="2" y="862"/>
                  </a:lnTo>
                  <a:lnTo>
                    <a:pt x="4" y="936"/>
                  </a:lnTo>
                  <a:lnTo>
                    <a:pt x="10" y="1006"/>
                  </a:lnTo>
                  <a:lnTo>
                    <a:pt x="16" y="1076"/>
                  </a:lnTo>
                  <a:lnTo>
                    <a:pt x="24" y="1140"/>
                  </a:lnTo>
                  <a:lnTo>
                    <a:pt x="34" y="1204"/>
                  </a:lnTo>
                  <a:lnTo>
                    <a:pt x="46" y="1264"/>
                  </a:lnTo>
                  <a:lnTo>
                    <a:pt x="60" y="1320"/>
                  </a:lnTo>
                  <a:lnTo>
                    <a:pt x="76" y="1374"/>
                  </a:lnTo>
                  <a:lnTo>
                    <a:pt x="94" y="1426"/>
                  </a:lnTo>
                  <a:lnTo>
                    <a:pt x="114" y="1476"/>
                  </a:lnTo>
                  <a:lnTo>
                    <a:pt x="134" y="1522"/>
                  </a:lnTo>
                  <a:lnTo>
                    <a:pt x="158" y="1564"/>
                  </a:lnTo>
                  <a:lnTo>
                    <a:pt x="182" y="1604"/>
                  </a:lnTo>
                  <a:lnTo>
                    <a:pt x="210" y="1642"/>
                  </a:lnTo>
                  <a:lnTo>
                    <a:pt x="238" y="1676"/>
                  </a:lnTo>
                  <a:lnTo>
                    <a:pt x="238" y="1676"/>
                  </a:lnTo>
                  <a:lnTo>
                    <a:pt x="286" y="1730"/>
                  </a:lnTo>
                  <a:lnTo>
                    <a:pt x="336" y="1780"/>
                  </a:lnTo>
                  <a:lnTo>
                    <a:pt x="362" y="1802"/>
                  </a:lnTo>
                  <a:lnTo>
                    <a:pt x="388" y="1824"/>
                  </a:lnTo>
                  <a:lnTo>
                    <a:pt x="416" y="1846"/>
                  </a:lnTo>
                  <a:lnTo>
                    <a:pt x="442" y="1864"/>
                  </a:lnTo>
                  <a:lnTo>
                    <a:pt x="472" y="1882"/>
                  </a:lnTo>
                  <a:lnTo>
                    <a:pt x="502" y="1896"/>
                  </a:lnTo>
                  <a:lnTo>
                    <a:pt x="534" y="1910"/>
                  </a:lnTo>
                  <a:lnTo>
                    <a:pt x="568" y="1922"/>
                  </a:lnTo>
                  <a:lnTo>
                    <a:pt x="602" y="1930"/>
                  </a:lnTo>
                  <a:lnTo>
                    <a:pt x="638" y="1938"/>
                  </a:lnTo>
                  <a:lnTo>
                    <a:pt x="678" y="1942"/>
                  </a:lnTo>
                  <a:lnTo>
                    <a:pt x="718" y="1942"/>
                  </a:lnTo>
                  <a:lnTo>
                    <a:pt x="718" y="1942"/>
                  </a:lnTo>
                  <a:close/>
                  <a:moveTo>
                    <a:pt x="718" y="284"/>
                  </a:moveTo>
                  <a:lnTo>
                    <a:pt x="718" y="284"/>
                  </a:lnTo>
                  <a:lnTo>
                    <a:pt x="742" y="286"/>
                  </a:lnTo>
                  <a:lnTo>
                    <a:pt x="762" y="288"/>
                  </a:lnTo>
                  <a:lnTo>
                    <a:pt x="784" y="290"/>
                  </a:lnTo>
                  <a:lnTo>
                    <a:pt x="806" y="294"/>
                  </a:lnTo>
                  <a:lnTo>
                    <a:pt x="826" y="300"/>
                  </a:lnTo>
                  <a:lnTo>
                    <a:pt x="848" y="308"/>
                  </a:lnTo>
                  <a:lnTo>
                    <a:pt x="886" y="324"/>
                  </a:lnTo>
                  <a:lnTo>
                    <a:pt x="924" y="346"/>
                  </a:lnTo>
                  <a:lnTo>
                    <a:pt x="960" y="370"/>
                  </a:lnTo>
                  <a:lnTo>
                    <a:pt x="994" y="400"/>
                  </a:lnTo>
                  <a:lnTo>
                    <a:pt x="1024" y="432"/>
                  </a:lnTo>
                  <a:lnTo>
                    <a:pt x="1052" y="468"/>
                  </a:lnTo>
                  <a:lnTo>
                    <a:pt x="1078" y="506"/>
                  </a:lnTo>
                  <a:lnTo>
                    <a:pt x="1098" y="548"/>
                  </a:lnTo>
                  <a:lnTo>
                    <a:pt x="1118" y="590"/>
                  </a:lnTo>
                  <a:lnTo>
                    <a:pt x="1132" y="636"/>
                  </a:lnTo>
                  <a:lnTo>
                    <a:pt x="1142" y="684"/>
                  </a:lnTo>
                  <a:lnTo>
                    <a:pt x="1148" y="734"/>
                  </a:lnTo>
                  <a:lnTo>
                    <a:pt x="1152" y="786"/>
                  </a:lnTo>
                  <a:lnTo>
                    <a:pt x="1152" y="786"/>
                  </a:lnTo>
                  <a:lnTo>
                    <a:pt x="1150" y="848"/>
                  </a:lnTo>
                  <a:lnTo>
                    <a:pt x="1148" y="906"/>
                  </a:lnTo>
                  <a:lnTo>
                    <a:pt x="1146" y="964"/>
                  </a:lnTo>
                  <a:lnTo>
                    <a:pt x="1140" y="1018"/>
                  </a:lnTo>
                  <a:lnTo>
                    <a:pt x="1134" y="1072"/>
                  </a:lnTo>
                  <a:lnTo>
                    <a:pt x="1128" y="1122"/>
                  </a:lnTo>
                  <a:lnTo>
                    <a:pt x="1118" y="1170"/>
                  </a:lnTo>
                  <a:lnTo>
                    <a:pt x="1108" y="1216"/>
                  </a:lnTo>
                  <a:lnTo>
                    <a:pt x="1098" y="1260"/>
                  </a:lnTo>
                  <a:lnTo>
                    <a:pt x="1086" y="1300"/>
                  </a:lnTo>
                  <a:lnTo>
                    <a:pt x="1072" y="1338"/>
                  </a:lnTo>
                  <a:lnTo>
                    <a:pt x="1058" y="1374"/>
                  </a:lnTo>
                  <a:lnTo>
                    <a:pt x="1042" y="1406"/>
                  </a:lnTo>
                  <a:lnTo>
                    <a:pt x="1024" y="1436"/>
                  </a:lnTo>
                  <a:lnTo>
                    <a:pt x="1006" y="1462"/>
                  </a:lnTo>
                  <a:lnTo>
                    <a:pt x="986" y="1486"/>
                  </a:lnTo>
                  <a:lnTo>
                    <a:pt x="986" y="1486"/>
                  </a:lnTo>
                  <a:lnTo>
                    <a:pt x="942" y="1534"/>
                  </a:lnTo>
                  <a:lnTo>
                    <a:pt x="902" y="1574"/>
                  </a:lnTo>
                  <a:lnTo>
                    <a:pt x="868" y="1604"/>
                  </a:lnTo>
                  <a:lnTo>
                    <a:pt x="836" y="1626"/>
                  </a:lnTo>
                  <a:lnTo>
                    <a:pt x="822" y="1634"/>
                  </a:lnTo>
                  <a:lnTo>
                    <a:pt x="806" y="1642"/>
                  </a:lnTo>
                  <a:lnTo>
                    <a:pt x="792" y="1646"/>
                  </a:lnTo>
                  <a:lnTo>
                    <a:pt x="778" y="1650"/>
                  </a:lnTo>
                  <a:lnTo>
                    <a:pt x="750" y="1656"/>
                  </a:lnTo>
                  <a:lnTo>
                    <a:pt x="718" y="1656"/>
                  </a:lnTo>
                  <a:lnTo>
                    <a:pt x="718" y="1656"/>
                  </a:lnTo>
                  <a:lnTo>
                    <a:pt x="688" y="1656"/>
                  </a:lnTo>
                  <a:lnTo>
                    <a:pt x="660" y="1650"/>
                  </a:lnTo>
                  <a:lnTo>
                    <a:pt x="646" y="1646"/>
                  </a:lnTo>
                  <a:lnTo>
                    <a:pt x="630" y="1642"/>
                  </a:lnTo>
                  <a:lnTo>
                    <a:pt x="616" y="1634"/>
                  </a:lnTo>
                  <a:lnTo>
                    <a:pt x="602" y="1626"/>
                  </a:lnTo>
                  <a:lnTo>
                    <a:pt x="570" y="1604"/>
                  </a:lnTo>
                  <a:lnTo>
                    <a:pt x="536" y="1574"/>
                  </a:lnTo>
                  <a:lnTo>
                    <a:pt x="496" y="1534"/>
                  </a:lnTo>
                  <a:lnTo>
                    <a:pt x="450" y="1486"/>
                  </a:lnTo>
                  <a:lnTo>
                    <a:pt x="450" y="1486"/>
                  </a:lnTo>
                  <a:lnTo>
                    <a:pt x="432" y="1462"/>
                  </a:lnTo>
                  <a:lnTo>
                    <a:pt x="414" y="1436"/>
                  </a:lnTo>
                  <a:lnTo>
                    <a:pt x="396" y="1406"/>
                  </a:lnTo>
                  <a:lnTo>
                    <a:pt x="380" y="1374"/>
                  </a:lnTo>
                  <a:lnTo>
                    <a:pt x="366" y="1338"/>
                  </a:lnTo>
                  <a:lnTo>
                    <a:pt x="352" y="1300"/>
                  </a:lnTo>
                  <a:lnTo>
                    <a:pt x="340" y="1260"/>
                  </a:lnTo>
                  <a:lnTo>
                    <a:pt x="328" y="1216"/>
                  </a:lnTo>
                  <a:lnTo>
                    <a:pt x="320" y="1170"/>
                  </a:lnTo>
                  <a:lnTo>
                    <a:pt x="310" y="1122"/>
                  </a:lnTo>
                  <a:lnTo>
                    <a:pt x="304" y="1072"/>
                  </a:lnTo>
                  <a:lnTo>
                    <a:pt x="298" y="1018"/>
                  </a:lnTo>
                  <a:lnTo>
                    <a:pt x="292" y="964"/>
                  </a:lnTo>
                  <a:lnTo>
                    <a:pt x="290" y="906"/>
                  </a:lnTo>
                  <a:lnTo>
                    <a:pt x="288" y="848"/>
                  </a:lnTo>
                  <a:lnTo>
                    <a:pt x="286" y="786"/>
                  </a:lnTo>
                  <a:lnTo>
                    <a:pt x="286" y="786"/>
                  </a:lnTo>
                  <a:lnTo>
                    <a:pt x="288" y="734"/>
                  </a:lnTo>
                  <a:lnTo>
                    <a:pt x="296" y="684"/>
                  </a:lnTo>
                  <a:lnTo>
                    <a:pt x="306" y="636"/>
                  </a:lnTo>
                  <a:lnTo>
                    <a:pt x="320" y="590"/>
                  </a:lnTo>
                  <a:lnTo>
                    <a:pt x="338" y="548"/>
                  </a:lnTo>
                  <a:lnTo>
                    <a:pt x="360" y="506"/>
                  </a:lnTo>
                  <a:lnTo>
                    <a:pt x="386" y="468"/>
                  </a:lnTo>
                  <a:lnTo>
                    <a:pt x="414" y="432"/>
                  </a:lnTo>
                  <a:lnTo>
                    <a:pt x="444" y="400"/>
                  </a:lnTo>
                  <a:lnTo>
                    <a:pt x="478" y="370"/>
                  </a:lnTo>
                  <a:lnTo>
                    <a:pt x="512" y="346"/>
                  </a:lnTo>
                  <a:lnTo>
                    <a:pt x="550" y="324"/>
                  </a:lnTo>
                  <a:lnTo>
                    <a:pt x="590" y="308"/>
                  </a:lnTo>
                  <a:lnTo>
                    <a:pt x="610" y="300"/>
                  </a:lnTo>
                  <a:lnTo>
                    <a:pt x="632" y="294"/>
                  </a:lnTo>
                  <a:lnTo>
                    <a:pt x="654" y="290"/>
                  </a:lnTo>
                  <a:lnTo>
                    <a:pt x="674" y="288"/>
                  </a:lnTo>
                  <a:lnTo>
                    <a:pt x="696" y="286"/>
                  </a:lnTo>
                  <a:lnTo>
                    <a:pt x="718" y="284"/>
                  </a:lnTo>
                  <a:lnTo>
                    <a:pt x="718" y="2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grpSp>
      <p:pic>
        <p:nvPicPr>
          <p:cNvPr id="11266" name="Picture 2" descr="MindMatch HR software using AI for ad distribu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948" y="1556174"/>
            <a:ext cx="3923052" cy="3143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34699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2.3 </a:t>
            </a:r>
            <a:r>
              <a:rPr lang="en-US" dirty="0"/>
              <a:t>Keys Change </a:t>
            </a:r>
            <a:r>
              <a:rPr lang="en-US" dirty="0" smtClean="0"/>
              <a:t>Drivers – Analytics (Cont’d)</a:t>
            </a:r>
            <a:endParaRPr lang="en-US" dirty="0"/>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12</a:t>
            </a:fld>
            <a:endParaRPr lang="en-US" dirty="0"/>
          </a:p>
        </p:txBody>
      </p:sp>
      <p:sp>
        <p:nvSpPr>
          <p:cNvPr id="6" name="Rectangle 5"/>
          <p:cNvSpPr/>
          <p:nvPr/>
        </p:nvSpPr>
        <p:spPr>
          <a:xfrm>
            <a:off x="405626" y="842631"/>
            <a:ext cx="4271882" cy="276999"/>
          </a:xfrm>
          <a:prstGeom prst="rect">
            <a:avLst/>
          </a:prstGeom>
        </p:spPr>
        <p:txBody>
          <a:bodyPr wrap="square">
            <a:spAutoFit/>
          </a:bodyPr>
          <a:lstStyle/>
          <a:p>
            <a:pPr defTabSz="914378">
              <a:defRPr/>
            </a:pPr>
            <a:r>
              <a:rPr lang="en-US" sz="1200" b="1" i="1" dirty="0">
                <a:solidFill>
                  <a:srgbClr val="D31145"/>
                </a:solidFill>
                <a:latin typeface="Georgia"/>
              </a:rPr>
              <a:t>How HR functions benefit from </a:t>
            </a:r>
            <a:r>
              <a:rPr lang="en-US" sz="1200" b="1" i="1" dirty="0" smtClean="0">
                <a:solidFill>
                  <a:srgbClr val="D31145"/>
                </a:solidFill>
                <a:latin typeface="Georgia"/>
              </a:rPr>
              <a:t>Analytics?</a:t>
            </a:r>
            <a:endParaRPr lang="en-US" sz="1200" i="1" dirty="0">
              <a:solidFill>
                <a:srgbClr val="D31145"/>
              </a:solidFill>
              <a:latin typeface="Georgia"/>
            </a:endParaRPr>
          </a:p>
        </p:txBody>
      </p:sp>
      <p:sp>
        <p:nvSpPr>
          <p:cNvPr id="9" name="Rectangle 8"/>
          <p:cNvSpPr/>
          <p:nvPr/>
        </p:nvSpPr>
        <p:spPr>
          <a:xfrm>
            <a:off x="405626" y="1119630"/>
            <a:ext cx="8406190" cy="276999"/>
          </a:xfrm>
          <a:prstGeom prst="rect">
            <a:avLst/>
          </a:prstGeom>
        </p:spPr>
        <p:txBody>
          <a:bodyPr wrap="square">
            <a:spAutoFit/>
          </a:bodyPr>
          <a:lstStyle/>
          <a:p>
            <a:r>
              <a:rPr lang="en-US" sz="1200" dirty="0">
                <a:solidFill>
                  <a:srgbClr val="333333"/>
                </a:solidFill>
                <a:latin typeface="+mj-lt"/>
              </a:rPr>
              <a:t>To acquire and retain best talent during M&amp;A with data-driven decision-making using advanced analytics.</a:t>
            </a:r>
            <a:endParaRPr lang="en-US" sz="1200" dirty="0">
              <a:latin typeface="+mj-lt"/>
            </a:endParaRPr>
          </a:p>
        </p:txBody>
      </p:sp>
      <p:sp>
        <p:nvSpPr>
          <p:cNvPr id="11" name="TextBox 10"/>
          <p:cNvSpPr txBox="1"/>
          <p:nvPr/>
        </p:nvSpPr>
        <p:spPr>
          <a:xfrm>
            <a:off x="4585811" y="2120935"/>
            <a:ext cx="4309536" cy="3062377"/>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a:latin typeface="+mj-lt"/>
              </a:rPr>
              <a:t>Talent R</a:t>
            </a:r>
            <a:r>
              <a:rPr lang="en-US" sz="1200" b="1" kern="0" dirty="0" smtClean="0">
                <a:latin typeface="+mj-lt"/>
              </a:rPr>
              <a:t>etention</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Companies can develop more targeted retention plans by providing important clues through external </a:t>
            </a:r>
            <a:r>
              <a:rPr lang="en-US" sz="1200" kern="0" dirty="0" smtClean="0">
                <a:latin typeface="+mj-lt"/>
              </a:rPr>
              <a:t>data.</a:t>
            </a:r>
            <a:endParaRPr lang="en-US" sz="1200" kern="0" dirty="0" smtClean="0">
              <a:latin typeface="+mj-lt"/>
            </a:endParaRPr>
          </a:p>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Example in Lane Crawford</a:t>
            </a:r>
          </a:p>
          <a:p>
            <a:pPr marL="1085850" lvl="2" indent="-171450" defTabSz="914378">
              <a:spcAft>
                <a:spcPts val="600"/>
              </a:spcAft>
              <a:buFont typeface="Arial" panose="020B0604020202020204" pitchFamily="34" charset="0"/>
              <a:buChar char="•"/>
              <a:tabLst>
                <a:tab pos="1797005" algn="l"/>
              </a:tabLst>
              <a:defRPr/>
            </a:pPr>
            <a:r>
              <a:rPr lang="en-US" sz="1200" kern="0" dirty="0">
                <a:latin typeface="+mj-lt"/>
              </a:rPr>
              <a:t>Data scientists had LinkedIn profiles analyzed to see how often current employees review their information or calculate their profile levels of </a:t>
            </a:r>
            <a:r>
              <a:rPr lang="en-US" sz="1200" kern="0" dirty="0" smtClean="0">
                <a:latin typeface="+mj-lt"/>
              </a:rPr>
              <a:t>detail.</a:t>
            </a:r>
            <a:endParaRPr lang="en-US" sz="1200" kern="0" dirty="0" smtClean="0">
              <a:latin typeface="+mj-lt"/>
            </a:endParaRPr>
          </a:p>
          <a:p>
            <a:pPr marL="1085850" lvl="2" indent="-171450" defTabSz="914378">
              <a:spcAft>
                <a:spcPts val="600"/>
              </a:spcAft>
              <a:buFont typeface="Arial" panose="020B0604020202020204" pitchFamily="34" charset="0"/>
              <a:buChar char="•"/>
              <a:tabLst>
                <a:tab pos="1797005" algn="l"/>
              </a:tabLst>
              <a:defRPr/>
            </a:pPr>
            <a:r>
              <a:rPr lang="en-US" sz="1200" kern="0" dirty="0">
                <a:latin typeface="+mj-lt"/>
              </a:rPr>
              <a:t>B</a:t>
            </a:r>
            <a:r>
              <a:rPr lang="en-US" sz="1200" kern="0" dirty="0" smtClean="0">
                <a:latin typeface="+mj-lt"/>
              </a:rPr>
              <a:t>ase on the terminated and resigned staff information and attribute to create a predictive </a:t>
            </a:r>
            <a:r>
              <a:rPr lang="en-US" sz="1200" kern="0" dirty="0">
                <a:latin typeface="+mj-lt"/>
              </a:rPr>
              <a:t>analytics model to determine the Flight Risk Score of </a:t>
            </a:r>
            <a:r>
              <a:rPr lang="en-US" sz="1200" kern="0" dirty="0" smtClean="0">
                <a:latin typeface="+mj-lt"/>
              </a:rPr>
              <a:t>employees.</a:t>
            </a:r>
          </a:p>
          <a:p>
            <a:pPr marL="171450" indent="-171450" defTabSz="914378">
              <a:spcAft>
                <a:spcPts val="600"/>
              </a:spcAft>
              <a:buFont typeface="Arial" panose="020B0604020202020204" pitchFamily="34" charset="0"/>
              <a:buChar char="•"/>
              <a:tabLst>
                <a:tab pos="1797005" algn="l"/>
              </a:tabLst>
              <a:defRPr/>
            </a:pPr>
            <a:endParaRPr lang="en-US" sz="1200" kern="0" dirty="0">
              <a:latin typeface="+mj-lt"/>
            </a:endParaRPr>
          </a:p>
        </p:txBody>
      </p:sp>
      <p:sp>
        <p:nvSpPr>
          <p:cNvPr id="20" name="Freeform 73"/>
          <p:cNvSpPr>
            <a:spLocks noChangeAspect="1" noEditPoints="1"/>
          </p:cNvSpPr>
          <p:nvPr/>
        </p:nvSpPr>
        <p:spPr bwMode="auto">
          <a:xfrm>
            <a:off x="6402230" y="1586481"/>
            <a:ext cx="523086" cy="523008"/>
          </a:xfrm>
          <a:custGeom>
            <a:avLst/>
            <a:gdLst>
              <a:gd name="T0" fmla="*/ 6709 w 6709"/>
              <a:gd name="T1" fmla="*/ 0 h 6708"/>
              <a:gd name="T2" fmla="*/ 2508 w 6709"/>
              <a:gd name="T3" fmla="*/ 5788 h 6708"/>
              <a:gd name="T4" fmla="*/ 2430 w 6709"/>
              <a:gd name="T5" fmla="*/ 5806 h 6708"/>
              <a:gd name="T6" fmla="*/ 2342 w 6709"/>
              <a:gd name="T7" fmla="*/ 5764 h 6708"/>
              <a:gd name="T8" fmla="*/ 1534 w 6709"/>
              <a:gd name="T9" fmla="*/ 4892 h 6708"/>
              <a:gd name="T10" fmla="*/ 1536 w 6709"/>
              <a:gd name="T11" fmla="*/ 4802 h 6708"/>
              <a:gd name="T12" fmla="*/ 1658 w 6709"/>
              <a:gd name="T13" fmla="*/ 4404 h 6708"/>
              <a:gd name="T14" fmla="*/ 1504 w 6709"/>
              <a:gd name="T15" fmla="*/ 4280 h 6708"/>
              <a:gd name="T16" fmla="*/ 1388 w 6709"/>
              <a:gd name="T17" fmla="*/ 4084 h 6708"/>
              <a:gd name="T18" fmla="*/ 1868 w 6709"/>
              <a:gd name="T19" fmla="*/ 2096 h 6708"/>
              <a:gd name="T20" fmla="*/ 2684 w 6709"/>
              <a:gd name="T21" fmla="*/ 1736 h 6708"/>
              <a:gd name="T22" fmla="*/ 2958 w 6709"/>
              <a:gd name="T23" fmla="*/ 1754 h 6708"/>
              <a:gd name="T24" fmla="*/ 1732 w 6709"/>
              <a:gd name="T25" fmla="*/ 3102 h 6708"/>
              <a:gd name="T26" fmla="*/ 1572 w 6709"/>
              <a:gd name="T27" fmla="*/ 3390 h 6708"/>
              <a:gd name="T28" fmla="*/ 1608 w 6709"/>
              <a:gd name="T29" fmla="*/ 3674 h 6708"/>
              <a:gd name="T30" fmla="*/ 1740 w 6709"/>
              <a:gd name="T31" fmla="*/ 3848 h 6708"/>
              <a:gd name="T32" fmla="*/ 1978 w 6709"/>
              <a:gd name="T33" fmla="*/ 3956 h 6708"/>
              <a:gd name="T34" fmla="*/ 2278 w 6709"/>
              <a:gd name="T35" fmla="*/ 3910 h 6708"/>
              <a:gd name="T36" fmla="*/ 2882 w 6709"/>
              <a:gd name="T37" fmla="*/ 3398 h 6708"/>
              <a:gd name="T38" fmla="*/ 3172 w 6709"/>
              <a:gd name="T39" fmla="*/ 3238 h 6708"/>
              <a:gd name="T40" fmla="*/ 3377 w 6709"/>
              <a:gd name="T41" fmla="*/ 3228 h 6708"/>
              <a:gd name="T42" fmla="*/ 5341 w 6709"/>
              <a:gd name="T43" fmla="*/ 4200 h 6708"/>
              <a:gd name="T44" fmla="*/ 5373 w 6709"/>
              <a:gd name="T45" fmla="*/ 4246 h 6708"/>
              <a:gd name="T46" fmla="*/ 3985 w 6709"/>
              <a:gd name="T47" fmla="*/ 5558 h 6708"/>
              <a:gd name="T48" fmla="*/ 3889 w 6709"/>
              <a:gd name="T49" fmla="*/ 5616 h 6708"/>
              <a:gd name="T50" fmla="*/ 5215 w 6709"/>
              <a:gd name="T51" fmla="*/ 3814 h 6708"/>
              <a:gd name="T52" fmla="*/ 3661 w 6709"/>
              <a:gd name="T53" fmla="*/ 3014 h 6708"/>
              <a:gd name="T54" fmla="*/ 3399 w 6709"/>
              <a:gd name="T55" fmla="*/ 2942 h 6708"/>
              <a:gd name="T56" fmla="*/ 3142 w 6709"/>
              <a:gd name="T57" fmla="*/ 2950 h 6708"/>
              <a:gd name="T58" fmla="*/ 2894 w 6709"/>
              <a:gd name="T59" fmla="*/ 3042 h 6708"/>
              <a:gd name="T60" fmla="*/ 2192 w 6709"/>
              <a:gd name="T61" fmla="*/ 3626 h 6708"/>
              <a:gd name="T62" fmla="*/ 2082 w 6709"/>
              <a:gd name="T63" fmla="*/ 3676 h 6708"/>
              <a:gd name="T64" fmla="*/ 1948 w 6709"/>
              <a:gd name="T65" fmla="*/ 3646 h 6708"/>
              <a:gd name="T66" fmla="*/ 1868 w 6709"/>
              <a:gd name="T67" fmla="*/ 3556 h 6708"/>
              <a:gd name="T68" fmla="*/ 1854 w 6709"/>
              <a:gd name="T69" fmla="*/ 3438 h 6708"/>
              <a:gd name="T70" fmla="*/ 1920 w 6709"/>
              <a:gd name="T71" fmla="*/ 3316 h 6708"/>
              <a:gd name="T72" fmla="*/ 3493 w 6709"/>
              <a:gd name="T73" fmla="*/ 1978 h 6708"/>
              <a:gd name="T74" fmla="*/ 3707 w 6709"/>
              <a:gd name="T75" fmla="*/ 1956 h 6708"/>
              <a:gd name="T76" fmla="*/ 6423 w 6709"/>
              <a:gd name="T77" fmla="*/ 2402 h 6708"/>
              <a:gd name="T78" fmla="*/ 3891 w 6709"/>
              <a:gd name="T79" fmla="*/ 1710 h 6708"/>
              <a:gd name="T80" fmla="*/ 3675 w 6709"/>
              <a:gd name="T81" fmla="*/ 1668 h 6708"/>
              <a:gd name="T82" fmla="*/ 3457 w 6709"/>
              <a:gd name="T83" fmla="*/ 1692 h 6708"/>
              <a:gd name="T84" fmla="*/ 2982 w 6709"/>
              <a:gd name="T85" fmla="*/ 1466 h 6708"/>
              <a:gd name="T86" fmla="*/ 2588 w 6709"/>
              <a:gd name="T87" fmla="*/ 1462 h 6708"/>
              <a:gd name="T88" fmla="*/ 286 w 6709"/>
              <a:gd name="T89" fmla="*/ 286 h 6708"/>
              <a:gd name="T90" fmla="*/ 1088 w 6709"/>
              <a:gd name="T91" fmla="*/ 4076 h 6708"/>
              <a:gd name="T92" fmla="*/ 1182 w 6709"/>
              <a:gd name="T93" fmla="*/ 4318 h 6708"/>
              <a:gd name="T94" fmla="*/ 1342 w 6709"/>
              <a:gd name="T95" fmla="*/ 4522 h 6708"/>
              <a:gd name="T96" fmla="*/ 1264 w 6709"/>
              <a:gd name="T97" fmla="*/ 4716 h 6708"/>
              <a:gd name="T98" fmla="*/ 1266 w 6709"/>
              <a:gd name="T99" fmla="*/ 4988 h 6708"/>
              <a:gd name="T100" fmla="*/ 2146 w 6709"/>
              <a:gd name="T101" fmla="*/ 5976 h 6708"/>
              <a:gd name="T102" fmla="*/ 2410 w 6709"/>
              <a:gd name="T103" fmla="*/ 6090 h 6708"/>
              <a:gd name="T104" fmla="*/ 2588 w 6709"/>
              <a:gd name="T105" fmla="*/ 6066 h 6708"/>
              <a:gd name="T106" fmla="*/ 3677 w 6709"/>
              <a:gd name="T107" fmla="*/ 5848 h 6708"/>
              <a:gd name="T108" fmla="*/ 3855 w 6709"/>
              <a:gd name="T109" fmla="*/ 5902 h 6708"/>
              <a:gd name="T110" fmla="*/ 4003 w 6709"/>
              <a:gd name="T111" fmla="*/ 5886 h 6708"/>
              <a:gd name="T112" fmla="*/ 4153 w 6709"/>
              <a:gd name="T113" fmla="*/ 5800 h 6708"/>
              <a:gd name="T114" fmla="*/ 5583 w 6709"/>
              <a:gd name="T115" fmla="*/ 4476 h 6708"/>
              <a:gd name="T116" fmla="*/ 5657 w 6709"/>
              <a:gd name="T117" fmla="*/ 4210 h 6708"/>
              <a:gd name="T118" fmla="*/ 5559 w 6709"/>
              <a:gd name="T119" fmla="*/ 4010 h 6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709" h="6708">
                <a:moveTo>
                  <a:pt x="6709" y="0"/>
                </a:moveTo>
                <a:lnTo>
                  <a:pt x="0" y="0"/>
                </a:lnTo>
                <a:lnTo>
                  <a:pt x="0" y="6708"/>
                </a:lnTo>
                <a:lnTo>
                  <a:pt x="6709" y="6708"/>
                </a:lnTo>
                <a:lnTo>
                  <a:pt x="6709" y="6708"/>
                </a:lnTo>
                <a:lnTo>
                  <a:pt x="6709" y="0"/>
                </a:lnTo>
                <a:lnTo>
                  <a:pt x="6709" y="0"/>
                </a:lnTo>
                <a:close/>
                <a:moveTo>
                  <a:pt x="1574" y="4746"/>
                </a:moveTo>
                <a:lnTo>
                  <a:pt x="1618" y="4708"/>
                </a:lnTo>
                <a:lnTo>
                  <a:pt x="2926" y="5432"/>
                </a:lnTo>
                <a:lnTo>
                  <a:pt x="2530" y="5772"/>
                </a:lnTo>
                <a:lnTo>
                  <a:pt x="2530" y="5772"/>
                </a:lnTo>
                <a:lnTo>
                  <a:pt x="2520" y="5780"/>
                </a:lnTo>
                <a:lnTo>
                  <a:pt x="2508" y="5788"/>
                </a:lnTo>
                <a:lnTo>
                  <a:pt x="2496" y="5794"/>
                </a:lnTo>
                <a:lnTo>
                  <a:pt x="2484" y="5798"/>
                </a:lnTo>
                <a:lnTo>
                  <a:pt x="2470" y="5802"/>
                </a:lnTo>
                <a:lnTo>
                  <a:pt x="2456" y="5804"/>
                </a:lnTo>
                <a:lnTo>
                  <a:pt x="2444" y="5806"/>
                </a:lnTo>
                <a:lnTo>
                  <a:pt x="2430" y="5806"/>
                </a:lnTo>
                <a:lnTo>
                  <a:pt x="2430" y="5806"/>
                </a:lnTo>
                <a:lnTo>
                  <a:pt x="2416" y="5804"/>
                </a:lnTo>
                <a:lnTo>
                  <a:pt x="2402" y="5800"/>
                </a:lnTo>
                <a:lnTo>
                  <a:pt x="2390" y="5796"/>
                </a:lnTo>
                <a:lnTo>
                  <a:pt x="2376" y="5790"/>
                </a:lnTo>
                <a:lnTo>
                  <a:pt x="2364" y="5784"/>
                </a:lnTo>
                <a:lnTo>
                  <a:pt x="2352" y="5774"/>
                </a:lnTo>
                <a:lnTo>
                  <a:pt x="2342" y="5764"/>
                </a:lnTo>
                <a:lnTo>
                  <a:pt x="2330" y="5752"/>
                </a:lnTo>
                <a:lnTo>
                  <a:pt x="1560" y="4940"/>
                </a:lnTo>
                <a:lnTo>
                  <a:pt x="1560" y="4940"/>
                </a:lnTo>
                <a:lnTo>
                  <a:pt x="1552" y="4930"/>
                </a:lnTo>
                <a:lnTo>
                  <a:pt x="1544" y="4918"/>
                </a:lnTo>
                <a:lnTo>
                  <a:pt x="1538" y="4906"/>
                </a:lnTo>
                <a:lnTo>
                  <a:pt x="1534" y="4892"/>
                </a:lnTo>
                <a:lnTo>
                  <a:pt x="1530" y="4880"/>
                </a:lnTo>
                <a:lnTo>
                  <a:pt x="1528" y="4866"/>
                </a:lnTo>
                <a:lnTo>
                  <a:pt x="1526" y="4854"/>
                </a:lnTo>
                <a:lnTo>
                  <a:pt x="1528" y="4840"/>
                </a:lnTo>
                <a:lnTo>
                  <a:pt x="1528" y="4828"/>
                </a:lnTo>
                <a:lnTo>
                  <a:pt x="1532" y="4814"/>
                </a:lnTo>
                <a:lnTo>
                  <a:pt x="1536" y="4802"/>
                </a:lnTo>
                <a:lnTo>
                  <a:pt x="1540" y="4790"/>
                </a:lnTo>
                <a:lnTo>
                  <a:pt x="1548" y="4778"/>
                </a:lnTo>
                <a:lnTo>
                  <a:pt x="1554" y="4766"/>
                </a:lnTo>
                <a:lnTo>
                  <a:pt x="1564" y="4756"/>
                </a:lnTo>
                <a:lnTo>
                  <a:pt x="1574" y="4746"/>
                </a:lnTo>
                <a:lnTo>
                  <a:pt x="1574" y="4746"/>
                </a:lnTo>
                <a:close/>
                <a:moveTo>
                  <a:pt x="1658" y="4404"/>
                </a:moveTo>
                <a:lnTo>
                  <a:pt x="1658" y="4404"/>
                </a:lnTo>
                <a:lnTo>
                  <a:pt x="1630" y="4386"/>
                </a:lnTo>
                <a:lnTo>
                  <a:pt x="1602" y="4368"/>
                </a:lnTo>
                <a:lnTo>
                  <a:pt x="1576" y="4348"/>
                </a:lnTo>
                <a:lnTo>
                  <a:pt x="1550" y="4326"/>
                </a:lnTo>
                <a:lnTo>
                  <a:pt x="1526" y="4304"/>
                </a:lnTo>
                <a:lnTo>
                  <a:pt x="1504" y="4280"/>
                </a:lnTo>
                <a:lnTo>
                  <a:pt x="1484" y="4254"/>
                </a:lnTo>
                <a:lnTo>
                  <a:pt x="1464" y="4228"/>
                </a:lnTo>
                <a:lnTo>
                  <a:pt x="1446" y="4202"/>
                </a:lnTo>
                <a:lnTo>
                  <a:pt x="1428" y="4174"/>
                </a:lnTo>
                <a:lnTo>
                  <a:pt x="1414" y="4144"/>
                </a:lnTo>
                <a:lnTo>
                  <a:pt x="1400" y="4114"/>
                </a:lnTo>
                <a:lnTo>
                  <a:pt x="1388" y="4084"/>
                </a:lnTo>
                <a:lnTo>
                  <a:pt x="1378" y="4052"/>
                </a:lnTo>
                <a:lnTo>
                  <a:pt x="1368" y="4020"/>
                </a:lnTo>
                <a:lnTo>
                  <a:pt x="1362" y="3988"/>
                </a:lnTo>
                <a:lnTo>
                  <a:pt x="1238" y="3310"/>
                </a:lnTo>
                <a:lnTo>
                  <a:pt x="286" y="2752"/>
                </a:lnTo>
                <a:lnTo>
                  <a:pt x="286" y="1148"/>
                </a:lnTo>
                <a:lnTo>
                  <a:pt x="1868" y="2096"/>
                </a:lnTo>
                <a:lnTo>
                  <a:pt x="2494" y="1794"/>
                </a:lnTo>
                <a:lnTo>
                  <a:pt x="2494" y="1794"/>
                </a:lnTo>
                <a:lnTo>
                  <a:pt x="2532" y="1776"/>
                </a:lnTo>
                <a:lnTo>
                  <a:pt x="2570" y="1762"/>
                </a:lnTo>
                <a:lnTo>
                  <a:pt x="2608" y="1752"/>
                </a:lnTo>
                <a:lnTo>
                  <a:pt x="2646" y="1742"/>
                </a:lnTo>
                <a:lnTo>
                  <a:pt x="2684" y="1736"/>
                </a:lnTo>
                <a:lnTo>
                  <a:pt x="2724" y="1730"/>
                </a:lnTo>
                <a:lnTo>
                  <a:pt x="2764" y="1728"/>
                </a:lnTo>
                <a:lnTo>
                  <a:pt x="2802" y="1730"/>
                </a:lnTo>
                <a:lnTo>
                  <a:pt x="2842" y="1732"/>
                </a:lnTo>
                <a:lnTo>
                  <a:pt x="2880" y="1738"/>
                </a:lnTo>
                <a:lnTo>
                  <a:pt x="2918" y="1744"/>
                </a:lnTo>
                <a:lnTo>
                  <a:pt x="2958" y="1754"/>
                </a:lnTo>
                <a:lnTo>
                  <a:pt x="2994" y="1766"/>
                </a:lnTo>
                <a:lnTo>
                  <a:pt x="3032" y="1782"/>
                </a:lnTo>
                <a:lnTo>
                  <a:pt x="3068" y="1798"/>
                </a:lnTo>
                <a:lnTo>
                  <a:pt x="3104" y="1818"/>
                </a:lnTo>
                <a:lnTo>
                  <a:pt x="3162" y="1850"/>
                </a:lnTo>
                <a:lnTo>
                  <a:pt x="1732" y="3102"/>
                </a:lnTo>
                <a:lnTo>
                  <a:pt x="1732" y="3102"/>
                </a:lnTo>
                <a:lnTo>
                  <a:pt x="1698" y="3134"/>
                </a:lnTo>
                <a:lnTo>
                  <a:pt x="1666" y="3172"/>
                </a:lnTo>
                <a:lnTo>
                  <a:pt x="1638" y="3212"/>
                </a:lnTo>
                <a:lnTo>
                  <a:pt x="1616" y="3254"/>
                </a:lnTo>
                <a:lnTo>
                  <a:pt x="1596" y="3296"/>
                </a:lnTo>
                <a:lnTo>
                  <a:pt x="1582" y="3342"/>
                </a:lnTo>
                <a:lnTo>
                  <a:pt x="1572" y="3390"/>
                </a:lnTo>
                <a:lnTo>
                  <a:pt x="1566" y="3438"/>
                </a:lnTo>
                <a:lnTo>
                  <a:pt x="1566" y="3438"/>
                </a:lnTo>
                <a:lnTo>
                  <a:pt x="1564" y="3488"/>
                </a:lnTo>
                <a:lnTo>
                  <a:pt x="1568" y="3536"/>
                </a:lnTo>
                <a:lnTo>
                  <a:pt x="1578" y="3582"/>
                </a:lnTo>
                <a:lnTo>
                  <a:pt x="1590" y="3628"/>
                </a:lnTo>
                <a:lnTo>
                  <a:pt x="1608" y="3674"/>
                </a:lnTo>
                <a:lnTo>
                  <a:pt x="1630" y="3716"/>
                </a:lnTo>
                <a:lnTo>
                  <a:pt x="1656" y="3756"/>
                </a:lnTo>
                <a:lnTo>
                  <a:pt x="1686" y="3794"/>
                </a:lnTo>
                <a:lnTo>
                  <a:pt x="1686" y="3794"/>
                </a:lnTo>
                <a:lnTo>
                  <a:pt x="1704" y="3814"/>
                </a:lnTo>
                <a:lnTo>
                  <a:pt x="1722" y="3832"/>
                </a:lnTo>
                <a:lnTo>
                  <a:pt x="1740" y="3848"/>
                </a:lnTo>
                <a:lnTo>
                  <a:pt x="1760" y="3862"/>
                </a:lnTo>
                <a:lnTo>
                  <a:pt x="1778" y="3878"/>
                </a:lnTo>
                <a:lnTo>
                  <a:pt x="1800" y="3890"/>
                </a:lnTo>
                <a:lnTo>
                  <a:pt x="1842" y="3914"/>
                </a:lnTo>
                <a:lnTo>
                  <a:pt x="1886" y="3932"/>
                </a:lnTo>
                <a:lnTo>
                  <a:pt x="1930" y="3946"/>
                </a:lnTo>
                <a:lnTo>
                  <a:pt x="1978" y="3956"/>
                </a:lnTo>
                <a:lnTo>
                  <a:pt x="2024" y="3962"/>
                </a:lnTo>
                <a:lnTo>
                  <a:pt x="2072" y="3962"/>
                </a:lnTo>
                <a:lnTo>
                  <a:pt x="2118" y="3958"/>
                </a:lnTo>
                <a:lnTo>
                  <a:pt x="2166" y="3950"/>
                </a:lnTo>
                <a:lnTo>
                  <a:pt x="2212" y="3938"/>
                </a:lnTo>
                <a:lnTo>
                  <a:pt x="2256" y="3920"/>
                </a:lnTo>
                <a:lnTo>
                  <a:pt x="2278" y="3910"/>
                </a:lnTo>
                <a:lnTo>
                  <a:pt x="2300" y="3898"/>
                </a:lnTo>
                <a:lnTo>
                  <a:pt x="2320" y="3886"/>
                </a:lnTo>
                <a:lnTo>
                  <a:pt x="2342" y="3872"/>
                </a:lnTo>
                <a:lnTo>
                  <a:pt x="2362" y="3856"/>
                </a:lnTo>
                <a:lnTo>
                  <a:pt x="2382" y="3840"/>
                </a:lnTo>
                <a:lnTo>
                  <a:pt x="2882" y="3398"/>
                </a:lnTo>
                <a:lnTo>
                  <a:pt x="2882" y="3398"/>
                </a:lnTo>
                <a:lnTo>
                  <a:pt x="2928" y="3360"/>
                </a:lnTo>
                <a:lnTo>
                  <a:pt x="2976" y="3326"/>
                </a:lnTo>
                <a:lnTo>
                  <a:pt x="3024" y="3296"/>
                </a:lnTo>
                <a:lnTo>
                  <a:pt x="3074" y="3272"/>
                </a:lnTo>
                <a:lnTo>
                  <a:pt x="3122" y="3252"/>
                </a:lnTo>
                <a:lnTo>
                  <a:pt x="3148" y="3244"/>
                </a:lnTo>
                <a:lnTo>
                  <a:pt x="3172" y="3238"/>
                </a:lnTo>
                <a:lnTo>
                  <a:pt x="3198" y="3232"/>
                </a:lnTo>
                <a:lnTo>
                  <a:pt x="3222" y="3228"/>
                </a:lnTo>
                <a:lnTo>
                  <a:pt x="3248" y="3226"/>
                </a:lnTo>
                <a:lnTo>
                  <a:pt x="3274" y="3224"/>
                </a:lnTo>
                <a:lnTo>
                  <a:pt x="3298" y="3222"/>
                </a:lnTo>
                <a:lnTo>
                  <a:pt x="3324" y="3224"/>
                </a:lnTo>
                <a:lnTo>
                  <a:pt x="3377" y="3228"/>
                </a:lnTo>
                <a:lnTo>
                  <a:pt x="3429" y="3238"/>
                </a:lnTo>
                <a:lnTo>
                  <a:pt x="3483" y="3254"/>
                </a:lnTo>
                <a:lnTo>
                  <a:pt x="3537" y="3272"/>
                </a:lnTo>
                <a:lnTo>
                  <a:pt x="3591" y="3298"/>
                </a:lnTo>
                <a:lnTo>
                  <a:pt x="3645" y="3326"/>
                </a:lnTo>
                <a:lnTo>
                  <a:pt x="3701" y="3360"/>
                </a:lnTo>
                <a:lnTo>
                  <a:pt x="5341" y="4200"/>
                </a:lnTo>
                <a:lnTo>
                  <a:pt x="5341" y="4200"/>
                </a:lnTo>
                <a:lnTo>
                  <a:pt x="5349" y="4204"/>
                </a:lnTo>
                <a:lnTo>
                  <a:pt x="5357" y="4210"/>
                </a:lnTo>
                <a:lnTo>
                  <a:pt x="5365" y="4224"/>
                </a:lnTo>
                <a:lnTo>
                  <a:pt x="5371" y="4236"/>
                </a:lnTo>
                <a:lnTo>
                  <a:pt x="5373" y="4246"/>
                </a:lnTo>
                <a:lnTo>
                  <a:pt x="5373" y="4246"/>
                </a:lnTo>
                <a:lnTo>
                  <a:pt x="5373" y="4258"/>
                </a:lnTo>
                <a:lnTo>
                  <a:pt x="5373" y="4270"/>
                </a:lnTo>
                <a:lnTo>
                  <a:pt x="5367" y="4284"/>
                </a:lnTo>
                <a:lnTo>
                  <a:pt x="5363" y="4292"/>
                </a:lnTo>
                <a:lnTo>
                  <a:pt x="5359" y="4298"/>
                </a:lnTo>
                <a:lnTo>
                  <a:pt x="3997" y="5540"/>
                </a:lnTo>
                <a:lnTo>
                  <a:pt x="3985" y="5558"/>
                </a:lnTo>
                <a:lnTo>
                  <a:pt x="3985" y="5558"/>
                </a:lnTo>
                <a:lnTo>
                  <a:pt x="3979" y="5568"/>
                </a:lnTo>
                <a:lnTo>
                  <a:pt x="3971" y="5578"/>
                </a:lnTo>
                <a:lnTo>
                  <a:pt x="3953" y="5594"/>
                </a:lnTo>
                <a:lnTo>
                  <a:pt x="3933" y="5606"/>
                </a:lnTo>
                <a:lnTo>
                  <a:pt x="3911" y="5614"/>
                </a:lnTo>
                <a:lnTo>
                  <a:pt x="3889" y="5616"/>
                </a:lnTo>
                <a:lnTo>
                  <a:pt x="3865" y="5616"/>
                </a:lnTo>
                <a:lnTo>
                  <a:pt x="3841" y="5610"/>
                </a:lnTo>
                <a:lnTo>
                  <a:pt x="3831" y="5604"/>
                </a:lnTo>
                <a:lnTo>
                  <a:pt x="3819" y="5598"/>
                </a:lnTo>
                <a:lnTo>
                  <a:pt x="1658" y="4404"/>
                </a:lnTo>
                <a:close/>
                <a:moveTo>
                  <a:pt x="5231" y="3404"/>
                </a:moveTo>
                <a:lnTo>
                  <a:pt x="5215" y="3814"/>
                </a:lnTo>
                <a:lnTo>
                  <a:pt x="3851" y="3116"/>
                </a:lnTo>
                <a:lnTo>
                  <a:pt x="3851" y="3116"/>
                </a:lnTo>
                <a:lnTo>
                  <a:pt x="3813" y="3092"/>
                </a:lnTo>
                <a:lnTo>
                  <a:pt x="3775" y="3070"/>
                </a:lnTo>
                <a:lnTo>
                  <a:pt x="3737" y="3050"/>
                </a:lnTo>
                <a:lnTo>
                  <a:pt x="3699" y="3032"/>
                </a:lnTo>
                <a:lnTo>
                  <a:pt x="3661" y="3014"/>
                </a:lnTo>
                <a:lnTo>
                  <a:pt x="3623" y="2998"/>
                </a:lnTo>
                <a:lnTo>
                  <a:pt x="3585" y="2986"/>
                </a:lnTo>
                <a:lnTo>
                  <a:pt x="3547" y="2974"/>
                </a:lnTo>
                <a:lnTo>
                  <a:pt x="3511" y="2962"/>
                </a:lnTo>
                <a:lnTo>
                  <a:pt x="3473" y="2954"/>
                </a:lnTo>
                <a:lnTo>
                  <a:pt x="3435" y="2946"/>
                </a:lnTo>
                <a:lnTo>
                  <a:pt x="3399" y="2942"/>
                </a:lnTo>
                <a:lnTo>
                  <a:pt x="3361" y="2938"/>
                </a:lnTo>
                <a:lnTo>
                  <a:pt x="3324" y="2936"/>
                </a:lnTo>
                <a:lnTo>
                  <a:pt x="3286" y="2936"/>
                </a:lnTo>
                <a:lnTo>
                  <a:pt x="3250" y="2936"/>
                </a:lnTo>
                <a:lnTo>
                  <a:pt x="3214" y="2940"/>
                </a:lnTo>
                <a:lnTo>
                  <a:pt x="3178" y="2944"/>
                </a:lnTo>
                <a:lnTo>
                  <a:pt x="3142" y="2950"/>
                </a:lnTo>
                <a:lnTo>
                  <a:pt x="3106" y="2958"/>
                </a:lnTo>
                <a:lnTo>
                  <a:pt x="3070" y="2968"/>
                </a:lnTo>
                <a:lnTo>
                  <a:pt x="3034" y="2980"/>
                </a:lnTo>
                <a:lnTo>
                  <a:pt x="2998" y="2992"/>
                </a:lnTo>
                <a:lnTo>
                  <a:pt x="2964" y="3006"/>
                </a:lnTo>
                <a:lnTo>
                  <a:pt x="2930" y="3024"/>
                </a:lnTo>
                <a:lnTo>
                  <a:pt x="2894" y="3042"/>
                </a:lnTo>
                <a:lnTo>
                  <a:pt x="2860" y="3060"/>
                </a:lnTo>
                <a:lnTo>
                  <a:pt x="2826" y="3082"/>
                </a:lnTo>
                <a:lnTo>
                  <a:pt x="2792" y="3106"/>
                </a:lnTo>
                <a:lnTo>
                  <a:pt x="2758" y="3130"/>
                </a:lnTo>
                <a:lnTo>
                  <a:pt x="2726" y="3156"/>
                </a:lnTo>
                <a:lnTo>
                  <a:pt x="2692" y="3184"/>
                </a:lnTo>
                <a:lnTo>
                  <a:pt x="2192" y="3626"/>
                </a:lnTo>
                <a:lnTo>
                  <a:pt x="2192" y="3626"/>
                </a:lnTo>
                <a:lnTo>
                  <a:pt x="2176" y="3638"/>
                </a:lnTo>
                <a:lnTo>
                  <a:pt x="2158" y="3650"/>
                </a:lnTo>
                <a:lnTo>
                  <a:pt x="2140" y="3660"/>
                </a:lnTo>
                <a:lnTo>
                  <a:pt x="2122" y="3666"/>
                </a:lnTo>
                <a:lnTo>
                  <a:pt x="2102" y="3672"/>
                </a:lnTo>
                <a:lnTo>
                  <a:pt x="2082" y="3676"/>
                </a:lnTo>
                <a:lnTo>
                  <a:pt x="2062" y="3676"/>
                </a:lnTo>
                <a:lnTo>
                  <a:pt x="2042" y="3676"/>
                </a:lnTo>
                <a:lnTo>
                  <a:pt x="2024" y="3674"/>
                </a:lnTo>
                <a:lnTo>
                  <a:pt x="2004" y="3670"/>
                </a:lnTo>
                <a:lnTo>
                  <a:pt x="1984" y="3664"/>
                </a:lnTo>
                <a:lnTo>
                  <a:pt x="1966" y="3656"/>
                </a:lnTo>
                <a:lnTo>
                  <a:pt x="1948" y="3646"/>
                </a:lnTo>
                <a:lnTo>
                  <a:pt x="1932" y="3634"/>
                </a:lnTo>
                <a:lnTo>
                  <a:pt x="1916" y="3622"/>
                </a:lnTo>
                <a:lnTo>
                  <a:pt x="1902" y="3606"/>
                </a:lnTo>
                <a:lnTo>
                  <a:pt x="1902" y="3606"/>
                </a:lnTo>
                <a:lnTo>
                  <a:pt x="1888" y="3590"/>
                </a:lnTo>
                <a:lnTo>
                  <a:pt x="1878" y="3574"/>
                </a:lnTo>
                <a:lnTo>
                  <a:pt x="1868" y="3556"/>
                </a:lnTo>
                <a:lnTo>
                  <a:pt x="1862" y="3538"/>
                </a:lnTo>
                <a:lnTo>
                  <a:pt x="1856" y="3518"/>
                </a:lnTo>
                <a:lnTo>
                  <a:pt x="1852" y="3498"/>
                </a:lnTo>
                <a:lnTo>
                  <a:pt x="1850" y="3478"/>
                </a:lnTo>
                <a:lnTo>
                  <a:pt x="1852" y="3458"/>
                </a:lnTo>
                <a:lnTo>
                  <a:pt x="1852" y="3458"/>
                </a:lnTo>
                <a:lnTo>
                  <a:pt x="1854" y="3438"/>
                </a:lnTo>
                <a:lnTo>
                  <a:pt x="1858" y="3418"/>
                </a:lnTo>
                <a:lnTo>
                  <a:pt x="1864" y="3398"/>
                </a:lnTo>
                <a:lnTo>
                  <a:pt x="1872" y="3380"/>
                </a:lnTo>
                <a:lnTo>
                  <a:pt x="1882" y="3362"/>
                </a:lnTo>
                <a:lnTo>
                  <a:pt x="1894" y="3346"/>
                </a:lnTo>
                <a:lnTo>
                  <a:pt x="1906" y="3330"/>
                </a:lnTo>
                <a:lnTo>
                  <a:pt x="1920" y="3316"/>
                </a:lnTo>
                <a:lnTo>
                  <a:pt x="3359" y="2060"/>
                </a:lnTo>
                <a:lnTo>
                  <a:pt x="3359" y="2060"/>
                </a:lnTo>
                <a:lnTo>
                  <a:pt x="3383" y="2038"/>
                </a:lnTo>
                <a:lnTo>
                  <a:pt x="3409" y="2020"/>
                </a:lnTo>
                <a:lnTo>
                  <a:pt x="3437" y="2004"/>
                </a:lnTo>
                <a:lnTo>
                  <a:pt x="3465" y="1990"/>
                </a:lnTo>
                <a:lnTo>
                  <a:pt x="3493" y="1978"/>
                </a:lnTo>
                <a:lnTo>
                  <a:pt x="3523" y="1970"/>
                </a:lnTo>
                <a:lnTo>
                  <a:pt x="3553" y="1962"/>
                </a:lnTo>
                <a:lnTo>
                  <a:pt x="3583" y="1956"/>
                </a:lnTo>
                <a:lnTo>
                  <a:pt x="3615" y="1954"/>
                </a:lnTo>
                <a:lnTo>
                  <a:pt x="3645" y="1952"/>
                </a:lnTo>
                <a:lnTo>
                  <a:pt x="3677" y="1954"/>
                </a:lnTo>
                <a:lnTo>
                  <a:pt x="3707" y="1956"/>
                </a:lnTo>
                <a:lnTo>
                  <a:pt x="3739" y="1962"/>
                </a:lnTo>
                <a:lnTo>
                  <a:pt x="3769" y="1970"/>
                </a:lnTo>
                <a:lnTo>
                  <a:pt x="3799" y="1982"/>
                </a:lnTo>
                <a:lnTo>
                  <a:pt x="3829" y="1994"/>
                </a:lnTo>
                <a:lnTo>
                  <a:pt x="4333" y="2234"/>
                </a:lnTo>
                <a:lnTo>
                  <a:pt x="6423" y="464"/>
                </a:lnTo>
                <a:lnTo>
                  <a:pt x="6423" y="2402"/>
                </a:lnTo>
                <a:lnTo>
                  <a:pt x="5231" y="3404"/>
                </a:lnTo>
                <a:close/>
                <a:moveTo>
                  <a:pt x="6191" y="286"/>
                </a:moveTo>
                <a:lnTo>
                  <a:pt x="4289" y="1896"/>
                </a:lnTo>
                <a:lnTo>
                  <a:pt x="3951" y="1736"/>
                </a:lnTo>
                <a:lnTo>
                  <a:pt x="3951" y="1736"/>
                </a:lnTo>
                <a:lnTo>
                  <a:pt x="3921" y="1722"/>
                </a:lnTo>
                <a:lnTo>
                  <a:pt x="3891" y="1710"/>
                </a:lnTo>
                <a:lnTo>
                  <a:pt x="3861" y="1700"/>
                </a:lnTo>
                <a:lnTo>
                  <a:pt x="3831" y="1690"/>
                </a:lnTo>
                <a:lnTo>
                  <a:pt x="3799" y="1684"/>
                </a:lnTo>
                <a:lnTo>
                  <a:pt x="3769" y="1678"/>
                </a:lnTo>
                <a:lnTo>
                  <a:pt x="3737" y="1672"/>
                </a:lnTo>
                <a:lnTo>
                  <a:pt x="3705" y="1670"/>
                </a:lnTo>
                <a:lnTo>
                  <a:pt x="3675" y="1668"/>
                </a:lnTo>
                <a:lnTo>
                  <a:pt x="3643" y="1666"/>
                </a:lnTo>
                <a:lnTo>
                  <a:pt x="3611" y="1668"/>
                </a:lnTo>
                <a:lnTo>
                  <a:pt x="3579" y="1670"/>
                </a:lnTo>
                <a:lnTo>
                  <a:pt x="3549" y="1674"/>
                </a:lnTo>
                <a:lnTo>
                  <a:pt x="3517" y="1678"/>
                </a:lnTo>
                <a:lnTo>
                  <a:pt x="3487" y="1684"/>
                </a:lnTo>
                <a:lnTo>
                  <a:pt x="3457" y="1692"/>
                </a:lnTo>
                <a:lnTo>
                  <a:pt x="3248" y="1570"/>
                </a:lnTo>
                <a:lnTo>
                  <a:pt x="3248" y="1570"/>
                </a:lnTo>
                <a:lnTo>
                  <a:pt x="3196" y="1542"/>
                </a:lnTo>
                <a:lnTo>
                  <a:pt x="3144" y="1518"/>
                </a:lnTo>
                <a:lnTo>
                  <a:pt x="3092" y="1498"/>
                </a:lnTo>
                <a:lnTo>
                  <a:pt x="3036" y="1480"/>
                </a:lnTo>
                <a:lnTo>
                  <a:pt x="2982" y="1466"/>
                </a:lnTo>
                <a:lnTo>
                  <a:pt x="2926" y="1454"/>
                </a:lnTo>
                <a:lnTo>
                  <a:pt x="2870" y="1448"/>
                </a:lnTo>
                <a:lnTo>
                  <a:pt x="2814" y="1444"/>
                </a:lnTo>
                <a:lnTo>
                  <a:pt x="2758" y="1442"/>
                </a:lnTo>
                <a:lnTo>
                  <a:pt x="2700" y="1446"/>
                </a:lnTo>
                <a:lnTo>
                  <a:pt x="2644" y="1452"/>
                </a:lnTo>
                <a:lnTo>
                  <a:pt x="2588" y="1462"/>
                </a:lnTo>
                <a:lnTo>
                  <a:pt x="2532" y="1476"/>
                </a:lnTo>
                <a:lnTo>
                  <a:pt x="2478" y="1492"/>
                </a:lnTo>
                <a:lnTo>
                  <a:pt x="2424" y="1512"/>
                </a:lnTo>
                <a:lnTo>
                  <a:pt x="2370" y="1536"/>
                </a:lnTo>
                <a:lnTo>
                  <a:pt x="1884" y="1770"/>
                </a:lnTo>
                <a:lnTo>
                  <a:pt x="286" y="814"/>
                </a:lnTo>
                <a:lnTo>
                  <a:pt x="286" y="286"/>
                </a:lnTo>
                <a:lnTo>
                  <a:pt x="6191" y="286"/>
                </a:lnTo>
                <a:close/>
                <a:moveTo>
                  <a:pt x="286" y="6422"/>
                </a:moveTo>
                <a:lnTo>
                  <a:pt x="286" y="3084"/>
                </a:lnTo>
                <a:lnTo>
                  <a:pt x="980" y="3492"/>
                </a:lnTo>
                <a:lnTo>
                  <a:pt x="1080" y="4038"/>
                </a:lnTo>
                <a:lnTo>
                  <a:pt x="1080" y="4038"/>
                </a:lnTo>
                <a:lnTo>
                  <a:pt x="1088" y="4076"/>
                </a:lnTo>
                <a:lnTo>
                  <a:pt x="1096" y="4112"/>
                </a:lnTo>
                <a:lnTo>
                  <a:pt x="1108" y="4148"/>
                </a:lnTo>
                <a:lnTo>
                  <a:pt x="1120" y="4184"/>
                </a:lnTo>
                <a:lnTo>
                  <a:pt x="1134" y="4218"/>
                </a:lnTo>
                <a:lnTo>
                  <a:pt x="1148" y="4252"/>
                </a:lnTo>
                <a:lnTo>
                  <a:pt x="1164" y="4286"/>
                </a:lnTo>
                <a:lnTo>
                  <a:pt x="1182" y="4318"/>
                </a:lnTo>
                <a:lnTo>
                  <a:pt x="1202" y="4350"/>
                </a:lnTo>
                <a:lnTo>
                  <a:pt x="1222" y="4382"/>
                </a:lnTo>
                <a:lnTo>
                  <a:pt x="1244" y="4412"/>
                </a:lnTo>
                <a:lnTo>
                  <a:pt x="1266" y="4440"/>
                </a:lnTo>
                <a:lnTo>
                  <a:pt x="1290" y="4468"/>
                </a:lnTo>
                <a:lnTo>
                  <a:pt x="1316" y="4496"/>
                </a:lnTo>
                <a:lnTo>
                  <a:pt x="1342" y="4522"/>
                </a:lnTo>
                <a:lnTo>
                  <a:pt x="1370" y="4548"/>
                </a:lnTo>
                <a:lnTo>
                  <a:pt x="1370" y="4548"/>
                </a:lnTo>
                <a:lnTo>
                  <a:pt x="1342" y="4578"/>
                </a:lnTo>
                <a:lnTo>
                  <a:pt x="1318" y="4610"/>
                </a:lnTo>
                <a:lnTo>
                  <a:pt x="1296" y="4644"/>
                </a:lnTo>
                <a:lnTo>
                  <a:pt x="1278" y="4680"/>
                </a:lnTo>
                <a:lnTo>
                  <a:pt x="1264" y="4716"/>
                </a:lnTo>
                <a:lnTo>
                  <a:pt x="1254" y="4754"/>
                </a:lnTo>
                <a:lnTo>
                  <a:pt x="1246" y="4794"/>
                </a:lnTo>
                <a:lnTo>
                  <a:pt x="1242" y="4832"/>
                </a:lnTo>
                <a:lnTo>
                  <a:pt x="1244" y="4872"/>
                </a:lnTo>
                <a:lnTo>
                  <a:pt x="1246" y="4912"/>
                </a:lnTo>
                <a:lnTo>
                  <a:pt x="1254" y="4950"/>
                </a:lnTo>
                <a:lnTo>
                  <a:pt x="1266" y="4988"/>
                </a:lnTo>
                <a:lnTo>
                  <a:pt x="1280" y="5026"/>
                </a:lnTo>
                <a:lnTo>
                  <a:pt x="1300" y="5062"/>
                </a:lnTo>
                <a:lnTo>
                  <a:pt x="1322" y="5098"/>
                </a:lnTo>
                <a:lnTo>
                  <a:pt x="1348" y="5132"/>
                </a:lnTo>
                <a:lnTo>
                  <a:pt x="2118" y="5944"/>
                </a:lnTo>
                <a:lnTo>
                  <a:pt x="2118" y="5944"/>
                </a:lnTo>
                <a:lnTo>
                  <a:pt x="2146" y="5976"/>
                </a:lnTo>
                <a:lnTo>
                  <a:pt x="2178" y="6002"/>
                </a:lnTo>
                <a:lnTo>
                  <a:pt x="2212" y="6026"/>
                </a:lnTo>
                <a:lnTo>
                  <a:pt x="2248" y="6046"/>
                </a:lnTo>
                <a:lnTo>
                  <a:pt x="2286" y="6064"/>
                </a:lnTo>
                <a:lnTo>
                  <a:pt x="2326" y="6076"/>
                </a:lnTo>
                <a:lnTo>
                  <a:pt x="2368" y="6086"/>
                </a:lnTo>
                <a:lnTo>
                  <a:pt x="2410" y="6090"/>
                </a:lnTo>
                <a:lnTo>
                  <a:pt x="2410" y="6090"/>
                </a:lnTo>
                <a:lnTo>
                  <a:pt x="2440" y="6092"/>
                </a:lnTo>
                <a:lnTo>
                  <a:pt x="2440" y="6092"/>
                </a:lnTo>
                <a:lnTo>
                  <a:pt x="2478" y="6090"/>
                </a:lnTo>
                <a:lnTo>
                  <a:pt x="2516" y="6086"/>
                </a:lnTo>
                <a:lnTo>
                  <a:pt x="2552" y="6076"/>
                </a:lnTo>
                <a:lnTo>
                  <a:pt x="2588" y="6066"/>
                </a:lnTo>
                <a:lnTo>
                  <a:pt x="2622" y="6050"/>
                </a:lnTo>
                <a:lnTo>
                  <a:pt x="2656" y="6032"/>
                </a:lnTo>
                <a:lnTo>
                  <a:pt x="2688" y="6012"/>
                </a:lnTo>
                <a:lnTo>
                  <a:pt x="2718" y="5988"/>
                </a:lnTo>
                <a:lnTo>
                  <a:pt x="3194" y="5580"/>
                </a:lnTo>
                <a:lnTo>
                  <a:pt x="3677" y="5848"/>
                </a:lnTo>
                <a:lnTo>
                  <a:pt x="3677" y="5848"/>
                </a:lnTo>
                <a:lnTo>
                  <a:pt x="3701" y="5860"/>
                </a:lnTo>
                <a:lnTo>
                  <a:pt x="3727" y="5872"/>
                </a:lnTo>
                <a:lnTo>
                  <a:pt x="3751" y="5882"/>
                </a:lnTo>
                <a:lnTo>
                  <a:pt x="3777" y="5890"/>
                </a:lnTo>
                <a:lnTo>
                  <a:pt x="3803" y="5896"/>
                </a:lnTo>
                <a:lnTo>
                  <a:pt x="3829" y="5900"/>
                </a:lnTo>
                <a:lnTo>
                  <a:pt x="3855" y="5902"/>
                </a:lnTo>
                <a:lnTo>
                  <a:pt x="3881" y="5904"/>
                </a:lnTo>
                <a:lnTo>
                  <a:pt x="3881" y="5904"/>
                </a:lnTo>
                <a:lnTo>
                  <a:pt x="3907" y="5902"/>
                </a:lnTo>
                <a:lnTo>
                  <a:pt x="3931" y="5900"/>
                </a:lnTo>
                <a:lnTo>
                  <a:pt x="3955" y="5896"/>
                </a:lnTo>
                <a:lnTo>
                  <a:pt x="3979" y="5892"/>
                </a:lnTo>
                <a:lnTo>
                  <a:pt x="4003" y="5886"/>
                </a:lnTo>
                <a:lnTo>
                  <a:pt x="4025" y="5878"/>
                </a:lnTo>
                <a:lnTo>
                  <a:pt x="4049" y="5868"/>
                </a:lnTo>
                <a:lnTo>
                  <a:pt x="4071" y="5858"/>
                </a:lnTo>
                <a:lnTo>
                  <a:pt x="4093" y="5846"/>
                </a:lnTo>
                <a:lnTo>
                  <a:pt x="4113" y="5832"/>
                </a:lnTo>
                <a:lnTo>
                  <a:pt x="4133" y="5816"/>
                </a:lnTo>
                <a:lnTo>
                  <a:pt x="4153" y="5800"/>
                </a:lnTo>
                <a:lnTo>
                  <a:pt x="4171" y="5784"/>
                </a:lnTo>
                <a:lnTo>
                  <a:pt x="4187" y="5766"/>
                </a:lnTo>
                <a:lnTo>
                  <a:pt x="4203" y="5746"/>
                </a:lnTo>
                <a:lnTo>
                  <a:pt x="4219" y="5724"/>
                </a:lnTo>
                <a:lnTo>
                  <a:pt x="5555" y="4506"/>
                </a:lnTo>
                <a:lnTo>
                  <a:pt x="5555" y="4506"/>
                </a:lnTo>
                <a:lnTo>
                  <a:pt x="5583" y="4476"/>
                </a:lnTo>
                <a:lnTo>
                  <a:pt x="5607" y="4442"/>
                </a:lnTo>
                <a:lnTo>
                  <a:pt x="5625" y="4408"/>
                </a:lnTo>
                <a:lnTo>
                  <a:pt x="5641" y="4370"/>
                </a:lnTo>
                <a:lnTo>
                  <a:pt x="5651" y="4332"/>
                </a:lnTo>
                <a:lnTo>
                  <a:pt x="5659" y="4292"/>
                </a:lnTo>
                <a:lnTo>
                  <a:pt x="5659" y="4252"/>
                </a:lnTo>
                <a:lnTo>
                  <a:pt x="5657" y="4210"/>
                </a:lnTo>
                <a:lnTo>
                  <a:pt x="5657" y="4210"/>
                </a:lnTo>
                <a:lnTo>
                  <a:pt x="5651" y="4172"/>
                </a:lnTo>
                <a:lnTo>
                  <a:pt x="5639" y="4136"/>
                </a:lnTo>
                <a:lnTo>
                  <a:pt x="5625" y="4102"/>
                </a:lnTo>
                <a:lnTo>
                  <a:pt x="5605" y="4068"/>
                </a:lnTo>
                <a:lnTo>
                  <a:pt x="5583" y="4038"/>
                </a:lnTo>
                <a:lnTo>
                  <a:pt x="5559" y="4010"/>
                </a:lnTo>
                <a:lnTo>
                  <a:pt x="5529" y="3984"/>
                </a:lnTo>
                <a:lnTo>
                  <a:pt x="5497" y="3960"/>
                </a:lnTo>
                <a:lnTo>
                  <a:pt x="5513" y="3540"/>
                </a:lnTo>
                <a:lnTo>
                  <a:pt x="6423" y="2774"/>
                </a:lnTo>
                <a:lnTo>
                  <a:pt x="6423" y="6422"/>
                </a:lnTo>
                <a:lnTo>
                  <a:pt x="286" y="6422"/>
                </a:lnTo>
                <a:close/>
              </a:path>
            </a:pathLst>
          </a:custGeom>
          <a:solidFill>
            <a:schemeClr val="tx2"/>
          </a:solidFill>
          <a:ln>
            <a:noFill/>
          </a:ln>
          <a:extLst/>
        </p:spPr>
        <p:txBody>
          <a:bodyPr vert="horz" wrap="square" lIns="58643" tIns="29322" rIns="58643" bIns="29322" numCol="1" anchor="t" anchorCtr="0" compatLnSpc="1">
            <a:prstTxWarp prst="textNoShape">
              <a:avLst/>
            </a:prstTxWarp>
          </a:bodyPr>
          <a:lstStyle/>
          <a:p>
            <a:endParaRPr lang="en-US" sz="600"/>
          </a:p>
        </p:txBody>
      </p:sp>
      <p:pic>
        <p:nvPicPr>
          <p:cNvPr id="10244" name="Picture 4" descr="Bunch.ai HR software app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157" y="1761739"/>
            <a:ext cx="4271113" cy="2683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29684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2.3 Keys Change Drivers – Analytics (Cont’d)</a:t>
            </a:r>
          </a:p>
        </p:txBody>
      </p:sp>
      <p:sp>
        <p:nvSpPr>
          <p:cNvPr id="4" name="Slide Number Placeholder 3"/>
          <p:cNvSpPr>
            <a:spLocks noGrp="1"/>
          </p:cNvSpPr>
          <p:nvPr>
            <p:ph type="sldNum" sz="quarter" idx="12"/>
          </p:nvPr>
        </p:nvSpPr>
        <p:spPr/>
        <p:txBody>
          <a:bodyPr/>
          <a:lstStyle/>
          <a:p>
            <a:fld id="{F06B2653-D1AD-46BA-BB88-3123B5BA212E}" type="slidenum">
              <a:rPr lang="en-US" smtClean="0"/>
              <a:pPr/>
              <a:t>13</a:t>
            </a:fld>
            <a:endParaRPr lang="en-US" dirty="0"/>
          </a:p>
        </p:txBody>
      </p:sp>
      <p:pic>
        <p:nvPicPr>
          <p:cNvPr id="6" name="Picture 5"/>
          <p:cNvPicPr>
            <a:picLocks noChangeAspect="1"/>
          </p:cNvPicPr>
          <p:nvPr/>
        </p:nvPicPr>
        <p:blipFill>
          <a:blip r:embed="rId2"/>
          <a:stretch>
            <a:fillRect/>
          </a:stretch>
        </p:blipFill>
        <p:spPr>
          <a:xfrm>
            <a:off x="4877194" y="1313938"/>
            <a:ext cx="3658646" cy="3282287"/>
          </a:xfrm>
          <a:prstGeom prst="rect">
            <a:avLst/>
          </a:prstGeom>
        </p:spPr>
      </p:pic>
      <p:sp>
        <p:nvSpPr>
          <p:cNvPr id="7" name="Rectangle 6"/>
          <p:cNvSpPr/>
          <p:nvPr/>
        </p:nvSpPr>
        <p:spPr>
          <a:xfrm>
            <a:off x="405626" y="842631"/>
            <a:ext cx="4271882" cy="276999"/>
          </a:xfrm>
          <a:prstGeom prst="rect">
            <a:avLst/>
          </a:prstGeom>
        </p:spPr>
        <p:txBody>
          <a:bodyPr wrap="square">
            <a:spAutoFit/>
          </a:bodyPr>
          <a:lstStyle/>
          <a:p>
            <a:pPr defTabSz="914378">
              <a:defRPr/>
            </a:pPr>
            <a:r>
              <a:rPr lang="en-US" sz="1200" b="1" i="1" dirty="0" smtClean="0">
                <a:solidFill>
                  <a:srgbClr val="D31145"/>
                </a:solidFill>
                <a:latin typeface="Georgia"/>
              </a:rPr>
              <a:t>Example in Lane Crawford</a:t>
            </a:r>
            <a:endParaRPr lang="en-US" sz="1200" i="1" dirty="0">
              <a:solidFill>
                <a:srgbClr val="D31145"/>
              </a:solidFill>
              <a:latin typeface="Georgia"/>
            </a:endParaRPr>
          </a:p>
        </p:txBody>
      </p:sp>
      <p:pic>
        <p:nvPicPr>
          <p:cNvPr id="8" name="Picture 7"/>
          <p:cNvPicPr>
            <a:picLocks noChangeAspect="1"/>
          </p:cNvPicPr>
          <p:nvPr/>
        </p:nvPicPr>
        <p:blipFill>
          <a:blip r:embed="rId3"/>
          <a:stretch>
            <a:fillRect/>
          </a:stretch>
        </p:blipFill>
        <p:spPr>
          <a:xfrm>
            <a:off x="255222" y="1484740"/>
            <a:ext cx="4572689" cy="2164946"/>
          </a:xfrm>
          <a:prstGeom prst="rect">
            <a:avLst/>
          </a:prstGeom>
        </p:spPr>
      </p:pic>
    </p:spTree>
    <p:extLst>
      <p:ext uri="{BB962C8B-B14F-4D97-AF65-F5344CB8AC3E}">
        <p14:creationId xmlns:p14="http://schemas.microsoft.com/office/powerpoint/2010/main" val="553626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2.4 </a:t>
            </a:r>
            <a:r>
              <a:rPr lang="en-US" dirty="0"/>
              <a:t>Keys Change </a:t>
            </a:r>
            <a:r>
              <a:rPr lang="en-US" dirty="0" smtClean="0"/>
              <a:t>Drivers </a:t>
            </a:r>
            <a:r>
              <a:rPr lang="en-US" dirty="0"/>
              <a:t>- </a:t>
            </a:r>
            <a:r>
              <a:rPr lang="en-US" dirty="0" smtClean="0"/>
              <a:t>AI</a:t>
            </a:r>
            <a:endParaRPr lang="en-US" dirty="0"/>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14</a:t>
            </a:fld>
            <a:endParaRPr lang="en-US" dirty="0"/>
          </a:p>
        </p:txBody>
      </p:sp>
      <p:sp>
        <p:nvSpPr>
          <p:cNvPr id="6" name="Rectangle 5"/>
          <p:cNvSpPr/>
          <p:nvPr/>
        </p:nvSpPr>
        <p:spPr>
          <a:xfrm>
            <a:off x="405626" y="842631"/>
            <a:ext cx="4271882" cy="276999"/>
          </a:xfrm>
          <a:prstGeom prst="rect">
            <a:avLst/>
          </a:prstGeom>
        </p:spPr>
        <p:txBody>
          <a:bodyPr wrap="square">
            <a:spAutoFit/>
          </a:bodyPr>
          <a:lstStyle/>
          <a:p>
            <a:pPr defTabSz="914378">
              <a:defRPr/>
            </a:pPr>
            <a:r>
              <a:rPr lang="en-US" sz="1200" b="1" i="1" dirty="0">
                <a:solidFill>
                  <a:srgbClr val="D31145"/>
                </a:solidFill>
                <a:latin typeface="Georgia"/>
              </a:rPr>
              <a:t>How HR functions benefit from </a:t>
            </a:r>
            <a:r>
              <a:rPr lang="en-US" sz="1200" b="1" i="1" dirty="0" smtClean="0">
                <a:solidFill>
                  <a:srgbClr val="D31145"/>
                </a:solidFill>
                <a:latin typeface="Georgia"/>
              </a:rPr>
              <a:t>AI?</a:t>
            </a:r>
            <a:endParaRPr lang="en-US" sz="1200" i="1" dirty="0">
              <a:solidFill>
                <a:srgbClr val="D31145"/>
              </a:solidFill>
              <a:latin typeface="Georgia"/>
            </a:endParaRPr>
          </a:p>
        </p:txBody>
      </p:sp>
      <p:sp>
        <p:nvSpPr>
          <p:cNvPr id="9" name="TextBox 8"/>
          <p:cNvSpPr txBox="1"/>
          <p:nvPr/>
        </p:nvSpPr>
        <p:spPr>
          <a:xfrm>
            <a:off x="488128" y="2117395"/>
            <a:ext cx="3838128" cy="2908489"/>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Chatbots</a:t>
            </a:r>
            <a:r>
              <a:rPr lang="en-US" sz="1200" kern="0" dirty="0" smtClean="0">
                <a:latin typeface="+mj-lt"/>
              </a:rPr>
              <a:t> </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Natural language processing (NLP) trains </a:t>
            </a:r>
            <a:r>
              <a:rPr lang="en-US" sz="1200" kern="0" dirty="0" err="1">
                <a:latin typeface="+mj-lt"/>
              </a:rPr>
              <a:t>chatbots</a:t>
            </a:r>
            <a:r>
              <a:rPr lang="en-US" sz="1200" kern="0" dirty="0">
                <a:latin typeface="+mj-lt"/>
              </a:rPr>
              <a:t> and the like to understand human speech, voice, and meaning. When companies continue to simplify HR service delivery with </a:t>
            </a:r>
            <a:r>
              <a:rPr lang="en-US" sz="1200" kern="0" dirty="0" err="1">
                <a:latin typeface="+mj-lt"/>
              </a:rPr>
              <a:t>chatbots</a:t>
            </a:r>
            <a:r>
              <a:rPr lang="en-US" sz="1200" kern="0" dirty="0">
                <a:latin typeface="+mj-lt"/>
              </a:rPr>
              <a:t>, NLP will emerge as a vital capability for AI systems..</a:t>
            </a:r>
            <a:endParaRPr lang="en-US" sz="1200" kern="0" dirty="0" smtClean="0">
              <a:latin typeface="+mj-lt"/>
            </a:endParaRPr>
          </a:p>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Example in Lane Crawford</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It should be a thing of the past to have dedicated HR support centers to help seasonal workers access relevant HR information. </a:t>
            </a:r>
            <a:r>
              <a:rPr lang="en-US" sz="1200" kern="0" dirty="0" err="1">
                <a:latin typeface="+mj-lt"/>
              </a:rPr>
              <a:t>Chatbots</a:t>
            </a:r>
            <a:r>
              <a:rPr lang="en-US" sz="1200" kern="0" dirty="0">
                <a:latin typeface="+mj-lt"/>
              </a:rPr>
              <a:t> from </a:t>
            </a:r>
            <a:r>
              <a:rPr lang="en-US" sz="1200" kern="0" dirty="0" smtClean="0">
                <a:latin typeface="+mj-lt"/>
              </a:rPr>
              <a:t>Lane </a:t>
            </a:r>
            <a:r>
              <a:rPr lang="en-US" sz="1200" kern="0" dirty="0">
                <a:latin typeface="+mj-lt"/>
              </a:rPr>
              <a:t>Crawford can serve as a mobile HR assistant to help employees receive responses to FAQs.</a:t>
            </a:r>
            <a:endParaRPr lang="en-US" sz="1200" kern="0" dirty="0">
              <a:latin typeface="+mj-lt"/>
            </a:endParaRPr>
          </a:p>
        </p:txBody>
      </p:sp>
      <p:sp>
        <p:nvSpPr>
          <p:cNvPr id="7" name="Freeform 101"/>
          <p:cNvSpPr>
            <a:spLocks noChangeAspect="1" noEditPoints="1"/>
          </p:cNvSpPr>
          <p:nvPr/>
        </p:nvSpPr>
        <p:spPr bwMode="auto">
          <a:xfrm>
            <a:off x="2280023" y="1571499"/>
            <a:ext cx="523087" cy="523008"/>
          </a:xfrm>
          <a:custGeom>
            <a:avLst/>
            <a:gdLst>
              <a:gd name="T0" fmla="*/ 2338 w 6673"/>
              <a:gd name="T1" fmla="*/ 1482 h 6672"/>
              <a:gd name="T2" fmla="*/ 2802 w 6673"/>
              <a:gd name="T3" fmla="*/ 1294 h 6672"/>
              <a:gd name="T4" fmla="*/ 3160 w 6673"/>
              <a:gd name="T5" fmla="*/ 1688 h 6672"/>
              <a:gd name="T6" fmla="*/ 2926 w 6673"/>
              <a:gd name="T7" fmla="*/ 2130 h 6672"/>
              <a:gd name="T8" fmla="*/ 2424 w 6673"/>
              <a:gd name="T9" fmla="*/ 2082 h 6672"/>
              <a:gd name="T10" fmla="*/ 4183 w 6673"/>
              <a:gd name="T11" fmla="*/ 5708 h 6672"/>
              <a:gd name="T12" fmla="*/ 5643 w 6673"/>
              <a:gd name="T13" fmla="*/ 2460 h 6672"/>
              <a:gd name="T14" fmla="*/ 5891 w 6673"/>
              <a:gd name="T15" fmla="*/ 2146 h 6672"/>
              <a:gd name="T16" fmla="*/ 5941 w 6673"/>
              <a:gd name="T17" fmla="*/ 1752 h 6672"/>
              <a:gd name="T18" fmla="*/ 5733 w 6673"/>
              <a:gd name="T19" fmla="*/ 1344 h 6672"/>
              <a:gd name="T20" fmla="*/ 5325 w 6673"/>
              <a:gd name="T21" fmla="*/ 1136 h 6672"/>
              <a:gd name="T22" fmla="*/ 4895 w 6673"/>
              <a:gd name="T23" fmla="*/ 1200 h 6672"/>
              <a:gd name="T24" fmla="*/ 4567 w 6673"/>
              <a:gd name="T25" fmla="*/ 1512 h 6672"/>
              <a:gd name="T26" fmla="*/ 4481 w 6673"/>
              <a:gd name="T27" fmla="*/ 1930 h 6672"/>
              <a:gd name="T28" fmla="*/ 4629 w 6673"/>
              <a:gd name="T29" fmla="*/ 2308 h 6672"/>
              <a:gd name="T30" fmla="*/ 4949 w 6673"/>
              <a:gd name="T31" fmla="*/ 2548 h 6672"/>
              <a:gd name="T32" fmla="*/ 4137 w 6673"/>
              <a:gd name="T33" fmla="*/ 3810 h 6672"/>
              <a:gd name="T34" fmla="*/ 4487 w 6673"/>
              <a:gd name="T35" fmla="*/ 3612 h 6672"/>
              <a:gd name="T36" fmla="*/ 4681 w 6673"/>
              <a:gd name="T37" fmla="*/ 3258 h 6672"/>
              <a:gd name="T38" fmla="*/ 4653 w 6673"/>
              <a:gd name="T39" fmla="*/ 2844 h 6672"/>
              <a:gd name="T40" fmla="*/ 4373 w 6673"/>
              <a:gd name="T41" fmla="*/ 2486 h 6672"/>
              <a:gd name="T42" fmla="*/ 3963 w 6673"/>
              <a:gd name="T43" fmla="*/ 2362 h 6672"/>
              <a:gd name="T44" fmla="*/ 3523 w 6673"/>
              <a:gd name="T45" fmla="*/ 2508 h 6672"/>
              <a:gd name="T46" fmla="*/ 3260 w 6673"/>
              <a:gd name="T47" fmla="*/ 2878 h 6672"/>
              <a:gd name="T48" fmla="*/ 3252 w 6673"/>
              <a:gd name="T49" fmla="*/ 3290 h 6672"/>
              <a:gd name="T50" fmla="*/ 3461 w 6673"/>
              <a:gd name="T51" fmla="*/ 3634 h 6672"/>
              <a:gd name="T52" fmla="*/ 3821 w 6673"/>
              <a:gd name="T53" fmla="*/ 3818 h 6672"/>
              <a:gd name="T54" fmla="*/ 3064 w 6673"/>
              <a:gd name="T55" fmla="*/ 2380 h 6672"/>
              <a:gd name="T56" fmla="*/ 3349 w 6673"/>
              <a:gd name="T57" fmla="*/ 2102 h 6672"/>
              <a:gd name="T58" fmla="*/ 3447 w 6673"/>
              <a:gd name="T59" fmla="*/ 1734 h 6672"/>
              <a:gd name="T60" fmla="*/ 3300 w 6673"/>
              <a:gd name="T61" fmla="*/ 1294 h 6672"/>
              <a:gd name="T62" fmla="*/ 2930 w 6673"/>
              <a:gd name="T63" fmla="*/ 1032 h 6672"/>
              <a:gd name="T64" fmla="*/ 2492 w 6673"/>
              <a:gd name="T65" fmla="*/ 1032 h 6672"/>
              <a:gd name="T66" fmla="*/ 2122 w 6673"/>
              <a:gd name="T67" fmla="*/ 1294 h 6672"/>
              <a:gd name="T68" fmla="*/ 1976 w 6673"/>
              <a:gd name="T69" fmla="*/ 1734 h 6672"/>
              <a:gd name="T70" fmla="*/ 2076 w 6673"/>
              <a:gd name="T71" fmla="*/ 2102 h 6672"/>
              <a:gd name="T72" fmla="*/ 2364 w 6673"/>
              <a:gd name="T73" fmla="*/ 2382 h 6672"/>
              <a:gd name="T74" fmla="*/ 1774 w 6673"/>
              <a:gd name="T75" fmla="*/ 3812 h 6672"/>
              <a:gd name="T76" fmla="*/ 2188 w 6673"/>
              <a:gd name="T77" fmla="*/ 3262 h 6672"/>
              <a:gd name="T78" fmla="*/ 2108 w 6673"/>
              <a:gd name="T79" fmla="*/ 2798 h 6672"/>
              <a:gd name="T80" fmla="*/ 1780 w 6673"/>
              <a:gd name="T81" fmla="*/ 2486 h 6672"/>
              <a:gd name="T82" fmla="*/ 1348 w 6673"/>
              <a:gd name="T83" fmla="*/ 2422 h 6672"/>
              <a:gd name="T84" fmla="*/ 942 w 6673"/>
              <a:gd name="T85" fmla="*/ 2628 h 6672"/>
              <a:gd name="T86" fmla="*/ 734 w 6673"/>
              <a:gd name="T87" fmla="*/ 3036 h 6672"/>
              <a:gd name="T88" fmla="*/ 790 w 6673"/>
              <a:gd name="T89" fmla="*/ 3450 h 6672"/>
              <a:gd name="T90" fmla="*/ 1072 w 6673"/>
              <a:gd name="T91" fmla="*/ 3772 h 6672"/>
              <a:gd name="T92" fmla="*/ 284 w 6673"/>
              <a:gd name="T93" fmla="*/ 6388 h 6672"/>
              <a:gd name="T94" fmla="*/ 4895 w 6673"/>
              <a:gd name="T95" fmla="*/ 2182 h 6672"/>
              <a:gd name="T96" fmla="*/ 4799 w 6673"/>
              <a:gd name="T97" fmla="*/ 1688 h 6672"/>
              <a:gd name="T98" fmla="*/ 5213 w 6673"/>
              <a:gd name="T99" fmla="*/ 1412 h 6672"/>
              <a:gd name="T100" fmla="*/ 5643 w 6673"/>
              <a:gd name="T101" fmla="*/ 1730 h 6672"/>
              <a:gd name="T102" fmla="*/ 5499 w 6673"/>
              <a:gd name="T103" fmla="*/ 2210 h 6672"/>
              <a:gd name="T104" fmla="*/ 3829 w 6673"/>
              <a:gd name="T105" fmla="*/ 3526 h 6672"/>
              <a:gd name="T106" fmla="*/ 3513 w 6673"/>
              <a:gd name="T107" fmla="*/ 3096 h 6672"/>
              <a:gd name="T108" fmla="*/ 3787 w 6673"/>
              <a:gd name="T109" fmla="*/ 2682 h 6672"/>
              <a:gd name="T110" fmla="*/ 4281 w 6673"/>
              <a:gd name="T111" fmla="*/ 2778 h 6672"/>
              <a:gd name="T112" fmla="*/ 4379 w 6673"/>
              <a:gd name="T113" fmla="*/ 3272 h 6672"/>
              <a:gd name="T114" fmla="*/ 3963 w 6673"/>
              <a:gd name="T115" fmla="*/ 3548 h 6672"/>
              <a:gd name="T116" fmla="*/ 1246 w 6673"/>
              <a:gd name="T117" fmla="*/ 2752 h 6672"/>
              <a:gd name="T118" fmla="*/ 1748 w 6673"/>
              <a:gd name="T119" fmla="*/ 2800 h 6672"/>
              <a:gd name="T120" fmla="*/ 1892 w 6673"/>
              <a:gd name="T121" fmla="*/ 3282 h 6672"/>
              <a:gd name="T122" fmla="*/ 1460 w 6673"/>
              <a:gd name="T123" fmla="*/ 3598 h 6672"/>
              <a:gd name="T124" fmla="*/ 1046 w 6673"/>
              <a:gd name="T125" fmla="*/ 3324 h 6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73" h="6672">
                <a:moveTo>
                  <a:pt x="0" y="0"/>
                </a:moveTo>
                <a:lnTo>
                  <a:pt x="0" y="6672"/>
                </a:lnTo>
                <a:lnTo>
                  <a:pt x="6673" y="6672"/>
                </a:lnTo>
                <a:lnTo>
                  <a:pt x="6673" y="0"/>
                </a:lnTo>
                <a:lnTo>
                  <a:pt x="0" y="0"/>
                </a:lnTo>
                <a:close/>
                <a:moveTo>
                  <a:pt x="2260" y="1734"/>
                </a:moveTo>
                <a:lnTo>
                  <a:pt x="2260" y="1734"/>
                </a:lnTo>
                <a:lnTo>
                  <a:pt x="2264" y="1688"/>
                </a:lnTo>
                <a:lnTo>
                  <a:pt x="2270" y="1644"/>
                </a:lnTo>
                <a:lnTo>
                  <a:pt x="2280" y="1600"/>
                </a:lnTo>
                <a:lnTo>
                  <a:pt x="2296" y="1560"/>
                </a:lnTo>
                <a:lnTo>
                  <a:pt x="2316" y="1520"/>
                </a:lnTo>
                <a:lnTo>
                  <a:pt x="2338" y="1482"/>
                </a:lnTo>
                <a:lnTo>
                  <a:pt x="2364" y="1448"/>
                </a:lnTo>
                <a:lnTo>
                  <a:pt x="2392" y="1416"/>
                </a:lnTo>
                <a:lnTo>
                  <a:pt x="2424" y="1386"/>
                </a:lnTo>
                <a:lnTo>
                  <a:pt x="2460" y="1360"/>
                </a:lnTo>
                <a:lnTo>
                  <a:pt x="2496" y="1338"/>
                </a:lnTo>
                <a:lnTo>
                  <a:pt x="2536" y="1320"/>
                </a:lnTo>
                <a:lnTo>
                  <a:pt x="2578" y="1304"/>
                </a:lnTo>
                <a:lnTo>
                  <a:pt x="2620" y="1294"/>
                </a:lnTo>
                <a:lnTo>
                  <a:pt x="2666" y="1286"/>
                </a:lnTo>
                <a:lnTo>
                  <a:pt x="2712" y="1284"/>
                </a:lnTo>
                <a:lnTo>
                  <a:pt x="2712" y="1284"/>
                </a:lnTo>
                <a:lnTo>
                  <a:pt x="2758" y="1286"/>
                </a:lnTo>
                <a:lnTo>
                  <a:pt x="2802" y="1294"/>
                </a:lnTo>
                <a:lnTo>
                  <a:pt x="2846" y="1304"/>
                </a:lnTo>
                <a:lnTo>
                  <a:pt x="2886" y="1320"/>
                </a:lnTo>
                <a:lnTo>
                  <a:pt x="2926" y="1338"/>
                </a:lnTo>
                <a:lnTo>
                  <a:pt x="2964" y="1360"/>
                </a:lnTo>
                <a:lnTo>
                  <a:pt x="2998" y="1386"/>
                </a:lnTo>
                <a:lnTo>
                  <a:pt x="3030" y="1416"/>
                </a:lnTo>
                <a:lnTo>
                  <a:pt x="3058" y="1448"/>
                </a:lnTo>
                <a:lnTo>
                  <a:pt x="3084" y="1482"/>
                </a:lnTo>
                <a:lnTo>
                  <a:pt x="3108" y="1520"/>
                </a:lnTo>
                <a:lnTo>
                  <a:pt x="3126" y="1560"/>
                </a:lnTo>
                <a:lnTo>
                  <a:pt x="3142" y="1600"/>
                </a:lnTo>
                <a:lnTo>
                  <a:pt x="3152" y="1644"/>
                </a:lnTo>
                <a:lnTo>
                  <a:pt x="3160" y="1688"/>
                </a:lnTo>
                <a:lnTo>
                  <a:pt x="3162" y="1734"/>
                </a:lnTo>
                <a:lnTo>
                  <a:pt x="3162" y="1734"/>
                </a:lnTo>
                <a:lnTo>
                  <a:pt x="3160" y="1780"/>
                </a:lnTo>
                <a:lnTo>
                  <a:pt x="3152" y="1826"/>
                </a:lnTo>
                <a:lnTo>
                  <a:pt x="3142" y="1868"/>
                </a:lnTo>
                <a:lnTo>
                  <a:pt x="3126" y="1910"/>
                </a:lnTo>
                <a:lnTo>
                  <a:pt x="3108" y="1950"/>
                </a:lnTo>
                <a:lnTo>
                  <a:pt x="3084" y="1986"/>
                </a:lnTo>
                <a:lnTo>
                  <a:pt x="3058" y="2022"/>
                </a:lnTo>
                <a:lnTo>
                  <a:pt x="3030" y="2054"/>
                </a:lnTo>
                <a:lnTo>
                  <a:pt x="2998" y="2082"/>
                </a:lnTo>
                <a:lnTo>
                  <a:pt x="2964" y="2108"/>
                </a:lnTo>
                <a:lnTo>
                  <a:pt x="2926" y="2130"/>
                </a:lnTo>
                <a:lnTo>
                  <a:pt x="2886" y="2150"/>
                </a:lnTo>
                <a:lnTo>
                  <a:pt x="2846" y="2164"/>
                </a:lnTo>
                <a:lnTo>
                  <a:pt x="2802" y="2176"/>
                </a:lnTo>
                <a:lnTo>
                  <a:pt x="2758" y="2182"/>
                </a:lnTo>
                <a:lnTo>
                  <a:pt x="2712" y="2186"/>
                </a:lnTo>
                <a:lnTo>
                  <a:pt x="2712" y="2186"/>
                </a:lnTo>
                <a:lnTo>
                  <a:pt x="2666" y="2182"/>
                </a:lnTo>
                <a:lnTo>
                  <a:pt x="2620" y="2176"/>
                </a:lnTo>
                <a:lnTo>
                  <a:pt x="2578" y="2164"/>
                </a:lnTo>
                <a:lnTo>
                  <a:pt x="2536" y="2150"/>
                </a:lnTo>
                <a:lnTo>
                  <a:pt x="2496" y="2130"/>
                </a:lnTo>
                <a:lnTo>
                  <a:pt x="2460" y="2108"/>
                </a:lnTo>
                <a:lnTo>
                  <a:pt x="2424" y="2082"/>
                </a:lnTo>
                <a:lnTo>
                  <a:pt x="2392" y="2054"/>
                </a:lnTo>
                <a:lnTo>
                  <a:pt x="2364" y="2022"/>
                </a:lnTo>
                <a:lnTo>
                  <a:pt x="2338" y="1986"/>
                </a:lnTo>
                <a:lnTo>
                  <a:pt x="2316" y="1950"/>
                </a:lnTo>
                <a:lnTo>
                  <a:pt x="2296" y="1910"/>
                </a:lnTo>
                <a:lnTo>
                  <a:pt x="2280" y="1868"/>
                </a:lnTo>
                <a:lnTo>
                  <a:pt x="2270" y="1826"/>
                </a:lnTo>
                <a:lnTo>
                  <a:pt x="2264" y="1780"/>
                </a:lnTo>
                <a:lnTo>
                  <a:pt x="2260" y="1734"/>
                </a:lnTo>
                <a:lnTo>
                  <a:pt x="2260" y="1734"/>
                </a:lnTo>
                <a:close/>
                <a:moveTo>
                  <a:pt x="6389" y="6388"/>
                </a:moveTo>
                <a:lnTo>
                  <a:pt x="4183" y="6388"/>
                </a:lnTo>
                <a:lnTo>
                  <a:pt x="4183" y="5708"/>
                </a:lnTo>
                <a:lnTo>
                  <a:pt x="5355" y="4732"/>
                </a:lnTo>
                <a:lnTo>
                  <a:pt x="5355" y="2584"/>
                </a:lnTo>
                <a:lnTo>
                  <a:pt x="5355" y="2584"/>
                </a:lnTo>
                <a:lnTo>
                  <a:pt x="5387" y="2578"/>
                </a:lnTo>
                <a:lnTo>
                  <a:pt x="5419" y="2568"/>
                </a:lnTo>
                <a:lnTo>
                  <a:pt x="5449" y="2560"/>
                </a:lnTo>
                <a:lnTo>
                  <a:pt x="5479" y="2548"/>
                </a:lnTo>
                <a:lnTo>
                  <a:pt x="5507" y="2536"/>
                </a:lnTo>
                <a:lnTo>
                  <a:pt x="5535" y="2524"/>
                </a:lnTo>
                <a:lnTo>
                  <a:pt x="5563" y="2510"/>
                </a:lnTo>
                <a:lnTo>
                  <a:pt x="5591" y="2494"/>
                </a:lnTo>
                <a:lnTo>
                  <a:pt x="5617" y="2476"/>
                </a:lnTo>
                <a:lnTo>
                  <a:pt x="5643" y="2460"/>
                </a:lnTo>
                <a:lnTo>
                  <a:pt x="5667" y="2440"/>
                </a:lnTo>
                <a:lnTo>
                  <a:pt x="5691" y="2420"/>
                </a:lnTo>
                <a:lnTo>
                  <a:pt x="5715" y="2400"/>
                </a:lnTo>
                <a:lnTo>
                  <a:pt x="5737" y="2378"/>
                </a:lnTo>
                <a:lnTo>
                  <a:pt x="5759" y="2356"/>
                </a:lnTo>
                <a:lnTo>
                  <a:pt x="5779" y="2332"/>
                </a:lnTo>
                <a:lnTo>
                  <a:pt x="5799" y="2308"/>
                </a:lnTo>
                <a:lnTo>
                  <a:pt x="5817" y="2282"/>
                </a:lnTo>
                <a:lnTo>
                  <a:pt x="5833" y="2258"/>
                </a:lnTo>
                <a:lnTo>
                  <a:pt x="5851" y="2230"/>
                </a:lnTo>
                <a:lnTo>
                  <a:pt x="5865" y="2204"/>
                </a:lnTo>
                <a:lnTo>
                  <a:pt x="5879" y="2174"/>
                </a:lnTo>
                <a:lnTo>
                  <a:pt x="5891" y="2146"/>
                </a:lnTo>
                <a:lnTo>
                  <a:pt x="5903" y="2116"/>
                </a:lnTo>
                <a:lnTo>
                  <a:pt x="5913" y="2086"/>
                </a:lnTo>
                <a:lnTo>
                  <a:pt x="5923" y="2056"/>
                </a:lnTo>
                <a:lnTo>
                  <a:pt x="5931" y="2026"/>
                </a:lnTo>
                <a:lnTo>
                  <a:pt x="5937" y="1994"/>
                </a:lnTo>
                <a:lnTo>
                  <a:pt x="5943" y="1962"/>
                </a:lnTo>
                <a:lnTo>
                  <a:pt x="5945" y="1930"/>
                </a:lnTo>
                <a:lnTo>
                  <a:pt x="5947" y="1896"/>
                </a:lnTo>
                <a:lnTo>
                  <a:pt x="5949" y="1864"/>
                </a:lnTo>
                <a:lnTo>
                  <a:pt x="5949" y="1864"/>
                </a:lnTo>
                <a:lnTo>
                  <a:pt x="5947" y="1826"/>
                </a:lnTo>
                <a:lnTo>
                  <a:pt x="5945" y="1788"/>
                </a:lnTo>
                <a:lnTo>
                  <a:pt x="5941" y="1752"/>
                </a:lnTo>
                <a:lnTo>
                  <a:pt x="5933" y="1716"/>
                </a:lnTo>
                <a:lnTo>
                  <a:pt x="5925" y="1680"/>
                </a:lnTo>
                <a:lnTo>
                  <a:pt x="5915" y="1644"/>
                </a:lnTo>
                <a:lnTo>
                  <a:pt x="5903" y="1610"/>
                </a:lnTo>
                <a:lnTo>
                  <a:pt x="5891" y="1578"/>
                </a:lnTo>
                <a:lnTo>
                  <a:pt x="5877" y="1544"/>
                </a:lnTo>
                <a:lnTo>
                  <a:pt x="5859" y="1512"/>
                </a:lnTo>
                <a:lnTo>
                  <a:pt x="5843" y="1482"/>
                </a:lnTo>
                <a:lnTo>
                  <a:pt x="5823" y="1452"/>
                </a:lnTo>
                <a:lnTo>
                  <a:pt x="5803" y="1424"/>
                </a:lnTo>
                <a:lnTo>
                  <a:pt x="5781" y="1396"/>
                </a:lnTo>
                <a:lnTo>
                  <a:pt x="5757" y="1368"/>
                </a:lnTo>
                <a:lnTo>
                  <a:pt x="5733" y="1344"/>
                </a:lnTo>
                <a:lnTo>
                  <a:pt x="5707" y="1320"/>
                </a:lnTo>
                <a:lnTo>
                  <a:pt x="5681" y="1296"/>
                </a:lnTo>
                <a:lnTo>
                  <a:pt x="5653" y="1274"/>
                </a:lnTo>
                <a:lnTo>
                  <a:pt x="5625" y="1254"/>
                </a:lnTo>
                <a:lnTo>
                  <a:pt x="5595" y="1234"/>
                </a:lnTo>
                <a:lnTo>
                  <a:pt x="5563" y="1216"/>
                </a:lnTo>
                <a:lnTo>
                  <a:pt x="5531" y="1200"/>
                </a:lnTo>
                <a:lnTo>
                  <a:pt x="5499" y="1186"/>
                </a:lnTo>
                <a:lnTo>
                  <a:pt x="5465" y="1172"/>
                </a:lnTo>
                <a:lnTo>
                  <a:pt x="5431" y="1160"/>
                </a:lnTo>
                <a:lnTo>
                  <a:pt x="5397" y="1150"/>
                </a:lnTo>
                <a:lnTo>
                  <a:pt x="5361" y="1142"/>
                </a:lnTo>
                <a:lnTo>
                  <a:pt x="5325" y="1136"/>
                </a:lnTo>
                <a:lnTo>
                  <a:pt x="5289" y="1132"/>
                </a:lnTo>
                <a:lnTo>
                  <a:pt x="5251" y="1128"/>
                </a:lnTo>
                <a:lnTo>
                  <a:pt x="5213" y="1128"/>
                </a:lnTo>
                <a:lnTo>
                  <a:pt x="5213" y="1128"/>
                </a:lnTo>
                <a:lnTo>
                  <a:pt x="5175" y="1128"/>
                </a:lnTo>
                <a:lnTo>
                  <a:pt x="5139" y="1132"/>
                </a:lnTo>
                <a:lnTo>
                  <a:pt x="5101" y="1136"/>
                </a:lnTo>
                <a:lnTo>
                  <a:pt x="5065" y="1142"/>
                </a:lnTo>
                <a:lnTo>
                  <a:pt x="5029" y="1150"/>
                </a:lnTo>
                <a:lnTo>
                  <a:pt x="4995" y="1160"/>
                </a:lnTo>
                <a:lnTo>
                  <a:pt x="4961" y="1172"/>
                </a:lnTo>
                <a:lnTo>
                  <a:pt x="4927" y="1186"/>
                </a:lnTo>
                <a:lnTo>
                  <a:pt x="4895" y="1200"/>
                </a:lnTo>
                <a:lnTo>
                  <a:pt x="4863" y="1216"/>
                </a:lnTo>
                <a:lnTo>
                  <a:pt x="4833" y="1234"/>
                </a:lnTo>
                <a:lnTo>
                  <a:pt x="4803" y="1254"/>
                </a:lnTo>
                <a:lnTo>
                  <a:pt x="4773" y="1274"/>
                </a:lnTo>
                <a:lnTo>
                  <a:pt x="4747" y="1296"/>
                </a:lnTo>
                <a:lnTo>
                  <a:pt x="4719" y="1320"/>
                </a:lnTo>
                <a:lnTo>
                  <a:pt x="4693" y="1344"/>
                </a:lnTo>
                <a:lnTo>
                  <a:pt x="4669" y="1368"/>
                </a:lnTo>
                <a:lnTo>
                  <a:pt x="4647" y="1396"/>
                </a:lnTo>
                <a:lnTo>
                  <a:pt x="4625" y="1424"/>
                </a:lnTo>
                <a:lnTo>
                  <a:pt x="4603" y="1452"/>
                </a:lnTo>
                <a:lnTo>
                  <a:pt x="4585" y="1482"/>
                </a:lnTo>
                <a:lnTo>
                  <a:pt x="4567" y="1512"/>
                </a:lnTo>
                <a:lnTo>
                  <a:pt x="4551" y="1544"/>
                </a:lnTo>
                <a:lnTo>
                  <a:pt x="4537" y="1578"/>
                </a:lnTo>
                <a:lnTo>
                  <a:pt x="4523" y="1610"/>
                </a:lnTo>
                <a:lnTo>
                  <a:pt x="4511" y="1644"/>
                </a:lnTo>
                <a:lnTo>
                  <a:pt x="4501" y="1680"/>
                </a:lnTo>
                <a:lnTo>
                  <a:pt x="4493" y="1716"/>
                </a:lnTo>
                <a:lnTo>
                  <a:pt x="4487" y="1752"/>
                </a:lnTo>
                <a:lnTo>
                  <a:pt x="4483" y="1788"/>
                </a:lnTo>
                <a:lnTo>
                  <a:pt x="4479" y="1826"/>
                </a:lnTo>
                <a:lnTo>
                  <a:pt x="4479" y="1864"/>
                </a:lnTo>
                <a:lnTo>
                  <a:pt x="4479" y="1864"/>
                </a:lnTo>
                <a:lnTo>
                  <a:pt x="4479" y="1896"/>
                </a:lnTo>
                <a:lnTo>
                  <a:pt x="4481" y="1930"/>
                </a:lnTo>
                <a:lnTo>
                  <a:pt x="4485" y="1962"/>
                </a:lnTo>
                <a:lnTo>
                  <a:pt x="4489" y="1994"/>
                </a:lnTo>
                <a:lnTo>
                  <a:pt x="4497" y="2026"/>
                </a:lnTo>
                <a:lnTo>
                  <a:pt x="4505" y="2056"/>
                </a:lnTo>
                <a:lnTo>
                  <a:pt x="4513" y="2086"/>
                </a:lnTo>
                <a:lnTo>
                  <a:pt x="4523" y="2116"/>
                </a:lnTo>
                <a:lnTo>
                  <a:pt x="4535" y="2146"/>
                </a:lnTo>
                <a:lnTo>
                  <a:pt x="4547" y="2174"/>
                </a:lnTo>
                <a:lnTo>
                  <a:pt x="4561" y="2204"/>
                </a:lnTo>
                <a:lnTo>
                  <a:pt x="4577" y="2230"/>
                </a:lnTo>
                <a:lnTo>
                  <a:pt x="4593" y="2258"/>
                </a:lnTo>
                <a:lnTo>
                  <a:pt x="4611" y="2282"/>
                </a:lnTo>
                <a:lnTo>
                  <a:pt x="4629" y="2308"/>
                </a:lnTo>
                <a:lnTo>
                  <a:pt x="4649" y="2332"/>
                </a:lnTo>
                <a:lnTo>
                  <a:pt x="4669" y="2356"/>
                </a:lnTo>
                <a:lnTo>
                  <a:pt x="4689" y="2378"/>
                </a:lnTo>
                <a:lnTo>
                  <a:pt x="4713" y="2400"/>
                </a:lnTo>
                <a:lnTo>
                  <a:pt x="4735" y="2420"/>
                </a:lnTo>
                <a:lnTo>
                  <a:pt x="4759" y="2440"/>
                </a:lnTo>
                <a:lnTo>
                  <a:pt x="4785" y="2460"/>
                </a:lnTo>
                <a:lnTo>
                  <a:pt x="4809" y="2476"/>
                </a:lnTo>
                <a:lnTo>
                  <a:pt x="4837" y="2494"/>
                </a:lnTo>
                <a:lnTo>
                  <a:pt x="4863" y="2510"/>
                </a:lnTo>
                <a:lnTo>
                  <a:pt x="4891" y="2524"/>
                </a:lnTo>
                <a:lnTo>
                  <a:pt x="4919" y="2536"/>
                </a:lnTo>
                <a:lnTo>
                  <a:pt x="4949" y="2548"/>
                </a:lnTo>
                <a:lnTo>
                  <a:pt x="4979" y="2560"/>
                </a:lnTo>
                <a:lnTo>
                  <a:pt x="5009" y="2568"/>
                </a:lnTo>
                <a:lnTo>
                  <a:pt x="5039" y="2578"/>
                </a:lnTo>
                <a:lnTo>
                  <a:pt x="5071" y="2584"/>
                </a:lnTo>
                <a:lnTo>
                  <a:pt x="5071" y="4600"/>
                </a:lnTo>
                <a:lnTo>
                  <a:pt x="3899" y="5576"/>
                </a:lnTo>
                <a:lnTo>
                  <a:pt x="3899" y="6388"/>
                </a:lnTo>
                <a:lnTo>
                  <a:pt x="3567" y="6388"/>
                </a:lnTo>
                <a:lnTo>
                  <a:pt x="3567" y="4988"/>
                </a:lnTo>
                <a:lnTo>
                  <a:pt x="4105" y="4526"/>
                </a:lnTo>
                <a:lnTo>
                  <a:pt x="4105" y="3818"/>
                </a:lnTo>
                <a:lnTo>
                  <a:pt x="4105" y="3818"/>
                </a:lnTo>
                <a:lnTo>
                  <a:pt x="4137" y="3810"/>
                </a:lnTo>
                <a:lnTo>
                  <a:pt x="4167" y="3802"/>
                </a:lnTo>
                <a:lnTo>
                  <a:pt x="4197" y="3792"/>
                </a:lnTo>
                <a:lnTo>
                  <a:pt x="4227" y="3782"/>
                </a:lnTo>
                <a:lnTo>
                  <a:pt x="4257" y="3770"/>
                </a:lnTo>
                <a:lnTo>
                  <a:pt x="4285" y="3756"/>
                </a:lnTo>
                <a:lnTo>
                  <a:pt x="4313" y="3742"/>
                </a:lnTo>
                <a:lnTo>
                  <a:pt x="4341" y="3726"/>
                </a:lnTo>
                <a:lnTo>
                  <a:pt x="4367" y="3710"/>
                </a:lnTo>
                <a:lnTo>
                  <a:pt x="4393" y="3692"/>
                </a:lnTo>
                <a:lnTo>
                  <a:pt x="4417" y="3674"/>
                </a:lnTo>
                <a:lnTo>
                  <a:pt x="4441" y="3654"/>
                </a:lnTo>
                <a:lnTo>
                  <a:pt x="4465" y="3634"/>
                </a:lnTo>
                <a:lnTo>
                  <a:pt x="4487" y="3612"/>
                </a:lnTo>
                <a:lnTo>
                  <a:pt x="4507" y="3590"/>
                </a:lnTo>
                <a:lnTo>
                  <a:pt x="4529" y="3566"/>
                </a:lnTo>
                <a:lnTo>
                  <a:pt x="4547" y="3542"/>
                </a:lnTo>
                <a:lnTo>
                  <a:pt x="4565" y="3516"/>
                </a:lnTo>
                <a:lnTo>
                  <a:pt x="4583" y="3490"/>
                </a:lnTo>
                <a:lnTo>
                  <a:pt x="4599" y="3464"/>
                </a:lnTo>
                <a:lnTo>
                  <a:pt x="4615" y="3436"/>
                </a:lnTo>
                <a:lnTo>
                  <a:pt x="4629" y="3408"/>
                </a:lnTo>
                <a:lnTo>
                  <a:pt x="4641" y="3380"/>
                </a:lnTo>
                <a:lnTo>
                  <a:pt x="4653" y="3350"/>
                </a:lnTo>
                <a:lnTo>
                  <a:pt x="4663" y="3320"/>
                </a:lnTo>
                <a:lnTo>
                  <a:pt x="4673" y="3290"/>
                </a:lnTo>
                <a:lnTo>
                  <a:pt x="4681" y="3258"/>
                </a:lnTo>
                <a:lnTo>
                  <a:pt x="4687" y="3228"/>
                </a:lnTo>
                <a:lnTo>
                  <a:pt x="4691" y="3196"/>
                </a:lnTo>
                <a:lnTo>
                  <a:pt x="4695" y="3162"/>
                </a:lnTo>
                <a:lnTo>
                  <a:pt x="4697" y="3130"/>
                </a:lnTo>
                <a:lnTo>
                  <a:pt x="4699" y="3096"/>
                </a:lnTo>
                <a:lnTo>
                  <a:pt x="4699" y="3096"/>
                </a:lnTo>
                <a:lnTo>
                  <a:pt x="4697" y="3058"/>
                </a:lnTo>
                <a:lnTo>
                  <a:pt x="4695" y="3022"/>
                </a:lnTo>
                <a:lnTo>
                  <a:pt x="4689" y="2984"/>
                </a:lnTo>
                <a:lnTo>
                  <a:pt x="4683" y="2948"/>
                </a:lnTo>
                <a:lnTo>
                  <a:pt x="4675" y="2912"/>
                </a:lnTo>
                <a:lnTo>
                  <a:pt x="4665" y="2878"/>
                </a:lnTo>
                <a:lnTo>
                  <a:pt x="4653" y="2844"/>
                </a:lnTo>
                <a:lnTo>
                  <a:pt x="4641" y="2810"/>
                </a:lnTo>
                <a:lnTo>
                  <a:pt x="4625" y="2778"/>
                </a:lnTo>
                <a:lnTo>
                  <a:pt x="4609" y="2746"/>
                </a:lnTo>
                <a:lnTo>
                  <a:pt x="4591" y="2716"/>
                </a:lnTo>
                <a:lnTo>
                  <a:pt x="4573" y="2686"/>
                </a:lnTo>
                <a:lnTo>
                  <a:pt x="4551" y="2656"/>
                </a:lnTo>
                <a:lnTo>
                  <a:pt x="4531" y="2630"/>
                </a:lnTo>
                <a:lnTo>
                  <a:pt x="4507" y="2602"/>
                </a:lnTo>
                <a:lnTo>
                  <a:pt x="4483" y="2576"/>
                </a:lnTo>
                <a:lnTo>
                  <a:pt x="4457" y="2552"/>
                </a:lnTo>
                <a:lnTo>
                  <a:pt x="4431" y="2530"/>
                </a:lnTo>
                <a:lnTo>
                  <a:pt x="4403" y="2508"/>
                </a:lnTo>
                <a:lnTo>
                  <a:pt x="4373" y="2486"/>
                </a:lnTo>
                <a:lnTo>
                  <a:pt x="4343" y="2468"/>
                </a:lnTo>
                <a:lnTo>
                  <a:pt x="4313" y="2450"/>
                </a:lnTo>
                <a:lnTo>
                  <a:pt x="4281" y="2434"/>
                </a:lnTo>
                <a:lnTo>
                  <a:pt x="4249" y="2420"/>
                </a:lnTo>
                <a:lnTo>
                  <a:pt x="4215" y="2406"/>
                </a:lnTo>
                <a:lnTo>
                  <a:pt x="4181" y="2394"/>
                </a:lnTo>
                <a:lnTo>
                  <a:pt x="4147" y="2384"/>
                </a:lnTo>
                <a:lnTo>
                  <a:pt x="4111" y="2376"/>
                </a:lnTo>
                <a:lnTo>
                  <a:pt x="4075" y="2370"/>
                </a:lnTo>
                <a:lnTo>
                  <a:pt x="4037" y="2366"/>
                </a:lnTo>
                <a:lnTo>
                  <a:pt x="4001" y="2362"/>
                </a:lnTo>
                <a:lnTo>
                  <a:pt x="3963" y="2362"/>
                </a:lnTo>
                <a:lnTo>
                  <a:pt x="3963" y="2362"/>
                </a:lnTo>
                <a:lnTo>
                  <a:pt x="3925" y="2362"/>
                </a:lnTo>
                <a:lnTo>
                  <a:pt x="3887" y="2366"/>
                </a:lnTo>
                <a:lnTo>
                  <a:pt x="3851" y="2370"/>
                </a:lnTo>
                <a:lnTo>
                  <a:pt x="3815" y="2376"/>
                </a:lnTo>
                <a:lnTo>
                  <a:pt x="3779" y="2384"/>
                </a:lnTo>
                <a:lnTo>
                  <a:pt x="3745" y="2394"/>
                </a:lnTo>
                <a:lnTo>
                  <a:pt x="3711" y="2406"/>
                </a:lnTo>
                <a:lnTo>
                  <a:pt x="3677" y="2420"/>
                </a:lnTo>
                <a:lnTo>
                  <a:pt x="3645" y="2434"/>
                </a:lnTo>
                <a:lnTo>
                  <a:pt x="3613" y="2450"/>
                </a:lnTo>
                <a:lnTo>
                  <a:pt x="3581" y="2468"/>
                </a:lnTo>
                <a:lnTo>
                  <a:pt x="3553" y="2486"/>
                </a:lnTo>
                <a:lnTo>
                  <a:pt x="3523" y="2508"/>
                </a:lnTo>
                <a:lnTo>
                  <a:pt x="3495" y="2530"/>
                </a:lnTo>
                <a:lnTo>
                  <a:pt x="3469" y="2552"/>
                </a:lnTo>
                <a:lnTo>
                  <a:pt x="3443" y="2576"/>
                </a:lnTo>
                <a:lnTo>
                  <a:pt x="3419" y="2602"/>
                </a:lnTo>
                <a:lnTo>
                  <a:pt x="3395" y="2630"/>
                </a:lnTo>
                <a:lnTo>
                  <a:pt x="3373" y="2656"/>
                </a:lnTo>
                <a:lnTo>
                  <a:pt x="3353" y="2686"/>
                </a:lnTo>
                <a:lnTo>
                  <a:pt x="3334" y="2716"/>
                </a:lnTo>
                <a:lnTo>
                  <a:pt x="3316" y="2746"/>
                </a:lnTo>
                <a:lnTo>
                  <a:pt x="3300" y="2778"/>
                </a:lnTo>
                <a:lnTo>
                  <a:pt x="3284" y="2810"/>
                </a:lnTo>
                <a:lnTo>
                  <a:pt x="3272" y="2844"/>
                </a:lnTo>
                <a:lnTo>
                  <a:pt x="3260" y="2878"/>
                </a:lnTo>
                <a:lnTo>
                  <a:pt x="3250" y="2912"/>
                </a:lnTo>
                <a:lnTo>
                  <a:pt x="3242" y="2948"/>
                </a:lnTo>
                <a:lnTo>
                  <a:pt x="3236" y="2984"/>
                </a:lnTo>
                <a:lnTo>
                  <a:pt x="3230" y="3022"/>
                </a:lnTo>
                <a:lnTo>
                  <a:pt x="3228" y="3058"/>
                </a:lnTo>
                <a:lnTo>
                  <a:pt x="3226" y="3096"/>
                </a:lnTo>
                <a:lnTo>
                  <a:pt x="3226" y="3096"/>
                </a:lnTo>
                <a:lnTo>
                  <a:pt x="3228" y="3130"/>
                </a:lnTo>
                <a:lnTo>
                  <a:pt x="3230" y="3162"/>
                </a:lnTo>
                <a:lnTo>
                  <a:pt x="3234" y="3196"/>
                </a:lnTo>
                <a:lnTo>
                  <a:pt x="3238" y="3228"/>
                </a:lnTo>
                <a:lnTo>
                  <a:pt x="3244" y="3258"/>
                </a:lnTo>
                <a:lnTo>
                  <a:pt x="3252" y="3290"/>
                </a:lnTo>
                <a:lnTo>
                  <a:pt x="3262" y="3320"/>
                </a:lnTo>
                <a:lnTo>
                  <a:pt x="3272" y="3350"/>
                </a:lnTo>
                <a:lnTo>
                  <a:pt x="3284" y="3380"/>
                </a:lnTo>
                <a:lnTo>
                  <a:pt x="3296" y="3408"/>
                </a:lnTo>
                <a:lnTo>
                  <a:pt x="3310" y="3436"/>
                </a:lnTo>
                <a:lnTo>
                  <a:pt x="3326" y="3464"/>
                </a:lnTo>
                <a:lnTo>
                  <a:pt x="3343" y="3490"/>
                </a:lnTo>
                <a:lnTo>
                  <a:pt x="3359" y="3516"/>
                </a:lnTo>
                <a:lnTo>
                  <a:pt x="3379" y="3542"/>
                </a:lnTo>
                <a:lnTo>
                  <a:pt x="3397" y="3566"/>
                </a:lnTo>
                <a:lnTo>
                  <a:pt x="3417" y="3590"/>
                </a:lnTo>
                <a:lnTo>
                  <a:pt x="3439" y="3612"/>
                </a:lnTo>
                <a:lnTo>
                  <a:pt x="3461" y="3634"/>
                </a:lnTo>
                <a:lnTo>
                  <a:pt x="3485" y="3654"/>
                </a:lnTo>
                <a:lnTo>
                  <a:pt x="3509" y="3674"/>
                </a:lnTo>
                <a:lnTo>
                  <a:pt x="3533" y="3692"/>
                </a:lnTo>
                <a:lnTo>
                  <a:pt x="3559" y="3710"/>
                </a:lnTo>
                <a:lnTo>
                  <a:pt x="3585" y="3726"/>
                </a:lnTo>
                <a:lnTo>
                  <a:pt x="3613" y="3742"/>
                </a:lnTo>
                <a:lnTo>
                  <a:pt x="3641" y="3756"/>
                </a:lnTo>
                <a:lnTo>
                  <a:pt x="3669" y="3770"/>
                </a:lnTo>
                <a:lnTo>
                  <a:pt x="3699" y="3782"/>
                </a:lnTo>
                <a:lnTo>
                  <a:pt x="3729" y="3792"/>
                </a:lnTo>
                <a:lnTo>
                  <a:pt x="3759" y="3802"/>
                </a:lnTo>
                <a:lnTo>
                  <a:pt x="3789" y="3810"/>
                </a:lnTo>
                <a:lnTo>
                  <a:pt x="3821" y="3818"/>
                </a:lnTo>
                <a:lnTo>
                  <a:pt x="3821" y="4394"/>
                </a:lnTo>
                <a:lnTo>
                  <a:pt x="3282" y="4858"/>
                </a:lnTo>
                <a:lnTo>
                  <a:pt x="3282" y="6388"/>
                </a:lnTo>
                <a:lnTo>
                  <a:pt x="2948" y="6388"/>
                </a:lnTo>
                <a:lnTo>
                  <a:pt x="2856" y="2456"/>
                </a:lnTo>
                <a:lnTo>
                  <a:pt x="2856" y="2456"/>
                </a:lnTo>
                <a:lnTo>
                  <a:pt x="2888" y="2448"/>
                </a:lnTo>
                <a:lnTo>
                  <a:pt x="2918" y="2440"/>
                </a:lnTo>
                <a:lnTo>
                  <a:pt x="2948" y="2430"/>
                </a:lnTo>
                <a:lnTo>
                  <a:pt x="2978" y="2420"/>
                </a:lnTo>
                <a:lnTo>
                  <a:pt x="3008" y="2408"/>
                </a:lnTo>
                <a:lnTo>
                  <a:pt x="3036" y="2394"/>
                </a:lnTo>
                <a:lnTo>
                  <a:pt x="3064" y="2380"/>
                </a:lnTo>
                <a:lnTo>
                  <a:pt x="3090" y="2364"/>
                </a:lnTo>
                <a:lnTo>
                  <a:pt x="3116" y="2348"/>
                </a:lnTo>
                <a:lnTo>
                  <a:pt x="3142" y="2330"/>
                </a:lnTo>
                <a:lnTo>
                  <a:pt x="3168" y="2310"/>
                </a:lnTo>
                <a:lnTo>
                  <a:pt x="3190" y="2292"/>
                </a:lnTo>
                <a:lnTo>
                  <a:pt x="3214" y="2270"/>
                </a:lnTo>
                <a:lnTo>
                  <a:pt x="3236" y="2248"/>
                </a:lnTo>
                <a:lnTo>
                  <a:pt x="3258" y="2226"/>
                </a:lnTo>
                <a:lnTo>
                  <a:pt x="3278" y="2202"/>
                </a:lnTo>
                <a:lnTo>
                  <a:pt x="3296" y="2178"/>
                </a:lnTo>
                <a:lnTo>
                  <a:pt x="3316" y="2154"/>
                </a:lnTo>
                <a:lnTo>
                  <a:pt x="3332" y="2128"/>
                </a:lnTo>
                <a:lnTo>
                  <a:pt x="3349" y="2102"/>
                </a:lnTo>
                <a:lnTo>
                  <a:pt x="3365" y="2074"/>
                </a:lnTo>
                <a:lnTo>
                  <a:pt x="3379" y="2046"/>
                </a:lnTo>
                <a:lnTo>
                  <a:pt x="3391" y="2016"/>
                </a:lnTo>
                <a:lnTo>
                  <a:pt x="3403" y="1988"/>
                </a:lnTo>
                <a:lnTo>
                  <a:pt x="3413" y="1958"/>
                </a:lnTo>
                <a:lnTo>
                  <a:pt x="3421" y="1928"/>
                </a:lnTo>
                <a:lnTo>
                  <a:pt x="3429" y="1896"/>
                </a:lnTo>
                <a:lnTo>
                  <a:pt x="3435" y="1864"/>
                </a:lnTo>
                <a:lnTo>
                  <a:pt x="3441" y="1832"/>
                </a:lnTo>
                <a:lnTo>
                  <a:pt x="3445" y="1800"/>
                </a:lnTo>
                <a:lnTo>
                  <a:pt x="3447" y="1768"/>
                </a:lnTo>
                <a:lnTo>
                  <a:pt x="3447" y="1734"/>
                </a:lnTo>
                <a:lnTo>
                  <a:pt x="3447" y="1734"/>
                </a:lnTo>
                <a:lnTo>
                  <a:pt x="3447" y="1696"/>
                </a:lnTo>
                <a:lnTo>
                  <a:pt x="3443" y="1660"/>
                </a:lnTo>
                <a:lnTo>
                  <a:pt x="3439" y="1622"/>
                </a:lnTo>
                <a:lnTo>
                  <a:pt x="3433" y="1586"/>
                </a:lnTo>
                <a:lnTo>
                  <a:pt x="3425" y="1552"/>
                </a:lnTo>
                <a:lnTo>
                  <a:pt x="3415" y="1516"/>
                </a:lnTo>
                <a:lnTo>
                  <a:pt x="3403" y="1482"/>
                </a:lnTo>
                <a:lnTo>
                  <a:pt x="3389" y="1448"/>
                </a:lnTo>
                <a:lnTo>
                  <a:pt x="3375" y="1416"/>
                </a:lnTo>
                <a:lnTo>
                  <a:pt x="3359" y="1384"/>
                </a:lnTo>
                <a:lnTo>
                  <a:pt x="3341" y="1354"/>
                </a:lnTo>
                <a:lnTo>
                  <a:pt x="3320" y="1324"/>
                </a:lnTo>
                <a:lnTo>
                  <a:pt x="3300" y="1294"/>
                </a:lnTo>
                <a:lnTo>
                  <a:pt x="3278" y="1268"/>
                </a:lnTo>
                <a:lnTo>
                  <a:pt x="3256" y="1240"/>
                </a:lnTo>
                <a:lnTo>
                  <a:pt x="3230" y="1214"/>
                </a:lnTo>
                <a:lnTo>
                  <a:pt x="3206" y="1190"/>
                </a:lnTo>
                <a:lnTo>
                  <a:pt x="3178" y="1168"/>
                </a:lnTo>
                <a:lnTo>
                  <a:pt x="3150" y="1146"/>
                </a:lnTo>
                <a:lnTo>
                  <a:pt x="3122" y="1126"/>
                </a:lnTo>
                <a:lnTo>
                  <a:pt x="3092" y="1106"/>
                </a:lnTo>
                <a:lnTo>
                  <a:pt x="3062" y="1088"/>
                </a:lnTo>
                <a:lnTo>
                  <a:pt x="3030" y="1072"/>
                </a:lnTo>
                <a:lnTo>
                  <a:pt x="2998" y="1058"/>
                </a:lnTo>
                <a:lnTo>
                  <a:pt x="2964" y="1044"/>
                </a:lnTo>
                <a:lnTo>
                  <a:pt x="2930" y="1032"/>
                </a:lnTo>
                <a:lnTo>
                  <a:pt x="2894" y="1022"/>
                </a:lnTo>
                <a:lnTo>
                  <a:pt x="2860" y="1014"/>
                </a:lnTo>
                <a:lnTo>
                  <a:pt x="2824" y="1008"/>
                </a:lnTo>
                <a:lnTo>
                  <a:pt x="2786" y="1004"/>
                </a:lnTo>
                <a:lnTo>
                  <a:pt x="2750" y="1000"/>
                </a:lnTo>
                <a:lnTo>
                  <a:pt x="2712" y="1000"/>
                </a:lnTo>
                <a:lnTo>
                  <a:pt x="2712" y="1000"/>
                </a:lnTo>
                <a:lnTo>
                  <a:pt x="2674" y="1000"/>
                </a:lnTo>
                <a:lnTo>
                  <a:pt x="2636" y="1004"/>
                </a:lnTo>
                <a:lnTo>
                  <a:pt x="2600" y="1008"/>
                </a:lnTo>
                <a:lnTo>
                  <a:pt x="2564" y="1014"/>
                </a:lnTo>
                <a:lnTo>
                  <a:pt x="2528" y="1022"/>
                </a:lnTo>
                <a:lnTo>
                  <a:pt x="2492" y="1032"/>
                </a:lnTo>
                <a:lnTo>
                  <a:pt x="2458" y="1044"/>
                </a:lnTo>
                <a:lnTo>
                  <a:pt x="2426" y="1058"/>
                </a:lnTo>
                <a:lnTo>
                  <a:pt x="2392" y="1072"/>
                </a:lnTo>
                <a:lnTo>
                  <a:pt x="2362" y="1088"/>
                </a:lnTo>
                <a:lnTo>
                  <a:pt x="2330" y="1106"/>
                </a:lnTo>
                <a:lnTo>
                  <a:pt x="2300" y="1126"/>
                </a:lnTo>
                <a:lnTo>
                  <a:pt x="2272" y="1146"/>
                </a:lnTo>
                <a:lnTo>
                  <a:pt x="2244" y="1168"/>
                </a:lnTo>
                <a:lnTo>
                  <a:pt x="2218" y="1190"/>
                </a:lnTo>
                <a:lnTo>
                  <a:pt x="2192" y="1214"/>
                </a:lnTo>
                <a:lnTo>
                  <a:pt x="2168" y="1240"/>
                </a:lnTo>
                <a:lnTo>
                  <a:pt x="2144" y="1268"/>
                </a:lnTo>
                <a:lnTo>
                  <a:pt x="2122" y="1294"/>
                </a:lnTo>
                <a:lnTo>
                  <a:pt x="2102" y="1324"/>
                </a:lnTo>
                <a:lnTo>
                  <a:pt x="2082" y="1354"/>
                </a:lnTo>
                <a:lnTo>
                  <a:pt x="2066" y="1384"/>
                </a:lnTo>
                <a:lnTo>
                  <a:pt x="2048" y="1416"/>
                </a:lnTo>
                <a:lnTo>
                  <a:pt x="2034" y="1448"/>
                </a:lnTo>
                <a:lnTo>
                  <a:pt x="2020" y="1482"/>
                </a:lnTo>
                <a:lnTo>
                  <a:pt x="2010" y="1516"/>
                </a:lnTo>
                <a:lnTo>
                  <a:pt x="2000" y="1552"/>
                </a:lnTo>
                <a:lnTo>
                  <a:pt x="1992" y="1586"/>
                </a:lnTo>
                <a:lnTo>
                  <a:pt x="1984" y="1622"/>
                </a:lnTo>
                <a:lnTo>
                  <a:pt x="1980" y="1660"/>
                </a:lnTo>
                <a:lnTo>
                  <a:pt x="1978" y="1696"/>
                </a:lnTo>
                <a:lnTo>
                  <a:pt x="1976" y="1734"/>
                </a:lnTo>
                <a:lnTo>
                  <a:pt x="1976" y="1734"/>
                </a:lnTo>
                <a:lnTo>
                  <a:pt x="1976" y="1768"/>
                </a:lnTo>
                <a:lnTo>
                  <a:pt x="1980" y="1800"/>
                </a:lnTo>
                <a:lnTo>
                  <a:pt x="1982" y="1834"/>
                </a:lnTo>
                <a:lnTo>
                  <a:pt x="1988" y="1866"/>
                </a:lnTo>
                <a:lnTo>
                  <a:pt x="1994" y="1898"/>
                </a:lnTo>
                <a:lnTo>
                  <a:pt x="2002" y="1928"/>
                </a:lnTo>
                <a:lnTo>
                  <a:pt x="2012" y="1958"/>
                </a:lnTo>
                <a:lnTo>
                  <a:pt x="2022" y="1990"/>
                </a:lnTo>
                <a:lnTo>
                  <a:pt x="2034" y="2018"/>
                </a:lnTo>
                <a:lnTo>
                  <a:pt x="2046" y="2048"/>
                </a:lnTo>
                <a:lnTo>
                  <a:pt x="2060" y="2076"/>
                </a:lnTo>
                <a:lnTo>
                  <a:pt x="2076" y="2102"/>
                </a:lnTo>
                <a:lnTo>
                  <a:pt x="2092" y="2130"/>
                </a:lnTo>
                <a:lnTo>
                  <a:pt x="2110" y="2156"/>
                </a:lnTo>
                <a:lnTo>
                  <a:pt x="2128" y="2180"/>
                </a:lnTo>
                <a:lnTo>
                  <a:pt x="2146" y="2204"/>
                </a:lnTo>
                <a:lnTo>
                  <a:pt x="2168" y="2228"/>
                </a:lnTo>
                <a:lnTo>
                  <a:pt x="2188" y="2252"/>
                </a:lnTo>
                <a:lnTo>
                  <a:pt x="2212" y="2272"/>
                </a:lnTo>
                <a:lnTo>
                  <a:pt x="2234" y="2294"/>
                </a:lnTo>
                <a:lnTo>
                  <a:pt x="2258" y="2314"/>
                </a:lnTo>
                <a:lnTo>
                  <a:pt x="2284" y="2332"/>
                </a:lnTo>
                <a:lnTo>
                  <a:pt x="2310" y="2350"/>
                </a:lnTo>
                <a:lnTo>
                  <a:pt x="2336" y="2366"/>
                </a:lnTo>
                <a:lnTo>
                  <a:pt x="2364" y="2382"/>
                </a:lnTo>
                <a:lnTo>
                  <a:pt x="2392" y="2396"/>
                </a:lnTo>
                <a:lnTo>
                  <a:pt x="2420" y="2410"/>
                </a:lnTo>
                <a:lnTo>
                  <a:pt x="2450" y="2422"/>
                </a:lnTo>
                <a:lnTo>
                  <a:pt x="2480" y="2432"/>
                </a:lnTo>
                <a:lnTo>
                  <a:pt x="2510" y="2442"/>
                </a:lnTo>
                <a:lnTo>
                  <a:pt x="2540" y="2450"/>
                </a:lnTo>
                <a:lnTo>
                  <a:pt x="2572" y="2456"/>
                </a:lnTo>
                <a:lnTo>
                  <a:pt x="2662" y="6388"/>
                </a:lnTo>
                <a:lnTo>
                  <a:pt x="2332" y="6388"/>
                </a:lnTo>
                <a:lnTo>
                  <a:pt x="2332" y="4562"/>
                </a:lnTo>
                <a:lnTo>
                  <a:pt x="1724" y="3834"/>
                </a:lnTo>
                <a:lnTo>
                  <a:pt x="1724" y="3834"/>
                </a:lnTo>
                <a:lnTo>
                  <a:pt x="1774" y="3812"/>
                </a:lnTo>
                <a:lnTo>
                  <a:pt x="1824" y="3786"/>
                </a:lnTo>
                <a:lnTo>
                  <a:pt x="1870" y="3758"/>
                </a:lnTo>
                <a:lnTo>
                  <a:pt x="1914" y="3726"/>
                </a:lnTo>
                <a:lnTo>
                  <a:pt x="1956" y="3690"/>
                </a:lnTo>
                <a:lnTo>
                  <a:pt x="1994" y="3652"/>
                </a:lnTo>
                <a:lnTo>
                  <a:pt x="2030" y="3612"/>
                </a:lnTo>
                <a:lnTo>
                  <a:pt x="2064" y="3568"/>
                </a:lnTo>
                <a:lnTo>
                  <a:pt x="2092" y="3522"/>
                </a:lnTo>
                <a:lnTo>
                  <a:pt x="2120" y="3474"/>
                </a:lnTo>
                <a:lnTo>
                  <a:pt x="2142" y="3424"/>
                </a:lnTo>
                <a:lnTo>
                  <a:pt x="2160" y="3372"/>
                </a:lnTo>
                <a:lnTo>
                  <a:pt x="2176" y="3318"/>
                </a:lnTo>
                <a:lnTo>
                  <a:pt x="2188" y="3262"/>
                </a:lnTo>
                <a:lnTo>
                  <a:pt x="2194" y="3206"/>
                </a:lnTo>
                <a:lnTo>
                  <a:pt x="2196" y="3148"/>
                </a:lnTo>
                <a:lnTo>
                  <a:pt x="2196" y="3148"/>
                </a:lnTo>
                <a:lnTo>
                  <a:pt x="2196" y="3110"/>
                </a:lnTo>
                <a:lnTo>
                  <a:pt x="2192" y="3072"/>
                </a:lnTo>
                <a:lnTo>
                  <a:pt x="2188" y="3036"/>
                </a:lnTo>
                <a:lnTo>
                  <a:pt x="2182" y="3000"/>
                </a:lnTo>
                <a:lnTo>
                  <a:pt x="2172" y="2964"/>
                </a:lnTo>
                <a:lnTo>
                  <a:pt x="2162" y="2930"/>
                </a:lnTo>
                <a:lnTo>
                  <a:pt x="2152" y="2896"/>
                </a:lnTo>
                <a:lnTo>
                  <a:pt x="2138" y="2862"/>
                </a:lnTo>
                <a:lnTo>
                  <a:pt x="2124" y="2830"/>
                </a:lnTo>
                <a:lnTo>
                  <a:pt x="2108" y="2798"/>
                </a:lnTo>
                <a:lnTo>
                  <a:pt x="2090" y="2766"/>
                </a:lnTo>
                <a:lnTo>
                  <a:pt x="2070" y="2738"/>
                </a:lnTo>
                <a:lnTo>
                  <a:pt x="2050" y="2708"/>
                </a:lnTo>
                <a:lnTo>
                  <a:pt x="2028" y="2680"/>
                </a:lnTo>
                <a:lnTo>
                  <a:pt x="2004" y="2654"/>
                </a:lnTo>
                <a:lnTo>
                  <a:pt x="1980" y="2628"/>
                </a:lnTo>
                <a:lnTo>
                  <a:pt x="1954" y="2604"/>
                </a:lnTo>
                <a:lnTo>
                  <a:pt x="1928" y="2580"/>
                </a:lnTo>
                <a:lnTo>
                  <a:pt x="1900" y="2558"/>
                </a:lnTo>
                <a:lnTo>
                  <a:pt x="1872" y="2538"/>
                </a:lnTo>
                <a:lnTo>
                  <a:pt x="1842" y="2520"/>
                </a:lnTo>
                <a:lnTo>
                  <a:pt x="1810" y="2502"/>
                </a:lnTo>
                <a:lnTo>
                  <a:pt x="1780" y="2486"/>
                </a:lnTo>
                <a:lnTo>
                  <a:pt x="1746" y="2470"/>
                </a:lnTo>
                <a:lnTo>
                  <a:pt x="1714" y="2458"/>
                </a:lnTo>
                <a:lnTo>
                  <a:pt x="1680" y="2446"/>
                </a:lnTo>
                <a:lnTo>
                  <a:pt x="1644" y="2436"/>
                </a:lnTo>
                <a:lnTo>
                  <a:pt x="1608" y="2428"/>
                </a:lnTo>
                <a:lnTo>
                  <a:pt x="1572" y="2422"/>
                </a:lnTo>
                <a:lnTo>
                  <a:pt x="1536" y="2416"/>
                </a:lnTo>
                <a:lnTo>
                  <a:pt x="1498" y="2414"/>
                </a:lnTo>
                <a:lnTo>
                  <a:pt x="1460" y="2412"/>
                </a:lnTo>
                <a:lnTo>
                  <a:pt x="1460" y="2412"/>
                </a:lnTo>
                <a:lnTo>
                  <a:pt x="1424" y="2414"/>
                </a:lnTo>
                <a:lnTo>
                  <a:pt x="1386" y="2416"/>
                </a:lnTo>
                <a:lnTo>
                  <a:pt x="1348" y="2422"/>
                </a:lnTo>
                <a:lnTo>
                  <a:pt x="1312" y="2428"/>
                </a:lnTo>
                <a:lnTo>
                  <a:pt x="1278" y="2436"/>
                </a:lnTo>
                <a:lnTo>
                  <a:pt x="1242" y="2446"/>
                </a:lnTo>
                <a:lnTo>
                  <a:pt x="1208" y="2458"/>
                </a:lnTo>
                <a:lnTo>
                  <a:pt x="1174" y="2470"/>
                </a:lnTo>
                <a:lnTo>
                  <a:pt x="1142" y="2486"/>
                </a:lnTo>
                <a:lnTo>
                  <a:pt x="1110" y="2502"/>
                </a:lnTo>
                <a:lnTo>
                  <a:pt x="1080" y="2520"/>
                </a:lnTo>
                <a:lnTo>
                  <a:pt x="1050" y="2538"/>
                </a:lnTo>
                <a:lnTo>
                  <a:pt x="1022" y="2558"/>
                </a:lnTo>
                <a:lnTo>
                  <a:pt x="994" y="2580"/>
                </a:lnTo>
                <a:lnTo>
                  <a:pt x="966" y="2604"/>
                </a:lnTo>
                <a:lnTo>
                  <a:pt x="942" y="2628"/>
                </a:lnTo>
                <a:lnTo>
                  <a:pt x="916" y="2654"/>
                </a:lnTo>
                <a:lnTo>
                  <a:pt x="894" y="2680"/>
                </a:lnTo>
                <a:lnTo>
                  <a:pt x="872" y="2708"/>
                </a:lnTo>
                <a:lnTo>
                  <a:pt x="852" y="2738"/>
                </a:lnTo>
                <a:lnTo>
                  <a:pt x="832" y="2766"/>
                </a:lnTo>
                <a:lnTo>
                  <a:pt x="814" y="2798"/>
                </a:lnTo>
                <a:lnTo>
                  <a:pt x="798" y="2830"/>
                </a:lnTo>
                <a:lnTo>
                  <a:pt x="784" y="2862"/>
                </a:lnTo>
                <a:lnTo>
                  <a:pt x="770" y="2896"/>
                </a:lnTo>
                <a:lnTo>
                  <a:pt x="758" y="2930"/>
                </a:lnTo>
                <a:lnTo>
                  <a:pt x="748" y="2964"/>
                </a:lnTo>
                <a:lnTo>
                  <a:pt x="740" y="3000"/>
                </a:lnTo>
                <a:lnTo>
                  <a:pt x="734" y="3036"/>
                </a:lnTo>
                <a:lnTo>
                  <a:pt x="730" y="3072"/>
                </a:lnTo>
                <a:lnTo>
                  <a:pt x="726" y="3110"/>
                </a:lnTo>
                <a:lnTo>
                  <a:pt x="726" y="3148"/>
                </a:lnTo>
                <a:lnTo>
                  <a:pt x="726" y="3148"/>
                </a:lnTo>
                <a:lnTo>
                  <a:pt x="726" y="3184"/>
                </a:lnTo>
                <a:lnTo>
                  <a:pt x="730" y="3218"/>
                </a:lnTo>
                <a:lnTo>
                  <a:pt x="734" y="3254"/>
                </a:lnTo>
                <a:lnTo>
                  <a:pt x="738" y="3288"/>
                </a:lnTo>
                <a:lnTo>
                  <a:pt x="746" y="3322"/>
                </a:lnTo>
                <a:lnTo>
                  <a:pt x="756" y="3354"/>
                </a:lnTo>
                <a:lnTo>
                  <a:pt x="766" y="3386"/>
                </a:lnTo>
                <a:lnTo>
                  <a:pt x="778" y="3418"/>
                </a:lnTo>
                <a:lnTo>
                  <a:pt x="790" y="3450"/>
                </a:lnTo>
                <a:lnTo>
                  <a:pt x="804" y="3480"/>
                </a:lnTo>
                <a:lnTo>
                  <a:pt x="820" y="3510"/>
                </a:lnTo>
                <a:lnTo>
                  <a:pt x="838" y="3538"/>
                </a:lnTo>
                <a:lnTo>
                  <a:pt x="856" y="3566"/>
                </a:lnTo>
                <a:lnTo>
                  <a:pt x="876" y="3592"/>
                </a:lnTo>
                <a:lnTo>
                  <a:pt x="896" y="3618"/>
                </a:lnTo>
                <a:lnTo>
                  <a:pt x="918" y="3644"/>
                </a:lnTo>
                <a:lnTo>
                  <a:pt x="942" y="3668"/>
                </a:lnTo>
                <a:lnTo>
                  <a:pt x="966" y="3690"/>
                </a:lnTo>
                <a:lnTo>
                  <a:pt x="990" y="3712"/>
                </a:lnTo>
                <a:lnTo>
                  <a:pt x="1016" y="3734"/>
                </a:lnTo>
                <a:lnTo>
                  <a:pt x="1044" y="3752"/>
                </a:lnTo>
                <a:lnTo>
                  <a:pt x="1072" y="3772"/>
                </a:lnTo>
                <a:lnTo>
                  <a:pt x="1100" y="3788"/>
                </a:lnTo>
                <a:lnTo>
                  <a:pt x="1130" y="3804"/>
                </a:lnTo>
                <a:lnTo>
                  <a:pt x="1160" y="3818"/>
                </a:lnTo>
                <a:lnTo>
                  <a:pt x="1192" y="3832"/>
                </a:lnTo>
                <a:lnTo>
                  <a:pt x="1224" y="3844"/>
                </a:lnTo>
                <a:lnTo>
                  <a:pt x="1256" y="3854"/>
                </a:lnTo>
                <a:lnTo>
                  <a:pt x="1288" y="3862"/>
                </a:lnTo>
                <a:lnTo>
                  <a:pt x="1322" y="3870"/>
                </a:lnTo>
                <a:lnTo>
                  <a:pt x="1356" y="3876"/>
                </a:lnTo>
                <a:lnTo>
                  <a:pt x="1392" y="3880"/>
                </a:lnTo>
                <a:lnTo>
                  <a:pt x="2048" y="4666"/>
                </a:lnTo>
                <a:lnTo>
                  <a:pt x="2048" y="6388"/>
                </a:lnTo>
                <a:lnTo>
                  <a:pt x="284" y="6388"/>
                </a:lnTo>
                <a:lnTo>
                  <a:pt x="284" y="284"/>
                </a:lnTo>
                <a:lnTo>
                  <a:pt x="6389" y="284"/>
                </a:lnTo>
                <a:lnTo>
                  <a:pt x="6389" y="6388"/>
                </a:lnTo>
                <a:close/>
                <a:moveTo>
                  <a:pt x="5213" y="2314"/>
                </a:moveTo>
                <a:lnTo>
                  <a:pt x="5213" y="2314"/>
                </a:lnTo>
                <a:lnTo>
                  <a:pt x="5167" y="2312"/>
                </a:lnTo>
                <a:lnTo>
                  <a:pt x="5123" y="2304"/>
                </a:lnTo>
                <a:lnTo>
                  <a:pt x="5079" y="2294"/>
                </a:lnTo>
                <a:lnTo>
                  <a:pt x="5039" y="2278"/>
                </a:lnTo>
                <a:lnTo>
                  <a:pt x="4999" y="2260"/>
                </a:lnTo>
                <a:lnTo>
                  <a:pt x="4961" y="2236"/>
                </a:lnTo>
                <a:lnTo>
                  <a:pt x="4927" y="2210"/>
                </a:lnTo>
                <a:lnTo>
                  <a:pt x="4895" y="2182"/>
                </a:lnTo>
                <a:lnTo>
                  <a:pt x="4865" y="2150"/>
                </a:lnTo>
                <a:lnTo>
                  <a:pt x="4839" y="2114"/>
                </a:lnTo>
                <a:lnTo>
                  <a:pt x="4817" y="2078"/>
                </a:lnTo>
                <a:lnTo>
                  <a:pt x="4799" y="2038"/>
                </a:lnTo>
                <a:lnTo>
                  <a:pt x="4783" y="1996"/>
                </a:lnTo>
                <a:lnTo>
                  <a:pt x="4771" y="1954"/>
                </a:lnTo>
                <a:lnTo>
                  <a:pt x="4765" y="1910"/>
                </a:lnTo>
                <a:lnTo>
                  <a:pt x="4763" y="1864"/>
                </a:lnTo>
                <a:lnTo>
                  <a:pt x="4763" y="1864"/>
                </a:lnTo>
                <a:lnTo>
                  <a:pt x="4765" y="1818"/>
                </a:lnTo>
                <a:lnTo>
                  <a:pt x="4771" y="1772"/>
                </a:lnTo>
                <a:lnTo>
                  <a:pt x="4783" y="1730"/>
                </a:lnTo>
                <a:lnTo>
                  <a:pt x="4799" y="1688"/>
                </a:lnTo>
                <a:lnTo>
                  <a:pt x="4817" y="1648"/>
                </a:lnTo>
                <a:lnTo>
                  <a:pt x="4839" y="1612"/>
                </a:lnTo>
                <a:lnTo>
                  <a:pt x="4865" y="1576"/>
                </a:lnTo>
                <a:lnTo>
                  <a:pt x="4895" y="1544"/>
                </a:lnTo>
                <a:lnTo>
                  <a:pt x="4927" y="1516"/>
                </a:lnTo>
                <a:lnTo>
                  <a:pt x="4961" y="1490"/>
                </a:lnTo>
                <a:lnTo>
                  <a:pt x="4999" y="1466"/>
                </a:lnTo>
                <a:lnTo>
                  <a:pt x="5039" y="1448"/>
                </a:lnTo>
                <a:lnTo>
                  <a:pt x="5079" y="1432"/>
                </a:lnTo>
                <a:lnTo>
                  <a:pt x="5123" y="1422"/>
                </a:lnTo>
                <a:lnTo>
                  <a:pt x="5167" y="1414"/>
                </a:lnTo>
                <a:lnTo>
                  <a:pt x="5213" y="1412"/>
                </a:lnTo>
                <a:lnTo>
                  <a:pt x="5213" y="1412"/>
                </a:lnTo>
                <a:lnTo>
                  <a:pt x="5259" y="1414"/>
                </a:lnTo>
                <a:lnTo>
                  <a:pt x="5305" y="1422"/>
                </a:lnTo>
                <a:lnTo>
                  <a:pt x="5347" y="1432"/>
                </a:lnTo>
                <a:lnTo>
                  <a:pt x="5389" y="1448"/>
                </a:lnTo>
                <a:lnTo>
                  <a:pt x="5429" y="1466"/>
                </a:lnTo>
                <a:lnTo>
                  <a:pt x="5465" y="1490"/>
                </a:lnTo>
                <a:lnTo>
                  <a:pt x="5499" y="1516"/>
                </a:lnTo>
                <a:lnTo>
                  <a:pt x="5531" y="1544"/>
                </a:lnTo>
                <a:lnTo>
                  <a:pt x="5561" y="1576"/>
                </a:lnTo>
                <a:lnTo>
                  <a:pt x="5587" y="1612"/>
                </a:lnTo>
                <a:lnTo>
                  <a:pt x="5609" y="1648"/>
                </a:lnTo>
                <a:lnTo>
                  <a:pt x="5629" y="1688"/>
                </a:lnTo>
                <a:lnTo>
                  <a:pt x="5643" y="1730"/>
                </a:lnTo>
                <a:lnTo>
                  <a:pt x="5655" y="1772"/>
                </a:lnTo>
                <a:lnTo>
                  <a:pt x="5661" y="1818"/>
                </a:lnTo>
                <a:lnTo>
                  <a:pt x="5665" y="1864"/>
                </a:lnTo>
                <a:lnTo>
                  <a:pt x="5665" y="1864"/>
                </a:lnTo>
                <a:lnTo>
                  <a:pt x="5661" y="1910"/>
                </a:lnTo>
                <a:lnTo>
                  <a:pt x="5655" y="1954"/>
                </a:lnTo>
                <a:lnTo>
                  <a:pt x="5643" y="1996"/>
                </a:lnTo>
                <a:lnTo>
                  <a:pt x="5629" y="2038"/>
                </a:lnTo>
                <a:lnTo>
                  <a:pt x="5609" y="2078"/>
                </a:lnTo>
                <a:lnTo>
                  <a:pt x="5587" y="2114"/>
                </a:lnTo>
                <a:lnTo>
                  <a:pt x="5561" y="2150"/>
                </a:lnTo>
                <a:lnTo>
                  <a:pt x="5531" y="2182"/>
                </a:lnTo>
                <a:lnTo>
                  <a:pt x="5499" y="2210"/>
                </a:lnTo>
                <a:lnTo>
                  <a:pt x="5465" y="2236"/>
                </a:lnTo>
                <a:lnTo>
                  <a:pt x="5429" y="2260"/>
                </a:lnTo>
                <a:lnTo>
                  <a:pt x="5389" y="2278"/>
                </a:lnTo>
                <a:lnTo>
                  <a:pt x="5347" y="2294"/>
                </a:lnTo>
                <a:lnTo>
                  <a:pt x="5305" y="2304"/>
                </a:lnTo>
                <a:lnTo>
                  <a:pt x="5259" y="2312"/>
                </a:lnTo>
                <a:lnTo>
                  <a:pt x="5213" y="2314"/>
                </a:lnTo>
                <a:lnTo>
                  <a:pt x="5213" y="2314"/>
                </a:lnTo>
                <a:close/>
                <a:moveTo>
                  <a:pt x="3963" y="3548"/>
                </a:moveTo>
                <a:lnTo>
                  <a:pt x="3963" y="3548"/>
                </a:lnTo>
                <a:lnTo>
                  <a:pt x="3917" y="3544"/>
                </a:lnTo>
                <a:lnTo>
                  <a:pt x="3873" y="3538"/>
                </a:lnTo>
                <a:lnTo>
                  <a:pt x="3829" y="3526"/>
                </a:lnTo>
                <a:lnTo>
                  <a:pt x="3787" y="3512"/>
                </a:lnTo>
                <a:lnTo>
                  <a:pt x="3749" y="3492"/>
                </a:lnTo>
                <a:lnTo>
                  <a:pt x="3711" y="3470"/>
                </a:lnTo>
                <a:lnTo>
                  <a:pt x="3677" y="3444"/>
                </a:lnTo>
                <a:lnTo>
                  <a:pt x="3645" y="3414"/>
                </a:lnTo>
                <a:lnTo>
                  <a:pt x="3615" y="3382"/>
                </a:lnTo>
                <a:lnTo>
                  <a:pt x="3589" y="3348"/>
                </a:lnTo>
                <a:lnTo>
                  <a:pt x="3567" y="3312"/>
                </a:lnTo>
                <a:lnTo>
                  <a:pt x="3547" y="3272"/>
                </a:lnTo>
                <a:lnTo>
                  <a:pt x="3533" y="3230"/>
                </a:lnTo>
                <a:lnTo>
                  <a:pt x="3521" y="3188"/>
                </a:lnTo>
                <a:lnTo>
                  <a:pt x="3515" y="3142"/>
                </a:lnTo>
                <a:lnTo>
                  <a:pt x="3513" y="3096"/>
                </a:lnTo>
                <a:lnTo>
                  <a:pt x="3513" y="3096"/>
                </a:lnTo>
                <a:lnTo>
                  <a:pt x="3515" y="3050"/>
                </a:lnTo>
                <a:lnTo>
                  <a:pt x="3521" y="3006"/>
                </a:lnTo>
                <a:lnTo>
                  <a:pt x="3533" y="2962"/>
                </a:lnTo>
                <a:lnTo>
                  <a:pt x="3547" y="2922"/>
                </a:lnTo>
                <a:lnTo>
                  <a:pt x="3567" y="2882"/>
                </a:lnTo>
                <a:lnTo>
                  <a:pt x="3589" y="2844"/>
                </a:lnTo>
                <a:lnTo>
                  <a:pt x="3615" y="2810"/>
                </a:lnTo>
                <a:lnTo>
                  <a:pt x="3645" y="2778"/>
                </a:lnTo>
                <a:lnTo>
                  <a:pt x="3677" y="2748"/>
                </a:lnTo>
                <a:lnTo>
                  <a:pt x="3711" y="2722"/>
                </a:lnTo>
                <a:lnTo>
                  <a:pt x="3749" y="2700"/>
                </a:lnTo>
                <a:lnTo>
                  <a:pt x="3787" y="2682"/>
                </a:lnTo>
                <a:lnTo>
                  <a:pt x="3829" y="2666"/>
                </a:lnTo>
                <a:lnTo>
                  <a:pt x="3873" y="2654"/>
                </a:lnTo>
                <a:lnTo>
                  <a:pt x="3917" y="2648"/>
                </a:lnTo>
                <a:lnTo>
                  <a:pt x="3963" y="2646"/>
                </a:lnTo>
                <a:lnTo>
                  <a:pt x="3963" y="2646"/>
                </a:lnTo>
                <a:lnTo>
                  <a:pt x="4009" y="2648"/>
                </a:lnTo>
                <a:lnTo>
                  <a:pt x="4053" y="2654"/>
                </a:lnTo>
                <a:lnTo>
                  <a:pt x="4097" y="2666"/>
                </a:lnTo>
                <a:lnTo>
                  <a:pt x="4139" y="2682"/>
                </a:lnTo>
                <a:lnTo>
                  <a:pt x="4177" y="2700"/>
                </a:lnTo>
                <a:lnTo>
                  <a:pt x="4215" y="2722"/>
                </a:lnTo>
                <a:lnTo>
                  <a:pt x="4249" y="2748"/>
                </a:lnTo>
                <a:lnTo>
                  <a:pt x="4281" y="2778"/>
                </a:lnTo>
                <a:lnTo>
                  <a:pt x="4311" y="2810"/>
                </a:lnTo>
                <a:lnTo>
                  <a:pt x="4337" y="2844"/>
                </a:lnTo>
                <a:lnTo>
                  <a:pt x="4359" y="2882"/>
                </a:lnTo>
                <a:lnTo>
                  <a:pt x="4379" y="2922"/>
                </a:lnTo>
                <a:lnTo>
                  <a:pt x="4393" y="2962"/>
                </a:lnTo>
                <a:lnTo>
                  <a:pt x="4405" y="3006"/>
                </a:lnTo>
                <a:lnTo>
                  <a:pt x="4411" y="3050"/>
                </a:lnTo>
                <a:lnTo>
                  <a:pt x="4413" y="3096"/>
                </a:lnTo>
                <a:lnTo>
                  <a:pt x="4413" y="3096"/>
                </a:lnTo>
                <a:lnTo>
                  <a:pt x="4411" y="3142"/>
                </a:lnTo>
                <a:lnTo>
                  <a:pt x="4405" y="3188"/>
                </a:lnTo>
                <a:lnTo>
                  <a:pt x="4393" y="3230"/>
                </a:lnTo>
                <a:lnTo>
                  <a:pt x="4379" y="3272"/>
                </a:lnTo>
                <a:lnTo>
                  <a:pt x="4359" y="3312"/>
                </a:lnTo>
                <a:lnTo>
                  <a:pt x="4337" y="3348"/>
                </a:lnTo>
                <a:lnTo>
                  <a:pt x="4311" y="3382"/>
                </a:lnTo>
                <a:lnTo>
                  <a:pt x="4281" y="3414"/>
                </a:lnTo>
                <a:lnTo>
                  <a:pt x="4249" y="3444"/>
                </a:lnTo>
                <a:lnTo>
                  <a:pt x="4215" y="3470"/>
                </a:lnTo>
                <a:lnTo>
                  <a:pt x="4177" y="3492"/>
                </a:lnTo>
                <a:lnTo>
                  <a:pt x="4139" y="3512"/>
                </a:lnTo>
                <a:lnTo>
                  <a:pt x="4097" y="3526"/>
                </a:lnTo>
                <a:lnTo>
                  <a:pt x="4053" y="3538"/>
                </a:lnTo>
                <a:lnTo>
                  <a:pt x="4009" y="3544"/>
                </a:lnTo>
                <a:lnTo>
                  <a:pt x="3963" y="3548"/>
                </a:lnTo>
                <a:lnTo>
                  <a:pt x="3963" y="3548"/>
                </a:lnTo>
                <a:close/>
                <a:moveTo>
                  <a:pt x="1010" y="3148"/>
                </a:moveTo>
                <a:lnTo>
                  <a:pt x="1010" y="3148"/>
                </a:lnTo>
                <a:lnTo>
                  <a:pt x="1012" y="3102"/>
                </a:lnTo>
                <a:lnTo>
                  <a:pt x="1020" y="3058"/>
                </a:lnTo>
                <a:lnTo>
                  <a:pt x="1030" y="3014"/>
                </a:lnTo>
                <a:lnTo>
                  <a:pt x="1046" y="2972"/>
                </a:lnTo>
                <a:lnTo>
                  <a:pt x="1064" y="2934"/>
                </a:lnTo>
                <a:lnTo>
                  <a:pt x="1088" y="2896"/>
                </a:lnTo>
                <a:lnTo>
                  <a:pt x="1114" y="2862"/>
                </a:lnTo>
                <a:lnTo>
                  <a:pt x="1142" y="2830"/>
                </a:lnTo>
                <a:lnTo>
                  <a:pt x="1174" y="2800"/>
                </a:lnTo>
                <a:lnTo>
                  <a:pt x="1210" y="2774"/>
                </a:lnTo>
                <a:lnTo>
                  <a:pt x="1246" y="2752"/>
                </a:lnTo>
                <a:lnTo>
                  <a:pt x="1286" y="2732"/>
                </a:lnTo>
                <a:lnTo>
                  <a:pt x="1326" y="2718"/>
                </a:lnTo>
                <a:lnTo>
                  <a:pt x="1370" y="2706"/>
                </a:lnTo>
                <a:lnTo>
                  <a:pt x="1414" y="2700"/>
                </a:lnTo>
                <a:lnTo>
                  <a:pt x="1460" y="2698"/>
                </a:lnTo>
                <a:lnTo>
                  <a:pt x="1460" y="2698"/>
                </a:lnTo>
                <a:lnTo>
                  <a:pt x="1506" y="2700"/>
                </a:lnTo>
                <a:lnTo>
                  <a:pt x="1552" y="2706"/>
                </a:lnTo>
                <a:lnTo>
                  <a:pt x="1594" y="2718"/>
                </a:lnTo>
                <a:lnTo>
                  <a:pt x="1636" y="2732"/>
                </a:lnTo>
                <a:lnTo>
                  <a:pt x="1676" y="2752"/>
                </a:lnTo>
                <a:lnTo>
                  <a:pt x="1712" y="2774"/>
                </a:lnTo>
                <a:lnTo>
                  <a:pt x="1748" y="2800"/>
                </a:lnTo>
                <a:lnTo>
                  <a:pt x="1780" y="2830"/>
                </a:lnTo>
                <a:lnTo>
                  <a:pt x="1808" y="2862"/>
                </a:lnTo>
                <a:lnTo>
                  <a:pt x="1834" y="2896"/>
                </a:lnTo>
                <a:lnTo>
                  <a:pt x="1856" y="2934"/>
                </a:lnTo>
                <a:lnTo>
                  <a:pt x="1876" y="2972"/>
                </a:lnTo>
                <a:lnTo>
                  <a:pt x="1892" y="3014"/>
                </a:lnTo>
                <a:lnTo>
                  <a:pt x="1902" y="3058"/>
                </a:lnTo>
                <a:lnTo>
                  <a:pt x="1910" y="3102"/>
                </a:lnTo>
                <a:lnTo>
                  <a:pt x="1912" y="3148"/>
                </a:lnTo>
                <a:lnTo>
                  <a:pt x="1912" y="3148"/>
                </a:lnTo>
                <a:lnTo>
                  <a:pt x="1910" y="3194"/>
                </a:lnTo>
                <a:lnTo>
                  <a:pt x="1902" y="3238"/>
                </a:lnTo>
                <a:lnTo>
                  <a:pt x="1892" y="3282"/>
                </a:lnTo>
                <a:lnTo>
                  <a:pt x="1876" y="3324"/>
                </a:lnTo>
                <a:lnTo>
                  <a:pt x="1856" y="3362"/>
                </a:lnTo>
                <a:lnTo>
                  <a:pt x="1834" y="3400"/>
                </a:lnTo>
                <a:lnTo>
                  <a:pt x="1808" y="3434"/>
                </a:lnTo>
                <a:lnTo>
                  <a:pt x="1780" y="3466"/>
                </a:lnTo>
                <a:lnTo>
                  <a:pt x="1748" y="3496"/>
                </a:lnTo>
                <a:lnTo>
                  <a:pt x="1712" y="3522"/>
                </a:lnTo>
                <a:lnTo>
                  <a:pt x="1676" y="3544"/>
                </a:lnTo>
                <a:lnTo>
                  <a:pt x="1636" y="3564"/>
                </a:lnTo>
                <a:lnTo>
                  <a:pt x="1594" y="3578"/>
                </a:lnTo>
                <a:lnTo>
                  <a:pt x="1552" y="3590"/>
                </a:lnTo>
                <a:lnTo>
                  <a:pt x="1506" y="3596"/>
                </a:lnTo>
                <a:lnTo>
                  <a:pt x="1460" y="3598"/>
                </a:lnTo>
                <a:lnTo>
                  <a:pt x="1460" y="3598"/>
                </a:lnTo>
                <a:lnTo>
                  <a:pt x="1414" y="3596"/>
                </a:lnTo>
                <a:lnTo>
                  <a:pt x="1370" y="3590"/>
                </a:lnTo>
                <a:lnTo>
                  <a:pt x="1326" y="3578"/>
                </a:lnTo>
                <a:lnTo>
                  <a:pt x="1286" y="3564"/>
                </a:lnTo>
                <a:lnTo>
                  <a:pt x="1246" y="3544"/>
                </a:lnTo>
                <a:lnTo>
                  <a:pt x="1210" y="3522"/>
                </a:lnTo>
                <a:lnTo>
                  <a:pt x="1174" y="3496"/>
                </a:lnTo>
                <a:lnTo>
                  <a:pt x="1142" y="3466"/>
                </a:lnTo>
                <a:lnTo>
                  <a:pt x="1114" y="3434"/>
                </a:lnTo>
                <a:lnTo>
                  <a:pt x="1088" y="3400"/>
                </a:lnTo>
                <a:lnTo>
                  <a:pt x="1064" y="3362"/>
                </a:lnTo>
                <a:lnTo>
                  <a:pt x="1046" y="3324"/>
                </a:lnTo>
                <a:lnTo>
                  <a:pt x="1030" y="3282"/>
                </a:lnTo>
                <a:lnTo>
                  <a:pt x="1020" y="3238"/>
                </a:lnTo>
                <a:lnTo>
                  <a:pt x="1012" y="3194"/>
                </a:lnTo>
                <a:lnTo>
                  <a:pt x="1010" y="3148"/>
                </a:lnTo>
                <a:lnTo>
                  <a:pt x="1010" y="3148"/>
                </a:lnTo>
                <a:close/>
              </a:path>
            </a:pathLst>
          </a:custGeom>
          <a:solidFill>
            <a:schemeClr val="accent1"/>
          </a:solidFill>
          <a:ln>
            <a:noFill/>
          </a:ln>
          <a:extLst/>
        </p:spPr>
        <p:txBody>
          <a:bodyPr vert="horz" wrap="square" lIns="58643" tIns="29322" rIns="58643" bIns="29322" numCol="1" anchor="t" anchorCtr="0" compatLnSpc="1">
            <a:prstTxWarp prst="textNoShape">
              <a:avLst/>
            </a:prstTxWarp>
          </a:bodyPr>
          <a:lstStyle/>
          <a:p>
            <a:endParaRPr lang="en-US" sz="600"/>
          </a:p>
        </p:txBody>
      </p:sp>
      <p:sp>
        <p:nvSpPr>
          <p:cNvPr id="8" name="Rectangle 7"/>
          <p:cNvSpPr/>
          <p:nvPr/>
        </p:nvSpPr>
        <p:spPr>
          <a:xfrm>
            <a:off x="405626" y="1119630"/>
            <a:ext cx="8406190" cy="276999"/>
          </a:xfrm>
          <a:prstGeom prst="rect">
            <a:avLst/>
          </a:prstGeom>
        </p:spPr>
        <p:txBody>
          <a:bodyPr wrap="square">
            <a:spAutoFit/>
          </a:bodyPr>
          <a:lstStyle/>
          <a:p>
            <a:r>
              <a:rPr lang="en-US" sz="1200" dirty="0" smtClean="0">
                <a:solidFill>
                  <a:srgbClr val="333333"/>
                </a:solidFill>
                <a:latin typeface="+mj-lt"/>
              </a:rPr>
              <a:t>Using AI to automates the human workload </a:t>
            </a:r>
            <a:r>
              <a:rPr lang="en-US" sz="1200" dirty="0">
                <a:solidFill>
                  <a:srgbClr val="333333"/>
                </a:solidFill>
                <a:latin typeface="+mj-lt"/>
              </a:rPr>
              <a:t>and boosts </a:t>
            </a:r>
            <a:r>
              <a:rPr lang="en-US" sz="1200" dirty="0" smtClean="0">
                <a:solidFill>
                  <a:srgbClr val="333333"/>
                </a:solidFill>
                <a:latin typeface="+mj-lt"/>
              </a:rPr>
              <a:t>efficiency especially on the enquiry from staff. </a:t>
            </a:r>
            <a:endParaRPr lang="en-US" sz="1200" dirty="0">
              <a:latin typeface="+mj-lt"/>
            </a:endParaRPr>
          </a:p>
        </p:txBody>
      </p:sp>
      <p:pic>
        <p:nvPicPr>
          <p:cNvPr id="8194" name="Picture 2" descr="Image result for HR chatb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0568" y="1910395"/>
            <a:ext cx="4183432" cy="2091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5856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2.5 </a:t>
            </a:r>
            <a:r>
              <a:rPr lang="en-US" dirty="0"/>
              <a:t>Keys Change </a:t>
            </a:r>
            <a:r>
              <a:rPr lang="en-US" dirty="0" smtClean="0"/>
              <a:t>Drivers - </a:t>
            </a:r>
            <a:r>
              <a:rPr lang="en-US" dirty="0"/>
              <a:t>AI </a:t>
            </a:r>
            <a:r>
              <a:rPr lang="en-US" dirty="0" smtClean="0"/>
              <a:t>(Cont’d</a:t>
            </a:r>
            <a:r>
              <a:rPr lang="en-US" dirty="0"/>
              <a:t>)</a:t>
            </a:r>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15</a:t>
            </a:fld>
            <a:endParaRPr lang="en-US" dirty="0"/>
          </a:p>
        </p:txBody>
      </p:sp>
      <p:sp>
        <p:nvSpPr>
          <p:cNvPr id="6" name="Rectangle 5"/>
          <p:cNvSpPr/>
          <p:nvPr/>
        </p:nvSpPr>
        <p:spPr>
          <a:xfrm>
            <a:off x="405626" y="842631"/>
            <a:ext cx="4271882" cy="276999"/>
          </a:xfrm>
          <a:prstGeom prst="rect">
            <a:avLst/>
          </a:prstGeom>
        </p:spPr>
        <p:txBody>
          <a:bodyPr wrap="square">
            <a:spAutoFit/>
          </a:bodyPr>
          <a:lstStyle/>
          <a:p>
            <a:pPr defTabSz="914378">
              <a:defRPr/>
            </a:pPr>
            <a:r>
              <a:rPr lang="en-US" sz="1200" b="1" i="1" dirty="0">
                <a:solidFill>
                  <a:srgbClr val="D31145"/>
                </a:solidFill>
                <a:latin typeface="Georgia"/>
              </a:rPr>
              <a:t>How HR functions benefit from </a:t>
            </a:r>
            <a:r>
              <a:rPr lang="en-US" sz="1200" b="1" i="1" dirty="0" smtClean="0">
                <a:solidFill>
                  <a:srgbClr val="D31145"/>
                </a:solidFill>
                <a:latin typeface="Georgia"/>
              </a:rPr>
              <a:t>AI?</a:t>
            </a:r>
            <a:endParaRPr lang="en-US" sz="1200" i="1" dirty="0">
              <a:solidFill>
                <a:srgbClr val="D31145"/>
              </a:solidFill>
              <a:latin typeface="Georgia"/>
            </a:endParaRPr>
          </a:p>
        </p:txBody>
      </p:sp>
      <p:sp>
        <p:nvSpPr>
          <p:cNvPr id="8" name="Rectangle 7"/>
          <p:cNvSpPr/>
          <p:nvPr/>
        </p:nvSpPr>
        <p:spPr>
          <a:xfrm>
            <a:off x="405626" y="1119630"/>
            <a:ext cx="8406190" cy="276999"/>
          </a:xfrm>
          <a:prstGeom prst="rect">
            <a:avLst/>
          </a:prstGeom>
        </p:spPr>
        <p:txBody>
          <a:bodyPr wrap="square">
            <a:spAutoFit/>
          </a:bodyPr>
          <a:lstStyle/>
          <a:p>
            <a:r>
              <a:rPr lang="en-US" sz="1200" dirty="0" smtClean="0">
                <a:solidFill>
                  <a:srgbClr val="333333"/>
                </a:solidFill>
                <a:latin typeface="+mj-lt"/>
              </a:rPr>
              <a:t>Using AI to automates the human workload </a:t>
            </a:r>
            <a:r>
              <a:rPr lang="en-US" sz="1200" dirty="0">
                <a:solidFill>
                  <a:srgbClr val="333333"/>
                </a:solidFill>
                <a:latin typeface="+mj-lt"/>
              </a:rPr>
              <a:t>and boosts </a:t>
            </a:r>
            <a:r>
              <a:rPr lang="en-US" sz="1200" dirty="0" smtClean="0">
                <a:solidFill>
                  <a:srgbClr val="333333"/>
                </a:solidFill>
                <a:latin typeface="+mj-lt"/>
              </a:rPr>
              <a:t>efficiency especially on the enquiry from staff. </a:t>
            </a:r>
            <a:endParaRPr lang="en-US" sz="1200" dirty="0">
              <a:latin typeface="+mj-lt"/>
            </a:endParaRPr>
          </a:p>
        </p:txBody>
      </p:sp>
      <p:sp>
        <p:nvSpPr>
          <p:cNvPr id="10" name="TextBox 9"/>
          <p:cNvSpPr txBox="1"/>
          <p:nvPr/>
        </p:nvSpPr>
        <p:spPr>
          <a:xfrm>
            <a:off x="4585811" y="2269377"/>
            <a:ext cx="3838128" cy="2723823"/>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Smart Training Platform</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HR </a:t>
            </a:r>
            <a:r>
              <a:rPr lang="en-US" sz="1200" kern="0" dirty="0" smtClean="0">
                <a:latin typeface="+mj-lt"/>
              </a:rPr>
              <a:t>training </a:t>
            </a:r>
            <a:r>
              <a:rPr lang="en-US" sz="1200" kern="0" dirty="0">
                <a:latin typeface="+mj-lt"/>
              </a:rPr>
              <a:t>using </a:t>
            </a:r>
            <a:r>
              <a:rPr lang="en-US" sz="1200" kern="0" dirty="0" err="1">
                <a:latin typeface="+mj-lt"/>
              </a:rPr>
              <a:t>chatbots</a:t>
            </a:r>
            <a:r>
              <a:rPr lang="en-US" sz="1200" kern="0" dirty="0">
                <a:latin typeface="+mj-lt"/>
              </a:rPr>
              <a:t> is very successful as it requires more engaging employee engagement rather than sitting through a standard training video or viewing a slideshow from PowerPoint</a:t>
            </a:r>
            <a:r>
              <a:rPr lang="en-US" sz="1200" kern="0" dirty="0" smtClean="0">
                <a:latin typeface="+mj-lt"/>
              </a:rPr>
              <a:t>.</a:t>
            </a:r>
          </a:p>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Example </a:t>
            </a:r>
            <a:r>
              <a:rPr lang="en-US" sz="1200" b="1" kern="0" dirty="0" smtClean="0">
                <a:latin typeface="+mj-lt"/>
              </a:rPr>
              <a:t>in Lane Crawford</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Provides a more personalized employee experience using predictive analytics to prescribe career directions, educational development programs or to customize the workplace according to previous employee </a:t>
            </a:r>
            <a:r>
              <a:rPr lang="en-US" sz="1200" kern="0" dirty="0" err="1">
                <a:latin typeface="+mj-lt"/>
              </a:rPr>
              <a:t>behaviour</a:t>
            </a:r>
            <a:r>
              <a:rPr lang="en-US" sz="1200" kern="0" dirty="0">
                <a:latin typeface="+mj-lt"/>
              </a:rPr>
              <a:t>.</a:t>
            </a:r>
            <a:endParaRPr lang="en-US" sz="1200" kern="0" dirty="0" smtClean="0">
              <a:latin typeface="+mj-lt"/>
            </a:endParaRPr>
          </a:p>
        </p:txBody>
      </p:sp>
      <p:grpSp>
        <p:nvGrpSpPr>
          <p:cNvPr id="11" name="Group 187"/>
          <p:cNvGrpSpPr>
            <a:grpSpLocks noChangeAspect="1"/>
          </p:cNvGrpSpPr>
          <p:nvPr/>
        </p:nvGrpSpPr>
        <p:grpSpPr bwMode="auto">
          <a:xfrm>
            <a:off x="6243331" y="1640467"/>
            <a:ext cx="523087" cy="523008"/>
            <a:chOff x="986" y="0"/>
            <a:chExt cx="6696" cy="6695"/>
          </a:xfrm>
          <a:solidFill>
            <a:schemeClr val="accent1"/>
          </a:solidFill>
        </p:grpSpPr>
        <p:sp>
          <p:nvSpPr>
            <p:cNvPr id="12" name="Freeform 188"/>
            <p:cNvSpPr>
              <a:spLocks noEditPoints="1"/>
            </p:cNvSpPr>
            <p:nvPr/>
          </p:nvSpPr>
          <p:spPr bwMode="auto">
            <a:xfrm>
              <a:off x="986" y="0"/>
              <a:ext cx="6696" cy="6695"/>
            </a:xfrm>
            <a:custGeom>
              <a:avLst/>
              <a:gdLst>
                <a:gd name="T0" fmla="*/ 1044 w 6696"/>
                <a:gd name="T1" fmla="*/ 6695 h 6695"/>
                <a:gd name="T2" fmla="*/ 1254 w 6696"/>
                <a:gd name="T3" fmla="*/ 5147 h 6695"/>
                <a:gd name="T4" fmla="*/ 1320 w 6696"/>
                <a:gd name="T5" fmla="*/ 5017 h 6695"/>
                <a:gd name="T6" fmla="*/ 1406 w 6696"/>
                <a:gd name="T7" fmla="*/ 4901 h 6695"/>
                <a:gd name="T8" fmla="*/ 1510 w 6696"/>
                <a:gd name="T9" fmla="*/ 4801 h 6695"/>
                <a:gd name="T10" fmla="*/ 1630 w 6696"/>
                <a:gd name="T11" fmla="*/ 4721 h 6695"/>
                <a:gd name="T12" fmla="*/ 1767 w 6696"/>
                <a:gd name="T13" fmla="*/ 4661 h 6695"/>
                <a:gd name="T14" fmla="*/ 2777 w 6696"/>
                <a:gd name="T15" fmla="*/ 4319 h 6695"/>
                <a:gd name="T16" fmla="*/ 2801 w 6696"/>
                <a:gd name="T17" fmla="*/ 4329 h 6695"/>
                <a:gd name="T18" fmla="*/ 2903 w 6696"/>
                <a:gd name="T19" fmla="*/ 4433 h 6695"/>
                <a:gd name="T20" fmla="*/ 2979 w 6696"/>
                <a:gd name="T21" fmla="*/ 4495 h 6695"/>
                <a:gd name="T22" fmla="*/ 3063 w 6696"/>
                <a:gd name="T23" fmla="*/ 4543 h 6695"/>
                <a:gd name="T24" fmla="*/ 3153 w 6696"/>
                <a:gd name="T25" fmla="*/ 4579 h 6695"/>
                <a:gd name="T26" fmla="*/ 3249 w 6696"/>
                <a:gd name="T27" fmla="*/ 4601 h 6695"/>
                <a:gd name="T28" fmla="*/ 3347 w 6696"/>
                <a:gd name="T29" fmla="*/ 4607 h 6695"/>
                <a:gd name="T30" fmla="*/ 3413 w 6696"/>
                <a:gd name="T31" fmla="*/ 4605 h 6695"/>
                <a:gd name="T32" fmla="*/ 3509 w 6696"/>
                <a:gd name="T33" fmla="*/ 4587 h 6695"/>
                <a:gd name="T34" fmla="*/ 3601 w 6696"/>
                <a:gd name="T35" fmla="*/ 4557 h 6695"/>
                <a:gd name="T36" fmla="*/ 3687 w 6696"/>
                <a:gd name="T37" fmla="*/ 4513 h 6695"/>
                <a:gd name="T38" fmla="*/ 3767 w 6696"/>
                <a:gd name="T39" fmla="*/ 4455 h 6695"/>
                <a:gd name="T40" fmla="*/ 3893 w 6696"/>
                <a:gd name="T41" fmla="*/ 4329 h 6695"/>
                <a:gd name="T42" fmla="*/ 3909 w 6696"/>
                <a:gd name="T43" fmla="*/ 4321 h 6695"/>
                <a:gd name="T44" fmla="*/ 4929 w 6696"/>
                <a:gd name="T45" fmla="*/ 4661 h 6695"/>
                <a:gd name="T46" fmla="*/ 5019 w 6696"/>
                <a:gd name="T47" fmla="*/ 4699 h 6695"/>
                <a:gd name="T48" fmla="*/ 5146 w 6696"/>
                <a:gd name="T49" fmla="*/ 4773 h 6695"/>
                <a:gd name="T50" fmla="*/ 5256 w 6696"/>
                <a:gd name="T51" fmla="*/ 4865 h 6695"/>
                <a:gd name="T52" fmla="*/ 5350 w 6696"/>
                <a:gd name="T53" fmla="*/ 4977 h 6695"/>
                <a:gd name="T54" fmla="*/ 5422 w 6696"/>
                <a:gd name="T55" fmla="*/ 5103 h 6695"/>
                <a:gd name="T56" fmla="*/ 5650 w 6696"/>
                <a:gd name="T57" fmla="*/ 6695 h 6695"/>
                <a:gd name="T58" fmla="*/ 0 w 6696"/>
                <a:gd name="T59" fmla="*/ 0 h 6695"/>
                <a:gd name="T60" fmla="*/ 5740 w 6696"/>
                <a:gd name="T61" fmla="*/ 5145 h 6695"/>
                <a:gd name="T62" fmla="*/ 5712 w 6696"/>
                <a:gd name="T63" fmla="*/ 5057 h 6695"/>
                <a:gd name="T64" fmla="*/ 5626 w 6696"/>
                <a:gd name="T65" fmla="*/ 4879 h 6695"/>
                <a:gd name="T66" fmla="*/ 5510 w 6696"/>
                <a:gd name="T67" fmla="*/ 4719 h 6695"/>
                <a:gd name="T68" fmla="*/ 5368 w 6696"/>
                <a:gd name="T69" fmla="*/ 4583 h 6695"/>
                <a:gd name="T70" fmla="*/ 5204 w 6696"/>
                <a:gd name="T71" fmla="*/ 4471 h 6695"/>
                <a:gd name="T72" fmla="*/ 5021 w 6696"/>
                <a:gd name="T73" fmla="*/ 4391 h 6695"/>
                <a:gd name="T74" fmla="*/ 3997 w 6696"/>
                <a:gd name="T75" fmla="*/ 4045 h 6695"/>
                <a:gd name="T76" fmla="*/ 3931 w 6696"/>
                <a:gd name="T77" fmla="*/ 4035 h 6695"/>
                <a:gd name="T78" fmla="*/ 3865 w 6696"/>
                <a:gd name="T79" fmla="*/ 4039 h 6695"/>
                <a:gd name="T80" fmla="*/ 3801 w 6696"/>
                <a:gd name="T81" fmla="*/ 4057 h 6695"/>
                <a:gd name="T82" fmla="*/ 3741 w 6696"/>
                <a:gd name="T83" fmla="*/ 4087 h 6695"/>
                <a:gd name="T84" fmla="*/ 3689 w 6696"/>
                <a:gd name="T85" fmla="*/ 4131 h 6695"/>
                <a:gd name="T86" fmla="*/ 3583 w 6696"/>
                <a:gd name="T87" fmla="*/ 4237 h 6695"/>
                <a:gd name="T88" fmla="*/ 3491 w 6696"/>
                <a:gd name="T89" fmla="*/ 4293 h 6695"/>
                <a:gd name="T90" fmla="*/ 3385 w 6696"/>
                <a:gd name="T91" fmla="*/ 4321 h 6695"/>
                <a:gd name="T92" fmla="*/ 3311 w 6696"/>
                <a:gd name="T93" fmla="*/ 4321 h 6695"/>
                <a:gd name="T94" fmla="*/ 3205 w 6696"/>
                <a:gd name="T95" fmla="*/ 4293 h 6695"/>
                <a:gd name="T96" fmla="*/ 3111 w 6696"/>
                <a:gd name="T97" fmla="*/ 4237 h 6695"/>
                <a:gd name="T98" fmla="*/ 3005 w 6696"/>
                <a:gd name="T99" fmla="*/ 4131 h 6695"/>
                <a:gd name="T100" fmla="*/ 2953 w 6696"/>
                <a:gd name="T101" fmla="*/ 4087 h 6695"/>
                <a:gd name="T102" fmla="*/ 2895 w 6696"/>
                <a:gd name="T103" fmla="*/ 4057 h 6695"/>
                <a:gd name="T104" fmla="*/ 2831 w 6696"/>
                <a:gd name="T105" fmla="*/ 4039 h 6695"/>
                <a:gd name="T106" fmla="*/ 2763 w 6696"/>
                <a:gd name="T107" fmla="*/ 4035 h 6695"/>
                <a:gd name="T108" fmla="*/ 2697 w 6696"/>
                <a:gd name="T109" fmla="*/ 4045 h 6695"/>
                <a:gd name="T110" fmla="*/ 1675 w 6696"/>
                <a:gd name="T111" fmla="*/ 4391 h 6695"/>
                <a:gd name="T112" fmla="*/ 1490 w 6696"/>
                <a:gd name="T113" fmla="*/ 4471 h 6695"/>
                <a:gd name="T114" fmla="*/ 1328 w 6696"/>
                <a:gd name="T115" fmla="*/ 4583 h 6695"/>
                <a:gd name="T116" fmla="*/ 1186 w 6696"/>
                <a:gd name="T117" fmla="*/ 4719 h 6695"/>
                <a:gd name="T118" fmla="*/ 1070 w 6696"/>
                <a:gd name="T119" fmla="*/ 4879 h 6695"/>
                <a:gd name="T120" fmla="*/ 982 w 6696"/>
                <a:gd name="T121" fmla="*/ 5057 h 6695"/>
                <a:gd name="T122" fmla="*/ 284 w 6696"/>
                <a:gd name="T123" fmla="*/ 6411 h 6695"/>
                <a:gd name="T124" fmla="*/ 6410 w 6696"/>
                <a:gd name="T125" fmla="*/ 6411 h 6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96" h="6695">
                  <a:moveTo>
                    <a:pt x="0" y="0"/>
                  </a:moveTo>
                  <a:lnTo>
                    <a:pt x="0" y="6695"/>
                  </a:lnTo>
                  <a:lnTo>
                    <a:pt x="1044" y="6695"/>
                  </a:lnTo>
                  <a:lnTo>
                    <a:pt x="1236" y="5193"/>
                  </a:lnTo>
                  <a:lnTo>
                    <a:pt x="1236" y="5193"/>
                  </a:lnTo>
                  <a:lnTo>
                    <a:pt x="1254" y="5147"/>
                  </a:lnTo>
                  <a:lnTo>
                    <a:pt x="1272" y="5103"/>
                  </a:lnTo>
                  <a:lnTo>
                    <a:pt x="1294" y="5059"/>
                  </a:lnTo>
                  <a:lnTo>
                    <a:pt x="1320" y="5017"/>
                  </a:lnTo>
                  <a:lnTo>
                    <a:pt x="1346" y="4977"/>
                  </a:lnTo>
                  <a:lnTo>
                    <a:pt x="1374" y="4939"/>
                  </a:lnTo>
                  <a:lnTo>
                    <a:pt x="1406" y="4901"/>
                  </a:lnTo>
                  <a:lnTo>
                    <a:pt x="1438" y="4865"/>
                  </a:lnTo>
                  <a:lnTo>
                    <a:pt x="1474" y="4833"/>
                  </a:lnTo>
                  <a:lnTo>
                    <a:pt x="1510" y="4801"/>
                  </a:lnTo>
                  <a:lnTo>
                    <a:pt x="1548" y="4773"/>
                  </a:lnTo>
                  <a:lnTo>
                    <a:pt x="1588" y="4745"/>
                  </a:lnTo>
                  <a:lnTo>
                    <a:pt x="1630" y="4721"/>
                  </a:lnTo>
                  <a:lnTo>
                    <a:pt x="1675" y="4699"/>
                  </a:lnTo>
                  <a:lnTo>
                    <a:pt x="1719" y="4679"/>
                  </a:lnTo>
                  <a:lnTo>
                    <a:pt x="1767" y="4661"/>
                  </a:lnTo>
                  <a:lnTo>
                    <a:pt x="2767" y="4321"/>
                  </a:lnTo>
                  <a:lnTo>
                    <a:pt x="2767" y="4321"/>
                  </a:lnTo>
                  <a:lnTo>
                    <a:pt x="2777" y="4319"/>
                  </a:lnTo>
                  <a:lnTo>
                    <a:pt x="2785" y="4321"/>
                  </a:lnTo>
                  <a:lnTo>
                    <a:pt x="2793" y="4323"/>
                  </a:lnTo>
                  <a:lnTo>
                    <a:pt x="2801" y="4329"/>
                  </a:lnTo>
                  <a:lnTo>
                    <a:pt x="2879" y="4409"/>
                  </a:lnTo>
                  <a:lnTo>
                    <a:pt x="2879" y="4409"/>
                  </a:lnTo>
                  <a:lnTo>
                    <a:pt x="2903" y="4433"/>
                  </a:lnTo>
                  <a:lnTo>
                    <a:pt x="2927" y="4455"/>
                  </a:lnTo>
                  <a:lnTo>
                    <a:pt x="2953" y="4475"/>
                  </a:lnTo>
                  <a:lnTo>
                    <a:pt x="2979" y="4495"/>
                  </a:lnTo>
                  <a:lnTo>
                    <a:pt x="3007" y="4513"/>
                  </a:lnTo>
                  <a:lnTo>
                    <a:pt x="3035" y="4529"/>
                  </a:lnTo>
                  <a:lnTo>
                    <a:pt x="3063" y="4543"/>
                  </a:lnTo>
                  <a:lnTo>
                    <a:pt x="3093" y="4557"/>
                  </a:lnTo>
                  <a:lnTo>
                    <a:pt x="3123" y="4569"/>
                  </a:lnTo>
                  <a:lnTo>
                    <a:pt x="3153" y="4579"/>
                  </a:lnTo>
                  <a:lnTo>
                    <a:pt x="3185" y="4587"/>
                  </a:lnTo>
                  <a:lnTo>
                    <a:pt x="3217" y="4595"/>
                  </a:lnTo>
                  <a:lnTo>
                    <a:pt x="3249" y="4601"/>
                  </a:lnTo>
                  <a:lnTo>
                    <a:pt x="3281" y="4605"/>
                  </a:lnTo>
                  <a:lnTo>
                    <a:pt x="3315" y="4607"/>
                  </a:lnTo>
                  <a:lnTo>
                    <a:pt x="3347" y="4607"/>
                  </a:lnTo>
                  <a:lnTo>
                    <a:pt x="3347" y="4607"/>
                  </a:lnTo>
                  <a:lnTo>
                    <a:pt x="3381" y="4607"/>
                  </a:lnTo>
                  <a:lnTo>
                    <a:pt x="3413" y="4605"/>
                  </a:lnTo>
                  <a:lnTo>
                    <a:pt x="3447" y="4601"/>
                  </a:lnTo>
                  <a:lnTo>
                    <a:pt x="3479" y="4595"/>
                  </a:lnTo>
                  <a:lnTo>
                    <a:pt x="3509" y="4587"/>
                  </a:lnTo>
                  <a:lnTo>
                    <a:pt x="3541" y="4579"/>
                  </a:lnTo>
                  <a:lnTo>
                    <a:pt x="3571" y="4569"/>
                  </a:lnTo>
                  <a:lnTo>
                    <a:pt x="3601" y="4557"/>
                  </a:lnTo>
                  <a:lnTo>
                    <a:pt x="3631" y="4543"/>
                  </a:lnTo>
                  <a:lnTo>
                    <a:pt x="3659" y="4529"/>
                  </a:lnTo>
                  <a:lnTo>
                    <a:pt x="3687" y="4513"/>
                  </a:lnTo>
                  <a:lnTo>
                    <a:pt x="3715" y="4495"/>
                  </a:lnTo>
                  <a:lnTo>
                    <a:pt x="3741" y="4475"/>
                  </a:lnTo>
                  <a:lnTo>
                    <a:pt x="3767" y="4455"/>
                  </a:lnTo>
                  <a:lnTo>
                    <a:pt x="3791" y="4433"/>
                  </a:lnTo>
                  <a:lnTo>
                    <a:pt x="3815" y="4409"/>
                  </a:lnTo>
                  <a:lnTo>
                    <a:pt x="3893" y="4329"/>
                  </a:lnTo>
                  <a:lnTo>
                    <a:pt x="3893" y="4329"/>
                  </a:lnTo>
                  <a:lnTo>
                    <a:pt x="3901" y="4323"/>
                  </a:lnTo>
                  <a:lnTo>
                    <a:pt x="3909" y="4321"/>
                  </a:lnTo>
                  <a:lnTo>
                    <a:pt x="3919" y="4319"/>
                  </a:lnTo>
                  <a:lnTo>
                    <a:pt x="3927" y="4321"/>
                  </a:lnTo>
                  <a:lnTo>
                    <a:pt x="4929" y="4661"/>
                  </a:lnTo>
                  <a:lnTo>
                    <a:pt x="4929" y="4661"/>
                  </a:lnTo>
                  <a:lnTo>
                    <a:pt x="4975" y="4679"/>
                  </a:lnTo>
                  <a:lnTo>
                    <a:pt x="5019" y="4699"/>
                  </a:lnTo>
                  <a:lnTo>
                    <a:pt x="5064" y="4721"/>
                  </a:lnTo>
                  <a:lnTo>
                    <a:pt x="5106" y="4745"/>
                  </a:lnTo>
                  <a:lnTo>
                    <a:pt x="5146" y="4773"/>
                  </a:lnTo>
                  <a:lnTo>
                    <a:pt x="5184" y="4801"/>
                  </a:lnTo>
                  <a:lnTo>
                    <a:pt x="5222" y="4833"/>
                  </a:lnTo>
                  <a:lnTo>
                    <a:pt x="5256" y="4865"/>
                  </a:lnTo>
                  <a:lnTo>
                    <a:pt x="5290" y="4901"/>
                  </a:lnTo>
                  <a:lnTo>
                    <a:pt x="5320" y="4939"/>
                  </a:lnTo>
                  <a:lnTo>
                    <a:pt x="5350" y="4977"/>
                  </a:lnTo>
                  <a:lnTo>
                    <a:pt x="5376" y="5017"/>
                  </a:lnTo>
                  <a:lnTo>
                    <a:pt x="5400" y="5059"/>
                  </a:lnTo>
                  <a:lnTo>
                    <a:pt x="5422" y="5103"/>
                  </a:lnTo>
                  <a:lnTo>
                    <a:pt x="5442" y="5147"/>
                  </a:lnTo>
                  <a:lnTo>
                    <a:pt x="5458" y="5193"/>
                  </a:lnTo>
                  <a:lnTo>
                    <a:pt x="5650" y="6695"/>
                  </a:lnTo>
                  <a:lnTo>
                    <a:pt x="6696" y="6695"/>
                  </a:lnTo>
                  <a:lnTo>
                    <a:pt x="6696" y="0"/>
                  </a:lnTo>
                  <a:lnTo>
                    <a:pt x="0" y="0"/>
                  </a:lnTo>
                  <a:close/>
                  <a:moveTo>
                    <a:pt x="6410" y="6411"/>
                  </a:moveTo>
                  <a:lnTo>
                    <a:pt x="5902" y="6411"/>
                  </a:lnTo>
                  <a:lnTo>
                    <a:pt x="5740" y="5145"/>
                  </a:lnTo>
                  <a:lnTo>
                    <a:pt x="5734" y="5121"/>
                  </a:lnTo>
                  <a:lnTo>
                    <a:pt x="5734" y="5121"/>
                  </a:lnTo>
                  <a:lnTo>
                    <a:pt x="5712" y="5057"/>
                  </a:lnTo>
                  <a:lnTo>
                    <a:pt x="5686" y="4995"/>
                  </a:lnTo>
                  <a:lnTo>
                    <a:pt x="5658" y="4935"/>
                  </a:lnTo>
                  <a:lnTo>
                    <a:pt x="5626" y="4879"/>
                  </a:lnTo>
                  <a:lnTo>
                    <a:pt x="5590" y="4823"/>
                  </a:lnTo>
                  <a:lnTo>
                    <a:pt x="5552" y="4769"/>
                  </a:lnTo>
                  <a:lnTo>
                    <a:pt x="5510" y="4719"/>
                  </a:lnTo>
                  <a:lnTo>
                    <a:pt x="5464" y="4671"/>
                  </a:lnTo>
                  <a:lnTo>
                    <a:pt x="5418" y="4625"/>
                  </a:lnTo>
                  <a:lnTo>
                    <a:pt x="5368" y="4583"/>
                  </a:lnTo>
                  <a:lnTo>
                    <a:pt x="5316" y="4543"/>
                  </a:lnTo>
                  <a:lnTo>
                    <a:pt x="5260" y="4505"/>
                  </a:lnTo>
                  <a:lnTo>
                    <a:pt x="5204" y="4471"/>
                  </a:lnTo>
                  <a:lnTo>
                    <a:pt x="5146" y="4441"/>
                  </a:lnTo>
                  <a:lnTo>
                    <a:pt x="5084" y="4415"/>
                  </a:lnTo>
                  <a:lnTo>
                    <a:pt x="5021" y="4391"/>
                  </a:lnTo>
                  <a:lnTo>
                    <a:pt x="4019" y="4051"/>
                  </a:lnTo>
                  <a:lnTo>
                    <a:pt x="4019" y="4051"/>
                  </a:lnTo>
                  <a:lnTo>
                    <a:pt x="3997" y="4045"/>
                  </a:lnTo>
                  <a:lnTo>
                    <a:pt x="3975" y="4039"/>
                  </a:lnTo>
                  <a:lnTo>
                    <a:pt x="3953" y="4037"/>
                  </a:lnTo>
                  <a:lnTo>
                    <a:pt x="3931" y="4035"/>
                  </a:lnTo>
                  <a:lnTo>
                    <a:pt x="3909" y="4035"/>
                  </a:lnTo>
                  <a:lnTo>
                    <a:pt x="3887" y="4035"/>
                  </a:lnTo>
                  <a:lnTo>
                    <a:pt x="3865" y="4039"/>
                  </a:lnTo>
                  <a:lnTo>
                    <a:pt x="3843" y="4043"/>
                  </a:lnTo>
                  <a:lnTo>
                    <a:pt x="3821" y="4049"/>
                  </a:lnTo>
                  <a:lnTo>
                    <a:pt x="3801" y="4057"/>
                  </a:lnTo>
                  <a:lnTo>
                    <a:pt x="3781" y="4065"/>
                  </a:lnTo>
                  <a:lnTo>
                    <a:pt x="3761" y="4075"/>
                  </a:lnTo>
                  <a:lnTo>
                    <a:pt x="3741" y="4087"/>
                  </a:lnTo>
                  <a:lnTo>
                    <a:pt x="3723" y="4101"/>
                  </a:lnTo>
                  <a:lnTo>
                    <a:pt x="3705" y="4115"/>
                  </a:lnTo>
                  <a:lnTo>
                    <a:pt x="3689" y="4131"/>
                  </a:lnTo>
                  <a:lnTo>
                    <a:pt x="3611" y="4211"/>
                  </a:lnTo>
                  <a:lnTo>
                    <a:pt x="3611" y="4211"/>
                  </a:lnTo>
                  <a:lnTo>
                    <a:pt x="3583" y="4237"/>
                  </a:lnTo>
                  <a:lnTo>
                    <a:pt x="3555" y="4259"/>
                  </a:lnTo>
                  <a:lnTo>
                    <a:pt x="3523" y="4277"/>
                  </a:lnTo>
                  <a:lnTo>
                    <a:pt x="3491" y="4293"/>
                  </a:lnTo>
                  <a:lnTo>
                    <a:pt x="3457" y="4305"/>
                  </a:lnTo>
                  <a:lnTo>
                    <a:pt x="3421" y="4315"/>
                  </a:lnTo>
                  <a:lnTo>
                    <a:pt x="3385" y="4321"/>
                  </a:lnTo>
                  <a:lnTo>
                    <a:pt x="3347" y="4323"/>
                  </a:lnTo>
                  <a:lnTo>
                    <a:pt x="3347" y="4323"/>
                  </a:lnTo>
                  <a:lnTo>
                    <a:pt x="3311" y="4321"/>
                  </a:lnTo>
                  <a:lnTo>
                    <a:pt x="3273" y="4315"/>
                  </a:lnTo>
                  <a:lnTo>
                    <a:pt x="3239" y="4305"/>
                  </a:lnTo>
                  <a:lnTo>
                    <a:pt x="3205" y="4293"/>
                  </a:lnTo>
                  <a:lnTo>
                    <a:pt x="3171" y="4277"/>
                  </a:lnTo>
                  <a:lnTo>
                    <a:pt x="3141" y="4259"/>
                  </a:lnTo>
                  <a:lnTo>
                    <a:pt x="3111" y="4237"/>
                  </a:lnTo>
                  <a:lnTo>
                    <a:pt x="3083" y="4211"/>
                  </a:lnTo>
                  <a:lnTo>
                    <a:pt x="3005" y="4131"/>
                  </a:lnTo>
                  <a:lnTo>
                    <a:pt x="3005" y="4131"/>
                  </a:lnTo>
                  <a:lnTo>
                    <a:pt x="2989" y="4115"/>
                  </a:lnTo>
                  <a:lnTo>
                    <a:pt x="2971" y="4101"/>
                  </a:lnTo>
                  <a:lnTo>
                    <a:pt x="2953" y="4087"/>
                  </a:lnTo>
                  <a:lnTo>
                    <a:pt x="2935" y="4075"/>
                  </a:lnTo>
                  <a:lnTo>
                    <a:pt x="2915" y="4065"/>
                  </a:lnTo>
                  <a:lnTo>
                    <a:pt x="2895" y="4057"/>
                  </a:lnTo>
                  <a:lnTo>
                    <a:pt x="2873" y="4049"/>
                  </a:lnTo>
                  <a:lnTo>
                    <a:pt x="2853" y="4043"/>
                  </a:lnTo>
                  <a:lnTo>
                    <a:pt x="2831" y="4039"/>
                  </a:lnTo>
                  <a:lnTo>
                    <a:pt x="2809" y="4035"/>
                  </a:lnTo>
                  <a:lnTo>
                    <a:pt x="2787" y="4035"/>
                  </a:lnTo>
                  <a:lnTo>
                    <a:pt x="2763" y="4035"/>
                  </a:lnTo>
                  <a:lnTo>
                    <a:pt x="2741" y="4037"/>
                  </a:lnTo>
                  <a:lnTo>
                    <a:pt x="2719" y="4039"/>
                  </a:lnTo>
                  <a:lnTo>
                    <a:pt x="2697" y="4045"/>
                  </a:lnTo>
                  <a:lnTo>
                    <a:pt x="2675" y="4051"/>
                  </a:lnTo>
                  <a:lnTo>
                    <a:pt x="1675" y="4391"/>
                  </a:lnTo>
                  <a:lnTo>
                    <a:pt x="1675" y="4391"/>
                  </a:lnTo>
                  <a:lnTo>
                    <a:pt x="1610" y="4415"/>
                  </a:lnTo>
                  <a:lnTo>
                    <a:pt x="1550" y="4441"/>
                  </a:lnTo>
                  <a:lnTo>
                    <a:pt x="1490" y="4471"/>
                  </a:lnTo>
                  <a:lnTo>
                    <a:pt x="1434" y="4505"/>
                  </a:lnTo>
                  <a:lnTo>
                    <a:pt x="1380" y="4543"/>
                  </a:lnTo>
                  <a:lnTo>
                    <a:pt x="1328" y="4583"/>
                  </a:lnTo>
                  <a:lnTo>
                    <a:pt x="1278" y="4625"/>
                  </a:lnTo>
                  <a:lnTo>
                    <a:pt x="1230" y="4671"/>
                  </a:lnTo>
                  <a:lnTo>
                    <a:pt x="1186" y="4719"/>
                  </a:lnTo>
                  <a:lnTo>
                    <a:pt x="1144" y="4769"/>
                  </a:lnTo>
                  <a:lnTo>
                    <a:pt x="1106" y="4823"/>
                  </a:lnTo>
                  <a:lnTo>
                    <a:pt x="1070" y="4879"/>
                  </a:lnTo>
                  <a:lnTo>
                    <a:pt x="1038" y="4935"/>
                  </a:lnTo>
                  <a:lnTo>
                    <a:pt x="1008" y="4995"/>
                  </a:lnTo>
                  <a:lnTo>
                    <a:pt x="982" y="5057"/>
                  </a:lnTo>
                  <a:lnTo>
                    <a:pt x="960" y="5121"/>
                  </a:lnTo>
                  <a:lnTo>
                    <a:pt x="794" y="6411"/>
                  </a:lnTo>
                  <a:lnTo>
                    <a:pt x="284" y="6411"/>
                  </a:lnTo>
                  <a:lnTo>
                    <a:pt x="284" y="286"/>
                  </a:lnTo>
                  <a:lnTo>
                    <a:pt x="6410" y="286"/>
                  </a:lnTo>
                  <a:lnTo>
                    <a:pt x="6410" y="64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13" name="Freeform 189"/>
            <p:cNvSpPr>
              <a:spLocks noEditPoints="1"/>
            </p:cNvSpPr>
            <p:nvPr/>
          </p:nvSpPr>
          <p:spPr bwMode="auto">
            <a:xfrm>
              <a:off x="3429" y="1416"/>
              <a:ext cx="1810" cy="2483"/>
            </a:xfrm>
            <a:custGeom>
              <a:avLst/>
              <a:gdLst>
                <a:gd name="T0" fmla="*/ 1050 w 1810"/>
                <a:gd name="T1" fmla="*/ 2467 h 2483"/>
                <a:gd name="T2" fmla="*/ 1248 w 1810"/>
                <a:gd name="T3" fmla="*/ 2383 h 2483"/>
                <a:gd name="T4" fmla="*/ 1414 w 1810"/>
                <a:gd name="T5" fmla="*/ 2245 h 2483"/>
                <a:gd name="T6" fmla="*/ 1578 w 1810"/>
                <a:gd name="T7" fmla="*/ 2055 h 2483"/>
                <a:gd name="T8" fmla="*/ 1714 w 1810"/>
                <a:gd name="T9" fmla="*/ 1758 h 2483"/>
                <a:gd name="T10" fmla="*/ 1790 w 1810"/>
                <a:gd name="T11" fmla="*/ 1370 h 2483"/>
                <a:gd name="T12" fmla="*/ 1810 w 1810"/>
                <a:gd name="T13" fmla="*/ 996 h 2483"/>
                <a:gd name="T14" fmla="*/ 1780 w 1810"/>
                <a:gd name="T15" fmla="*/ 748 h 2483"/>
                <a:gd name="T16" fmla="*/ 1700 w 1810"/>
                <a:gd name="T17" fmla="*/ 522 h 2483"/>
                <a:gd name="T18" fmla="*/ 1574 w 1810"/>
                <a:gd name="T19" fmla="*/ 328 h 2483"/>
                <a:gd name="T20" fmla="*/ 1410 w 1810"/>
                <a:gd name="T21" fmla="*/ 170 h 2483"/>
                <a:gd name="T22" fmla="*/ 1216 w 1810"/>
                <a:gd name="T23" fmla="*/ 62 h 2483"/>
                <a:gd name="T24" fmla="*/ 996 w 1810"/>
                <a:gd name="T25" fmla="*/ 6 h 2483"/>
                <a:gd name="T26" fmla="*/ 812 w 1810"/>
                <a:gd name="T27" fmla="*/ 6 h 2483"/>
                <a:gd name="T28" fmla="*/ 594 w 1810"/>
                <a:gd name="T29" fmla="*/ 62 h 2483"/>
                <a:gd name="T30" fmla="*/ 400 w 1810"/>
                <a:gd name="T31" fmla="*/ 170 h 2483"/>
                <a:gd name="T32" fmla="*/ 236 w 1810"/>
                <a:gd name="T33" fmla="*/ 328 h 2483"/>
                <a:gd name="T34" fmla="*/ 110 w 1810"/>
                <a:gd name="T35" fmla="*/ 522 h 2483"/>
                <a:gd name="T36" fmla="*/ 28 w 1810"/>
                <a:gd name="T37" fmla="*/ 748 h 2483"/>
                <a:gd name="T38" fmla="*/ 0 w 1810"/>
                <a:gd name="T39" fmla="*/ 996 h 2483"/>
                <a:gd name="T40" fmla="*/ 18 w 1810"/>
                <a:gd name="T41" fmla="*/ 1370 h 2483"/>
                <a:gd name="T42" fmla="*/ 96 w 1810"/>
                <a:gd name="T43" fmla="*/ 1758 h 2483"/>
                <a:gd name="T44" fmla="*/ 232 w 1810"/>
                <a:gd name="T45" fmla="*/ 2055 h 2483"/>
                <a:gd name="T46" fmla="*/ 396 w 1810"/>
                <a:gd name="T47" fmla="*/ 2245 h 2483"/>
                <a:gd name="T48" fmla="*/ 560 w 1810"/>
                <a:gd name="T49" fmla="*/ 2383 h 2483"/>
                <a:gd name="T50" fmla="*/ 760 w 1810"/>
                <a:gd name="T51" fmla="*/ 2467 h 2483"/>
                <a:gd name="T52" fmla="*/ 904 w 1810"/>
                <a:gd name="T53" fmla="*/ 286 h 2483"/>
                <a:gd name="T54" fmla="*/ 1030 w 1810"/>
                <a:gd name="T55" fmla="*/ 300 h 2483"/>
                <a:gd name="T56" fmla="*/ 1172 w 1810"/>
                <a:gd name="T57" fmla="*/ 356 h 2483"/>
                <a:gd name="T58" fmla="*/ 1298 w 1810"/>
                <a:gd name="T59" fmla="*/ 448 h 2483"/>
                <a:gd name="T60" fmla="*/ 1400 w 1810"/>
                <a:gd name="T61" fmla="*/ 572 h 2483"/>
                <a:gd name="T62" fmla="*/ 1474 w 1810"/>
                <a:gd name="T63" fmla="*/ 720 h 2483"/>
                <a:gd name="T64" fmla="*/ 1516 w 1810"/>
                <a:gd name="T65" fmla="*/ 888 h 2483"/>
                <a:gd name="T66" fmla="*/ 1522 w 1810"/>
                <a:gd name="T67" fmla="*/ 1080 h 2483"/>
                <a:gd name="T68" fmla="*/ 1490 w 1810"/>
                <a:gd name="T69" fmla="*/ 1454 h 2483"/>
                <a:gd name="T70" fmla="*/ 1412 w 1810"/>
                <a:gd name="T71" fmla="*/ 1750 h 2483"/>
                <a:gd name="T72" fmla="*/ 1294 w 1810"/>
                <a:gd name="T73" fmla="*/ 1955 h 2483"/>
                <a:gd name="T74" fmla="*/ 1132 w 1810"/>
                <a:gd name="T75" fmla="*/ 2115 h 2483"/>
                <a:gd name="T76" fmla="*/ 1020 w 1810"/>
                <a:gd name="T77" fmla="*/ 2179 h 2483"/>
                <a:gd name="T78" fmla="*/ 904 w 1810"/>
                <a:gd name="T79" fmla="*/ 2197 h 2483"/>
                <a:gd name="T80" fmla="*/ 810 w 1810"/>
                <a:gd name="T81" fmla="*/ 2187 h 2483"/>
                <a:gd name="T82" fmla="*/ 700 w 1810"/>
                <a:gd name="T83" fmla="*/ 2133 h 2483"/>
                <a:gd name="T84" fmla="*/ 516 w 1810"/>
                <a:gd name="T85" fmla="*/ 1955 h 2483"/>
                <a:gd name="T86" fmla="*/ 416 w 1810"/>
                <a:gd name="T87" fmla="*/ 1798 h 2483"/>
                <a:gd name="T88" fmla="*/ 330 w 1810"/>
                <a:gd name="T89" fmla="*/ 1520 h 2483"/>
                <a:gd name="T90" fmla="*/ 290 w 1810"/>
                <a:gd name="T91" fmla="*/ 1160 h 2483"/>
                <a:gd name="T92" fmla="*/ 288 w 1810"/>
                <a:gd name="T93" fmla="*/ 924 h 2483"/>
                <a:gd name="T94" fmla="*/ 322 w 1810"/>
                <a:gd name="T95" fmla="*/ 752 h 2483"/>
                <a:gd name="T96" fmla="*/ 392 w 1810"/>
                <a:gd name="T97" fmla="*/ 600 h 2483"/>
                <a:gd name="T98" fmla="*/ 488 w 1810"/>
                <a:gd name="T99" fmla="*/ 470 h 2483"/>
                <a:gd name="T100" fmla="*/ 610 w 1810"/>
                <a:gd name="T101" fmla="*/ 372 h 2483"/>
                <a:gd name="T102" fmla="*/ 750 w 1810"/>
                <a:gd name="T103" fmla="*/ 308 h 2483"/>
                <a:gd name="T104" fmla="*/ 904 w 1810"/>
                <a:gd name="T105" fmla="*/ 286 h 2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10" h="2483">
                  <a:moveTo>
                    <a:pt x="904" y="2483"/>
                  </a:moveTo>
                  <a:lnTo>
                    <a:pt x="904" y="2483"/>
                  </a:lnTo>
                  <a:lnTo>
                    <a:pt x="956" y="2481"/>
                  </a:lnTo>
                  <a:lnTo>
                    <a:pt x="1004" y="2477"/>
                  </a:lnTo>
                  <a:lnTo>
                    <a:pt x="1050" y="2467"/>
                  </a:lnTo>
                  <a:lnTo>
                    <a:pt x="1092" y="2457"/>
                  </a:lnTo>
                  <a:lnTo>
                    <a:pt x="1134" y="2443"/>
                  </a:lnTo>
                  <a:lnTo>
                    <a:pt x="1174" y="2425"/>
                  </a:lnTo>
                  <a:lnTo>
                    <a:pt x="1212" y="2405"/>
                  </a:lnTo>
                  <a:lnTo>
                    <a:pt x="1248" y="2383"/>
                  </a:lnTo>
                  <a:lnTo>
                    <a:pt x="1284" y="2359"/>
                  </a:lnTo>
                  <a:lnTo>
                    <a:pt x="1318" y="2333"/>
                  </a:lnTo>
                  <a:lnTo>
                    <a:pt x="1350" y="2305"/>
                  </a:lnTo>
                  <a:lnTo>
                    <a:pt x="1382" y="2277"/>
                  </a:lnTo>
                  <a:lnTo>
                    <a:pt x="1414" y="2245"/>
                  </a:lnTo>
                  <a:lnTo>
                    <a:pt x="1446" y="2213"/>
                  </a:lnTo>
                  <a:lnTo>
                    <a:pt x="1506" y="2145"/>
                  </a:lnTo>
                  <a:lnTo>
                    <a:pt x="1506" y="2145"/>
                  </a:lnTo>
                  <a:lnTo>
                    <a:pt x="1544" y="2101"/>
                  </a:lnTo>
                  <a:lnTo>
                    <a:pt x="1578" y="2055"/>
                  </a:lnTo>
                  <a:lnTo>
                    <a:pt x="1610" y="2003"/>
                  </a:lnTo>
                  <a:lnTo>
                    <a:pt x="1638" y="1947"/>
                  </a:lnTo>
                  <a:lnTo>
                    <a:pt x="1666" y="1888"/>
                  </a:lnTo>
                  <a:lnTo>
                    <a:pt x="1690" y="1824"/>
                  </a:lnTo>
                  <a:lnTo>
                    <a:pt x="1714" y="1758"/>
                  </a:lnTo>
                  <a:lnTo>
                    <a:pt x="1734" y="1688"/>
                  </a:lnTo>
                  <a:lnTo>
                    <a:pt x="1750" y="1614"/>
                  </a:lnTo>
                  <a:lnTo>
                    <a:pt x="1766" y="1536"/>
                  </a:lnTo>
                  <a:lnTo>
                    <a:pt x="1780" y="1456"/>
                  </a:lnTo>
                  <a:lnTo>
                    <a:pt x="1790" y="1370"/>
                  </a:lnTo>
                  <a:lnTo>
                    <a:pt x="1798" y="1282"/>
                  </a:lnTo>
                  <a:lnTo>
                    <a:pt x="1804" y="1190"/>
                  </a:lnTo>
                  <a:lnTo>
                    <a:pt x="1808" y="1096"/>
                  </a:lnTo>
                  <a:lnTo>
                    <a:pt x="1810" y="996"/>
                  </a:lnTo>
                  <a:lnTo>
                    <a:pt x="1810" y="996"/>
                  </a:lnTo>
                  <a:lnTo>
                    <a:pt x="1808" y="946"/>
                  </a:lnTo>
                  <a:lnTo>
                    <a:pt x="1804" y="894"/>
                  </a:lnTo>
                  <a:lnTo>
                    <a:pt x="1798" y="844"/>
                  </a:lnTo>
                  <a:lnTo>
                    <a:pt x="1790" y="796"/>
                  </a:lnTo>
                  <a:lnTo>
                    <a:pt x="1780" y="748"/>
                  </a:lnTo>
                  <a:lnTo>
                    <a:pt x="1768" y="700"/>
                  </a:lnTo>
                  <a:lnTo>
                    <a:pt x="1754" y="654"/>
                  </a:lnTo>
                  <a:lnTo>
                    <a:pt x="1738" y="610"/>
                  </a:lnTo>
                  <a:lnTo>
                    <a:pt x="1720" y="564"/>
                  </a:lnTo>
                  <a:lnTo>
                    <a:pt x="1700" y="522"/>
                  </a:lnTo>
                  <a:lnTo>
                    <a:pt x="1678" y="480"/>
                  </a:lnTo>
                  <a:lnTo>
                    <a:pt x="1654" y="440"/>
                  </a:lnTo>
                  <a:lnTo>
                    <a:pt x="1630" y="400"/>
                  </a:lnTo>
                  <a:lnTo>
                    <a:pt x="1602" y="364"/>
                  </a:lnTo>
                  <a:lnTo>
                    <a:pt x="1574" y="328"/>
                  </a:lnTo>
                  <a:lnTo>
                    <a:pt x="1544" y="292"/>
                  </a:lnTo>
                  <a:lnTo>
                    <a:pt x="1512" y="260"/>
                  </a:lnTo>
                  <a:lnTo>
                    <a:pt x="1480" y="228"/>
                  </a:lnTo>
                  <a:lnTo>
                    <a:pt x="1446" y="198"/>
                  </a:lnTo>
                  <a:lnTo>
                    <a:pt x="1410" y="170"/>
                  </a:lnTo>
                  <a:lnTo>
                    <a:pt x="1374" y="144"/>
                  </a:lnTo>
                  <a:lnTo>
                    <a:pt x="1336" y="120"/>
                  </a:lnTo>
                  <a:lnTo>
                    <a:pt x="1296" y="98"/>
                  </a:lnTo>
                  <a:lnTo>
                    <a:pt x="1256" y="78"/>
                  </a:lnTo>
                  <a:lnTo>
                    <a:pt x="1216" y="62"/>
                  </a:lnTo>
                  <a:lnTo>
                    <a:pt x="1174" y="46"/>
                  </a:lnTo>
                  <a:lnTo>
                    <a:pt x="1130" y="32"/>
                  </a:lnTo>
                  <a:lnTo>
                    <a:pt x="1086" y="20"/>
                  </a:lnTo>
                  <a:lnTo>
                    <a:pt x="1042" y="12"/>
                  </a:lnTo>
                  <a:lnTo>
                    <a:pt x="996" y="6"/>
                  </a:lnTo>
                  <a:lnTo>
                    <a:pt x="950" y="2"/>
                  </a:lnTo>
                  <a:lnTo>
                    <a:pt x="904" y="0"/>
                  </a:lnTo>
                  <a:lnTo>
                    <a:pt x="904" y="0"/>
                  </a:lnTo>
                  <a:lnTo>
                    <a:pt x="858" y="2"/>
                  </a:lnTo>
                  <a:lnTo>
                    <a:pt x="812" y="6"/>
                  </a:lnTo>
                  <a:lnTo>
                    <a:pt x="766" y="12"/>
                  </a:lnTo>
                  <a:lnTo>
                    <a:pt x="722" y="20"/>
                  </a:lnTo>
                  <a:lnTo>
                    <a:pt x="678" y="32"/>
                  </a:lnTo>
                  <a:lnTo>
                    <a:pt x="636" y="46"/>
                  </a:lnTo>
                  <a:lnTo>
                    <a:pt x="594" y="62"/>
                  </a:lnTo>
                  <a:lnTo>
                    <a:pt x="552" y="78"/>
                  </a:lnTo>
                  <a:lnTo>
                    <a:pt x="512" y="98"/>
                  </a:lnTo>
                  <a:lnTo>
                    <a:pt x="474" y="120"/>
                  </a:lnTo>
                  <a:lnTo>
                    <a:pt x="436" y="144"/>
                  </a:lnTo>
                  <a:lnTo>
                    <a:pt x="400" y="170"/>
                  </a:lnTo>
                  <a:lnTo>
                    <a:pt x="364" y="198"/>
                  </a:lnTo>
                  <a:lnTo>
                    <a:pt x="330" y="228"/>
                  </a:lnTo>
                  <a:lnTo>
                    <a:pt x="296" y="260"/>
                  </a:lnTo>
                  <a:lnTo>
                    <a:pt x="266" y="292"/>
                  </a:lnTo>
                  <a:lnTo>
                    <a:pt x="236" y="328"/>
                  </a:lnTo>
                  <a:lnTo>
                    <a:pt x="206" y="364"/>
                  </a:lnTo>
                  <a:lnTo>
                    <a:pt x="180" y="400"/>
                  </a:lnTo>
                  <a:lnTo>
                    <a:pt x="154" y="440"/>
                  </a:lnTo>
                  <a:lnTo>
                    <a:pt x="130" y="480"/>
                  </a:lnTo>
                  <a:lnTo>
                    <a:pt x="110" y="522"/>
                  </a:lnTo>
                  <a:lnTo>
                    <a:pt x="90" y="564"/>
                  </a:lnTo>
                  <a:lnTo>
                    <a:pt x="72" y="610"/>
                  </a:lnTo>
                  <a:lnTo>
                    <a:pt x="54" y="654"/>
                  </a:lnTo>
                  <a:lnTo>
                    <a:pt x="40" y="700"/>
                  </a:lnTo>
                  <a:lnTo>
                    <a:pt x="28" y="748"/>
                  </a:lnTo>
                  <a:lnTo>
                    <a:pt x="18" y="796"/>
                  </a:lnTo>
                  <a:lnTo>
                    <a:pt x="10" y="844"/>
                  </a:lnTo>
                  <a:lnTo>
                    <a:pt x="4" y="894"/>
                  </a:lnTo>
                  <a:lnTo>
                    <a:pt x="2" y="946"/>
                  </a:lnTo>
                  <a:lnTo>
                    <a:pt x="0" y="996"/>
                  </a:lnTo>
                  <a:lnTo>
                    <a:pt x="0" y="996"/>
                  </a:lnTo>
                  <a:lnTo>
                    <a:pt x="2" y="1096"/>
                  </a:lnTo>
                  <a:lnTo>
                    <a:pt x="4" y="1190"/>
                  </a:lnTo>
                  <a:lnTo>
                    <a:pt x="10" y="1282"/>
                  </a:lnTo>
                  <a:lnTo>
                    <a:pt x="18" y="1370"/>
                  </a:lnTo>
                  <a:lnTo>
                    <a:pt x="30" y="1456"/>
                  </a:lnTo>
                  <a:lnTo>
                    <a:pt x="42" y="1536"/>
                  </a:lnTo>
                  <a:lnTo>
                    <a:pt x="58" y="1614"/>
                  </a:lnTo>
                  <a:lnTo>
                    <a:pt x="76" y="1688"/>
                  </a:lnTo>
                  <a:lnTo>
                    <a:pt x="96" y="1758"/>
                  </a:lnTo>
                  <a:lnTo>
                    <a:pt x="118" y="1824"/>
                  </a:lnTo>
                  <a:lnTo>
                    <a:pt x="144" y="1888"/>
                  </a:lnTo>
                  <a:lnTo>
                    <a:pt x="170" y="1947"/>
                  </a:lnTo>
                  <a:lnTo>
                    <a:pt x="200" y="2003"/>
                  </a:lnTo>
                  <a:lnTo>
                    <a:pt x="232" y="2055"/>
                  </a:lnTo>
                  <a:lnTo>
                    <a:pt x="266" y="2101"/>
                  </a:lnTo>
                  <a:lnTo>
                    <a:pt x="302" y="2145"/>
                  </a:lnTo>
                  <a:lnTo>
                    <a:pt x="302" y="2145"/>
                  </a:lnTo>
                  <a:lnTo>
                    <a:pt x="364" y="2213"/>
                  </a:lnTo>
                  <a:lnTo>
                    <a:pt x="396" y="2245"/>
                  </a:lnTo>
                  <a:lnTo>
                    <a:pt x="426" y="2277"/>
                  </a:lnTo>
                  <a:lnTo>
                    <a:pt x="458" y="2305"/>
                  </a:lnTo>
                  <a:lnTo>
                    <a:pt x="492" y="2333"/>
                  </a:lnTo>
                  <a:lnTo>
                    <a:pt x="526" y="2359"/>
                  </a:lnTo>
                  <a:lnTo>
                    <a:pt x="560" y="2383"/>
                  </a:lnTo>
                  <a:lnTo>
                    <a:pt x="598" y="2405"/>
                  </a:lnTo>
                  <a:lnTo>
                    <a:pt x="636" y="2425"/>
                  </a:lnTo>
                  <a:lnTo>
                    <a:pt x="674" y="2443"/>
                  </a:lnTo>
                  <a:lnTo>
                    <a:pt x="716" y="2457"/>
                  </a:lnTo>
                  <a:lnTo>
                    <a:pt x="760" y="2467"/>
                  </a:lnTo>
                  <a:lnTo>
                    <a:pt x="806" y="2477"/>
                  </a:lnTo>
                  <a:lnTo>
                    <a:pt x="854" y="2481"/>
                  </a:lnTo>
                  <a:lnTo>
                    <a:pt x="904" y="2483"/>
                  </a:lnTo>
                  <a:lnTo>
                    <a:pt x="904" y="2483"/>
                  </a:lnTo>
                  <a:close/>
                  <a:moveTo>
                    <a:pt x="904" y="286"/>
                  </a:moveTo>
                  <a:lnTo>
                    <a:pt x="904" y="286"/>
                  </a:lnTo>
                  <a:lnTo>
                    <a:pt x="936" y="288"/>
                  </a:lnTo>
                  <a:lnTo>
                    <a:pt x="968" y="290"/>
                  </a:lnTo>
                  <a:lnTo>
                    <a:pt x="998" y="294"/>
                  </a:lnTo>
                  <a:lnTo>
                    <a:pt x="1030" y="300"/>
                  </a:lnTo>
                  <a:lnTo>
                    <a:pt x="1060" y="308"/>
                  </a:lnTo>
                  <a:lnTo>
                    <a:pt x="1088" y="318"/>
                  </a:lnTo>
                  <a:lnTo>
                    <a:pt x="1118" y="330"/>
                  </a:lnTo>
                  <a:lnTo>
                    <a:pt x="1146" y="342"/>
                  </a:lnTo>
                  <a:lnTo>
                    <a:pt x="1172" y="356"/>
                  </a:lnTo>
                  <a:lnTo>
                    <a:pt x="1200" y="372"/>
                  </a:lnTo>
                  <a:lnTo>
                    <a:pt x="1226" y="390"/>
                  </a:lnTo>
                  <a:lnTo>
                    <a:pt x="1250" y="408"/>
                  </a:lnTo>
                  <a:lnTo>
                    <a:pt x="1274" y="428"/>
                  </a:lnTo>
                  <a:lnTo>
                    <a:pt x="1298" y="448"/>
                  </a:lnTo>
                  <a:lnTo>
                    <a:pt x="1320" y="470"/>
                  </a:lnTo>
                  <a:lnTo>
                    <a:pt x="1342" y="494"/>
                  </a:lnTo>
                  <a:lnTo>
                    <a:pt x="1362" y="518"/>
                  </a:lnTo>
                  <a:lnTo>
                    <a:pt x="1382" y="544"/>
                  </a:lnTo>
                  <a:lnTo>
                    <a:pt x="1400" y="572"/>
                  </a:lnTo>
                  <a:lnTo>
                    <a:pt x="1418" y="600"/>
                  </a:lnTo>
                  <a:lnTo>
                    <a:pt x="1434" y="628"/>
                  </a:lnTo>
                  <a:lnTo>
                    <a:pt x="1448" y="658"/>
                  </a:lnTo>
                  <a:lnTo>
                    <a:pt x="1462" y="688"/>
                  </a:lnTo>
                  <a:lnTo>
                    <a:pt x="1474" y="720"/>
                  </a:lnTo>
                  <a:lnTo>
                    <a:pt x="1486" y="752"/>
                  </a:lnTo>
                  <a:lnTo>
                    <a:pt x="1496" y="786"/>
                  </a:lnTo>
                  <a:lnTo>
                    <a:pt x="1504" y="818"/>
                  </a:lnTo>
                  <a:lnTo>
                    <a:pt x="1512" y="854"/>
                  </a:lnTo>
                  <a:lnTo>
                    <a:pt x="1516" y="888"/>
                  </a:lnTo>
                  <a:lnTo>
                    <a:pt x="1520" y="924"/>
                  </a:lnTo>
                  <a:lnTo>
                    <a:pt x="1522" y="960"/>
                  </a:lnTo>
                  <a:lnTo>
                    <a:pt x="1524" y="996"/>
                  </a:lnTo>
                  <a:lnTo>
                    <a:pt x="1524" y="996"/>
                  </a:lnTo>
                  <a:lnTo>
                    <a:pt x="1522" y="1080"/>
                  </a:lnTo>
                  <a:lnTo>
                    <a:pt x="1520" y="1160"/>
                  </a:lnTo>
                  <a:lnTo>
                    <a:pt x="1516" y="1238"/>
                  </a:lnTo>
                  <a:lnTo>
                    <a:pt x="1508" y="1314"/>
                  </a:lnTo>
                  <a:lnTo>
                    <a:pt x="1500" y="1386"/>
                  </a:lnTo>
                  <a:lnTo>
                    <a:pt x="1490" y="1454"/>
                  </a:lnTo>
                  <a:lnTo>
                    <a:pt x="1478" y="1520"/>
                  </a:lnTo>
                  <a:lnTo>
                    <a:pt x="1464" y="1582"/>
                  </a:lnTo>
                  <a:lnTo>
                    <a:pt x="1448" y="1642"/>
                  </a:lnTo>
                  <a:lnTo>
                    <a:pt x="1432" y="1698"/>
                  </a:lnTo>
                  <a:lnTo>
                    <a:pt x="1412" y="1750"/>
                  </a:lnTo>
                  <a:lnTo>
                    <a:pt x="1392" y="1798"/>
                  </a:lnTo>
                  <a:lnTo>
                    <a:pt x="1370" y="1844"/>
                  </a:lnTo>
                  <a:lnTo>
                    <a:pt x="1346" y="1884"/>
                  </a:lnTo>
                  <a:lnTo>
                    <a:pt x="1320" y="1922"/>
                  </a:lnTo>
                  <a:lnTo>
                    <a:pt x="1294" y="1955"/>
                  </a:lnTo>
                  <a:lnTo>
                    <a:pt x="1294" y="1955"/>
                  </a:lnTo>
                  <a:lnTo>
                    <a:pt x="1234" y="2021"/>
                  </a:lnTo>
                  <a:lnTo>
                    <a:pt x="1180" y="2073"/>
                  </a:lnTo>
                  <a:lnTo>
                    <a:pt x="1156" y="2097"/>
                  </a:lnTo>
                  <a:lnTo>
                    <a:pt x="1132" y="2115"/>
                  </a:lnTo>
                  <a:lnTo>
                    <a:pt x="1108" y="2133"/>
                  </a:lnTo>
                  <a:lnTo>
                    <a:pt x="1086" y="2147"/>
                  </a:lnTo>
                  <a:lnTo>
                    <a:pt x="1064" y="2161"/>
                  </a:lnTo>
                  <a:lnTo>
                    <a:pt x="1042" y="2171"/>
                  </a:lnTo>
                  <a:lnTo>
                    <a:pt x="1020" y="2179"/>
                  </a:lnTo>
                  <a:lnTo>
                    <a:pt x="998" y="2187"/>
                  </a:lnTo>
                  <a:lnTo>
                    <a:pt x="976" y="2191"/>
                  </a:lnTo>
                  <a:lnTo>
                    <a:pt x="954" y="2195"/>
                  </a:lnTo>
                  <a:lnTo>
                    <a:pt x="930" y="2197"/>
                  </a:lnTo>
                  <a:lnTo>
                    <a:pt x="904" y="2197"/>
                  </a:lnTo>
                  <a:lnTo>
                    <a:pt x="904" y="2197"/>
                  </a:lnTo>
                  <a:lnTo>
                    <a:pt x="880" y="2197"/>
                  </a:lnTo>
                  <a:lnTo>
                    <a:pt x="856" y="2195"/>
                  </a:lnTo>
                  <a:lnTo>
                    <a:pt x="832" y="2191"/>
                  </a:lnTo>
                  <a:lnTo>
                    <a:pt x="810" y="2187"/>
                  </a:lnTo>
                  <a:lnTo>
                    <a:pt x="788" y="2179"/>
                  </a:lnTo>
                  <a:lnTo>
                    <a:pt x="766" y="2171"/>
                  </a:lnTo>
                  <a:lnTo>
                    <a:pt x="744" y="2161"/>
                  </a:lnTo>
                  <a:lnTo>
                    <a:pt x="722" y="2147"/>
                  </a:lnTo>
                  <a:lnTo>
                    <a:pt x="700" y="2133"/>
                  </a:lnTo>
                  <a:lnTo>
                    <a:pt x="676" y="2115"/>
                  </a:lnTo>
                  <a:lnTo>
                    <a:pt x="654" y="2097"/>
                  </a:lnTo>
                  <a:lnTo>
                    <a:pt x="628" y="2073"/>
                  </a:lnTo>
                  <a:lnTo>
                    <a:pt x="574" y="2021"/>
                  </a:lnTo>
                  <a:lnTo>
                    <a:pt x="516" y="1955"/>
                  </a:lnTo>
                  <a:lnTo>
                    <a:pt x="516" y="1955"/>
                  </a:lnTo>
                  <a:lnTo>
                    <a:pt x="488" y="1922"/>
                  </a:lnTo>
                  <a:lnTo>
                    <a:pt x="462" y="1884"/>
                  </a:lnTo>
                  <a:lnTo>
                    <a:pt x="438" y="1844"/>
                  </a:lnTo>
                  <a:lnTo>
                    <a:pt x="416" y="1798"/>
                  </a:lnTo>
                  <a:lnTo>
                    <a:pt x="396" y="1750"/>
                  </a:lnTo>
                  <a:lnTo>
                    <a:pt x="378" y="1698"/>
                  </a:lnTo>
                  <a:lnTo>
                    <a:pt x="360" y="1642"/>
                  </a:lnTo>
                  <a:lnTo>
                    <a:pt x="344" y="1582"/>
                  </a:lnTo>
                  <a:lnTo>
                    <a:pt x="330" y="1520"/>
                  </a:lnTo>
                  <a:lnTo>
                    <a:pt x="318" y="1454"/>
                  </a:lnTo>
                  <a:lnTo>
                    <a:pt x="308" y="1386"/>
                  </a:lnTo>
                  <a:lnTo>
                    <a:pt x="300" y="1314"/>
                  </a:lnTo>
                  <a:lnTo>
                    <a:pt x="294" y="1238"/>
                  </a:lnTo>
                  <a:lnTo>
                    <a:pt x="290" y="1160"/>
                  </a:lnTo>
                  <a:lnTo>
                    <a:pt x="286" y="1080"/>
                  </a:lnTo>
                  <a:lnTo>
                    <a:pt x="286" y="996"/>
                  </a:lnTo>
                  <a:lnTo>
                    <a:pt x="286" y="996"/>
                  </a:lnTo>
                  <a:lnTo>
                    <a:pt x="286" y="960"/>
                  </a:lnTo>
                  <a:lnTo>
                    <a:pt x="288" y="924"/>
                  </a:lnTo>
                  <a:lnTo>
                    <a:pt x="292" y="888"/>
                  </a:lnTo>
                  <a:lnTo>
                    <a:pt x="298" y="854"/>
                  </a:lnTo>
                  <a:lnTo>
                    <a:pt x="304" y="818"/>
                  </a:lnTo>
                  <a:lnTo>
                    <a:pt x="314" y="786"/>
                  </a:lnTo>
                  <a:lnTo>
                    <a:pt x="322" y="752"/>
                  </a:lnTo>
                  <a:lnTo>
                    <a:pt x="334" y="720"/>
                  </a:lnTo>
                  <a:lnTo>
                    <a:pt x="346" y="688"/>
                  </a:lnTo>
                  <a:lnTo>
                    <a:pt x="360" y="658"/>
                  </a:lnTo>
                  <a:lnTo>
                    <a:pt x="376" y="628"/>
                  </a:lnTo>
                  <a:lnTo>
                    <a:pt x="392" y="600"/>
                  </a:lnTo>
                  <a:lnTo>
                    <a:pt x="408" y="572"/>
                  </a:lnTo>
                  <a:lnTo>
                    <a:pt x="426" y="544"/>
                  </a:lnTo>
                  <a:lnTo>
                    <a:pt x="446" y="518"/>
                  </a:lnTo>
                  <a:lnTo>
                    <a:pt x="466" y="494"/>
                  </a:lnTo>
                  <a:lnTo>
                    <a:pt x="488" y="470"/>
                  </a:lnTo>
                  <a:lnTo>
                    <a:pt x="510" y="448"/>
                  </a:lnTo>
                  <a:lnTo>
                    <a:pt x="534" y="428"/>
                  </a:lnTo>
                  <a:lnTo>
                    <a:pt x="558" y="408"/>
                  </a:lnTo>
                  <a:lnTo>
                    <a:pt x="584" y="390"/>
                  </a:lnTo>
                  <a:lnTo>
                    <a:pt x="610" y="372"/>
                  </a:lnTo>
                  <a:lnTo>
                    <a:pt x="636" y="356"/>
                  </a:lnTo>
                  <a:lnTo>
                    <a:pt x="664" y="342"/>
                  </a:lnTo>
                  <a:lnTo>
                    <a:pt x="692" y="330"/>
                  </a:lnTo>
                  <a:lnTo>
                    <a:pt x="720" y="318"/>
                  </a:lnTo>
                  <a:lnTo>
                    <a:pt x="750" y="308"/>
                  </a:lnTo>
                  <a:lnTo>
                    <a:pt x="780" y="300"/>
                  </a:lnTo>
                  <a:lnTo>
                    <a:pt x="810" y="294"/>
                  </a:lnTo>
                  <a:lnTo>
                    <a:pt x="842" y="290"/>
                  </a:lnTo>
                  <a:lnTo>
                    <a:pt x="872" y="288"/>
                  </a:lnTo>
                  <a:lnTo>
                    <a:pt x="904" y="286"/>
                  </a:lnTo>
                  <a:lnTo>
                    <a:pt x="904" y="2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grpSp>
      <p:pic>
        <p:nvPicPr>
          <p:cNvPr id="9218" name="Picture 2" descr="HRforecast - an HR app for knowledge shar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4209" y="1484740"/>
            <a:ext cx="2665163" cy="3257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8742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2.6 </a:t>
            </a:r>
            <a:r>
              <a:rPr lang="en-US" dirty="0"/>
              <a:t>Keys Change </a:t>
            </a:r>
            <a:r>
              <a:rPr lang="en-US" dirty="0" smtClean="0"/>
              <a:t>Drivers </a:t>
            </a:r>
            <a:r>
              <a:rPr lang="en-US" dirty="0"/>
              <a:t>- Robotics</a:t>
            </a:r>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16</a:t>
            </a:fld>
            <a:endParaRPr lang="en-US" dirty="0"/>
          </a:p>
        </p:txBody>
      </p:sp>
      <p:sp>
        <p:nvSpPr>
          <p:cNvPr id="6" name="Rectangle 5"/>
          <p:cNvSpPr/>
          <p:nvPr/>
        </p:nvSpPr>
        <p:spPr>
          <a:xfrm>
            <a:off x="405626" y="842631"/>
            <a:ext cx="4271882" cy="276999"/>
          </a:xfrm>
          <a:prstGeom prst="rect">
            <a:avLst/>
          </a:prstGeom>
        </p:spPr>
        <p:txBody>
          <a:bodyPr wrap="square">
            <a:spAutoFit/>
          </a:bodyPr>
          <a:lstStyle/>
          <a:p>
            <a:pPr defTabSz="914378">
              <a:defRPr/>
            </a:pPr>
            <a:r>
              <a:rPr lang="en-US" sz="1200" b="1" i="1" dirty="0">
                <a:solidFill>
                  <a:srgbClr val="D31145"/>
                </a:solidFill>
                <a:latin typeface="Georgia"/>
              </a:rPr>
              <a:t>How HR functions benefit from </a:t>
            </a:r>
            <a:r>
              <a:rPr lang="en-US" sz="1200" b="1" i="1" dirty="0" smtClean="0">
                <a:solidFill>
                  <a:srgbClr val="D31145"/>
                </a:solidFill>
                <a:latin typeface="Georgia"/>
              </a:rPr>
              <a:t>automation?</a:t>
            </a:r>
            <a:endParaRPr lang="en-US" sz="1200" i="1" dirty="0">
              <a:solidFill>
                <a:srgbClr val="D31145"/>
              </a:solidFill>
              <a:latin typeface="Georgia"/>
            </a:endParaRPr>
          </a:p>
        </p:txBody>
      </p:sp>
      <p:sp>
        <p:nvSpPr>
          <p:cNvPr id="7" name="TextBox 6"/>
          <p:cNvSpPr txBox="1"/>
          <p:nvPr/>
        </p:nvSpPr>
        <p:spPr>
          <a:xfrm>
            <a:off x="163651" y="2549126"/>
            <a:ext cx="2884349" cy="1461939"/>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Onboarding </a:t>
            </a:r>
            <a:r>
              <a:rPr lang="en-US" sz="1200" b="1" kern="0" dirty="0">
                <a:latin typeface="+mj-lt"/>
              </a:rPr>
              <a:t>and </a:t>
            </a:r>
            <a:r>
              <a:rPr lang="en-US" sz="1200" b="1" kern="0" dirty="0" err="1" smtClean="0">
                <a:latin typeface="+mj-lt"/>
              </a:rPr>
              <a:t>offboarding</a:t>
            </a:r>
            <a:r>
              <a:rPr lang="en-US" sz="1200" b="1" kern="0" dirty="0">
                <a:latin typeface="+mj-lt"/>
              </a:rPr>
              <a:t> </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Much of the processes can be predicted and repeated. It's a good business sense to automate these HR processes from training, document collection and exit interviews.</a:t>
            </a:r>
            <a:endParaRPr lang="en-US" sz="1200" kern="0" dirty="0" smtClean="0">
              <a:latin typeface="+mj-lt"/>
            </a:endParaRPr>
          </a:p>
        </p:txBody>
      </p:sp>
      <p:sp>
        <p:nvSpPr>
          <p:cNvPr id="13" name="Rectangle 12"/>
          <p:cNvSpPr/>
          <p:nvPr/>
        </p:nvSpPr>
        <p:spPr>
          <a:xfrm>
            <a:off x="405626" y="1119630"/>
            <a:ext cx="8406190" cy="646331"/>
          </a:xfrm>
          <a:prstGeom prst="rect">
            <a:avLst/>
          </a:prstGeom>
        </p:spPr>
        <p:txBody>
          <a:bodyPr wrap="square">
            <a:spAutoFit/>
          </a:bodyPr>
          <a:lstStyle/>
          <a:p>
            <a:r>
              <a:rPr lang="en-US" sz="1200" dirty="0" smtClean="0">
                <a:solidFill>
                  <a:srgbClr val="333333"/>
                </a:solidFill>
                <a:latin typeface="+mj-lt"/>
              </a:rPr>
              <a:t>Using Robotics to </a:t>
            </a:r>
            <a:r>
              <a:rPr lang="en-US" sz="1200" dirty="0">
                <a:solidFill>
                  <a:srgbClr val="333333"/>
                </a:solidFill>
                <a:latin typeface="+mj-lt"/>
              </a:rPr>
              <a:t>automates business as </a:t>
            </a:r>
            <a:r>
              <a:rPr lang="en-US" sz="1200" dirty="0" smtClean="0">
                <a:solidFill>
                  <a:srgbClr val="333333"/>
                </a:solidFill>
                <a:latin typeface="+mj-lt"/>
              </a:rPr>
              <a:t>usual task to reduce the human work load.</a:t>
            </a:r>
          </a:p>
          <a:p>
            <a:endParaRPr lang="en-US" sz="1200" dirty="0" smtClean="0">
              <a:solidFill>
                <a:srgbClr val="333333"/>
              </a:solidFill>
              <a:latin typeface="+mj-lt"/>
            </a:endParaRPr>
          </a:p>
          <a:p>
            <a:r>
              <a:rPr lang="en-US" sz="1200" b="1" dirty="0">
                <a:solidFill>
                  <a:srgbClr val="333333"/>
                </a:solidFill>
                <a:latin typeface="+mj-lt"/>
              </a:rPr>
              <a:t>Below is the use case which has deployed to Lane Crawford.</a:t>
            </a:r>
            <a:endParaRPr lang="en-US" sz="1200" b="1" dirty="0">
              <a:latin typeface="+mj-lt"/>
            </a:endParaRPr>
          </a:p>
        </p:txBody>
      </p:sp>
      <p:sp>
        <p:nvSpPr>
          <p:cNvPr id="14" name="TextBox 13"/>
          <p:cNvSpPr txBox="1"/>
          <p:nvPr/>
        </p:nvSpPr>
        <p:spPr>
          <a:xfrm>
            <a:off x="3230365" y="2549126"/>
            <a:ext cx="2889009" cy="1646605"/>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Performance </a:t>
            </a:r>
            <a:r>
              <a:rPr lang="en-US" sz="1200" b="1" kern="0" dirty="0">
                <a:latin typeface="+mj-lt"/>
              </a:rPr>
              <a:t>management </a:t>
            </a:r>
            <a:endParaRPr lang="en-US" sz="1200" kern="0" dirty="0">
              <a:latin typeface="+mj-lt"/>
            </a:endParaRP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The current method of analysis is outdated and ineffective. Robotics allows the instant sharing of reviews and insights into results that keep employees always doing their best.</a:t>
            </a:r>
            <a:endParaRPr lang="en-US" sz="1200" kern="0" dirty="0" smtClean="0">
              <a:latin typeface="+mj-lt"/>
            </a:endParaRPr>
          </a:p>
        </p:txBody>
      </p:sp>
      <p:sp>
        <p:nvSpPr>
          <p:cNvPr id="15" name="TextBox 14"/>
          <p:cNvSpPr txBox="1"/>
          <p:nvPr/>
        </p:nvSpPr>
        <p:spPr>
          <a:xfrm>
            <a:off x="6301740" y="2549126"/>
            <a:ext cx="2750819" cy="1831271"/>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Payroll </a:t>
            </a:r>
            <a:r>
              <a:rPr lang="en-US" sz="1200" b="1" kern="0" dirty="0">
                <a:latin typeface="+mj-lt"/>
              </a:rPr>
              <a:t>management </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Timely compensation payment is important for businesses seeking to maintain professional staff and suppliers. Robotics can make these processes work smooth and operate 24 hours / 7 days.</a:t>
            </a:r>
            <a:endParaRPr lang="en-US" sz="1200" kern="0" dirty="0">
              <a:latin typeface="+mj-lt"/>
            </a:endParaRPr>
          </a:p>
        </p:txBody>
      </p:sp>
      <p:grpSp>
        <p:nvGrpSpPr>
          <p:cNvPr id="16" name="Group 16"/>
          <p:cNvGrpSpPr>
            <a:grpSpLocks noChangeAspect="1"/>
          </p:cNvGrpSpPr>
          <p:nvPr/>
        </p:nvGrpSpPr>
        <p:grpSpPr bwMode="auto">
          <a:xfrm>
            <a:off x="4170921" y="1815782"/>
            <a:ext cx="522079" cy="522000"/>
            <a:chOff x="986" y="0"/>
            <a:chExt cx="6696" cy="6695"/>
          </a:xfrm>
          <a:solidFill>
            <a:schemeClr val="tx2"/>
          </a:solidFill>
        </p:grpSpPr>
        <p:sp>
          <p:nvSpPr>
            <p:cNvPr id="17" name="Freeform 17"/>
            <p:cNvSpPr>
              <a:spLocks noEditPoints="1"/>
            </p:cNvSpPr>
            <p:nvPr/>
          </p:nvSpPr>
          <p:spPr bwMode="auto">
            <a:xfrm>
              <a:off x="986" y="0"/>
              <a:ext cx="6696" cy="6695"/>
            </a:xfrm>
            <a:custGeom>
              <a:avLst/>
              <a:gdLst>
                <a:gd name="T0" fmla="*/ 6412 w 6696"/>
                <a:gd name="T1" fmla="*/ 286 h 6695"/>
                <a:gd name="T2" fmla="*/ 6098 w 6696"/>
                <a:gd name="T3" fmla="*/ 2802 h 6695"/>
                <a:gd name="T4" fmla="*/ 5586 w 6696"/>
                <a:gd name="T5" fmla="*/ 2326 h 6695"/>
                <a:gd name="T6" fmla="*/ 5234 w 6696"/>
                <a:gd name="T7" fmla="*/ 2058 h 6695"/>
                <a:gd name="T8" fmla="*/ 4811 w 6696"/>
                <a:gd name="T9" fmla="*/ 1792 h 6695"/>
                <a:gd name="T10" fmla="*/ 4387 w 6696"/>
                <a:gd name="T11" fmla="*/ 1592 h 6695"/>
                <a:gd name="T12" fmla="*/ 3965 w 6696"/>
                <a:gd name="T13" fmla="*/ 1456 h 6695"/>
                <a:gd name="T14" fmla="*/ 3551 w 6696"/>
                <a:gd name="T15" fmla="*/ 1388 h 6695"/>
                <a:gd name="T16" fmla="*/ 3213 w 6696"/>
                <a:gd name="T17" fmla="*/ 1384 h 6695"/>
                <a:gd name="T18" fmla="*/ 2801 w 6696"/>
                <a:gd name="T19" fmla="*/ 1440 h 6695"/>
                <a:gd name="T20" fmla="*/ 2381 w 6696"/>
                <a:gd name="T21" fmla="*/ 1564 h 6695"/>
                <a:gd name="T22" fmla="*/ 1957 w 6696"/>
                <a:gd name="T23" fmla="*/ 1754 h 6695"/>
                <a:gd name="T24" fmla="*/ 1532 w 6696"/>
                <a:gd name="T25" fmla="*/ 2008 h 6695"/>
                <a:gd name="T26" fmla="*/ 1110 w 6696"/>
                <a:gd name="T27" fmla="*/ 2326 h 6695"/>
                <a:gd name="T28" fmla="*/ 708 w 6696"/>
                <a:gd name="T29" fmla="*/ 2690 h 6695"/>
                <a:gd name="T30" fmla="*/ 286 w 6696"/>
                <a:gd name="T31" fmla="*/ 286 h 6695"/>
                <a:gd name="T32" fmla="*/ 5948 w 6696"/>
                <a:gd name="T33" fmla="*/ 3633 h 6695"/>
                <a:gd name="T34" fmla="*/ 5534 w 6696"/>
                <a:gd name="T35" fmla="*/ 4035 h 6695"/>
                <a:gd name="T36" fmla="*/ 4987 w 6696"/>
                <a:gd name="T37" fmla="*/ 4459 h 6695"/>
                <a:gd name="T38" fmla="*/ 4393 w 6696"/>
                <a:gd name="T39" fmla="*/ 4791 h 6695"/>
                <a:gd name="T40" fmla="*/ 4039 w 6696"/>
                <a:gd name="T41" fmla="*/ 4923 h 6695"/>
                <a:gd name="T42" fmla="*/ 3667 w 6696"/>
                <a:gd name="T43" fmla="*/ 5005 h 6695"/>
                <a:gd name="T44" fmla="*/ 3349 w 6696"/>
                <a:gd name="T45" fmla="*/ 5029 h 6695"/>
                <a:gd name="T46" fmla="*/ 2965 w 6696"/>
                <a:gd name="T47" fmla="*/ 4995 h 6695"/>
                <a:gd name="T48" fmla="*/ 2597 w 6696"/>
                <a:gd name="T49" fmla="*/ 4905 h 6695"/>
                <a:gd name="T50" fmla="*/ 2247 w 6696"/>
                <a:gd name="T51" fmla="*/ 4765 h 6695"/>
                <a:gd name="T52" fmla="*/ 1608 w 6696"/>
                <a:gd name="T53" fmla="*/ 4391 h 6695"/>
                <a:gd name="T54" fmla="*/ 1082 w 6696"/>
                <a:gd name="T55" fmla="*/ 3963 h 6695"/>
                <a:gd name="T56" fmla="*/ 644 w 6696"/>
                <a:gd name="T57" fmla="*/ 3521 h 6695"/>
                <a:gd name="T58" fmla="*/ 748 w 6696"/>
                <a:gd name="T59" fmla="*/ 3062 h 6695"/>
                <a:gd name="T60" fmla="*/ 1160 w 6696"/>
                <a:gd name="T61" fmla="*/ 2660 h 6695"/>
                <a:gd name="T62" fmla="*/ 1709 w 6696"/>
                <a:gd name="T63" fmla="*/ 2236 h 6695"/>
                <a:gd name="T64" fmla="*/ 2303 w 6696"/>
                <a:gd name="T65" fmla="*/ 1904 h 6695"/>
                <a:gd name="T66" fmla="*/ 2657 w 6696"/>
                <a:gd name="T67" fmla="*/ 1772 h 6695"/>
                <a:gd name="T68" fmla="*/ 3029 w 6696"/>
                <a:gd name="T69" fmla="*/ 1688 h 6695"/>
                <a:gd name="T70" fmla="*/ 3349 w 6696"/>
                <a:gd name="T71" fmla="*/ 1666 h 6695"/>
                <a:gd name="T72" fmla="*/ 3731 w 6696"/>
                <a:gd name="T73" fmla="*/ 1698 h 6695"/>
                <a:gd name="T74" fmla="*/ 4099 w 6696"/>
                <a:gd name="T75" fmla="*/ 1790 h 6695"/>
                <a:gd name="T76" fmla="*/ 4449 w 6696"/>
                <a:gd name="T77" fmla="*/ 1930 h 6695"/>
                <a:gd name="T78" fmla="*/ 5088 w 6696"/>
                <a:gd name="T79" fmla="*/ 2304 h 6695"/>
                <a:gd name="T80" fmla="*/ 5614 w 6696"/>
                <a:gd name="T81" fmla="*/ 2732 h 6695"/>
                <a:gd name="T82" fmla="*/ 6052 w 6696"/>
                <a:gd name="T83" fmla="*/ 3174 h 6695"/>
                <a:gd name="T84" fmla="*/ 286 w 6696"/>
                <a:gd name="T85" fmla="*/ 3541 h 6695"/>
                <a:gd name="T86" fmla="*/ 832 w 6696"/>
                <a:gd name="T87" fmla="*/ 4123 h 6695"/>
                <a:gd name="T88" fmla="*/ 1180 w 6696"/>
                <a:gd name="T89" fmla="*/ 4427 h 6695"/>
                <a:gd name="T90" fmla="*/ 1602 w 6696"/>
                <a:gd name="T91" fmla="*/ 4733 h 6695"/>
                <a:gd name="T92" fmla="*/ 2027 w 6696"/>
                <a:gd name="T93" fmla="*/ 4977 h 6695"/>
                <a:gd name="T94" fmla="*/ 2451 w 6696"/>
                <a:gd name="T95" fmla="*/ 5155 h 6695"/>
                <a:gd name="T96" fmla="*/ 2869 w 6696"/>
                <a:gd name="T97" fmla="*/ 5267 h 6695"/>
                <a:gd name="T98" fmla="*/ 3281 w 6696"/>
                <a:gd name="T99" fmla="*/ 5313 h 6695"/>
                <a:gd name="T100" fmla="*/ 3621 w 6696"/>
                <a:gd name="T101" fmla="*/ 5299 h 6695"/>
                <a:gd name="T102" fmla="*/ 4035 w 6696"/>
                <a:gd name="T103" fmla="*/ 5219 h 6695"/>
                <a:gd name="T104" fmla="*/ 4457 w 6696"/>
                <a:gd name="T105" fmla="*/ 5073 h 6695"/>
                <a:gd name="T106" fmla="*/ 4881 w 6696"/>
                <a:gd name="T107" fmla="*/ 4863 h 6695"/>
                <a:gd name="T108" fmla="*/ 5306 w 6696"/>
                <a:gd name="T109" fmla="*/ 4587 h 6695"/>
                <a:gd name="T110" fmla="*/ 5660 w 6696"/>
                <a:gd name="T111" fmla="*/ 4307 h 6695"/>
                <a:gd name="T112" fmla="*/ 6196 w 6696"/>
                <a:gd name="T113" fmla="*/ 3787 h 6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96" h="6695">
                  <a:moveTo>
                    <a:pt x="0" y="0"/>
                  </a:moveTo>
                  <a:lnTo>
                    <a:pt x="0" y="6695"/>
                  </a:lnTo>
                  <a:lnTo>
                    <a:pt x="6696" y="6695"/>
                  </a:lnTo>
                  <a:lnTo>
                    <a:pt x="6696" y="0"/>
                  </a:lnTo>
                  <a:lnTo>
                    <a:pt x="0" y="0"/>
                  </a:lnTo>
                  <a:close/>
                  <a:moveTo>
                    <a:pt x="6412" y="286"/>
                  </a:moveTo>
                  <a:lnTo>
                    <a:pt x="6412" y="3154"/>
                  </a:lnTo>
                  <a:lnTo>
                    <a:pt x="6412" y="3154"/>
                  </a:lnTo>
                  <a:lnTo>
                    <a:pt x="6354" y="3084"/>
                  </a:lnTo>
                  <a:lnTo>
                    <a:pt x="6282" y="3002"/>
                  </a:lnTo>
                  <a:lnTo>
                    <a:pt x="6196" y="2906"/>
                  </a:lnTo>
                  <a:lnTo>
                    <a:pt x="6098" y="2802"/>
                  </a:lnTo>
                  <a:lnTo>
                    <a:pt x="5988" y="2690"/>
                  </a:lnTo>
                  <a:lnTo>
                    <a:pt x="5864" y="2572"/>
                  </a:lnTo>
                  <a:lnTo>
                    <a:pt x="5800" y="2512"/>
                  </a:lnTo>
                  <a:lnTo>
                    <a:pt x="5730" y="2450"/>
                  </a:lnTo>
                  <a:lnTo>
                    <a:pt x="5660" y="2388"/>
                  </a:lnTo>
                  <a:lnTo>
                    <a:pt x="5586" y="2326"/>
                  </a:lnTo>
                  <a:lnTo>
                    <a:pt x="5586" y="2326"/>
                  </a:lnTo>
                  <a:lnTo>
                    <a:pt x="5516" y="2268"/>
                  </a:lnTo>
                  <a:lnTo>
                    <a:pt x="5446" y="2212"/>
                  </a:lnTo>
                  <a:lnTo>
                    <a:pt x="5376" y="2160"/>
                  </a:lnTo>
                  <a:lnTo>
                    <a:pt x="5306" y="2108"/>
                  </a:lnTo>
                  <a:lnTo>
                    <a:pt x="5234" y="2058"/>
                  </a:lnTo>
                  <a:lnTo>
                    <a:pt x="5164" y="2008"/>
                  </a:lnTo>
                  <a:lnTo>
                    <a:pt x="5094" y="1962"/>
                  </a:lnTo>
                  <a:lnTo>
                    <a:pt x="5024" y="1916"/>
                  </a:lnTo>
                  <a:lnTo>
                    <a:pt x="4951" y="1874"/>
                  </a:lnTo>
                  <a:lnTo>
                    <a:pt x="4881" y="1832"/>
                  </a:lnTo>
                  <a:lnTo>
                    <a:pt x="4811" y="1792"/>
                  </a:lnTo>
                  <a:lnTo>
                    <a:pt x="4739" y="1754"/>
                  </a:lnTo>
                  <a:lnTo>
                    <a:pt x="4669" y="1718"/>
                  </a:lnTo>
                  <a:lnTo>
                    <a:pt x="4599" y="1684"/>
                  </a:lnTo>
                  <a:lnTo>
                    <a:pt x="4527" y="1652"/>
                  </a:lnTo>
                  <a:lnTo>
                    <a:pt x="4457" y="1620"/>
                  </a:lnTo>
                  <a:lnTo>
                    <a:pt x="4387" y="1592"/>
                  </a:lnTo>
                  <a:lnTo>
                    <a:pt x="4315" y="1564"/>
                  </a:lnTo>
                  <a:lnTo>
                    <a:pt x="4245" y="1540"/>
                  </a:lnTo>
                  <a:lnTo>
                    <a:pt x="4175" y="1516"/>
                  </a:lnTo>
                  <a:lnTo>
                    <a:pt x="4105" y="1494"/>
                  </a:lnTo>
                  <a:lnTo>
                    <a:pt x="4035" y="1474"/>
                  </a:lnTo>
                  <a:lnTo>
                    <a:pt x="3965" y="1456"/>
                  </a:lnTo>
                  <a:lnTo>
                    <a:pt x="3897" y="1440"/>
                  </a:lnTo>
                  <a:lnTo>
                    <a:pt x="3827" y="1426"/>
                  </a:lnTo>
                  <a:lnTo>
                    <a:pt x="3757" y="1414"/>
                  </a:lnTo>
                  <a:lnTo>
                    <a:pt x="3689" y="1404"/>
                  </a:lnTo>
                  <a:lnTo>
                    <a:pt x="3621" y="1396"/>
                  </a:lnTo>
                  <a:lnTo>
                    <a:pt x="3551" y="1388"/>
                  </a:lnTo>
                  <a:lnTo>
                    <a:pt x="3483" y="1384"/>
                  </a:lnTo>
                  <a:lnTo>
                    <a:pt x="3415" y="1380"/>
                  </a:lnTo>
                  <a:lnTo>
                    <a:pt x="3349" y="1380"/>
                  </a:lnTo>
                  <a:lnTo>
                    <a:pt x="3349" y="1380"/>
                  </a:lnTo>
                  <a:lnTo>
                    <a:pt x="3281" y="1380"/>
                  </a:lnTo>
                  <a:lnTo>
                    <a:pt x="3213" y="1384"/>
                  </a:lnTo>
                  <a:lnTo>
                    <a:pt x="3145" y="1388"/>
                  </a:lnTo>
                  <a:lnTo>
                    <a:pt x="3077" y="1396"/>
                  </a:lnTo>
                  <a:lnTo>
                    <a:pt x="3007" y="1404"/>
                  </a:lnTo>
                  <a:lnTo>
                    <a:pt x="2939" y="1414"/>
                  </a:lnTo>
                  <a:lnTo>
                    <a:pt x="2869" y="1426"/>
                  </a:lnTo>
                  <a:lnTo>
                    <a:pt x="2801" y="1440"/>
                  </a:lnTo>
                  <a:lnTo>
                    <a:pt x="2731" y="1456"/>
                  </a:lnTo>
                  <a:lnTo>
                    <a:pt x="2661" y="1474"/>
                  </a:lnTo>
                  <a:lnTo>
                    <a:pt x="2591" y="1494"/>
                  </a:lnTo>
                  <a:lnTo>
                    <a:pt x="2521" y="1516"/>
                  </a:lnTo>
                  <a:lnTo>
                    <a:pt x="2451" y="1540"/>
                  </a:lnTo>
                  <a:lnTo>
                    <a:pt x="2381" y="1564"/>
                  </a:lnTo>
                  <a:lnTo>
                    <a:pt x="2311" y="1592"/>
                  </a:lnTo>
                  <a:lnTo>
                    <a:pt x="2239" y="1620"/>
                  </a:lnTo>
                  <a:lnTo>
                    <a:pt x="2169" y="1652"/>
                  </a:lnTo>
                  <a:lnTo>
                    <a:pt x="2099" y="1684"/>
                  </a:lnTo>
                  <a:lnTo>
                    <a:pt x="2027" y="1718"/>
                  </a:lnTo>
                  <a:lnTo>
                    <a:pt x="1957" y="1754"/>
                  </a:lnTo>
                  <a:lnTo>
                    <a:pt x="1887" y="1792"/>
                  </a:lnTo>
                  <a:lnTo>
                    <a:pt x="1815" y="1832"/>
                  </a:lnTo>
                  <a:lnTo>
                    <a:pt x="1745" y="1874"/>
                  </a:lnTo>
                  <a:lnTo>
                    <a:pt x="1675" y="1916"/>
                  </a:lnTo>
                  <a:lnTo>
                    <a:pt x="1602" y="1962"/>
                  </a:lnTo>
                  <a:lnTo>
                    <a:pt x="1532" y="2008"/>
                  </a:lnTo>
                  <a:lnTo>
                    <a:pt x="1462" y="2058"/>
                  </a:lnTo>
                  <a:lnTo>
                    <a:pt x="1392" y="2108"/>
                  </a:lnTo>
                  <a:lnTo>
                    <a:pt x="1320" y="2160"/>
                  </a:lnTo>
                  <a:lnTo>
                    <a:pt x="1250" y="2212"/>
                  </a:lnTo>
                  <a:lnTo>
                    <a:pt x="1180" y="2268"/>
                  </a:lnTo>
                  <a:lnTo>
                    <a:pt x="1110" y="2326"/>
                  </a:lnTo>
                  <a:lnTo>
                    <a:pt x="1110" y="2326"/>
                  </a:lnTo>
                  <a:lnTo>
                    <a:pt x="1036" y="2388"/>
                  </a:lnTo>
                  <a:lnTo>
                    <a:pt x="966" y="2450"/>
                  </a:lnTo>
                  <a:lnTo>
                    <a:pt x="898" y="2512"/>
                  </a:lnTo>
                  <a:lnTo>
                    <a:pt x="832" y="2572"/>
                  </a:lnTo>
                  <a:lnTo>
                    <a:pt x="708" y="2690"/>
                  </a:lnTo>
                  <a:lnTo>
                    <a:pt x="598" y="2802"/>
                  </a:lnTo>
                  <a:lnTo>
                    <a:pt x="500" y="2906"/>
                  </a:lnTo>
                  <a:lnTo>
                    <a:pt x="414" y="3002"/>
                  </a:lnTo>
                  <a:lnTo>
                    <a:pt x="342" y="3084"/>
                  </a:lnTo>
                  <a:lnTo>
                    <a:pt x="286" y="3154"/>
                  </a:lnTo>
                  <a:lnTo>
                    <a:pt x="286" y="286"/>
                  </a:lnTo>
                  <a:lnTo>
                    <a:pt x="6412" y="286"/>
                  </a:lnTo>
                  <a:close/>
                  <a:moveTo>
                    <a:pt x="6200" y="3348"/>
                  </a:moveTo>
                  <a:lnTo>
                    <a:pt x="6200" y="3348"/>
                  </a:lnTo>
                  <a:lnTo>
                    <a:pt x="6136" y="3423"/>
                  </a:lnTo>
                  <a:lnTo>
                    <a:pt x="6052" y="3521"/>
                  </a:lnTo>
                  <a:lnTo>
                    <a:pt x="5948" y="3633"/>
                  </a:lnTo>
                  <a:lnTo>
                    <a:pt x="5890" y="3695"/>
                  </a:lnTo>
                  <a:lnTo>
                    <a:pt x="5826" y="3759"/>
                  </a:lnTo>
                  <a:lnTo>
                    <a:pt x="5760" y="3825"/>
                  </a:lnTo>
                  <a:lnTo>
                    <a:pt x="5688" y="3893"/>
                  </a:lnTo>
                  <a:lnTo>
                    <a:pt x="5614" y="3963"/>
                  </a:lnTo>
                  <a:lnTo>
                    <a:pt x="5534" y="4035"/>
                  </a:lnTo>
                  <a:lnTo>
                    <a:pt x="5452" y="4105"/>
                  </a:lnTo>
                  <a:lnTo>
                    <a:pt x="5366" y="4177"/>
                  </a:lnTo>
                  <a:lnTo>
                    <a:pt x="5276" y="4249"/>
                  </a:lnTo>
                  <a:lnTo>
                    <a:pt x="5184" y="4321"/>
                  </a:lnTo>
                  <a:lnTo>
                    <a:pt x="5088" y="4391"/>
                  </a:lnTo>
                  <a:lnTo>
                    <a:pt x="4987" y="4459"/>
                  </a:lnTo>
                  <a:lnTo>
                    <a:pt x="4885" y="4525"/>
                  </a:lnTo>
                  <a:lnTo>
                    <a:pt x="4781" y="4589"/>
                  </a:lnTo>
                  <a:lnTo>
                    <a:pt x="4673" y="4651"/>
                  </a:lnTo>
                  <a:lnTo>
                    <a:pt x="4563" y="4711"/>
                  </a:lnTo>
                  <a:lnTo>
                    <a:pt x="4449" y="4765"/>
                  </a:lnTo>
                  <a:lnTo>
                    <a:pt x="4393" y="4791"/>
                  </a:lnTo>
                  <a:lnTo>
                    <a:pt x="4335" y="4815"/>
                  </a:lnTo>
                  <a:lnTo>
                    <a:pt x="4277" y="4839"/>
                  </a:lnTo>
                  <a:lnTo>
                    <a:pt x="4217" y="4863"/>
                  </a:lnTo>
                  <a:lnTo>
                    <a:pt x="4159" y="4883"/>
                  </a:lnTo>
                  <a:lnTo>
                    <a:pt x="4099" y="4905"/>
                  </a:lnTo>
                  <a:lnTo>
                    <a:pt x="4039" y="4923"/>
                  </a:lnTo>
                  <a:lnTo>
                    <a:pt x="3977" y="4941"/>
                  </a:lnTo>
                  <a:lnTo>
                    <a:pt x="3917" y="4957"/>
                  </a:lnTo>
                  <a:lnTo>
                    <a:pt x="3855" y="4971"/>
                  </a:lnTo>
                  <a:lnTo>
                    <a:pt x="3793" y="4985"/>
                  </a:lnTo>
                  <a:lnTo>
                    <a:pt x="3731" y="4995"/>
                  </a:lnTo>
                  <a:lnTo>
                    <a:pt x="3667" y="5005"/>
                  </a:lnTo>
                  <a:lnTo>
                    <a:pt x="3605" y="5015"/>
                  </a:lnTo>
                  <a:lnTo>
                    <a:pt x="3541" y="5021"/>
                  </a:lnTo>
                  <a:lnTo>
                    <a:pt x="3477" y="5025"/>
                  </a:lnTo>
                  <a:lnTo>
                    <a:pt x="3413" y="5029"/>
                  </a:lnTo>
                  <a:lnTo>
                    <a:pt x="3349" y="5029"/>
                  </a:lnTo>
                  <a:lnTo>
                    <a:pt x="3349" y="5029"/>
                  </a:lnTo>
                  <a:lnTo>
                    <a:pt x="3283" y="5029"/>
                  </a:lnTo>
                  <a:lnTo>
                    <a:pt x="3219" y="5025"/>
                  </a:lnTo>
                  <a:lnTo>
                    <a:pt x="3155" y="5021"/>
                  </a:lnTo>
                  <a:lnTo>
                    <a:pt x="3093" y="5015"/>
                  </a:lnTo>
                  <a:lnTo>
                    <a:pt x="3029" y="5005"/>
                  </a:lnTo>
                  <a:lnTo>
                    <a:pt x="2965" y="4995"/>
                  </a:lnTo>
                  <a:lnTo>
                    <a:pt x="2903" y="4985"/>
                  </a:lnTo>
                  <a:lnTo>
                    <a:pt x="2841" y="4971"/>
                  </a:lnTo>
                  <a:lnTo>
                    <a:pt x="2779" y="4957"/>
                  </a:lnTo>
                  <a:lnTo>
                    <a:pt x="2719" y="4941"/>
                  </a:lnTo>
                  <a:lnTo>
                    <a:pt x="2657" y="4923"/>
                  </a:lnTo>
                  <a:lnTo>
                    <a:pt x="2597" y="4905"/>
                  </a:lnTo>
                  <a:lnTo>
                    <a:pt x="2537" y="4883"/>
                  </a:lnTo>
                  <a:lnTo>
                    <a:pt x="2479" y="4863"/>
                  </a:lnTo>
                  <a:lnTo>
                    <a:pt x="2419" y="4839"/>
                  </a:lnTo>
                  <a:lnTo>
                    <a:pt x="2361" y="4815"/>
                  </a:lnTo>
                  <a:lnTo>
                    <a:pt x="2303" y="4791"/>
                  </a:lnTo>
                  <a:lnTo>
                    <a:pt x="2247" y="4765"/>
                  </a:lnTo>
                  <a:lnTo>
                    <a:pt x="2133" y="4709"/>
                  </a:lnTo>
                  <a:lnTo>
                    <a:pt x="2023" y="4651"/>
                  </a:lnTo>
                  <a:lnTo>
                    <a:pt x="1917" y="4589"/>
                  </a:lnTo>
                  <a:lnTo>
                    <a:pt x="1811" y="4525"/>
                  </a:lnTo>
                  <a:lnTo>
                    <a:pt x="1709" y="4459"/>
                  </a:lnTo>
                  <a:lnTo>
                    <a:pt x="1608" y="4391"/>
                  </a:lnTo>
                  <a:lnTo>
                    <a:pt x="1512" y="4321"/>
                  </a:lnTo>
                  <a:lnTo>
                    <a:pt x="1420" y="4249"/>
                  </a:lnTo>
                  <a:lnTo>
                    <a:pt x="1330" y="4177"/>
                  </a:lnTo>
                  <a:lnTo>
                    <a:pt x="1244" y="4105"/>
                  </a:lnTo>
                  <a:lnTo>
                    <a:pt x="1162" y="4035"/>
                  </a:lnTo>
                  <a:lnTo>
                    <a:pt x="1082" y="3963"/>
                  </a:lnTo>
                  <a:lnTo>
                    <a:pt x="1008" y="3893"/>
                  </a:lnTo>
                  <a:lnTo>
                    <a:pt x="936" y="3825"/>
                  </a:lnTo>
                  <a:lnTo>
                    <a:pt x="870" y="3759"/>
                  </a:lnTo>
                  <a:lnTo>
                    <a:pt x="806" y="3695"/>
                  </a:lnTo>
                  <a:lnTo>
                    <a:pt x="748" y="3633"/>
                  </a:lnTo>
                  <a:lnTo>
                    <a:pt x="644" y="3521"/>
                  </a:lnTo>
                  <a:lnTo>
                    <a:pt x="560" y="3423"/>
                  </a:lnTo>
                  <a:lnTo>
                    <a:pt x="496" y="3348"/>
                  </a:lnTo>
                  <a:lnTo>
                    <a:pt x="496" y="3348"/>
                  </a:lnTo>
                  <a:lnTo>
                    <a:pt x="560" y="3270"/>
                  </a:lnTo>
                  <a:lnTo>
                    <a:pt x="644" y="3174"/>
                  </a:lnTo>
                  <a:lnTo>
                    <a:pt x="748" y="3062"/>
                  </a:lnTo>
                  <a:lnTo>
                    <a:pt x="806" y="3000"/>
                  </a:lnTo>
                  <a:lnTo>
                    <a:pt x="868" y="2936"/>
                  </a:lnTo>
                  <a:lnTo>
                    <a:pt x="936" y="2870"/>
                  </a:lnTo>
                  <a:lnTo>
                    <a:pt x="1006" y="2800"/>
                  </a:lnTo>
                  <a:lnTo>
                    <a:pt x="1082" y="2732"/>
                  </a:lnTo>
                  <a:lnTo>
                    <a:pt x="1160" y="2660"/>
                  </a:lnTo>
                  <a:lnTo>
                    <a:pt x="1244" y="2588"/>
                  </a:lnTo>
                  <a:lnTo>
                    <a:pt x="1330" y="2516"/>
                  </a:lnTo>
                  <a:lnTo>
                    <a:pt x="1418" y="2446"/>
                  </a:lnTo>
                  <a:lnTo>
                    <a:pt x="1512" y="2374"/>
                  </a:lnTo>
                  <a:lnTo>
                    <a:pt x="1608" y="2304"/>
                  </a:lnTo>
                  <a:lnTo>
                    <a:pt x="1709" y="2236"/>
                  </a:lnTo>
                  <a:lnTo>
                    <a:pt x="1811" y="2168"/>
                  </a:lnTo>
                  <a:lnTo>
                    <a:pt x="1915" y="2104"/>
                  </a:lnTo>
                  <a:lnTo>
                    <a:pt x="2023" y="2042"/>
                  </a:lnTo>
                  <a:lnTo>
                    <a:pt x="2133" y="1984"/>
                  </a:lnTo>
                  <a:lnTo>
                    <a:pt x="2245" y="1930"/>
                  </a:lnTo>
                  <a:lnTo>
                    <a:pt x="2303" y="1904"/>
                  </a:lnTo>
                  <a:lnTo>
                    <a:pt x="2361" y="1878"/>
                  </a:lnTo>
                  <a:lnTo>
                    <a:pt x="2419" y="1854"/>
                  </a:lnTo>
                  <a:lnTo>
                    <a:pt x="2477" y="1832"/>
                  </a:lnTo>
                  <a:lnTo>
                    <a:pt x="2537" y="1810"/>
                  </a:lnTo>
                  <a:lnTo>
                    <a:pt x="2597" y="1790"/>
                  </a:lnTo>
                  <a:lnTo>
                    <a:pt x="2657" y="1772"/>
                  </a:lnTo>
                  <a:lnTo>
                    <a:pt x="2717" y="1754"/>
                  </a:lnTo>
                  <a:lnTo>
                    <a:pt x="2779" y="1738"/>
                  </a:lnTo>
                  <a:lnTo>
                    <a:pt x="2841" y="1724"/>
                  </a:lnTo>
                  <a:lnTo>
                    <a:pt x="2903" y="1710"/>
                  </a:lnTo>
                  <a:lnTo>
                    <a:pt x="2965" y="1698"/>
                  </a:lnTo>
                  <a:lnTo>
                    <a:pt x="3029" y="1688"/>
                  </a:lnTo>
                  <a:lnTo>
                    <a:pt x="3091" y="1680"/>
                  </a:lnTo>
                  <a:lnTo>
                    <a:pt x="3155" y="1674"/>
                  </a:lnTo>
                  <a:lnTo>
                    <a:pt x="3219" y="1670"/>
                  </a:lnTo>
                  <a:lnTo>
                    <a:pt x="3283" y="1666"/>
                  </a:lnTo>
                  <a:lnTo>
                    <a:pt x="3349" y="1666"/>
                  </a:lnTo>
                  <a:lnTo>
                    <a:pt x="3349" y="1666"/>
                  </a:lnTo>
                  <a:lnTo>
                    <a:pt x="3413" y="1666"/>
                  </a:lnTo>
                  <a:lnTo>
                    <a:pt x="3477" y="1670"/>
                  </a:lnTo>
                  <a:lnTo>
                    <a:pt x="3541" y="1674"/>
                  </a:lnTo>
                  <a:lnTo>
                    <a:pt x="3605" y="1680"/>
                  </a:lnTo>
                  <a:lnTo>
                    <a:pt x="3667" y="1688"/>
                  </a:lnTo>
                  <a:lnTo>
                    <a:pt x="3731" y="1698"/>
                  </a:lnTo>
                  <a:lnTo>
                    <a:pt x="3793" y="1710"/>
                  </a:lnTo>
                  <a:lnTo>
                    <a:pt x="3855" y="1724"/>
                  </a:lnTo>
                  <a:lnTo>
                    <a:pt x="3917" y="1738"/>
                  </a:lnTo>
                  <a:lnTo>
                    <a:pt x="3977" y="1754"/>
                  </a:lnTo>
                  <a:lnTo>
                    <a:pt x="4039" y="1772"/>
                  </a:lnTo>
                  <a:lnTo>
                    <a:pt x="4099" y="1790"/>
                  </a:lnTo>
                  <a:lnTo>
                    <a:pt x="4159" y="1810"/>
                  </a:lnTo>
                  <a:lnTo>
                    <a:pt x="4217" y="1832"/>
                  </a:lnTo>
                  <a:lnTo>
                    <a:pt x="4277" y="1854"/>
                  </a:lnTo>
                  <a:lnTo>
                    <a:pt x="4335" y="1878"/>
                  </a:lnTo>
                  <a:lnTo>
                    <a:pt x="4393" y="1904"/>
                  </a:lnTo>
                  <a:lnTo>
                    <a:pt x="4449" y="1930"/>
                  </a:lnTo>
                  <a:lnTo>
                    <a:pt x="4563" y="1984"/>
                  </a:lnTo>
                  <a:lnTo>
                    <a:pt x="4673" y="2042"/>
                  </a:lnTo>
                  <a:lnTo>
                    <a:pt x="4781" y="2104"/>
                  </a:lnTo>
                  <a:lnTo>
                    <a:pt x="4885" y="2168"/>
                  </a:lnTo>
                  <a:lnTo>
                    <a:pt x="4987" y="2236"/>
                  </a:lnTo>
                  <a:lnTo>
                    <a:pt x="5088" y="2304"/>
                  </a:lnTo>
                  <a:lnTo>
                    <a:pt x="5184" y="2374"/>
                  </a:lnTo>
                  <a:lnTo>
                    <a:pt x="5276" y="2446"/>
                  </a:lnTo>
                  <a:lnTo>
                    <a:pt x="5366" y="2516"/>
                  </a:lnTo>
                  <a:lnTo>
                    <a:pt x="5452" y="2588"/>
                  </a:lnTo>
                  <a:lnTo>
                    <a:pt x="5534" y="2660"/>
                  </a:lnTo>
                  <a:lnTo>
                    <a:pt x="5614" y="2732"/>
                  </a:lnTo>
                  <a:lnTo>
                    <a:pt x="5688" y="2802"/>
                  </a:lnTo>
                  <a:lnTo>
                    <a:pt x="5760" y="2870"/>
                  </a:lnTo>
                  <a:lnTo>
                    <a:pt x="5826" y="2936"/>
                  </a:lnTo>
                  <a:lnTo>
                    <a:pt x="5890" y="3000"/>
                  </a:lnTo>
                  <a:lnTo>
                    <a:pt x="5948" y="3062"/>
                  </a:lnTo>
                  <a:lnTo>
                    <a:pt x="6052" y="3174"/>
                  </a:lnTo>
                  <a:lnTo>
                    <a:pt x="6136" y="3270"/>
                  </a:lnTo>
                  <a:lnTo>
                    <a:pt x="6200" y="3348"/>
                  </a:lnTo>
                  <a:lnTo>
                    <a:pt x="6200" y="3348"/>
                  </a:lnTo>
                  <a:close/>
                  <a:moveTo>
                    <a:pt x="286" y="6409"/>
                  </a:moveTo>
                  <a:lnTo>
                    <a:pt x="286" y="3541"/>
                  </a:lnTo>
                  <a:lnTo>
                    <a:pt x="286" y="3541"/>
                  </a:lnTo>
                  <a:lnTo>
                    <a:pt x="342" y="3611"/>
                  </a:lnTo>
                  <a:lnTo>
                    <a:pt x="414" y="3693"/>
                  </a:lnTo>
                  <a:lnTo>
                    <a:pt x="500" y="3787"/>
                  </a:lnTo>
                  <a:lnTo>
                    <a:pt x="598" y="3891"/>
                  </a:lnTo>
                  <a:lnTo>
                    <a:pt x="708" y="4005"/>
                  </a:lnTo>
                  <a:lnTo>
                    <a:pt x="832" y="4123"/>
                  </a:lnTo>
                  <a:lnTo>
                    <a:pt x="898" y="4183"/>
                  </a:lnTo>
                  <a:lnTo>
                    <a:pt x="966" y="4245"/>
                  </a:lnTo>
                  <a:lnTo>
                    <a:pt x="1036" y="4307"/>
                  </a:lnTo>
                  <a:lnTo>
                    <a:pt x="1110" y="4369"/>
                  </a:lnTo>
                  <a:lnTo>
                    <a:pt x="1110" y="4369"/>
                  </a:lnTo>
                  <a:lnTo>
                    <a:pt x="1180" y="4427"/>
                  </a:lnTo>
                  <a:lnTo>
                    <a:pt x="1250" y="4481"/>
                  </a:lnTo>
                  <a:lnTo>
                    <a:pt x="1320" y="4535"/>
                  </a:lnTo>
                  <a:lnTo>
                    <a:pt x="1392" y="4587"/>
                  </a:lnTo>
                  <a:lnTo>
                    <a:pt x="1462" y="4637"/>
                  </a:lnTo>
                  <a:lnTo>
                    <a:pt x="1532" y="4685"/>
                  </a:lnTo>
                  <a:lnTo>
                    <a:pt x="1602" y="4733"/>
                  </a:lnTo>
                  <a:lnTo>
                    <a:pt x="1675" y="4777"/>
                  </a:lnTo>
                  <a:lnTo>
                    <a:pt x="1745" y="4821"/>
                  </a:lnTo>
                  <a:lnTo>
                    <a:pt x="1815" y="4863"/>
                  </a:lnTo>
                  <a:lnTo>
                    <a:pt x="1887" y="4903"/>
                  </a:lnTo>
                  <a:lnTo>
                    <a:pt x="1957" y="4941"/>
                  </a:lnTo>
                  <a:lnTo>
                    <a:pt x="2027" y="4977"/>
                  </a:lnTo>
                  <a:lnTo>
                    <a:pt x="2099" y="5011"/>
                  </a:lnTo>
                  <a:lnTo>
                    <a:pt x="2169" y="5043"/>
                  </a:lnTo>
                  <a:lnTo>
                    <a:pt x="2239" y="5073"/>
                  </a:lnTo>
                  <a:lnTo>
                    <a:pt x="2311" y="5103"/>
                  </a:lnTo>
                  <a:lnTo>
                    <a:pt x="2381" y="5129"/>
                  </a:lnTo>
                  <a:lnTo>
                    <a:pt x="2451" y="5155"/>
                  </a:lnTo>
                  <a:lnTo>
                    <a:pt x="2521" y="5179"/>
                  </a:lnTo>
                  <a:lnTo>
                    <a:pt x="2591" y="5201"/>
                  </a:lnTo>
                  <a:lnTo>
                    <a:pt x="2661" y="5219"/>
                  </a:lnTo>
                  <a:lnTo>
                    <a:pt x="2731" y="5237"/>
                  </a:lnTo>
                  <a:lnTo>
                    <a:pt x="2801" y="5253"/>
                  </a:lnTo>
                  <a:lnTo>
                    <a:pt x="2869" y="5267"/>
                  </a:lnTo>
                  <a:lnTo>
                    <a:pt x="2939" y="5281"/>
                  </a:lnTo>
                  <a:lnTo>
                    <a:pt x="3007" y="5291"/>
                  </a:lnTo>
                  <a:lnTo>
                    <a:pt x="3077" y="5299"/>
                  </a:lnTo>
                  <a:lnTo>
                    <a:pt x="3145" y="5305"/>
                  </a:lnTo>
                  <a:lnTo>
                    <a:pt x="3213" y="5311"/>
                  </a:lnTo>
                  <a:lnTo>
                    <a:pt x="3281" y="5313"/>
                  </a:lnTo>
                  <a:lnTo>
                    <a:pt x="3349" y="5315"/>
                  </a:lnTo>
                  <a:lnTo>
                    <a:pt x="3349" y="5315"/>
                  </a:lnTo>
                  <a:lnTo>
                    <a:pt x="3415" y="5313"/>
                  </a:lnTo>
                  <a:lnTo>
                    <a:pt x="3483" y="5311"/>
                  </a:lnTo>
                  <a:lnTo>
                    <a:pt x="3551" y="5305"/>
                  </a:lnTo>
                  <a:lnTo>
                    <a:pt x="3621" y="5299"/>
                  </a:lnTo>
                  <a:lnTo>
                    <a:pt x="3689" y="5291"/>
                  </a:lnTo>
                  <a:lnTo>
                    <a:pt x="3757" y="5281"/>
                  </a:lnTo>
                  <a:lnTo>
                    <a:pt x="3827" y="5267"/>
                  </a:lnTo>
                  <a:lnTo>
                    <a:pt x="3897" y="5253"/>
                  </a:lnTo>
                  <a:lnTo>
                    <a:pt x="3965" y="5237"/>
                  </a:lnTo>
                  <a:lnTo>
                    <a:pt x="4035" y="5219"/>
                  </a:lnTo>
                  <a:lnTo>
                    <a:pt x="4105" y="5201"/>
                  </a:lnTo>
                  <a:lnTo>
                    <a:pt x="4175" y="5179"/>
                  </a:lnTo>
                  <a:lnTo>
                    <a:pt x="4245" y="5155"/>
                  </a:lnTo>
                  <a:lnTo>
                    <a:pt x="4315" y="5129"/>
                  </a:lnTo>
                  <a:lnTo>
                    <a:pt x="4387" y="5103"/>
                  </a:lnTo>
                  <a:lnTo>
                    <a:pt x="4457" y="5073"/>
                  </a:lnTo>
                  <a:lnTo>
                    <a:pt x="4527" y="5043"/>
                  </a:lnTo>
                  <a:lnTo>
                    <a:pt x="4599" y="5011"/>
                  </a:lnTo>
                  <a:lnTo>
                    <a:pt x="4669" y="4977"/>
                  </a:lnTo>
                  <a:lnTo>
                    <a:pt x="4739" y="4941"/>
                  </a:lnTo>
                  <a:lnTo>
                    <a:pt x="4811" y="4903"/>
                  </a:lnTo>
                  <a:lnTo>
                    <a:pt x="4881" y="4863"/>
                  </a:lnTo>
                  <a:lnTo>
                    <a:pt x="4951" y="4821"/>
                  </a:lnTo>
                  <a:lnTo>
                    <a:pt x="5024" y="4777"/>
                  </a:lnTo>
                  <a:lnTo>
                    <a:pt x="5094" y="4733"/>
                  </a:lnTo>
                  <a:lnTo>
                    <a:pt x="5164" y="4685"/>
                  </a:lnTo>
                  <a:lnTo>
                    <a:pt x="5234" y="4637"/>
                  </a:lnTo>
                  <a:lnTo>
                    <a:pt x="5306" y="4587"/>
                  </a:lnTo>
                  <a:lnTo>
                    <a:pt x="5376" y="4535"/>
                  </a:lnTo>
                  <a:lnTo>
                    <a:pt x="5446" y="4481"/>
                  </a:lnTo>
                  <a:lnTo>
                    <a:pt x="5516" y="4427"/>
                  </a:lnTo>
                  <a:lnTo>
                    <a:pt x="5586" y="4369"/>
                  </a:lnTo>
                  <a:lnTo>
                    <a:pt x="5586" y="4369"/>
                  </a:lnTo>
                  <a:lnTo>
                    <a:pt x="5660" y="4307"/>
                  </a:lnTo>
                  <a:lnTo>
                    <a:pt x="5730" y="4245"/>
                  </a:lnTo>
                  <a:lnTo>
                    <a:pt x="5800" y="4183"/>
                  </a:lnTo>
                  <a:lnTo>
                    <a:pt x="5864" y="4123"/>
                  </a:lnTo>
                  <a:lnTo>
                    <a:pt x="5988" y="4003"/>
                  </a:lnTo>
                  <a:lnTo>
                    <a:pt x="6098" y="3891"/>
                  </a:lnTo>
                  <a:lnTo>
                    <a:pt x="6196" y="3787"/>
                  </a:lnTo>
                  <a:lnTo>
                    <a:pt x="6282" y="3693"/>
                  </a:lnTo>
                  <a:lnTo>
                    <a:pt x="6354" y="3611"/>
                  </a:lnTo>
                  <a:lnTo>
                    <a:pt x="6412" y="3541"/>
                  </a:lnTo>
                  <a:lnTo>
                    <a:pt x="6412" y="6409"/>
                  </a:lnTo>
                  <a:lnTo>
                    <a:pt x="286" y="64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18" name="Freeform 18"/>
            <p:cNvSpPr>
              <a:spLocks noEditPoints="1"/>
            </p:cNvSpPr>
            <p:nvPr/>
          </p:nvSpPr>
          <p:spPr bwMode="auto">
            <a:xfrm>
              <a:off x="2843" y="1856"/>
              <a:ext cx="2984" cy="2983"/>
            </a:xfrm>
            <a:custGeom>
              <a:avLst/>
              <a:gdLst>
                <a:gd name="T0" fmla="*/ 1264 w 2984"/>
                <a:gd name="T1" fmla="*/ 16 h 2983"/>
                <a:gd name="T2" fmla="*/ 910 w 2984"/>
                <a:gd name="T3" fmla="*/ 118 h 2983"/>
                <a:gd name="T4" fmla="*/ 600 w 2984"/>
                <a:gd name="T5" fmla="*/ 296 h 2983"/>
                <a:gd name="T6" fmla="*/ 340 w 2984"/>
                <a:gd name="T7" fmla="*/ 544 h 2983"/>
                <a:gd name="T8" fmla="*/ 146 w 2984"/>
                <a:gd name="T9" fmla="*/ 846 h 2983"/>
                <a:gd name="T10" fmla="*/ 30 w 2984"/>
                <a:gd name="T11" fmla="*/ 1192 h 2983"/>
                <a:gd name="T12" fmla="*/ 0 w 2984"/>
                <a:gd name="T13" fmla="*/ 1492 h 2983"/>
                <a:gd name="T14" fmla="*/ 46 w 2984"/>
                <a:gd name="T15" fmla="*/ 1863 h 2983"/>
                <a:gd name="T16" fmla="*/ 180 w 2984"/>
                <a:gd name="T17" fmla="*/ 2201 h 2983"/>
                <a:gd name="T18" fmla="*/ 388 w 2984"/>
                <a:gd name="T19" fmla="*/ 2493 h 2983"/>
                <a:gd name="T20" fmla="*/ 658 w 2984"/>
                <a:gd name="T21" fmla="*/ 2727 h 2983"/>
                <a:gd name="T22" fmla="*/ 978 w 2984"/>
                <a:gd name="T23" fmla="*/ 2893 h 2983"/>
                <a:gd name="T24" fmla="*/ 1338 w 2984"/>
                <a:gd name="T25" fmla="*/ 2975 h 2983"/>
                <a:gd name="T26" fmla="*/ 1644 w 2984"/>
                <a:gd name="T27" fmla="*/ 2975 h 2983"/>
                <a:gd name="T28" fmla="*/ 2004 w 2984"/>
                <a:gd name="T29" fmla="*/ 2893 h 2983"/>
                <a:gd name="T30" fmla="*/ 2324 w 2984"/>
                <a:gd name="T31" fmla="*/ 2727 h 2983"/>
                <a:gd name="T32" fmla="*/ 2596 w 2984"/>
                <a:gd name="T33" fmla="*/ 2493 h 2983"/>
                <a:gd name="T34" fmla="*/ 2802 w 2984"/>
                <a:gd name="T35" fmla="*/ 2201 h 2983"/>
                <a:gd name="T36" fmla="*/ 2936 w 2984"/>
                <a:gd name="T37" fmla="*/ 1863 h 2983"/>
                <a:gd name="T38" fmla="*/ 2984 w 2984"/>
                <a:gd name="T39" fmla="*/ 1492 h 2983"/>
                <a:gd name="T40" fmla="*/ 2952 w 2984"/>
                <a:gd name="T41" fmla="*/ 1192 h 2983"/>
                <a:gd name="T42" fmla="*/ 2836 w 2984"/>
                <a:gd name="T43" fmla="*/ 846 h 2983"/>
                <a:gd name="T44" fmla="*/ 2642 w 2984"/>
                <a:gd name="T45" fmla="*/ 544 h 2983"/>
                <a:gd name="T46" fmla="*/ 2384 w 2984"/>
                <a:gd name="T47" fmla="*/ 296 h 2983"/>
                <a:gd name="T48" fmla="*/ 2072 w 2984"/>
                <a:gd name="T49" fmla="*/ 118 h 2983"/>
                <a:gd name="T50" fmla="*/ 1718 w 2984"/>
                <a:gd name="T51" fmla="*/ 16 h 2983"/>
                <a:gd name="T52" fmla="*/ 2688 w 2984"/>
                <a:gd name="T53" fmla="*/ 1348 h 2983"/>
                <a:gd name="T54" fmla="*/ 1736 w 2984"/>
                <a:gd name="T55" fmla="*/ 312 h 2983"/>
                <a:gd name="T56" fmla="*/ 1976 w 2984"/>
                <a:gd name="T57" fmla="*/ 388 h 2983"/>
                <a:gd name="T58" fmla="*/ 2192 w 2984"/>
                <a:gd name="T59" fmla="*/ 512 h 2983"/>
                <a:gd name="T60" fmla="*/ 2378 w 2984"/>
                <a:gd name="T61" fmla="*/ 676 h 2983"/>
                <a:gd name="T62" fmla="*/ 2526 w 2984"/>
                <a:gd name="T63" fmla="*/ 874 h 2983"/>
                <a:gd name="T64" fmla="*/ 2632 w 2984"/>
                <a:gd name="T65" fmla="*/ 1100 h 2983"/>
                <a:gd name="T66" fmla="*/ 2688 w 2984"/>
                <a:gd name="T67" fmla="*/ 1348 h 2983"/>
                <a:gd name="T68" fmla="*/ 294 w 2984"/>
                <a:gd name="T69" fmla="*/ 1348 h 2983"/>
                <a:gd name="T70" fmla="*/ 350 w 2984"/>
                <a:gd name="T71" fmla="*/ 1100 h 2983"/>
                <a:gd name="T72" fmla="*/ 456 w 2984"/>
                <a:gd name="T73" fmla="*/ 874 h 2983"/>
                <a:gd name="T74" fmla="*/ 604 w 2984"/>
                <a:gd name="T75" fmla="*/ 676 h 2983"/>
                <a:gd name="T76" fmla="*/ 790 w 2984"/>
                <a:gd name="T77" fmla="*/ 512 h 2983"/>
                <a:gd name="T78" fmla="*/ 1006 w 2984"/>
                <a:gd name="T79" fmla="*/ 388 h 2983"/>
                <a:gd name="T80" fmla="*/ 1246 w 2984"/>
                <a:gd name="T81" fmla="*/ 312 h 2983"/>
                <a:gd name="T82" fmla="*/ 1348 w 2984"/>
                <a:gd name="T83" fmla="*/ 1633 h 2983"/>
                <a:gd name="T84" fmla="*/ 1196 w 2984"/>
                <a:gd name="T85" fmla="*/ 2661 h 2983"/>
                <a:gd name="T86" fmla="*/ 960 w 2984"/>
                <a:gd name="T87" fmla="*/ 2573 h 2983"/>
                <a:gd name="T88" fmla="*/ 750 w 2984"/>
                <a:gd name="T89" fmla="*/ 2441 h 2983"/>
                <a:gd name="T90" fmla="*/ 572 w 2984"/>
                <a:gd name="T91" fmla="*/ 2271 h 2983"/>
                <a:gd name="T92" fmla="*/ 432 w 2984"/>
                <a:gd name="T93" fmla="*/ 2065 h 2983"/>
                <a:gd name="T94" fmla="*/ 336 w 2984"/>
                <a:gd name="T95" fmla="*/ 1835 h 2983"/>
                <a:gd name="T96" fmla="*/ 294 w 2984"/>
                <a:gd name="T97" fmla="*/ 1633 h 2983"/>
                <a:gd name="T98" fmla="*/ 2682 w 2984"/>
                <a:gd name="T99" fmla="*/ 1685 h 2983"/>
                <a:gd name="T100" fmla="*/ 2614 w 2984"/>
                <a:gd name="T101" fmla="*/ 1929 h 2983"/>
                <a:gd name="T102" fmla="*/ 2500 w 2984"/>
                <a:gd name="T103" fmla="*/ 2151 h 2983"/>
                <a:gd name="T104" fmla="*/ 2344 w 2984"/>
                <a:gd name="T105" fmla="*/ 2343 h 2983"/>
                <a:gd name="T106" fmla="*/ 2152 w 2984"/>
                <a:gd name="T107" fmla="*/ 2499 h 2983"/>
                <a:gd name="T108" fmla="*/ 1930 w 2984"/>
                <a:gd name="T109" fmla="*/ 2613 h 2983"/>
                <a:gd name="T110" fmla="*/ 1686 w 2984"/>
                <a:gd name="T111" fmla="*/ 2681 h 2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984" h="2983">
                  <a:moveTo>
                    <a:pt x="1492" y="0"/>
                  </a:moveTo>
                  <a:lnTo>
                    <a:pt x="1492" y="0"/>
                  </a:lnTo>
                  <a:lnTo>
                    <a:pt x="1414" y="2"/>
                  </a:lnTo>
                  <a:lnTo>
                    <a:pt x="1338" y="8"/>
                  </a:lnTo>
                  <a:lnTo>
                    <a:pt x="1264" y="16"/>
                  </a:lnTo>
                  <a:lnTo>
                    <a:pt x="1190" y="30"/>
                  </a:lnTo>
                  <a:lnTo>
                    <a:pt x="1118" y="46"/>
                  </a:lnTo>
                  <a:lnTo>
                    <a:pt x="1048" y="66"/>
                  </a:lnTo>
                  <a:lnTo>
                    <a:pt x="978" y="90"/>
                  </a:lnTo>
                  <a:lnTo>
                    <a:pt x="910" y="118"/>
                  </a:lnTo>
                  <a:lnTo>
                    <a:pt x="844" y="148"/>
                  </a:lnTo>
                  <a:lnTo>
                    <a:pt x="780" y="180"/>
                  </a:lnTo>
                  <a:lnTo>
                    <a:pt x="718" y="216"/>
                  </a:lnTo>
                  <a:lnTo>
                    <a:pt x="658" y="254"/>
                  </a:lnTo>
                  <a:lnTo>
                    <a:pt x="600" y="296"/>
                  </a:lnTo>
                  <a:lnTo>
                    <a:pt x="542" y="340"/>
                  </a:lnTo>
                  <a:lnTo>
                    <a:pt x="488" y="388"/>
                  </a:lnTo>
                  <a:lnTo>
                    <a:pt x="436" y="438"/>
                  </a:lnTo>
                  <a:lnTo>
                    <a:pt x="388" y="490"/>
                  </a:lnTo>
                  <a:lnTo>
                    <a:pt x="340" y="544"/>
                  </a:lnTo>
                  <a:lnTo>
                    <a:pt x="296" y="600"/>
                  </a:lnTo>
                  <a:lnTo>
                    <a:pt x="254" y="658"/>
                  </a:lnTo>
                  <a:lnTo>
                    <a:pt x="216" y="718"/>
                  </a:lnTo>
                  <a:lnTo>
                    <a:pt x="180" y="782"/>
                  </a:lnTo>
                  <a:lnTo>
                    <a:pt x="146" y="846"/>
                  </a:lnTo>
                  <a:lnTo>
                    <a:pt x="116" y="912"/>
                  </a:lnTo>
                  <a:lnTo>
                    <a:pt x="90" y="980"/>
                  </a:lnTo>
                  <a:lnTo>
                    <a:pt x="66" y="1048"/>
                  </a:lnTo>
                  <a:lnTo>
                    <a:pt x="46" y="1120"/>
                  </a:lnTo>
                  <a:lnTo>
                    <a:pt x="30" y="1192"/>
                  </a:lnTo>
                  <a:lnTo>
                    <a:pt x="16" y="1264"/>
                  </a:lnTo>
                  <a:lnTo>
                    <a:pt x="6" y="1340"/>
                  </a:lnTo>
                  <a:lnTo>
                    <a:pt x="2" y="1416"/>
                  </a:lnTo>
                  <a:lnTo>
                    <a:pt x="0" y="1492"/>
                  </a:lnTo>
                  <a:lnTo>
                    <a:pt x="0" y="1492"/>
                  </a:lnTo>
                  <a:lnTo>
                    <a:pt x="2" y="1567"/>
                  </a:lnTo>
                  <a:lnTo>
                    <a:pt x="6" y="1643"/>
                  </a:lnTo>
                  <a:lnTo>
                    <a:pt x="16" y="1717"/>
                  </a:lnTo>
                  <a:lnTo>
                    <a:pt x="30" y="1791"/>
                  </a:lnTo>
                  <a:lnTo>
                    <a:pt x="46" y="1863"/>
                  </a:lnTo>
                  <a:lnTo>
                    <a:pt x="66" y="1933"/>
                  </a:lnTo>
                  <a:lnTo>
                    <a:pt x="90" y="2003"/>
                  </a:lnTo>
                  <a:lnTo>
                    <a:pt x="116" y="2071"/>
                  </a:lnTo>
                  <a:lnTo>
                    <a:pt x="146" y="2137"/>
                  </a:lnTo>
                  <a:lnTo>
                    <a:pt x="180" y="2201"/>
                  </a:lnTo>
                  <a:lnTo>
                    <a:pt x="216" y="2263"/>
                  </a:lnTo>
                  <a:lnTo>
                    <a:pt x="254" y="2325"/>
                  </a:lnTo>
                  <a:lnTo>
                    <a:pt x="296" y="2383"/>
                  </a:lnTo>
                  <a:lnTo>
                    <a:pt x="340" y="2439"/>
                  </a:lnTo>
                  <a:lnTo>
                    <a:pt x="388" y="2493"/>
                  </a:lnTo>
                  <a:lnTo>
                    <a:pt x="436" y="2545"/>
                  </a:lnTo>
                  <a:lnTo>
                    <a:pt x="488" y="2595"/>
                  </a:lnTo>
                  <a:lnTo>
                    <a:pt x="542" y="2641"/>
                  </a:lnTo>
                  <a:lnTo>
                    <a:pt x="600" y="2687"/>
                  </a:lnTo>
                  <a:lnTo>
                    <a:pt x="658" y="2727"/>
                  </a:lnTo>
                  <a:lnTo>
                    <a:pt x="718" y="2767"/>
                  </a:lnTo>
                  <a:lnTo>
                    <a:pt x="780" y="2803"/>
                  </a:lnTo>
                  <a:lnTo>
                    <a:pt x="844" y="2835"/>
                  </a:lnTo>
                  <a:lnTo>
                    <a:pt x="910" y="2865"/>
                  </a:lnTo>
                  <a:lnTo>
                    <a:pt x="978" y="2893"/>
                  </a:lnTo>
                  <a:lnTo>
                    <a:pt x="1048" y="2915"/>
                  </a:lnTo>
                  <a:lnTo>
                    <a:pt x="1118" y="2935"/>
                  </a:lnTo>
                  <a:lnTo>
                    <a:pt x="1190" y="2953"/>
                  </a:lnTo>
                  <a:lnTo>
                    <a:pt x="1264" y="2965"/>
                  </a:lnTo>
                  <a:lnTo>
                    <a:pt x="1338" y="2975"/>
                  </a:lnTo>
                  <a:lnTo>
                    <a:pt x="1414" y="2981"/>
                  </a:lnTo>
                  <a:lnTo>
                    <a:pt x="1492" y="2983"/>
                  </a:lnTo>
                  <a:lnTo>
                    <a:pt x="1492" y="2983"/>
                  </a:lnTo>
                  <a:lnTo>
                    <a:pt x="1568" y="2981"/>
                  </a:lnTo>
                  <a:lnTo>
                    <a:pt x="1644" y="2975"/>
                  </a:lnTo>
                  <a:lnTo>
                    <a:pt x="1718" y="2965"/>
                  </a:lnTo>
                  <a:lnTo>
                    <a:pt x="1792" y="2953"/>
                  </a:lnTo>
                  <a:lnTo>
                    <a:pt x="1864" y="2935"/>
                  </a:lnTo>
                  <a:lnTo>
                    <a:pt x="1934" y="2915"/>
                  </a:lnTo>
                  <a:lnTo>
                    <a:pt x="2004" y="2893"/>
                  </a:lnTo>
                  <a:lnTo>
                    <a:pt x="2072" y="2865"/>
                  </a:lnTo>
                  <a:lnTo>
                    <a:pt x="2138" y="2835"/>
                  </a:lnTo>
                  <a:lnTo>
                    <a:pt x="2202" y="2803"/>
                  </a:lnTo>
                  <a:lnTo>
                    <a:pt x="2264" y="2767"/>
                  </a:lnTo>
                  <a:lnTo>
                    <a:pt x="2324" y="2727"/>
                  </a:lnTo>
                  <a:lnTo>
                    <a:pt x="2384" y="2687"/>
                  </a:lnTo>
                  <a:lnTo>
                    <a:pt x="2440" y="2641"/>
                  </a:lnTo>
                  <a:lnTo>
                    <a:pt x="2494" y="2595"/>
                  </a:lnTo>
                  <a:lnTo>
                    <a:pt x="2546" y="2545"/>
                  </a:lnTo>
                  <a:lnTo>
                    <a:pt x="2596" y="2493"/>
                  </a:lnTo>
                  <a:lnTo>
                    <a:pt x="2642" y="2439"/>
                  </a:lnTo>
                  <a:lnTo>
                    <a:pt x="2686" y="2383"/>
                  </a:lnTo>
                  <a:lnTo>
                    <a:pt x="2728" y="2325"/>
                  </a:lnTo>
                  <a:lnTo>
                    <a:pt x="2766" y="2263"/>
                  </a:lnTo>
                  <a:lnTo>
                    <a:pt x="2802" y="2201"/>
                  </a:lnTo>
                  <a:lnTo>
                    <a:pt x="2836" y="2137"/>
                  </a:lnTo>
                  <a:lnTo>
                    <a:pt x="2866" y="2071"/>
                  </a:lnTo>
                  <a:lnTo>
                    <a:pt x="2892" y="2003"/>
                  </a:lnTo>
                  <a:lnTo>
                    <a:pt x="2916" y="1933"/>
                  </a:lnTo>
                  <a:lnTo>
                    <a:pt x="2936" y="1863"/>
                  </a:lnTo>
                  <a:lnTo>
                    <a:pt x="2952" y="1791"/>
                  </a:lnTo>
                  <a:lnTo>
                    <a:pt x="2966" y="1717"/>
                  </a:lnTo>
                  <a:lnTo>
                    <a:pt x="2976" y="1643"/>
                  </a:lnTo>
                  <a:lnTo>
                    <a:pt x="2982" y="1567"/>
                  </a:lnTo>
                  <a:lnTo>
                    <a:pt x="2984" y="1492"/>
                  </a:lnTo>
                  <a:lnTo>
                    <a:pt x="2984" y="1492"/>
                  </a:lnTo>
                  <a:lnTo>
                    <a:pt x="2982" y="1416"/>
                  </a:lnTo>
                  <a:lnTo>
                    <a:pt x="2976" y="1340"/>
                  </a:lnTo>
                  <a:lnTo>
                    <a:pt x="2966" y="1264"/>
                  </a:lnTo>
                  <a:lnTo>
                    <a:pt x="2952" y="1192"/>
                  </a:lnTo>
                  <a:lnTo>
                    <a:pt x="2936" y="1120"/>
                  </a:lnTo>
                  <a:lnTo>
                    <a:pt x="2916" y="1048"/>
                  </a:lnTo>
                  <a:lnTo>
                    <a:pt x="2892" y="980"/>
                  </a:lnTo>
                  <a:lnTo>
                    <a:pt x="2866" y="912"/>
                  </a:lnTo>
                  <a:lnTo>
                    <a:pt x="2836" y="846"/>
                  </a:lnTo>
                  <a:lnTo>
                    <a:pt x="2802" y="782"/>
                  </a:lnTo>
                  <a:lnTo>
                    <a:pt x="2766" y="718"/>
                  </a:lnTo>
                  <a:lnTo>
                    <a:pt x="2728" y="658"/>
                  </a:lnTo>
                  <a:lnTo>
                    <a:pt x="2686" y="600"/>
                  </a:lnTo>
                  <a:lnTo>
                    <a:pt x="2642" y="544"/>
                  </a:lnTo>
                  <a:lnTo>
                    <a:pt x="2596" y="490"/>
                  </a:lnTo>
                  <a:lnTo>
                    <a:pt x="2546" y="438"/>
                  </a:lnTo>
                  <a:lnTo>
                    <a:pt x="2494" y="388"/>
                  </a:lnTo>
                  <a:lnTo>
                    <a:pt x="2440" y="340"/>
                  </a:lnTo>
                  <a:lnTo>
                    <a:pt x="2384" y="296"/>
                  </a:lnTo>
                  <a:lnTo>
                    <a:pt x="2324" y="254"/>
                  </a:lnTo>
                  <a:lnTo>
                    <a:pt x="2264" y="216"/>
                  </a:lnTo>
                  <a:lnTo>
                    <a:pt x="2202" y="180"/>
                  </a:lnTo>
                  <a:lnTo>
                    <a:pt x="2138" y="148"/>
                  </a:lnTo>
                  <a:lnTo>
                    <a:pt x="2072" y="118"/>
                  </a:lnTo>
                  <a:lnTo>
                    <a:pt x="2004" y="90"/>
                  </a:lnTo>
                  <a:lnTo>
                    <a:pt x="1934" y="66"/>
                  </a:lnTo>
                  <a:lnTo>
                    <a:pt x="1864" y="46"/>
                  </a:lnTo>
                  <a:lnTo>
                    <a:pt x="1792" y="30"/>
                  </a:lnTo>
                  <a:lnTo>
                    <a:pt x="1718" y="16"/>
                  </a:lnTo>
                  <a:lnTo>
                    <a:pt x="1644" y="8"/>
                  </a:lnTo>
                  <a:lnTo>
                    <a:pt x="1568" y="2"/>
                  </a:lnTo>
                  <a:lnTo>
                    <a:pt x="1492" y="0"/>
                  </a:lnTo>
                  <a:lnTo>
                    <a:pt x="1492" y="0"/>
                  </a:lnTo>
                  <a:close/>
                  <a:moveTo>
                    <a:pt x="2688" y="1348"/>
                  </a:moveTo>
                  <a:lnTo>
                    <a:pt x="1634" y="1348"/>
                  </a:lnTo>
                  <a:lnTo>
                    <a:pt x="1634" y="294"/>
                  </a:lnTo>
                  <a:lnTo>
                    <a:pt x="1634" y="294"/>
                  </a:lnTo>
                  <a:lnTo>
                    <a:pt x="1686" y="302"/>
                  </a:lnTo>
                  <a:lnTo>
                    <a:pt x="1736" y="312"/>
                  </a:lnTo>
                  <a:lnTo>
                    <a:pt x="1786" y="322"/>
                  </a:lnTo>
                  <a:lnTo>
                    <a:pt x="1834" y="336"/>
                  </a:lnTo>
                  <a:lnTo>
                    <a:pt x="1884" y="352"/>
                  </a:lnTo>
                  <a:lnTo>
                    <a:pt x="1930" y="368"/>
                  </a:lnTo>
                  <a:lnTo>
                    <a:pt x="1976" y="388"/>
                  </a:lnTo>
                  <a:lnTo>
                    <a:pt x="2022" y="410"/>
                  </a:lnTo>
                  <a:lnTo>
                    <a:pt x="2066" y="432"/>
                  </a:lnTo>
                  <a:lnTo>
                    <a:pt x="2110" y="456"/>
                  </a:lnTo>
                  <a:lnTo>
                    <a:pt x="2152" y="484"/>
                  </a:lnTo>
                  <a:lnTo>
                    <a:pt x="2192" y="512"/>
                  </a:lnTo>
                  <a:lnTo>
                    <a:pt x="2232" y="542"/>
                  </a:lnTo>
                  <a:lnTo>
                    <a:pt x="2270" y="572"/>
                  </a:lnTo>
                  <a:lnTo>
                    <a:pt x="2308" y="606"/>
                  </a:lnTo>
                  <a:lnTo>
                    <a:pt x="2344" y="640"/>
                  </a:lnTo>
                  <a:lnTo>
                    <a:pt x="2378" y="676"/>
                  </a:lnTo>
                  <a:lnTo>
                    <a:pt x="2410" y="712"/>
                  </a:lnTo>
                  <a:lnTo>
                    <a:pt x="2442" y="750"/>
                  </a:lnTo>
                  <a:lnTo>
                    <a:pt x="2472" y="790"/>
                  </a:lnTo>
                  <a:lnTo>
                    <a:pt x="2500" y="832"/>
                  </a:lnTo>
                  <a:lnTo>
                    <a:pt x="2526" y="874"/>
                  </a:lnTo>
                  <a:lnTo>
                    <a:pt x="2550" y="916"/>
                  </a:lnTo>
                  <a:lnTo>
                    <a:pt x="2574" y="960"/>
                  </a:lnTo>
                  <a:lnTo>
                    <a:pt x="2594" y="1006"/>
                  </a:lnTo>
                  <a:lnTo>
                    <a:pt x="2614" y="1052"/>
                  </a:lnTo>
                  <a:lnTo>
                    <a:pt x="2632" y="1100"/>
                  </a:lnTo>
                  <a:lnTo>
                    <a:pt x="2648" y="1148"/>
                  </a:lnTo>
                  <a:lnTo>
                    <a:pt x="2660" y="1198"/>
                  </a:lnTo>
                  <a:lnTo>
                    <a:pt x="2672" y="1248"/>
                  </a:lnTo>
                  <a:lnTo>
                    <a:pt x="2682" y="1298"/>
                  </a:lnTo>
                  <a:lnTo>
                    <a:pt x="2688" y="1348"/>
                  </a:lnTo>
                  <a:lnTo>
                    <a:pt x="2688" y="1348"/>
                  </a:lnTo>
                  <a:close/>
                  <a:moveTo>
                    <a:pt x="1348" y="294"/>
                  </a:moveTo>
                  <a:lnTo>
                    <a:pt x="1348" y="1348"/>
                  </a:lnTo>
                  <a:lnTo>
                    <a:pt x="294" y="1348"/>
                  </a:lnTo>
                  <a:lnTo>
                    <a:pt x="294" y="1348"/>
                  </a:lnTo>
                  <a:lnTo>
                    <a:pt x="302" y="1298"/>
                  </a:lnTo>
                  <a:lnTo>
                    <a:pt x="310" y="1248"/>
                  </a:lnTo>
                  <a:lnTo>
                    <a:pt x="322" y="1198"/>
                  </a:lnTo>
                  <a:lnTo>
                    <a:pt x="336" y="1148"/>
                  </a:lnTo>
                  <a:lnTo>
                    <a:pt x="350" y="1100"/>
                  </a:lnTo>
                  <a:lnTo>
                    <a:pt x="368" y="1052"/>
                  </a:lnTo>
                  <a:lnTo>
                    <a:pt x="388" y="1006"/>
                  </a:lnTo>
                  <a:lnTo>
                    <a:pt x="408" y="960"/>
                  </a:lnTo>
                  <a:lnTo>
                    <a:pt x="432" y="916"/>
                  </a:lnTo>
                  <a:lnTo>
                    <a:pt x="456" y="874"/>
                  </a:lnTo>
                  <a:lnTo>
                    <a:pt x="482" y="832"/>
                  </a:lnTo>
                  <a:lnTo>
                    <a:pt x="510" y="790"/>
                  </a:lnTo>
                  <a:lnTo>
                    <a:pt x="540" y="750"/>
                  </a:lnTo>
                  <a:lnTo>
                    <a:pt x="572" y="712"/>
                  </a:lnTo>
                  <a:lnTo>
                    <a:pt x="604" y="676"/>
                  </a:lnTo>
                  <a:lnTo>
                    <a:pt x="638" y="640"/>
                  </a:lnTo>
                  <a:lnTo>
                    <a:pt x="674" y="606"/>
                  </a:lnTo>
                  <a:lnTo>
                    <a:pt x="712" y="572"/>
                  </a:lnTo>
                  <a:lnTo>
                    <a:pt x="750" y="542"/>
                  </a:lnTo>
                  <a:lnTo>
                    <a:pt x="790" y="512"/>
                  </a:lnTo>
                  <a:lnTo>
                    <a:pt x="830" y="484"/>
                  </a:lnTo>
                  <a:lnTo>
                    <a:pt x="872" y="456"/>
                  </a:lnTo>
                  <a:lnTo>
                    <a:pt x="916" y="432"/>
                  </a:lnTo>
                  <a:lnTo>
                    <a:pt x="960" y="410"/>
                  </a:lnTo>
                  <a:lnTo>
                    <a:pt x="1006" y="388"/>
                  </a:lnTo>
                  <a:lnTo>
                    <a:pt x="1052" y="368"/>
                  </a:lnTo>
                  <a:lnTo>
                    <a:pt x="1100" y="352"/>
                  </a:lnTo>
                  <a:lnTo>
                    <a:pt x="1148" y="336"/>
                  </a:lnTo>
                  <a:lnTo>
                    <a:pt x="1196" y="322"/>
                  </a:lnTo>
                  <a:lnTo>
                    <a:pt x="1246" y="312"/>
                  </a:lnTo>
                  <a:lnTo>
                    <a:pt x="1298" y="302"/>
                  </a:lnTo>
                  <a:lnTo>
                    <a:pt x="1348" y="294"/>
                  </a:lnTo>
                  <a:lnTo>
                    <a:pt x="1348" y="294"/>
                  </a:lnTo>
                  <a:close/>
                  <a:moveTo>
                    <a:pt x="294" y="1633"/>
                  </a:moveTo>
                  <a:lnTo>
                    <a:pt x="1348" y="1633"/>
                  </a:lnTo>
                  <a:lnTo>
                    <a:pt x="1348" y="2689"/>
                  </a:lnTo>
                  <a:lnTo>
                    <a:pt x="1348" y="2689"/>
                  </a:lnTo>
                  <a:lnTo>
                    <a:pt x="1298" y="2681"/>
                  </a:lnTo>
                  <a:lnTo>
                    <a:pt x="1246" y="2671"/>
                  </a:lnTo>
                  <a:lnTo>
                    <a:pt x="1196" y="2661"/>
                  </a:lnTo>
                  <a:lnTo>
                    <a:pt x="1148" y="2647"/>
                  </a:lnTo>
                  <a:lnTo>
                    <a:pt x="1100" y="2631"/>
                  </a:lnTo>
                  <a:lnTo>
                    <a:pt x="1052" y="2613"/>
                  </a:lnTo>
                  <a:lnTo>
                    <a:pt x="1006" y="2595"/>
                  </a:lnTo>
                  <a:lnTo>
                    <a:pt x="960" y="2573"/>
                  </a:lnTo>
                  <a:lnTo>
                    <a:pt x="916" y="2551"/>
                  </a:lnTo>
                  <a:lnTo>
                    <a:pt x="872" y="2525"/>
                  </a:lnTo>
                  <a:lnTo>
                    <a:pt x="830" y="2499"/>
                  </a:lnTo>
                  <a:lnTo>
                    <a:pt x="790" y="2471"/>
                  </a:lnTo>
                  <a:lnTo>
                    <a:pt x="750" y="2441"/>
                  </a:lnTo>
                  <a:lnTo>
                    <a:pt x="712" y="2411"/>
                  </a:lnTo>
                  <a:lnTo>
                    <a:pt x="674" y="2377"/>
                  </a:lnTo>
                  <a:lnTo>
                    <a:pt x="638" y="2343"/>
                  </a:lnTo>
                  <a:lnTo>
                    <a:pt x="604" y="2307"/>
                  </a:lnTo>
                  <a:lnTo>
                    <a:pt x="572" y="2271"/>
                  </a:lnTo>
                  <a:lnTo>
                    <a:pt x="540" y="2231"/>
                  </a:lnTo>
                  <a:lnTo>
                    <a:pt x="510" y="2193"/>
                  </a:lnTo>
                  <a:lnTo>
                    <a:pt x="482" y="2151"/>
                  </a:lnTo>
                  <a:lnTo>
                    <a:pt x="456" y="2109"/>
                  </a:lnTo>
                  <a:lnTo>
                    <a:pt x="432" y="2065"/>
                  </a:lnTo>
                  <a:lnTo>
                    <a:pt x="408" y="2021"/>
                  </a:lnTo>
                  <a:lnTo>
                    <a:pt x="388" y="1977"/>
                  </a:lnTo>
                  <a:lnTo>
                    <a:pt x="368" y="1929"/>
                  </a:lnTo>
                  <a:lnTo>
                    <a:pt x="350" y="1883"/>
                  </a:lnTo>
                  <a:lnTo>
                    <a:pt x="336" y="1835"/>
                  </a:lnTo>
                  <a:lnTo>
                    <a:pt x="322" y="1785"/>
                  </a:lnTo>
                  <a:lnTo>
                    <a:pt x="310" y="1735"/>
                  </a:lnTo>
                  <a:lnTo>
                    <a:pt x="302" y="1685"/>
                  </a:lnTo>
                  <a:lnTo>
                    <a:pt x="294" y="1633"/>
                  </a:lnTo>
                  <a:lnTo>
                    <a:pt x="294" y="1633"/>
                  </a:lnTo>
                  <a:close/>
                  <a:moveTo>
                    <a:pt x="1634" y="2689"/>
                  </a:moveTo>
                  <a:lnTo>
                    <a:pt x="1634" y="1633"/>
                  </a:lnTo>
                  <a:lnTo>
                    <a:pt x="2688" y="1633"/>
                  </a:lnTo>
                  <a:lnTo>
                    <a:pt x="2688" y="1633"/>
                  </a:lnTo>
                  <a:lnTo>
                    <a:pt x="2682" y="1685"/>
                  </a:lnTo>
                  <a:lnTo>
                    <a:pt x="2672" y="1735"/>
                  </a:lnTo>
                  <a:lnTo>
                    <a:pt x="2660" y="1785"/>
                  </a:lnTo>
                  <a:lnTo>
                    <a:pt x="2648" y="1835"/>
                  </a:lnTo>
                  <a:lnTo>
                    <a:pt x="2632" y="1883"/>
                  </a:lnTo>
                  <a:lnTo>
                    <a:pt x="2614" y="1929"/>
                  </a:lnTo>
                  <a:lnTo>
                    <a:pt x="2594" y="1977"/>
                  </a:lnTo>
                  <a:lnTo>
                    <a:pt x="2574" y="2021"/>
                  </a:lnTo>
                  <a:lnTo>
                    <a:pt x="2550" y="2065"/>
                  </a:lnTo>
                  <a:lnTo>
                    <a:pt x="2526" y="2109"/>
                  </a:lnTo>
                  <a:lnTo>
                    <a:pt x="2500" y="2151"/>
                  </a:lnTo>
                  <a:lnTo>
                    <a:pt x="2472" y="2193"/>
                  </a:lnTo>
                  <a:lnTo>
                    <a:pt x="2442" y="2231"/>
                  </a:lnTo>
                  <a:lnTo>
                    <a:pt x="2410" y="2271"/>
                  </a:lnTo>
                  <a:lnTo>
                    <a:pt x="2378" y="2307"/>
                  </a:lnTo>
                  <a:lnTo>
                    <a:pt x="2344" y="2343"/>
                  </a:lnTo>
                  <a:lnTo>
                    <a:pt x="2308" y="2377"/>
                  </a:lnTo>
                  <a:lnTo>
                    <a:pt x="2270" y="2411"/>
                  </a:lnTo>
                  <a:lnTo>
                    <a:pt x="2232" y="2441"/>
                  </a:lnTo>
                  <a:lnTo>
                    <a:pt x="2192" y="2471"/>
                  </a:lnTo>
                  <a:lnTo>
                    <a:pt x="2152" y="2499"/>
                  </a:lnTo>
                  <a:lnTo>
                    <a:pt x="2110" y="2525"/>
                  </a:lnTo>
                  <a:lnTo>
                    <a:pt x="2066" y="2551"/>
                  </a:lnTo>
                  <a:lnTo>
                    <a:pt x="2022" y="2573"/>
                  </a:lnTo>
                  <a:lnTo>
                    <a:pt x="1976" y="2595"/>
                  </a:lnTo>
                  <a:lnTo>
                    <a:pt x="1930" y="2613"/>
                  </a:lnTo>
                  <a:lnTo>
                    <a:pt x="1884" y="2631"/>
                  </a:lnTo>
                  <a:lnTo>
                    <a:pt x="1834" y="2647"/>
                  </a:lnTo>
                  <a:lnTo>
                    <a:pt x="1786" y="2661"/>
                  </a:lnTo>
                  <a:lnTo>
                    <a:pt x="1736" y="2671"/>
                  </a:lnTo>
                  <a:lnTo>
                    <a:pt x="1686" y="2681"/>
                  </a:lnTo>
                  <a:lnTo>
                    <a:pt x="1634" y="2689"/>
                  </a:lnTo>
                  <a:lnTo>
                    <a:pt x="1634" y="26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grpSp>
      <p:grpSp>
        <p:nvGrpSpPr>
          <p:cNvPr id="19" name="Group 104"/>
          <p:cNvGrpSpPr>
            <a:grpSpLocks noChangeAspect="1"/>
          </p:cNvGrpSpPr>
          <p:nvPr/>
        </p:nvGrpSpPr>
        <p:grpSpPr bwMode="auto">
          <a:xfrm>
            <a:off x="1232461" y="1815782"/>
            <a:ext cx="522000" cy="521922"/>
            <a:chOff x="986" y="0"/>
            <a:chExt cx="6700" cy="6699"/>
          </a:xfrm>
          <a:solidFill>
            <a:schemeClr val="accent1"/>
          </a:solidFill>
        </p:grpSpPr>
        <p:sp>
          <p:nvSpPr>
            <p:cNvPr id="20" name="Freeform 105"/>
            <p:cNvSpPr>
              <a:spLocks noEditPoints="1"/>
            </p:cNvSpPr>
            <p:nvPr/>
          </p:nvSpPr>
          <p:spPr bwMode="auto">
            <a:xfrm>
              <a:off x="986" y="0"/>
              <a:ext cx="6700" cy="6699"/>
            </a:xfrm>
            <a:custGeom>
              <a:avLst/>
              <a:gdLst>
                <a:gd name="T0" fmla="*/ 6700 w 6700"/>
                <a:gd name="T1" fmla="*/ 6699 h 6699"/>
                <a:gd name="T2" fmla="*/ 286 w 6700"/>
                <a:gd name="T3" fmla="*/ 6169 h 6699"/>
                <a:gd name="T4" fmla="*/ 1997 w 6700"/>
                <a:gd name="T5" fmla="*/ 4459 h 6699"/>
                <a:gd name="T6" fmla="*/ 2053 w 6700"/>
                <a:gd name="T7" fmla="*/ 4421 h 6699"/>
                <a:gd name="T8" fmla="*/ 2119 w 6700"/>
                <a:gd name="T9" fmla="*/ 4409 h 6699"/>
                <a:gd name="T10" fmla="*/ 3693 w 6700"/>
                <a:gd name="T11" fmla="*/ 4413 h 6699"/>
                <a:gd name="T12" fmla="*/ 3755 w 6700"/>
                <a:gd name="T13" fmla="*/ 4439 h 6699"/>
                <a:gd name="T14" fmla="*/ 3801 w 6700"/>
                <a:gd name="T15" fmla="*/ 4485 h 6699"/>
                <a:gd name="T16" fmla="*/ 3827 w 6700"/>
                <a:gd name="T17" fmla="*/ 4547 h 6699"/>
                <a:gd name="T18" fmla="*/ 3829 w 6700"/>
                <a:gd name="T19" fmla="*/ 4599 h 6699"/>
                <a:gd name="T20" fmla="*/ 3809 w 6700"/>
                <a:gd name="T21" fmla="*/ 4665 h 6699"/>
                <a:gd name="T22" fmla="*/ 3767 w 6700"/>
                <a:gd name="T23" fmla="*/ 4715 h 6699"/>
                <a:gd name="T24" fmla="*/ 3709 w 6700"/>
                <a:gd name="T25" fmla="*/ 4747 h 6699"/>
                <a:gd name="T26" fmla="*/ 2251 w 6700"/>
                <a:gd name="T27" fmla="*/ 4755 h 6699"/>
                <a:gd name="T28" fmla="*/ 3709 w 6700"/>
                <a:gd name="T29" fmla="*/ 5039 h 6699"/>
                <a:gd name="T30" fmla="*/ 3905 w 6700"/>
                <a:gd name="T31" fmla="*/ 5003 h 6699"/>
                <a:gd name="T32" fmla="*/ 4039 w 6700"/>
                <a:gd name="T33" fmla="*/ 4951 h 6699"/>
                <a:gd name="T34" fmla="*/ 4149 w 6700"/>
                <a:gd name="T35" fmla="*/ 4873 h 6699"/>
                <a:gd name="T36" fmla="*/ 5452 w 6700"/>
                <a:gd name="T37" fmla="*/ 3575 h 6699"/>
                <a:gd name="T38" fmla="*/ 5518 w 6700"/>
                <a:gd name="T39" fmla="*/ 3545 h 6699"/>
                <a:gd name="T40" fmla="*/ 5584 w 6700"/>
                <a:gd name="T41" fmla="*/ 3539 h 6699"/>
                <a:gd name="T42" fmla="*/ 5648 w 6700"/>
                <a:gd name="T43" fmla="*/ 3559 h 6699"/>
                <a:gd name="T44" fmla="*/ 5688 w 6700"/>
                <a:gd name="T45" fmla="*/ 3591 h 6699"/>
                <a:gd name="T46" fmla="*/ 5724 w 6700"/>
                <a:gd name="T47" fmla="*/ 3651 h 6699"/>
                <a:gd name="T48" fmla="*/ 5732 w 6700"/>
                <a:gd name="T49" fmla="*/ 3703 h 6699"/>
                <a:gd name="T50" fmla="*/ 5720 w 6700"/>
                <a:gd name="T51" fmla="*/ 3773 h 6699"/>
                <a:gd name="T52" fmla="*/ 5682 w 6700"/>
                <a:gd name="T53" fmla="*/ 3831 h 6699"/>
                <a:gd name="T54" fmla="*/ 4005 w 6700"/>
                <a:gd name="T55" fmla="*/ 5503 h 6699"/>
                <a:gd name="T56" fmla="*/ 3941 w 6700"/>
                <a:gd name="T57" fmla="*/ 5529 h 6699"/>
                <a:gd name="T58" fmla="*/ 1536 w 6700"/>
                <a:gd name="T59" fmla="*/ 6413 h 6699"/>
                <a:gd name="T60" fmla="*/ 2537 w 6700"/>
                <a:gd name="T61" fmla="*/ 5817 h 6699"/>
                <a:gd name="T62" fmla="*/ 3999 w 6700"/>
                <a:gd name="T63" fmla="*/ 5809 h 6699"/>
                <a:gd name="T64" fmla="*/ 4163 w 6700"/>
                <a:gd name="T65" fmla="*/ 5741 h 6699"/>
                <a:gd name="T66" fmla="*/ 5884 w 6700"/>
                <a:gd name="T67" fmla="*/ 4033 h 6699"/>
                <a:gd name="T68" fmla="*/ 5966 w 6700"/>
                <a:gd name="T69" fmla="*/ 3921 h 6699"/>
                <a:gd name="T70" fmla="*/ 6016 w 6700"/>
                <a:gd name="T71" fmla="*/ 3743 h 6699"/>
                <a:gd name="T72" fmla="*/ 6014 w 6700"/>
                <a:gd name="T73" fmla="*/ 3649 h 6699"/>
                <a:gd name="T74" fmla="*/ 5956 w 6700"/>
                <a:gd name="T75" fmla="*/ 3475 h 6699"/>
                <a:gd name="T76" fmla="*/ 5866 w 6700"/>
                <a:gd name="T77" fmla="*/ 3367 h 6699"/>
                <a:gd name="T78" fmla="*/ 5714 w 6700"/>
                <a:gd name="T79" fmla="*/ 3276 h 6699"/>
                <a:gd name="T80" fmla="*/ 5544 w 6700"/>
                <a:gd name="T81" fmla="*/ 3252 h 6699"/>
                <a:gd name="T82" fmla="*/ 5374 w 6700"/>
                <a:gd name="T83" fmla="*/ 3292 h 6699"/>
                <a:gd name="T84" fmla="*/ 5222 w 6700"/>
                <a:gd name="T85" fmla="*/ 3397 h 6699"/>
                <a:gd name="T86" fmla="*/ 4089 w 6700"/>
                <a:gd name="T87" fmla="*/ 4429 h 6699"/>
                <a:gd name="T88" fmla="*/ 4011 w 6700"/>
                <a:gd name="T89" fmla="*/ 4291 h 6699"/>
                <a:gd name="T90" fmla="*/ 3891 w 6700"/>
                <a:gd name="T91" fmla="*/ 4187 h 6699"/>
                <a:gd name="T92" fmla="*/ 3741 w 6700"/>
                <a:gd name="T93" fmla="*/ 4131 h 6699"/>
                <a:gd name="T94" fmla="*/ 2119 w 6700"/>
                <a:gd name="T95" fmla="*/ 4123 h 6699"/>
                <a:gd name="T96" fmla="*/ 1943 w 6700"/>
                <a:gd name="T97" fmla="*/ 4157 h 6699"/>
                <a:gd name="T98" fmla="*/ 1795 w 6700"/>
                <a:gd name="T99" fmla="*/ 4257 h 6699"/>
                <a:gd name="T100" fmla="*/ 286 w 6700"/>
                <a:gd name="T101" fmla="*/ 286 h 66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700" h="6699">
                  <a:moveTo>
                    <a:pt x="6700" y="0"/>
                  </a:moveTo>
                  <a:lnTo>
                    <a:pt x="0" y="0"/>
                  </a:lnTo>
                  <a:lnTo>
                    <a:pt x="0" y="6699"/>
                  </a:lnTo>
                  <a:lnTo>
                    <a:pt x="6700" y="6699"/>
                  </a:lnTo>
                  <a:lnTo>
                    <a:pt x="6700" y="6699"/>
                  </a:lnTo>
                  <a:lnTo>
                    <a:pt x="6700" y="0"/>
                  </a:lnTo>
                  <a:lnTo>
                    <a:pt x="6700" y="0"/>
                  </a:lnTo>
                  <a:close/>
                  <a:moveTo>
                    <a:pt x="286" y="6169"/>
                  </a:moveTo>
                  <a:lnTo>
                    <a:pt x="1330" y="5125"/>
                  </a:lnTo>
                  <a:lnTo>
                    <a:pt x="1330" y="5125"/>
                  </a:lnTo>
                  <a:lnTo>
                    <a:pt x="1997" y="4459"/>
                  </a:lnTo>
                  <a:lnTo>
                    <a:pt x="1997" y="4459"/>
                  </a:lnTo>
                  <a:lnTo>
                    <a:pt x="2009" y="4447"/>
                  </a:lnTo>
                  <a:lnTo>
                    <a:pt x="2023" y="4437"/>
                  </a:lnTo>
                  <a:lnTo>
                    <a:pt x="2037" y="4429"/>
                  </a:lnTo>
                  <a:lnTo>
                    <a:pt x="2053" y="4421"/>
                  </a:lnTo>
                  <a:lnTo>
                    <a:pt x="2069" y="4417"/>
                  </a:lnTo>
                  <a:lnTo>
                    <a:pt x="2085" y="4411"/>
                  </a:lnTo>
                  <a:lnTo>
                    <a:pt x="2103" y="4409"/>
                  </a:lnTo>
                  <a:lnTo>
                    <a:pt x="2119" y="4409"/>
                  </a:lnTo>
                  <a:lnTo>
                    <a:pt x="3657" y="4409"/>
                  </a:lnTo>
                  <a:lnTo>
                    <a:pt x="3657" y="4409"/>
                  </a:lnTo>
                  <a:lnTo>
                    <a:pt x="3675" y="4409"/>
                  </a:lnTo>
                  <a:lnTo>
                    <a:pt x="3693" y="4413"/>
                  </a:lnTo>
                  <a:lnTo>
                    <a:pt x="3709" y="4417"/>
                  </a:lnTo>
                  <a:lnTo>
                    <a:pt x="3725" y="4423"/>
                  </a:lnTo>
                  <a:lnTo>
                    <a:pt x="3739" y="4429"/>
                  </a:lnTo>
                  <a:lnTo>
                    <a:pt x="3755" y="4439"/>
                  </a:lnTo>
                  <a:lnTo>
                    <a:pt x="3767" y="4449"/>
                  </a:lnTo>
                  <a:lnTo>
                    <a:pt x="3779" y="4459"/>
                  </a:lnTo>
                  <a:lnTo>
                    <a:pt x="3791" y="4471"/>
                  </a:lnTo>
                  <a:lnTo>
                    <a:pt x="3801" y="4485"/>
                  </a:lnTo>
                  <a:lnTo>
                    <a:pt x="3809" y="4499"/>
                  </a:lnTo>
                  <a:lnTo>
                    <a:pt x="3817" y="4515"/>
                  </a:lnTo>
                  <a:lnTo>
                    <a:pt x="3823" y="4531"/>
                  </a:lnTo>
                  <a:lnTo>
                    <a:pt x="3827" y="4547"/>
                  </a:lnTo>
                  <a:lnTo>
                    <a:pt x="3829" y="4565"/>
                  </a:lnTo>
                  <a:lnTo>
                    <a:pt x="3831" y="4581"/>
                  </a:lnTo>
                  <a:lnTo>
                    <a:pt x="3831" y="4581"/>
                  </a:lnTo>
                  <a:lnTo>
                    <a:pt x="3829" y="4599"/>
                  </a:lnTo>
                  <a:lnTo>
                    <a:pt x="3827" y="4617"/>
                  </a:lnTo>
                  <a:lnTo>
                    <a:pt x="3823" y="4633"/>
                  </a:lnTo>
                  <a:lnTo>
                    <a:pt x="3817" y="4649"/>
                  </a:lnTo>
                  <a:lnTo>
                    <a:pt x="3809" y="4665"/>
                  </a:lnTo>
                  <a:lnTo>
                    <a:pt x="3801" y="4679"/>
                  </a:lnTo>
                  <a:lnTo>
                    <a:pt x="3791" y="4693"/>
                  </a:lnTo>
                  <a:lnTo>
                    <a:pt x="3779" y="4705"/>
                  </a:lnTo>
                  <a:lnTo>
                    <a:pt x="3767" y="4715"/>
                  </a:lnTo>
                  <a:lnTo>
                    <a:pt x="3755" y="4725"/>
                  </a:lnTo>
                  <a:lnTo>
                    <a:pt x="3739" y="4735"/>
                  </a:lnTo>
                  <a:lnTo>
                    <a:pt x="3725" y="4741"/>
                  </a:lnTo>
                  <a:lnTo>
                    <a:pt x="3709" y="4747"/>
                  </a:lnTo>
                  <a:lnTo>
                    <a:pt x="3693" y="4751"/>
                  </a:lnTo>
                  <a:lnTo>
                    <a:pt x="3675" y="4755"/>
                  </a:lnTo>
                  <a:lnTo>
                    <a:pt x="3657" y="4755"/>
                  </a:lnTo>
                  <a:lnTo>
                    <a:pt x="2251" y="4755"/>
                  </a:lnTo>
                  <a:lnTo>
                    <a:pt x="2251" y="5041"/>
                  </a:lnTo>
                  <a:lnTo>
                    <a:pt x="3657" y="5041"/>
                  </a:lnTo>
                  <a:lnTo>
                    <a:pt x="3657" y="5041"/>
                  </a:lnTo>
                  <a:lnTo>
                    <a:pt x="3709" y="5039"/>
                  </a:lnTo>
                  <a:lnTo>
                    <a:pt x="3769" y="5031"/>
                  </a:lnTo>
                  <a:lnTo>
                    <a:pt x="3835" y="5019"/>
                  </a:lnTo>
                  <a:lnTo>
                    <a:pt x="3869" y="5011"/>
                  </a:lnTo>
                  <a:lnTo>
                    <a:pt x="3905" y="5003"/>
                  </a:lnTo>
                  <a:lnTo>
                    <a:pt x="3939" y="4991"/>
                  </a:lnTo>
                  <a:lnTo>
                    <a:pt x="3973" y="4979"/>
                  </a:lnTo>
                  <a:lnTo>
                    <a:pt x="4005" y="4965"/>
                  </a:lnTo>
                  <a:lnTo>
                    <a:pt x="4039" y="4951"/>
                  </a:lnTo>
                  <a:lnTo>
                    <a:pt x="4069" y="4933"/>
                  </a:lnTo>
                  <a:lnTo>
                    <a:pt x="4097" y="4915"/>
                  </a:lnTo>
                  <a:lnTo>
                    <a:pt x="4125" y="4895"/>
                  </a:lnTo>
                  <a:lnTo>
                    <a:pt x="4149" y="4873"/>
                  </a:lnTo>
                  <a:lnTo>
                    <a:pt x="5424" y="3599"/>
                  </a:lnTo>
                  <a:lnTo>
                    <a:pt x="5424" y="3599"/>
                  </a:lnTo>
                  <a:lnTo>
                    <a:pt x="5438" y="3585"/>
                  </a:lnTo>
                  <a:lnTo>
                    <a:pt x="5452" y="3575"/>
                  </a:lnTo>
                  <a:lnTo>
                    <a:pt x="5468" y="3565"/>
                  </a:lnTo>
                  <a:lnTo>
                    <a:pt x="5484" y="3557"/>
                  </a:lnTo>
                  <a:lnTo>
                    <a:pt x="5500" y="3551"/>
                  </a:lnTo>
                  <a:lnTo>
                    <a:pt x="5518" y="3545"/>
                  </a:lnTo>
                  <a:lnTo>
                    <a:pt x="5534" y="3541"/>
                  </a:lnTo>
                  <a:lnTo>
                    <a:pt x="5552" y="3539"/>
                  </a:lnTo>
                  <a:lnTo>
                    <a:pt x="5568" y="3539"/>
                  </a:lnTo>
                  <a:lnTo>
                    <a:pt x="5584" y="3539"/>
                  </a:lnTo>
                  <a:lnTo>
                    <a:pt x="5602" y="3543"/>
                  </a:lnTo>
                  <a:lnTo>
                    <a:pt x="5618" y="3547"/>
                  </a:lnTo>
                  <a:lnTo>
                    <a:pt x="5634" y="3553"/>
                  </a:lnTo>
                  <a:lnTo>
                    <a:pt x="5648" y="3559"/>
                  </a:lnTo>
                  <a:lnTo>
                    <a:pt x="5662" y="3569"/>
                  </a:lnTo>
                  <a:lnTo>
                    <a:pt x="5676" y="3579"/>
                  </a:lnTo>
                  <a:lnTo>
                    <a:pt x="5676" y="3579"/>
                  </a:lnTo>
                  <a:lnTo>
                    <a:pt x="5688" y="3591"/>
                  </a:lnTo>
                  <a:lnTo>
                    <a:pt x="5700" y="3605"/>
                  </a:lnTo>
                  <a:lnTo>
                    <a:pt x="5708" y="3619"/>
                  </a:lnTo>
                  <a:lnTo>
                    <a:pt x="5716" y="3635"/>
                  </a:lnTo>
                  <a:lnTo>
                    <a:pt x="5724" y="3651"/>
                  </a:lnTo>
                  <a:lnTo>
                    <a:pt x="5728" y="3669"/>
                  </a:lnTo>
                  <a:lnTo>
                    <a:pt x="5732" y="3685"/>
                  </a:lnTo>
                  <a:lnTo>
                    <a:pt x="5732" y="3703"/>
                  </a:lnTo>
                  <a:lnTo>
                    <a:pt x="5732" y="3703"/>
                  </a:lnTo>
                  <a:lnTo>
                    <a:pt x="5732" y="3721"/>
                  </a:lnTo>
                  <a:lnTo>
                    <a:pt x="5730" y="3739"/>
                  </a:lnTo>
                  <a:lnTo>
                    <a:pt x="5726" y="3755"/>
                  </a:lnTo>
                  <a:lnTo>
                    <a:pt x="5720" y="3773"/>
                  </a:lnTo>
                  <a:lnTo>
                    <a:pt x="5714" y="3789"/>
                  </a:lnTo>
                  <a:lnTo>
                    <a:pt x="5704" y="3803"/>
                  </a:lnTo>
                  <a:lnTo>
                    <a:pt x="5694" y="3817"/>
                  </a:lnTo>
                  <a:lnTo>
                    <a:pt x="5682" y="3831"/>
                  </a:lnTo>
                  <a:lnTo>
                    <a:pt x="4031" y="5481"/>
                  </a:lnTo>
                  <a:lnTo>
                    <a:pt x="4031" y="5481"/>
                  </a:lnTo>
                  <a:lnTo>
                    <a:pt x="4017" y="5493"/>
                  </a:lnTo>
                  <a:lnTo>
                    <a:pt x="4005" y="5503"/>
                  </a:lnTo>
                  <a:lnTo>
                    <a:pt x="3989" y="5511"/>
                  </a:lnTo>
                  <a:lnTo>
                    <a:pt x="3975" y="5519"/>
                  </a:lnTo>
                  <a:lnTo>
                    <a:pt x="3959" y="5525"/>
                  </a:lnTo>
                  <a:lnTo>
                    <a:pt x="3941" y="5529"/>
                  </a:lnTo>
                  <a:lnTo>
                    <a:pt x="3925" y="5531"/>
                  </a:lnTo>
                  <a:lnTo>
                    <a:pt x="3907" y="5531"/>
                  </a:lnTo>
                  <a:lnTo>
                    <a:pt x="2419" y="5531"/>
                  </a:lnTo>
                  <a:lnTo>
                    <a:pt x="1536" y="6413"/>
                  </a:lnTo>
                  <a:lnTo>
                    <a:pt x="286" y="6413"/>
                  </a:lnTo>
                  <a:lnTo>
                    <a:pt x="286" y="6169"/>
                  </a:lnTo>
                  <a:close/>
                  <a:moveTo>
                    <a:pt x="1941" y="6413"/>
                  </a:moveTo>
                  <a:lnTo>
                    <a:pt x="2537" y="5817"/>
                  </a:lnTo>
                  <a:lnTo>
                    <a:pt x="3907" y="5817"/>
                  </a:lnTo>
                  <a:lnTo>
                    <a:pt x="3907" y="5817"/>
                  </a:lnTo>
                  <a:lnTo>
                    <a:pt x="3953" y="5815"/>
                  </a:lnTo>
                  <a:lnTo>
                    <a:pt x="3999" y="5809"/>
                  </a:lnTo>
                  <a:lnTo>
                    <a:pt x="4041" y="5797"/>
                  </a:lnTo>
                  <a:lnTo>
                    <a:pt x="4083" y="5783"/>
                  </a:lnTo>
                  <a:lnTo>
                    <a:pt x="4125" y="5763"/>
                  </a:lnTo>
                  <a:lnTo>
                    <a:pt x="4163" y="5741"/>
                  </a:lnTo>
                  <a:lnTo>
                    <a:pt x="4199" y="5713"/>
                  </a:lnTo>
                  <a:lnTo>
                    <a:pt x="4233" y="5683"/>
                  </a:lnTo>
                  <a:lnTo>
                    <a:pt x="5884" y="4033"/>
                  </a:lnTo>
                  <a:lnTo>
                    <a:pt x="5884" y="4033"/>
                  </a:lnTo>
                  <a:lnTo>
                    <a:pt x="5900" y="4015"/>
                  </a:lnTo>
                  <a:lnTo>
                    <a:pt x="5916" y="3997"/>
                  </a:lnTo>
                  <a:lnTo>
                    <a:pt x="5942" y="3961"/>
                  </a:lnTo>
                  <a:lnTo>
                    <a:pt x="5966" y="3921"/>
                  </a:lnTo>
                  <a:lnTo>
                    <a:pt x="5986" y="3879"/>
                  </a:lnTo>
                  <a:lnTo>
                    <a:pt x="6000" y="3835"/>
                  </a:lnTo>
                  <a:lnTo>
                    <a:pt x="6012" y="3789"/>
                  </a:lnTo>
                  <a:lnTo>
                    <a:pt x="6016" y="3743"/>
                  </a:lnTo>
                  <a:lnTo>
                    <a:pt x="6018" y="3719"/>
                  </a:lnTo>
                  <a:lnTo>
                    <a:pt x="6018" y="3697"/>
                  </a:lnTo>
                  <a:lnTo>
                    <a:pt x="6018" y="3697"/>
                  </a:lnTo>
                  <a:lnTo>
                    <a:pt x="6014" y="3649"/>
                  </a:lnTo>
                  <a:lnTo>
                    <a:pt x="6006" y="3603"/>
                  </a:lnTo>
                  <a:lnTo>
                    <a:pt x="5994" y="3559"/>
                  </a:lnTo>
                  <a:lnTo>
                    <a:pt x="5976" y="3515"/>
                  </a:lnTo>
                  <a:lnTo>
                    <a:pt x="5956" y="3475"/>
                  </a:lnTo>
                  <a:lnTo>
                    <a:pt x="5930" y="3437"/>
                  </a:lnTo>
                  <a:lnTo>
                    <a:pt x="5900" y="3401"/>
                  </a:lnTo>
                  <a:lnTo>
                    <a:pt x="5866" y="3367"/>
                  </a:lnTo>
                  <a:lnTo>
                    <a:pt x="5866" y="3367"/>
                  </a:lnTo>
                  <a:lnTo>
                    <a:pt x="5832" y="3338"/>
                  </a:lnTo>
                  <a:lnTo>
                    <a:pt x="5794" y="3312"/>
                  </a:lnTo>
                  <a:lnTo>
                    <a:pt x="5754" y="3292"/>
                  </a:lnTo>
                  <a:lnTo>
                    <a:pt x="5714" y="3276"/>
                  </a:lnTo>
                  <a:lnTo>
                    <a:pt x="5672" y="3264"/>
                  </a:lnTo>
                  <a:lnTo>
                    <a:pt x="5630" y="3256"/>
                  </a:lnTo>
                  <a:lnTo>
                    <a:pt x="5588" y="3252"/>
                  </a:lnTo>
                  <a:lnTo>
                    <a:pt x="5544" y="3252"/>
                  </a:lnTo>
                  <a:lnTo>
                    <a:pt x="5500" y="3256"/>
                  </a:lnTo>
                  <a:lnTo>
                    <a:pt x="5458" y="3264"/>
                  </a:lnTo>
                  <a:lnTo>
                    <a:pt x="5414" y="3276"/>
                  </a:lnTo>
                  <a:lnTo>
                    <a:pt x="5374" y="3292"/>
                  </a:lnTo>
                  <a:lnTo>
                    <a:pt x="5332" y="3312"/>
                  </a:lnTo>
                  <a:lnTo>
                    <a:pt x="5294" y="3336"/>
                  </a:lnTo>
                  <a:lnTo>
                    <a:pt x="5258" y="3365"/>
                  </a:lnTo>
                  <a:lnTo>
                    <a:pt x="5222" y="3397"/>
                  </a:lnTo>
                  <a:lnTo>
                    <a:pt x="4109" y="4507"/>
                  </a:lnTo>
                  <a:lnTo>
                    <a:pt x="4109" y="4507"/>
                  </a:lnTo>
                  <a:lnTo>
                    <a:pt x="4101" y="4467"/>
                  </a:lnTo>
                  <a:lnTo>
                    <a:pt x="4089" y="4429"/>
                  </a:lnTo>
                  <a:lnTo>
                    <a:pt x="4075" y="4391"/>
                  </a:lnTo>
                  <a:lnTo>
                    <a:pt x="4055" y="4355"/>
                  </a:lnTo>
                  <a:lnTo>
                    <a:pt x="4035" y="4323"/>
                  </a:lnTo>
                  <a:lnTo>
                    <a:pt x="4011" y="4291"/>
                  </a:lnTo>
                  <a:lnTo>
                    <a:pt x="3985" y="4261"/>
                  </a:lnTo>
                  <a:lnTo>
                    <a:pt x="3955" y="4233"/>
                  </a:lnTo>
                  <a:lnTo>
                    <a:pt x="3925" y="4209"/>
                  </a:lnTo>
                  <a:lnTo>
                    <a:pt x="3891" y="4187"/>
                  </a:lnTo>
                  <a:lnTo>
                    <a:pt x="3855" y="4169"/>
                  </a:lnTo>
                  <a:lnTo>
                    <a:pt x="3819" y="4153"/>
                  </a:lnTo>
                  <a:lnTo>
                    <a:pt x="3781" y="4139"/>
                  </a:lnTo>
                  <a:lnTo>
                    <a:pt x="3741" y="4131"/>
                  </a:lnTo>
                  <a:lnTo>
                    <a:pt x="3699" y="4125"/>
                  </a:lnTo>
                  <a:lnTo>
                    <a:pt x="3657" y="4123"/>
                  </a:lnTo>
                  <a:lnTo>
                    <a:pt x="2119" y="4123"/>
                  </a:lnTo>
                  <a:lnTo>
                    <a:pt x="2119" y="4123"/>
                  </a:lnTo>
                  <a:lnTo>
                    <a:pt x="2073" y="4125"/>
                  </a:lnTo>
                  <a:lnTo>
                    <a:pt x="2029" y="4131"/>
                  </a:lnTo>
                  <a:lnTo>
                    <a:pt x="1985" y="4143"/>
                  </a:lnTo>
                  <a:lnTo>
                    <a:pt x="1943" y="4157"/>
                  </a:lnTo>
                  <a:lnTo>
                    <a:pt x="1903" y="4177"/>
                  </a:lnTo>
                  <a:lnTo>
                    <a:pt x="1865" y="4199"/>
                  </a:lnTo>
                  <a:lnTo>
                    <a:pt x="1829" y="4227"/>
                  </a:lnTo>
                  <a:lnTo>
                    <a:pt x="1795" y="4257"/>
                  </a:lnTo>
                  <a:lnTo>
                    <a:pt x="1162" y="4889"/>
                  </a:lnTo>
                  <a:lnTo>
                    <a:pt x="1162" y="4889"/>
                  </a:lnTo>
                  <a:lnTo>
                    <a:pt x="286" y="5765"/>
                  </a:lnTo>
                  <a:lnTo>
                    <a:pt x="286" y="286"/>
                  </a:lnTo>
                  <a:lnTo>
                    <a:pt x="6416" y="286"/>
                  </a:lnTo>
                  <a:lnTo>
                    <a:pt x="6416" y="6413"/>
                  </a:lnTo>
                  <a:lnTo>
                    <a:pt x="1941" y="6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1" name="Freeform 106"/>
            <p:cNvSpPr>
              <a:spLocks/>
            </p:cNvSpPr>
            <p:nvPr/>
          </p:nvSpPr>
          <p:spPr bwMode="auto">
            <a:xfrm>
              <a:off x="3313" y="1320"/>
              <a:ext cx="1856" cy="1856"/>
            </a:xfrm>
            <a:custGeom>
              <a:avLst/>
              <a:gdLst>
                <a:gd name="T0" fmla="*/ 1072 w 1856"/>
                <a:gd name="T1" fmla="*/ 0 h 1856"/>
                <a:gd name="T2" fmla="*/ 786 w 1856"/>
                <a:gd name="T3" fmla="*/ 0 h 1856"/>
                <a:gd name="T4" fmla="*/ 786 w 1856"/>
                <a:gd name="T5" fmla="*/ 784 h 1856"/>
                <a:gd name="T6" fmla="*/ 0 w 1856"/>
                <a:gd name="T7" fmla="*/ 784 h 1856"/>
                <a:gd name="T8" fmla="*/ 0 w 1856"/>
                <a:gd name="T9" fmla="*/ 1070 h 1856"/>
                <a:gd name="T10" fmla="*/ 786 w 1856"/>
                <a:gd name="T11" fmla="*/ 1070 h 1856"/>
                <a:gd name="T12" fmla="*/ 786 w 1856"/>
                <a:gd name="T13" fmla="*/ 1856 h 1856"/>
                <a:gd name="T14" fmla="*/ 1072 w 1856"/>
                <a:gd name="T15" fmla="*/ 1856 h 1856"/>
                <a:gd name="T16" fmla="*/ 1072 w 1856"/>
                <a:gd name="T17" fmla="*/ 1070 h 1856"/>
                <a:gd name="T18" fmla="*/ 1856 w 1856"/>
                <a:gd name="T19" fmla="*/ 1070 h 1856"/>
                <a:gd name="T20" fmla="*/ 1856 w 1856"/>
                <a:gd name="T21" fmla="*/ 784 h 1856"/>
                <a:gd name="T22" fmla="*/ 1072 w 1856"/>
                <a:gd name="T23" fmla="*/ 784 h 1856"/>
                <a:gd name="T24" fmla="*/ 1072 w 1856"/>
                <a:gd name="T25" fmla="*/ 0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56" h="1856">
                  <a:moveTo>
                    <a:pt x="1072" y="0"/>
                  </a:moveTo>
                  <a:lnTo>
                    <a:pt x="786" y="0"/>
                  </a:lnTo>
                  <a:lnTo>
                    <a:pt x="786" y="784"/>
                  </a:lnTo>
                  <a:lnTo>
                    <a:pt x="0" y="784"/>
                  </a:lnTo>
                  <a:lnTo>
                    <a:pt x="0" y="1070"/>
                  </a:lnTo>
                  <a:lnTo>
                    <a:pt x="786" y="1070"/>
                  </a:lnTo>
                  <a:lnTo>
                    <a:pt x="786" y="1856"/>
                  </a:lnTo>
                  <a:lnTo>
                    <a:pt x="1072" y="1856"/>
                  </a:lnTo>
                  <a:lnTo>
                    <a:pt x="1072" y="1070"/>
                  </a:lnTo>
                  <a:lnTo>
                    <a:pt x="1856" y="1070"/>
                  </a:lnTo>
                  <a:lnTo>
                    <a:pt x="1856" y="784"/>
                  </a:lnTo>
                  <a:lnTo>
                    <a:pt x="1072" y="784"/>
                  </a:lnTo>
                  <a:lnTo>
                    <a:pt x="10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grpSp>
      <p:grpSp>
        <p:nvGrpSpPr>
          <p:cNvPr id="22" name="Group 124"/>
          <p:cNvGrpSpPr>
            <a:grpSpLocks noChangeAspect="1"/>
          </p:cNvGrpSpPr>
          <p:nvPr/>
        </p:nvGrpSpPr>
        <p:grpSpPr bwMode="auto">
          <a:xfrm>
            <a:off x="7109460" y="1804493"/>
            <a:ext cx="521689" cy="522000"/>
            <a:chOff x="988" y="0"/>
            <a:chExt cx="6700" cy="6704"/>
          </a:xfrm>
          <a:solidFill>
            <a:schemeClr val="tx2"/>
          </a:solidFill>
        </p:grpSpPr>
        <p:sp>
          <p:nvSpPr>
            <p:cNvPr id="23" name="Freeform 125"/>
            <p:cNvSpPr>
              <a:spLocks noEditPoints="1"/>
            </p:cNvSpPr>
            <p:nvPr/>
          </p:nvSpPr>
          <p:spPr bwMode="auto">
            <a:xfrm>
              <a:off x="988" y="0"/>
              <a:ext cx="6700" cy="6704"/>
            </a:xfrm>
            <a:custGeom>
              <a:avLst/>
              <a:gdLst>
                <a:gd name="T0" fmla="*/ 6700 w 6700"/>
                <a:gd name="T1" fmla="*/ 6704 h 6704"/>
                <a:gd name="T2" fmla="*/ 6700 w 6700"/>
                <a:gd name="T3" fmla="*/ 3053 h 6704"/>
                <a:gd name="T4" fmla="*/ 6700 w 6700"/>
                <a:gd name="T5" fmla="*/ 0 h 6704"/>
                <a:gd name="T6" fmla="*/ 804 w 6700"/>
                <a:gd name="T7" fmla="*/ 3563 h 6704"/>
                <a:gd name="T8" fmla="*/ 694 w 6700"/>
                <a:gd name="T9" fmla="*/ 3783 h 6704"/>
                <a:gd name="T10" fmla="*/ 516 w 6700"/>
                <a:gd name="T11" fmla="*/ 3951 h 6704"/>
                <a:gd name="T12" fmla="*/ 286 w 6700"/>
                <a:gd name="T13" fmla="*/ 4045 h 6704"/>
                <a:gd name="T14" fmla="*/ 382 w 6700"/>
                <a:gd name="T15" fmla="*/ 5914 h 6704"/>
                <a:gd name="T16" fmla="*/ 594 w 6700"/>
                <a:gd name="T17" fmla="*/ 6040 h 6704"/>
                <a:gd name="T18" fmla="*/ 748 w 6700"/>
                <a:gd name="T19" fmla="*/ 6230 h 6704"/>
                <a:gd name="T20" fmla="*/ 286 w 6700"/>
                <a:gd name="T21" fmla="*/ 6418 h 6704"/>
                <a:gd name="T22" fmla="*/ 5912 w 6700"/>
                <a:gd name="T23" fmla="*/ 6322 h 6704"/>
                <a:gd name="T24" fmla="*/ 6036 w 6700"/>
                <a:gd name="T25" fmla="*/ 6110 h 6704"/>
                <a:gd name="T26" fmla="*/ 6228 w 6700"/>
                <a:gd name="T27" fmla="*/ 5956 h 6704"/>
                <a:gd name="T28" fmla="*/ 6416 w 6700"/>
                <a:gd name="T29" fmla="*/ 6418 h 6704"/>
                <a:gd name="T30" fmla="*/ 6336 w 6700"/>
                <a:gd name="T31" fmla="*/ 5612 h 6704"/>
                <a:gd name="T32" fmla="*/ 6152 w 6700"/>
                <a:gd name="T33" fmla="*/ 5676 h 6704"/>
                <a:gd name="T34" fmla="*/ 5986 w 6700"/>
                <a:gd name="T35" fmla="*/ 5772 h 6704"/>
                <a:gd name="T36" fmla="*/ 5842 w 6700"/>
                <a:gd name="T37" fmla="*/ 5900 h 6704"/>
                <a:gd name="T38" fmla="*/ 5726 w 6700"/>
                <a:gd name="T39" fmla="*/ 6052 h 6704"/>
                <a:gd name="T40" fmla="*/ 5642 w 6700"/>
                <a:gd name="T41" fmla="*/ 6226 h 6704"/>
                <a:gd name="T42" fmla="*/ 5594 w 6700"/>
                <a:gd name="T43" fmla="*/ 6418 h 6704"/>
                <a:gd name="T44" fmla="*/ 1082 w 6700"/>
                <a:gd name="T45" fmla="*/ 6302 h 6704"/>
                <a:gd name="T46" fmla="*/ 1012 w 6700"/>
                <a:gd name="T47" fmla="*/ 6120 h 6704"/>
                <a:gd name="T48" fmla="*/ 908 w 6700"/>
                <a:gd name="T49" fmla="*/ 5958 h 6704"/>
                <a:gd name="T50" fmla="*/ 774 w 6700"/>
                <a:gd name="T51" fmla="*/ 5820 h 6704"/>
                <a:gd name="T52" fmla="*/ 618 w 6700"/>
                <a:gd name="T53" fmla="*/ 5710 h 6704"/>
                <a:gd name="T54" fmla="*/ 440 w 6700"/>
                <a:gd name="T55" fmla="*/ 5632 h 6704"/>
                <a:gd name="T56" fmla="*/ 286 w 6700"/>
                <a:gd name="T57" fmla="*/ 4923 h 6704"/>
                <a:gd name="T58" fmla="*/ 402 w 6700"/>
                <a:gd name="T59" fmla="*/ 4309 h 6704"/>
                <a:gd name="T60" fmla="*/ 584 w 6700"/>
                <a:gd name="T61" fmla="*/ 4239 h 6704"/>
                <a:gd name="T62" fmla="*/ 746 w 6700"/>
                <a:gd name="T63" fmla="*/ 4135 h 6704"/>
                <a:gd name="T64" fmla="*/ 884 w 6700"/>
                <a:gd name="T65" fmla="*/ 4003 h 6704"/>
                <a:gd name="T66" fmla="*/ 994 w 6700"/>
                <a:gd name="T67" fmla="*/ 3845 h 6704"/>
                <a:gd name="T68" fmla="*/ 1070 w 6700"/>
                <a:gd name="T69" fmla="*/ 3667 h 6704"/>
                <a:gd name="T70" fmla="*/ 5594 w 6700"/>
                <a:gd name="T71" fmla="*/ 3513 h 6704"/>
                <a:gd name="T72" fmla="*/ 5630 w 6700"/>
                <a:gd name="T73" fmla="*/ 3667 h 6704"/>
                <a:gd name="T74" fmla="*/ 5708 w 6700"/>
                <a:gd name="T75" fmla="*/ 3845 h 6704"/>
                <a:gd name="T76" fmla="*/ 5816 w 6700"/>
                <a:gd name="T77" fmla="*/ 4003 h 6704"/>
                <a:gd name="T78" fmla="*/ 5954 w 6700"/>
                <a:gd name="T79" fmla="*/ 4135 h 6704"/>
                <a:gd name="T80" fmla="*/ 6116 w 6700"/>
                <a:gd name="T81" fmla="*/ 4239 h 6704"/>
                <a:gd name="T82" fmla="*/ 6298 w 6700"/>
                <a:gd name="T83" fmla="*/ 4309 h 6704"/>
                <a:gd name="T84" fmla="*/ 6416 w 6700"/>
                <a:gd name="T85" fmla="*/ 5596 h 6704"/>
                <a:gd name="T86" fmla="*/ 6272 w 6700"/>
                <a:gd name="T87" fmla="*/ 3997 h 6704"/>
                <a:gd name="T88" fmla="*/ 6070 w 6700"/>
                <a:gd name="T89" fmla="*/ 3857 h 6704"/>
                <a:gd name="T90" fmla="*/ 5930 w 6700"/>
                <a:gd name="T91" fmla="*/ 3655 h 6704"/>
                <a:gd name="T92" fmla="*/ 6416 w 6700"/>
                <a:gd name="T93" fmla="*/ 4045 h 6704"/>
                <a:gd name="T94" fmla="*/ 6416 w 6700"/>
                <a:gd name="T95" fmla="*/ 2669 h 6704"/>
                <a:gd name="T96" fmla="*/ 6416 w 6700"/>
                <a:gd name="T97" fmla="*/ 1875 h 6704"/>
                <a:gd name="T98" fmla="*/ 6416 w 6700"/>
                <a:gd name="T99" fmla="*/ 1080 h 6704"/>
                <a:gd name="T100" fmla="*/ 6416 w 6700"/>
                <a:gd name="T101" fmla="*/ 286 h 6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700" h="6704">
                  <a:moveTo>
                    <a:pt x="0" y="0"/>
                  </a:moveTo>
                  <a:lnTo>
                    <a:pt x="0" y="0"/>
                  </a:lnTo>
                  <a:lnTo>
                    <a:pt x="0" y="6704"/>
                  </a:lnTo>
                  <a:lnTo>
                    <a:pt x="0" y="6704"/>
                  </a:lnTo>
                  <a:lnTo>
                    <a:pt x="6700" y="6704"/>
                  </a:lnTo>
                  <a:lnTo>
                    <a:pt x="6700" y="5716"/>
                  </a:lnTo>
                  <a:lnTo>
                    <a:pt x="6700" y="4923"/>
                  </a:lnTo>
                  <a:lnTo>
                    <a:pt x="6700" y="4129"/>
                  </a:lnTo>
                  <a:lnTo>
                    <a:pt x="6700" y="3227"/>
                  </a:lnTo>
                  <a:lnTo>
                    <a:pt x="6700" y="3053"/>
                  </a:lnTo>
                  <a:lnTo>
                    <a:pt x="6700" y="2383"/>
                  </a:lnTo>
                  <a:lnTo>
                    <a:pt x="6700" y="1588"/>
                  </a:lnTo>
                  <a:lnTo>
                    <a:pt x="6700" y="794"/>
                  </a:lnTo>
                  <a:lnTo>
                    <a:pt x="6700" y="0"/>
                  </a:lnTo>
                  <a:lnTo>
                    <a:pt x="6700" y="0"/>
                  </a:lnTo>
                  <a:lnTo>
                    <a:pt x="0" y="0"/>
                  </a:lnTo>
                  <a:close/>
                  <a:moveTo>
                    <a:pt x="286" y="3513"/>
                  </a:moveTo>
                  <a:lnTo>
                    <a:pt x="818" y="3513"/>
                  </a:lnTo>
                  <a:lnTo>
                    <a:pt x="818" y="3513"/>
                  </a:lnTo>
                  <a:lnTo>
                    <a:pt x="804" y="3563"/>
                  </a:lnTo>
                  <a:lnTo>
                    <a:pt x="790" y="3609"/>
                  </a:lnTo>
                  <a:lnTo>
                    <a:pt x="770" y="3655"/>
                  </a:lnTo>
                  <a:lnTo>
                    <a:pt x="748" y="3701"/>
                  </a:lnTo>
                  <a:lnTo>
                    <a:pt x="722" y="3743"/>
                  </a:lnTo>
                  <a:lnTo>
                    <a:pt x="694" y="3783"/>
                  </a:lnTo>
                  <a:lnTo>
                    <a:pt x="664" y="3821"/>
                  </a:lnTo>
                  <a:lnTo>
                    <a:pt x="630" y="3857"/>
                  </a:lnTo>
                  <a:lnTo>
                    <a:pt x="594" y="3891"/>
                  </a:lnTo>
                  <a:lnTo>
                    <a:pt x="556" y="3923"/>
                  </a:lnTo>
                  <a:lnTo>
                    <a:pt x="516" y="3951"/>
                  </a:lnTo>
                  <a:lnTo>
                    <a:pt x="472" y="3975"/>
                  </a:lnTo>
                  <a:lnTo>
                    <a:pt x="428" y="3997"/>
                  </a:lnTo>
                  <a:lnTo>
                    <a:pt x="382" y="4017"/>
                  </a:lnTo>
                  <a:lnTo>
                    <a:pt x="334" y="4033"/>
                  </a:lnTo>
                  <a:lnTo>
                    <a:pt x="286" y="4045"/>
                  </a:lnTo>
                  <a:lnTo>
                    <a:pt x="286" y="3513"/>
                  </a:lnTo>
                  <a:close/>
                  <a:moveTo>
                    <a:pt x="286" y="5886"/>
                  </a:moveTo>
                  <a:lnTo>
                    <a:pt x="286" y="5886"/>
                  </a:lnTo>
                  <a:lnTo>
                    <a:pt x="334" y="5898"/>
                  </a:lnTo>
                  <a:lnTo>
                    <a:pt x="382" y="5914"/>
                  </a:lnTo>
                  <a:lnTo>
                    <a:pt x="428" y="5934"/>
                  </a:lnTo>
                  <a:lnTo>
                    <a:pt x="472" y="5956"/>
                  </a:lnTo>
                  <a:lnTo>
                    <a:pt x="516" y="5980"/>
                  </a:lnTo>
                  <a:lnTo>
                    <a:pt x="556" y="6008"/>
                  </a:lnTo>
                  <a:lnTo>
                    <a:pt x="594" y="6040"/>
                  </a:lnTo>
                  <a:lnTo>
                    <a:pt x="630" y="6074"/>
                  </a:lnTo>
                  <a:lnTo>
                    <a:pt x="664" y="6110"/>
                  </a:lnTo>
                  <a:lnTo>
                    <a:pt x="694" y="6148"/>
                  </a:lnTo>
                  <a:lnTo>
                    <a:pt x="722" y="6188"/>
                  </a:lnTo>
                  <a:lnTo>
                    <a:pt x="748" y="6230"/>
                  </a:lnTo>
                  <a:lnTo>
                    <a:pt x="770" y="6276"/>
                  </a:lnTo>
                  <a:lnTo>
                    <a:pt x="790" y="6322"/>
                  </a:lnTo>
                  <a:lnTo>
                    <a:pt x="804" y="6368"/>
                  </a:lnTo>
                  <a:lnTo>
                    <a:pt x="818" y="6418"/>
                  </a:lnTo>
                  <a:lnTo>
                    <a:pt x="286" y="6418"/>
                  </a:lnTo>
                  <a:lnTo>
                    <a:pt x="286" y="5886"/>
                  </a:lnTo>
                  <a:close/>
                  <a:moveTo>
                    <a:pt x="5882" y="6418"/>
                  </a:moveTo>
                  <a:lnTo>
                    <a:pt x="5882" y="6418"/>
                  </a:lnTo>
                  <a:lnTo>
                    <a:pt x="5896" y="6368"/>
                  </a:lnTo>
                  <a:lnTo>
                    <a:pt x="5912" y="6322"/>
                  </a:lnTo>
                  <a:lnTo>
                    <a:pt x="5930" y="6276"/>
                  </a:lnTo>
                  <a:lnTo>
                    <a:pt x="5952" y="6230"/>
                  </a:lnTo>
                  <a:lnTo>
                    <a:pt x="5978" y="6188"/>
                  </a:lnTo>
                  <a:lnTo>
                    <a:pt x="6006" y="6148"/>
                  </a:lnTo>
                  <a:lnTo>
                    <a:pt x="6036" y="6110"/>
                  </a:lnTo>
                  <a:lnTo>
                    <a:pt x="6070" y="6074"/>
                  </a:lnTo>
                  <a:lnTo>
                    <a:pt x="6106" y="6040"/>
                  </a:lnTo>
                  <a:lnTo>
                    <a:pt x="6144" y="6008"/>
                  </a:lnTo>
                  <a:lnTo>
                    <a:pt x="6186" y="5980"/>
                  </a:lnTo>
                  <a:lnTo>
                    <a:pt x="6228" y="5956"/>
                  </a:lnTo>
                  <a:lnTo>
                    <a:pt x="6272" y="5934"/>
                  </a:lnTo>
                  <a:lnTo>
                    <a:pt x="6318" y="5914"/>
                  </a:lnTo>
                  <a:lnTo>
                    <a:pt x="6366" y="5898"/>
                  </a:lnTo>
                  <a:lnTo>
                    <a:pt x="6416" y="5886"/>
                  </a:lnTo>
                  <a:lnTo>
                    <a:pt x="6416" y="6418"/>
                  </a:lnTo>
                  <a:lnTo>
                    <a:pt x="5882" y="6418"/>
                  </a:lnTo>
                  <a:close/>
                  <a:moveTo>
                    <a:pt x="6416" y="5596"/>
                  </a:moveTo>
                  <a:lnTo>
                    <a:pt x="6416" y="5596"/>
                  </a:lnTo>
                  <a:lnTo>
                    <a:pt x="6376" y="5604"/>
                  </a:lnTo>
                  <a:lnTo>
                    <a:pt x="6336" y="5612"/>
                  </a:lnTo>
                  <a:lnTo>
                    <a:pt x="6298" y="5622"/>
                  </a:lnTo>
                  <a:lnTo>
                    <a:pt x="6260" y="5632"/>
                  </a:lnTo>
                  <a:lnTo>
                    <a:pt x="6224" y="5646"/>
                  </a:lnTo>
                  <a:lnTo>
                    <a:pt x="6188" y="5660"/>
                  </a:lnTo>
                  <a:lnTo>
                    <a:pt x="6152" y="5676"/>
                  </a:lnTo>
                  <a:lnTo>
                    <a:pt x="6116" y="5692"/>
                  </a:lnTo>
                  <a:lnTo>
                    <a:pt x="6082" y="5710"/>
                  </a:lnTo>
                  <a:lnTo>
                    <a:pt x="6050" y="5730"/>
                  </a:lnTo>
                  <a:lnTo>
                    <a:pt x="6018" y="5750"/>
                  </a:lnTo>
                  <a:lnTo>
                    <a:pt x="5986" y="5772"/>
                  </a:lnTo>
                  <a:lnTo>
                    <a:pt x="5954" y="5796"/>
                  </a:lnTo>
                  <a:lnTo>
                    <a:pt x="5926" y="5820"/>
                  </a:lnTo>
                  <a:lnTo>
                    <a:pt x="5896" y="5846"/>
                  </a:lnTo>
                  <a:lnTo>
                    <a:pt x="5870" y="5872"/>
                  </a:lnTo>
                  <a:lnTo>
                    <a:pt x="5842" y="5900"/>
                  </a:lnTo>
                  <a:lnTo>
                    <a:pt x="5816" y="5928"/>
                  </a:lnTo>
                  <a:lnTo>
                    <a:pt x="5792" y="5958"/>
                  </a:lnTo>
                  <a:lnTo>
                    <a:pt x="5770" y="5988"/>
                  </a:lnTo>
                  <a:lnTo>
                    <a:pt x="5748" y="6020"/>
                  </a:lnTo>
                  <a:lnTo>
                    <a:pt x="5726" y="6052"/>
                  </a:lnTo>
                  <a:lnTo>
                    <a:pt x="5708" y="6086"/>
                  </a:lnTo>
                  <a:lnTo>
                    <a:pt x="5688" y="6120"/>
                  </a:lnTo>
                  <a:lnTo>
                    <a:pt x="5672" y="6154"/>
                  </a:lnTo>
                  <a:lnTo>
                    <a:pt x="5656" y="6190"/>
                  </a:lnTo>
                  <a:lnTo>
                    <a:pt x="5642" y="6226"/>
                  </a:lnTo>
                  <a:lnTo>
                    <a:pt x="5630" y="6264"/>
                  </a:lnTo>
                  <a:lnTo>
                    <a:pt x="5618" y="6302"/>
                  </a:lnTo>
                  <a:lnTo>
                    <a:pt x="5608" y="6340"/>
                  </a:lnTo>
                  <a:lnTo>
                    <a:pt x="5600" y="6378"/>
                  </a:lnTo>
                  <a:lnTo>
                    <a:pt x="5594" y="6418"/>
                  </a:lnTo>
                  <a:lnTo>
                    <a:pt x="1106" y="6418"/>
                  </a:lnTo>
                  <a:lnTo>
                    <a:pt x="1106" y="6418"/>
                  </a:lnTo>
                  <a:lnTo>
                    <a:pt x="1100" y="6378"/>
                  </a:lnTo>
                  <a:lnTo>
                    <a:pt x="1092" y="6340"/>
                  </a:lnTo>
                  <a:lnTo>
                    <a:pt x="1082" y="6302"/>
                  </a:lnTo>
                  <a:lnTo>
                    <a:pt x="1070" y="6264"/>
                  </a:lnTo>
                  <a:lnTo>
                    <a:pt x="1058" y="6226"/>
                  </a:lnTo>
                  <a:lnTo>
                    <a:pt x="1044" y="6190"/>
                  </a:lnTo>
                  <a:lnTo>
                    <a:pt x="1028" y="6154"/>
                  </a:lnTo>
                  <a:lnTo>
                    <a:pt x="1012" y="6120"/>
                  </a:lnTo>
                  <a:lnTo>
                    <a:pt x="994" y="6086"/>
                  </a:lnTo>
                  <a:lnTo>
                    <a:pt x="974" y="6052"/>
                  </a:lnTo>
                  <a:lnTo>
                    <a:pt x="952" y="6020"/>
                  </a:lnTo>
                  <a:lnTo>
                    <a:pt x="930" y="5988"/>
                  </a:lnTo>
                  <a:lnTo>
                    <a:pt x="908" y="5958"/>
                  </a:lnTo>
                  <a:lnTo>
                    <a:pt x="884" y="5928"/>
                  </a:lnTo>
                  <a:lnTo>
                    <a:pt x="858" y="5900"/>
                  </a:lnTo>
                  <a:lnTo>
                    <a:pt x="832" y="5872"/>
                  </a:lnTo>
                  <a:lnTo>
                    <a:pt x="804" y="5846"/>
                  </a:lnTo>
                  <a:lnTo>
                    <a:pt x="774" y="5820"/>
                  </a:lnTo>
                  <a:lnTo>
                    <a:pt x="746" y="5796"/>
                  </a:lnTo>
                  <a:lnTo>
                    <a:pt x="714" y="5772"/>
                  </a:lnTo>
                  <a:lnTo>
                    <a:pt x="684" y="5750"/>
                  </a:lnTo>
                  <a:lnTo>
                    <a:pt x="650" y="5730"/>
                  </a:lnTo>
                  <a:lnTo>
                    <a:pt x="618" y="5710"/>
                  </a:lnTo>
                  <a:lnTo>
                    <a:pt x="584" y="5692"/>
                  </a:lnTo>
                  <a:lnTo>
                    <a:pt x="548" y="5676"/>
                  </a:lnTo>
                  <a:lnTo>
                    <a:pt x="512" y="5660"/>
                  </a:lnTo>
                  <a:lnTo>
                    <a:pt x="476" y="5646"/>
                  </a:lnTo>
                  <a:lnTo>
                    <a:pt x="440" y="5632"/>
                  </a:lnTo>
                  <a:lnTo>
                    <a:pt x="402" y="5622"/>
                  </a:lnTo>
                  <a:lnTo>
                    <a:pt x="364" y="5612"/>
                  </a:lnTo>
                  <a:lnTo>
                    <a:pt x="324" y="5604"/>
                  </a:lnTo>
                  <a:lnTo>
                    <a:pt x="286" y="5596"/>
                  </a:lnTo>
                  <a:lnTo>
                    <a:pt x="286" y="4923"/>
                  </a:lnTo>
                  <a:lnTo>
                    <a:pt x="286" y="4335"/>
                  </a:lnTo>
                  <a:lnTo>
                    <a:pt x="286" y="4335"/>
                  </a:lnTo>
                  <a:lnTo>
                    <a:pt x="324" y="4327"/>
                  </a:lnTo>
                  <a:lnTo>
                    <a:pt x="364" y="4319"/>
                  </a:lnTo>
                  <a:lnTo>
                    <a:pt x="402" y="4309"/>
                  </a:lnTo>
                  <a:lnTo>
                    <a:pt x="440" y="4299"/>
                  </a:lnTo>
                  <a:lnTo>
                    <a:pt x="476" y="4285"/>
                  </a:lnTo>
                  <a:lnTo>
                    <a:pt x="512" y="4271"/>
                  </a:lnTo>
                  <a:lnTo>
                    <a:pt x="548" y="4255"/>
                  </a:lnTo>
                  <a:lnTo>
                    <a:pt x="584" y="4239"/>
                  </a:lnTo>
                  <a:lnTo>
                    <a:pt x="618" y="4221"/>
                  </a:lnTo>
                  <a:lnTo>
                    <a:pt x="650" y="4201"/>
                  </a:lnTo>
                  <a:lnTo>
                    <a:pt x="684" y="4181"/>
                  </a:lnTo>
                  <a:lnTo>
                    <a:pt x="714" y="4159"/>
                  </a:lnTo>
                  <a:lnTo>
                    <a:pt x="746" y="4135"/>
                  </a:lnTo>
                  <a:lnTo>
                    <a:pt x="774" y="4111"/>
                  </a:lnTo>
                  <a:lnTo>
                    <a:pt x="804" y="4085"/>
                  </a:lnTo>
                  <a:lnTo>
                    <a:pt x="832" y="4059"/>
                  </a:lnTo>
                  <a:lnTo>
                    <a:pt x="858" y="4031"/>
                  </a:lnTo>
                  <a:lnTo>
                    <a:pt x="884" y="4003"/>
                  </a:lnTo>
                  <a:lnTo>
                    <a:pt x="908" y="3973"/>
                  </a:lnTo>
                  <a:lnTo>
                    <a:pt x="930" y="3943"/>
                  </a:lnTo>
                  <a:lnTo>
                    <a:pt x="952" y="3911"/>
                  </a:lnTo>
                  <a:lnTo>
                    <a:pt x="974" y="3879"/>
                  </a:lnTo>
                  <a:lnTo>
                    <a:pt x="994" y="3845"/>
                  </a:lnTo>
                  <a:lnTo>
                    <a:pt x="1012" y="3811"/>
                  </a:lnTo>
                  <a:lnTo>
                    <a:pt x="1028" y="3777"/>
                  </a:lnTo>
                  <a:lnTo>
                    <a:pt x="1044" y="3741"/>
                  </a:lnTo>
                  <a:lnTo>
                    <a:pt x="1058" y="3705"/>
                  </a:lnTo>
                  <a:lnTo>
                    <a:pt x="1070" y="3667"/>
                  </a:lnTo>
                  <a:lnTo>
                    <a:pt x="1082" y="3629"/>
                  </a:lnTo>
                  <a:lnTo>
                    <a:pt x="1092" y="3591"/>
                  </a:lnTo>
                  <a:lnTo>
                    <a:pt x="1100" y="3553"/>
                  </a:lnTo>
                  <a:lnTo>
                    <a:pt x="1106" y="3513"/>
                  </a:lnTo>
                  <a:lnTo>
                    <a:pt x="5594" y="3513"/>
                  </a:lnTo>
                  <a:lnTo>
                    <a:pt x="5594" y="3513"/>
                  </a:lnTo>
                  <a:lnTo>
                    <a:pt x="5600" y="3553"/>
                  </a:lnTo>
                  <a:lnTo>
                    <a:pt x="5608" y="3591"/>
                  </a:lnTo>
                  <a:lnTo>
                    <a:pt x="5618" y="3629"/>
                  </a:lnTo>
                  <a:lnTo>
                    <a:pt x="5630" y="3667"/>
                  </a:lnTo>
                  <a:lnTo>
                    <a:pt x="5642" y="3705"/>
                  </a:lnTo>
                  <a:lnTo>
                    <a:pt x="5656" y="3741"/>
                  </a:lnTo>
                  <a:lnTo>
                    <a:pt x="5672" y="3777"/>
                  </a:lnTo>
                  <a:lnTo>
                    <a:pt x="5688" y="3811"/>
                  </a:lnTo>
                  <a:lnTo>
                    <a:pt x="5708" y="3845"/>
                  </a:lnTo>
                  <a:lnTo>
                    <a:pt x="5726" y="3879"/>
                  </a:lnTo>
                  <a:lnTo>
                    <a:pt x="5748" y="3911"/>
                  </a:lnTo>
                  <a:lnTo>
                    <a:pt x="5770" y="3943"/>
                  </a:lnTo>
                  <a:lnTo>
                    <a:pt x="5792" y="3973"/>
                  </a:lnTo>
                  <a:lnTo>
                    <a:pt x="5816" y="4003"/>
                  </a:lnTo>
                  <a:lnTo>
                    <a:pt x="5842" y="4031"/>
                  </a:lnTo>
                  <a:lnTo>
                    <a:pt x="5870" y="4059"/>
                  </a:lnTo>
                  <a:lnTo>
                    <a:pt x="5896" y="4085"/>
                  </a:lnTo>
                  <a:lnTo>
                    <a:pt x="5926" y="4111"/>
                  </a:lnTo>
                  <a:lnTo>
                    <a:pt x="5954" y="4135"/>
                  </a:lnTo>
                  <a:lnTo>
                    <a:pt x="5986" y="4159"/>
                  </a:lnTo>
                  <a:lnTo>
                    <a:pt x="6018" y="4181"/>
                  </a:lnTo>
                  <a:lnTo>
                    <a:pt x="6050" y="4201"/>
                  </a:lnTo>
                  <a:lnTo>
                    <a:pt x="6082" y="4221"/>
                  </a:lnTo>
                  <a:lnTo>
                    <a:pt x="6116" y="4239"/>
                  </a:lnTo>
                  <a:lnTo>
                    <a:pt x="6152" y="4255"/>
                  </a:lnTo>
                  <a:lnTo>
                    <a:pt x="6188" y="4271"/>
                  </a:lnTo>
                  <a:lnTo>
                    <a:pt x="6224" y="4285"/>
                  </a:lnTo>
                  <a:lnTo>
                    <a:pt x="6260" y="4299"/>
                  </a:lnTo>
                  <a:lnTo>
                    <a:pt x="6298" y="4309"/>
                  </a:lnTo>
                  <a:lnTo>
                    <a:pt x="6336" y="4319"/>
                  </a:lnTo>
                  <a:lnTo>
                    <a:pt x="6376" y="4327"/>
                  </a:lnTo>
                  <a:lnTo>
                    <a:pt x="6416" y="4335"/>
                  </a:lnTo>
                  <a:lnTo>
                    <a:pt x="6416" y="4923"/>
                  </a:lnTo>
                  <a:lnTo>
                    <a:pt x="6416" y="5596"/>
                  </a:lnTo>
                  <a:close/>
                  <a:moveTo>
                    <a:pt x="6416" y="4045"/>
                  </a:moveTo>
                  <a:lnTo>
                    <a:pt x="6416" y="4045"/>
                  </a:lnTo>
                  <a:lnTo>
                    <a:pt x="6366" y="4033"/>
                  </a:lnTo>
                  <a:lnTo>
                    <a:pt x="6318" y="4017"/>
                  </a:lnTo>
                  <a:lnTo>
                    <a:pt x="6272" y="3997"/>
                  </a:lnTo>
                  <a:lnTo>
                    <a:pt x="6228" y="3975"/>
                  </a:lnTo>
                  <a:lnTo>
                    <a:pt x="6186" y="3951"/>
                  </a:lnTo>
                  <a:lnTo>
                    <a:pt x="6144" y="3923"/>
                  </a:lnTo>
                  <a:lnTo>
                    <a:pt x="6106" y="3891"/>
                  </a:lnTo>
                  <a:lnTo>
                    <a:pt x="6070" y="3857"/>
                  </a:lnTo>
                  <a:lnTo>
                    <a:pt x="6036" y="3821"/>
                  </a:lnTo>
                  <a:lnTo>
                    <a:pt x="6006" y="3783"/>
                  </a:lnTo>
                  <a:lnTo>
                    <a:pt x="5978" y="3743"/>
                  </a:lnTo>
                  <a:lnTo>
                    <a:pt x="5952" y="3701"/>
                  </a:lnTo>
                  <a:lnTo>
                    <a:pt x="5930" y="3655"/>
                  </a:lnTo>
                  <a:lnTo>
                    <a:pt x="5912" y="3609"/>
                  </a:lnTo>
                  <a:lnTo>
                    <a:pt x="5896" y="3563"/>
                  </a:lnTo>
                  <a:lnTo>
                    <a:pt x="5882" y="3513"/>
                  </a:lnTo>
                  <a:lnTo>
                    <a:pt x="6416" y="3513"/>
                  </a:lnTo>
                  <a:lnTo>
                    <a:pt x="6416" y="4045"/>
                  </a:lnTo>
                  <a:close/>
                  <a:moveTo>
                    <a:pt x="6416" y="3227"/>
                  </a:moveTo>
                  <a:lnTo>
                    <a:pt x="286" y="3227"/>
                  </a:lnTo>
                  <a:lnTo>
                    <a:pt x="286" y="3053"/>
                  </a:lnTo>
                  <a:lnTo>
                    <a:pt x="286" y="2669"/>
                  </a:lnTo>
                  <a:lnTo>
                    <a:pt x="6416" y="2669"/>
                  </a:lnTo>
                  <a:lnTo>
                    <a:pt x="6416" y="3053"/>
                  </a:lnTo>
                  <a:lnTo>
                    <a:pt x="6416" y="3227"/>
                  </a:lnTo>
                  <a:close/>
                  <a:moveTo>
                    <a:pt x="286" y="2383"/>
                  </a:moveTo>
                  <a:lnTo>
                    <a:pt x="286" y="1875"/>
                  </a:lnTo>
                  <a:lnTo>
                    <a:pt x="6416" y="1875"/>
                  </a:lnTo>
                  <a:lnTo>
                    <a:pt x="6416" y="2383"/>
                  </a:lnTo>
                  <a:lnTo>
                    <a:pt x="286" y="2383"/>
                  </a:lnTo>
                  <a:close/>
                  <a:moveTo>
                    <a:pt x="286" y="1588"/>
                  </a:moveTo>
                  <a:lnTo>
                    <a:pt x="286" y="1080"/>
                  </a:lnTo>
                  <a:lnTo>
                    <a:pt x="6416" y="1080"/>
                  </a:lnTo>
                  <a:lnTo>
                    <a:pt x="6416" y="1588"/>
                  </a:lnTo>
                  <a:lnTo>
                    <a:pt x="286" y="1588"/>
                  </a:lnTo>
                  <a:close/>
                  <a:moveTo>
                    <a:pt x="286" y="794"/>
                  </a:moveTo>
                  <a:lnTo>
                    <a:pt x="286" y="286"/>
                  </a:lnTo>
                  <a:lnTo>
                    <a:pt x="6416" y="286"/>
                  </a:lnTo>
                  <a:lnTo>
                    <a:pt x="6416" y="794"/>
                  </a:lnTo>
                  <a:lnTo>
                    <a:pt x="286" y="7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4" name="Freeform 126"/>
            <p:cNvSpPr>
              <a:spLocks noEditPoints="1"/>
            </p:cNvSpPr>
            <p:nvPr/>
          </p:nvSpPr>
          <p:spPr bwMode="auto">
            <a:xfrm>
              <a:off x="3362" y="3989"/>
              <a:ext cx="1952" cy="1953"/>
            </a:xfrm>
            <a:custGeom>
              <a:avLst/>
              <a:gdLst>
                <a:gd name="T0" fmla="*/ 828 w 1952"/>
                <a:gd name="T1" fmla="*/ 12 h 1953"/>
                <a:gd name="T2" fmla="*/ 596 w 1952"/>
                <a:gd name="T3" fmla="*/ 76 h 1953"/>
                <a:gd name="T4" fmla="*/ 392 w 1952"/>
                <a:gd name="T5" fmla="*/ 194 h 1953"/>
                <a:gd name="T6" fmla="*/ 224 w 1952"/>
                <a:gd name="T7" fmla="*/ 356 h 1953"/>
                <a:gd name="T8" fmla="*/ 96 w 1952"/>
                <a:gd name="T9" fmla="*/ 554 h 1953"/>
                <a:gd name="T10" fmla="*/ 20 w 1952"/>
                <a:gd name="T11" fmla="*/ 780 h 1953"/>
                <a:gd name="T12" fmla="*/ 0 w 1952"/>
                <a:gd name="T13" fmla="*/ 976 h 1953"/>
                <a:gd name="T14" fmla="*/ 32 w 1952"/>
                <a:gd name="T15" fmla="*/ 1221 h 1953"/>
                <a:gd name="T16" fmla="*/ 118 w 1952"/>
                <a:gd name="T17" fmla="*/ 1441 h 1953"/>
                <a:gd name="T18" fmla="*/ 254 w 1952"/>
                <a:gd name="T19" fmla="*/ 1633 h 1953"/>
                <a:gd name="T20" fmla="*/ 430 w 1952"/>
                <a:gd name="T21" fmla="*/ 1785 h 1953"/>
                <a:gd name="T22" fmla="*/ 640 w 1952"/>
                <a:gd name="T23" fmla="*/ 1893 h 1953"/>
                <a:gd name="T24" fmla="*/ 876 w 1952"/>
                <a:gd name="T25" fmla="*/ 1947 h 1953"/>
                <a:gd name="T26" fmla="*/ 1076 w 1952"/>
                <a:gd name="T27" fmla="*/ 1947 h 1953"/>
                <a:gd name="T28" fmla="*/ 1312 w 1952"/>
                <a:gd name="T29" fmla="*/ 1893 h 1953"/>
                <a:gd name="T30" fmla="*/ 1522 w 1952"/>
                <a:gd name="T31" fmla="*/ 1785 h 1953"/>
                <a:gd name="T32" fmla="*/ 1698 w 1952"/>
                <a:gd name="T33" fmla="*/ 1633 h 1953"/>
                <a:gd name="T34" fmla="*/ 1834 w 1952"/>
                <a:gd name="T35" fmla="*/ 1441 h 1953"/>
                <a:gd name="T36" fmla="*/ 1922 w 1952"/>
                <a:gd name="T37" fmla="*/ 1221 h 1953"/>
                <a:gd name="T38" fmla="*/ 1952 w 1952"/>
                <a:gd name="T39" fmla="*/ 976 h 1953"/>
                <a:gd name="T40" fmla="*/ 1932 w 1952"/>
                <a:gd name="T41" fmla="*/ 780 h 1953"/>
                <a:gd name="T42" fmla="*/ 1856 w 1952"/>
                <a:gd name="T43" fmla="*/ 554 h 1953"/>
                <a:gd name="T44" fmla="*/ 1728 w 1952"/>
                <a:gd name="T45" fmla="*/ 356 h 1953"/>
                <a:gd name="T46" fmla="*/ 1560 w 1952"/>
                <a:gd name="T47" fmla="*/ 194 h 1953"/>
                <a:gd name="T48" fmla="*/ 1356 w 1952"/>
                <a:gd name="T49" fmla="*/ 76 h 1953"/>
                <a:gd name="T50" fmla="*/ 1124 w 1952"/>
                <a:gd name="T51" fmla="*/ 12 h 1953"/>
                <a:gd name="T52" fmla="*/ 976 w 1952"/>
                <a:gd name="T53" fmla="*/ 1667 h 1953"/>
                <a:gd name="T54" fmla="*/ 838 w 1952"/>
                <a:gd name="T55" fmla="*/ 1653 h 1953"/>
                <a:gd name="T56" fmla="*/ 678 w 1952"/>
                <a:gd name="T57" fmla="*/ 1599 h 1953"/>
                <a:gd name="T58" fmla="*/ 538 w 1952"/>
                <a:gd name="T59" fmla="*/ 1509 h 1953"/>
                <a:gd name="T60" fmla="*/ 424 w 1952"/>
                <a:gd name="T61" fmla="*/ 1389 h 1953"/>
                <a:gd name="T62" fmla="*/ 340 w 1952"/>
                <a:gd name="T63" fmla="*/ 1245 h 1953"/>
                <a:gd name="T64" fmla="*/ 294 w 1952"/>
                <a:gd name="T65" fmla="*/ 1081 h 1953"/>
                <a:gd name="T66" fmla="*/ 286 w 1952"/>
                <a:gd name="T67" fmla="*/ 940 h 1953"/>
                <a:gd name="T68" fmla="*/ 318 w 1952"/>
                <a:gd name="T69" fmla="*/ 770 h 1953"/>
                <a:gd name="T70" fmla="*/ 386 w 1952"/>
                <a:gd name="T71" fmla="*/ 618 h 1953"/>
                <a:gd name="T72" fmla="*/ 488 w 1952"/>
                <a:gd name="T73" fmla="*/ 488 h 1953"/>
                <a:gd name="T74" fmla="*/ 618 w 1952"/>
                <a:gd name="T75" fmla="*/ 386 h 1953"/>
                <a:gd name="T76" fmla="*/ 772 w 1952"/>
                <a:gd name="T77" fmla="*/ 316 h 1953"/>
                <a:gd name="T78" fmla="*/ 940 w 1952"/>
                <a:gd name="T79" fmla="*/ 286 h 1953"/>
                <a:gd name="T80" fmla="*/ 1082 w 1952"/>
                <a:gd name="T81" fmla="*/ 294 h 1953"/>
                <a:gd name="T82" fmla="*/ 1244 w 1952"/>
                <a:gd name="T83" fmla="*/ 340 h 1953"/>
                <a:gd name="T84" fmla="*/ 1388 w 1952"/>
                <a:gd name="T85" fmla="*/ 424 h 1953"/>
                <a:gd name="T86" fmla="*/ 1508 w 1952"/>
                <a:gd name="T87" fmla="*/ 538 h 1953"/>
                <a:gd name="T88" fmla="*/ 1598 w 1952"/>
                <a:gd name="T89" fmla="*/ 678 h 1953"/>
                <a:gd name="T90" fmla="*/ 1652 w 1952"/>
                <a:gd name="T91" fmla="*/ 838 h 1953"/>
                <a:gd name="T92" fmla="*/ 1666 w 1952"/>
                <a:gd name="T93" fmla="*/ 976 h 1953"/>
                <a:gd name="T94" fmla="*/ 1644 w 1952"/>
                <a:gd name="T95" fmla="*/ 1149 h 1953"/>
                <a:gd name="T96" fmla="*/ 1582 w 1952"/>
                <a:gd name="T97" fmla="*/ 1305 h 1953"/>
                <a:gd name="T98" fmla="*/ 1486 w 1952"/>
                <a:gd name="T99" fmla="*/ 1441 h 1953"/>
                <a:gd name="T100" fmla="*/ 1362 w 1952"/>
                <a:gd name="T101" fmla="*/ 1549 h 1953"/>
                <a:gd name="T102" fmla="*/ 1214 w 1952"/>
                <a:gd name="T103" fmla="*/ 1625 h 1953"/>
                <a:gd name="T104" fmla="*/ 1046 w 1952"/>
                <a:gd name="T105" fmla="*/ 1663 h 1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52" h="1953">
                  <a:moveTo>
                    <a:pt x="976" y="0"/>
                  </a:moveTo>
                  <a:lnTo>
                    <a:pt x="976" y="0"/>
                  </a:lnTo>
                  <a:lnTo>
                    <a:pt x="926" y="2"/>
                  </a:lnTo>
                  <a:lnTo>
                    <a:pt x="876" y="6"/>
                  </a:lnTo>
                  <a:lnTo>
                    <a:pt x="828" y="12"/>
                  </a:lnTo>
                  <a:lnTo>
                    <a:pt x="780" y="20"/>
                  </a:lnTo>
                  <a:lnTo>
                    <a:pt x="732" y="30"/>
                  </a:lnTo>
                  <a:lnTo>
                    <a:pt x="686" y="44"/>
                  </a:lnTo>
                  <a:lnTo>
                    <a:pt x="640" y="60"/>
                  </a:lnTo>
                  <a:lnTo>
                    <a:pt x="596" y="76"/>
                  </a:lnTo>
                  <a:lnTo>
                    <a:pt x="554" y="96"/>
                  </a:lnTo>
                  <a:lnTo>
                    <a:pt x="512" y="118"/>
                  </a:lnTo>
                  <a:lnTo>
                    <a:pt x="470" y="142"/>
                  </a:lnTo>
                  <a:lnTo>
                    <a:pt x="430" y="166"/>
                  </a:lnTo>
                  <a:lnTo>
                    <a:pt x="392" y="194"/>
                  </a:lnTo>
                  <a:lnTo>
                    <a:pt x="356" y="224"/>
                  </a:lnTo>
                  <a:lnTo>
                    <a:pt x="320" y="254"/>
                  </a:lnTo>
                  <a:lnTo>
                    <a:pt x="286" y="286"/>
                  </a:lnTo>
                  <a:lnTo>
                    <a:pt x="254" y="320"/>
                  </a:lnTo>
                  <a:lnTo>
                    <a:pt x="224" y="356"/>
                  </a:lnTo>
                  <a:lnTo>
                    <a:pt x="194" y="392"/>
                  </a:lnTo>
                  <a:lnTo>
                    <a:pt x="168" y="430"/>
                  </a:lnTo>
                  <a:lnTo>
                    <a:pt x="142" y="470"/>
                  </a:lnTo>
                  <a:lnTo>
                    <a:pt x="118" y="512"/>
                  </a:lnTo>
                  <a:lnTo>
                    <a:pt x="96" y="554"/>
                  </a:lnTo>
                  <a:lnTo>
                    <a:pt x="78" y="596"/>
                  </a:lnTo>
                  <a:lnTo>
                    <a:pt x="60" y="640"/>
                  </a:lnTo>
                  <a:lnTo>
                    <a:pt x="44" y="686"/>
                  </a:lnTo>
                  <a:lnTo>
                    <a:pt x="32" y="732"/>
                  </a:lnTo>
                  <a:lnTo>
                    <a:pt x="20" y="780"/>
                  </a:lnTo>
                  <a:lnTo>
                    <a:pt x="12" y="828"/>
                  </a:lnTo>
                  <a:lnTo>
                    <a:pt x="6" y="876"/>
                  </a:lnTo>
                  <a:lnTo>
                    <a:pt x="2" y="926"/>
                  </a:lnTo>
                  <a:lnTo>
                    <a:pt x="0" y="976"/>
                  </a:lnTo>
                  <a:lnTo>
                    <a:pt x="0" y="976"/>
                  </a:lnTo>
                  <a:lnTo>
                    <a:pt x="2" y="1026"/>
                  </a:lnTo>
                  <a:lnTo>
                    <a:pt x="6" y="1077"/>
                  </a:lnTo>
                  <a:lnTo>
                    <a:pt x="12" y="1125"/>
                  </a:lnTo>
                  <a:lnTo>
                    <a:pt x="20" y="1173"/>
                  </a:lnTo>
                  <a:lnTo>
                    <a:pt x="32" y="1221"/>
                  </a:lnTo>
                  <a:lnTo>
                    <a:pt x="44" y="1267"/>
                  </a:lnTo>
                  <a:lnTo>
                    <a:pt x="60" y="1313"/>
                  </a:lnTo>
                  <a:lnTo>
                    <a:pt x="78" y="1357"/>
                  </a:lnTo>
                  <a:lnTo>
                    <a:pt x="96" y="1399"/>
                  </a:lnTo>
                  <a:lnTo>
                    <a:pt x="118" y="1441"/>
                  </a:lnTo>
                  <a:lnTo>
                    <a:pt x="142" y="1483"/>
                  </a:lnTo>
                  <a:lnTo>
                    <a:pt x="168" y="1523"/>
                  </a:lnTo>
                  <a:lnTo>
                    <a:pt x="194" y="1561"/>
                  </a:lnTo>
                  <a:lnTo>
                    <a:pt x="224" y="1597"/>
                  </a:lnTo>
                  <a:lnTo>
                    <a:pt x="254" y="1633"/>
                  </a:lnTo>
                  <a:lnTo>
                    <a:pt x="286" y="1667"/>
                  </a:lnTo>
                  <a:lnTo>
                    <a:pt x="320" y="1699"/>
                  </a:lnTo>
                  <a:lnTo>
                    <a:pt x="356" y="1729"/>
                  </a:lnTo>
                  <a:lnTo>
                    <a:pt x="392" y="1759"/>
                  </a:lnTo>
                  <a:lnTo>
                    <a:pt x="430" y="1785"/>
                  </a:lnTo>
                  <a:lnTo>
                    <a:pt x="470" y="1811"/>
                  </a:lnTo>
                  <a:lnTo>
                    <a:pt x="512" y="1835"/>
                  </a:lnTo>
                  <a:lnTo>
                    <a:pt x="554" y="1857"/>
                  </a:lnTo>
                  <a:lnTo>
                    <a:pt x="596" y="1877"/>
                  </a:lnTo>
                  <a:lnTo>
                    <a:pt x="640" y="1893"/>
                  </a:lnTo>
                  <a:lnTo>
                    <a:pt x="686" y="1909"/>
                  </a:lnTo>
                  <a:lnTo>
                    <a:pt x="732" y="1923"/>
                  </a:lnTo>
                  <a:lnTo>
                    <a:pt x="780" y="1933"/>
                  </a:lnTo>
                  <a:lnTo>
                    <a:pt x="828" y="1941"/>
                  </a:lnTo>
                  <a:lnTo>
                    <a:pt x="876" y="1947"/>
                  </a:lnTo>
                  <a:lnTo>
                    <a:pt x="926" y="1951"/>
                  </a:lnTo>
                  <a:lnTo>
                    <a:pt x="976" y="1953"/>
                  </a:lnTo>
                  <a:lnTo>
                    <a:pt x="976" y="1953"/>
                  </a:lnTo>
                  <a:lnTo>
                    <a:pt x="1026" y="1951"/>
                  </a:lnTo>
                  <a:lnTo>
                    <a:pt x="1076" y="1947"/>
                  </a:lnTo>
                  <a:lnTo>
                    <a:pt x="1124" y="1941"/>
                  </a:lnTo>
                  <a:lnTo>
                    <a:pt x="1172" y="1933"/>
                  </a:lnTo>
                  <a:lnTo>
                    <a:pt x="1220" y="1923"/>
                  </a:lnTo>
                  <a:lnTo>
                    <a:pt x="1266" y="1909"/>
                  </a:lnTo>
                  <a:lnTo>
                    <a:pt x="1312" y="1893"/>
                  </a:lnTo>
                  <a:lnTo>
                    <a:pt x="1356" y="1877"/>
                  </a:lnTo>
                  <a:lnTo>
                    <a:pt x="1398" y="1857"/>
                  </a:lnTo>
                  <a:lnTo>
                    <a:pt x="1440" y="1835"/>
                  </a:lnTo>
                  <a:lnTo>
                    <a:pt x="1482" y="1811"/>
                  </a:lnTo>
                  <a:lnTo>
                    <a:pt x="1522" y="1785"/>
                  </a:lnTo>
                  <a:lnTo>
                    <a:pt x="1560" y="1759"/>
                  </a:lnTo>
                  <a:lnTo>
                    <a:pt x="1596" y="1729"/>
                  </a:lnTo>
                  <a:lnTo>
                    <a:pt x="1632" y="1699"/>
                  </a:lnTo>
                  <a:lnTo>
                    <a:pt x="1666" y="1667"/>
                  </a:lnTo>
                  <a:lnTo>
                    <a:pt x="1698" y="1633"/>
                  </a:lnTo>
                  <a:lnTo>
                    <a:pt x="1728" y="1597"/>
                  </a:lnTo>
                  <a:lnTo>
                    <a:pt x="1758" y="1561"/>
                  </a:lnTo>
                  <a:lnTo>
                    <a:pt x="1786" y="1523"/>
                  </a:lnTo>
                  <a:lnTo>
                    <a:pt x="1810" y="1483"/>
                  </a:lnTo>
                  <a:lnTo>
                    <a:pt x="1834" y="1441"/>
                  </a:lnTo>
                  <a:lnTo>
                    <a:pt x="1856" y="1399"/>
                  </a:lnTo>
                  <a:lnTo>
                    <a:pt x="1876" y="1357"/>
                  </a:lnTo>
                  <a:lnTo>
                    <a:pt x="1892" y="1313"/>
                  </a:lnTo>
                  <a:lnTo>
                    <a:pt x="1908" y="1267"/>
                  </a:lnTo>
                  <a:lnTo>
                    <a:pt x="1922" y="1221"/>
                  </a:lnTo>
                  <a:lnTo>
                    <a:pt x="1932" y="1173"/>
                  </a:lnTo>
                  <a:lnTo>
                    <a:pt x="1940" y="1125"/>
                  </a:lnTo>
                  <a:lnTo>
                    <a:pt x="1946" y="1077"/>
                  </a:lnTo>
                  <a:lnTo>
                    <a:pt x="1950" y="1026"/>
                  </a:lnTo>
                  <a:lnTo>
                    <a:pt x="1952" y="976"/>
                  </a:lnTo>
                  <a:lnTo>
                    <a:pt x="1952" y="976"/>
                  </a:lnTo>
                  <a:lnTo>
                    <a:pt x="1950" y="926"/>
                  </a:lnTo>
                  <a:lnTo>
                    <a:pt x="1946" y="876"/>
                  </a:lnTo>
                  <a:lnTo>
                    <a:pt x="1940" y="828"/>
                  </a:lnTo>
                  <a:lnTo>
                    <a:pt x="1932" y="780"/>
                  </a:lnTo>
                  <a:lnTo>
                    <a:pt x="1922" y="732"/>
                  </a:lnTo>
                  <a:lnTo>
                    <a:pt x="1908" y="686"/>
                  </a:lnTo>
                  <a:lnTo>
                    <a:pt x="1892" y="640"/>
                  </a:lnTo>
                  <a:lnTo>
                    <a:pt x="1876" y="596"/>
                  </a:lnTo>
                  <a:lnTo>
                    <a:pt x="1856" y="554"/>
                  </a:lnTo>
                  <a:lnTo>
                    <a:pt x="1834" y="512"/>
                  </a:lnTo>
                  <a:lnTo>
                    <a:pt x="1810" y="470"/>
                  </a:lnTo>
                  <a:lnTo>
                    <a:pt x="1786" y="430"/>
                  </a:lnTo>
                  <a:lnTo>
                    <a:pt x="1758" y="392"/>
                  </a:lnTo>
                  <a:lnTo>
                    <a:pt x="1728" y="356"/>
                  </a:lnTo>
                  <a:lnTo>
                    <a:pt x="1698" y="320"/>
                  </a:lnTo>
                  <a:lnTo>
                    <a:pt x="1666" y="286"/>
                  </a:lnTo>
                  <a:lnTo>
                    <a:pt x="1632" y="254"/>
                  </a:lnTo>
                  <a:lnTo>
                    <a:pt x="1596" y="224"/>
                  </a:lnTo>
                  <a:lnTo>
                    <a:pt x="1560" y="194"/>
                  </a:lnTo>
                  <a:lnTo>
                    <a:pt x="1522" y="166"/>
                  </a:lnTo>
                  <a:lnTo>
                    <a:pt x="1482" y="142"/>
                  </a:lnTo>
                  <a:lnTo>
                    <a:pt x="1440" y="118"/>
                  </a:lnTo>
                  <a:lnTo>
                    <a:pt x="1398" y="96"/>
                  </a:lnTo>
                  <a:lnTo>
                    <a:pt x="1356" y="76"/>
                  </a:lnTo>
                  <a:lnTo>
                    <a:pt x="1312" y="60"/>
                  </a:lnTo>
                  <a:lnTo>
                    <a:pt x="1266" y="44"/>
                  </a:lnTo>
                  <a:lnTo>
                    <a:pt x="1220" y="30"/>
                  </a:lnTo>
                  <a:lnTo>
                    <a:pt x="1172" y="20"/>
                  </a:lnTo>
                  <a:lnTo>
                    <a:pt x="1124" y="12"/>
                  </a:lnTo>
                  <a:lnTo>
                    <a:pt x="1076" y="6"/>
                  </a:lnTo>
                  <a:lnTo>
                    <a:pt x="1026" y="2"/>
                  </a:lnTo>
                  <a:lnTo>
                    <a:pt x="976" y="0"/>
                  </a:lnTo>
                  <a:lnTo>
                    <a:pt x="976" y="0"/>
                  </a:lnTo>
                  <a:close/>
                  <a:moveTo>
                    <a:pt x="976" y="1667"/>
                  </a:moveTo>
                  <a:lnTo>
                    <a:pt x="976" y="1667"/>
                  </a:lnTo>
                  <a:lnTo>
                    <a:pt x="940" y="1667"/>
                  </a:lnTo>
                  <a:lnTo>
                    <a:pt x="906" y="1663"/>
                  </a:lnTo>
                  <a:lnTo>
                    <a:pt x="872" y="1659"/>
                  </a:lnTo>
                  <a:lnTo>
                    <a:pt x="838" y="1653"/>
                  </a:lnTo>
                  <a:lnTo>
                    <a:pt x="804" y="1645"/>
                  </a:lnTo>
                  <a:lnTo>
                    <a:pt x="772" y="1635"/>
                  </a:lnTo>
                  <a:lnTo>
                    <a:pt x="740" y="1625"/>
                  </a:lnTo>
                  <a:lnTo>
                    <a:pt x="708" y="1613"/>
                  </a:lnTo>
                  <a:lnTo>
                    <a:pt x="678" y="1599"/>
                  </a:lnTo>
                  <a:lnTo>
                    <a:pt x="648" y="1583"/>
                  </a:lnTo>
                  <a:lnTo>
                    <a:pt x="618" y="1567"/>
                  </a:lnTo>
                  <a:lnTo>
                    <a:pt x="590" y="1549"/>
                  </a:lnTo>
                  <a:lnTo>
                    <a:pt x="564" y="1529"/>
                  </a:lnTo>
                  <a:lnTo>
                    <a:pt x="538" y="1509"/>
                  </a:lnTo>
                  <a:lnTo>
                    <a:pt x="512" y="1487"/>
                  </a:lnTo>
                  <a:lnTo>
                    <a:pt x="488" y="1465"/>
                  </a:lnTo>
                  <a:lnTo>
                    <a:pt x="466" y="1441"/>
                  </a:lnTo>
                  <a:lnTo>
                    <a:pt x="444" y="1415"/>
                  </a:lnTo>
                  <a:lnTo>
                    <a:pt x="424" y="1389"/>
                  </a:lnTo>
                  <a:lnTo>
                    <a:pt x="404" y="1363"/>
                  </a:lnTo>
                  <a:lnTo>
                    <a:pt x="386" y="1335"/>
                  </a:lnTo>
                  <a:lnTo>
                    <a:pt x="370" y="1305"/>
                  </a:lnTo>
                  <a:lnTo>
                    <a:pt x="354" y="1275"/>
                  </a:lnTo>
                  <a:lnTo>
                    <a:pt x="340" y="1245"/>
                  </a:lnTo>
                  <a:lnTo>
                    <a:pt x="328" y="1215"/>
                  </a:lnTo>
                  <a:lnTo>
                    <a:pt x="318" y="1181"/>
                  </a:lnTo>
                  <a:lnTo>
                    <a:pt x="308" y="1149"/>
                  </a:lnTo>
                  <a:lnTo>
                    <a:pt x="300" y="1115"/>
                  </a:lnTo>
                  <a:lnTo>
                    <a:pt x="294" y="1081"/>
                  </a:lnTo>
                  <a:lnTo>
                    <a:pt x="290" y="1047"/>
                  </a:lnTo>
                  <a:lnTo>
                    <a:pt x="286" y="1012"/>
                  </a:lnTo>
                  <a:lnTo>
                    <a:pt x="286" y="976"/>
                  </a:lnTo>
                  <a:lnTo>
                    <a:pt x="286" y="976"/>
                  </a:lnTo>
                  <a:lnTo>
                    <a:pt x="286" y="940"/>
                  </a:lnTo>
                  <a:lnTo>
                    <a:pt x="290" y="906"/>
                  </a:lnTo>
                  <a:lnTo>
                    <a:pt x="294" y="872"/>
                  </a:lnTo>
                  <a:lnTo>
                    <a:pt x="300" y="838"/>
                  </a:lnTo>
                  <a:lnTo>
                    <a:pt x="308" y="804"/>
                  </a:lnTo>
                  <a:lnTo>
                    <a:pt x="318" y="770"/>
                  </a:lnTo>
                  <a:lnTo>
                    <a:pt x="328" y="738"/>
                  </a:lnTo>
                  <a:lnTo>
                    <a:pt x="340" y="708"/>
                  </a:lnTo>
                  <a:lnTo>
                    <a:pt x="354" y="678"/>
                  </a:lnTo>
                  <a:lnTo>
                    <a:pt x="370" y="648"/>
                  </a:lnTo>
                  <a:lnTo>
                    <a:pt x="386" y="618"/>
                  </a:lnTo>
                  <a:lnTo>
                    <a:pt x="404" y="590"/>
                  </a:lnTo>
                  <a:lnTo>
                    <a:pt x="424" y="564"/>
                  </a:lnTo>
                  <a:lnTo>
                    <a:pt x="444" y="538"/>
                  </a:lnTo>
                  <a:lnTo>
                    <a:pt x="466" y="512"/>
                  </a:lnTo>
                  <a:lnTo>
                    <a:pt x="488" y="488"/>
                  </a:lnTo>
                  <a:lnTo>
                    <a:pt x="512" y="466"/>
                  </a:lnTo>
                  <a:lnTo>
                    <a:pt x="538" y="444"/>
                  </a:lnTo>
                  <a:lnTo>
                    <a:pt x="564" y="424"/>
                  </a:lnTo>
                  <a:lnTo>
                    <a:pt x="590" y="404"/>
                  </a:lnTo>
                  <a:lnTo>
                    <a:pt x="618" y="386"/>
                  </a:lnTo>
                  <a:lnTo>
                    <a:pt x="648" y="370"/>
                  </a:lnTo>
                  <a:lnTo>
                    <a:pt x="678" y="354"/>
                  </a:lnTo>
                  <a:lnTo>
                    <a:pt x="708" y="340"/>
                  </a:lnTo>
                  <a:lnTo>
                    <a:pt x="740" y="328"/>
                  </a:lnTo>
                  <a:lnTo>
                    <a:pt x="772" y="316"/>
                  </a:lnTo>
                  <a:lnTo>
                    <a:pt x="804" y="308"/>
                  </a:lnTo>
                  <a:lnTo>
                    <a:pt x="838" y="300"/>
                  </a:lnTo>
                  <a:lnTo>
                    <a:pt x="872" y="294"/>
                  </a:lnTo>
                  <a:lnTo>
                    <a:pt x="906" y="290"/>
                  </a:lnTo>
                  <a:lnTo>
                    <a:pt x="940" y="286"/>
                  </a:lnTo>
                  <a:lnTo>
                    <a:pt x="976" y="286"/>
                  </a:lnTo>
                  <a:lnTo>
                    <a:pt x="976" y="286"/>
                  </a:lnTo>
                  <a:lnTo>
                    <a:pt x="1012" y="286"/>
                  </a:lnTo>
                  <a:lnTo>
                    <a:pt x="1046" y="290"/>
                  </a:lnTo>
                  <a:lnTo>
                    <a:pt x="1082" y="294"/>
                  </a:lnTo>
                  <a:lnTo>
                    <a:pt x="1116" y="300"/>
                  </a:lnTo>
                  <a:lnTo>
                    <a:pt x="1148" y="308"/>
                  </a:lnTo>
                  <a:lnTo>
                    <a:pt x="1182" y="316"/>
                  </a:lnTo>
                  <a:lnTo>
                    <a:pt x="1214" y="328"/>
                  </a:lnTo>
                  <a:lnTo>
                    <a:pt x="1244" y="340"/>
                  </a:lnTo>
                  <a:lnTo>
                    <a:pt x="1276" y="354"/>
                  </a:lnTo>
                  <a:lnTo>
                    <a:pt x="1304" y="370"/>
                  </a:lnTo>
                  <a:lnTo>
                    <a:pt x="1334" y="386"/>
                  </a:lnTo>
                  <a:lnTo>
                    <a:pt x="1362" y="404"/>
                  </a:lnTo>
                  <a:lnTo>
                    <a:pt x="1388" y="424"/>
                  </a:lnTo>
                  <a:lnTo>
                    <a:pt x="1414" y="444"/>
                  </a:lnTo>
                  <a:lnTo>
                    <a:pt x="1440" y="466"/>
                  </a:lnTo>
                  <a:lnTo>
                    <a:pt x="1464" y="488"/>
                  </a:lnTo>
                  <a:lnTo>
                    <a:pt x="1486" y="512"/>
                  </a:lnTo>
                  <a:lnTo>
                    <a:pt x="1508" y="538"/>
                  </a:lnTo>
                  <a:lnTo>
                    <a:pt x="1528" y="564"/>
                  </a:lnTo>
                  <a:lnTo>
                    <a:pt x="1548" y="590"/>
                  </a:lnTo>
                  <a:lnTo>
                    <a:pt x="1566" y="618"/>
                  </a:lnTo>
                  <a:lnTo>
                    <a:pt x="1582" y="648"/>
                  </a:lnTo>
                  <a:lnTo>
                    <a:pt x="1598" y="678"/>
                  </a:lnTo>
                  <a:lnTo>
                    <a:pt x="1612" y="708"/>
                  </a:lnTo>
                  <a:lnTo>
                    <a:pt x="1624" y="738"/>
                  </a:lnTo>
                  <a:lnTo>
                    <a:pt x="1636" y="770"/>
                  </a:lnTo>
                  <a:lnTo>
                    <a:pt x="1644" y="804"/>
                  </a:lnTo>
                  <a:lnTo>
                    <a:pt x="1652" y="838"/>
                  </a:lnTo>
                  <a:lnTo>
                    <a:pt x="1658" y="872"/>
                  </a:lnTo>
                  <a:lnTo>
                    <a:pt x="1662" y="906"/>
                  </a:lnTo>
                  <a:lnTo>
                    <a:pt x="1666" y="940"/>
                  </a:lnTo>
                  <a:lnTo>
                    <a:pt x="1666" y="976"/>
                  </a:lnTo>
                  <a:lnTo>
                    <a:pt x="1666" y="976"/>
                  </a:lnTo>
                  <a:lnTo>
                    <a:pt x="1666" y="1012"/>
                  </a:lnTo>
                  <a:lnTo>
                    <a:pt x="1662" y="1047"/>
                  </a:lnTo>
                  <a:lnTo>
                    <a:pt x="1658" y="1081"/>
                  </a:lnTo>
                  <a:lnTo>
                    <a:pt x="1652" y="1115"/>
                  </a:lnTo>
                  <a:lnTo>
                    <a:pt x="1644" y="1149"/>
                  </a:lnTo>
                  <a:lnTo>
                    <a:pt x="1636" y="1181"/>
                  </a:lnTo>
                  <a:lnTo>
                    <a:pt x="1624" y="1215"/>
                  </a:lnTo>
                  <a:lnTo>
                    <a:pt x="1612" y="1245"/>
                  </a:lnTo>
                  <a:lnTo>
                    <a:pt x="1598" y="1275"/>
                  </a:lnTo>
                  <a:lnTo>
                    <a:pt x="1582" y="1305"/>
                  </a:lnTo>
                  <a:lnTo>
                    <a:pt x="1566" y="1335"/>
                  </a:lnTo>
                  <a:lnTo>
                    <a:pt x="1548" y="1363"/>
                  </a:lnTo>
                  <a:lnTo>
                    <a:pt x="1528" y="1389"/>
                  </a:lnTo>
                  <a:lnTo>
                    <a:pt x="1508" y="1415"/>
                  </a:lnTo>
                  <a:lnTo>
                    <a:pt x="1486" y="1441"/>
                  </a:lnTo>
                  <a:lnTo>
                    <a:pt x="1464" y="1465"/>
                  </a:lnTo>
                  <a:lnTo>
                    <a:pt x="1440" y="1487"/>
                  </a:lnTo>
                  <a:lnTo>
                    <a:pt x="1414" y="1509"/>
                  </a:lnTo>
                  <a:lnTo>
                    <a:pt x="1388" y="1529"/>
                  </a:lnTo>
                  <a:lnTo>
                    <a:pt x="1362" y="1549"/>
                  </a:lnTo>
                  <a:lnTo>
                    <a:pt x="1334" y="1567"/>
                  </a:lnTo>
                  <a:lnTo>
                    <a:pt x="1304" y="1583"/>
                  </a:lnTo>
                  <a:lnTo>
                    <a:pt x="1276" y="1599"/>
                  </a:lnTo>
                  <a:lnTo>
                    <a:pt x="1244" y="1613"/>
                  </a:lnTo>
                  <a:lnTo>
                    <a:pt x="1214" y="1625"/>
                  </a:lnTo>
                  <a:lnTo>
                    <a:pt x="1182" y="1635"/>
                  </a:lnTo>
                  <a:lnTo>
                    <a:pt x="1148" y="1645"/>
                  </a:lnTo>
                  <a:lnTo>
                    <a:pt x="1116" y="1653"/>
                  </a:lnTo>
                  <a:lnTo>
                    <a:pt x="1082" y="1659"/>
                  </a:lnTo>
                  <a:lnTo>
                    <a:pt x="1046" y="1663"/>
                  </a:lnTo>
                  <a:lnTo>
                    <a:pt x="1012" y="1667"/>
                  </a:lnTo>
                  <a:lnTo>
                    <a:pt x="976" y="1667"/>
                  </a:lnTo>
                  <a:lnTo>
                    <a:pt x="976" y="16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sp>
          <p:nvSpPr>
            <p:cNvPr id="25" name="Freeform 127"/>
            <p:cNvSpPr>
              <a:spLocks noEditPoints="1"/>
            </p:cNvSpPr>
            <p:nvPr/>
          </p:nvSpPr>
          <p:spPr bwMode="auto">
            <a:xfrm>
              <a:off x="4066" y="4465"/>
              <a:ext cx="578" cy="945"/>
            </a:xfrm>
            <a:custGeom>
              <a:avLst/>
              <a:gdLst>
                <a:gd name="T0" fmla="*/ 526 w 578"/>
                <a:gd name="T1" fmla="*/ 482 h 945"/>
                <a:gd name="T2" fmla="*/ 468 w 578"/>
                <a:gd name="T3" fmla="*/ 436 h 945"/>
                <a:gd name="T4" fmla="*/ 372 w 578"/>
                <a:gd name="T5" fmla="*/ 398 h 945"/>
                <a:gd name="T6" fmla="*/ 318 w 578"/>
                <a:gd name="T7" fmla="*/ 202 h 945"/>
                <a:gd name="T8" fmla="*/ 366 w 578"/>
                <a:gd name="T9" fmla="*/ 218 h 945"/>
                <a:gd name="T10" fmla="*/ 398 w 578"/>
                <a:gd name="T11" fmla="*/ 262 h 945"/>
                <a:gd name="T12" fmla="*/ 552 w 578"/>
                <a:gd name="T13" fmla="*/ 302 h 945"/>
                <a:gd name="T14" fmla="*/ 530 w 578"/>
                <a:gd name="T15" fmla="*/ 208 h 945"/>
                <a:gd name="T16" fmla="*/ 494 w 578"/>
                <a:gd name="T17" fmla="*/ 156 h 945"/>
                <a:gd name="T18" fmla="*/ 446 w 578"/>
                <a:gd name="T19" fmla="*/ 118 h 945"/>
                <a:gd name="T20" fmla="*/ 386 w 578"/>
                <a:gd name="T21" fmla="*/ 94 h 945"/>
                <a:gd name="T22" fmla="*/ 318 w 578"/>
                <a:gd name="T23" fmla="*/ 0 h 945"/>
                <a:gd name="T24" fmla="*/ 234 w 578"/>
                <a:gd name="T25" fmla="*/ 82 h 945"/>
                <a:gd name="T26" fmla="*/ 168 w 578"/>
                <a:gd name="T27" fmla="*/ 98 h 945"/>
                <a:gd name="T28" fmla="*/ 90 w 578"/>
                <a:gd name="T29" fmla="*/ 140 h 945"/>
                <a:gd name="T30" fmla="*/ 48 w 578"/>
                <a:gd name="T31" fmla="*/ 190 h 945"/>
                <a:gd name="T32" fmla="*/ 22 w 578"/>
                <a:gd name="T33" fmla="*/ 252 h 945"/>
                <a:gd name="T34" fmla="*/ 18 w 578"/>
                <a:gd name="T35" fmla="*/ 328 h 945"/>
                <a:gd name="T36" fmla="*/ 34 w 578"/>
                <a:gd name="T37" fmla="*/ 388 h 945"/>
                <a:gd name="T38" fmla="*/ 82 w 578"/>
                <a:gd name="T39" fmla="*/ 446 h 945"/>
                <a:gd name="T40" fmla="*/ 130 w 578"/>
                <a:gd name="T41" fmla="*/ 476 h 945"/>
                <a:gd name="T42" fmla="*/ 224 w 578"/>
                <a:gd name="T43" fmla="*/ 508 h 945"/>
                <a:gd name="T44" fmla="*/ 258 w 578"/>
                <a:gd name="T45" fmla="*/ 518 h 945"/>
                <a:gd name="T46" fmla="*/ 214 w 578"/>
                <a:gd name="T47" fmla="*/ 721 h 945"/>
                <a:gd name="T48" fmla="*/ 170 w 578"/>
                <a:gd name="T49" fmla="*/ 683 h 945"/>
                <a:gd name="T50" fmla="*/ 148 w 578"/>
                <a:gd name="T51" fmla="*/ 627 h 945"/>
                <a:gd name="T52" fmla="*/ 4 w 578"/>
                <a:gd name="T53" fmla="*/ 629 h 945"/>
                <a:gd name="T54" fmla="*/ 36 w 578"/>
                <a:gd name="T55" fmla="*/ 729 h 945"/>
                <a:gd name="T56" fmla="*/ 76 w 578"/>
                <a:gd name="T57" fmla="*/ 785 h 945"/>
                <a:gd name="T58" fmla="*/ 154 w 578"/>
                <a:gd name="T59" fmla="*/ 833 h 945"/>
                <a:gd name="T60" fmla="*/ 258 w 578"/>
                <a:gd name="T61" fmla="*/ 855 h 945"/>
                <a:gd name="T62" fmla="*/ 318 w 578"/>
                <a:gd name="T63" fmla="*/ 855 h 945"/>
                <a:gd name="T64" fmla="*/ 446 w 578"/>
                <a:gd name="T65" fmla="*/ 825 h 945"/>
                <a:gd name="T66" fmla="*/ 510 w 578"/>
                <a:gd name="T67" fmla="*/ 781 h 945"/>
                <a:gd name="T68" fmla="*/ 550 w 578"/>
                <a:gd name="T69" fmla="*/ 733 h 945"/>
                <a:gd name="T70" fmla="*/ 576 w 578"/>
                <a:gd name="T71" fmla="*/ 667 h 945"/>
                <a:gd name="T72" fmla="*/ 578 w 578"/>
                <a:gd name="T73" fmla="*/ 613 h 945"/>
                <a:gd name="T74" fmla="*/ 566 w 578"/>
                <a:gd name="T75" fmla="*/ 546 h 945"/>
                <a:gd name="T76" fmla="*/ 258 w 578"/>
                <a:gd name="T77" fmla="*/ 370 h 945"/>
                <a:gd name="T78" fmla="*/ 198 w 578"/>
                <a:gd name="T79" fmla="*/ 350 h 945"/>
                <a:gd name="T80" fmla="*/ 170 w 578"/>
                <a:gd name="T81" fmla="*/ 318 h 945"/>
                <a:gd name="T82" fmla="*/ 166 w 578"/>
                <a:gd name="T83" fmla="*/ 268 h 945"/>
                <a:gd name="T84" fmla="*/ 194 w 578"/>
                <a:gd name="T85" fmla="*/ 222 h 945"/>
                <a:gd name="T86" fmla="*/ 224 w 578"/>
                <a:gd name="T87" fmla="*/ 206 h 945"/>
                <a:gd name="T88" fmla="*/ 420 w 578"/>
                <a:gd name="T89" fmla="*/ 677 h 945"/>
                <a:gd name="T90" fmla="*/ 394 w 578"/>
                <a:gd name="T91" fmla="*/ 707 h 945"/>
                <a:gd name="T92" fmla="*/ 338 w 578"/>
                <a:gd name="T93" fmla="*/ 733 h 945"/>
                <a:gd name="T94" fmla="*/ 348 w 578"/>
                <a:gd name="T95" fmla="*/ 544 h 945"/>
                <a:gd name="T96" fmla="*/ 406 w 578"/>
                <a:gd name="T97" fmla="*/ 573 h 945"/>
                <a:gd name="T98" fmla="*/ 430 w 578"/>
                <a:gd name="T99" fmla="*/ 635 h 945"/>
                <a:gd name="T100" fmla="*/ 426 w 578"/>
                <a:gd name="T101" fmla="*/ 667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78" h="945">
                  <a:moveTo>
                    <a:pt x="552" y="514"/>
                  </a:moveTo>
                  <a:lnTo>
                    <a:pt x="552" y="514"/>
                  </a:lnTo>
                  <a:lnTo>
                    <a:pt x="540" y="498"/>
                  </a:lnTo>
                  <a:lnTo>
                    <a:pt x="526" y="482"/>
                  </a:lnTo>
                  <a:lnTo>
                    <a:pt x="510" y="466"/>
                  </a:lnTo>
                  <a:lnTo>
                    <a:pt x="490" y="450"/>
                  </a:lnTo>
                  <a:lnTo>
                    <a:pt x="490" y="450"/>
                  </a:lnTo>
                  <a:lnTo>
                    <a:pt x="468" y="436"/>
                  </a:lnTo>
                  <a:lnTo>
                    <a:pt x="440" y="422"/>
                  </a:lnTo>
                  <a:lnTo>
                    <a:pt x="408" y="410"/>
                  </a:lnTo>
                  <a:lnTo>
                    <a:pt x="372" y="398"/>
                  </a:lnTo>
                  <a:lnTo>
                    <a:pt x="372" y="398"/>
                  </a:lnTo>
                  <a:lnTo>
                    <a:pt x="344" y="392"/>
                  </a:lnTo>
                  <a:lnTo>
                    <a:pt x="344" y="392"/>
                  </a:lnTo>
                  <a:lnTo>
                    <a:pt x="318" y="386"/>
                  </a:lnTo>
                  <a:lnTo>
                    <a:pt x="318" y="202"/>
                  </a:lnTo>
                  <a:lnTo>
                    <a:pt x="318" y="202"/>
                  </a:lnTo>
                  <a:lnTo>
                    <a:pt x="336" y="204"/>
                  </a:lnTo>
                  <a:lnTo>
                    <a:pt x="352" y="208"/>
                  </a:lnTo>
                  <a:lnTo>
                    <a:pt x="366" y="218"/>
                  </a:lnTo>
                  <a:lnTo>
                    <a:pt x="380" y="230"/>
                  </a:lnTo>
                  <a:lnTo>
                    <a:pt x="380" y="230"/>
                  </a:lnTo>
                  <a:lnTo>
                    <a:pt x="390" y="246"/>
                  </a:lnTo>
                  <a:lnTo>
                    <a:pt x="398" y="262"/>
                  </a:lnTo>
                  <a:lnTo>
                    <a:pt x="404" y="282"/>
                  </a:lnTo>
                  <a:lnTo>
                    <a:pt x="406" y="302"/>
                  </a:lnTo>
                  <a:lnTo>
                    <a:pt x="552" y="302"/>
                  </a:lnTo>
                  <a:lnTo>
                    <a:pt x="552" y="302"/>
                  </a:lnTo>
                  <a:lnTo>
                    <a:pt x="550" y="276"/>
                  </a:lnTo>
                  <a:lnTo>
                    <a:pt x="544" y="250"/>
                  </a:lnTo>
                  <a:lnTo>
                    <a:pt x="538" y="228"/>
                  </a:lnTo>
                  <a:lnTo>
                    <a:pt x="530" y="208"/>
                  </a:lnTo>
                  <a:lnTo>
                    <a:pt x="530" y="208"/>
                  </a:lnTo>
                  <a:lnTo>
                    <a:pt x="518" y="188"/>
                  </a:lnTo>
                  <a:lnTo>
                    <a:pt x="506" y="172"/>
                  </a:lnTo>
                  <a:lnTo>
                    <a:pt x="494" y="156"/>
                  </a:lnTo>
                  <a:lnTo>
                    <a:pt x="478" y="142"/>
                  </a:lnTo>
                  <a:lnTo>
                    <a:pt x="478" y="142"/>
                  </a:lnTo>
                  <a:lnTo>
                    <a:pt x="462" y="130"/>
                  </a:lnTo>
                  <a:lnTo>
                    <a:pt x="446" y="118"/>
                  </a:lnTo>
                  <a:lnTo>
                    <a:pt x="426" y="108"/>
                  </a:lnTo>
                  <a:lnTo>
                    <a:pt x="406" y="100"/>
                  </a:lnTo>
                  <a:lnTo>
                    <a:pt x="406" y="100"/>
                  </a:lnTo>
                  <a:lnTo>
                    <a:pt x="386" y="94"/>
                  </a:lnTo>
                  <a:lnTo>
                    <a:pt x="364" y="88"/>
                  </a:lnTo>
                  <a:lnTo>
                    <a:pt x="342" y="84"/>
                  </a:lnTo>
                  <a:lnTo>
                    <a:pt x="318" y="80"/>
                  </a:lnTo>
                  <a:lnTo>
                    <a:pt x="318" y="0"/>
                  </a:lnTo>
                  <a:lnTo>
                    <a:pt x="258" y="0"/>
                  </a:lnTo>
                  <a:lnTo>
                    <a:pt x="258" y="80"/>
                  </a:lnTo>
                  <a:lnTo>
                    <a:pt x="258" y="80"/>
                  </a:lnTo>
                  <a:lnTo>
                    <a:pt x="234" y="82"/>
                  </a:lnTo>
                  <a:lnTo>
                    <a:pt x="212" y="86"/>
                  </a:lnTo>
                  <a:lnTo>
                    <a:pt x="190" y="92"/>
                  </a:lnTo>
                  <a:lnTo>
                    <a:pt x="168" y="98"/>
                  </a:lnTo>
                  <a:lnTo>
                    <a:pt x="168" y="98"/>
                  </a:lnTo>
                  <a:lnTo>
                    <a:pt x="146" y="106"/>
                  </a:lnTo>
                  <a:lnTo>
                    <a:pt x="126" y="116"/>
                  </a:lnTo>
                  <a:lnTo>
                    <a:pt x="108" y="128"/>
                  </a:lnTo>
                  <a:lnTo>
                    <a:pt x="90" y="140"/>
                  </a:lnTo>
                  <a:lnTo>
                    <a:pt x="90" y="140"/>
                  </a:lnTo>
                  <a:lnTo>
                    <a:pt x="76" y="156"/>
                  </a:lnTo>
                  <a:lnTo>
                    <a:pt x="60" y="172"/>
                  </a:lnTo>
                  <a:lnTo>
                    <a:pt x="48" y="190"/>
                  </a:lnTo>
                  <a:lnTo>
                    <a:pt x="38" y="208"/>
                  </a:lnTo>
                  <a:lnTo>
                    <a:pt x="38" y="208"/>
                  </a:lnTo>
                  <a:lnTo>
                    <a:pt x="28" y="230"/>
                  </a:lnTo>
                  <a:lnTo>
                    <a:pt x="22" y="252"/>
                  </a:lnTo>
                  <a:lnTo>
                    <a:pt x="18" y="276"/>
                  </a:lnTo>
                  <a:lnTo>
                    <a:pt x="18" y="302"/>
                  </a:lnTo>
                  <a:lnTo>
                    <a:pt x="18" y="302"/>
                  </a:lnTo>
                  <a:lnTo>
                    <a:pt x="18" y="328"/>
                  </a:lnTo>
                  <a:lnTo>
                    <a:pt x="22" y="350"/>
                  </a:lnTo>
                  <a:lnTo>
                    <a:pt x="28" y="370"/>
                  </a:lnTo>
                  <a:lnTo>
                    <a:pt x="34" y="388"/>
                  </a:lnTo>
                  <a:lnTo>
                    <a:pt x="34" y="388"/>
                  </a:lnTo>
                  <a:lnTo>
                    <a:pt x="44" y="406"/>
                  </a:lnTo>
                  <a:lnTo>
                    <a:pt x="56" y="420"/>
                  </a:lnTo>
                  <a:lnTo>
                    <a:pt x="68" y="434"/>
                  </a:lnTo>
                  <a:lnTo>
                    <a:pt x="82" y="446"/>
                  </a:lnTo>
                  <a:lnTo>
                    <a:pt x="82" y="446"/>
                  </a:lnTo>
                  <a:lnTo>
                    <a:pt x="98" y="458"/>
                  </a:lnTo>
                  <a:lnTo>
                    <a:pt x="114" y="468"/>
                  </a:lnTo>
                  <a:lnTo>
                    <a:pt x="130" y="476"/>
                  </a:lnTo>
                  <a:lnTo>
                    <a:pt x="148" y="484"/>
                  </a:lnTo>
                  <a:lnTo>
                    <a:pt x="148" y="484"/>
                  </a:lnTo>
                  <a:lnTo>
                    <a:pt x="186" y="498"/>
                  </a:lnTo>
                  <a:lnTo>
                    <a:pt x="224" y="508"/>
                  </a:lnTo>
                  <a:lnTo>
                    <a:pt x="224" y="508"/>
                  </a:lnTo>
                  <a:lnTo>
                    <a:pt x="244" y="514"/>
                  </a:lnTo>
                  <a:lnTo>
                    <a:pt x="244" y="514"/>
                  </a:lnTo>
                  <a:lnTo>
                    <a:pt x="258" y="518"/>
                  </a:lnTo>
                  <a:lnTo>
                    <a:pt x="258" y="735"/>
                  </a:lnTo>
                  <a:lnTo>
                    <a:pt x="258" y="735"/>
                  </a:lnTo>
                  <a:lnTo>
                    <a:pt x="234" y="729"/>
                  </a:lnTo>
                  <a:lnTo>
                    <a:pt x="214" y="721"/>
                  </a:lnTo>
                  <a:lnTo>
                    <a:pt x="194" y="707"/>
                  </a:lnTo>
                  <a:lnTo>
                    <a:pt x="178" y="693"/>
                  </a:lnTo>
                  <a:lnTo>
                    <a:pt x="178" y="693"/>
                  </a:lnTo>
                  <a:lnTo>
                    <a:pt x="170" y="683"/>
                  </a:lnTo>
                  <a:lnTo>
                    <a:pt x="164" y="673"/>
                  </a:lnTo>
                  <a:lnTo>
                    <a:pt x="158" y="663"/>
                  </a:lnTo>
                  <a:lnTo>
                    <a:pt x="154" y="651"/>
                  </a:lnTo>
                  <a:lnTo>
                    <a:pt x="148" y="627"/>
                  </a:lnTo>
                  <a:lnTo>
                    <a:pt x="146" y="599"/>
                  </a:lnTo>
                  <a:lnTo>
                    <a:pt x="0" y="599"/>
                  </a:lnTo>
                  <a:lnTo>
                    <a:pt x="0" y="599"/>
                  </a:lnTo>
                  <a:lnTo>
                    <a:pt x="4" y="629"/>
                  </a:lnTo>
                  <a:lnTo>
                    <a:pt x="10" y="657"/>
                  </a:lnTo>
                  <a:lnTo>
                    <a:pt x="16" y="683"/>
                  </a:lnTo>
                  <a:lnTo>
                    <a:pt x="24" y="707"/>
                  </a:lnTo>
                  <a:lnTo>
                    <a:pt x="36" y="729"/>
                  </a:lnTo>
                  <a:lnTo>
                    <a:pt x="48" y="749"/>
                  </a:lnTo>
                  <a:lnTo>
                    <a:pt x="60" y="767"/>
                  </a:lnTo>
                  <a:lnTo>
                    <a:pt x="76" y="785"/>
                  </a:lnTo>
                  <a:lnTo>
                    <a:pt x="76" y="785"/>
                  </a:lnTo>
                  <a:lnTo>
                    <a:pt x="94" y="799"/>
                  </a:lnTo>
                  <a:lnTo>
                    <a:pt x="112" y="813"/>
                  </a:lnTo>
                  <a:lnTo>
                    <a:pt x="132" y="825"/>
                  </a:lnTo>
                  <a:lnTo>
                    <a:pt x="154" y="833"/>
                  </a:lnTo>
                  <a:lnTo>
                    <a:pt x="178" y="841"/>
                  </a:lnTo>
                  <a:lnTo>
                    <a:pt x="202" y="849"/>
                  </a:lnTo>
                  <a:lnTo>
                    <a:pt x="230" y="853"/>
                  </a:lnTo>
                  <a:lnTo>
                    <a:pt x="258" y="855"/>
                  </a:lnTo>
                  <a:lnTo>
                    <a:pt x="258" y="945"/>
                  </a:lnTo>
                  <a:lnTo>
                    <a:pt x="318" y="945"/>
                  </a:lnTo>
                  <a:lnTo>
                    <a:pt x="318" y="855"/>
                  </a:lnTo>
                  <a:lnTo>
                    <a:pt x="318" y="855"/>
                  </a:lnTo>
                  <a:lnTo>
                    <a:pt x="356" y="851"/>
                  </a:lnTo>
                  <a:lnTo>
                    <a:pt x="390" y="845"/>
                  </a:lnTo>
                  <a:lnTo>
                    <a:pt x="420" y="837"/>
                  </a:lnTo>
                  <a:lnTo>
                    <a:pt x="446" y="825"/>
                  </a:lnTo>
                  <a:lnTo>
                    <a:pt x="446" y="825"/>
                  </a:lnTo>
                  <a:lnTo>
                    <a:pt x="470" y="811"/>
                  </a:lnTo>
                  <a:lnTo>
                    <a:pt x="492" y="797"/>
                  </a:lnTo>
                  <a:lnTo>
                    <a:pt x="510" y="781"/>
                  </a:lnTo>
                  <a:lnTo>
                    <a:pt x="526" y="765"/>
                  </a:lnTo>
                  <a:lnTo>
                    <a:pt x="526" y="765"/>
                  </a:lnTo>
                  <a:lnTo>
                    <a:pt x="540" y="749"/>
                  </a:lnTo>
                  <a:lnTo>
                    <a:pt x="550" y="733"/>
                  </a:lnTo>
                  <a:lnTo>
                    <a:pt x="560" y="715"/>
                  </a:lnTo>
                  <a:lnTo>
                    <a:pt x="566" y="697"/>
                  </a:lnTo>
                  <a:lnTo>
                    <a:pt x="566" y="697"/>
                  </a:lnTo>
                  <a:lnTo>
                    <a:pt x="576" y="667"/>
                  </a:lnTo>
                  <a:lnTo>
                    <a:pt x="578" y="653"/>
                  </a:lnTo>
                  <a:lnTo>
                    <a:pt x="578" y="641"/>
                  </a:lnTo>
                  <a:lnTo>
                    <a:pt x="578" y="641"/>
                  </a:lnTo>
                  <a:lnTo>
                    <a:pt x="578" y="613"/>
                  </a:lnTo>
                  <a:lnTo>
                    <a:pt x="574" y="581"/>
                  </a:lnTo>
                  <a:lnTo>
                    <a:pt x="574" y="581"/>
                  </a:lnTo>
                  <a:lnTo>
                    <a:pt x="572" y="565"/>
                  </a:lnTo>
                  <a:lnTo>
                    <a:pt x="566" y="546"/>
                  </a:lnTo>
                  <a:lnTo>
                    <a:pt x="560" y="530"/>
                  </a:lnTo>
                  <a:lnTo>
                    <a:pt x="552" y="514"/>
                  </a:lnTo>
                  <a:lnTo>
                    <a:pt x="552" y="514"/>
                  </a:lnTo>
                  <a:close/>
                  <a:moveTo>
                    <a:pt x="258" y="370"/>
                  </a:moveTo>
                  <a:lnTo>
                    <a:pt x="258" y="370"/>
                  </a:lnTo>
                  <a:lnTo>
                    <a:pt x="234" y="364"/>
                  </a:lnTo>
                  <a:lnTo>
                    <a:pt x="216" y="358"/>
                  </a:lnTo>
                  <a:lnTo>
                    <a:pt x="198" y="350"/>
                  </a:lnTo>
                  <a:lnTo>
                    <a:pt x="186" y="340"/>
                  </a:lnTo>
                  <a:lnTo>
                    <a:pt x="186" y="340"/>
                  </a:lnTo>
                  <a:lnTo>
                    <a:pt x="176" y="330"/>
                  </a:lnTo>
                  <a:lnTo>
                    <a:pt x="170" y="318"/>
                  </a:lnTo>
                  <a:lnTo>
                    <a:pt x="166" y="304"/>
                  </a:lnTo>
                  <a:lnTo>
                    <a:pt x="164" y="288"/>
                  </a:lnTo>
                  <a:lnTo>
                    <a:pt x="164" y="288"/>
                  </a:lnTo>
                  <a:lnTo>
                    <a:pt x="166" y="268"/>
                  </a:lnTo>
                  <a:lnTo>
                    <a:pt x="172" y="250"/>
                  </a:lnTo>
                  <a:lnTo>
                    <a:pt x="172" y="250"/>
                  </a:lnTo>
                  <a:lnTo>
                    <a:pt x="182" y="236"/>
                  </a:lnTo>
                  <a:lnTo>
                    <a:pt x="194" y="222"/>
                  </a:lnTo>
                  <a:lnTo>
                    <a:pt x="194" y="222"/>
                  </a:lnTo>
                  <a:lnTo>
                    <a:pt x="208" y="214"/>
                  </a:lnTo>
                  <a:lnTo>
                    <a:pt x="224" y="206"/>
                  </a:lnTo>
                  <a:lnTo>
                    <a:pt x="224" y="206"/>
                  </a:lnTo>
                  <a:lnTo>
                    <a:pt x="240" y="202"/>
                  </a:lnTo>
                  <a:lnTo>
                    <a:pt x="258" y="202"/>
                  </a:lnTo>
                  <a:lnTo>
                    <a:pt x="258" y="370"/>
                  </a:lnTo>
                  <a:close/>
                  <a:moveTo>
                    <a:pt x="420" y="677"/>
                  </a:moveTo>
                  <a:lnTo>
                    <a:pt x="420" y="677"/>
                  </a:lnTo>
                  <a:lnTo>
                    <a:pt x="408" y="693"/>
                  </a:lnTo>
                  <a:lnTo>
                    <a:pt x="394" y="707"/>
                  </a:lnTo>
                  <a:lnTo>
                    <a:pt x="394" y="707"/>
                  </a:lnTo>
                  <a:lnTo>
                    <a:pt x="378" y="719"/>
                  </a:lnTo>
                  <a:lnTo>
                    <a:pt x="358" y="727"/>
                  </a:lnTo>
                  <a:lnTo>
                    <a:pt x="358" y="727"/>
                  </a:lnTo>
                  <a:lnTo>
                    <a:pt x="338" y="733"/>
                  </a:lnTo>
                  <a:lnTo>
                    <a:pt x="318" y="735"/>
                  </a:lnTo>
                  <a:lnTo>
                    <a:pt x="318" y="536"/>
                  </a:lnTo>
                  <a:lnTo>
                    <a:pt x="318" y="536"/>
                  </a:lnTo>
                  <a:lnTo>
                    <a:pt x="348" y="544"/>
                  </a:lnTo>
                  <a:lnTo>
                    <a:pt x="372" y="554"/>
                  </a:lnTo>
                  <a:lnTo>
                    <a:pt x="390" y="562"/>
                  </a:lnTo>
                  <a:lnTo>
                    <a:pt x="406" y="573"/>
                  </a:lnTo>
                  <a:lnTo>
                    <a:pt x="406" y="573"/>
                  </a:lnTo>
                  <a:lnTo>
                    <a:pt x="416" y="585"/>
                  </a:lnTo>
                  <a:lnTo>
                    <a:pt x="424" y="599"/>
                  </a:lnTo>
                  <a:lnTo>
                    <a:pt x="430" y="615"/>
                  </a:lnTo>
                  <a:lnTo>
                    <a:pt x="430" y="635"/>
                  </a:lnTo>
                  <a:lnTo>
                    <a:pt x="430" y="635"/>
                  </a:lnTo>
                  <a:lnTo>
                    <a:pt x="430" y="647"/>
                  </a:lnTo>
                  <a:lnTo>
                    <a:pt x="428" y="657"/>
                  </a:lnTo>
                  <a:lnTo>
                    <a:pt x="426" y="667"/>
                  </a:lnTo>
                  <a:lnTo>
                    <a:pt x="420" y="677"/>
                  </a:lnTo>
                  <a:lnTo>
                    <a:pt x="420" y="67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8643" tIns="29322" rIns="58643" bIns="29322" numCol="1" anchor="t" anchorCtr="0" compatLnSpc="1">
              <a:prstTxWarp prst="textNoShape">
                <a:avLst/>
              </a:prstTxWarp>
            </a:bodyPr>
            <a:lstStyle/>
            <a:p>
              <a:endParaRPr lang="en-US" sz="600"/>
            </a:p>
          </p:txBody>
        </p:sp>
      </p:grpSp>
    </p:spTree>
    <p:extLst>
      <p:ext uri="{BB962C8B-B14F-4D97-AF65-F5344CB8AC3E}">
        <p14:creationId xmlns:p14="http://schemas.microsoft.com/office/powerpoint/2010/main" val="31607907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2.7 Benefits</a:t>
            </a:r>
            <a:endParaRPr lang="en-US" dirty="0"/>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17</a:t>
            </a:fld>
            <a:endParaRPr lang="en-US" dirty="0"/>
          </a:p>
        </p:txBody>
      </p:sp>
      <p:sp>
        <p:nvSpPr>
          <p:cNvPr id="7" name="Rectangle 6"/>
          <p:cNvSpPr/>
          <p:nvPr/>
        </p:nvSpPr>
        <p:spPr>
          <a:xfrm>
            <a:off x="405625" y="842631"/>
            <a:ext cx="4866285" cy="276999"/>
          </a:xfrm>
          <a:prstGeom prst="rect">
            <a:avLst/>
          </a:prstGeom>
        </p:spPr>
        <p:txBody>
          <a:bodyPr wrap="square">
            <a:spAutoFit/>
          </a:bodyPr>
          <a:lstStyle/>
          <a:p>
            <a:pPr defTabSz="914378">
              <a:defRPr/>
            </a:pPr>
            <a:r>
              <a:rPr lang="en-US" sz="1200" b="1" i="1" dirty="0">
                <a:solidFill>
                  <a:srgbClr val="D31145"/>
                </a:solidFill>
                <a:latin typeface="Georgia"/>
              </a:rPr>
              <a:t>How HR functions benefit from Digital </a:t>
            </a:r>
            <a:r>
              <a:rPr lang="en-US" sz="1200" b="1" i="1" dirty="0" smtClean="0">
                <a:solidFill>
                  <a:srgbClr val="D31145"/>
                </a:solidFill>
                <a:latin typeface="Georgia"/>
              </a:rPr>
              <a:t>Transformation?</a:t>
            </a:r>
            <a:endParaRPr lang="en-US" sz="1200" i="1" dirty="0">
              <a:solidFill>
                <a:srgbClr val="D31145"/>
              </a:solidFill>
              <a:latin typeface="Georgia"/>
            </a:endParaRPr>
          </a:p>
        </p:txBody>
      </p:sp>
      <p:sp>
        <p:nvSpPr>
          <p:cNvPr id="8" name="TextBox 7"/>
          <p:cNvSpPr txBox="1"/>
          <p:nvPr/>
        </p:nvSpPr>
        <p:spPr>
          <a:xfrm>
            <a:off x="334804" y="1132811"/>
            <a:ext cx="4088512" cy="2554545"/>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b="1" kern="0" dirty="0" smtClean="0">
                <a:latin typeface="+mj-lt"/>
              </a:rPr>
              <a:t>Common </a:t>
            </a:r>
            <a:r>
              <a:rPr lang="en-US" sz="1200" b="1" kern="0" dirty="0">
                <a:latin typeface="+mj-lt"/>
              </a:rPr>
              <a:t>advantages reported by </a:t>
            </a:r>
            <a:r>
              <a:rPr lang="en-US" sz="1200" b="1" kern="0" dirty="0" smtClean="0">
                <a:latin typeface="+mj-lt"/>
              </a:rPr>
              <a:t>Lane </a:t>
            </a:r>
            <a:r>
              <a:rPr lang="en-US" sz="1200" b="1" kern="0" dirty="0" smtClean="0">
                <a:latin typeface="+mj-lt"/>
              </a:rPr>
              <a:t>Crawford staff </a:t>
            </a:r>
            <a:r>
              <a:rPr lang="en-US" sz="1200" b="1" kern="0" dirty="0" smtClean="0">
                <a:latin typeface="+mj-lt"/>
              </a:rPr>
              <a:t>include:</a:t>
            </a:r>
          </a:p>
          <a:p>
            <a:pPr marL="628650" lvl="1" indent="-171450" defTabSz="914378">
              <a:spcAft>
                <a:spcPts val="600"/>
              </a:spcAft>
              <a:buFont typeface="Arial" panose="020B0604020202020204" pitchFamily="34" charset="0"/>
              <a:buChar char="•"/>
              <a:tabLst>
                <a:tab pos="1797005" algn="l"/>
              </a:tabLst>
              <a:defRPr/>
            </a:pPr>
            <a:r>
              <a:rPr lang="en-US" sz="1200" kern="0" dirty="0" smtClean="0">
                <a:latin typeface="+mj-lt"/>
              </a:rPr>
              <a:t>Discover new </a:t>
            </a:r>
            <a:r>
              <a:rPr lang="en-US" sz="1200" kern="0" dirty="0" smtClean="0">
                <a:latin typeface="+mj-lt"/>
              </a:rPr>
              <a:t>insight</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Productivity </a:t>
            </a:r>
            <a:r>
              <a:rPr lang="en-US" sz="1200" kern="0" dirty="0" smtClean="0">
                <a:latin typeface="+mj-lt"/>
              </a:rPr>
              <a:t>improvement</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More </a:t>
            </a:r>
            <a:r>
              <a:rPr lang="en-US" sz="1200" kern="0" dirty="0" smtClean="0">
                <a:latin typeface="+mj-lt"/>
              </a:rPr>
              <a:t>insights</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Efficient procedures </a:t>
            </a:r>
            <a:r>
              <a:rPr lang="en-US" sz="1200" kern="0" dirty="0" smtClean="0">
                <a:latin typeface="+mj-lt"/>
              </a:rPr>
              <a:t>streamlined</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Enhanced distribution of </a:t>
            </a:r>
            <a:r>
              <a:rPr lang="en-US" sz="1200" kern="0" dirty="0" smtClean="0">
                <a:latin typeface="+mj-lt"/>
              </a:rPr>
              <a:t>resource</a:t>
            </a:r>
          </a:p>
          <a:p>
            <a:pPr marL="628650" lvl="1" indent="-171450" defTabSz="914378">
              <a:spcAft>
                <a:spcPts val="600"/>
              </a:spcAft>
              <a:buFont typeface="Arial" panose="020B0604020202020204" pitchFamily="34" charset="0"/>
              <a:buChar char="•"/>
              <a:tabLst>
                <a:tab pos="1797005" algn="l"/>
              </a:tabLst>
              <a:defRPr/>
            </a:pPr>
            <a:r>
              <a:rPr lang="en-US" sz="1200" kern="0" dirty="0" smtClean="0">
                <a:latin typeface="+mj-lt"/>
              </a:rPr>
              <a:t>Consistent </a:t>
            </a:r>
            <a:r>
              <a:rPr lang="en-US" sz="1200" kern="0" dirty="0">
                <a:latin typeface="+mj-lt"/>
              </a:rPr>
              <a:t>operations across </a:t>
            </a:r>
            <a:r>
              <a:rPr lang="en-US" sz="1200" kern="0" dirty="0" smtClean="0">
                <a:latin typeface="+mj-lt"/>
              </a:rPr>
              <a:t>locations</a:t>
            </a:r>
          </a:p>
          <a:p>
            <a:pPr marL="628650" lvl="1" indent="-171450" defTabSz="914378">
              <a:spcAft>
                <a:spcPts val="600"/>
              </a:spcAft>
              <a:buFont typeface="Arial" panose="020B0604020202020204" pitchFamily="34" charset="0"/>
              <a:buChar char="•"/>
              <a:tabLst>
                <a:tab pos="1797005" algn="l"/>
              </a:tabLst>
              <a:defRPr/>
            </a:pPr>
            <a:r>
              <a:rPr lang="en-US" sz="1200" kern="0" dirty="0">
                <a:latin typeface="+mj-lt"/>
              </a:rPr>
              <a:t>Management of efficient </a:t>
            </a:r>
            <a:r>
              <a:rPr lang="en-US" sz="1200" kern="0" dirty="0" smtClean="0">
                <a:latin typeface="+mj-lt"/>
              </a:rPr>
              <a:t>records </a:t>
            </a:r>
          </a:p>
          <a:p>
            <a:pPr lvl="1" defTabSz="914378">
              <a:spcAft>
                <a:spcPts val="600"/>
              </a:spcAft>
              <a:tabLst>
                <a:tab pos="1797005" algn="l"/>
              </a:tabLst>
              <a:defRPr/>
            </a:pPr>
            <a:r>
              <a:rPr lang="en-US" sz="1200" kern="0" dirty="0" smtClean="0">
                <a:latin typeface="+mj-lt"/>
              </a:rPr>
              <a:t>(El-</a:t>
            </a:r>
            <a:r>
              <a:rPr lang="en-US" sz="1200" kern="0" dirty="0" err="1" smtClean="0">
                <a:latin typeface="+mj-lt"/>
              </a:rPr>
              <a:t>Khoury</a:t>
            </a:r>
            <a:r>
              <a:rPr lang="en-US" sz="1200" kern="0" dirty="0">
                <a:latin typeface="+mj-lt"/>
              </a:rPr>
              <a:t>, 2017)</a:t>
            </a:r>
          </a:p>
        </p:txBody>
      </p:sp>
      <p:pic>
        <p:nvPicPr>
          <p:cNvPr id="3" name="Picture 2"/>
          <p:cNvPicPr>
            <a:picLocks noChangeAspect="1"/>
          </p:cNvPicPr>
          <p:nvPr/>
        </p:nvPicPr>
        <p:blipFill>
          <a:blip r:embed="rId2"/>
          <a:stretch>
            <a:fillRect/>
          </a:stretch>
        </p:blipFill>
        <p:spPr>
          <a:xfrm>
            <a:off x="5000422" y="1271507"/>
            <a:ext cx="3586017" cy="3441556"/>
          </a:xfrm>
          <a:prstGeom prst="rect">
            <a:avLst/>
          </a:prstGeom>
        </p:spPr>
      </p:pic>
    </p:spTree>
    <p:extLst>
      <p:ext uri="{BB962C8B-B14F-4D97-AF65-F5344CB8AC3E}">
        <p14:creationId xmlns:p14="http://schemas.microsoft.com/office/powerpoint/2010/main" val="19158742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09563" y="1261282"/>
            <a:ext cx="3070451" cy="492443"/>
          </a:xfrm>
        </p:spPr>
        <p:txBody>
          <a:bodyPr>
            <a:noAutofit/>
          </a:bodyPr>
          <a:lstStyle/>
          <a:p>
            <a:pPr>
              <a:lnSpc>
                <a:spcPts val="3840"/>
              </a:lnSpc>
              <a:spcAft>
                <a:spcPts val="0"/>
              </a:spcAft>
            </a:pPr>
            <a:r>
              <a:rPr lang="en-GB" sz="2800" i="1" dirty="0" smtClean="0"/>
              <a:t>Pain-Points</a:t>
            </a:r>
            <a:endParaRPr lang="en-GB" sz="2800" i="1" dirty="0"/>
          </a:p>
        </p:txBody>
      </p:sp>
      <p:sp>
        <p:nvSpPr>
          <p:cNvPr id="5" name="Title 4"/>
          <p:cNvSpPr>
            <a:spLocks noGrp="1"/>
          </p:cNvSpPr>
          <p:nvPr>
            <p:ph type="title"/>
          </p:nvPr>
        </p:nvSpPr>
        <p:spPr/>
        <p:txBody>
          <a:bodyPr/>
          <a:lstStyle/>
          <a:p>
            <a:r>
              <a:rPr lang="en-GB" dirty="0" smtClean="0"/>
              <a:t>03</a:t>
            </a:r>
            <a:endParaRPr lang="en-GB" noProof="0" dirty="0"/>
          </a:p>
        </p:txBody>
      </p:sp>
      <p:sp>
        <p:nvSpPr>
          <p:cNvPr id="9" name="Slide Number Placeholder 3"/>
          <p:cNvSpPr>
            <a:spLocks noGrp="1"/>
          </p:cNvSpPr>
          <p:nvPr>
            <p:ph type="sldNum" sz="quarter" idx="12"/>
          </p:nvPr>
        </p:nvSpPr>
        <p:spPr>
          <a:xfrm>
            <a:off x="7488222" y="4869180"/>
            <a:ext cx="1323594" cy="102870"/>
          </a:xfrm>
          <a:prstGeom prst="rect">
            <a:avLst/>
          </a:prstGeom>
        </p:spPr>
        <p:txBody>
          <a:bodyPr/>
          <a:lstStyle/>
          <a:p>
            <a:pPr algn="r"/>
            <a:fld id="{F06B2653-D1AD-46BA-BB88-3123B5BA212E}" type="slidenum">
              <a:rPr lang="en-US" sz="560" smtClean="0">
                <a:solidFill>
                  <a:schemeClr val="bg1"/>
                </a:solidFill>
                <a:latin typeface="+mj-lt"/>
              </a:rPr>
              <a:pPr algn="r"/>
              <a:t>18</a:t>
            </a:fld>
            <a:endParaRPr lang="en-US" sz="560" dirty="0">
              <a:solidFill>
                <a:schemeClr val="bg1"/>
              </a:solidFill>
              <a:latin typeface="+mj-lt"/>
            </a:endParaRPr>
          </a:p>
        </p:txBody>
      </p:sp>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r="25963"/>
          <a:stretch/>
        </p:blipFill>
        <p:spPr>
          <a:xfrm>
            <a:off x="3439787" y="0"/>
            <a:ext cx="5704214" cy="5143500"/>
          </a:xfrm>
          <a:prstGeom prst="rect">
            <a:avLst/>
          </a:prstGeom>
        </p:spPr>
      </p:pic>
      <p:sp>
        <p:nvSpPr>
          <p:cNvPr id="6" name="Oval 5"/>
          <p:cNvSpPr/>
          <p:nvPr/>
        </p:nvSpPr>
        <p:spPr>
          <a:xfrm>
            <a:off x="260350" y="4876165"/>
            <a:ext cx="311150" cy="191770"/>
          </a:xfrm>
          <a:prstGeom prst="ellipse">
            <a:avLst/>
          </a:prstGeom>
          <a:solidFill>
            <a:schemeClr val="accent6">
              <a:lumMod val="75000"/>
            </a:schemeClr>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600"/>
          </a:p>
        </p:txBody>
      </p:sp>
    </p:spTree>
    <p:custDataLst>
      <p:tags r:id="rId1"/>
    </p:custDataLst>
    <p:extLst>
      <p:ext uri="{BB962C8B-B14F-4D97-AF65-F5344CB8AC3E}">
        <p14:creationId xmlns:p14="http://schemas.microsoft.com/office/powerpoint/2010/main" val="7281760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a:spLocks noGrp="1"/>
          </p:cNvSpPr>
          <p:nvPr>
            <p:ph type="title"/>
          </p:nvPr>
        </p:nvSpPr>
        <p:spPr>
          <a:xfrm>
            <a:off x="309801" y="255469"/>
            <a:ext cx="8502015" cy="307777"/>
          </a:xfrm>
        </p:spPr>
        <p:txBody>
          <a:bodyPr anchor="t">
            <a:noAutofit/>
          </a:bodyPr>
          <a:lstStyle/>
          <a:p>
            <a:r>
              <a:rPr lang="en-US" dirty="0"/>
              <a:t>3.1 Challenges to the Digital Transformation of HR</a:t>
            </a:r>
          </a:p>
        </p:txBody>
      </p:sp>
      <p:sp>
        <p:nvSpPr>
          <p:cNvPr id="14" name="Slide Number Placeholder 3"/>
          <p:cNvSpPr>
            <a:spLocks noGrp="1"/>
          </p:cNvSpPr>
          <p:nvPr>
            <p:ph type="sldNum" sz="quarter" idx="12"/>
          </p:nvPr>
        </p:nvSpPr>
        <p:spPr>
          <a:xfrm>
            <a:off x="7488222" y="4869180"/>
            <a:ext cx="1323594" cy="102870"/>
          </a:xfrm>
        </p:spPr>
        <p:txBody>
          <a:bodyPr/>
          <a:lstStyle/>
          <a:p>
            <a:r>
              <a:rPr lang="en-US" dirty="0" smtClean="0"/>
              <a:t>17</a:t>
            </a:r>
            <a:endParaRPr lang="en-US" dirty="0"/>
          </a:p>
        </p:txBody>
      </p:sp>
      <p:pic>
        <p:nvPicPr>
          <p:cNvPr id="4" name="Picture 3"/>
          <p:cNvPicPr>
            <a:picLocks noChangeAspect="1"/>
          </p:cNvPicPr>
          <p:nvPr/>
        </p:nvPicPr>
        <p:blipFill>
          <a:blip r:embed="rId3"/>
          <a:stretch>
            <a:fillRect/>
          </a:stretch>
        </p:blipFill>
        <p:spPr>
          <a:xfrm>
            <a:off x="901891" y="914878"/>
            <a:ext cx="7179942" cy="3271624"/>
          </a:xfrm>
          <a:prstGeom prst="rect">
            <a:avLst/>
          </a:prstGeom>
        </p:spPr>
      </p:pic>
      <p:graphicFrame>
        <p:nvGraphicFramePr>
          <p:cNvPr id="7" name="Diagram 6"/>
          <p:cNvGraphicFramePr/>
          <p:nvPr>
            <p:extLst>
              <p:ext uri="{D42A27DB-BD31-4B8C-83A1-F6EECF244321}">
                <p14:modId xmlns:p14="http://schemas.microsoft.com/office/powerpoint/2010/main" val="3163695732"/>
              </p:ext>
            </p:extLst>
          </p:nvPr>
        </p:nvGraphicFramePr>
        <p:xfrm>
          <a:off x="9662159" y="1173479"/>
          <a:ext cx="4666171" cy="2459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Rectangle 1"/>
          <p:cNvSpPr/>
          <p:nvPr/>
        </p:nvSpPr>
        <p:spPr>
          <a:xfrm>
            <a:off x="3413357" y="4389341"/>
            <a:ext cx="2020105" cy="276999"/>
          </a:xfrm>
          <a:prstGeom prst="rect">
            <a:avLst/>
          </a:prstGeom>
        </p:spPr>
        <p:txBody>
          <a:bodyPr wrap="none">
            <a:spAutoFit/>
          </a:bodyPr>
          <a:lstStyle/>
          <a:p>
            <a:r>
              <a:rPr lang="en-US" sz="1200" dirty="0">
                <a:latin typeface="+mj-lt"/>
              </a:rPr>
              <a:t>(</a:t>
            </a:r>
            <a:r>
              <a:rPr lang="en-US" sz="1200" dirty="0" err="1">
                <a:latin typeface="+mj-lt"/>
              </a:rPr>
              <a:t>Manuti</a:t>
            </a:r>
            <a:r>
              <a:rPr lang="en-US" sz="1200" dirty="0">
                <a:latin typeface="+mj-lt"/>
              </a:rPr>
              <a:t> and </a:t>
            </a:r>
            <a:r>
              <a:rPr lang="en-US" sz="1200" dirty="0" err="1">
                <a:latin typeface="+mj-lt"/>
              </a:rPr>
              <a:t>Davide</a:t>
            </a:r>
            <a:r>
              <a:rPr lang="en-US" sz="1200" dirty="0">
                <a:latin typeface="+mj-lt"/>
              </a:rPr>
              <a:t>, 2018)</a:t>
            </a:r>
          </a:p>
        </p:txBody>
      </p:sp>
    </p:spTree>
    <p:extLst>
      <p:ext uri="{BB962C8B-B14F-4D97-AF65-F5344CB8AC3E}">
        <p14:creationId xmlns:p14="http://schemas.microsoft.com/office/powerpoint/2010/main" val="14974903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34804" y="169744"/>
            <a:ext cx="8502015" cy="307777"/>
          </a:xfrm>
        </p:spPr>
        <p:txBody>
          <a:bodyPr>
            <a:normAutofit/>
          </a:bodyPr>
          <a:lstStyle/>
          <a:p>
            <a:r>
              <a:rPr lang="en-US" sz="1600" b="1" dirty="0"/>
              <a:t>3</a:t>
            </a:r>
            <a:r>
              <a:rPr lang="en-US" sz="1600" b="1" dirty="0" smtClean="0"/>
              <a:t>.2 What </a:t>
            </a:r>
            <a:r>
              <a:rPr lang="en-US" sz="1600" b="1" dirty="0"/>
              <a:t>are </a:t>
            </a:r>
            <a:r>
              <a:rPr lang="en-US" sz="1600" b="1" dirty="0" smtClean="0"/>
              <a:t>the risks of HR tech?</a:t>
            </a:r>
            <a:endParaRPr lang="en-US" sz="1600" b="1" dirty="0"/>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20</a:t>
            </a:fld>
            <a:endParaRPr lang="en-US" dirty="0"/>
          </a:p>
        </p:txBody>
      </p:sp>
      <p:sp>
        <p:nvSpPr>
          <p:cNvPr id="6" name="Rectangle 5"/>
          <p:cNvSpPr/>
          <p:nvPr/>
        </p:nvSpPr>
        <p:spPr>
          <a:xfrm>
            <a:off x="405625" y="842631"/>
            <a:ext cx="8117485" cy="646331"/>
          </a:xfrm>
          <a:prstGeom prst="rect">
            <a:avLst/>
          </a:prstGeom>
        </p:spPr>
        <p:txBody>
          <a:bodyPr wrap="square">
            <a:spAutoFit/>
          </a:bodyPr>
          <a:lstStyle/>
          <a:p>
            <a:pPr defTabSz="914378">
              <a:defRPr/>
            </a:pPr>
            <a:r>
              <a:rPr lang="en-US" sz="1200" b="1" i="1" dirty="0">
                <a:solidFill>
                  <a:srgbClr val="D31145"/>
                </a:solidFill>
                <a:latin typeface="Georgia"/>
              </a:rPr>
              <a:t>Both HR software vendors offer significant market advantages. Nonetheless, new technologies are at risk and are not always the product of the technology. </a:t>
            </a:r>
            <a:r>
              <a:rPr lang="en-US" sz="1200" b="1" i="1" dirty="0" smtClean="0">
                <a:solidFill>
                  <a:srgbClr val="D31145"/>
                </a:solidFill>
                <a:latin typeface="Georgia"/>
              </a:rPr>
              <a:t> The </a:t>
            </a:r>
            <a:r>
              <a:rPr lang="en-US" sz="1200" b="1" i="1" dirty="0">
                <a:solidFill>
                  <a:srgbClr val="D31145"/>
                </a:solidFill>
                <a:latin typeface="Georgia"/>
              </a:rPr>
              <a:t>following threats must be known to companies:</a:t>
            </a:r>
            <a:endParaRPr lang="en-US" sz="1200" i="1" dirty="0">
              <a:solidFill>
                <a:srgbClr val="D31145"/>
              </a:solidFill>
              <a:latin typeface="Georgia"/>
            </a:endParaRPr>
          </a:p>
        </p:txBody>
      </p:sp>
      <p:sp>
        <p:nvSpPr>
          <p:cNvPr id="7" name="TextBox 6"/>
          <p:cNvSpPr txBox="1"/>
          <p:nvPr/>
        </p:nvSpPr>
        <p:spPr>
          <a:xfrm>
            <a:off x="247957" y="2789266"/>
            <a:ext cx="2996448" cy="1646605"/>
          </a:xfrm>
          <a:prstGeom prst="rect">
            <a:avLst/>
          </a:prstGeom>
          <a:noFill/>
        </p:spPr>
        <p:txBody>
          <a:bodyPr wrap="square" rtlCol="0">
            <a:spAutoFit/>
          </a:bodyPr>
          <a:lstStyle/>
          <a:p>
            <a:pPr defTabSz="914378">
              <a:spcAft>
                <a:spcPts val="600"/>
              </a:spcAft>
              <a:tabLst>
                <a:tab pos="1797005" algn="l"/>
              </a:tabLst>
              <a:defRPr/>
            </a:pPr>
            <a:r>
              <a:rPr lang="en-US" sz="1200" b="1" kern="0" dirty="0" smtClean="0">
                <a:latin typeface="+mj-lt"/>
              </a:rPr>
              <a:t>Compliance and security </a:t>
            </a:r>
            <a:r>
              <a:rPr lang="en-US" sz="1200" b="1" kern="0" dirty="0" smtClean="0">
                <a:latin typeface="+mj-lt"/>
              </a:rPr>
              <a:t>issues</a:t>
            </a:r>
            <a:endParaRPr lang="en-US" sz="1200" b="1" kern="0" dirty="0" smtClean="0">
              <a:latin typeface="+mj-lt"/>
            </a:endParaRPr>
          </a:p>
          <a:p>
            <a:pPr marL="171450" indent="-171450" defTabSz="914378">
              <a:spcAft>
                <a:spcPts val="600"/>
              </a:spcAft>
              <a:buFont typeface="Arial" panose="020B0604020202020204" pitchFamily="34" charset="0"/>
              <a:buChar char="•"/>
              <a:tabLst>
                <a:tab pos="1797005" algn="l"/>
              </a:tabLst>
              <a:defRPr/>
            </a:pPr>
            <a:r>
              <a:rPr lang="en-US" sz="1200" kern="0" dirty="0">
                <a:latin typeface="+mj-lt"/>
              </a:rPr>
              <a:t>Prior to the implementation of new technologies, businesses need to be sure that they comply with all applicable regulations and do not contain any vulnerabilities that might jeopardize their staff or customers ' confidential information.</a:t>
            </a:r>
            <a:endParaRPr lang="en-US" sz="1200" kern="0" dirty="0">
              <a:latin typeface="+mj-lt"/>
            </a:endParaRPr>
          </a:p>
        </p:txBody>
      </p:sp>
      <p:sp>
        <p:nvSpPr>
          <p:cNvPr id="8" name="TextBox 7"/>
          <p:cNvSpPr txBox="1"/>
          <p:nvPr/>
        </p:nvSpPr>
        <p:spPr>
          <a:xfrm>
            <a:off x="3244405" y="2789265"/>
            <a:ext cx="2996448" cy="1092607"/>
          </a:xfrm>
          <a:prstGeom prst="rect">
            <a:avLst/>
          </a:prstGeom>
          <a:noFill/>
        </p:spPr>
        <p:txBody>
          <a:bodyPr wrap="square" rtlCol="0">
            <a:spAutoFit/>
          </a:bodyPr>
          <a:lstStyle/>
          <a:p>
            <a:pPr defTabSz="914378">
              <a:spcAft>
                <a:spcPts val="600"/>
              </a:spcAft>
              <a:tabLst>
                <a:tab pos="1797005" algn="l"/>
              </a:tabLst>
              <a:defRPr/>
            </a:pPr>
            <a:r>
              <a:rPr lang="en-US" sz="1200" b="1" kern="0" dirty="0" smtClean="0">
                <a:latin typeface="+mj-lt"/>
              </a:rPr>
              <a:t>Obsolete</a:t>
            </a:r>
          </a:p>
          <a:p>
            <a:pPr marL="171450" indent="-171450" defTabSz="914378">
              <a:spcAft>
                <a:spcPts val="600"/>
              </a:spcAft>
              <a:buFont typeface="Arial" panose="020B0604020202020204" pitchFamily="34" charset="0"/>
              <a:buChar char="•"/>
              <a:tabLst>
                <a:tab pos="1797005" algn="l"/>
              </a:tabLst>
              <a:defRPr/>
            </a:pPr>
            <a:r>
              <a:rPr lang="en-US" sz="1200" kern="0" dirty="0">
                <a:latin typeface="+mj-lt"/>
              </a:rPr>
              <a:t>The chances of failure are still high, the tech industry is notoriously flawless, and tomorrow can overshadow an app that might seem promising today.</a:t>
            </a:r>
            <a:endParaRPr lang="en-US" sz="1200" kern="0" dirty="0">
              <a:latin typeface="+mj-lt"/>
            </a:endParaRPr>
          </a:p>
        </p:txBody>
      </p:sp>
      <p:sp>
        <p:nvSpPr>
          <p:cNvPr id="9" name="TextBox 8"/>
          <p:cNvSpPr txBox="1"/>
          <p:nvPr/>
        </p:nvSpPr>
        <p:spPr>
          <a:xfrm>
            <a:off x="6240853" y="2789266"/>
            <a:ext cx="2682812" cy="1646605"/>
          </a:xfrm>
          <a:prstGeom prst="rect">
            <a:avLst/>
          </a:prstGeom>
          <a:noFill/>
        </p:spPr>
        <p:txBody>
          <a:bodyPr wrap="square" rtlCol="0">
            <a:spAutoFit/>
          </a:bodyPr>
          <a:lstStyle/>
          <a:p>
            <a:pPr defTabSz="914378">
              <a:spcAft>
                <a:spcPts val="600"/>
              </a:spcAft>
              <a:tabLst>
                <a:tab pos="1797005" algn="l"/>
              </a:tabLst>
              <a:defRPr/>
            </a:pPr>
            <a:r>
              <a:rPr lang="en-US" sz="1200" b="1" kern="0" dirty="0" smtClean="0">
                <a:latin typeface="+mj-lt"/>
              </a:rPr>
              <a:t>Failure to achieve the ROI</a:t>
            </a:r>
          </a:p>
          <a:p>
            <a:pPr marL="171450" indent="-171450" defTabSz="914378">
              <a:spcAft>
                <a:spcPts val="600"/>
              </a:spcAft>
              <a:buFont typeface="Arial" panose="020B0604020202020204" pitchFamily="34" charset="0"/>
              <a:buChar char="•"/>
              <a:tabLst>
                <a:tab pos="1797005" algn="l"/>
              </a:tabLst>
              <a:defRPr/>
            </a:pPr>
            <a:r>
              <a:rPr lang="en-US" sz="1200" kern="0" dirty="0">
                <a:latin typeface="+mj-lt"/>
              </a:rPr>
              <a:t>Even if a new tool works fine, the desired results may not be achieved. There can be various reasons for that, including a lack of knowledge of the proper use of the tool and the desire to use it to the fullest.</a:t>
            </a:r>
            <a:endParaRPr lang="en-US" sz="1200" kern="0" dirty="0">
              <a:latin typeface="+mj-lt"/>
            </a:endParaRPr>
          </a:p>
        </p:txBody>
      </p:sp>
      <p:pic>
        <p:nvPicPr>
          <p:cNvPr id="9218" name="Picture 2" descr="Image result for compli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3532" y="1613514"/>
            <a:ext cx="1289402" cy="105119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Obsole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2584" y="1688431"/>
            <a:ext cx="1501423" cy="1048267"/>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Image result for Failu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14283" y="1627379"/>
            <a:ext cx="1503805" cy="1127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6736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34804" y="169744"/>
            <a:ext cx="8502015" cy="307777"/>
          </a:xfrm>
        </p:spPr>
        <p:txBody>
          <a:bodyPr>
            <a:normAutofit/>
          </a:bodyPr>
          <a:lstStyle/>
          <a:p>
            <a:r>
              <a:rPr lang="en-US" sz="1600" b="1" dirty="0" smtClean="0"/>
              <a:t>3.3 What </a:t>
            </a:r>
            <a:r>
              <a:rPr lang="en-US" sz="1600" b="1" dirty="0"/>
              <a:t>are </a:t>
            </a:r>
            <a:r>
              <a:rPr lang="en-US" sz="1600" b="1" dirty="0" smtClean="0"/>
              <a:t>the risks of using AI in HR functions?</a:t>
            </a:r>
            <a:endParaRPr lang="en-US" sz="1600" b="1" dirty="0"/>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21</a:t>
            </a:fld>
            <a:endParaRPr lang="en-US" dirty="0"/>
          </a:p>
        </p:txBody>
      </p:sp>
      <p:sp>
        <p:nvSpPr>
          <p:cNvPr id="6" name="Rectangle 5"/>
          <p:cNvSpPr/>
          <p:nvPr/>
        </p:nvSpPr>
        <p:spPr>
          <a:xfrm>
            <a:off x="405625" y="842631"/>
            <a:ext cx="8162642" cy="461665"/>
          </a:xfrm>
          <a:prstGeom prst="rect">
            <a:avLst/>
          </a:prstGeom>
        </p:spPr>
        <p:txBody>
          <a:bodyPr wrap="square">
            <a:spAutoFit/>
          </a:bodyPr>
          <a:lstStyle/>
          <a:p>
            <a:pPr defTabSz="914378">
              <a:defRPr/>
            </a:pPr>
            <a:r>
              <a:rPr lang="en-US" sz="1200" b="1" i="1" dirty="0">
                <a:solidFill>
                  <a:srgbClr val="D31145"/>
                </a:solidFill>
                <a:latin typeface="Georgia"/>
              </a:rPr>
              <a:t>AI can be hugely helpful in an HR context, but there are challenges employers should be aware </a:t>
            </a:r>
            <a:r>
              <a:rPr lang="en-US" sz="1200" b="1" i="1" dirty="0" smtClean="0">
                <a:solidFill>
                  <a:srgbClr val="D31145"/>
                </a:solidFill>
                <a:latin typeface="Georgia"/>
              </a:rPr>
              <a:t>of</a:t>
            </a:r>
            <a:r>
              <a:rPr lang="en-US" sz="1200" b="1" i="1" dirty="0">
                <a:solidFill>
                  <a:srgbClr val="D31145"/>
                </a:solidFill>
                <a:latin typeface="Georgia"/>
              </a:rPr>
              <a:t>. There are challenges with this and prevention need to be considered and taken. </a:t>
            </a:r>
            <a:endParaRPr lang="en-US" sz="1200" i="1" dirty="0">
              <a:solidFill>
                <a:srgbClr val="D31145"/>
              </a:solidFill>
              <a:latin typeface="Georgia"/>
            </a:endParaRPr>
          </a:p>
        </p:txBody>
      </p:sp>
      <p:sp>
        <p:nvSpPr>
          <p:cNvPr id="7" name="TextBox 6"/>
          <p:cNvSpPr txBox="1"/>
          <p:nvPr/>
        </p:nvSpPr>
        <p:spPr>
          <a:xfrm>
            <a:off x="247957" y="2789266"/>
            <a:ext cx="2996448" cy="1831271"/>
          </a:xfrm>
          <a:prstGeom prst="rect">
            <a:avLst/>
          </a:prstGeom>
          <a:noFill/>
        </p:spPr>
        <p:txBody>
          <a:bodyPr wrap="square" rtlCol="0">
            <a:spAutoFit/>
          </a:bodyPr>
          <a:lstStyle/>
          <a:p>
            <a:pPr defTabSz="914378">
              <a:spcAft>
                <a:spcPts val="600"/>
              </a:spcAft>
              <a:tabLst>
                <a:tab pos="1797005" algn="l"/>
              </a:tabLst>
              <a:defRPr/>
            </a:pPr>
            <a:r>
              <a:rPr lang="en-US" sz="1200" b="1" kern="0" dirty="0" smtClean="0">
                <a:latin typeface="+mj-lt"/>
              </a:rPr>
              <a:t>Legal Boundaries</a:t>
            </a:r>
          </a:p>
          <a:p>
            <a:pPr marL="171450" indent="-171450" defTabSz="914378">
              <a:spcAft>
                <a:spcPts val="600"/>
              </a:spcAft>
              <a:buFont typeface="Arial" panose="020B0604020202020204" pitchFamily="34" charset="0"/>
              <a:buChar char="•"/>
              <a:tabLst>
                <a:tab pos="1797005" algn="l"/>
              </a:tabLst>
              <a:defRPr/>
            </a:pPr>
            <a:r>
              <a:rPr lang="en-US" sz="1200" kern="0" dirty="0">
                <a:latin typeface="+mj-lt"/>
              </a:rPr>
              <a:t>For example, you want your bot not to play </a:t>
            </a:r>
            <a:r>
              <a:rPr lang="en-US" sz="1200" kern="0" dirty="0" err="1">
                <a:latin typeface="+mj-lt"/>
              </a:rPr>
              <a:t>Dr</a:t>
            </a:r>
            <a:r>
              <a:rPr lang="en-US" sz="1200" kern="0" dirty="0">
                <a:latin typeface="+mj-lt"/>
              </a:rPr>
              <a:t> Who on a case-by-case basis and recommend specific health plans. Rather, the employee should be guided by general guides on how to select health plans. AI may have a legal and ethical problem in automating such requests in full.</a:t>
            </a:r>
            <a:endParaRPr lang="en-US" sz="1200" kern="0" dirty="0">
              <a:latin typeface="+mj-lt"/>
            </a:endParaRPr>
          </a:p>
        </p:txBody>
      </p:sp>
      <p:sp>
        <p:nvSpPr>
          <p:cNvPr id="8" name="TextBox 7"/>
          <p:cNvSpPr txBox="1"/>
          <p:nvPr/>
        </p:nvSpPr>
        <p:spPr>
          <a:xfrm>
            <a:off x="3244405" y="2789265"/>
            <a:ext cx="2996448" cy="1092607"/>
          </a:xfrm>
          <a:prstGeom prst="rect">
            <a:avLst/>
          </a:prstGeom>
          <a:noFill/>
        </p:spPr>
        <p:txBody>
          <a:bodyPr wrap="square" rtlCol="0">
            <a:spAutoFit/>
          </a:bodyPr>
          <a:lstStyle/>
          <a:p>
            <a:pPr defTabSz="914378">
              <a:spcAft>
                <a:spcPts val="600"/>
              </a:spcAft>
              <a:tabLst>
                <a:tab pos="1797005" algn="l"/>
              </a:tabLst>
              <a:defRPr/>
            </a:pPr>
            <a:r>
              <a:rPr lang="en-US" sz="1200" b="1" kern="0" dirty="0">
                <a:latin typeface="+mj-lt"/>
              </a:rPr>
              <a:t>Bot Extensibility</a:t>
            </a:r>
            <a:endParaRPr lang="en-US" sz="1200" b="1" kern="0" dirty="0" smtClean="0">
              <a:latin typeface="+mj-lt"/>
            </a:endParaRPr>
          </a:p>
          <a:p>
            <a:pPr marL="171450" indent="-171450" defTabSz="914378">
              <a:spcAft>
                <a:spcPts val="600"/>
              </a:spcAft>
              <a:buFont typeface="Arial" panose="020B0604020202020204" pitchFamily="34" charset="0"/>
              <a:buChar char="•"/>
              <a:tabLst>
                <a:tab pos="1797005" algn="l"/>
              </a:tabLst>
              <a:defRPr/>
            </a:pPr>
            <a:r>
              <a:rPr lang="en-US" sz="1200" kern="0" dirty="0">
                <a:latin typeface="+mj-lt"/>
              </a:rPr>
              <a:t>The HR </a:t>
            </a:r>
            <a:r>
              <a:rPr lang="en-US" sz="1200" kern="0" dirty="0" smtClean="0">
                <a:latin typeface="+mj-lt"/>
              </a:rPr>
              <a:t>bots' </a:t>
            </a:r>
            <a:r>
              <a:rPr lang="en-US" sz="1200" kern="0" dirty="0">
                <a:latin typeface="+mj-lt"/>
              </a:rPr>
              <a:t>skills must change as an organization grows. It is therefore critical that HR departments can easily extend the bot with more abilities.</a:t>
            </a:r>
            <a:endParaRPr lang="en-US" sz="1200" kern="0" dirty="0">
              <a:latin typeface="+mj-lt"/>
            </a:endParaRPr>
          </a:p>
        </p:txBody>
      </p:sp>
      <p:sp>
        <p:nvSpPr>
          <p:cNvPr id="9" name="TextBox 8"/>
          <p:cNvSpPr txBox="1"/>
          <p:nvPr/>
        </p:nvSpPr>
        <p:spPr>
          <a:xfrm>
            <a:off x="6240853" y="2789266"/>
            <a:ext cx="2682812" cy="1461939"/>
          </a:xfrm>
          <a:prstGeom prst="rect">
            <a:avLst/>
          </a:prstGeom>
          <a:noFill/>
        </p:spPr>
        <p:txBody>
          <a:bodyPr wrap="square" rtlCol="0">
            <a:spAutoFit/>
          </a:bodyPr>
          <a:lstStyle/>
          <a:p>
            <a:pPr defTabSz="914378">
              <a:spcAft>
                <a:spcPts val="600"/>
              </a:spcAft>
              <a:tabLst>
                <a:tab pos="1797005" algn="l"/>
              </a:tabLst>
              <a:defRPr/>
            </a:pPr>
            <a:r>
              <a:rPr lang="en-US" sz="1200" b="1" kern="0" dirty="0" smtClean="0">
                <a:latin typeface="+mj-lt"/>
              </a:rPr>
              <a:t>Auditing</a:t>
            </a:r>
          </a:p>
          <a:p>
            <a:pPr marL="171450" indent="-171450" defTabSz="914378">
              <a:spcAft>
                <a:spcPts val="600"/>
              </a:spcAft>
              <a:buFont typeface="Arial" panose="020B0604020202020204" pitchFamily="34" charset="0"/>
              <a:buChar char="•"/>
              <a:tabLst>
                <a:tab pos="1797005" algn="l"/>
              </a:tabLst>
              <a:defRPr/>
            </a:pPr>
            <a:r>
              <a:rPr lang="en-US" sz="1200" kern="0" dirty="0">
                <a:latin typeface="+mj-lt"/>
              </a:rPr>
              <a:t>An ideal HR bot should have the ability to store all employee interaction for future </a:t>
            </a:r>
            <a:r>
              <a:rPr lang="en-US" sz="1200" kern="0" dirty="0" smtClean="0">
                <a:latin typeface="+mj-lt"/>
              </a:rPr>
              <a:t>use. </a:t>
            </a:r>
            <a:r>
              <a:rPr lang="en-US" sz="1200" kern="0" dirty="0">
                <a:latin typeface="+mj-lt"/>
              </a:rPr>
              <a:t>This way if audit day comes, the bot will have every information required.</a:t>
            </a:r>
          </a:p>
        </p:txBody>
      </p:sp>
      <p:pic>
        <p:nvPicPr>
          <p:cNvPr id="7170" name="Picture 2" descr="Image result for AI Ethical and legal issu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516" y="1565769"/>
            <a:ext cx="1641172" cy="1146689"/>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0248" y="1557174"/>
            <a:ext cx="2020700" cy="1135376"/>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mage result for Audit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2298" y="1557174"/>
            <a:ext cx="1922506" cy="1135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71176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60350" y="1261282"/>
            <a:ext cx="3237402" cy="492443"/>
          </a:xfrm>
        </p:spPr>
        <p:txBody>
          <a:bodyPr>
            <a:noAutofit/>
          </a:bodyPr>
          <a:lstStyle/>
          <a:p>
            <a:pPr>
              <a:lnSpc>
                <a:spcPts val="3840"/>
              </a:lnSpc>
              <a:spcAft>
                <a:spcPts val="0"/>
              </a:spcAft>
            </a:pPr>
            <a:r>
              <a:rPr lang="en-GB" sz="2800" i="1" dirty="0" smtClean="0"/>
              <a:t>Recommendation </a:t>
            </a:r>
            <a:endParaRPr lang="en-GB" sz="2800" i="1" dirty="0"/>
          </a:p>
        </p:txBody>
      </p:sp>
      <p:sp>
        <p:nvSpPr>
          <p:cNvPr id="5" name="Title 4"/>
          <p:cNvSpPr>
            <a:spLocks noGrp="1"/>
          </p:cNvSpPr>
          <p:nvPr>
            <p:ph type="title"/>
          </p:nvPr>
        </p:nvSpPr>
        <p:spPr/>
        <p:txBody>
          <a:bodyPr/>
          <a:lstStyle/>
          <a:p>
            <a:r>
              <a:rPr lang="en-GB" dirty="0" smtClean="0"/>
              <a:t>04</a:t>
            </a:r>
            <a:endParaRPr lang="en-GB" noProof="0" dirty="0"/>
          </a:p>
        </p:txBody>
      </p:sp>
      <p:sp>
        <p:nvSpPr>
          <p:cNvPr id="9" name="Slide Number Placeholder 3"/>
          <p:cNvSpPr>
            <a:spLocks noGrp="1"/>
          </p:cNvSpPr>
          <p:nvPr>
            <p:ph type="sldNum" sz="quarter" idx="12"/>
          </p:nvPr>
        </p:nvSpPr>
        <p:spPr>
          <a:xfrm>
            <a:off x="7488222" y="4869180"/>
            <a:ext cx="1323594" cy="102870"/>
          </a:xfrm>
          <a:prstGeom prst="rect">
            <a:avLst/>
          </a:prstGeom>
        </p:spPr>
        <p:txBody>
          <a:bodyPr/>
          <a:lstStyle/>
          <a:p>
            <a:pPr algn="r"/>
            <a:fld id="{F06B2653-D1AD-46BA-BB88-3123B5BA212E}" type="slidenum">
              <a:rPr lang="en-US" sz="560" smtClean="0">
                <a:solidFill>
                  <a:schemeClr val="bg1"/>
                </a:solidFill>
                <a:latin typeface="+mj-lt"/>
              </a:rPr>
              <a:pPr algn="r"/>
              <a:t>22</a:t>
            </a:fld>
            <a:endParaRPr lang="en-US" sz="560" dirty="0">
              <a:solidFill>
                <a:schemeClr val="bg1"/>
              </a:solidFill>
              <a:latin typeface="+mj-lt"/>
            </a:endParaRPr>
          </a:p>
        </p:txBody>
      </p:sp>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15500" t="125" r="11500" b="-125"/>
          <a:stretch/>
        </p:blipFill>
        <p:spPr>
          <a:xfrm>
            <a:off x="3497751" y="0"/>
            <a:ext cx="5646249" cy="5143500"/>
          </a:xfrm>
          <a:prstGeom prst="rect">
            <a:avLst/>
          </a:prstGeom>
        </p:spPr>
      </p:pic>
      <p:sp>
        <p:nvSpPr>
          <p:cNvPr id="6" name="Oval 5"/>
          <p:cNvSpPr/>
          <p:nvPr/>
        </p:nvSpPr>
        <p:spPr>
          <a:xfrm>
            <a:off x="260350" y="4876165"/>
            <a:ext cx="311150" cy="191770"/>
          </a:xfrm>
          <a:prstGeom prst="ellipse">
            <a:avLst/>
          </a:prstGeom>
          <a:solidFill>
            <a:schemeClr val="accent6">
              <a:lumMod val="75000"/>
            </a:schemeClr>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600"/>
          </a:p>
        </p:txBody>
      </p:sp>
    </p:spTree>
    <p:custDataLst>
      <p:tags r:id="rId1"/>
    </p:custDataLst>
    <p:extLst>
      <p:ext uri="{BB962C8B-B14F-4D97-AF65-F5344CB8AC3E}">
        <p14:creationId xmlns:p14="http://schemas.microsoft.com/office/powerpoint/2010/main" val="39511857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872674" y="4799032"/>
            <a:ext cx="1961764" cy="78697"/>
          </a:xfrm>
        </p:spPr>
        <p:txBody>
          <a:bodyPr/>
          <a:lstStyle/>
          <a:p>
            <a:fld id="{F06B2653-D1AD-46BA-BB88-3123B5BA212E}" type="slidenum">
              <a:rPr lang="en-US" smtClean="0"/>
              <a:pPr/>
              <a:t>23</a:t>
            </a:fld>
            <a:endParaRPr lang="en-US" dirty="0"/>
          </a:p>
        </p:txBody>
      </p:sp>
      <p:sp>
        <p:nvSpPr>
          <p:cNvPr id="4" name="Title 2"/>
          <p:cNvSpPr txBox="1">
            <a:spLocks/>
          </p:cNvSpPr>
          <p:nvPr/>
        </p:nvSpPr>
        <p:spPr>
          <a:xfrm>
            <a:off x="338138" y="323850"/>
            <a:ext cx="8805862" cy="307975"/>
          </a:xfrm>
          <a:prstGeom prst="rect">
            <a:avLst/>
          </a:prstGeom>
        </p:spPr>
        <p:txBody>
          <a:bodyPr vert="horz" lIns="0" tIns="0" rIns="0" bIns="0" rtlCol="0" anchor="t" anchorCtr="0">
            <a:noAutofit/>
          </a:bodyPr>
          <a:lstStyle>
            <a:lvl1pPr algn="l" defTabSz="685800" rtl="0" eaLnBrk="1" latinLnBrk="0" hangingPunct="1">
              <a:lnSpc>
                <a:spcPct val="85000"/>
              </a:lnSpc>
              <a:spcBef>
                <a:spcPct val="0"/>
              </a:spcBef>
              <a:buNone/>
              <a:defRPr sz="2400" kern="1200">
                <a:solidFill>
                  <a:schemeClr val="tx1"/>
                </a:solidFill>
                <a:latin typeface="+mj-lt"/>
                <a:ea typeface="+mj-ea"/>
                <a:cs typeface="+mj-cs"/>
              </a:defRPr>
            </a:lvl1pPr>
          </a:lstStyle>
          <a:p>
            <a:r>
              <a:rPr lang="en-US" sz="1600" b="1" dirty="0"/>
              <a:t>4.1 Key Success Factors f</a:t>
            </a:r>
            <a:r>
              <a:rPr lang="en-US" sz="1600" b="1" dirty="0" smtClean="0"/>
              <a:t>or Transformation  </a:t>
            </a:r>
            <a:br>
              <a:rPr lang="en-US" sz="1600" b="1" dirty="0" smtClean="0"/>
            </a:br>
            <a:endParaRPr lang="en-US" sz="1600" b="1" dirty="0"/>
          </a:p>
        </p:txBody>
      </p:sp>
      <p:sp>
        <p:nvSpPr>
          <p:cNvPr id="6" name="Rectangle 5"/>
          <p:cNvSpPr/>
          <p:nvPr/>
        </p:nvSpPr>
        <p:spPr>
          <a:xfrm>
            <a:off x="345268" y="817458"/>
            <a:ext cx="5338682" cy="461665"/>
          </a:xfrm>
          <a:prstGeom prst="rect">
            <a:avLst/>
          </a:prstGeom>
        </p:spPr>
        <p:txBody>
          <a:bodyPr wrap="square">
            <a:spAutoFit/>
          </a:bodyPr>
          <a:lstStyle/>
          <a:p>
            <a:pPr defTabSz="914378">
              <a:defRPr/>
            </a:pPr>
            <a:r>
              <a:rPr lang="en-US" sz="1200" b="1" i="1" dirty="0">
                <a:solidFill>
                  <a:srgbClr val="D31145"/>
                </a:solidFill>
                <a:latin typeface="Georgia"/>
              </a:rPr>
              <a:t>The success of the </a:t>
            </a:r>
            <a:r>
              <a:rPr lang="en-US" sz="1200" b="1" i="1" dirty="0" smtClean="0">
                <a:solidFill>
                  <a:srgbClr val="D31145"/>
                </a:solidFill>
                <a:latin typeface="Georgia"/>
              </a:rPr>
              <a:t>transformation </a:t>
            </a:r>
            <a:r>
              <a:rPr lang="en-US" sz="1200" b="1" i="1" dirty="0">
                <a:solidFill>
                  <a:srgbClr val="D31145"/>
                </a:solidFill>
                <a:latin typeface="Georgia"/>
              </a:rPr>
              <a:t>project will depend on many influencing factors.</a:t>
            </a:r>
          </a:p>
        </p:txBody>
      </p:sp>
      <p:grpSp>
        <p:nvGrpSpPr>
          <p:cNvPr id="7" name="Group 23"/>
          <p:cNvGrpSpPr>
            <a:grpSpLocks noChangeAspect="1"/>
          </p:cNvGrpSpPr>
          <p:nvPr/>
        </p:nvGrpSpPr>
        <p:grpSpPr bwMode="auto">
          <a:xfrm>
            <a:off x="4792723" y="3498306"/>
            <a:ext cx="1488839" cy="1488839"/>
            <a:chOff x="2341" y="1925"/>
            <a:chExt cx="987" cy="987"/>
          </a:xfrm>
        </p:grpSpPr>
        <p:sp>
          <p:nvSpPr>
            <p:cNvPr id="8" name="Freeform 24"/>
            <p:cNvSpPr>
              <a:spLocks noChangeAspect="1"/>
            </p:cNvSpPr>
            <p:nvPr/>
          </p:nvSpPr>
          <p:spPr bwMode="auto">
            <a:xfrm>
              <a:off x="2341" y="1925"/>
              <a:ext cx="987" cy="987"/>
            </a:xfrm>
            <a:custGeom>
              <a:avLst/>
              <a:gdLst>
                <a:gd name="T0" fmla="*/ 1744 w 739"/>
                <a:gd name="T1" fmla="*/ 669 h 739"/>
                <a:gd name="T2" fmla="*/ 1734 w 739"/>
                <a:gd name="T3" fmla="*/ 637 h 739"/>
                <a:gd name="T4" fmla="*/ 1723 w 739"/>
                <a:gd name="T5" fmla="*/ 597 h 739"/>
                <a:gd name="T6" fmla="*/ 1702 w 739"/>
                <a:gd name="T7" fmla="*/ 541 h 739"/>
                <a:gd name="T8" fmla="*/ 1457 w 739"/>
                <a:gd name="T9" fmla="*/ 521 h 739"/>
                <a:gd name="T10" fmla="*/ 1547 w 739"/>
                <a:gd name="T11" fmla="*/ 292 h 739"/>
                <a:gd name="T12" fmla="*/ 1508 w 739"/>
                <a:gd name="T13" fmla="*/ 254 h 739"/>
                <a:gd name="T14" fmla="*/ 1478 w 739"/>
                <a:gd name="T15" fmla="*/ 224 h 739"/>
                <a:gd name="T16" fmla="*/ 1450 w 739"/>
                <a:gd name="T17" fmla="*/ 198 h 739"/>
                <a:gd name="T18" fmla="*/ 1221 w 739"/>
                <a:gd name="T19" fmla="*/ 291 h 739"/>
                <a:gd name="T20" fmla="*/ 1171 w 739"/>
                <a:gd name="T21" fmla="*/ 267 h 739"/>
                <a:gd name="T22" fmla="*/ 1127 w 739"/>
                <a:gd name="T23" fmla="*/ 28 h 739"/>
                <a:gd name="T24" fmla="*/ 1089 w 739"/>
                <a:gd name="T25" fmla="*/ 16 h 739"/>
                <a:gd name="T26" fmla="*/ 1048 w 739"/>
                <a:gd name="T27" fmla="*/ 7 h 739"/>
                <a:gd name="T28" fmla="*/ 903 w 739"/>
                <a:gd name="T29" fmla="*/ 198 h 739"/>
                <a:gd name="T30" fmla="*/ 873 w 739"/>
                <a:gd name="T31" fmla="*/ 198 h 739"/>
                <a:gd name="T32" fmla="*/ 845 w 739"/>
                <a:gd name="T33" fmla="*/ 198 h 739"/>
                <a:gd name="T34" fmla="*/ 712 w 739"/>
                <a:gd name="T35" fmla="*/ 7 h 739"/>
                <a:gd name="T36" fmla="*/ 653 w 739"/>
                <a:gd name="T37" fmla="*/ 20 h 739"/>
                <a:gd name="T38" fmla="*/ 617 w 739"/>
                <a:gd name="T39" fmla="*/ 31 h 739"/>
                <a:gd name="T40" fmla="*/ 584 w 739"/>
                <a:gd name="T41" fmla="*/ 43 h 739"/>
                <a:gd name="T42" fmla="*/ 546 w 739"/>
                <a:gd name="T43" fmla="*/ 283 h 739"/>
                <a:gd name="T44" fmla="*/ 490 w 739"/>
                <a:gd name="T45" fmla="*/ 314 h 739"/>
                <a:gd name="T46" fmla="*/ 256 w 739"/>
                <a:gd name="T47" fmla="*/ 246 h 739"/>
                <a:gd name="T48" fmla="*/ 206 w 739"/>
                <a:gd name="T49" fmla="*/ 299 h 739"/>
                <a:gd name="T50" fmla="*/ 288 w 739"/>
                <a:gd name="T51" fmla="*/ 526 h 739"/>
                <a:gd name="T52" fmla="*/ 254 w 739"/>
                <a:gd name="T53" fmla="*/ 589 h 739"/>
                <a:gd name="T54" fmla="*/ 21 w 739"/>
                <a:gd name="T55" fmla="*/ 645 h 739"/>
                <a:gd name="T56" fmla="*/ 5 w 739"/>
                <a:gd name="T57" fmla="*/ 717 h 739"/>
                <a:gd name="T58" fmla="*/ 184 w 739"/>
                <a:gd name="T59" fmla="*/ 868 h 739"/>
                <a:gd name="T60" fmla="*/ 186 w 739"/>
                <a:gd name="T61" fmla="*/ 950 h 739"/>
                <a:gd name="T62" fmla="*/ 20 w 739"/>
                <a:gd name="T63" fmla="*/ 1110 h 739"/>
                <a:gd name="T64" fmla="*/ 43 w 739"/>
                <a:gd name="T65" fmla="*/ 1179 h 739"/>
                <a:gd name="T66" fmla="*/ 270 w 739"/>
                <a:gd name="T67" fmla="*/ 1223 h 739"/>
                <a:gd name="T68" fmla="*/ 314 w 739"/>
                <a:gd name="T69" fmla="*/ 1292 h 739"/>
                <a:gd name="T70" fmla="*/ 254 w 739"/>
                <a:gd name="T71" fmla="*/ 1511 h 739"/>
                <a:gd name="T72" fmla="*/ 305 w 739"/>
                <a:gd name="T73" fmla="*/ 1557 h 739"/>
                <a:gd name="T74" fmla="*/ 514 w 739"/>
                <a:gd name="T75" fmla="*/ 1477 h 739"/>
                <a:gd name="T76" fmla="*/ 552 w 739"/>
                <a:gd name="T77" fmla="*/ 1497 h 739"/>
                <a:gd name="T78" fmla="*/ 586 w 739"/>
                <a:gd name="T79" fmla="*/ 1513 h 739"/>
                <a:gd name="T80" fmla="*/ 632 w 739"/>
                <a:gd name="T81" fmla="*/ 1732 h 739"/>
                <a:gd name="T82" fmla="*/ 668 w 739"/>
                <a:gd name="T83" fmla="*/ 1742 h 739"/>
                <a:gd name="T84" fmla="*/ 703 w 739"/>
                <a:gd name="T85" fmla="*/ 1748 h 739"/>
                <a:gd name="T86" fmla="*/ 759 w 739"/>
                <a:gd name="T87" fmla="*/ 1760 h 739"/>
                <a:gd name="T88" fmla="*/ 879 w 739"/>
                <a:gd name="T89" fmla="*/ 1575 h 739"/>
                <a:gd name="T90" fmla="*/ 916 w 739"/>
                <a:gd name="T91" fmla="*/ 1575 h 739"/>
                <a:gd name="T92" fmla="*/ 958 w 739"/>
                <a:gd name="T93" fmla="*/ 1572 h 739"/>
                <a:gd name="T94" fmla="*/ 1102 w 739"/>
                <a:gd name="T95" fmla="*/ 1738 h 739"/>
                <a:gd name="T96" fmla="*/ 1134 w 739"/>
                <a:gd name="T97" fmla="*/ 1731 h 739"/>
                <a:gd name="T98" fmla="*/ 1171 w 739"/>
                <a:gd name="T99" fmla="*/ 1718 h 739"/>
                <a:gd name="T100" fmla="*/ 1207 w 739"/>
                <a:gd name="T101" fmla="*/ 1492 h 739"/>
                <a:gd name="T102" fmla="*/ 1239 w 739"/>
                <a:gd name="T103" fmla="*/ 1472 h 739"/>
                <a:gd name="T104" fmla="*/ 1270 w 739"/>
                <a:gd name="T105" fmla="*/ 1450 h 739"/>
                <a:gd name="T106" fmla="*/ 1472 w 739"/>
                <a:gd name="T107" fmla="*/ 1543 h 739"/>
                <a:gd name="T108" fmla="*/ 1532 w 739"/>
                <a:gd name="T109" fmla="*/ 1484 h 739"/>
                <a:gd name="T110" fmla="*/ 1584 w 739"/>
                <a:gd name="T111" fmla="*/ 1421 h 739"/>
                <a:gd name="T112" fmla="*/ 1489 w 739"/>
                <a:gd name="T113" fmla="*/ 1201 h 739"/>
                <a:gd name="T114" fmla="*/ 1723 w 739"/>
                <a:gd name="T115" fmla="*/ 1158 h 739"/>
                <a:gd name="T116" fmla="*/ 1747 w 739"/>
                <a:gd name="T117" fmla="*/ 1078 h 739"/>
                <a:gd name="T118" fmla="*/ 1760 w 739"/>
                <a:gd name="T119" fmla="*/ 995 h 739"/>
                <a:gd name="T120" fmla="*/ 1561 w 739"/>
                <a:gd name="T121" fmla="*/ 852 h 73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39"/>
                <a:gd name="T184" fmla="*/ 0 h 739"/>
                <a:gd name="T185" fmla="*/ 739 w 739"/>
                <a:gd name="T186" fmla="*/ 739 h 73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39" h="739">
                  <a:moveTo>
                    <a:pt x="654" y="343"/>
                  </a:moveTo>
                  <a:lnTo>
                    <a:pt x="735" y="295"/>
                  </a:lnTo>
                  <a:lnTo>
                    <a:pt x="732" y="281"/>
                  </a:lnTo>
                  <a:lnTo>
                    <a:pt x="731" y="276"/>
                  </a:lnTo>
                  <a:lnTo>
                    <a:pt x="730" y="272"/>
                  </a:lnTo>
                  <a:lnTo>
                    <a:pt x="728" y="267"/>
                  </a:lnTo>
                  <a:lnTo>
                    <a:pt x="727" y="263"/>
                  </a:lnTo>
                  <a:lnTo>
                    <a:pt x="724" y="257"/>
                  </a:lnTo>
                  <a:lnTo>
                    <a:pt x="723" y="251"/>
                  </a:lnTo>
                  <a:lnTo>
                    <a:pt x="721" y="246"/>
                  </a:lnTo>
                  <a:lnTo>
                    <a:pt x="719" y="240"/>
                  </a:lnTo>
                  <a:lnTo>
                    <a:pt x="714" y="227"/>
                  </a:lnTo>
                  <a:lnTo>
                    <a:pt x="619" y="231"/>
                  </a:lnTo>
                  <a:lnTo>
                    <a:pt x="615" y="225"/>
                  </a:lnTo>
                  <a:lnTo>
                    <a:pt x="612" y="219"/>
                  </a:lnTo>
                  <a:lnTo>
                    <a:pt x="608" y="213"/>
                  </a:lnTo>
                  <a:lnTo>
                    <a:pt x="604" y="206"/>
                  </a:lnTo>
                  <a:lnTo>
                    <a:pt x="649" y="123"/>
                  </a:lnTo>
                  <a:lnTo>
                    <a:pt x="640" y="114"/>
                  </a:lnTo>
                  <a:lnTo>
                    <a:pt x="637" y="109"/>
                  </a:lnTo>
                  <a:lnTo>
                    <a:pt x="633" y="106"/>
                  </a:lnTo>
                  <a:lnTo>
                    <a:pt x="629" y="102"/>
                  </a:lnTo>
                  <a:lnTo>
                    <a:pt x="625" y="98"/>
                  </a:lnTo>
                  <a:lnTo>
                    <a:pt x="621" y="94"/>
                  </a:lnTo>
                  <a:lnTo>
                    <a:pt x="617" y="91"/>
                  </a:lnTo>
                  <a:lnTo>
                    <a:pt x="613" y="87"/>
                  </a:lnTo>
                  <a:lnTo>
                    <a:pt x="609" y="83"/>
                  </a:lnTo>
                  <a:lnTo>
                    <a:pt x="598" y="75"/>
                  </a:lnTo>
                  <a:lnTo>
                    <a:pt x="518" y="126"/>
                  </a:lnTo>
                  <a:lnTo>
                    <a:pt x="512" y="122"/>
                  </a:lnTo>
                  <a:lnTo>
                    <a:pt x="506" y="119"/>
                  </a:lnTo>
                  <a:lnTo>
                    <a:pt x="499" y="115"/>
                  </a:lnTo>
                  <a:lnTo>
                    <a:pt x="492" y="112"/>
                  </a:lnTo>
                  <a:lnTo>
                    <a:pt x="490" y="17"/>
                  </a:lnTo>
                  <a:lnTo>
                    <a:pt x="478" y="13"/>
                  </a:lnTo>
                  <a:lnTo>
                    <a:pt x="473" y="12"/>
                  </a:lnTo>
                  <a:lnTo>
                    <a:pt x="467" y="9"/>
                  </a:lnTo>
                  <a:lnTo>
                    <a:pt x="462" y="8"/>
                  </a:lnTo>
                  <a:lnTo>
                    <a:pt x="457" y="7"/>
                  </a:lnTo>
                  <a:lnTo>
                    <a:pt x="452" y="5"/>
                  </a:lnTo>
                  <a:lnTo>
                    <a:pt x="445" y="4"/>
                  </a:lnTo>
                  <a:lnTo>
                    <a:pt x="440" y="3"/>
                  </a:lnTo>
                  <a:lnTo>
                    <a:pt x="435" y="2"/>
                  </a:lnTo>
                  <a:lnTo>
                    <a:pt x="422" y="0"/>
                  </a:lnTo>
                  <a:lnTo>
                    <a:pt x="379" y="83"/>
                  </a:lnTo>
                  <a:lnTo>
                    <a:pt x="375" y="83"/>
                  </a:lnTo>
                  <a:lnTo>
                    <a:pt x="371" y="83"/>
                  </a:lnTo>
                  <a:lnTo>
                    <a:pt x="367" y="83"/>
                  </a:lnTo>
                  <a:lnTo>
                    <a:pt x="363" y="83"/>
                  </a:lnTo>
                  <a:lnTo>
                    <a:pt x="359" y="83"/>
                  </a:lnTo>
                  <a:lnTo>
                    <a:pt x="355" y="83"/>
                  </a:lnTo>
                  <a:lnTo>
                    <a:pt x="351" y="84"/>
                  </a:lnTo>
                  <a:lnTo>
                    <a:pt x="347" y="84"/>
                  </a:lnTo>
                  <a:lnTo>
                    <a:pt x="299" y="3"/>
                  </a:lnTo>
                  <a:lnTo>
                    <a:pt x="285" y="6"/>
                  </a:lnTo>
                  <a:lnTo>
                    <a:pt x="280" y="7"/>
                  </a:lnTo>
                  <a:lnTo>
                    <a:pt x="274" y="8"/>
                  </a:lnTo>
                  <a:lnTo>
                    <a:pt x="269" y="9"/>
                  </a:lnTo>
                  <a:lnTo>
                    <a:pt x="264" y="12"/>
                  </a:lnTo>
                  <a:lnTo>
                    <a:pt x="259" y="13"/>
                  </a:lnTo>
                  <a:lnTo>
                    <a:pt x="254" y="15"/>
                  </a:lnTo>
                  <a:lnTo>
                    <a:pt x="250" y="16"/>
                  </a:lnTo>
                  <a:lnTo>
                    <a:pt x="245" y="18"/>
                  </a:lnTo>
                  <a:lnTo>
                    <a:pt x="232" y="22"/>
                  </a:lnTo>
                  <a:lnTo>
                    <a:pt x="236" y="115"/>
                  </a:lnTo>
                  <a:lnTo>
                    <a:pt x="229" y="119"/>
                  </a:lnTo>
                  <a:lnTo>
                    <a:pt x="221" y="123"/>
                  </a:lnTo>
                  <a:lnTo>
                    <a:pt x="213" y="128"/>
                  </a:lnTo>
                  <a:lnTo>
                    <a:pt x="206" y="132"/>
                  </a:lnTo>
                  <a:lnTo>
                    <a:pt x="125" y="88"/>
                  </a:lnTo>
                  <a:lnTo>
                    <a:pt x="116" y="96"/>
                  </a:lnTo>
                  <a:lnTo>
                    <a:pt x="108" y="103"/>
                  </a:lnTo>
                  <a:lnTo>
                    <a:pt x="100" y="110"/>
                  </a:lnTo>
                  <a:lnTo>
                    <a:pt x="93" y="119"/>
                  </a:lnTo>
                  <a:lnTo>
                    <a:pt x="86" y="126"/>
                  </a:lnTo>
                  <a:lnTo>
                    <a:pt x="77" y="137"/>
                  </a:lnTo>
                  <a:lnTo>
                    <a:pt x="126" y="213"/>
                  </a:lnTo>
                  <a:lnTo>
                    <a:pt x="121" y="221"/>
                  </a:lnTo>
                  <a:lnTo>
                    <a:pt x="116" y="229"/>
                  </a:lnTo>
                  <a:lnTo>
                    <a:pt x="110" y="239"/>
                  </a:lnTo>
                  <a:lnTo>
                    <a:pt x="106" y="247"/>
                  </a:lnTo>
                  <a:lnTo>
                    <a:pt x="17" y="248"/>
                  </a:lnTo>
                  <a:lnTo>
                    <a:pt x="12" y="260"/>
                  </a:lnTo>
                  <a:lnTo>
                    <a:pt x="9" y="271"/>
                  </a:lnTo>
                  <a:lnTo>
                    <a:pt x="7" y="280"/>
                  </a:lnTo>
                  <a:lnTo>
                    <a:pt x="4" y="291"/>
                  </a:lnTo>
                  <a:lnTo>
                    <a:pt x="2" y="301"/>
                  </a:lnTo>
                  <a:lnTo>
                    <a:pt x="0" y="315"/>
                  </a:lnTo>
                  <a:lnTo>
                    <a:pt x="78" y="354"/>
                  </a:lnTo>
                  <a:lnTo>
                    <a:pt x="77" y="365"/>
                  </a:lnTo>
                  <a:lnTo>
                    <a:pt x="77" y="376"/>
                  </a:lnTo>
                  <a:lnTo>
                    <a:pt x="77" y="386"/>
                  </a:lnTo>
                  <a:lnTo>
                    <a:pt x="78" y="398"/>
                  </a:lnTo>
                  <a:lnTo>
                    <a:pt x="3" y="443"/>
                  </a:lnTo>
                  <a:lnTo>
                    <a:pt x="6" y="455"/>
                  </a:lnTo>
                  <a:lnTo>
                    <a:pt x="8" y="466"/>
                  </a:lnTo>
                  <a:lnTo>
                    <a:pt x="11" y="476"/>
                  </a:lnTo>
                  <a:lnTo>
                    <a:pt x="15" y="485"/>
                  </a:lnTo>
                  <a:lnTo>
                    <a:pt x="18" y="495"/>
                  </a:lnTo>
                  <a:lnTo>
                    <a:pt x="22" y="507"/>
                  </a:lnTo>
                  <a:lnTo>
                    <a:pt x="108" y="503"/>
                  </a:lnTo>
                  <a:lnTo>
                    <a:pt x="113" y="514"/>
                  </a:lnTo>
                  <a:lnTo>
                    <a:pt x="120" y="523"/>
                  </a:lnTo>
                  <a:lnTo>
                    <a:pt x="126" y="532"/>
                  </a:lnTo>
                  <a:lnTo>
                    <a:pt x="132" y="542"/>
                  </a:lnTo>
                  <a:lnTo>
                    <a:pt x="89" y="618"/>
                  </a:lnTo>
                  <a:lnTo>
                    <a:pt x="99" y="627"/>
                  </a:lnTo>
                  <a:lnTo>
                    <a:pt x="106" y="634"/>
                  </a:lnTo>
                  <a:lnTo>
                    <a:pt x="113" y="641"/>
                  </a:lnTo>
                  <a:lnTo>
                    <a:pt x="121" y="648"/>
                  </a:lnTo>
                  <a:lnTo>
                    <a:pt x="128" y="654"/>
                  </a:lnTo>
                  <a:lnTo>
                    <a:pt x="138" y="664"/>
                  </a:lnTo>
                  <a:lnTo>
                    <a:pt x="211" y="617"/>
                  </a:lnTo>
                  <a:lnTo>
                    <a:pt x="216" y="620"/>
                  </a:lnTo>
                  <a:lnTo>
                    <a:pt x="221" y="623"/>
                  </a:lnTo>
                  <a:lnTo>
                    <a:pt x="226" y="626"/>
                  </a:lnTo>
                  <a:lnTo>
                    <a:pt x="231" y="628"/>
                  </a:lnTo>
                  <a:lnTo>
                    <a:pt x="235" y="631"/>
                  </a:lnTo>
                  <a:lnTo>
                    <a:pt x="240" y="633"/>
                  </a:lnTo>
                  <a:lnTo>
                    <a:pt x="246" y="635"/>
                  </a:lnTo>
                  <a:lnTo>
                    <a:pt x="251" y="638"/>
                  </a:lnTo>
                  <a:lnTo>
                    <a:pt x="252" y="723"/>
                  </a:lnTo>
                  <a:lnTo>
                    <a:pt x="265" y="727"/>
                  </a:lnTo>
                  <a:lnTo>
                    <a:pt x="271" y="728"/>
                  </a:lnTo>
                  <a:lnTo>
                    <a:pt x="275" y="730"/>
                  </a:lnTo>
                  <a:lnTo>
                    <a:pt x="280" y="731"/>
                  </a:lnTo>
                  <a:lnTo>
                    <a:pt x="285" y="732"/>
                  </a:lnTo>
                  <a:lnTo>
                    <a:pt x="289" y="733"/>
                  </a:lnTo>
                  <a:lnTo>
                    <a:pt x="295" y="734"/>
                  </a:lnTo>
                  <a:lnTo>
                    <a:pt x="300" y="735"/>
                  </a:lnTo>
                  <a:lnTo>
                    <a:pt x="305" y="736"/>
                  </a:lnTo>
                  <a:lnTo>
                    <a:pt x="318" y="739"/>
                  </a:lnTo>
                  <a:lnTo>
                    <a:pt x="358" y="661"/>
                  </a:lnTo>
                  <a:lnTo>
                    <a:pt x="363" y="661"/>
                  </a:lnTo>
                  <a:lnTo>
                    <a:pt x="369" y="661"/>
                  </a:lnTo>
                  <a:lnTo>
                    <a:pt x="375" y="661"/>
                  </a:lnTo>
                  <a:lnTo>
                    <a:pt x="380" y="661"/>
                  </a:lnTo>
                  <a:lnTo>
                    <a:pt x="385" y="661"/>
                  </a:lnTo>
                  <a:lnTo>
                    <a:pt x="391" y="661"/>
                  </a:lnTo>
                  <a:lnTo>
                    <a:pt x="397" y="660"/>
                  </a:lnTo>
                  <a:lnTo>
                    <a:pt x="402" y="660"/>
                  </a:lnTo>
                  <a:lnTo>
                    <a:pt x="447" y="734"/>
                  </a:lnTo>
                  <a:lnTo>
                    <a:pt x="459" y="730"/>
                  </a:lnTo>
                  <a:lnTo>
                    <a:pt x="463" y="729"/>
                  </a:lnTo>
                  <a:lnTo>
                    <a:pt x="468" y="728"/>
                  </a:lnTo>
                  <a:lnTo>
                    <a:pt x="473" y="727"/>
                  </a:lnTo>
                  <a:lnTo>
                    <a:pt x="476" y="726"/>
                  </a:lnTo>
                  <a:lnTo>
                    <a:pt x="481" y="724"/>
                  </a:lnTo>
                  <a:lnTo>
                    <a:pt x="487" y="723"/>
                  </a:lnTo>
                  <a:lnTo>
                    <a:pt x="492" y="721"/>
                  </a:lnTo>
                  <a:lnTo>
                    <a:pt x="499" y="719"/>
                  </a:lnTo>
                  <a:lnTo>
                    <a:pt x="511" y="714"/>
                  </a:lnTo>
                  <a:lnTo>
                    <a:pt x="507" y="626"/>
                  </a:lnTo>
                  <a:lnTo>
                    <a:pt x="511" y="623"/>
                  </a:lnTo>
                  <a:lnTo>
                    <a:pt x="516" y="621"/>
                  </a:lnTo>
                  <a:lnTo>
                    <a:pt x="520" y="618"/>
                  </a:lnTo>
                  <a:lnTo>
                    <a:pt x="525" y="615"/>
                  </a:lnTo>
                  <a:lnTo>
                    <a:pt x="529" y="613"/>
                  </a:lnTo>
                  <a:lnTo>
                    <a:pt x="533" y="609"/>
                  </a:lnTo>
                  <a:lnTo>
                    <a:pt x="537" y="607"/>
                  </a:lnTo>
                  <a:lnTo>
                    <a:pt x="541" y="604"/>
                  </a:lnTo>
                  <a:lnTo>
                    <a:pt x="618" y="648"/>
                  </a:lnTo>
                  <a:lnTo>
                    <a:pt x="629" y="638"/>
                  </a:lnTo>
                  <a:lnTo>
                    <a:pt x="636" y="630"/>
                  </a:lnTo>
                  <a:lnTo>
                    <a:pt x="643" y="623"/>
                  </a:lnTo>
                  <a:lnTo>
                    <a:pt x="651" y="615"/>
                  </a:lnTo>
                  <a:lnTo>
                    <a:pt x="657" y="607"/>
                  </a:lnTo>
                  <a:lnTo>
                    <a:pt x="665" y="597"/>
                  </a:lnTo>
                  <a:lnTo>
                    <a:pt x="616" y="520"/>
                  </a:lnTo>
                  <a:lnTo>
                    <a:pt x="620" y="511"/>
                  </a:lnTo>
                  <a:lnTo>
                    <a:pt x="625" y="504"/>
                  </a:lnTo>
                  <a:lnTo>
                    <a:pt x="628" y="496"/>
                  </a:lnTo>
                  <a:lnTo>
                    <a:pt x="632" y="488"/>
                  </a:lnTo>
                  <a:lnTo>
                    <a:pt x="723" y="486"/>
                  </a:lnTo>
                  <a:lnTo>
                    <a:pt x="728" y="473"/>
                  </a:lnTo>
                  <a:lnTo>
                    <a:pt x="731" y="463"/>
                  </a:lnTo>
                  <a:lnTo>
                    <a:pt x="733" y="452"/>
                  </a:lnTo>
                  <a:lnTo>
                    <a:pt x="735" y="442"/>
                  </a:lnTo>
                  <a:lnTo>
                    <a:pt x="737" y="431"/>
                  </a:lnTo>
                  <a:lnTo>
                    <a:pt x="739" y="418"/>
                  </a:lnTo>
                  <a:lnTo>
                    <a:pt x="656" y="375"/>
                  </a:lnTo>
                  <a:lnTo>
                    <a:pt x="656" y="367"/>
                  </a:lnTo>
                  <a:lnTo>
                    <a:pt x="655" y="358"/>
                  </a:lnTo>
                  <a:lnTo>
                    <a:pt x="655" y="351"/>
                  </a:lnTo>
                  <a:lnTo>
                    <a:pt x="654" y="343"/>
                  </a:lnTo>
                  <a:close/>
                </a:path>
              </a:pathLst>
            </a:custGeom>
            <a:solidFill>
              <a:srgbClr val="DC6900"/>
            </a:solidFill>
            <a:ln w="9525">
              <a:solidFill>
                <a:srgbClr val="DC69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000000"/>
                </a:solidFill>
                <a:effectLst/>
                <a:uLnTx/>
                <a:uFillTx/>
                <a:latin typeface="Georgia"/>
                <a:ea typeface="SimSun"/>
                <a:cs typeface="+mn-cs"/>
              </a:endParaRPr>
            </a:p>
          </p:txBody>
        </p:sp>
        <p:sp>
          <p:nvSpPr>
            <p:cNvPr id="9" name="Oval 25"/>
            <p:cNvSpPr>
              <a:spLocks noChangeAspect="1" noChangeArrowheads="1"/>
            </p:cNvSpPr>
            <p:nvPr/>
          </p:nvSpPr>
          <p:spPr bwMode="blackWhite">
            <a:xfrm>
              <a:off x="2526" y="2110"/>
              <a:ext cx="618" cy="618"/>
            </a:xfrm>
            <a:prstGeom prst="ellipse">
              <a:avLst/>
            </a:prstGeom>
            <a:solidFill>
              <a:srgbClr val="FFFFFF"/>
            </a:solidFill>
            <a:ln w="9525" algn="ctr">
              <a:solidFill>
                <a:srgbClr val="DC6900"/>
              </a:solidFill>
              <a:round/>
              <a:headEnd/>
              <a:tailEnd/>
            </a:ln>
          </p:spPr>
          <p:txBody>
            <a:bodyPr wrap="none" lIns="72434" tIns="0" rIns="73917" bIns="0" anchor="ctr"/>
            <a:lstStyle/>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People</a:t>
              </a:r>
            </a:p>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Deployment</a:t>
              </a:r>
            </a:p>
          </p:txBody>
        </p:sp>
      </p:grpSp>
      <p:grpSp>
        <p:nvGrpSpPr>
          <p:cNvPr id="10" name="Group 26"/>
          <p:cNvGrpSpPr>
            <a:grpSpLocks noChangeAspect="1"/>
          </p:cNvGrpSpPr>
          <p:nvPr/>
        </p:nvGrpSpPr>
        <p:grpSpPr bwMode="auto">
          <a:xfrm>
            <a:off x="7580360" y="1898594"/>
            <a:ext cx="1488839" cy="1488839"/>
            <a:chOff x="2341" y="1925"/>
            <a:chExt cx="987" cy="987"/>
          </a:xfrm>
        </p:grpSpPr>
        <p:sp>
          <p:nvSpPr>
            <p:cNvPr id="11" name="Freeform 27"/>
            <p:cNvSpPr>
              <a:spLocks noChangeAspect="1"/>
            </p:cNvSpPr>
            <p:nvPr/>
          </p:nvSpPr>
          <p:spPr bwMode="auto">
            <a:xfrm>
              <a:off x="2341" y="1925"/>
              <a:ext cx="987" cy="987"/>
            </a:xfrm>
            <a:custGeom>
              <a:avLst/>
              <a:gdLst>
                <a:gd name="T0" fmla="*/ 1744 w 739"/>
                <a:gd name="T1" fmla="*/ 669 h 739"/>
                <a:gd name="T2" fmla="*/ 1734 w 739"/>
                <a:gd name="T3" fmla="*/ 637 h 739"/>
                <a:gd name="T4" fmla="*/ 1723 w 739"/>
                <a:gd name="T5" fmla="*/ 597 h 739"/>
                <a:gd name="T6" fmla="*/ 1702 w 739"/>
                <a:gd name="T7" fmla="*/ 541 h 739"/>
                <a:gd name="T8" fmla="*/ 1457 w 739"/>
                <a:gd name="T9" fmla="*/ 521 h 739"/>
                <a:gd name="T10" fmla="*/ 1547 w 739"/>
                <a:gd name="T11" fmla="*/ 292 h 739"/>
                <a:gd name="T12" fmla="*/ 1508 w 739"/>
                <a:gd name="T13" fmla="*/ 254 h 739"/>
                <a:gd name="T14" fmla="*/ 1478 w 739"/>
                <a:gd name="T15" fmla="*/ 224 h 739"/>
                <a:gd name="T16" fmla="*/ 1450 w 739"/>
                <a:gd name="T17" fmla="*/ 198 h 739"/>
                <a:gd name="T18" fmla="*/ 1221 w 739"/>
                <a:gd name="T19" fmla="*/ 291 h 739"/>
                <a:gd name="T20" fmla="*/ 1171 w 739"/>
                <a:gd name="T21" fmla="*/ 267 h 739"/>
                <a:gd name="T22" fmla="*/ 1127 w 739"/>
                <a:gd name="T23" fmla="*/ 28 h 739"/>
                <a:gd name="T24" fmla="*/ 1089 w 739"/>
                <a:gd name="T25" fmla="*/ 16 h 739"/>
                <a:gd name="T26" fmla="*/ 1048 w 739"/>
                <a:gd name="T27" fmla="*/ 7 h 739"/>
                <a:gd name="T28" fmla="*/ 903 w 739"/>
                <a:gd name="T29" fmla="*/ 198 h 739"/>
                <a:gd name="T30" fmla="*/ 873 w 739"/>
                <a:gd name="T31" fmla="*/ 198 h 739"/>
                <a:gd name="T32" fmla="*/ 845 w 739"/>
                <a:gd name="T33" fmla="*/ 198 h 739"/>
                <a:gd name="T34" fmla="*/ 712 w 739"/>
                <a:gd name="T35" fmla="*/ 7 h 739"/>
                <a:gd name="T36" fmla="*/ 653 w 739"/>
                <a:gd name="T37" fmla="*/ 20 h 739"/>
                <a:gd name="T38" fmla="*/ 617 w 739"/>
                <a:gd name="T39" fmla="*/ 31 h 739"/>
                <a:gd name="T40" fmla="*/ 584 w 739"/>
                <a:gd name="T41" fmla="*/ 43 h 739"/>
                <a:gd name="T42" fmla="*/ 546 w 739"/>
                <a:gd name="T43" fmla="*/ 283 h 739"/>
                <a:gd name="T44" fmla="*/ 490 w 739"/>
                <a:gd name="T45" fmla="*/ 314 h 739"/>
                <a:gd name="T46" fmla="*/ 256 w 739"/>
                <a:gd name="T47" fmla="*/ 246 h 739"/>
                <a:gd name="T48" fmla="*/ 206 w 739"/>
                <a:gd name="T49" fmla="*/ 299 h 739"/>
                <a:gd name="T50" fmla="*/ 288 w 739"/>
                <a:gd name="T51" fmla="*/ 526 h 739"/>
                <a:gd name="T52" fmla="*/ 254 w 739"/>
                <a:gd name="T53" fmla="*/ 589 h 739"/>
                <a:gd name="T54" fmla="*/ 21 w 739"/>
                <a:gd name="T55" fmla="*/ 645 h 739"/>
                <a:gd name="T56" fmla="*/ 5 w 739"/>
                <a:gd name="T57" fmla="*/ 717 h 739"/>
                <a:gd name="T58" fmla="*/ 184 w 739"/>
                <a:gd name="T59" fmla="*/ 868 h 739"/>
                <a:gd name="T60" fmla="*/ 186 w 739"/>
                <a:gd name="T61" fmla="*/ 950 h 739"/>
                <a:gd name="T62" fmla="*/ 20 w 739"/>
                <a:gd name="T63" fmla="*/ 1110 h 739"/>
                <a:gd name="T64" fmla="*/ 43 w 739"/>
                <a:gd name="T65" fmla="*/ 1179 h 739"/>
                <a:gd name="T66" fmla="*/ 270 w 739"/>
                <a:gd name="T67" fmla="*/ 1223 h 739"/>
                <a:gd name="T68" fmla="*/ 314 w 739"/>
                <a:gd name="T69" fmla="*/ 1292 h 739"/>
                <a:gd name="T70" fmla="*/ 254 w 739"/>
                <a:gd name="T71" fmla="*/ 1511 h 739"/>
                <a:gd name="T72" fmla="*/ 305 w 739"/>
                <a:gd name="T73" fmla="*/ 1557 h 739"/>
                <a:gd name="T74" fmla="*/ 514 w 739"/>
                <a:gd name="T75" fmla="*/ 1477 h 739"/>
                <a:gd name="T76" fmla="*/ 552 w 739"/>
                <a:gd name="T77" fmla="*/ 1497 h 739"/>
                <a:gd name="T78" fmla="*/ 586 w 739"/>
                <a:gd name="T79" fmla="*/ 1513 h 739"/>
                <a:gd name="T80" fmla="*/ 632 w 739"/>
                <a:gd name="T81" fmla="*/ 1732 h 739"/>
                <a:gd name="T82" fmla="*/ 668 w 739"/>
                <a:gd name="T83" fmla="*/ 1742 h 739"/>
                <a:gd name="T84" fmla="*/ 703 w 739"/>
                <a:gd name="T85" fmla="*/ 1748 h 739"/>
                <a:gd name="T86" fmla="*/ 759 w 739"/>
                <a:gd name="T87" fmla="*/ 1760 h 739"/>
                <a:gd name="T88" fmla="*/ 879 w 739"/>
                <a:gd name="T89" fmla="*/ 1575 h 739"/>
                <a:gd name="T90" fmla="*/ 916 w 739"/>
                <a:gd name="T91" fmla="*/ 1575 h 739"/>
                <a:gd name="T92" fmla="*/ 958 w 739"/>
                <a:gd name="T93" fmla="*/ 1572 h 739"/>
                <a:gd name="T94" fmla="*/ 1102 w 739"/>
                <a:gd name="T95" fmla="*/ 1738 h 739"/>
                <a:gd name="T96" fmla="*/ 1134 w 739"/>
                <a:gd name="T97" fmla="*/ 1731 h 739"/>
                <a:gd name="T98" fmla="*/ 1171 w 739"/>
                <a:gd name="T99" fmla="*/ 1718 h 739"/>
                <a:gd name="T100" fmla="*/ 1207 w 739"/>
                <a:gd name="T101" fmla="*/ 1492 h 739"/>
                <a:gd name="T102" fmla="*/ 1239 w 739"/>
                <a:gd name="T103" fmla="*/ 1472 h 739"/>
                <a:gd name="T104" fmla="*/ 1270 w 739"/>
                <a:gd name="T105" fmla="*/ 1450 h 739"/>
                <a:gd name="T106" fmla="*/ 1472 w 739"/>
                <a:gd name="T107" fmla="*/ 1543 h 739"/>
                <a:gd name="T108" fmla="*/ 1532 w 739"/>
                <a:gd name="T109" fmla="*/ 1484 h 739"/>
                <a:gd name="T110" fmla="*/ 1584 w 739"/>
                <a:gd name="T111" fmla="*/ 1421 h 739"/>
                <a:gd name="T112" fmla="*/ 1489 w 739"/>
                <a:gd name="T113" fmla="*/ 1201 h 739"/>
                <a:gd name="T114" fmla="*/ 1723 w 739"/>
                <a:gd name="T115" fmla="*/ 1158 h 739"/>
                <a:gd name="T116" fmla="*/ 1747 w 739"/>
                <a:gd name="T117" fmla="*/ 1078 h 739"/>
                <a:gd name="T118" fmla="*/ 1760 w 739"/>
                <a:gd name="T119" fmla="*/ 995 h 739"/>
                <a:gd name="T120" fmla="*/ 1561 w 739"/>
                <a:gd name="T121" fmla="*/ 852 h 73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39"/>
                <a:gd name="T184" fmla="*/ 0 h 739"/>
                <a:gd name="T185" fmla="*/ 739 w 739"/>
                <a:gd name="T186" fmla="*/ 739 h 73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39" h="739">
                  <a:moveTo>
                    <a:pt x="654" y="343"/>
                  </a:moveTo>
                  <a:lnTo>
                    <a:pt x="735" y="295"/>
                  </a:lnTo>
                  <a:lnTo>
                    <a:pt x="732" y="281"/>
                  </a:lnTo>
                  <a:lnTo>
                    <a:pt x="731" y="276"/>
                  </a:lnTo>
                  <a:lnTo>
                    <a:pt x="730" y="272"/>
                  </a:lnTo>
                  <a:lnTo>
                    <a:pt x="728" y="267"/>
                  </a:lnTo>
                  <a:lnTo>
                    <a:pt x="727" y="263"/>
                  </a:lnTo>
                  <a:lnTo>
                    <a:pt x="724" y="257"/>
                  </a:lnTo>
                  <a:lnTo>
                    <a:pt x="723" y="251"/>
                  </a:lnTo>
                  <a:lnTo>
                    <a:pt x="721" y="246"/>
                  </a:lnTo>
                  <a:lnTo>
                    <a:pt x="719" y="240"/>
                  </a:lnTo>
                  <a:lnTo>
                    <a:pt x="714" y="227"/>
                  </a:lnTo>
                  <a:lnTo>
                    <a:pt x="619" y="231"/>
                  </a:lnTo>
                  <a:lnTo>
                    <a:pt x="615" y="225"/>
                  </a:lnTo>
                  <a:lnTo>
                    <a:pt x="612" y="219"/>
                  </a:lnTo>
                  <a:lnTo>
                    <a:pt x="608" y="213"/>
                  </a:lnTo>
                  <a:lnTo>
                    <a:pt x="604" y="206"/>
                  </a:lnTo>
                  <a:lnTo>
                    <a:pt x="649" y="123"/>
                  </a:lnTo>
                  <a:lnTo>
                    <a:pt x="640" y="114"/>
                  </a:lnTo>
                  <a:lnTo>
                    <a:pt x="637" y="109"/>
                  </a:lnTo>
                  <a:lnTo>
                    <a:pt x="633" y="106"/>
                  </a:lnTo>
                  <a:lnTo>
                    <a:pt x="629" y="102"/>
                  </a:lnTo>
                  <a:lnTo>
                    <a:pt x="625" y="98"/>
                  </a:lnTo>
                  <a:lnTo>
                    <a:pt x="621" y="94"/>
                  </a:lnTo>
                  <a:lnTo>
                    <a:pt x="617" y="91"/>
                  </a:lnTo>
                  <a:lnTo>
                    <a:pt x="613" y="87"/>
                  </a:lnTo>
                  <a:lnTo>
                    <a:pt x="609" y="83"/>
                  </a:lnTo>
                  <a:lnTo>
                    <a:pt x="598" y="75"/>
                  </a:lnTo>
                  <a:lnTo>
                    <a:pt x="518" y="126"/>
                  </a:lnTo>
                  <a:lnTo>
                    <a:pt x="512" y="122"/>
                  </a:lnTo>
                  <a:lnTo>
                    <a:pt x="506" y="119"/>
                  </a:lnTo>
                  <a:lnTo>
                    <a:pt x="499" y="115"/>
                  </a:lnTo>
                  <a:lnTo>
                    <a:pt x="492" y="112"/>
                  </a:lnTo>
                  <a:lnTo>
                    <a:pt x="490" y="17"/>
                  </a:lnTo>
                  <a:lnTo>
                    <a:pt x="478" y="13"/>
                  </a:lnTo>
                  <a:lnTo>
                    <a:pt x="473" y="12"/>
                  </a:lnTo>
                  <a:lnTo>
                    <a:pt x="467" y="9"/>
                  </a:lnTo>
                  <a:lnTo>
                    <a:pt x="462" y="8"/>
                  </a:lnTo>
                  <a:lnTo>
                    <a:pt x="457" y="7"/>
                  </a:lnTo>
                  <a:lnTo>
                    <a:pt x="452" y="5"/>
                  </a:lnTo>
                  <a:lnTo>
                    <a:pt x="445" y="4"/>
                  </a:lnTo>
                  <a:lnTo>
                    <a:pt x="440" y="3"/>
                  </a:lnTo>
                  <a:lnTo>
                    <a:pt x="435" y="2"/>
                  </a:lnTo>
                  <a:lnTo>
                    <a:pt x="422" y="0"/>
                  </a:lnTo>
                  <a:lnTo>
                    <a:pt x="379" y="83"/>
                  </a:lnTo>
                  <a:lnTo>
                    <a:pt x="375" y="83"/>
                  </a:lnTo>
                  <a:lnTo>
                    <a:pt x="371" y="83"/>
                  </a:lnTo>
                  <a:lnTo>
                    <a:pt x="367" y="83"/>
                  </a:lnTo>
                  <a:lnTo>
                    <a:pt x="363" y="83"/>
                  </a:lnTo>
                  <a:lnTo>
                    <a:pt x="359" y="83"/>
                  </a:lnTo>
                  <a:lnTo>
                    <a:pt x="355" y="83"/>
                  </a:lnTo>
                  <a:lnTo>
                    <a:pt x="351" y="84"/>
                  </a:lnTo>
                  <a:lnTo>
                    <a:pt x="347" y="84"/>
                  </a:lnTo>
                  <a:lnTo>
                    <a:pt x="299" y="3"/>
                  </a:lnTo>
                  <a:lnTo>
                    <a:pt x="285" y="6"/>
                  </a:lnTo>
                  <a:lnTo>
                    <a:pt x="280" y="7"/>
                  </a:lnTo>
                  <a:lnTo>
                    <a:pt x="274" y="8"/>
                  </a:lnTo>
                  <a:lnTo>
                    <a:pt x="269" y="9"/>
                  </a:lnTo>
                  <a:lnTo>
                    <a:pt x="264" y="12"/>
                  </a:lnTo>
                  <a:lnTo>
                    <a:pt x="259" y="13"/>
                  </a:lnTo>
                  <a:lnTo>
                    <a:pt x="254" y="15"/>
                  </a:lnTo>
                  <a:lnTo>
                    <a:pt x="250" y="16"/>
                  </a:lnTo>
                  <a:lnTo>
                    <a:pt x="245" y="18"/>
                  </a:lnTo>
                  <a:lnTo>
                    <a:pt x="232" y="22"/>
                  </a:lnTo>
                  <a:lnTo>
                    <a:pt x="236" y="115"/>
                  </a:lnTo>
                  <a:lnTo>
                    <a:pt x="229" y="119"/>
                  </a:lnTo>
                  <a:lnTo>
                    <a:pt x="221" y="123"/>
                  </a:lnTo>
                  <a:lnTo>
                    <a:pt x="213" y="128"/>
                  </a:lnTo>
                  <a:lnTo>
                    <a:pt x="206" y="132"/>
                  </a:lnTo>
                  <a:lnTo>
                    <a:pt x="125" y="88"/>
                  </a:lnTo>
                  <a:lnTo>
                    <a:pt x="116" y="96"/>
                  </a:lnTo>
                  <a:lnTo>
                    <a:pt x="108" y="103"/>
                  </a:lnTo>
                  <a:lnTo>
                    <a:pt x="100" y="110"/>
                  </a:lnTo>
                  <a:lnTo>
                    <a:pt x="93" y="119"/>
                  </a:lnTo>
                  <a:lnTo>
                    <a:pt x="86" y="126"/>
                  </a:lnTo>
                  <a:lnTo>
                    <a:pt x="77" y="137"/>
                  </a:lnTo>
                  <a:lnTo>
                    <a:pt x="126" y="213"/>
                  </a:lnTo>
                  <a:lnTo>
                    <a:pt x="121" y="221"/>
                  </a:lnTo>
                  <a:lnTo>
                    <a:pt x="116" y="229"/>
                  </a:lnTo>
                  <a:lnTo>
                    <a:pt x="110" y="239"/>
                  </a:lnTo>
                  <a:lnTo>
                    <a:pt x="106" y="247"/>
                  </a:lnTo>
                  <a:lnTo>
                    <a:pt x="17" y="248"/>
                  </a:lnTo>
                  <a:lnTo>
                    <a:pt x="12" y="260"/>
                  </a:lnTo>
                  <a:lnTo>
                    <a:pt x="9" y="271"/>
                  </a:lnTo>
                  <a:lnTo>
                    <a:pt x="7" y="280"/>
                  </a:lnTo>
                  <a:lnTo>
                    <a:pt x="4" y="291"/>
                  </a:lnTo>
                  <a:lnTo>
                    <a:pt x="2" y="301"/>
                  </a:lnTo>
                  <a:lnTo>
                    <a:pt x="0" y="315"/>
                  </a:lnTo>
                  <a:lnTo>
                    <a:pt x="78" y="354"/>
                  </a:lnTo>
                  <a:lnTo>
                    <a:pt x="77" y="365"/>
                  </a:lnTo>
                  <a:lnTo>
                    <a:pt x="77" y="376"/>
                  </a:lnTo>
                  <a:lnTo>
                    <a:pt x="77" y="386"/>
                  </a:lnTo>
                  <a:lnTo>
                    <a:pt x="78" y="398"/>
                  </a:lnTo>
                  <a:lnTo>
                    <a:pt x="3" y="443"/>
                  </a:lnTo>
                  <a:lnTo>
                    <a:pt x="6" y="455"/>
                  </a:lnTo>
                  <a:lnTo>
                    <a:pt x="8" y="466"/>
                  </a:lnTo>
                  <a:lnTo>
                    <a:pt x="11" y="476"/>
                  </a:lnTo>
                  <a:lnTo>
                    <a:pt x="15" y="485"/>
                  </a:lnTo>
                  <a:lnTo>
                    <a:pt x="18" y="495"/>
                  </a:lnTo>
                  <a:lnTo>
                    <a:pt x="22" y="507"/>
                  </a:lnTo>
                  <a:lnTo>
                    <a:pt x="108" y="503"/>
                  </a:lnTo>
                  <a:lnTo>
                    <a:pt x="113" y="514"/>
                  </a:lnTo>
                  <a:lnTo>
                    <a:pt x="120" y="523"/>
                  </a:lnTo>
                  <a:lnTo>
                    <a:pt x="126" y="532"/>
                  </a:lnTo>
                  <a:lnTo>
                    <a:pt x="132" y="542"/>
                  </a:lnTo>
                  <a:lnTo>
                    <a:pt x="89" y="618"/>
                  </a:lnTo>
                  <a:lnTo>
                    <a:pt x="99" y="627"/>
                  </a:lnTo>
                  <a:lnTo>
                    <a:pt x="106" y="634"/>
                  </a:lnTo>
                  <a:lnTo>
                    <a:pt x="113" y="641"/>
                  </a:lnTo>
                  <a:lnTo>
                    <a:pt x="121" y="648"/>
                  </a:lnTo>
                  <a:lnTo>
                    <a:pt x="128" y="654"/>
                  </a:lnTo>
                  <a:lnTo>
                    <a:pt x="138" y="664"/>
                  </a:lnTo>
                  <a:lnTo>
                    <a:pt x="211" y="617"/>
                  </a:lnTo>
                  <a:lnTo>
                    <a:pt x="216" y="620"/>
                  </a:lnTo>
                  <a:lnTo>
                    <a:pt x="221" y="623"/>
                  </a:lnTo>
                  <a:lnTo>
                    <a:pt x="226" y="626"/>
                  </a:lnTo>
                  <a:lnTo>
                    <a:pt x="231" y="628"/>
                  </a:lnTo>
                  <a:lnTo>
                    <a:pt x="235" y="631"/>
                  </a:lnTo>
                  <a:lnTo>
                    <a:pt x="240" y="633"/>
                  </a:lnTo>
                  <a:lnTo>
                    <a:pt x="246" y="635"/>
                  </a:lnTo>
                  <a:lnTo>
                    <a:pt x="251" y="638"/>
                  </a:lnTo>
                  <a:lnTo>
                    <a:pt x="252" y="723"/>
                  </a:lnTo>
                  <a:lnTo>
                    <a:pt x="265" y="727"/>
                  </a:lnTo>
                  <a:lnTo>
                    <a:pt x="271" y="728"/>
                  </a:lnTo>
                  <a:lnTo>
                    <a:pt x="275" y="730"/>
                  </a:lnTo>
                  <a:lnTo>
                    <a:pt x="280" y="731"/>
                  </a:lnTo>
                  <a:lnTo>
                    <a:pt x="285" y="732"/>
                  </a:lnTo>
                  <a:lnTo>
                    <a:pt x="289" y="733"/>
                  </a:lnTo>
                  <a:lnTo>
                    <a:pt x="295" y="734"/>
                  </a:lnTo>
                  <a:lnTo>
                    <a:pt x="300" y="735"/>
                  </a:lnTo>
                  <a:lnTo>
                    <a:pt x="305" y="736"/>
                  </a:lnTo>
                  <a:lnTo>
                    <a:pt x="318" y="739"/>
                  </a:lnTo>
                  <a:lnTo>
                    <a:pt x="358" y="661"/>
                  </a:lnTo>
                  <a:lnTo>
                    <a:pt x="363" y="661"/>
                  </a:lnTo>
                  <a:lnTo>
                    <a:pt x="369" y="661"/>
                  </a:lnTo>
                  <a:lnTo>
                    <a:pt x="375" y="661"/>
                  </a:lnTo>
                  <a:lnTo>
                    <a:pt x="380" y="661"/>
                  </a:lnTo>
                  <a:lnTo>
                    <a:pt x="385" y="661"/>
                  </a:lnTo>
                  <a:lnTo>
                    <a:pt x="391" y="661"/>
                  </a:lnTo>
                  <a:lnTo>
                    <a:pt x="397" y="660"/>
                  </a:lnTo>
                  <a:lnTo>
                    <a:pt x="402" y="660"/>
                  </a:lnTo>
                  <a:lnTo>
                    <a:pt x="447" y="734"/>
                  </a:lnTo>
                  <a:lnTo>
                    <a:pt x="459" y="730"/>
                  </a:lnTo>
                  <a:lnTo>
                    <a:pt x="463" y="729"/>
                  </a:lnTo>
                  <a:lnTo>
                    <a:pt x="468" y="728"/>
                  </a:lnTo>
                  <a:lnTo>
                    <a:pt x="473" y="727"/>
                  </a:lnTo>
                  <a:lnTo>
                    <a:pt x="476" y="726"/>
                  </a:lnTo>
                  <a:lnTo>
                    <a:pt x="481" y="724"/>
                  </a:lnTo>
                  <a:lnTo>
                    <a:pt x="487" y="723"/>
                  </a:lnTo>
                  <a:lnTo>
                    <a:pt x="492" y="721"/>
                  </a:lnTo>
                  <a:lnTo>
                    <a:pt x="499" y="719"/>
                  </a:lnTo>
                  <a:lnTo>
                    <a:pt x="511" y="714"/>
                  </a:lnTo>
                  <a:lnTo>
                    <a:pt x="507" y="626"/>
                  </a:lnTo>
                  <a:lnTo>
                    <a:pt x="511" y="623"/>
                  </a:lnTo>
                  <a:lnTo>
                    <a:pt x="516" y="621"/>
                  </a:lnTo>
                  <a:lnTo>
                    <a:pt x="520" y="618"/>
                  </a:lnTo>
                  <a:lnTo>
                    <a:pt x="525" y="615"/>
                  </a:lnTo>
                  <a:lnTo>
                    <a:pt x="529" y="613"/>
                  </a:lnTo>
                  <a:lnTo>
                    <a:pt x="533" y="609"/>
                  </a:lnTo>
                  <a:lnTo>
                    <a:pt x="537" y="607"/>
                  </a:lnTo>
                  <a:lnTo>
                    <a:pt x="541" y="604"/>
                  </a:lnTo>
                  <a:lnTo>
                    <a:pt x="618" y="648"/>
                  </a:lnTo>
                  <a:lnTo>
                    <a:pt x="629" y="638"/>
                  </a:lnTo>
                  <a:lnTo>
                    <a:pt x="636" y="630"/>
                  </a:lnTo>
                  <a:lnTo>
                    <a:pt x="643" y="623"/>
                  </a:lnTo>
                  <a:lnTo>
                    <a:pt x="651" y="615"/>
                  </a:lnTo>
                  <a:lnTo>
                    <a:pt x="657" y="607"/>
                  </a:lnTo>
                  <a:lnTo>
                    <a:pt x="665" y="597"/>
                  </a:lnTo>
                  <a:lnTo>
                    <a:pt x="616" y="520"/>
                  </a:lnTo>
                  <a:lnTo>
                    <a:pt x="620" y="511"/>
                  </a:lnTo>
                  <a:lnTo>
                    <a:pt x="625" y="504"/>
                  </a:lnTo>
                  <a:lnTo>
                    <a:pt x="628" y="496"/>
                  </a:lnTo>
                  <a:lnTo>
                    <a:pt x="632" y="488"/>
                  </a:lnTo>
                  <a:lnTo>
                    <a:pt x="723" y="486"/>
                  </a:lnTo>
                  <a:lnTo>
                    <a:pt x="728" y="473"/>
                  </a:lnTo>
                  <a:lnTo>
                    <a:pt x="731" y="463"/>
                  </a:lnTo>
                  <a:lnTo>
                    <a:pt x="733" y="452"/>
                  </a:lnTo>
                  <a:lnTo>
                    <a:pt x="735" y="442"/>
                  </a:lnTo>
                  <a:lnTo>
                    <a:pt x="737" y="431"/>
                  </a:lnTo>
                  <a:lnTo>
                    <a:pt x="739" y="418"/>
                  </a:lnTo>
                  <a:lnTo>
                    <a:pt x="656" y="375"/>
                  </a:lnTo>
                  <a:lnTo>
                    <a:pt x="656" y="367"/>
                  </a:lnTo>
                  <a:lnTo>
                    <a:pt x="655" y="358"/>
                  </a:lnTo>
                  <a:lnTo>
                    <a:pt x="655" y="351"/>
                  </a:lnTo>
                  <a:lnTo>
                    <a:pt x="654" y="343"/>
                  </a:lnTo>
                  <a:close/>
                </a:path>
              </a:pathLst>
            </a:custGeom>
            <a:solidFill>
              <a:srgbClr val="FFB600"/>
            </a:solidFill>
            <a:ln w="9525">
              <a:solidFill>
                <a:srgbClr val="FFB6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000000"/>
                </a:solidFill>
                <a:effectLst/>
                <a:uLnTx/>
                <a:uFillTx/>
                <a:latin typeface="Georgia"/>
                <a:ea typeface="SimSun"/>
                <a:cs typeface="+mn-cs"/>
              </a:endParaRPr>
            </a:p>
          </p:txBody>
        </p:sp>
        <p:sp>
          <p:nvSpPr>
            <p:cNvPr id="12" name="Oval 28"/>
            <p:cNvSpPr>
              <a:spLocks noChangeAspect="1" noChangeArrowheads="1"/>
            </p:cNvSpPr>
            <p:nvPr/>
          </p:nvSpPr>
          <p:spPr bwMode="blackWhite">
            <a:xfrm>
              <a:off x="2525" y="2108"/>
              <a:ext cx="619" cy="619"/>
            </a:xfrm>
            <a:prstGeom prst="ellipse">
              <a:avLst/>
            </a:prstGeom>
            <a:solidFill>
              <a:srgbClr val="FFFFFF"/>
            </a:solidFill>
            <a:ln w="9525" algn="ctr">
              <a:solidFill>
                <a:srgbClr val="FFB600"/>
              </a:solidFill>
              <a:round/>
              <a:headEnd/>
              <a:tailEnd/>
            </a:ln>
          </p:spPr>
          <p:txBody>
            <a:bodyPr wrap="none" lIns="0" tIns="0" rIns="0" bIns="0" anchor="ctr"/>
            <a:lstStyle/>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Transparency</a:t>
              </a:r>
            </a:p>
          </p:txBody>
        </p:sp>
      </p:grpSp>
      <p:grpSp>
        <p:nvGrpSpPr>
          <p:cNvPr id="13" name="Group 29"/>
          <p:cNvGrpSpPr>
            <a:grpSpLocks noChangeAspect="1"/>
          </p:cNvGrpSpPr>
          <p:nvPr/>
        </p:nvGrpSpPr>
        <p:grpSpPr bwMode="auto">
          <a:xfrm>
            <a:off x="7034565" y="3439468"/>
            <a:ext cx="1488839" cy="1488839"/>
            <a:chOff x="2341" y="1925"/>
            <a:chExt cx="987" cy="987"/>
          </a:xfrm>
        </p:grpSpPr>
        <p:sp>
          <p:nvSpPr>
            <p:cNvPr id="14" name="Freeform 30"/>
            <p:cNvSpPr>
              <a:spLocks noChangeAspect="1"/>
            </p:cNvSpPr>
            <p:nvPr/>
          </p:nvSpPr>
          <p:spPr bwMode="auto">
            <a:xfrm>
              <a:off x="2341" y="1925"/>
              <a:ext cx="987" cy="987"/>
            </a:xfrm>
            <a:custGeom>
              <a:avLst/>
              <a:gdLst>
                <a:gd name="T0" fmla="*/ 1744 w 739"/>
                <a:gd name="T1" fmla="*/ 669 h 739"/>
                <a:gd name="T2" fmla="*/ 1734 w 739"/>
                <a:gd name="T3" fmla="*/ 637 h 739"/>
                <a:gd name="T4" fmla="*/ 1723 w 739"/>
                <a:gd name="T5" fmla="*/ 597 h 739"/>
                <a:gd name="T6" fmla="*/ 1702 w 739"/>
                <a:gd name="T7" fmla="*/ 541 h 739"/>
                <a:gd name="T8" fmla="*/ 1457 w 739"/>
                <a:gd name="T9" fmla="*/ 521 h 739"/>
                <a:gd name="T10" fmla="*/ 1547 w 739"/>
                <a:gd name="T11" fmla="*/ 292 h 739"/>
                <a:gd name="T12" fmla="*/ 1508 w 739"/>
                <a:gd name="T13" fmla="*/ 254 h 739"/>
                <a:gd name="T14" fmla="*/ 1478 w 739"/>
                <a:gd name="T15" fmla="*/ 224 h 739"/>
                <a:gd name="T16" fmla="*/ 1450 w 739"/>
                <a:gd name="T17" fmla="*/ 198 h 739"/>
                <a:gd name="T18" fmla="*/ 1221 w 739"/>
                <a:gd name="T19" fmla="*/ 291 h 739"/>
                <a:gd name="T20" fmla="*/ 1171 w 739"/>
                <a:gd name="T21" fmla="*/ 267 h 739"/>
                <a:gd name="T22" fmla="*/ 1127 w 739"/>
                <a:gd name="T23" fmla="*/ 28 h 739"/>
                <a:gd name="T24" fmla="*/ 1089 w 739"/>
                <a:gd name="T25" fmla="*/ 16 h 739"/>
                <a:gd name="T26" fmla="*/ 1048 w 739"/>
                <a:gd name="T27" fmla="*/ 7 h 739"/>
                <a:gd name="T28" fmla="*/ 903 w 739"/>
                <a:gd name="T29" fmla="*/ 198 h 739"/>
                <a:gd name="T30" fmla="*/ 873 w 739"/>
                <a:gd name="T31" fmla="*/ 198 h 739"/>
                <a:gd name="T32" fmla="*/ 845 w 739"/>
                <a:gd name="T33" fmla="*/ 198 h 739"/>
                <a:gd name="T34" fmla="*/ 712 w 739"/>
                <a:gd name="T35" fmla="*/ 7 h 739"/>
                <a:gd name="T36" fmla="*/ 653 w 739"/>
                <a:gd name="T37" fmla="*/ 20 h 739"/>
                <a:gd name="T38" fmla="*/ 617 w 739"/>
                <a:gd name="T39" fmla="*/ 31 h 739"/>
                <a:gd name="T40" fmla="*/ 584 w 739"/>
                <a:gd name="T41" fmla="*/ 43 h 739"/>
                <a:gd name="T42" fmla="*/ 546 w 739"/>
                <a:gd name="T43" fmla="*/ 283 h 739"/>
                <a:gd name="T44" fmla="*/ 490 w 739"/>
                <a:gd name="T45" fmla="*/ 314 h 739"/>
                <a:gd name="T46" fmla="*/ 256 w 739"/>
                <a:gd name="T47" fmla="*/ 246 h 739"/>
                <a:gd name="T48" fmla="*/ 206 w 739"/>
                <a:gd name="T49" fmla="*/ 299 h 739"/>
                <a:gd name="T50" fmla="*/ 288 w 739"/>
                <a:gd name="T51" fmla="*/ 526 h 739"/>
                <a:gd name="T52" fmla="*/ 254 w 739"/>
                <a:gd name="T53" fmla="*/ 589 h 739"/>
                <a:gd name="T54" fmla="*/ 21 w 739"/>
                <a:gd name="T55" fmla="*/ 645 h 739"/>
                <a:gd name="T56" fmla="*/ 5 w 739"/>
                <a:gd name="T57" fmla="*/ 717 h 739"/>
                <a:gd name="T58" fmla="*/ 184 w 739"/>
                <a:gd name="T59" fmla="*/ 868 h 739"/>
                <a:gd name="T60" fmla="*/ 186 w 739"/>
                <a:gd name="T61" fmla="*/ 950 h 739"/>
                <a:gd name="T62" fmla="*/ 20 w 739"/>
                <a:gd name="T63" fmla="*/ 1110 h 739"/>
                <a:gd name="T64" fmla="*/ 43 w 739"/>
                <a:gd name="T65" fmla="*/ 1179 h 739"/>
                <a:gd name="T66" fmla="*/ 270 w 739"/>
                <a:gd name="T67" fmla="*/ 1223 h 739"/>
                <a:gd name="T68" fmla="*/ 314 w 739"/>
                <a:gd name="T69" fmla="*/ 1292 h 739"/>
                <a:gd name="T70" fmla="*/ 254 w 739"/>
                <a:gd name="T71" fmla="*/ 1511 h 739"/>
                <a:gd name="T72" fmla="*/ 305 w 739"/>
                <a:gd name="T73" fmla="*/ 1557 h 739"/>
                <a:gd name="T74" fmla="*/ 514 w 739"/>
                <a:gd name="T75" fmla="*/ 1477 h 739"/>
                <a:gd name="T76" fmla="*/ 552 w 739"/>
                <a:gd name="T77" fmla="*/ 1497 h 739"/>
                <a:gd name="T78" fmla="*/ 586 w 739"/>
                <a:gd name="T79" fmla="*/ 1513 h 739"/>
                <a:gd name="T80" fmla="*/ 632 w 739"/>
                <a:gd name="T81" fmla="*/ 1732 h 739"/>
                <a:gd name="T82" fmla="*/ 668 w 739"/>
                <a:gd name="T83" fmla="*/ 1742 h 739"/>
                <a:gd name="T84" fmla="*/ 703 w 739"/>
                <a:gd name="T85" fmla="*/ 1748 h 739"/>
                <a:gd name="T86" fmla="*/ 759 w 739"/>
                <a:gd name="T87" fmla="*/ 1760 h 739"/>
                <a:gd name="T88" fmla="*/ 879 w 739"/>
                <a:gd name="T89" fmla="*/ 1575 h 739"/>
                <a:gd name="T90" fmla="*/ 916 w 739"/>
                <a:gd name="T91" fmla="*/ 1575 h 739"/>
                <a:gd name="T92" fmla="*/ 958 w 739"/>
                <a:gd name="T93" fmla="*/ 1572 h 739"/>
                <a:gd name="T94" fmla="*/ 1102 w 739"/>
                <a:gd name="T95" fmla="*/ 1738 h 739"/>
                <a:gd name="T96" fmla="*/ 1134 w 739"/>
                <a:gd name="T97" fmla="*/ 1731 h 739"/>
                <a:gd name="T98" fmla="*/ 1171 w 739"/>
                <a:gd name="T99" fmla="*/ 1718 h 739"/>
                <a:gd name="T100" fmla="*/ 1207 w 739"/>
                <a:gd name="T101" fmla="*/ 1492 h 739"/>
                <a:gd name="T102" fmla="*/ 1239 w 739"/>
                <a:gd name="T103" fmla="*/ 1472 h 739"/>
                <a:gd name="T104" fmla="*/ 1270 w 739"/>
                <a:gd name="T105" fmla="*/ 1450 h 739"/>
                <a:gd name="T106" fmla="*/ 1472 w 739"/>
                <a:gd name="T107" fmla="*/ 1543 h 739"/>
                <a:gd name="T108" fmla="*/ 1532 w 739"/>
                <a:gd name="T109" fmla="*/ 1484 h 739"/>
                <a:gd name="T110" fmla="*/ 1584 w 739"/>
                <a:gd name="T111" fmla="*/ 1421 h 739"/>
                <a:gd name="T112" fmla="*/ 1489 w 739"/>
                <a:gd name="T113" fmla="*/ 1201 h 739"/>
                <a:gd name="T114" fmla="*/ 1723 w 739"/>
                <a:gd name="T115" fmla="*/ 1158 h 739"/>
                <a:gd name="T116" fmla="*/ 1747 w 739"/>
                <a:gd name="T117" fmla="*/ 1078 h 739"/>
                <a:gd name="T118" fmla="*/ 1760 w 739"/>
                <a:gd name="T119" fmla="*/ 995 h 739"/>
                <a:gd name="T120" fmla="*/ 1561 w 739"/>
                <a:gd name="T121" fmla="*/ 852 h 73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39"/>
                <a:gd name="T184" fmla="*/ 0 h 739"/>
                <a:gd name="T185" fmla="*/ 739 w 739"/>
                <a:gd name="T186" fmla="*/ 739 h 73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39" h="739">
                  <a:moveTo>
                    <a:pt x="654" y="343"/>
                  </a:moveTo>
                  <a:lnTo>
                    <a:pt x="735" y="295"/>
                  </a:lnTo>
                  <a:lnTo>
                    <a:pt x="732" y="281"/>
                  </a:lnTo>
                  <a:lnTo>
                    <a:pt x="731" y="276"/>
                  </a:lnTo>
                  <a:lnTo>
                    <a:pt x="730" y="272"/>
                  </a:lnTo>
                  <a:lnTo>
                    <a:pt x="728" y="267"/>
                  </a:lnTo>
                  <a:lnTo>
                    <a:pt x="727" y="263"/>
                  </a:lnTo>
                  <a:lnTo>
                    <a:pt x="724" y="257"/>
                  </a:lnTo>
                  <a:lnTo>
                    <a:pt x="723" y="251"/>
                  </a:lnTo>
                  <a:lnTo>
                    <a:pt x="721" y="246"/>
                  </a:lnTo>
                  <a:lnTo>
                    <a:pt x="719" y="240"/>
                  </a:lnTo>
                  <a:lnTo>
                    <a:pt x="714" y="227"/>
                  </a:lnTo>
                  <a:lnTo>
                    <a:pt x="619" y="231"/>
                  </a:lnTo>
                  <a:lnTo>
                    <a:pt x="615" y="225"/>
                  </a:lnTo>
                  <a:lnTo>
                    <a:pt x="612" y="219"/>
                  </a:lnTo>
                  <a:lnTo>
                    <a:pt x="608" y="213"/>
                  </a:lnTo>
                  <a:lnTo>
                    <a:pt x="604" y="206"/>
                  </a:lnTo>
                  <a:lnTo>
                    <a:pt x="649" y="123"/>
                  </a:lnTo>
                  <a:lnTo>
                    <a:pt x="640" y="114"/>
                  </a:lnTo>
                  <a:lnTo>
                    <a:pt x="637" y="109"/>
                  </a:lnTo>
                  <a:lnTo>
                    <a:pt x="633" y="106"/>
                  </a:lnTo>
                  <a:lnTo>
                    <a:pt x="629" y="102"/>
                  </a:lnTo>
                  <a:lnTo>
                    <a:pt x="625" y="98"/>
                  </a:lnTo>
                  <a:lnTo>
                    <a:pt x="621" y="94"/>
                  </a:lnTo>
                  <a:lnTo>
                    <a:pt x="617" y="91"/>
                  </a:lnTo>
                  <a:lnTo>
                    <a:pt x="613" y="87"/>
                  </a:lnTo>
                  <a:lnTo>
                    <a:pt x="609" y="83"/>
                  </a:lnTo>
                  <a:lnTo>
                    <a:pt x="598" y="75"/>
                  </a:lnTo>
                  <a:lnTo>
                    <a:pt x="518" y="126"/>
                  </a:lnTo>
                  <a:lnTo>
                    <a:pt x="512" y="122"/>
                  </a:lnTo>
                  <a:lnTo>
                    <a:pt x="506" y="119"/>
                  </a:lnTo>
                  <a:lnTo>
                    <a:pt x="499" y="115"/>
                  </a:lnTo>
                  <a:lnTo>
                    <a:pt x="492" y="112"/>
                  </a:lnTo>
                  <a:lnTo>
                    <a:pt x="490" y="17"/>
                  </a:lnTo>
                  <a:lnTo>
                    <a:pt x="478" y="13"/>
                  </a:lnTo>
                  <a:lnTo>
                    <a:pt x="473" y="12"/>
                  </a:lnTo>
                  <a:lnTo>
                    <a:pt x="467" y="9"/>
                  </a:lnTo>
                  <a:lnTo>
                    <a:pt x="462" y="8"/>
                  </a:lnTo>
                  <a:lnTo>
                    <a:pt x="457" y="7"/>
                  </a:lnTo>
                  <a:lnTo>
                    <a:pt x="452" y="5"/>
                  </a:lnTo>
                  <a:lnTo>
                    <a:pt x="445" y="4"/>
                  </a:lnTo>
                  <a:lnTo>
                    <a:pt x="440" y="3"/>
                  </a:lnTo>
                  <a:lnTo>
                    <a:pt x="435" y="2"/>
                  </a:lnTo>
                  <a:lnTo>
                    <a:pt x="422" y="0"/>
                  </a:lnTo>
                  <a:lnTo>
                    <a:pt x="379" y="83"/>
                  </a:lnTo>
                  <a:lnTo>
                    <a:pt x="375" y="83"/>
                  </a:lnTo>
                  <a:lnTo>
                    <a:pt x="371" y="83"/>
                  </a:lnTo>
                  <a:lnTo>
                    <a:pt x="367" y="83"/>
                  </a:lnTo>
                  <a:lnTo>
                    <a:pt x="363" y="83"/>
                  </a:lnTo>
                  <a:lnTo>
                    <a:pt x="359" y="83"/>
                  </a:lnTo>
                  <a:lnTo>
                    <a:pt x="355" y="83"/>
                  </a:lnTo>
                  <a:lnTo>
                    <a:pt x="351" y="84"/>
                  </a:lnTo>
                  <a:lnTo>
                    <a:pt x="347" y="84"/>
                  </a:lnTo>
                  <a:lnTo>
                    <a:pt x="299" y="3"/>
                  </a:lnTo>
                  <a:lnTo>
                    <a:pt x="285" y="6"/>
                  </a:lnTo>
                  <a:lnTo>
                    <a:pt x="280" y="7"/>
                  </a:lnTo>
                  <a:lnTo>
                    <a:pt x="274" y="8"/>
                  </a:lnTo>
                  <a:lnTo>
                    <a:pt x="269" y="9"/>
                  </a:lnTo>
                  <a:lnTo>
                    <a:pt x="264" y="12"/>
                  </a:lnTo>
                  <a:lnTo>
                    <a:pt x="259" y="13"/>
                  </a:lnTo>
                  <a:lnTo>
                    <a:pt x="254" y="15"/>
                  </a:lnTo>
                  <a:lnTo>
                    <a:pt x="250" y="16"/>
                  </a:lnTo>
                  <a:lnTo>
                    <a:pt x="245" y="18"/>
                  </a:lnTo>
                  <a:lnTo>
                    <a:pt x="232" y="22"/>
                  </a:lnTo>
                  <a:lnTo>
                    <a:pt x="236" y="115"/>
                  </a:lnTo>
                  <a:lnTo>
                    <a:pt x="229" y="119"/>
                  </a:lnTo>
                  <a:lnTo>
                    <a:pt x="221" y="123"/>
                  </a:lnTo>
                  <a:lnTo>
                    <a:pt x="213" y="128"/>
                  </a:lnTo>
                  <a:lnTo>
                    <a:pt x="206" y="132"/>
                  </a:lnTo>
                  <a:lnTo>
                    <a:pt x="125" y="88"/>
                  </a:lnTo>
                  <a:lnTo>
                    <a:pt x="116" y="96"/>
                  </a:lnTo>
                  <a:lnTo>
                    <a:pt x="108" y="103"/>
                  </a:lnTo>
                  <a:lnTo>
                    <a:pt x="100" y="110"/>
                  </a:lnTo>
                  <a:lnTo>
                    <a:pt x="93" y="119"/>
                  </a:lnTo>
                  <a:lnTo>
                    <a:pt x="86" y="126"/>
                  </a:lnTo>
                  <a:lnTo>
                    <a:pt x="77" y="137"/>
                  </a:lnTo>
                  <a:lnTo>
                    <a:pt x="126" y="213"/>
                  </a:lnTo>
                  <a:lnTo>
                    <a:pt x="121" y="221"/>
                  </a:lnTo>
                  <a:lnTo>
                    <a:pt x="116" y="229"/>
                  </a:lnTo>
                  <a:lnTo>
                    <a:pt x="110" y="239"/>
                  </a:lnTo>
                  <a:lnTo>
                    <a:pt x="106" y="247"/>
                  </a:lnTo>
                  <a:lnTo>
                    <a:pt x="17" y="248"/>
                  </a:lnTo>
                  <a:lnTo>
                    <a:pt x="12" y="260"/>
                  </a:lnTo>
                  <a:lnTo>
                    <a:pt x="9" y="271"/>
                  </a:lnTo>
                  <a:lnTo>
                    <a:pt x="7" y="280"/>
                  </a:lnTo>
                  <a:lnTo>
                    <a:pt x="4" y="291"/>
                  </a:lnTo>
                  <a:lnTo>
                    <a:pt x="2" y="301"/>
                  </a:lnTo>
                  <a:lnTo>
                    <a:pt x="0" y="315"/>
                  </a:lnTo>
                  <a:lnTo>
                    <a:pt x="78" y="354"/>
                  </a:lnTo>
                  <a:lnTo>
                    <a:pt x="77" y="365"/>
                  </a:lnTo>
                  <a:lnTo>
                    <a:pt x="77" y="376"/>
                  </a:lnTo>
                  <a:lnTo>
                    <a:pt x="77" y="386"/>
                  </a:lnTo>
                  <a:lnTo>
                    <a:pt x="78" y="398"/>
                  </a:lnTo>
                  <a:lnTo>
                    <a:pt x="3" y="443"/>
                  </a:lnTo>
                  <a:lnTo>
                    <a:pt x="6" y="455"/>
                  </a:lnTo>
                  <a:lnTo>
                    <a:pt x="8" y="466"/>
                  </a:lnTo>
                  <a:lnTo>
                    <a:pt x="11" y="476"/>
                  </a:lnTo>
                  <a:lnTo>
                    <a:pt x="15" y="485"/>
                  </a:lnTo>
                  <a:lnTo>
                    <a:pt x="18" y="495"/>
                  </a:lnTo>
                  <a:lnTo>
                    <a:pt x="22" y="507"/>
                  </a:lnTo>
                  <a:lnTo>
                    <a:pt x="108" y="503"/>
                  </a:lnTo>
                  <a:lnTo>
                    <a:pt x="113" y="514"/>
                  </a:lnTo>
                  <a:lnTo>
                    <a:pt x="120" y="523"/>
                  </a:lnTo>
                  <a:lnTo>
                    <a:pt x="126" y="532"/>
                  </a:lnTo>
                  <a:lnTo>
                    <a:pt x="132" y="542"/>
                  </a:lnTo>
                  <a:lnTo>
                    <a:pt x="89" y="618"/>
                  </a:lnTo>
                  <a:lnTo>
                    <a:pt x="99" y="627"/>
                  </a:lnTo>
                  <a:lnTo>
                    <a:pt x="106" y="634"/>
                  </a:lnTo>
                  <a:lnTo>
                    <a:pt x="113" y="641"/>
                  </a:lnTo>
                  <a:lnTo>
                    <a:pt x="121" y="648"/>
                  </a:lnTo>
                  <a:lnTo>
                    <a:pt x="128" y="654"/>
                  </a:lnTo>
                  <a:lnTo>
                    <a:pt x="138" y="664"/>
                  </a:lnTo>
                  <a:lnTo>
                    <a:pt x="211" y="617"/>
                  </a:lnTo>
                  <a:lnTo>
                    <a:pt x="216" y="620"/>
                  </a:lnTo>
                  <a:lnTo>
                    <a:pt x="221" y="623"/>
                  </a:lnTo>
                  <a:lnTo>
                    <a:pt x="226" y="626"/>
                  </a:lnTo>
                  <a:lnTo>
                    <a:pt x="231" y="628"/>
                  </a:lnTo>
                  <a:lnTo>
                    <a:pt x="235" y="631"/>
                  </a:lnTo>
                  <a:lnTo>
                    <a:pt x="240" y="633"/>
                  </a:lnTo>
                  <a:lnTo>
                    <a:pt x="246" y="635"/>
                  </a:lnTo>
                  <a:lnTo>
                    <a:pt x="251" y="638"/>
                  </a:lnTo>
                  <a:lnTo>
                    <a:pt x="252" y="723"/>
                  </a:lnTo>
                  <a:lnTo>
                    <a:pt x="265" y="727"/>
                  </a:lnTo>
                  <a:lnTo>
                    <a:pt x="271" y="728"/>
                  </a:lnTo>
                  <a:lnTo>
                    <a:pt x="275" y="730"/>
                  </a:lnTo>
                  <a:lnTo>
                    <a:pt x="280" y="731"/>
                  </a:lnTo>
                  <a:lnTo>
                    <a:pt x="285" y="732"/>
                  </a:lnTo>
                  <a:lnTo>
                    <a:pt x="289" y="733"/>
                  </a:lnTo>
                  <a:lnTo>
                    <a:pt x="295" y="734"/>
                  </a:lnTo>
                  <a:lnTo>
                    <a:pt x="300" y="735"/>
                  </a:lnTo>
                  <a:lnTo>
                    <a:pt x="305" y="736"/>
                  </a:lnTo>
                  <a:lnTo>
                    <a:pt x="318" y="739"/>
                  </a:lnTo>
                  <a:lnTo>
                    <a:pt x="358" y="661"/>
                  </a:lnTo>
                  <a:lnTo>
                    <a:pt x="363" y="661"/>
                  </a:lnTo>
                  <a:lnTo>
                    <a:pt x="369" y="661"/>
                  </a:lnTo>
                  <a:lnTo>
                    <a:pt x="375" y="661"/>
                  </a:lnTo>
                  <a:lnTo>
                    <a:pt x="380" y="661"/>
                  </a:lnTo>
                  <a:lnTo>
                    <a:pt x="385" y="661"/>
                  </a:lnTo>
                  <a:lnTo>
                    <a:pt x="391" y="661"/>
                  </a:lnTo>
                  <a:lnTo>
                    <a:pt x="397" y="660"/>
                  </a:lnTo>
                  <a:lnTo>
                    <a:pt x="402" y="660"/>
                  </a:lnTo>
                  <a:lnTo>
                    <a:pt x="447" y="734"/>
                  </a:lnTo>
                  <a:lnTo>
                    <a:pt x="459" y="730"/>
                  </a:lnTo>
                  <a:lnTo>
                    <a:pt x="463" y="729"/>
                  </a:lnTo>
                  <a:lnTo>
                    <a:pt x="468" y="728"/>
                  </a:lnTo>
                  <a:lnTo>
                    <a:pt x="473" y="727"/>
                  </a:lnTo>
                  <a:lnTo>
                    <a:pt x="476" y="726"/>
                  </a:lnTo>
                  <a:lnTo>
                    <a:pt x="481" y="724"/>
                  </a:lnTo>
                  <a:lnTo>
                    <a:pt x="487" y="723"/>
                  </a:lnTo>
                  <a:lnTo>
                    <a:pt x="492" y="721"/>
                  </a:lnTo>
                  <a:lnTo>
                    <a:pt x="499" y="719"/>
                  </a:lnTo>
                  <a:lnTo>
                    <a:pt x="511" y="714"/>
                  </a:lnTo>
                  <a:lnTo>
                    <a:pt x="507" y="626"/>
                  </a:lnTo>
                  <a:lnTo>
                    <a:pt x="511" y="623"/>
                  </a:lnTo>
                  <a:lnTo>
                    <a:pt x="516" y="621"/>
                  </a:lnTo>
                  <a:lnTo>
                    <a:pt x="520" y="618"/>
                  </a:lnTo>
                  <a:lnTo>
                    <a:pt x="525" y="615"/>
                  </a:lnTo>
                  <a:lnTo>
                    <a:pt x="529" y="613"/>
                  </a:lnTo>
                  <a:lnTo>
                    <a:pt x="533" y="609"/>
                  </a:lnTo>
                  <a:lnTo>
                    <a:pt x="537" y="607"/>
                  </a:lnTo>
                  <a:lnTo>
                    <a:pt x="541" y="604"/>
                  </a:lnTo>
                  <a:lnTo>
                    <a:pt x="618" y="648"/>
                  </a:lnTo>
                  <a:lnTo>
                    <a:pt x="629" y="638"/>
                  </a:lnTo>
                  <a:lnTo>
                    <a:pt x="636" y="630"/>
                  </a:lnTo>
                  <a:lnTo>
                    <a:pt x="643" y="623"/>
                  </a:lnTo>
                  <a:lnTo>
                    <a:pt x="651" y="615"/>
                  </a:lnTo>
                  <a:lnTo>
                    <a:pt x="657" y="607"/>
                  </a:lnTo>
                  <a:lnTo>
                    <a:pt x="665" y="597"/>
                  </a:lnTo>
                  <a:lnTo>
                    <a:pt x="616" y="520"/>
                  </a:lnTo>
                  <a:lnTo>
                    <a:pt x="620" y="511"/>
                  </a:lnTo>
                  <a:lnTo>
                    <a:pt x="625" y="504"/>
                  </a:lnTo>
                  <a:lnTo>
                    <a:pt x="628" y="496"/>
                  </a:lnTo>
                  <a:lnTo>
                    <a:pt x="632" y="488"/>
                  </a:lnTo>
                  <a:lnTo>
                    <a:pt x="723" y="486"/>
                  </a:lnTo>
                  <a:lnTo>
                    <a:pt x="728" y="473"/>
                  </a:lnTo>
                  <a:lnTo>
                    <a:pt x="731" y="463"/>
                  </a:lnTo>
                  <a:lnTo>
                    <a:pt x="733" y="452"/>
                  </a:lnTo>
                  <a:lnTo>
                    <a:pt x="735" y="442"/>
                  </a:lnTo>
                  <a:lnTo>
                    <a:pt x="737" y="431"/>
                  </a:lnTo>
                  <a:lnTo>
                    <a:pt x="739" y="418"/>
                  </a:lnTo>
                  <a:lnTo>
                    <a:pt x="656" y="375"/>
                  </a:lnTo>
                  <a:lnTo>
                    <a:pt x="656" y="367"/>
                  </a:lnTo>
                  <a:lnTo>
                    <a:pt x="655" y="358"/>
                  </a:lnTo>
                  <a:lnTo>
                    <a:pt x="655" y="351"/>
                  </a:lnTo>
                  <a:lnTo>
                    <a:pt x="654" y="343"/>
                  </a:lnTo>
                  <a:close/>
                </a:path>
              </a:pathLst>
            </a:custGeom>
            <a:solidFill>
              <a:srgbClr val="FFB600"/>
            </a:solidFill>
            <a:ln w="9525">
              <a:solidFill>
                <a:srgbClr val="FFB6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000000"/>
                </a:solidFill>
                <a:effectLst/>
                <a:uLnTx/>
                <a:uFillTx/>
                <a:latin typeface="Georgia"/>
                <a:ea typeface="SimSun"/>
                <a:cs typeface="+mn-cs"/>
              </a:endParaRPr>
            </a:p>
          </p:txBody>
        </p:sp>
        <p:sp>
          <p:nvSpPr>
            <p:cNvPr id="15" name="Oval 31"/>
            <p:cNvSpPr>
              <a:spLocks noChangeAspect="1" noChangeArrowheads="1"/>
            </p:cNvSpPr>
            <p:nvPr/>
          </p:nvSpPr>
          <p:spPr bwMode="blackWhite">
            <a:xfrm>
              <a:off x="2525" y="2109"/>
              <a:ext cx="619" cy="619"/>
            </a:xfrm>
            <a:prstGeom prst="ellipse">
              <a:avLst/>
            </a:prstGeom>
            <a:solidFill>
              <a:srgbClr val="FFFFFF"/>
            </a:solidFill>
            <a:ln w="9525" algn="ctr">
              <a:solidFill>
                <a:srgbClr val="FFB600"/>
              </a:solidFill>
              <a:round/>
              <a:headEnd/>
              <a:tailEnd/>
            </a:ln>
          </p:spPr>
          <p:txBody>
            <a:bodyPr wrap="none" lIns="36000" tIns="0" rIns="36000" bIns="0" anchor="ctr"/>
            <a:lstStyle/>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Business </a:t>
              </a:r>
            </a:p>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Users </a:t>
              </a:r>
            </a:p>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Engagement</a:t>
              </a:r>
            </a:p>
          </p:txBody>
        </p:sp>
      </p:grpSp>
      <p:grpSp>
        <p:nvGrpSpPr>
          <p:cNvPr id="16" name="Group 35"/>
          <p:cNvGrpSpPr>
            <a:grpSpLocks noChangeAspect="1"/>
          </p:cNvGrpSpPr>
          <p:nvPr/>
        </p:nvGrpSpPr>
        <p:grpSpPr bwMode="auto">
          <a:xfrm>
            <a:off x="3767762" y="1203873"/>
            <a:ext cx="1488839" cy="1488839"/>
            <a:chOff x="2341" y="1925"/>
            <a:chExt cx="987" cy="987"/>
          </a:xfrm>
        </p:grpSpPr>
        <p:sp>
          <p:nvSpPr>
            <p:cNvPr id="17" name="Freeform 16"/>
            <p:cNvSpPr>
              <a:spLocks noChangeAspect="1"/>
            </p:cNvSpPr>
            <p:nvPr/>
          </p:nvSpPr>
          <p:spPr bwMode="auto">
            <a:xfrm>
              <a:off x="2341" y="1925"/>
              <a:ext cx="987" cy="987"/>
            </a:xfrm>
            <a:custGeom>
              <a:avLst/>
              <a:gdLst>
                <a:gd name="T0" fmla="*/ 1744 w 739"/>
                <a:gd name="T1" fmla="*/ 669 h 739"/>
                <a:gd name="T2" fmla="*/ 1734 w 739"/>
                <a:gd name="T3" fmla="*/ 637 h 739"/>
                <a:gd name="T4" fmla="*/ 1723 w 739"/>
                <a:gd name="T5" fmla="*/ 597 h 739"/>
                <a:gd name="T6" fmla="*/ 1702 w 739"/>
                <a:gd name="T7" fmla="*/ 541 h 739"/>
                <a:gd name="T8" fmla="*/ 1457 w 739"/>
                <a:gd name="T9" fmla="*/ 521 h 739"/>
                <a:gd name="T10" fmla="*/ 1547 w 739"/>
                <a:gd name="T11" fmla="*/ 292 h 739"/>
                <a:gd name="T12" fmla="*/ 1508 w 739"/>
                <a:gd name="T13" fmla="*/ 254 h 739"/>
                <a:gd name="T14" fmla="*/ 1478 w 739"/>
                <a:gd name="T15" fmla="*/ 224 h 739"/>
                <a:gd name="T16" fmla="*/ 1450 w 739"/>
                <a:gd name="T17" fmla="*/ 198 h 739"/>
                <a:gd name="T18" fmla="*/ 1221 w 739"/>
                <a:gd name="T19" fmla="*/ 291 h 739"/>
                <a:gd name="T20" fmla="*/ 1171 w 739"/>
                <a:gd name="T21" fmla="*/ 267 h 739"/>
                <a:gd name="T22" fmla="*/ 1127 w 739"/>
                <a:gd name="T23" fmla="*/ 28 h 739"/>
                <a:gd name="T24" fmla="*/ 1089 w 739"/>
                <a:gd name="T25" fmla="*/ 16 h 739"/>
                <a:gd name="T26" fmla="*/ 1048 w 739"/>
                <a:gd name="T27" fmla="*/ 7 h 739"/>
                <a:gd name="T28" fmla="*/ 903 w 739"/>
                <a:gd name="T29" fmla="*/ 198 h 739"/>
                <a:gd name="T30" fmla="*/ 873 w 739"/>
                <a:gd name="T31" fmla="*/ 198 h 739"/>
                <a:gd name="T32" fmla="*/ 845 w 739"/>
                <a:gd name="T33" fmla="*/ 198 h 739"/>
                <a:gd name="T34" fmla="*/ 712 w 739"/>
                <a:gd name="T35" fmla="*/ 7 h 739"/>
                <a:gd name="T36" fmla="*/ 653 w 739"/>
                <a:gd name="T37" fmla="*/ 20 h 739"/>
                <a:gd name="T38" fmla="*/ 617 w 739"/>
                <a:gd name="T39" fmla="*/ 31 h 739"/>
                <a:gd name="T40" fmla="*/ 584 w 739"/>
                <a:gd name="T41" fmla="*/ 43 h 739"/>
                <a:gd name="T42" fmla="*/ 546 w 739"/>
                <a:gd name="T43" fmla="*/ 283 h 739"/>
                <a:gd name="T44" fmla="*/ 490 w 739"/>
                <a:gd name="T45" fmla="*/ 314 h 739"/>
                <a:gd name="T46" fmla="*/ 256 w 739"/>
                <a:gd name="T47" fmla="*/ 246 h 739"/>
                <a:gd name="T48" fmla="*/ 206 w 739"/>
                <a:gd name="T49" fmla="*/ 299 h 739"/>
                <a:gd name="T50" fmla="*/ 288 w 739"/>
                <a:gd name="T51" fmla="*/ 526 h 739"/>
                <a:gd name="T52" fmla="*/ 254 w 739"/>
                <a:gd name="T53" fmla="*/ 589 h 739"/>
                <a:gd name="T54" fmla="*/ 21 w 739"/>
                <a:gd name="T55" fmla="*/ 645 h 739"/>
                <a:gd name="T56" fmla="*/ 5 w 739"/>
                <a:gd name="T57" fmla="*/ 717 h 739"/>
                <a:gd name="T58" fmla="*/ 184 w 739"/>
                <a:gd name="T59" fmla="*/ 868 h 739"/>
                <a:gd name="T60" fmla="*/ 186 w 739"/>
                <a:gd name="T61" fmla="*/ 950 h 739"/>
                <a:gd name="T62" fmla="*/ 20 w 739"/>
                <a:gd name="T63" fmla="*/ 1110 h 739"/>
                <a:gd name="T64" fmla="*/ 43 w 739"/>
                <a:gd name="T65" fmla="*/ 1179 h 739"/>
                <a:gd name="T66" fmla="*/ 270 w 739"/>
                <a:gd name="T67" fmla="*/ 1223 h 739"/>
                <a:gd name="T68" fmla="*/ 314 w 739"/>
                <a:gd name="T69" fmla="*/ 1292 h 739"/>
                <a:gd name="T70" fmla="*/ 254 w 739"/>
                <a:gd name="T71" fmla="*/ 1511 h 739"/>
                <a:gd name="T72" fmla="*/ 305 w 739"/>
                <a:gd name="T73" fmla="*/ 1557 h 739"/>
                <a:gd name="T74" fmla="*/ 514 w 739"/>
                <a:gd name="T75" fmla="*/ 1477 h 739"/>
                <a:gd name="T76" fmla="*/ 552 w 739"/>
                <a:gd name="T77" fmla="*/ 1497 h 739"/>
                <a:gd name="T78" fmla="*/ 586 w 739"/>
                <a:gd name="T79" fmla="*/ 1513 h 739"/>
                <a:gd name="T80" fmla="*/ 632 w 739"/>
                <a:gd name="T81" fmla="*/ 1732 h 739"/>
                <a:gd name="T82" fmla="*/ 668 w 739"/>
                <a:gd name="T83" fmla="*/ 1742 h 739"/>
                <a:gd name="T84" fmla="*/ 703 w 739"/>
                <a:gd name="T85" fmla="*/ 1748 h 739"/>
                <a:gd name="T86" fmla="*/ 759 w 739"/>
                <a:gd name="T87" fmla="*/ 1760 h 739"/>
                <a:gd name="T88" fmla="*/ 879 w 739"/>
                <a:gd name="T89" fmla="*/ 1575 h 739"/>
                <a:gd name="T90" fmla="*/ 916 w 739"/>
                <a:gd name="T91" fmla="*/ 1575 h 739"/>
                <a:gd name="T92" fmla="*/ 958 w 739"/>
                <a:gd name="T93" fmla="*/ 1572 h 739"/>
                <a:gd name="T94" fmla="*/ 1102 w 739"/>
                <a:gd name="T95" fmla="*/ 1738 h 739"/>
                <a:gd name="T96" fmla="*/ 1134 w 739"/>
                <a:gd name="T97" fmla="*/ 1731 h 739"/>
                <a:gd name="T98" fmla="*/ 1171 w 739"/>
                <a:gd name="T99" fmla="*/ 1718 h 739"/>
                <a:gd name="T100" fmla="*/ 1207 w 739"/>
                <a:gd name="T101" fmla="*/ 1492 h 739"/>
                <a:gd name="T102" fmla="*/ 1239 w 739"/>
                <a:gd name="T103" fmla="*/ 1472 h 739"/>
                <a:gd name="T104" fmla="*/ 1270 w 739"/>
                <a:gd name="T105" fmla="*/ 1450 h 739"/>
                <a:gd name="T106" fmla="*/ 1472 w 739"/>
                <a:gd name="T107" fmla="*/ 1543 h 739"/>
                <a:gd name="T108" fmla="*/ 1532 w 739"/>
                <a:gd name="T109" fmla="*/ 1484 h 739"/>
                <a:gd name="T110" fmla="*/ 1584 w 739"/>
                <a:gd name="T111" fmla="*/ 1421 h 739"/>
                <a:gd name="T112" fmla="*/ 1489 w 739"/>
                <a:gd name="T113" fmla="*/ 1201 h 739"/>
                <a:gd name="T114" fmla="*/ 1723 w 739"/>
                <a:gd name="T115" fmla="*/ 1158 h 739"/>
                <a:gd name="T116" fmla="*/ 1747 w 739"/>
                <a:gd name="T117" fmla="*/ 1078 h 739"/>
                <a:gd name="T118" fmla="*/ 1760 w 739"/>
                <a:gd name="T119" fmla="*/ 995 h 739"/>
                <a:gd name="T120" fmla="*/ 1561 w 739"/>
                <a:gd name="T121" fmla="*/ 852 h 73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39"/>
                <a:gd name="T184" fmla="*/ 0 h 739"/>
                <a:gd name="T185" fmla="*/ 739 w 739"/>
                <a:gd name="T186" fmla="*/ 739 h 73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39" h="739">
                  <a:moveTo>
                    <a:pt x="654" y="343"/>
                  </a:moveTo>
                  <a:lnTo>
                    <a:pt x="735" y="295"/>
                  </a:lnTo>
                  <a:lnTo>
                    <a:pt x="732" y="281"/>
                  </a:lnTo>
                  <a:lnTo>
                    <a:pt x="731" y="276"/>
                  </a:lnTo>
                  <a:lnTo>
                    <a:pt x="730" y="272"/>
                  </a:lnTo>
                  <a:lnTo>
                    <a:pt x="728" y="267"/>
                  </a:lnTo>
                  <a:lnTo>
                    <a:pt x="727" y="263"/>
                  </a:lnTo>
                  <a:lnTo>
                    <a:pt x="724" y="257"/>
                  </a:lnTo>
                  <a:lnTo>
                    <a:pt x="723" y="251"/>
                  </a:lnTo>
                  <a:lnTo>
                    <a:pt x="721" y="246"/>
                  </a:lnTo>
                  <a:lnTo>
                    <a:pt x="719" y="240"/>
                  </a:lnTo>
                  <a:lnTo>
                    <a:pt x="714" y="227"/>
                  </a:lnTo>
                  <a:lnTo>
                    <a:pt x="619" y="231"/>
                  </a:lnTo>
                  <a:lnTo>
                    <a:pt x="615" y="225"/>
                  </a:lnTo>
                  <a:lnTo>
                    <a:pt x="612" y="219"/>
                  </a:lnTo>
                  <a:lnTo>
                    <a:pt x="608" y="213"/>
                  </a:lnTo>
                  <a:lnTo>
                    <a:pt x="604" y="206"/>
                  </a:lnTo>
                  <a:lnTo>
                    <a:pt x="649" y="123"/>
                  </a:lnTo>
                  <a:lnTo>
                    <a:pt x="640" y="114"/>
                  </a:lnTo>
                  <a:lnTo>
                    <a:pt x="637" y="109"/>
                  </a:lnTo>
                  <a:lnTo>
                    <a:pt x="633" y="106"/>
                  </a:lnTo>
                  <a:lnTo>
                    <a:pt x="629" y="102"/>
                  </a:lnTo>
                  <a:lnTo>
                    <a:pt x="625" y="98"/>
                  </a:lnTo>
                  <a:lnTo>
                    <a:pt x="621" y="94"/>
                  </a:lnTo>
                  <a:lnTo>
                    <a:pt x="617" y="91"/>
                  </a:lnTo>
                  <a:lnTo>
                    <a:pt x="613" y="87"/>
                  </a:lnTo>
                  <a:lnTo>
                    <a:pt x="609" y="83"/>
                  </a:lnTo>
                  <a:lnTo>
                    <a:pt x="598" y="75"/>
                  </a:lnTo>
                  <a:lnTo>
                    <a:pt x="518" y="126"/>
                  </a:lnTo>
                  <a:lnTo>
                    <a:pt x="512" y="122"/>
                  </a:lnTo>
                  <a:lnTo>
                    <a:pt x="506" y="119"/>
                  </a:lnTo>
                  <a:lnTo>
                    <a:pt x="499" y="115"/>
                  </a:lnTo>
                  <a:lnTo>
                    <a:pt x="492" y="112"/>
                  </a:lnTo>
                  <a:lnTo>
                    <a:pt x="490" y="17"/>
                  </a:lnTo>
                  <a:lnTo>
                    <a:pt x="478" y="13"/>
                  </a:lnTo>
                  <a:lnTo>
                    <a:pt x="473" y="12"/>
                  </a:lnTo>
                  <a:lnTo>
                    <a:pt x="467" y="9"/>
                  </a:lnTo>
                  <a:lnTo>
                    <a:pt x="462" y="8"/>
                  </a:lnTo>
                  <a:lnTo>
                    <a:pt x="457" y="7"/>
                  </a:lnTo>
                  <a:lnTo>
                    <a:pt x="452" y="5"/>
                  </a:lnTo>
                  <a:lnTo>
                    <a:pt x="445" y="4"/>
                  </a:lnTo>
                  <a:lnTo>
                    <a:pt x="440" y="3"/>
                  </a:lnTo>
                  <a:lnTo>
                    <a:pt x="435" y="2"/>
                  </a:lnTo>
                  <a:lnTo>
                    <a:pt x="422" y="0"/>
                  </a:lnTo>
                  <a:lnTo>
                    <a:pt x="379" y="83"/>
                  </a:lnTo>
                  <a:lnTo>
                    <a:pt x="375" y="83"/>
                  </a:lnTo>
                  <a:lnTo>
                    <a:pt x="371" y="83"/>
                  </a:lnTo>
                  <a:lnTo>
                    <a:pt x="367" y="83"/>
                  </a:lnTo>
                  <a:lnTo>
                    <a:pt x="363" y="83"/>
                  </a:lnTo>
                  <a:lnTo>
                    <a:pt x="359" y="83"/>
                  </a:lnTo>
                  <a:lnTo>
                    <a:pt x="355" y="83"/>
                  </a:lnTo>
                  <a:lnTo>
                    <a:pt x="351" y="84"/>
                  </a:lnTo>
                  <a:lnTo>
                    <a:pt x="347" y="84"/>
                  </a:lnTo>
                  <a:lnTo>
                    <a:pt x="299" y="3"/>
                  </a:lnTo>
                  <a:lnTo>
                    <a:pt x="285" y="6"/>
                  </a:lnTo>
                  <a:lnTo>
                    <a:pt x="280" y="7"/>
                  </a:lnTo>
                  <a:lnTo>
                    <a:pt x="274" y="8"/>
                  </a:lnTo>
                  <a:lnTo>
                    <a:pt x="269" y="9"/>
                  </a:lnTo>
                  <a:lnTo>
                    <a:pt x="264" y="12"/>
                  </a:lnTo>
                  <a:lnTo>
                    <a:pt x="259" y="13"/>
                  </a:lnTo>
                  <a:lnTo>
                    <a:pt x="254" y="15"/>
                  </a:lnTo>
                  <a:lnTo>
                    <a:pt x="250" y="16"/>
                  </a:lnTo>
                  <a:lnTo>
                    <a:pt x="245" y="18"/>
                  </a:lnTo>
                  <a:lnTo>
                    <a:pt x="232" y="22"/>
                  </a:lnTo>
                  <a:lnTo>
                    <a:pt x="236" y="115"/>
                  </a:lnTo>
                  <a:lnTo>
                    <a:pt x="229" y="119"/>
                  </a:lnTo>
                  <a:lnTo>
                    <a:pt x="221" y="123"/>
                  </a:lnTo>
                  <a:lnTo>
                    <a:pt x="213" y="128"/>
                  </a:lnTo>
                  <a:lnTo>
                    <a:pt x="206" y="132"/>
                  </a:lnTo>
                  <a:lnTo>
                    <a:pt x="125" y="88"/>
                  </a:lnTo>
                  <a:lnTo>
                    <a:pt x="116" y="96"/>
                  </a:lnTo>
                  <a:lnTo>
                    <a:pt x="108" y="103"/>
                  </a:lnTo>
                  <a:lnTo>
                    <a:pt x="100" y="110"/>
                  </a:lnTo>
                  <a:lnTo>
                    <a:pt x="93" y="119"/>
                  </a:lnTo>
                  <a:lnTo>
                    <a:pt x="86" y="126"/>
                  </a:lnTo>
                  <a:lnTo>
                    <a:pt x="77" y="137"/>
                  </a:lnTo>
                  <a:lnTo>
                    <a:pt x="126" y="213"/>
                  </a:lnTo>
                  <a:lnTo>
                    <a:pt x="121" y="221"/>
                  </a:lnTo>
                  <a:lnTo>
                    <a:pt x="116" y="229"/>
                  </a:lnTo>
                  <a:lnTo>
                    <a:pt x="110" y="239"/>
                  </a:lnTo>
                  <a:lnTo>
                    <a:pt x="106" y="247"/>
                  </a:lnTo>
                  <a:lnTo>
                    <a:pt x="17" y="248"/>
                  </a:lnTo>
                  <a:lnTo>
                    <a:pt x="12" y="260"/>
                  </a:lnTo>
                  <a:lnTo>
                    <a:pt x="9" y="271"/>
                  </a:lnTo>
                  <a:lnTo>
                    <a:pt x="7" y="280"/>
                  </a:lnTo>
                  <a:lnTo>
                    <a:pt x="4" y="291"/>
                  </a:lnTo>
                  <a:lnTo>
                    <a:pt x="2" y="301"/>
                  </a:lnTo>
                  <a:lnTo>
                    <a:pt x="0" y="315"/>
                  </a:lnTo>
                  <a:lnTo>
                    <a:pt x="78" y="354"/>
                  </a:lnTo>
                  <a:lnTo>
                    <a:pt x="77" y="365"/>
                  </a:lnTo>
                  <a:lnTo>
                    <a:pt x="77" y="376"/>
                  </a:lnTo>
                  <a:lnTo>
                    <a:pt x="77" y="386"/>
                  </a:lnTo>
                  <a:lnTo>
                    <a:pt x="78" y="398"/>
                  </a:lnTo>
                  <a:lnTo>
                    <a:pt x="3" y="443"/>
                  </a:lnTo>
                  <a:lnTo>
                    <a:pt x="6" y="455"/>
                  </a:lnTo>
                  <a:lnTo>
                    <a:pt x="8" y="466"/>
                  </a:lnTo>
                  <a:lnTo>
                    <a:pt x="11" y="476"/>
                  </a:lnTo>
                  <a:lnTo>
                    <a:pt x="15" y="485"/>
                  </a:lnTo>
                  <a:lnTo>
                    <a:pt x="18" y="495"/>
                  </a:lnTo>
                  <a:lnTo>
                    <a:pt x="22" y="507"/>
                  </a:lnTo>
                  <a:lnTo>
                    <a:pt x="108" y="503"/>
                  </a:lnTo>
                  <a:lnTo>
                    <a:pt x="113" y="514"/>
                  </a:lnTo>
                  <a:lnTo>
                    <a:pt x="120" y="523"/>
                  </a:lnTo>
                  <a:lnTo>
                    <a:pt x="126" y="532"/>
                  </a:lnTo>
                  <a:lnTo>
                    <a:pt x="132" y="542"/>
                  </a:lnTo>
                  <a:lnTo>
                    <a:pt x="89" y="618"/>
                  </a:lnTo>
                  <a:lnTo>
                    <a:pt x="99" y="627"/>
                  </a:lnTo>
                  <a:lnTo>
                    <a:pt x="106" y="634"/>
                  </a:lnTo>
                  <a:lnTo>
                    <a:pt x="113" y="641"/>
                  </a:lnTo>
                  <a:lnTo>
                    <a:pt x="121" y="648"/>
                  </a:lnTo>
                  <a:lnTo>
                    <a:pt x="128" y="654"/>
                  </a:lnTo>
                  <a:lnTo>
                    <a:pt x="138" y="664"/>
                  </a:lnTo>
                  <a:lnTo>
                    <a:pt x="211" y="617"/>
                  </a:lnTo>
                  <a:lnTo>
                    <a:pt x="216" y="620"/>
                  </a:lnTo>
                  <a:lnTo>
                    <a:pt x="221" y="623"/>
                  </a:lnTo>
                  <a:lnTo>
                    <a:pt x="226" y="626"/>
                  </a:lnTo>
                  <a:lnTo>
                    <a:pt x="231" y="628"/>
                  </a:lnTo>
                  <a:lnTo>
                    <a:pt x="235" y="631"/>
                  </a:lnTo>
                  <a:lnTo>
                    <a:pt x="240" y="633"/>
                  </a:lnTo>
                  <a:lnTo>
                    <a:pt x="246" y="635"/>
                  </a:lnTo>
                  <a:lnTo>
                    <a:pt x="251" y="638"/>
                  </a:lnTo>
                  <a:lnTo>
                    <a:pt x="252" y="723"/>
                  </a:lnTo>
                  <a:lnTo>
                    <a:pt x="265" y="727"/>
                  </a:lnTo>
                  <a:lnTo>
                    <a:pt x="271" y="728"/>
                  </a:lnTo>
                  <a:lnTo>
                    <a:pt x="275" y="730"/>
                  </a:lnTo>
                  <a:lnTo>
                    <a:pt x="280" y="731"/>
                  </a:lnTo>
                  <a:lnTo>
                    <a:pt x="285" y="732"/>
                  </a:lnTo>
                  <a:lnTo>
                    <a:pt x="289" y="733"/>
                  </a:lnTo>
                  <a:lnTo>
                    <a:pt x="295" y="734"/>
                  </a:lnTo>
                  <a:lnTo>
                    <a:pt x="300" y="735"/>
                  </a:lnTo>
                  <a:lnTo>
                    <a:pt x="305" y="736"/>
                  </a:lnTo>
                  <a:lnTo>
                    <a:pt x="318" y="739"/>
                  </a:lnTo>
                  <a:lnTo>
                    <a:pt x="358" y="661"/>
                  </a:lnTo>
                  <a:lnTo>
                    <a:pt x="363" y="661"/>
                  </a:lnTo>
                  <a:lnTo>
                    <a:pt x="369" y="661"/>
                  </a:lnTo>
                  <a:lnTo>
                    <a:pt x="375" y="661"/>
                  </a:lnTo>
                  <a:lnTo>
                    <a:pt x="380" y="661"/>
                  </a:lnTo>
                  <a:lnTo>
                    <a:pt x="385" y="661"/>
                  </a:lnTo>
                  <a:lnTo>
                    <a:pt x="391" y="661"/>
                  </a:lnTo>
                  <a:lnTo>
                    <a:pt x="397" y="660"/>
                  </a:lnTo>
                  <a:lnTo>
                    <a:pt x="402" y="660"/>
                  </a:lnTo>
                  <a:lnTo>
                    <a:pt x="447" y="734"/>
                  </a:lnTo>
                  <a:lnTo>
                    <a:pt x="459" y="730"/>
                  </a:lnTo>
                  <a:lnTo>
                    <a:pt x="463" y="729"/>
                  </a:lnTo>
                  <a:lnTo>
                    <a:pt x="468" y="728"/>
                  </a:lnTo>
                  <a:lnTo>
                    <a:pt x="473" y="727"/>
                  </a:lnTo>
                  <a:lnTo>
                    <a:pt x="476" y="726"/>
                  </a:lnTo>
                  <a:lnTo>
                    <a:pt x="481" y="724"/>
                  </a:lnTo>
                  <a:lnTo>
                    <a:pt x="487" y="723"/>
                  </a:lnTo>
                  <a:lnTo>
                    <a:pt x="492" y="721"/>
                  </a:lnTo>
                  <a:lnTo>
                    <a:pt x="499" y="719"/>
                  </a:lnTo>
                  <a:lnTo>
                    <a:pt x="511" y="714"/>
                  </a:lnTo>
                  <a:lnTo>
                    <a:pt x="507" y="626"/>
                  </a:lnTo>
                  <a:lnTo>
                    <a:pt x="511" y="623"/>
                  </a:lnTo>
                  <a:lnTo>
                    <a:pt x="516" y="621"/>
                  </a:lnTo>
                  <a:lnTo>
                    <a:pt x="520" y="618"/>
                  </a:lnTo>
                  <a:lnTo>
                    <a:pt x="525" y="615"/>
                  </a:lnTo>
                  <a:lnTo>
                    <a:pt x="529" y="613"/>
                  </a:lnTo>
                  <a:lnTo>
                    <a:pt x="533" y="609"/>
                  </a:lnTo>
                  <a:lnTo>
                    <a:pt x="537" y="607"/>
                  </a:lnTo>
                  <a:lnTo>
                    <a:pt x="541" y="604"/>
                  </a:lnTo>
                  <a:lnTo>
                    <a:pt x="618" y="648"/>
                  </a:lnTo>
                  <a:lnTo>
                    <a:pt x="629" y="638"/>
                  </a:lnTo>
                  <a:lnTo>
                    <a:pt x="636" y="630"/>
                  </a:lnTo>
                  <a:lnTo>
                    <a:pt x="643" y="623"/>
                  </a:lnTo>
                  <a:lnTo>
                    <a:pt x="651" y="615"/>
                  </a:lnTo>
                  <a:lnTo>
                    <a:pt x="657" y="607"/>
                  </a:lnTo>
                  <a:lnTo>
                    <a:pt x="665" y="597"/>
                  </a:lnTo>
                  <a:lnTo>
                    <a:pt x="616" y="520"/>
                  </a:lnTo>
                  <a:lnTo>
                    <a:pt x="620" y="511"/>
                  </a:lnTo>
                  <a:lnTo>
                    <a:pt x="625" y="504"/>
                  </a:lnTo>
                  <a:lnTo>
                    <a:pt x="628" y="496"/>
                  </a:lnTo>
                  <a:lnTo>
                    <a:pt x="632" y="488"/>
                  </a:lnTo>
                  <a:lnTo>
                    <a:pt x="723" y="486"/>
                  </a:lnTo>
                  <a:lnTo>
                    <a:pt x="728" y="473"/>
                  </a:lnTo>
                  <a:lnTo>
                    <a:pt x="731" y="463"/>
                  </a:lnTo>
                  <a:lnTo>
                    <a:pt x="733" y="452"/>
                  </a:lnTo>
                  <a:lnTo>
                    <a:pt x="735" y="442"/>
                  </a:lnTo>
                  <a:lnTo>
                    <a:pt x="737" y="431"/>
                  </a:lnTo>
                  <a:lnTo>
                    <a:pt x="739" y="418"/>
                  </a:lnTo>
                  <a:lnTo>
                    <a:pt x="656" y="375"/>
                  </a:lnTo>
                  <a:lnTo>
                    <a:pt x="656" y="367"/>
                  </a:lnTo>
                  <a:lnTo>
                    <a:pt x="655" y="358"/>
                  </a:lnTo>
                  <a:lnTo>
                    <a:pt x="655" y="351"/>
                  </a:lnTo>
                  <a:lnTo>
                    <a:pt x="654" y="343"/>
                  </a:lnTo>
                  <a:close/>
                </a:path>
              </a:pathLst>
            </a:custGeom>
            <a:solidFill>
              <a:schemeClr val="tx2"/>
            </a:solid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000000"/>
                </a:solidFill>
                <a:effectLst/>
                <a:uLnTx/>
                <a:uFillTx/>
                <a:latin typeface="Georgia"/>
                <a:ea typeface="SimSun"/>
                <a:cs typeface="+mn-cs"/>
              </a:endParaRPr>
            </a:p>
          </p:txBody>
        </p:sp>
        <p:sp>
          <p:nvSpPr>
            <p:cNvPr id="18" name="Oval 37"/>
            <p:cNvSpPr>
              <a:spLocks noChangeAspect="1" noChangeArrowheads="1"/>
            </p:cNvSpPr>
            <p:nvPr/>
          </p:nvSpPr>
          <p:spPr bwMode="blackWhite">
            <a:xfrm>
              <a:off x="2526" y="2110"/>
              <a:ext cx="618" cy="618"/>
            </a:xfrm>
            <a:prstGeom prst="ellipse">
              <a:avLst/>
            </a:prstGeom>
            <a:solidFill>
              <a:srgbClr val="FFFFFF"/>
            </a:solidFill>
            <a:ln w="9525" algn="ctr">
              <a:solidFill>
                <a:srgbClr val="FFB600"/>
              </a:solidFill>
              <a:round/>
              <a:headEnd/>
              <a:tailEnd/>
            </a:ln>
          </p:spPr>
          <p:txBody>
            <a:bodyPr wrap="none" lIns="72434" tIns="0" rIns="73917" bIns="0" anchor="ctr"/>
            <a:lstStyle/>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Effective </a:t>
              </a:r>
            </a:p>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Collaboration </a:t>
              </a:r>
            </a:p>
          </p:txBody>
        </p:sp>
      </p:grpSp>
      <p:grpSp>
        <p:nvGrpSpPr>
          <p:cNvPr id="19" name="Group 38"/>
          <p:cNvGrpSpPr>
            <a:grpSpLocks noChangeAspect="1"/>
          </p:cNvGrpSpPr>
          <p:nvPr/>
        </p:nvGrpSpPr>
        <p:grpSpPr bwMode="auto">
          <a:xfrm>
            <a:off x="2923863" y="2376357"/>
            <a:ext cx="1488839" cy="1488839"/>
            <a:chOff x="2341" y="1925"/>
            <a:chExt cx="987" cy="987"/>
          </a:xfrm>
        </p:grpSpPr>
        <p:sp>
          <p:nvSpPr>
            <p:cNvPr id="20" name="Freeform 39"/>
            <p:cNvSpPr>
              <a:spLocks noChangeAspect="1"/>
            </p:cNvSpPr>
            <p:nvPr/>
          </p:nvSpPr>
          <p:spPr bwMode="auto">
            <a:xfrm>
              <a:off x="2341" y="1925"/>
              <a:ext cx="987" cy="987"/>
            </a:xfrm>
            <a:custGeom>
              <a:avLst/>
              <a:gdLst>
                <a:gd name="T0" fmla="*/ 1744 w 739"/>
                <a:gd name="T1" fmla="*/ 669 h 739"/>
                <a:gd name="T2" fmla="*/ 1734 w 739"/>
                <a:gd name="T3" fmla="*/ 637 h 739"/>
                <a:gd name="T4" fmla="*/ 1723 w 739"/>
                <a:gd name="T5" fmla="*/ 597 h 739"/>
                <a:gd name="T6" fmla="*/ 1702 w 739"/>
                <a:gd name="T7" fmla="*/ 541 h 739"/>
                <a:gd name="T8" fmla="*/ 1457 w 739"/>
                <a:gd name="T9" fmla="*/ 521 h 739"/>
                <a:gd name="T10" fmla="*/ 1547 w 739"/>
                <a:gd name="T11" fmla="*/ 292 h 739"/>
                <a:gd name="T12" fmla="*/ 1508 w 739"/>
                <a:gd name="T13" fmla="*/ 254 h 739"/>
                <a:gd name="T14" fmla="*/ 1478 w 739"/>
                <a:gd name="T15" fmla="*/ 224 h 739"/>
                <a:gd name="T16" fmla="*/ 1450 w 739"/>
                <a:gd name="T17" fmla="*/ 198 h 739"/>
                <a:gd name="T18" fmla="*/ 1221 w 739"/>
                <a:gd name="T19" fmla="*/ 291 h 739"/>
                <a:gd name="T20" fmla="*/ 1171 w 739"/>
                <a:gd name="T21" fmla="*/ 267 h 739"/>
                <a:gd name="T22" fmla="*/ 1127 w 739"/>
                <a:gd name="T23" fmla="*/ 28 h 739"/>
                <a:gd name="T24" fmla="*/ 1089 w 739"/>
                <a:gd name="T25" fmla="*/ 16 h 739"/>
                <a:gd name="T26" fmla="*/ 1048 w 739"/>
                <a:gd name="T27" fmla="*/ 7 h 739"/>
                <a:gd name="T28" fmla="*/ 903 w 739"/>
                <a:gd name="T29" fmla="*/ 198 h 739"/>
                <a:gd name="T30" fmla="*/ 873 w 739"/>
                <a:gd name="T31" fmla="*/ 198 h 739"/>
                <a:gd name="T32" fmla="*/ 845 w 739"/>
                <a:gd name="T33" fmla="*/ 198 h 739"/>
                <a:gd name="T34" fmla="*/ 712 w 739"/>
                <a:gd name="T35" fmla="*/ 7 h 739"/>
                <a:gd name="T36" fmla="*/ 653 w 739"/>
                <a:gd name="T37" fmla="*/ 20 h 739"/>
                <a:gd name="T38" fmla="*/ 617 w 739"/>
                <a:gd name="T39" fmla="*/ 31 h 739"/>
                <a:gd name="T40" fmla="*/ 584 w 739"/>
                <a:gd name="T41" fmla="*/ 43 h 739"/>
                <a:gd name="T42" fmla="*/ 546 w 739"/>
                <a:gd name="T43" fmla="*/ 283 h 739"/>
                <a:gd name="T44" fmla="*/ 490 w 739"/>
                <a:gd name="T45" fmla="*/ 314 h 739"/>
                <a:gd name="T46" fmla="*/ 256 w 739"/>
                <a:gd name="T47" fmla="*/ 246 h 739"/>
                <a:gd name="T48" fmla="*/ 206 w 739"/>
                <a:gd name="T49" fmla="*/ 299 h 739"/>
                <a:gd name="T50" fmla="*/ 288 w 739"/>
                <a:gd name="T51" fmla="*/ 526 h 739"/>
                <a:gd name="T52" fmla="*/ 254 w 739"/>
                <a:gd name="T53" fmla="*/ 589 h 739"/>
                <a:gd name="T54" fmla="*/ 21 w 739"/>
                <a:gd name="T55" fmla="*/ 645 h 739"/>
                <a:gd name="T56" fmla="*/ 5 w 739"/>
                <a:gd name="T57" fmla="*/ 717 h 739"/>
                <a:gd name="T58" fmla="*/ 184 w 739"/>
                <a:gd name="T59" fmla="*/ 868 h 739"/>
                <a:gd name="T60" fmla="*/ 186 w 739"/>
                <a:gd name="T61" fmla="*/ 950 h 739"/>
                <a:gd name="T62" fmla="*/ 20 w 739"/>
                <a:gd name="T63" fmla="*/ 1110 h 739"/>
                <a:gd name="T64" fmla="*/ 43 w 739"/>
                <a:gd name="T65" fmla="*/ 1179 h 739"/>
                <a:gd name="T66" fmla="*/ 270 w 739"/>
                <a:gd name="T67" fmla="*/ 1223 h 739"/>
                <a:gd name="T68" fmla="*/ 314 w 739"/>
                <a:gd name="T69" fmla="*/ 1292 h 739"/>
                <a:gd name="T70" fmla="*/ 254 w 739"/>
                <a:gd name="T71" fmla="*/ 1511 h 739"/>
                <a:gd name="T72" fmla="*/ 305 w 739"/>
                <a:gd name="T73" fmla="*/ 1557 h 739"/>
                <a:gd name="T74" fmla="*/ 514 w 739"/>
                <a:gd name="T75" fmla="*/ 1477 h 739"/>
                <a:gd name="T76" fmla="*/ 552 w 739"/>
                <a:gd name="T77" fmla="*/ 1497 h 739"/>
                <a:gd name="T78" fmla="*/ 586 w 739"/>
                <a:gd name="T79" fmla="*/ 1513 h 739"/>
                <a:gd name="T80" fmla="*/ 632 w 739"/>
                <a:gd name="T81" fmla="*/ 1732 h 739"/>
                <a:gd name="T82" fmla="*/ 668 w 739"/>
                <a:gd name="T83" fmla="*/ 1742 h 739"/>
                <a:gd name="T84" fmla="*/ 703 w 739"/>
                <a:gd name="T85" fmla="*/ 1748 h 739"/>
                <a:gd name="T86" fmla="*/ 759 w 739"/>
                <a:gd name="T87" fmla="*/ 1760 h 739"/>
                <a:gd name="T88" fmla="*/ 879 w 739"/>
                <a:gd name="T89" fmla="*/ 1575 h 739"/>
                <a:gd name="T90" fmla="*/ 916 w 739"/>
                <a:gd name="T91" fmla="*/ 1575 h 739"/>
                <a:gd name="T92" fmla="*/ 958 w 739"/>
                <a:gd name="T93" fmla="*/ 1572 h 739"/>
                <a:gd name="T94" fmla="*/ 1102 w 739"/>
                <a:gd name="T95" fmla="*/ 1738 h 739"/>
                <a:gd name="T96" fmla="*/ 1134 w 739"/>
                <a:gd name="T97" fmla="*/ 1731 h 739"/>
                <a:gd name="T98" fmla="*/ 1171 w 739"/>
                <a:gd name="T99" fmla="*/ 1718 h 739"/>
                <a:gd name="T100" fmla="*/ 1207 w 739"/>
                <a:gd name="T101" fmla="*/ 1492 h 739"/>
                <a:gd name="T102" fmla="*/ 1239 w 739"/>
                <a:gd name="T103" fmla="*/ 1472 h 739"/>
                <a:gd name="T104" fmla="*/ 1270 w 739"/>
                <a:gd name="T105" fmla="*/ 1450 h 739"/>
                <a:gd name="T106" fmla="*/ 1472 w 739"/>
                <a:gd name="T107" fmla="*/ 1543 h 739"/>
                <a:gd name="T108" fmla="*/ 1532 w 739"/>
                <a:gd name="T109" fmla="*/ 1484 h 739"/>
                <a:gd name="T110" fmla="*/ 1584 w 739"/>
                <a:gd name="T111" fmla="*/ 1421 h 739"/>
                <a:gd name="T112" fmla="*/ 1489 w 739"/>
                <a:gd name="T113" fmla="*/ 1201 h 739"/>
                <a:gd name="T114" fmla="*/ 1723 w 739"/>
                <a:gd name="T115" fmla="*/ 1158 h 739"/>
                <a:gd name="T116" fmla="*/ 1747 w 739"/>
                <a:gd name="T117" fmla="*/ 1078 h 739"/>
                <a:gd name="T118" fmla="*/ 1760 w 739"/>
                <a:gd name="T119" fmla="*/ 995 h 739"/>
                <a:gd name="T120" fmla="*/ 1561 w 739"/>
                <a:gd name="T121" fmla="*/ 852 h 73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39"/>
                <a:gd name="T184" fmla="*/ 0 h 739"/>
                <a:gd name="T185" fmla="*/ 739 w 739"/>
                <a:gd name="T186" fmla="*/ 739 h 73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39" h="739">
                  <a:moveTo>
                    <a:pt x="654" y="343"/>
                  </a:moveTo>
                  <a:lnTo>
                    <a:pt x="735" y="295"/>
                  </a:lnTo>
                  <a:lnTo>
                    <a:pt x="732" y="281"/>
                  </a:lnTo>
                  <a:lnTo>
                    <a:pt x="731" y="276"/>
                  </a:lnTo>
                  <a:lnTo>
                    <a:pt x="730" y="272"/>
                  </a:lnTo>
                  <a:lnTo>
                    <a:pt x="728" y="267"/>
                  </a:lnTo>
                  <a:lnTo>
                    <a:pt x="727" y="263"/>
                  </a:lnTo>
                  <a:lnTo>
                    <a:pt x="724" y="257"/>
                  </a:lnTo>
                  <a:lnTo>
                    <a:pt x="723" y="251"/>
                  </a:lnTo>
                  <a:lnTo>
                    <a:pt x="721" y="246"/>
                  </a:lnTo>
                  <a:lnTo>
                    <a:pt x="719" y="240"/>
                  </a:lnTo>
                  <a:lnTo>
                    <a:pt x="714" y="227"/>
                  </a:lnTo>
                  <a:lnTo>
                    <a:pt x="619" y="231"/>
                  </a:lnTo>
                  <a:lnTo>
                    <a:pt x="615" y="225"/>
                  </a:lnTo>
                  <a:lnTo>
                    <a:pt x="612" y="219"/>
                  </a:lnTo>
                  <a:lnTo>
                    <a:pt x="608" y="213"/>
                  </a:lnTo>
                  <a:lnTo>
                    <a:pt x="604" y="206"/>
                  </a:lnTo>
                  <a:lnTo>
                    <a:pt x="649" y="123"/>
                  </a:lnTo>
                  <a:lnTo>
                    <a:pt x="640" y="114"/>
                  </a:lnTo>
                  <a:lnTo>
                    <a:pt x="637" y="109"/>
                  </a:lnTo>
                  <a:lnTo>
                    <a:pt x="633" y="106"/>
                  </a:lnTo>
                  <a:lnTo>
                    <a:pt x="629" y="102"/>
                  </a:lnTo>
                  <a:lnTo>
                    <a:pt x="625" y="98"/>
                  </a:lnTo>
                  <a:lnTo>
                    <a:pt x="621" y="94"/>
                  </a:lnTo>
                  <a:lnTo>
                    <a:pt x="617" y="91"/>
                  </a:lnTo>
                  <a:lnTo>
                    <a:pt x="613" y="87"/>
                  </a:lnTo>
                  <a:lnTo>
                    <a:pt x="609" y="83"/>
                  </a:lnTo>
                  <a:lnTo>
                    <a:pt x="598" y="75"/>
                  </a:lnTo>
                  <a:lnTo>
                    <a:pt x="518" y="126"/>
                  </a:lnTo>
                  <a:lnTo>
                    <a:pt x="512" y="122"/>
                  </a:lnTo>
                  <a:lnTo>
                    <a:pt x="506" y="119"/>
                  </a:lnTo>
                  <a:lnTo>
                    <a:pt x="499" y="115"/>
                  </a:lnTo>
                  <a:lnTo>
                    <a:pt x="492" y="112"/>
                  </a:lnTo>
                  <a:lnTo>
                    <a:pt x="490" y="17"/>
                  </a:lnTo>
                  <a:lnTo>
                    <a:pt x="478" y="13"/>
                  </a:lnTo>
                  <a:lnTo>
                    <a:pt x="473" y="12"/>
                  </a:lnTo>
                  <a:lnTo>
                    <a:pt x="467" y="9"/>
                  </a:lnTo>
                  <a:lnTo>
                    <a:pt x="462" y="8"/>
                  </a:lnTo>
                  <a:lnTo>
                    <a:pt x="457" y="7"/>
                  </a:lnTo>
                  <a:lnTo>
                    <a:pt x="452" y="5"/>
                  </a:lnTo>
                  <a:lnTo>
                    <a:pt x="445" y="4"/>
                  </a:lnTo>
                  <a:lnTo>
                    <a:pt x="440" y="3"/>
                  </a:lnTo>
                  <a:lnTo>
                    <a:pt x="435" y="2"/>
                  </a:lnTo>
                  <a:lnTo>
                    <a:pt x="422" y="0"/>
                  </a:lnTo>
                  <a:lnTo>
                    <a:pt x="379" y="83"/>
                  </a:lnTo>
                  <a:lnTo>
                    <a:pt x="375" y="83"/>
                  </a:lnTo>
                  <a:lnTo>
                    <a:pt x="371" y="83"/>
                  </a:lnTo>
                  <a:lnTo>
                    <a:pt x="367" y="83"/>
                  </a:lnTo>
                  <a:lnTo>
                    <a:pt x="363" y="83"/>
                  </a:lnTo>
                  <a:lnTo>
                    <a:pt x="359" y="83"/>
                  </a:lnTo>
                  <a:lnTo>
                    <a:pt x="355" y="83"/>
                  </a:lnTo>
                  <a:lnTo>
                    <a:pt x="351" y="84"/>
                  </a:lnTo>
                  <a:lnTo>
                    <a:pt x="347" y="84"/>
                  </a:lnTo>
                  <a:lnTo>
                    <a:pt x="299" y="3"/>
                  </a:lnTo>
                  <a:lnTo>
                    <a:pt x="285" y="6"/>
                  </a:lnTo>
                  <a:lnTo>
                    <a:pt x="280" y="7"/>
                  </a:lnTo>
                  <a:lnTo>
                    <a:pt x="274" y="8"/>
                  </a:lnTo>
                  <a:lnTo>
                    <a:pt x="269" y="9"/>
                  </a:lnTo>
                  <a:lnTo>
                    <a:pt x="264" y="12"/>
                  </a:lnTo>
                  <a:lnTo>
                    <a:pt x="259" y="13"/>
                  </a:lnTo>
                  <a:lnTo>
                    <a:pt x="254" y="15"/>
                  </a:lnTo>
                  <a:lnTo>
                    <a:pt x="250" y="16"/>
                  </a:lnTo>
                  <a:lnTo>
                    <a:pt x="245" y="18"/>
                  </a:lnTo>
                  <a:lnTo>
                    <a:pt x="232" y="22"/>
                  </a:lnTo>
                  <a:lnTo>
                    <a:pt x="236" y="115"/>
                  </a:lnTo>
                  <a:lnTo>
                    <a:pt x="229" y="119"/>
                  </a:lnTo>
                  <a:lnTo>
                    <a:pt x="221" y="123"/>
                  </a:lnTo>
                  <a:lnTo>
                    <a:pt x="213" y="128"/>
                  </a:lnTo>
                  <a:lnTo>
                    <a:pt x="206" y="132"/>
                  </a:lnTo>
                  <a:lnTo>
                    <a:pt x="125" y="88"/>
                  </a:lnTo>
                  <a:lnTo>
                    <a:pt x="116" y="96"/>
                  </a:lnTo>
                  <a:lnTo>
                    <a:pt x="108" y="103"/>
                  </a:lnTo>
                  <a:lnTo>
                    <a:pt x="100" y="110"/>
                  </a:lnTo>
                  <a:lnTo>
                    <a:pt x="93" y="119"/>
                  </a:lnTo>
                  <a:lnTo>
                    <a:pt x="86" y="126"/>
                  </a:lnTo>
                  <a:lnTo>
                    <a:pt x="77" y="137"/>
                  </a:lnTo>
                  <a:lnTo>
                    <a:pt x="126" y="213"/>
                  </a:lnTo>
                  <a:lnTo>
                    <a:pt x="121" y="221"/>
                  </a:lnTo>
                  <a:lnTo>
                    <a:pt x="116" y="229"/>
                  </a:lnTo>
                  <a:lnTo>
                    <a:pt x="110" y="239"/>
                  </a:lnTo>
                  <a:lnTo>
                    <a:pt x="106" y="247"/>
                  </a:lnTo>
                  <a:lnTo>
                    <a:pt x="17" y="248"/>
                  </a:lnTo>
                  <a:lnTo>
                    <a:pt x="12" y="260"/>
                  </a:lnTo>
                  <a:lnTo>
                    <a:pt x="9" y="271"/>
                  </a:lnTo>
                  <a:lnTo>
                    <a:pt x="7" y="280"/>
                  </a:lnTo>
                  <a:lnTo>
                    <a:pt x="4" y="291"/>
                  </a:lnTo>
                  <a:lnTo>
                    <a:pt x="2" y="301"/>
                  </a:lnTo>
                  <a:lnTo>
                    <a:pt x="0" y="315"/>
                  </a:lnTo>
                  <a:lnTo>
                    <a:pt x="78" y="354"/>
                  </a:lnTo>
                  <a:lnTo>
                    <a:pt x="77" y="365"/>
                  </a:lnTo>
                  <a:lnTo>
                    <a:pt x="77" y="376"/>
                  </a:lnTo>
                  <a:lnTo>
                    <a:pt x="77" y="386"/>
                  </a:lnTo>
                  <a:lnTo>
                    <a:pt x="78" y="398"/>
                  </a:lnTo>
                  <a:lnTo>
                    <a:pt x="3" y="443"/>
                  </a:lnTo>
                  <a:lnTo>
                    <a:pt x="6" y="455"/>
                  </a:lnTo>
                  <a:lnTo>
                    <a:pt x="8" y="466"/>
                  </a:lnTo>
                  <a:lnTo>
                    <a:pt x="11" y="476"/>
                  </a:lnTo>
                  <a:lnTo>
                    <a:pt x="15" y="485"/>
                  </a:lnTo>
                  <a:lnTo>
                    <a:pt x="18" y="495"/>
                  </a:lnTo>
                  <a:lnTo>
                    <a:pt x="22" y="507"/>
                  </a:lnTo>
                  <a:lnTo>
                    <a:pt x="108" y="503"/>
                  </a:lnTo>
                  <a:lnTo>
                    <a:pt x="113" y="514"/>
                  </a:lnTo>
                  <a:lnTo>
                    <a:pt x="120" y="523"/>
                  </a:lnTo>
                  <a:lnTo>
                    <a:pt x="126" y="532"/>
                  </a:lnTo>
                  <a:lnTo>
                    <a:pt x="132" y="542"/>
                  </a:lnTo>
                  <a:lnTo>
                    <a:pt x="89" y="618"/>
                  </a:lnTo>
                  <a:lnTo>
                    <a:pt x="99" y="627"/>
                  </a:lnTo>
                  <a:lnTo>
                    <a:pt x="106" y="634"/>
                  </a:lnTo>
                  <a:lnTo>
                    <a:pt x="113" y="641"/>
                  </a:lnTo>
                  <a:lnTo>
                    <a:pt x="121" y="648"/>
                  </a:lnTo>
                  <a:lnTo>
                    <a:pt x="128" y="654"/>
                  </a:lnTo>
                  <a:lnTo>
                    <a:pt x="138" y="664"/>
                  </a:lnTo>
                  <a:lnTo>
                    <a:pt x="211" y="617"/>
                  </a:lnTo>
                  <a:lnTo>
                    <a:pt x="216" y="620"/>
                  </a:lnTo>
                  <a:lnTo>
                    <a:pt x="221" y="623"/>
                  </a:lnTo>
                  <a:lnTo>
                    <a:pt x="226" y="626"/>
                  </a:lnTo>
                  <a:lnTo>
                    <a:pt x="231" y="628"/>
                  </a:lnTo>
                  <a:lnTo>
                    <a:pt x="235" y="631"/>
                  </a:lnTo>
                  <a:lnTo>
                    <a:pt x="240" y="633"/>
                  </a:lnTo>
                  <a:lnTo>
                    <a:pt x="246" y="635"/>
                  </a:lnTo>
                  <a:lnTo>
                    <a:pt x="251" y="638"/>
                  </a:lnTo>
                  <a:lnTo>
                    <a:pt x="252" y="723"/>
                  </a:lnTo>
                  <a:lnTo>
                    <a:pt x="265" y="727"/>
                  </a:lnTo>
                  <a:lnTo>
                    <a:pt x="271" y="728"/>
                  </a:lnTo>
                  <a:lnTo>
                    <a:pt x="275" y="730"/>
                  </a:lnTo>
                  <a:lnTo>
                    <a:pt x="280" y="731"/>
                  </a:lnTo>
                  <a:lnTo>
                    <a:pt x="285" y="732"/>
                  </a:lnTo>
                  <a:lnTo>
                    <a:pt x="289" y="733"/>
                  </a:lnTo>
                  <a:lnTo>
                    <a:pt x="295" y="734"/>
                  </a:lnTo>
                  <a:lnTo>
                    <a:pt x="300" y="735"/>
                  </a:lnTo>
                  <a:lnTo>
                    <a:pt x="305" y="736"/>
                  </a:lnTo>
                  <a:lnTo>
                    <a:pt x="318" y="739"/>
                  </a:lnTo>
                  <a:lnTo>
                    <a:pt x="358" y="661"/>
                  </a:lnTo>
                  <a:lnTo>
                    <a:pt x="363" y="661"/>
                  </a:lnTo>
                  <a:lnTo>
                    <a:pt x="369" y="661"/>
                  </a:lnTo>
                  <a:lnTo>
                    <a:pt x="375" y="661"/>
                  </a:lnTo>
                  <a:lnTo>
                    <a:pt x="380" y="661"/>
                  </a:lnTo>
                  <a:lnTo>
                    <a:pt x="385" y="661"/>
                  </a:lnTo>
                  <a:lnTo>
                    <a:pt x="391" y="661"/>
                  </a:lnTo>
                  <a:lnTo>
                    <a:pt x="397" y="660"/>
                  </a:lnTo>
                  <a:lnTo>
                    <a:pt x="402" y="660"/>
                  </a:lnTo>
                  <a:lnTo>
                    <a:pt x="447" y="734"/>
                  </a:lnTo>
                  <a:lnTo>
                    <a:pt x="459" y="730"/>
                  </a:lnTo>
                  <a:lnTo>
                    <a:pt x="463" y="729"/>
                  </a:lnTo>
                  <a:lnTo>
                    <a:pt x="468" y="728"/>
                  </a:lnTo>
                  <a:lnTo>
                    <a:pt x="473" y="727"/>
                  </a:lnTo>
                  <a:lnTo>
                    <a:pt x="476" y="726"/>
                  </a:lnTo>
                  <a:lnTo>
                    <a:pt x="481" y="724"/>
                  </a:lnTo>
                  <a:lnTo>
                    <a:pt x="487" y="723"/>
                  </a:lnTo>
                  <a:lnTo>
                    <a:pt x="492" y="721"/>
                  </a:lnTo>
                  <a:lnTo>
                    <a:pt x="499" y="719"/>
                  </a:lnTo>
                  <a:lnTo>
                    <a:pt x="511" y="714"/>
                  </a:lnTo>
                  <a:lnTo>
                    <a:pt x="507" y="626"/>
                  </a:lnTo>
                  <a:lnTo>
                    <a:pt x="511" y="623"/>
                  </a:lnTo>
                  <a:lnTo>
                    <a:pt x="516" y="621"/>
                  </a:lnTo>
                  <a:lnTo>
                    <a:pt x="520" y="618"/>
                  </a:lnTo>
                  <a:lnTo>
                    <a:pt x="525" y="615"/>
                  </a:lnTo>
                  <a:lnTo>
                    <a:pt x="529" y="613"/>
                  </a:lnTo>
                  <a:lnTo>
                    <a:pt x="533" y="609"/>
                  </a:lnTo>
                  <a:lnTo>
                    <a:pt x="537" y="607"/>
                  </a:lnTo>
                  <a:lnTo>
                    <a:pt x="541" y="604"/>
                  </a:lnTo>
                  <a:lnTo>
                    <a:pt x="618" y="648"/>
                  </a:lnTo>
                  <a:lnTo>
                    <a:pt x="629" y="638"/>
                  </a:lnTo>
                  <a:lnTo>
                    <a:pt x="636" y="630"/>
                  </a:lnTo>
                  <a:lnTo>
                    <a:pt x="643" y="623"/>
                  </a:lnTo>
                  <a:lnTo>
                    <a:pt x="651" y="615"/>
                  </a:lnTo>
                  <a:lnTo>
                    <a:pt x="657" y="607"/>
                  </a:lnTo>
                  <a:lnTo>
                    <a:pt x="665" y="597"/>
                  </a:lnTo>
                  <a:lnTo>
                    <a:pt x="616" y="520"/>
                  </a:lnTo>
                  <a:lnTo>
                    <a:pt x="620" y="511"/>
                  </a:lnTo>
                  <a:lnTo>
                    <a:pt x="625" y="504"/>
                  </a:lnTo>
                  <a:lnTo>
                    <a:pt x="628" y="496"/>
                  </a:lnTo>
                  <a:lnTo>
                    <a:pt x="632" y="488"/>
                  </a:lnTo>
                  <a:lnTo>
                    <a:pt x="723" y="486"/>
                  </a:lnTo>
                  <a:lnTo>
                    <a:pt x="728" y="473"/>
                  </a:lnTo>
                  <a:lnTo>
                    <a:pt x="731" y="463"/>
                  </a:lnTo>
                  <a:lnTo>
                    <a:pt x="733" y="452"/>
                  </a:lnTo>
                  <a:lnTo>
                    <a:pt x="735" y="442"/>
                  </a:lnTo>
                  <a:lnTo>
                    <a:pt x="737" y="431"/>
                  </a:lnTo>
                  <a:lnTo>
                    <a:pt x="739" y="418"/>
                  </a:lnTo>
                  <a:lnTo>
                    <a:pt x="656" y="375"/>
                  </a:lnTo>
                  <a:lnTo>
                    <a:pt x="656" y="367"/>
                  </a:lnTo>
                  <a:lnTo>
                    <a:pt x="655" y="358"/>
                  </a:lnTo>
                  <a:lnTo>
                    <a:pt x="655" y="351"/>
                  </a:lnTo>
                  <a:lnTo>
                    <a:pt x="654" y="343"/>
                  </a:lnTo>
                  <a:close/>
                </a:path>
              </a:pathLst>
            </a:custGeom>
            <a:solidFill>
              <a:schemeClr val="tx2"/>
            </a:solid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000000"/>
                </a:solidFill>
                <a:effectLst/>
                <a:uLnTx/>
                <a:uFillTx/>
                <a:latin typeface="Georgia"/>
                <a:ea typeface="SimSun"/>
                <a:cs typeface="+mn-cs"/>
              </a:endParaRPr>
            </a:p>
          </p:txBody>
        </p:sp>
        <p:sp>
          <p:nvSpPr>
            <p:cNvPr id="21" name="Oval 40"/>
            <p:cNvSpPr>
              <a:spLocks noChangeAspect="1" noChangeArrowheads="1"/>
            </p:cNvSpPr>
            <p:nvPr/>
          </p:nvSpPr>
          <p:spPr bwMode="blackWhite">
            <a:xfrm>
              <a:off x="2526" y="2110"/>
              <a:ext cx="618" cy="618"/>
            </a:xfrm>
            <a:prstGeom prst="ellipse">
              <a:avLst/>
            </a:prstGeom>
            <a:solidFill>
              <a:srgbClr val="FFFFFF"/>
            </a:solidFill>
            <a:ln w="9525" algn="ctr">
              <a:solidFill>
                <a:srgbClr val="FFB600"/>
              </a:solidFill>
              <a:round/>
              <a:headEnd/>
              <a:tailEnd/>
            </a:ln>
          </p:spPr>
          <p:txBody>
            <a:bodyPr wrap="none" lIns="72434" tIns="0" rIns="73917" bIns="0" anchor="ctr"/>
            <a:lstStyle/>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Clear</a:t>
              </a:r>
            </a:p>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Accountability</a:t>
              </a:r>
            </a:p>
          </p:txBody>
        </p:sp>
      </p:grpSp>
      <p:grpSp>
        <p:nvGrpSpPr>
          <p:cNvPr id="22" name="Group 41"/>
          <p:cNvGrpSpPr>
            <a:grpSpLocks noChangeAspect="1"/>
          </p:cNvGrpSpPr>
          <p:nvPr/>
        </p:nvGrpSpPr>
        <p:grpSpPr bwMode="auto">
          <a:xfrm>
            <a:off x="5879932" y="2613241"/>
            <a:ext cx="1488839" cy="1488839"/>
            <a:chOff x="2341" y="1925"/>
            <a:chExt cx="987" cy="987"/>
          </a:xfrm>
        </p:grpSpPr>
        <p:sp>
          <p:nvSpPr>
            <p:cNvPr id="23" name="Freeform 42"/>
            <p:cNvSpPr>
              <a:spLocks noChangeAspect="1"/>
            </p:cNvSpPr>
            <p:nvPr/>
          </p:nvSpPr>
          <p:spPr bwMode="auto">
            <a:xfrm>
              <a:off x="2341" y="1925"/>
              <a:ext cx="987" cy="987"/>
            </a:xfrm>
            <a:custGeom>
              <a:avLst/>
              <a:gdLst>
                <a:gd name="T0" fmla="*/ 1744 w 739"/>
                <a:gd name="T1" fmla="*/ 669 h 739"/>
                <a:gd name="T2" fmla="*/ 1734 w 739"/>
                <a:gd name="T3" fmla="*/ 637 h 739"/>
                <a:gd name="T4" fmla="*/ 1723 w 739"/>
                <a:gd name="T5" fmla="*/ 597 h 739"/>
                <a:gd name="T6" fmla="*/ 1702 w 739"/>
                <a:gd name="T7" fmla="*/ 541 h 739"/>
                <a:gd name="T8" fmla="*/ 1457 w 739"/>
                <a:gd name="T9" fmla="*/ 521 h 739"/>
                <a:gd name="T10" fmla="*/ 1547 w 739"/>
                <a:gd name="T11" fmla="*/ 292 h 739"/>
                <a:gd name="T12" fmla="*/ 1508 w 739"/>
                <a:gd name="T13" fmla="*/ 254 h 739"/>
                <a:gd name="T14" fmla="*/ 1478 w 739"/>
                <a:gd name="T15" fmla="*/ 224 h 739"/>
                <a:gd name="T16" fmla="*/ 1450 w 739"/>
                <a:gd name="T17" fmla="*/ 198 h 739"/>
                <a:gd name="T18" fmla="*/ 1221 w 739"/>
                <a:gd name="T19" fmla="*/ 291 h 739"/>
                <a:gd name="T20" fmla="*/ 1171 w 739"/>
                <a:gd name="T21" fmla="*/ 267 h 739"/>
                <a:gd name="T22" fmla="*/ 1127 w 739"/>
                <a:gd name="T23" fmla="*/ 28 h 739"/>
                <a:gd name="T24" fmla="*/ 1089 w 739"/>
                <a:gd name="T25" fmla="*/ 16 h 739"/>
                <a:gd name="T26" fmla="*/ 1048 w 739"/>
                <a:gd name="T27" fmla="*/ 7 h 739"/>
                <a:gd name="T28" fmla="*/ 903 w 739"/>
                <a:gd name="T29" fmla="*/ 198 h 739"/>
                <a:gd name="T30" fmla="*/ 873 w 739"/>
                <a:gd name="T31" fmla="*/ 198 h 739"/>
                <a:gd name="T32" fmla="*/ 845 w 739"/>
                <a:gd name="T33" fmla="*/ 198 h 739"/>
                <a:gd name="T34" fmla="*/ 712 w 739"/>
                <a:gd name="T35" fmla="*/ 7 h 739"/>
                <a:gd name="T36" fmla="*/ 653 w 739"/>
                <a:gd name="T37" fmla="*/ 20 h 739"/>
                <a:gd name="T38" fmla="*/ 617 w 739"/>
                <a:gd name="T39" fmla="*/ 31 h 739"/>
                <a:gd name="T40" fmla="*/ 584 w 739"/>
                <a:gd name="T41" fmla="*/ 43 h 739"/>
                <a:gd name="T42" fmla="*/ 546 w 739"/>
                <a:gd name="T43" fmla="*/ 283 h 739"/>
                <a:gd name="T44" fmla="*/ 490 w 739"/>
                <a:gd name="T45" fmla="*/ 314 h 739"/>
                <a:gd name="T46" fmla="*/ 256 w 739"/>
                <a:gd name="T47" fmla="*/ 246 h 739"/>
                <a:gd name="T48" fmla="*/ 206 w 739"/>
                <a:gd name="T49" fmla="*/ 299 h 739"/>
                <a:gd name="T50" fmla="*/ 288 w 739"/>
                <a:gd name="T51" fmla="*/ 526 h 739"/>
                <a:gd name="T52" fmla="*/ 254 w 739"/>
                <a:gd name="T53" fmla="*/ 589 h 739"/>
                <a:gd name="T54" fmla="*/ 21 w 739"/>
                <a:gd name="T55" fmla="*/ 645 h 739"/>
                <a:gd name="T56" fmla="*/ 5 w 739"/>
                <a:gd name="T57" fmla="*/ 717 h 739"/>
                <a:gd name="T58" fmla="*/ 184 w 739"/>
                <a:gd name="T59" fmla="*/ 868 h 739"/>
                <a:gd name="T60" fmla="*/ 186 w 739"/>
                <a:gd name="T61" fmla="*/ 950 h 739"/>
                <a:gd name="T62" fmla="*/ 20 w 739"/>
                <a:gd name="T63" fmla="*/ 1110 h 739"/>
                <a:gd name="T64" fmla="*/ 43 w 739"/>
                <a:gd name="T65" fmla="*/ 1179 h 739"/>
                <a:gd name="T66" fmla="*/ 270 w 739"/>
                <a:gd name="T67" fmla="*/ 1223 h 739"/>
                <a:gd name="T68" fmla="*/ 314 w 739"/>
                <a:gd name="T69" fmla="*/ 1292 h 739"/>
                <a:gd name="T70" fmla="*/ 254 w 739"/>
                <a:gd name="T71" fmla="*/ 1511 h 739"/>
                <a:gd name="T72" fmla="*/ 305 w 739"/>
                <a:gd name="T73" fmla="*/ 1557 h 739"/>
                <a:gd name="T74" fmla="*/ 514 w 739"/>
                <a:gd name="T75" fmla="*/ 1477 h 739"/>
                <a:gd name="T76" fmla="*/ 552 w 739"/>
                <a:gd name="T77" fmla="*/ 1497 h 739"/>
                <a:gd name="T78" fmla="*/ 586 w 739"/>
                <a:gd name="T79" fmla="*/ 1513 h 739"/>
                <a:gd name="T80" fmla="*/ 632 w 739"/>
                <a:gd name="T81" fmla="*/ 1732 h 739"/>
                <a:gd name="T82" fmla="*/ 668 w 739"/>
                <a:gd name="T83" fmla="*/ 1742 h 739"/>
                <a:gd name="T84" fmla="*/ 703 w 739"/>
                <a:gd name="T85" fmla="*/ 1748 h 739"/>
                <a:gd name="T86" fmla="*/ 759 w 739"/>
                <a:gd name="T87" fmla="*/ 1760 h 739"/>
                <a:gd name="T88" fmla="*/ 879 w 739"/>
                <a:gd name="T89" fmla="*/ 1575 h 739"/>
                <a:gd name="T90" fmla="*/ 916 w 739"/>
                <a:gd name="T91" fmla="*/ 1575 h 739"/>
                <a:gd name="T92" fmla="*/ 958 w 739"/>
                <a:gd name="T93" fmla="*/ 1572 h 739"/>
                <a:gd name="T94" fmla="*/ 1102 w 739"/>
                <a:gd name="T95" fmla="*/ 1738 h 739"/>
                <a:gd name="T96" fmla="*/ 1134 w 739"/>
                <a:gd name="T97" fmla="*/ 1731 h 739"/>
                <a:gd name="T98" fmla="*/ 1171 w 739"/>
                <a:gd name="T99" fmla="*/ 1718 h 739"/>
                <a:gd name="T100" fmla="*/ 1207 w 739"/>
                <a:gd name="T101" fmla="*/ 1492 h 739"/>
                <a:gd name="T102" fmla="*/ 1239 w 739"/>
                <a:gd name="T103" fmla="*/ 1472 h 739"/>
                <a:gd name="T104" fmla="*/ 1270 w 739"/>
                <a:gd name="T105" fmla="*/ 1450 h 739"/>
                <a:gd name="T106" fmla="*/ 1472 w 739"/>
                <a:gd name="T107" fmla="*/ 1543 h 739"/>
                <a:gd name="T108" fmla="*/ 1532 w 739"/>
                <a:gd name="T109" fmla="*/ 1484 h 739"/>
                <a:gd name="T110" fmla="*/ 1584 w 739"/>
                <a:gd name="T111" fmla="*/ 1421 h 739"/>
                <a:gd name="T112" fmla="*/ 1489 w 739"/>
                <a:gd name="T113" fmla="*/ 1201 h 739"/>
                <a:gd name="T114" fmla="*/ 1723 w 739"/>
                <a:gd name="T115" fmla="*/ 1158 h 739"/>
                <a:gd name="T116" fmla="*/ 1747 w 739"/>
                <a:gd name="T117" fmla="*/ 1078 h 739"/>
                <a:gd name="T118" fmla="*/ 1760 w 739"/>
                <a:gd name="T119" fmla="*/ 995 h 739"/>
                <a:gd name="T120" fmla="*/ 1561 w 739"/>
                <a:gd name="T121" fmla="*/ 852 h 73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39"/>
                <a:gd name="T184" fmla="*/ 0 h 739"/>
                <a:gd name="T185" fmla="*/ 739 w 739"/>
                <a:gd name="T186" fmla="*/ 739 h 73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39" h="739">
                  <a:moveTo>
                    <a:pt x="654" y="343"/>
                  </a:moveTo>
                  <a:lnTo>
                    <a:pt x="735" y="295"/>
                  </a:lnTo>
                  <a:lnTo>
                    <a:pt x="732" y="281"/>
                  </a:lnTo>
                  <a:lnTo>
                    <a:pt x="731" y="276"/>
                  </a:lnTo>
                  <a:lnTo>
                    <a:pt x="730" y="272"/>
                  </a:lnTo>
                  <a:lnTo>
                    <a:pt x="728" y="267"/>
                  </a:lnTo>
                  <a:lnTo>
                    <a:pt x="727" y="263"/>
                  </a:lnTo>
                  <a:lnTo>
                    <a:pt x="724" y="257"/>
                  </a:lnTo>
                  <a:lnTo>
                    <a:pt x="723" y="251"/>
                  </a:lnTo>
                  <a:lnTo>
                    <a:pt x="721" y="246"/>
                  </a:lnTo>
                  <a:lnTo>
                    <a:pt x="719" y="240"/>
                  </a:lnTo>
                  <a:lnTo>
                    <a:pt x="714" y="227"/>
                  </a:lnTo>
                  <a:lnTo>
                    <a:pt x="619" y="231"/>
                  </a:lnTo>
                  <a:lnTo>
                    <a:pt x="615" y="225"/>
                  </a:lnTo>
                  <a:lnTo>
                    <a:pt x="612" y="219"/>
                  </a:lnTo>
                  <a:lnTo>
                    <a:pt x="608" y="213"/>
                  </a:lnTo>
                  <a:lnTo>
                    <a:pt x="604" y="206"/>
                  </a:lnTo>
                  <a:lnTo>
                    <a:pt x="649" y="123"/>
                  </a:lnTo>
                  <a:lnTo>
                    <a:pt x="640" y="114"/>
                  </a:lnTo>
                  <a:lnTo>
                    <a:pt x="637" y="109"/>
                  </a:lnTo>
                  <a:lnTo>
                    <a:pt x="633" y="106"/>
                  </a:lnTo>
                  <a:lnTo>
                    <a:pt x="629" y="102"/>
                  </a:lnTo>
                  <a:lnTo>
                    <a:pt x="625" y="98"/>
                  </a:lnTo>
                  <a:lnTo>
                    <a:pt x="621" y="94"/>
                  </a:lnTo>
                  <a:lnTo>
                    <a:pt x="617" y="91"/>
                  </a:lnTo>
                  <a:lnTo>
                    <a:pt x="613" y="87"/>
                  </a:lnTo>
                  <a:lnTo>
                    <a:pt x="609" y="83"/>
                  </a:lnTo>
                  <a:lnTo>
                    <a:pt x="598" y="75"/>
                  </a:lnTo>
                  <a:lnTo>
                    <a:pt x="518" y="126"/>
                  </a:lnTo>
                  <a:lnTo>
                    <a:pt x="512" y="122"/>
                  </a:lnTo>
                  <a:lnTo>
                    <a:pt x="506" y="119"/>
                  </a:lnTo>
                  <a:lnTo>
                    <a:pt x="499" y="115"/>
                  </a:lnTo>
                  <a:lnTo>
                    <a:pt x="492" y="112"/>
                  </a:lnTo>
                  <a:lnTo>
                    <a:pt x="490" y="17"/>
                  </a:lnTo>
                  <a:lnTo>
                    <a:pt x="478" y="13"/>
                  </a:lnTo>
                  <a:lnTo>
                    <a:pt x="473" y="12"/>
                  </a:lnTo>
                  <a:lnTo>
                    <a:pt x="467" y="9"/>
                  </a:lnTo>
                  <a:lnTo>
                    <a:pt x="462" y="8"/>
                  </a:lnTo>
                  <a:lnTo>
                    <a:pt x="457" y="7"/>
                  </a:lnTo>
                  <a:lnTo>
                    <a:pt x="452" y="5"/>
                  </a:lnTo>
                  <a:lnTo>
                    <a:pt x="445" y="4"/>
                  </a:lnTo>
                  <a:lnTo>
                    <a:pt x="440" y="3"/>
                  </a:lnTo>
                  <a:lnTo>
                    <a:pt x="435" y="2"/>
                  </a:lnTo>
                  <a:lnTo>
                    <a:pt x="422" y="0"/>
                  </a:lnTo>
                  <a:lnTo>
                    <a:pt x="379" y="83"/>
                  </a:lnTo>
                  <a:lnTo>
                    <a:pt x="375" y="83"/>
                  </a:lnTo>
                  <a:lnTo>
                    <a:pt x="371" y="83"/>
                  </a:lnTo>
                  <a:lnTo>
                    <a:pt x="367" y="83"/>
                  </a:lnTo>
                  <a:lnTo>
                    <a:pt x="363" y="83"/>
                  </a:lnTo>
                  <a:lnTo>
                    <a:pt x="359" y="83"/>
                  </a:lnTo>
                  <a:lnTo>
                    <a:pt x="355" y="83"/>
                  </a:lnTo>
                  <a:lnTo>
                    <a:pt x="351" y="84"/>
                  </a:lnTo>
                  <a:lnTo>
                    <a:pt x="347" y="84"/>
                  </a:lnTo>
                  <a:lnTo>
                    <a:pt x="299" y="3"/>
                  </a:lnTo>
                  <a:lnTo>
                    <a:pt x="285" y="6"/>
                  </a:lnTo>
                  <a:lnTo>
                    <a:pt x="280" y="7"/>
                  </a:lnTo>
                  <a:lnTo>
                    <a:pt x="274" y="8"/>
                  </a:lnTo>
                  <a:lnTo>
                    <a:pt x="269" y="9"/>
                  </a:lnTo>
                  <a:lnTo>
                    <a:pt x="264" y="12"/>
                  </a:lnTo>
                  <a:lnTo>
                    <a:pt x="259" y="13"/>
                  </a:lnTo>
                  <a:lnTo>
                    <a:pt x="254" y="15"/>
                  </a:lnTo>
                  <a:lnTo>
                    <a:pt x="250" y="16"/>
                  </a:lnTo>
                  <a:lnTo>
                    <a:pt x="245" y="18"/>
                  </a:lnTo>
                  <a:lnTo>
                    <a:pt x="232" y="22"/>
                  </a:lnTo>
                  <a:lnTo>
                    <a:pt x="236" y="115"/>
                  </a:lnTo>
                  <a:lnTo>
                    <a:pt x="229" y="119"/>
                  </a:lnTo>
                  <a:lnTo>
                    <a:pt x="221" y="123"/>
                  </a:lnTo>
                  <a:lnTo>
                    <a:pt x="213" y="128"/>
                  </a:lnTo>
                  <a:lnTo>
                    <a:pt x="206" y="132"/>
                  </a:lnTo>
                  <a:lnTo>
                    <a:pt x="125" y="88"/>
                  </a:lnTo>
                  <a:lnTo>
                    <a:pt x="116" y="96"/>
                  </a:lnTo>
                  <a:lnTo>
                    <a:pt x="108" y="103"/>
                  </a:lnTo>
                  <a:lnTo>
                    <a:pt x="100" y="110"/>
                  </a:lnTo>
                  <a:lnTo>
                    <a:pt x="93" y="119"/>
                  </a:lnTo>
                  <a:lnTo>
                    <a:pt x="86" y="126"/>
                  </a:lnTo>
                  <a:lnTo>
                    <a:pt x="77" y="137"/>
                  </a:lnTo>
                  <a:lnTo>
                    <a:pt x="126" y="213"/>
                  </a:lnTo>
                  <a:lnTo>
                    <a:pt x="121" y="221"/>
                  </a:lnTo>
                  <a:lnTo>
                    <a:pt x="116" y="229"/>
                  </a:lnTo>
                  <a:lnTo>
                    <a:pt x="110" y="239"/>
                  </a:lnTo>
                  <a:lnTo>
                    <a:pt x="106" y="247"/>
                  </a:lnTo>
                  <a:lnTo>
                    <a:pt x="17" y="248"/>
                  </a:lnTo>
                  <a:lnTo>
                    <a:pt x="12" y="260"/>
                  </a:lnTo>
                  <a:lnTo>
                    <a:pt x="9" y="271"/>
                  </a:lnTo>
                  <a:lnTo>
                    <a:pt x="7" y="280"/>
                  </a:lnTo>
                  <a:lnTo>
                    <a:pt x="4" y="291"/>
                  </a:lnTo>
                  <a:lnTo>
                    <a:pt x="2" y="301"/>
                  </a:lnTo>
                  <a:lnTo>
                    <a:pt x="0" y="315"/>
                  </a:lnTo>
                  <a:lnTo>
                    <a:pt x="78" y="354"/>
                  </a:lnTo>
                  <a:lnTo>
                    <a:pt x="77" y="365"/>
                  </a:lnTo>
                  <a:lnTo>
                    <a:pt x="77" y="376"/>
                  </a:lnTo>
                  <a:lnTo>
                    <a:pt x="77" y="386"/>
                  </a:lnTo>
                  <a:lnTo>
                    <a:pt x="78" y="398"/>
                  </a:lnTo>
                  <a:lnTo>
                    <a:pt x="3" y="443"/>
                  </a:lnTo>
                  <a:lnTo>
                    <a:pt x="6" y="455"/>
                  </a:lnTo>
                  <a:lnTo>
                    <a:pt x="8" y="466"/>
                  </a:lnTo>
                  <a:lnTo>
                    <a:pt x="11" y="476"/>
                  </a:lnTo>
                  <a:lnTo>
                    <a:pt x="15" y="485"/>
                  </a:lnTo>
                  <a:lnTo>
                    <a:pt x="18" y="495"/>
                  </a:lnTo>
                  <a:lnTo>
                    <a:pt x="22" y="507"/>
                  </a:lnTo>
                  <a:lnTo>
                    <a:pt x="108" y="503"/>
                  </a:lnTo>
                  <a:lnTo>
                    <a:pt x="113" y="514"/>
                  </a:lnTo>
                  <a:lnTo>
                    <a:pt x="120" y="523"/>
                  </a:lnTo>
                  <a:lnTo>
                    <a:pt x="126" y="532"/>
                  </a:lnTo>
                  <a:lnTo>
                    <a:pt x="132" y="542"/>
                  </a:lnTo>
                  <a:lnTo>
                    <a:pt x="89" y="618"/>
                  </a:lnTo>
                  <a:lnTo>
                    <a:pt x="99" y="627"/>
                  </a:lnTo>
                  <a:lnTo>
                    <a:pt x="106" y="634"/>
                  </a:lnTo>
                  <a:lnTo>
                    <a:pt x="113" y="641"/>
                  </a:lnTo>
                  <a:lnTo>
                    <a:pt x="121" y="648"/>
                  </a:lnTo>
                  <a:lnTo>
                    <a:pt x="128" y="654"/>
                  </a:lnTo>
                  <a:lnTo>
                    <a:pt x="138" y="664"/>
                  </a:lnTo>
                  <a:lnTo>
                    <a:pt x="211" y="617"/>
                  </a:lnTo>
                  <a:lnTo>
                    <a:pt x="216" y="620"/>
                  </a:lnTo>
                  <a:lnTo>
                    <a:pt x="221" y="623"/>
                  </a:lnTo>
                  <a:lnTo>
                    <a:pt x="226" y="626"/>
                  </a:lnTo>
                  <a:lnTo>
                    <a:pt x="231" y="628"/>
                  </a:lnTo>
                  <a:lnTo>
                    <a:pt x="235" y="631"/>
                  </a:lnTo>
                  <a:lnTo>
                    <a:pt x="240" y="633"/>
                  </a:lnTo>
                  <a:lnTo>
                    <a:pt x="246" y="635"/>
                  </a:lnTo>
                  <a:lnTo>
                    <a:pt x="251" y="638"/>
                  </a:lnTo>
                  <a:lnTo>
                    <a:pt x="252" y="723"/>
                  </a:lnTo>
                  <a:lnTo>
                    <a:pt x="265" y="727"/>
                  </a:lnTo>
                  <a:lnTo>
                    <a:pt x="271" y="728"/>
                  </a:lnTo>
                  <a:lnTo>
                    <a:pt x="275" y="730"/>
                  </a:lnTo>
                  <a:lnTo>
                    <a:pt x="280" y="731"/>
                  </a:lnTo>
                  <a:lnTo>
                    <a:pt x="285" y="732"/>
                  </a:lnTo>
                  <a:lnTo>
                    <a:pt x="289" y="733"/>
                  </a:lnTo>
                  <a:lnTo>
                    <a:pt x="295" y="734"/>
                  </a:lnTo>
                  <a:lnTo>
                    <a:pt x="300" y="735"/>
                  </a:lnTo>
                  <a:lnTo>
                    <a:pt x="305" y="736"/>
                  </a:lnTo>
                  <a:lnTo>
                    <a:pt x="318" y="739"/>
                  </a:lnTo>
                  <a:lnTo>
                    <a:pt x="358" y="661"/>
                  </a:lnTo>
                  <a:lnTo>
                    <a:pt x="363" y="661"/>
                  </a:lnTo>
                  <a:lnTo>
                    <a:pt x="369" y="661"/>
                  </a:lnTo>
                  <a:lnTo>
                    <a:pt x="375" y="661"/>
                  </a:lnTo>
                  <a:lnTo>
                    <a:pt x="380" y="661"/>
                  </a:lnTo>
                  <a:lnTo>
                    <a:pt x="385" y="661"/>
                  </a:lnTo>
                  <a:lnTo>
                    <a:pt x="391" y="661"/>
                  </a:lnTo>
                  <a:lnTo>
                    <a:pt x="397" y="660"/>
                  </a:lnTo>
                  <a:lnTo>
                    <a:pt x="402" y="660"/>
                  </a:lnTo>
                  <a:lnTo>
                    <a:pt x="447" y="734"/>
                  </a:lnTo>
                  <a:lnTo>
                    <a:pt x="459" y="730"/>
                  </a:lnTo>
                  <a:lnTo>
                    <a:pt x="463" y="729"/>
                  </a:lnTo>
                  <a:lnTo>
                    <a:pt x="468" y="728"/>
                  </a:lnTo>
                  <a:lnTo>
                    <a:pt x="473" y="727"/>
                  </a:lnTo>
                  <a:lnTo>
                    <a:pt x="476" y="726"/>
                  </a:lnTo>
                  <a:lnTo>
                    <a:pt x="481" y="724"/>
                  </a:lnTo>
                  <a:lnTo>
                    <a:pt x="487" y="723"/>
                  </a:lnTo>
                  <a:lnTo>
                    <a:pt x="492" y="721"/>
                  </a:lnTo>
                  <a:lnTo>
                    <a:pt x="499" y="719"/>
                  </a:lnTo>
                  <a:lnTo>
                    <a:pt x="511" y="714"/>
                  </a:lnTo>
                  <a:lnTo>
                    <a:pt x="507" y="626"/>
                  </a:lnTo>
                  <a:lnTo>
                    <a:pt x="511" y="623"/>
                  </a:lnTo>
                  <a:lnTo>
                    <a:pt x="516" y="621"/>
                  </a:lnTo>
                  <a:lnTo>
                    <a:pt x="520" y="618"/>
                  </a:lnTo>
                  <a:lnTo>
                    <a:pt x="525" y="615"/>
                  </a:lnTo>
                  <a:lnTo>
                    <a:pt x="529" y="613"/>
                  </a:lnTo>
                  <a:lnTo>
                    <a:pt x="533" y="609"/>
                  </a:lnTo>
                  <a:lnTo>
                    <a:pt x="537" y="607"/>
                  </a:lnTo>
                  <a:lnTo>
                    <a:pt x="541" y="604"/>
                  </a:lnTo>
                  <a:lnTo>
                    <a:pt x="618" y="648"/>
                  </a:lnTo>
                  <a:lnTo>
                    <a:pt x="629" y="638"/>
                  </a:lnTo>
                  <a:lnTo>
                    <a:pt x="636" y="630"/>
                  </a:lnTo>
                  <a:lnTo>
                    <a:pt x="643" y="623"/>
                  </a:lnTo>
                  <a:lnTo>
                    <a:pt x="651" y="615"/>
                  </a:lnTo>
                  <a:lnTo>
                    <a:pt x="657" y="607"/>
                  </a:lnTo>
                  <a:lnTo>
                    <a:pt x="665" y="597"/>
                  </a:lnTo>
                  <a:lnTo>
                    <a:pt x="616" y="520"/>
                  </a:lnTo>
                  <a:lnTo>
                    <a:pt x="620" y="511"/>
                  </a:lnTo>
                  <a:lnTo>
                    <a:pt x="625" y="504"/>
                  </a:lnTo>
                  <a:lnTo>
                    <a:pt x="628" y="496"/>
                  </a:lnTo>
                  <a:lnTo>
                    <a:pt x="632" y="488"/>
                  </a:lnTo>
                  <a:lnTo>
                    <a:pt x="723" y="486"/>
                  </a:lnTo>
                  <a:lnTo>
                    <a:pt x="728" y="473"/>
                  </a:lnTo>
                  <a:lnTo>
                    <a:pt x="731" y="463"/>
                  </a:lnTo>
                  <a:lnTo>
                    <a:pt x="733" y="452"/>
                  </a:lnTo>
                  <a:lnTo>
                    <a:pt x="735" y="442"/>
                  </a:lnTo>
                  <a:lnTo>
                    <a:pt x="737" y="431"/>
                  </a:lnTo>
                  <a:lnTo>
                    <a:pt x="739" y="418"/>
                  </a:lnTo>
                  <a:lnTo>
                    <a:pt x="656" y="375"/>
                  </a:lnTo>
                  <a:lnTo>
                    <a:pt x="656" y="367"/>
                  </a:lnTo>
                  <a:lnTo>
                    <a:pt x="655" y="358"/>
                  </a:lnTo>
                  <a:lnTo>
                    <a:pt x="655" y="351"/>
                  </a:lnTo>
                  <a:lnTo>
                    <a:pt x="654" y="343"/>
                  </a:lnTo>
                  <a:close/>
                </a:path>
              </a:pathLst>
            </a:custGeom>
            <a:solidFill>
              <a:srgbClr val="FFB600"/>
            </a:solidFill>
            <a:ln w="9525">
              <a:solidFill>
                <a:srgbClr val="FFB6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000000"/>
                </a:solidFill>
                <a:effectLst/>
                <a:uLnTx/>
                <a:uFillTx/>
                <a:latin typeface="Georgia"/>
                <a:ea typeface="SimSun"/>
                <a:cs typeface="+mn-cs"/>
              </a:endParaRPr>
            </a:p>
          </p:txBody>
        </p:sp>
        <p:sp>
          <p:nvSpPr>
            <p:cNvPr id="24" name="Oval 43"/>
            <p:cNvSpPr>
              <a:spLocks noChangeAspect="1" noChangeArrowheads="1"/>
            </p:cNvSpPr>
            <p:nvPr/>
          </p:nvSpPr>
          <p:spPr bwMode="blackWhite">
            <a:xfrm>
              <a:off x="2526" y="2110"/>
              <a:ext cx="618" cy="618"/>
            </a:xfrm>
            <a:prstGeom prst="ellipse">
              <a:avLst/>
            </a:prstGeom>
            <a:solidFill>
              <a:srgbClr val="FFFFFF"/>
            </a:solidFill>
            <a:ln w="9525" algn="ctr">
              <a:solidFill>
                <a:srgbClr val="FFB600"/>
              </a:solidFill>
              <a:round/>
              <a:headEnd/>
              <a:tailEnd/>
            </a:ln>
          </p:spPr>
          <p:txBody>
            <a:bodyPr lIns="36000" tIns="0" rIns="36000" bIns="0" anchor="ctr"/>
            <a:lstStyle/>
            <a:p>
              <a:pPr lvl="0" algn="ctr" defTabSz="1042988">
                <a:buSzPct val="90000"/>
                <a:defRPr/>
              </a:pPr>
              <a:r>
                <a:rPr lang="en-GB" sz="1000" kern="0" dirty="0" smtClean="0">
                  <a:solidFill>
                    <a:srgbClr val="000000"/>
                  </a:solidFill>
                  <a:latin typeface="Georgia"/>
                  <a:ea typeface="SimSun"/>
                  <a:cs typeface="Arial" charset="0"/>
                </a:rPr>
                <a:t>Precise </a:t>
              </a:r>
              <a:r>
                <a:rPr lang="en-GB" sz="1000" kern="0" dirty="0">
                  <a:solidFill>
                    <a:srgbClr val="000000"/>
                  </a:solidFill>
                  <a:latin typeface="Georgia"/>
                  <a:ea typeface="SimSun"/>
                  <a:cs typeface="Arial" charset="0"/>
                </a:rPr>
                <a:t>Execution</a:t>
              </a:r>
              <a:endParaRPr kumimoji="0" lang="en-GB" sz="1000" b="0" i="0" u="none" strike="noStrike" kern="0" cap="none" spc="0" normalizeH="0" baseline="0" noProof="0" dirty="0" smtClean="0">
                <a:ln>
                  <a:noFill/>
                </a:ln>
                <a:solidFill>
                  <a:srgbClr val="000000"/>
                </a:solidFill>
                <a:effectLst/>
                <a:uLnTx/>
                <a:uFillTx/>
                <a:latin typeface="Georgia"/>
                <a:ea typeface="SimSun"/>
                <a:cs typeface="Arial" charset="0"/>
              </a:endParaRPr>
            </a:p>
          </p:txBody>
        </p:sp>
      </p:grpSp>
      <p:grpSp>
        <p:nvGrpSpPr>
          <p:cNvPr id="25" name="Group 47"/>
          <p:cNvGrpSpPr>
            <a:grpSpLocks noChangeAspect="1"/>
          </p:cNvGrpSpPr>
          <p:nvPr/>
        </p:nvGrpSpPr>
        <p:grpSpPr bwMode="auto">
          <a:xfrm>
            <a:off x="6697163" y="754222"/>
            <a:ext cx="1488839" cy="1488839"/>
            <a:chOff x="2341" y="1925"/>
            <a:chExt cx="987" cy="987"/>
          </a:xfrm>
        </p:grpSpPr>
        <p:sp>
          <p:nvSpPr>
            <p:cNvPr id="26" name="Freeform 48"/>
            <p:cNvSpPr>
              <a:spLocks noChangeAspect="1"/>
            </p:cNvSpPr>
            <p:nvPr/>
          </p:nvSpPr>
          <p:spPr bwMode="auto">
            <a:xfrm>
              <a:off x="2341" y="1925"/>
              <a:ext cx="987" cy="987"/>
            </a:xfrm>
            <a:custGeom>
              <a:avLst/>
              <a:gdLst>
                <a:gd name="T0" fmla="*/ 1744 w 739"/>
                <a:gd name="T1" fmla="*/ 669 h 739"/>
                <a:gd name="T2" fmla="*/ 1734 w 739"/>
                <a:gd name="T3" fmla="*/ 637 h 739"/>
                <a:gd name="T4" fmla="*/ 1723 w 739"/>
                <a:gd name="T5" fmla="*/ 597 h 739"/>
                <a:gd name="T6" fmla="*/ 1702 w 739"/>
                <a:gd name="T7" fmla="*/ 541 h 739"/>
                <a:gd name="T8" fmla="*/ 1457 w 739"/>
                <a:gd name="T9" fmla="*/ 521 h 739"/>
                <a:gd name="T10" fmla="*/ 1547 w 739"/>
                <a:gd name="T11" fmla="*/ 292 h 739"/>
                <a:gd name="T12" fmla="*/ 1508 w 739"/>
                <a:gd name="T13" fmla="*/ 254 h 739"/>
                <a:gd name="T14" fmla="*/ 1478 w 739"/>
                <a:gd name="T15" fmla="*/ 224 h 739"/>
                <a:gd name="T16" fmla="*/ 1450 w 739"/>
                <a:gd name="T17" fmla="*/ 198 h 739"/>
                <a:gd name="T18" fmla="*/ 1221 w 739"/>
                <a:gd name="T19" fmla="*/ 291 h 739"/>
                <a:gd name="T20" fmla="*/ 1171 w 739"/>
                <a:gd name="T21" fmla="*/ 267 h 739"/>
                <a:gd name="T22" fmla="*/ 1127 w 739"/>
                <a:gd name="T23" fmla="*/ 28 h 739"/>
                <a:gd name="T24" fmla="*/ 1089 w 739"/>
                <a:gd name="T25" fmla="*/ 16 h 739"/>
                <a:gd name="T26" fmla="*/ 1048 w 739"/>
                <a:gd name="T27" fmla="*/ 7 h 739"/>
                <a:gd name="T28" fmla="*/ 903 w 739"/>
                <a:gd name="T29" fmla="*/ 198 h 739"/>
                <a:gd name="T30" fmla="*/ 873 w 739"/>
                <a:gd name="T31" fmla="*/ 198 h 739"/>
                <a:gd name="T32" fmla="*/ 845 w 739"/>
                <a:gd name="T33" fmla="*/ 198 h 739"/>
                <a:gd name="T34" fmla="*/ 712 w 739"/>
                <a:gd name="T35" fmla="*/ 7 h 739"/>
                <a:gd name="T36" fmla="*/ 653 w 739"/>
                <a:gd name="T37" fmla="*/ 20 h 739"/>
                <a:gd name="T38" fmla="*/ 617 w 739"/>
                <a:gd name="T39" fmla="*/ 31 h 739"/>
                <a:gd name="T40" fmla="*/ 584 w 739"/>
                <a:gd name="T41" fmla="*/ 43 h 739"/>
                <a:gd name="T42" fmla="*/ 546 w 739"/>
                <a:gd name="T43" fmla="*/ 283 h 739"/>
                <a:gd name="T44" fmla="*/ 490 w 739"/>
                <a:gd name="T45" fmla="*/ 314 h 739"/>
                <a:gd name="T46" fmla="*/ 256 w 739"/>
                <a:gd name="T47" fmla="*/ 246 h 739"/>
                <a:gd name="T48" fmla="*/ 206 w 739"/>
                <a:gd name="T49" fmla="*/ 299 h 739"/>
                <a:gd name="T50" fmla="*/ 288 w 739"/>
                <a:gd name="T51" fmla="*/ 526 h 739"/>
                <a:gd name="T52" fmla="*/ 254 w 739"/>
                <a:gd name="T53" fmla="*/ 589 h 739"/>
                <a:gd name="T54" fmla="*/ 21 w 739"/>
                <a:gd name="T55" fmla="*/ 645 h 739"/>
                <a:gd name="T56" fmla="*/ 5 w 739"/>
                <a:gd name="T57" fmla="*/ 717 h 739"/>
                <a:gd name="T58" fmla="*/ 184 w 739"/>
                <a:gd name="T59" fmla="*/ 868 h 739"/>
                <a:gd name="T60" fmla="*/ 186 w 739"/>
                <a:gd name="T61" fmla="*/ 950 h 739"/>
                <a:gd name="T62" fmla="*/ 20 w 739"/>
                <a:gd name="T63" fmla="*/ 1110 h 739"/>
                <a:gd name="T64" fmla="*/ 43 w 739"/>
                <a:gd name="T65" fmla="*/ 1179 h 739"/>
                <a:gd name="T66" fmla="*/ 270 w 739"/>
                <a:gd name="T67" fmla="*/ 1223 h 739"/>
                <a:gd name="T68" fmla="*/ 314 w 739"/>
                <a:gd name="T69" fmla="*/ 1292 h 739"/>
                <a:gd name="T70" fmla="*/ 254 w 739"/>
                <a:gd name="T71" fmla="*/ 1511 h 739"/>
                <a:gd name="T72" fmla="*/ 305 w 739"/>
                <a:gd name="T73" fmla="*/ 1557 h 739"/>
                <a:gd name="T74" fmla="*/ 514 w 739"/>
                <a:gd name="T75" fmla="*/ 1477 h 739"/>
                <a:gd name="T76" fmla="*/ 552 w 739"/>
                <a:gd name="T77" fmla="*/ 1497 h 739"/>
                <a:gd name="T78" fmla="*/ 586 w 739"/>
                <a:gd name="T79" fmla="*/ 1513 h 739"/>
                <a:gd name="T80" fmla="*/ 632 w 739"/>
                <a:gd name="T81" fmla="*/ 1732 h 739"/>
                <a:gd name="T82" fmla="*/ 668 w 739"/>
                <a:gd name="T83" fmla="*/ 1742 h 739"/>
                <a:gd name="T84" fmla="*/ 703 w 739"/>
                <a:gd name="T85" fmla="*/ 1748 h 739"/>
                <a:gd name="T86" fmla="*/ 759 w 739"/>
                <a:gd name="T87" fmla="*/ 1760 h 739"/>
                <a:gd name="T88" fmla="*/ 879 w 739"/>
                <a:gd name="T89" fmla="*/ 1575 h 739"/>
                <a:gd name="T90" fmla="*/ 916 w 739"/>
                <a:gd name="T91" fmla="*/ 1575 h 739"/>
                <a:gd name="T92" fmla="*/ 958 w 739"/>
                <a:gd name="T93" fmla="*/ 1572 h 739"/>
                <a:gd name="T94" fmla="*/ 1102 w 739"/>
                <a:gd name="T95" fmla="*/ 1738 h 739"/>
                <a:gd name="T96" fmla="*/ 1134 w 739"/>
                <a:gd name="T97" fmla="*/ 1731 h 739"/>
                <a:gd name="T98" fmla="*/ 1171 w 739"/>
                <a:gd name="T99" fmla="*/ 1718 h 739"/>
                <a:gd name="T100" fmla="*/ 1207 w 739"/>
                <a:gd name="T101" fmla="*/ 1492 h 739"/>
                <a:gd name="T102" fmla="*/ 1239 w 739"/>
                <a:gd name="T103" fmla="*/ 1472 h 739"/>
                <a:gd name="T104" fmla="*/ 1270 w 739"/>
                <a:gd name="T105" fmla="*/ 1450 h 739"/>
                <a:gd name="T106" fmla="*/ 1472 w 739"/>
                <a:gd name="T107" fmla="*/ 1543 h 739"/>
                <a:gd name="T108" fmla="*/ 1532 w 739"/>
                <a:gd name="T109" fmla="*/ 1484 h 739"/>
                <a:gd name="T110" fmla="*/ 1584 w 739"/>
                <a:gd name="T111" fmla="*/ 1421 h 739"/>
                <a:gd name="T112" fmla="*/ 1489 w 739"/>
                <a:gd name="T113" fmla="*/ 1201 h 739"/>
                <a:gd name="T114" fmla="*/ 1723 w 739"/>
                <a:gd name="T115" fmla="*/ 1158 h 739"/>
                <a:gd name="T116" fmla="*/ 1747 w 739"/>
                <a:gd name="T117" fmla="*/ 1078 h 739"/>
                <a:gd name="T118" fmla="*/ 1760 w 739"/>
                <a:gd name="T119" fmla="*/ 995 h 739"/>
                <a:gd name="T120" fmla="*/ 1561 w 739"/>
                <a:gd name="T121" fmla="*/ 852 h 73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39"/>
                <a:gd name="T184" fmla="*/ 0 h 739"/>
                <a:gd name="T185" fmla="*/ 739 w 739"/>
                <a:gd name="T186" fmla="*/ 739 h 73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39" h="739">
                  <a:moveTo>
                    <a:pt x="654" y="343"/>
                  </a:moveTo>
                  <a:lnTo>
                    <a:pt x="735" y="295"/>
                  </a:lnTo>
                  <a:lnTo>
                    <a:pt x="732" y="281"/>
                  </a:lnTo>
                  <a:lnTo>
                    <a:pt x="731" y="276"/>
                  </a:lnTo>
                  <a:lnTo>
                    <a:pt x="730" y="272"/>
                  </a:lnTo>
                  <a:lnTo>
                    <a:pt x="728" y="267"/>
                  </a:lnTo>
                  <a:lnTo>
                    <a:pt x="727" y="263"/>
                  </a:lnTo>
                  <a:lnTo>
                    <a:pt x="724" y="257"/>
                  </a:lnTo>
                  <a:lnTo>
                    <a:pt x="723" y="251"/>
                  </a:lnTo>
                  <a:lnTo>
                    <a:pt x="721" y="246"/>
                  </a:lnTo>
                  <a:lnTo>
                    <a:pt x="719" y="240"/>
                  </a:lnTo>
                  <a:lnTo>
                    <a:pt x="714" y="227"/>
                  </a:lnTo>
                  <a:lnTo>
                    <a:pt x="619" y="231"/>
                  </a:lnTo>
                  <a:lnTo>
                    <a:pt x="615" y="225"/>
                  </a:lnTo>
                  <a:lnTo>
                    <a:pt x="612" y="219"/>
                  </a:lnTo>
                  <a:lnTo>
                    <a:pt x="608" y="213"/>
                  </a:lnTo>
                  <a:lnTo>
                    <a:pt x="604" y="206"/>
                  </a:lnTo>
                  <a:lnTo>
                    <a:pt x="649" y="123"/>
                  </a:lnTo>
                  <a:lnTo>
                    <a:pt x="640" y="114"/>
                  </a:lnTo>
                  <a:lnTo>
                    <a:pt x="637" y="109"/>
                  </a:lnTo>
                  <a:lnTo>
                    <a:pt x="633" y="106"/>
                  </a:lnTo>
                  <a:lnTo>
                    <a:pt x="629" y="102"/>
                  </a:lnTo>
                  <a:lnTo>
                    <a:pt x="625" y="98"/>
                  </a:lnTo>
                  <a:lnTo>
                    <a:pt x="621" y="94"/>
                  </a:lnTo>
                  <a:lnTo>
                    <a:pt x="617" y="91"/>
                  </a:lnTo>
                  <a:lnTo>
                    <a:pt x="613" y="87"/>
                  </a:lnTo>
                  <a:lnTo>
                    <a:pt x="609" y="83"/>
                  </a:lnTo>
                  <a:lnTo>
                    <a:pt x="598" y="75"/>
                  </a:lnTo>
                  <a:lnTo>
                    <a:pt x="518" y="126"/>
                  </a:lnTo>
                  <a:lnTo>
                    <a:pt x="512" y="122"/>
                  </a:lnTo>
                  <a:lnTo>
                    <a:pt x="506" y="119"/>
                  </a:lnTo>
                  <a:lnTo>
                    <a:pt x="499" y="115"/>
                  </a:lnTo>
                  <a:lnTo>
                    <a:pt x="492" y="112"/>
                  </a:lnTo>
                  <a:lnTo>
                    <a:pt x="490" y="17"/>
                  </a:lnTo>
                  <a:lnTo>
                    <a:pt x="478" y="13"/>
                  </a:lnTo>
                  <a:lnTo>
                    <a:pt x="473" y="12"/>
                  </a:lnTo>
                  <a:lnTo>
                    <a:pt x="467" y="9"/>
                  </a:lnTo>
                  <a:lnTo>
                    <a:pt x="462" y="8"/>
                  </a:lnTo>
                  <a:lnTo>
                    <a:pt x="457" y="7"/>
                  </a:lnTo>
                  <a:lnTo>
                    <a:pt x="452" y="5"/>
                  </a:lnTo>
                  <a:lnTo>
                    <a:pt x="445" y="4"/>
                  </a:lnTo>
                  <a:lnTo>
                    <a:pt x="440" y="3"/>
                  </a:lnTo>
                  <a:lnTo>
                    <a:pt x="435" y="2"/>
                  </a:lnTo>
                  <a:lnTo>
                    <a:pt x="422" y="0"/>
                  </a:lnTo>
                  <a:lnTo>
                    <a:pt x="379" y="83"/>
                  </a:lnTo>
                  <a:lnTo>
                    <a:pt x="375" y="83"/>
                  </a:lnTo>
                  <a:lnTo>
                    <a:pt x="371" y="83"/>
                  </a:lnTo>
                  <a:lnTo>
                    <a:pt x="367" y="83"/>
                  </a:lnTo>
                  <a:lnTo>
                    <a:pt x="363" y="83"/>
                  </a:lnTo>
                  <a:lnTo>
                    <a:pt x="359" y="83"/>
                  </a:lnTo>
                  <a:lnTo>
                    <a:pt x="355" y="83"/>
                  </a:lnTo>
                  <a:lnTo>
                    <a:pt x="351" y="84"/>
                  </a:lnTo>
                  <a:lnTo>
                    <a:pt x="347" y="84"/>
                  </a:lnTo>
                  <a:lnTo>
                    <a:pt x="299" y="3"/>
                  </a:lnTo>
                  <a:lnTo>
                    <a:pt x="285" y="6"/>
                  </a:lnTo>
                  <a:lnTo>
                    <a:pt x="280" y="7"/>
                  </a:lnTo>
                  <a:lnTo>
                    <a:pt x="274" y="8"/>
                  </a:lnTo>
                  <a:lnTo>
                    <a:pt x="269" y="9"/>
                  </a:lnTo>
                  <a:lnTo>
                    <a:pt x="264" y="12"/>
                  </a:lnTo>
                  <a:lnTo>
                    <a:pt x="259" y="13"/>
                  </a:lnTo>
                  <a:lnTo>
                    <a:pt x="254" y="15"/>
                  </a:lnTo>
                  <a:lnTo>
                    <a:pt x="250" y="16"/>
                  </a:lnTo>
                  <a:lnTo>
                    <a:pt x="245" y="18"/>
                  </a:lnTo>
                  <a:lnTo>
                    <a:pt x="232" y="22"/>
                  </a:lnTo>
                  <a:lnTo>
                    <a:pt x="236" y="115"/>
                  </a:lnTo>
                  <a:lnTo>
                    <a:pt x="229" y="119"/>
                  </a:lnTo>
                  <a:lnTo>
                    <a:pt x="221" y="123"/>
                  </a:lnTo>
                  <a:lnTo>
                    <a:pt x="213" y="128"/>
                  </a:lnTo>
                  <a:lnTo>
                    <a:pt x="206" y="132"/>
                  </a:lnTo>
                  <a:lnTo>
                    <a:pt x="125" y="88"/>
                  </a:lnTo>
                  <a:lnTo>
                    <a:pt x="116" y="96"/>
                  </a:lnTo>
                  <a:lnTo>
                    <a:pt x="108" y="103"/>
                  </a:lnTo>
                  <a:lnTo>
                    <a:pt x="100" y="110"/>
                  </a:lnTo>
                  <a:lnTo>
                    <a:pt x="93" y="119"/>
                  </a:lnTo>
                  <a:lnTo>
                    <a:pt x="86" y="126"/>
                  </a:lnTo>
                  <a:lnTo>
                    <a:pt x="77" y="137"/>
                  </a:lnTo>
                  <a:lnTo>
                    <a:pt x="126" y="213"/>
                  </a:lnTo>
                  <a:lnTo>
                    <a:pt x="121" y="221"/>
                  </a:lnTo>
                  <a:lnTo>
                    <a:pt x="116" y="229"/>
                  </a:lnTo>
                  <a:lnTo>
                    <a:pt x="110" y="239"/>
                  </a:lnTo>
                  <a:lnTo>
                    <a:pt x="106" y="247"/>
                  </a:lnTo>
                  <a:lnTo>
                    <a:pt x="17" y="248"/>
                  </a:lnTo>
                  <a:lnTo>
                    <a:pt x="12" y="260"/>
                  </a:lnTo>
                  <a:lnTo>
                    <a:pt x="9" y="271"/>
                  </a:lnTo>
                  <a:lnTo>
                    <a:pt x="7" y="280"/>
                  </a:lnTo>
                  <a:lnTo>
                    <a:pt x="4" y="291"/>
                  </a:lnTo>
                  <a:lnTo>
                    <a:pt x="2" y="301"/>
                  </a:lnTo>
                  <a:lnTo>
                    <a:pt x="0" y="315"/>
                  </a:lnTo>
                  <a:lnTo>
                    <a:pt x="78" y="354"/>
                  </a:lnTo>
                  <a:lnTo>
                    <a:pt x="77" y="365"/>
                  </a:lnTo>
                  <a:lnTo>
                    <a:pt x="77" y="376"/>
                  </a:lnTo>
                  <a:lnTo>
                    <a:pt x="77" y="386"/>
                  </a:lnTo>
                  <a:lnTo>
                    <a:pt x="78" y="398"/>
                  </a:lnTo>
                  <a:lnTo>
                    <a:pt x="3" y="443"/>
                  </a:lnTo>
                  <a:lnTo>
                    <a:pt x="6" y="455"/>
                  </a:lnTo>
                  <a:lnTo>
                    <a:pt x="8" y="466"/>
                  </a:lnTo>
                  <a:lnTo>
                    <a:pt x="11" y="476"/>
                  </a:lnTo>
                  <a:lnTo>
                    <a:pt x="15" y="485"/>
                  </a:lnTo>
                  <a:lnTo>
                    <a:pt x="18" y="495"/>
                  </a:lnTo>
                  <a:lnTo>
                    <a:pt x="22" y="507"/>
                  </a:lnTo>
                  <a:lnTo>
                    <a:pt x="108" y="503"/>
                  </a:lnTo>
                  <a:lnTo>
                    <a:pt x="113" y="514"/>
                  </a:lnTo>
                  <a:lnTo>
                    <a:pt x="120" y="523"/>
                  </a:lnTo>
                  <a:lnTo>
                    <a:pt x="126" y="532"/>
                  </a:lnTo>
                  <a:lnTo>
                    <a:pt x="132" y="542"/>
                  </a:lnTo>
                  <a:lnTo>
                    <a:pt x="89" y="618"/>
                  </a:lnTo>
                  <a:lnTo>
                    <a:pt x="99" y="627"/>
                  </a:lnTo>
                  <a:lnTo>
                    <a:pt x="106" y="634"/>
                  </a:lnTo>
                  <a:lnTo>
                    <a:pt x="113" y="641"/>
                  </a:lnTo>
                  <a:lnTo>
                    <a:pt x="121" y="648"/>
                  </a:lnTo>
                  <a:lnTo>
                    <a:pt x="128" y="654"/>
                  </a:lnTo>
                  <a:lnTo>
                    <a:pt x="138" y="664"/>
                  </a:lnTo>
                  <a:lnTo>
                    <a:pt x="211" y="617"/>
                  </a:lnTo>
                  <a:lnTo>
                    <a:pt x="216" y="620"/>
                  </a:lnTo>
                  <a:lnTo>
                    <a:pt x="221" y="623"/>
                  </a:lnTo>
                  <a:lnTo>
                    <a:pt x="226" y="626"/>
                  </a:lnTo>
                  <a:lnTo>
                    <a:pt x="231" y="628"/>
                  </a:lnTo>
                  <a:lnTo>
                    <a:pt x="235" y="631"/>
                  </a:lnTo>
                  <a:lnTo>
                    <a:pt x="240" y="633"/>
                  </a:lnTo>
                  <a:lnTo>
                    <a:pt x="246" y="635"/>
                  </a:lnTo>
                  <a:lnTo>
                    <a:pt x="251" y="638"/>
                  </a:lnTo>
                  <a:lnTo>
                    <a:pt x="252" y="723"/>
                  </a:lnTo>
                  <a:lnTo>
                    <a:pt x="265" y="727"/>
                  </a:lnTo>
                  <a:lnTo>
                    <a:pt x="271" y="728"/>
                  </a:lnTo>
                  <a:lnTo>
                    <a:pt x="275" y="730"/>
                  </a:lnTo>
                  <a:lnTo>
                    <a:pt x="280" y="731"/>
                  </a:lnTo>
                  <a:lnTo>
                    <a:pt x="285" y="732"/>
                  </a:lnTo>
                  <a:lnTo>
                    <a:pt x="289" y="733"/>
                  </a:lnTo>
                  <a:lnTo>
                    <a:pt x="295" y="734"/>
                  </a:lnTo>
                  <a:lnTo>
                    <a:pt x="300" y="735"/>
                  </a:lnTo>
                  <a:lnTo>
                    <a:pt x="305" y="736"/>
                  </a:lnTo>
                  <a:lnTo>
                    <a:pt x="318" y="739"/>
                  </a:lnTo>
                  <a:lnTo>
                    <a:pt x="358" y="661"/>
                  </a:lnTo>
                  <a:lnTo>
                    <a:pt x="363" y="661"/>
                  </a:lnTo>
                  <a:lnTo>
                    <a:pt x="369" y="661"/>
                  </a:lnTo>
                  <a:lnTo>
                    <a:pt x="375" y="661"/>
                  </a:lnTo>
                  <a:lnTo>
                    <a:pt x="380" y="661"/>
                  </a:lnTo>
                  <a:lnTo>
                    <a:pt x="385" y="661"/>
                  </a:lnTo>
                  <a:lnTo>
                    <a:pt x="391" y="661"/>
                  </a:lnTo>
                  <a:lnTo>
                    <a:pt x="397" y="660"/>
                  </a:lnTo>
                  <a:lnTo>
                    <a:pt x="402" y="660"/>
                  </a:lnTo>
                  <a:lnTo>
                    <a:pt x="447" y="734"/>
                  </a:lnTo>
                  <a:lnTo>
                    <a:pt x="459" y="730"/>
                  </a:lnTo>
                  <a:lnTo>
                    <a:pt x="463" y="729"/>
                  </a:lnTo>
                  <a:lnTo>
                    <a:pt x="468" y="728"/>
                  </a:lnTo>
                  <a:lnTo>
                    <a:pt x="473" y="727"/>
                  </a:lnTo>
                  <a:lnTo>
                    <a:pt x="476" y="726"/>
                  </a:lnTo>
                  <a:lnTo>
                    <a:pt x="481" y="724"/>
                  </a:lnTo>
                  <a:lnTo>
                    <a:pt x="487" y="723"/>
                  </a:lnTo>
                  <a:lnTo>
                    <a:pt x="492" y="721"/>
                  </a:lnTo>
                  <a:lnTo>
                    <a:pt x="499" y="719"/>
                  </a:lnTo>
                  <a:lnTo>
                    <a:pt x="511" y="714"/>
                  </a:lnTo>
                  <a:lnTo>
                    <a:pt x="507" y="626"/>
                  </a:lnTo>
                  <a:lnTo>
                    <a:pt x="511" y="623"/>
                  </a:lnTo>
                  <a:lnTo>
                    <a:pt x="516" y="621"/>
                  </a:lnTo>
                  <a:lnTo>
                    <a:pt x="520" y="618"/>
                  </a:lnTo>
                  <a:lnTo>
                    <a:pt x="525" y="615"/>
                  </a:lnTo>
                  <a:lnTo>
                    <a:pt x="529" y="613"/>
                  </a:lnTo>
                  <a:lnTo>
                    <a:pt x="533" y="609"/>
                  </a:lnTo>
                  <a:lnTo>
                    <a:pt x="537" y="607"/>
                  </a:lnTo>
                  <a:lnTo>
                    <a:pt x="541" y="604"/>
                  </a:lnTo>
                  <a:lnTo>
                    <a:pt x="618" y="648"/>
                  </a:lnTo>
                  <a:lnTo>
                    <a:pt x="629" y="638"/>
                  </a:lnTo>
                  <a:lnTo>
                    <a:pt x="636" y="630"/>
                  </a:lnTo>
                  <a:lnTo>
                    <a:pt x="643" y="623"/>
                  </a:lnTo>
                  <a:lnTo>
                    <a:pt x="651" y="615"/>
                  </a:lnTo>
                  <a:lnTo>
                    <a:pt x="657" y="607"/>
                  </a:lnTo>
                  <a:lnTo>
                    <a:pt x="665" y="597"/>
                  </a:lnTo>
                  <a:lnTo>
                    <a:pt x="616" y="520"/>
                  </a:lnTo>
                  <a:lnTo>
                    <a:pt x="620" y="511"/>
                  </a:lnTo>
                  <a:lnTo>
                    <a:pt x="625" y="504"/>
                  </a:lnTo>
                  <a:lnTo>
                    <a:pt x="628" y="496"/>
                  </a:lnTo>
                  <a:lnTo>
                    <a:pt x="632" y="488"/>
                  </a:lnTo>
                  <a:lnTo>
                    <a:pt x="723" y="486"/>
                  </a:lnTo>
                  <a:lnTo>
                    <a:pt x="728" y="473"/>
                  </a:lnTo>
                  <a:lnTo>
                    <a:pt x="731" y="463"/>
                  </a:lnTo>
                  <a:lnTo>
                    <a:pt x="733" y="452"/>
                  </a:lnTo>
                  <a:lnTo>
                    <a:pt x="735" y="442"/>
                  </a:lnTo>
                  <a:lnTo>
                    <a:pt x="737" y="431"/>
                  </a:lnTo>
                  <a:lnTo>
                    <a:pt x="739" y="418"/>
                  </a:lnTo>
                  <a:lnTo>
                    <a:pt x="656" y="375"/>
                  </a:lnTo>
                  <a:lnTo>
                    <a:pt x="656" y="367"/>
                  </a:lnTo>
                  <a:lnTo>
                    <a:pt x="655" y="358"/>
                  </a:lnTo>
                  <a:lnTo>
                    <a:pt x="655" y="351"/>
                  </a:lnTo>
                  <a:lnTo>
                    <a:pt x="654" y="343"/>
                  </a:lnTo>
                  <a:close/>
                </a:path>
              </a:pathLst>
            </a:custGeom>
            <a:solidFill>
              <a:srgbClr val="FFB600"/>
            </a:solidFill>
            <a:ln w="9525">
              <a:solidFill>
                <a:srgbClr val="FFB6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000000"/>
                </a:solidFill>
                <a:effectLst/>
                <a:uLnTx/>
                <a:uFillTx/>
                <a:latin typeface="Georgia"/>
                <a:ea typeface="SimSun"/>
                <a:cs typeface="+mn-cs"/>
              </a:endParaRPr>
            </a:p>
          </p:txBody>
        </p:sp>
        <p:sp>
          <p:nvSpPr>
            <p:cNvPr id="27" name="Oval 49"/>
            <p:cNvSpPr>
              <a:spLocks noChangeAspect="1" noChangeArrowheads="1"/>
            </p:cNvSpPr>
            <p:nvPr/>
          </p:nvSpPr>
          <p:spPr bwMode="blackWhite">
            <a:xfrm>
              <a:off x="2526" y="2110"/>
              <a:ext cx="618" cy="618"/>
            </a:xfrm>
            <a:prstGeom prst="ellipse">
              <a:avLst/>
            </a:prstGeom>
            <a:solidFill>
              <a:srgbClr val="FFFFFF"/>
            </a:solidFill>
            <a:ln w="9525" algn="ctr">
              <a:solidFill>
                <a:srgbClr val="FFB600"/>
              </a:solidFill>
              <a:round/>
              <a:headEnd/>
              <a:tailEnd/>
            </a:ln>
          </p:spPr>
          <p:txBody>
            <a:bodyPr wrap="none" lIns="72434" tIns="0" rIns="73917" bIns="0" anchor="ctr"/>
            <a:lstStyle/>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Open </a:t>
              </a:r>
            </a:p>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Communication</a:t>
              </a:r>
            </a:p>
          </p:txBody>
        </p:sp>
      </p:grpSp>
      <p:grpSp>
        <p:nvGrpSpPr>
          <p:cNvPr id="28" name="Group 50"/>
          <p:cNvGrpSpPr>
            <a:grpSpLocks noChangeAspect="1"/>
          </p:cNvGrpSpPr>
          <p:nvPr/>
        </p:nvGrpSpPr>
        <p:grpSpPr bwMode="auto">
          <a:xfrm>
            <a:off x="2079964" y="3559363"/>
            <a:ext cx="1488839" cy="1488839"/>
            <a:chOff x="2341" y="1925"/>
            <a:chExt cx="987" cy="987"/>
          </a:xfrm>
        </p:grpSpPr>
        <p:sp>
          <p:nvSpPr>
            <p:cNvPr id="29" name="Freeform 51"/>
            <p:cNvSpPr>
              <a:spLocks noChangeAspect="1"/>
            </p:cNvSpPr>
            <p:nvPr/>
          </p:nvSpPr>
          <p:spPr bwMode="auto">
            <a:xfrm>
              <a:off x="2341" y="1925"/>
              <a:ext cx="987" cy="987"/>
            </a:xfrm>
            <a:custGeom>
              <a:avLst/>
              <a:gdLst>
                <a:gd name="T0" fmla="*/ 1744 w 739"/>
                <a:gd name="T1" fmla="*/ 669 h 739"/>
                <a:gd name="T2" fmla="*/ 1734 w 739"/>
                <a:gd name="T3" fmla="*/ 637 h 739"/>
                <a:gd name="T4" fmla="*/ 1723 w 739"/>
                <a:gd name="T5" fmla="*/ 597 h 739"/>
                <a:gd name="T6" fmla="*/ 1702 w 739"/>
                <a:gd name="T7" fmla="*/ 541 h 739"/>
                <a:gd name="T8" fmla="*/ 1457 w 739"/>
                <a:gd name="T9" fmla="*/ 521 h 739"/>
                <a:gd name="T10" fmla="*/ 1547 w 739"/>
                <a:gd name="T11" fmla="*/ 292 h 739"/>
                <a:gd name="T12" fmla="*/ 1508 w 739"/>
                <a:gd name="T13" fmla="*/ 254 h 739"/>
                <a:gd name="T14" fmla="*/ 1478 w 739"/>
                <a:gd name="T15" fmla="*/ 224 h 739"/>
                <a:gd name="T16" fmla="*/ 1450 w 739"/>
                <a:gd name="T17" fmla="*/ 198 h 739"/>
                <a:gd name="T18" fmla="*/ 1221 w 739"/>
                <a:gd name="T19" fmla="*/ 291 h 739"/>
                <a:gd name="T20" fmla="*/ 1171 w 739"/>
                <a:gd name="T21" fmla="*/ 267 h 739"/>
                <a:gd name="T22" fmla="*/ 1127 w 739"/>
                <a:gd name="T23" fmla="*/ 28 h 739"/>
                <a:gd name="T24" fmla="*/ 1089 w 739"/>
                <a:gd name="T25" fmla="*/ 16 h 739"/>
                <a:gd name="T26" fmla="*/ 1048 w 739"/>
                <a:gd name="T27" fmla="*/ 7 h 739"/>
                <a:gd name="T28" fmla="*/ 903 w 739"/>
                <a:gd name="T29" fmla="*/ 198 h 739"/>
                <a:gd name="T30" fmla="*/ 873 w 739"/>
                <a:gd name="T31" fmla="*/ 198 h 739"/>
                <a:gd name="T32" fmla="*/ 845 w 739"/>
                <a:gd name="T33" fmla="*/ 198 h 739"/>
                <a:gd name="T34" fmla="*/ 712 w 739"/>
                <a:gd name="T35" fmla="*/ 7 h 739"/>
                <a:gd name="T36" fmla="*/ 653 w 739"/>
                <a:gd name="T37" fmla="*/ 20 h 739"/>
                <a:gd name="T38" fmla="*/ 617 w 739"/>
                <a:gd name="T39" fmla="*/ 31 h 739"/>
                <a:gd name="T40" fmla="*/ 584 w 739"/>
                <a:gd name="T41" fmla="*/ 43 h 739"/>
                <a:gd name="T42" fmla="*/ 546 w 739"/>
                <a:gd name="T43" fmla="*/ 283 h 739"/>
                <a:gd name="T44" fmla="*/ 490 w 739"/>
                <a:gd name="T45" fmla="*/ 314 h 739"/>
                <a:gd name="T46" fmla="*/ 256 w 739"/>
                <a:gd name="T47" fmla="*/ 246 h 739"/>
                <a:gd name="T48" fmla="*/ 206 w 739"/>
                <a:gd name="T49" fmla="*/ 299 h 739"/>
                <a:gd name="T50" fmla="*/ 288 w 739"/>
                <a:gd name="T51" fmla="*/ 526 h 739"/>
                <a:gd name="T52" fmla="*/ 254 w 739"/>
                <a:gd name="T53" fmla="*/ 589 h 739"/>
                <a:gd name="T54" fmla="*/ 21 w 739"/>
                <a:gd name="T55" fmla="*/ 645 h 739"/>
                <a:gd name="T56" fmla="*/ 5 w 739"/>
                <a:gd name="T57" fmla="*/ 717 h 739"/>
                <a:gd name="T58" fmla="*/ 184 w 739"/>
                <a:gd name="T59" fmla="*/ 868 h 739"/>
                <a:gd name="T60" fmla="*/ 186 w 739"/>
                <a:gd name="T61" fmla="*/ 950 h 739"/>
                <a:gd name="T62" fmla="*/ 20 w 739"/>
                <a:gd name="T63" fmla="*/ 1110 h 739"/>
                <a:gd name="T64" fmla="*/ 43 w 739"/>
                <a:gd name="T65" fmla="*/ 1179 h 739"/>
                <a:gd name="T66" fmla="*/ 270 w 739"/>
                <a:gd name="T67" fmla="*/ 1223 h 739"/>
                <a:gd name="T68" fmla="*/ 314 w 739"/>
                <a:gd name="T69" fmla="*/ 1292 h 739"/>
                <a:gd name="T70" fmla="*/ 254 w 739"/>
                <a:gd name="T71" fmla="*/ 1511 h 739"/>
                <a:gd name="T72" fmla="*/ 305 w 739"/>
                <a:gd name="T73" fmla="*/ 1557 h 739"/>
                <a:gd name="T74" fmla="*/ 514 w 739"/>
                <a:gd name="T75" fmla="*/ 1477 h 739"/>
                <a:gd name="T76" fmla="*/ 552 w 739"/>
                <a:gd name="T77" fmla="*/ 1497 h 739"/>
                <a:gd name="T78" fmla="*/ 586 w 739"/>
                <a:gd name="T79" fmla="*/ 1513 h 739"/>
                <a:gd name="T80" fmla="*/ 632 w 739"/>
                <a:gd name="T81" fmla="*/ 1732 h 739"/>
                <a:gd name="T82" fmla="*/ 668 w 739"/>
                <a:gd name="T83" fmla="*/ 1742 h 739"/>
                <a:gd name="T84" fmla="*/ 703 w 739"/>
                <a:gd name="T85" fmla="*/ 1748 h 739"/>
                <a:gd name="T86" fmla="*/ 759 w 739"/>
                <a:gd name="T87" fmla="*/ 1760 h 739"/>
                <a:gd name="T88" fmla="*/ 879 w 739"/>
                <a:gd name="T89" fmla="*/ 1575 h 739"/>
                <a:gd name="T90" fmla="*/ 916 w 739"/>
                <a:gd name="T91" fmla="*/ 1575 h 739"/>
                <a:gd name="T92" fmla="*/ 958 w 739"/>
                <a:gd name="T93" fmla="*/ 1572 h 739"/>
                <a:gd name="T94" fmla="*/ 1102 w 739"/>
                <a:gd name="T95" fmla="*/ 1738 h 739"/>
                <a:gd name="T96" fmla="*/ 1134 w 739"/>
                <a:gd name="T97" fmla="*/ 1731 h 739"/>
                <a:gd name="T98" fmla="*/ 1171 w 739"/>
                <a:gd name="T99" fmla="*/ 1718 h 739"/>
                <a:gd name="T100" fmla="*/ 1207 w 739"/>
                <a:gd name="T101" fmla="*/ 1492 h 739"/>
                <a:gd name="T102" fmla="*/ 1239 w 739"/>
                <a:gd name="T103" fmla="*/ 1472 h 739"/>
                <a:gd name="T104" fmla="*/ 1270 w 739"/>
                <a:gd name="T105" fmla="*/ 1450 h 739"/>
                <a:gd name="T106" fmla="*/ 1472 w 739"/>
                <a:gd name="T107" fmla="*/ 1543 h 739"/>
                <a:gd name="T108" fmla="*/ 1532 w 739"/>
                <a:gd name="T109" fmla="*/ 1484 h 739"/>
                <a:gd name="T110" fmla="*/ 1584 w 739"/>
                <a:gd name="T111" fmla="*/ 1421 h 739"/>
                <a:gd name="T112" fmla="*/ 1489 w 739"/>
                <a:gd name="T113" fmla="*/ 1201 h 739"/>
                <a:gd name="T114" fmla="*/ 1723 w 739"/>
                <a:gd name="T115" fmla="*/ 1158 h 739"/>
                <a:gd name="T116" fmla="*/ 1747 w 739"/>
                <a:gd name="T117" fmla="*/ 1078 h 739"/>
                <a:gd name="T118" fmla="*/ 1760 w 739"/>
                <a:gd name="T119" fmla="*/ 995 h 739"/>
                <a:gd name="T120" fmla="*/ 1561 w 739"/>
                <a:gd name="T121" fmla="*/ 852 h 73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39"/>
                <a:gd name="T184" fmla="*/ 0 h 739"/>
                <a:gd name="T185" fmla="*/ 739 w 739"/>
                <a:gd name="T186" fmla="*/ 739 h 73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39" h="739">
                  <a:moveTo>
                    <a:pt x="654" y="343"/>
                  </a:moveTo>
                  <a:lnTo>
                    <a:pt x="735" y="295"/>
                  </a:lnTo>
                  <a:lnTo>
                    <a:pt x="732" y="281"/>
                  </a:lnTo>
                  <a:lnTo>
                    <a:pt x="731" y="276"/>
                  </a:lnTo>
                  <a:lnTo>
                    <a:pt x="730" y="272"/>
                  </a:lnTo>
                  <a:lnTo>
                    <a:pt x="728" y="267"/>
                  </a:lnTo>
                  <a:lnTo>
                    <a:pt x="727" y="263"/>
                  </a:lnTo>
                  <a:lnTo>
                    <a:pt x="724" y="257"/>
                  </a:lnTo>
                  <a:lnTo>
                    <a:pt x="723" y="251"/>
                  </a:lnTo>
                  <a:lnTo>
                    <a:pt x="721" y="246"/>
                  </a:lnTo>
                  <a:lnTo>
                    <a:pt x="719" y="240"/>
                  </a:lnTo>
                  <a:lnTo>
                    <a:pt x="714" y="227"/>
                  </a:lnTo>
                  <a:lnTo>
                    <a:pt x="619" y="231"/>
                  </a:lnTo>
                  <a:lnTo>
                    <a:pt x="615" y="225"/>
                  </a:lnTo>
                  <a:lnTo>
                    <a:pt x="612" y="219"/>
                  </a:lnTo>
                  <a:lnTo>
                    <a:pt x="608" y="213"/>
                  </a:lnTo>
                  <a:lnTo>
                    <a:pt x="604" y="206"/>
                  </a:lnTo>
                  <a:lnTo>
                    <a:pt x="649" y="123"/>
                  </a:lnTo>
                  <a:lnTo>
                    <a:pt x="640" y="114"/>
                  </a:lnTo>
                  <a:lnTo>
                    <a:pt x="637" y="109"/>
                  </a:lnTo>
                  <a:lnTo>
                    <a:pt x="633" y="106"/>
                  </a:lnTo>
                  <a:lnTo>
                    <a:pt x="629" y="102"/>
                  </a:lnTo>
                  <a:lnTo>
                    <a:pt x="625" y="98"/>
                  </a:lnTo>
                  <a:lnTo>
                    <a:pt x="621" y="94"/>
                  </a:lnTo>
                  <a:lnTo>
                    <a:pt x="617" y="91"/>
                  </a:lnTo>
                  <a:lnTo>
                    <a:pt x="613" y="87"/>
                  </a:lnTo>
                  <a:lnTo>
                    <a:pt x="609" y="83"/>
                  </a:lnTo>
                  <a:lnTo>
                    <a:pt x="598" y="75"/>
                  </a:lnTo>
                  <a:lnTo>
                    <a:pt x="518" y="126"/>
                  </a:lnTo>
                  <a:lnTo>
                    <a:pt x="512" y="122"/>
                  </a:lnTo>
                  <a:lnTo>
                    <a:pt x="506" y="119"/>
                  </a:lnTo>
                  <a:lnTo>
                    <a:pt x="499" y="115"/>
                  </a:lnTo>
                  <a:lnTo>
                    <a:pt x="492" y="112"/>
                  </a:lnTo>
                  <a:lnTo>
                    <a:pt x="490" y="17"/>
                  </a:lnTo>
                  <a:lnTo>
                    <a:pt x="478" y="13"/>
                  </a:lnTo>
                  <a:lnTo>
                    <a:pt x="473" y="12"/>
                  </a:lnTo>
                  <a:lnTo>
                    <a:pt x="467" y="9"/>
                  </a:lnTo>
                  <a:lnTo>
                    <a:pt x="462" y="8"/>
                  </a:lnTo>
                  <a:lnTo>
                    <a:pt x="457" y="7"/>
                  </a:lnTo>
                  <a:lnTo>
                    <a:pt x="452" y="5"/>
                  </a:lnTo>
                  <a:lnTo>
                    <a:pt x="445" y="4"/>
                  </a:lnTo>
                  <a:lnTo>
                    <a:pt x="440" y="3"/>
                  </a:lnTo>
                  <a:lnTo>
                    <a:pt x="435" y="2"/>
                  </a:lnTo>
                  <a:lnTo>
                    <a:pt x="422" y="0"/>
                  </a:lnTo>
                  <a:lnTo>
                    <a:pt x="379" y="83"/>
                  </a:lnTo>
                  <a:lnTo>
                    <a:pt x="375" y="83"/>
                  </a:lnTo>
                  <a:lnTo>
                    <a:pt x="371" y="83"/>
                  </a:lnTo>
                  <a:lnTo>
                    <a:pt x="367" y="83"/>
                  </a:lnTo>
                  <a:lnTo>
                    <a:pt x="363" y="83"/>
                  </a:lnTo>
                  <a:lnTo>
                    <a:pt x="359" y="83"/>
                  </a:lnTo>
                  <a:lnTo>
                    <a:pt x="355" y="83"/>
                  </a:lnTo>
                  <a:lnTo>
                    <a:pt x="351" y="84"/>
                  </a:lnTo>
                  <a:lnTo>
                    <a:pt x="347" y="84"/>
                  </a:lnTo>
                  <a:lnTo>
                    <a:pt x="299" y="3"/>
                  </a:lnTo>
                  <a:lnTo>
                    <a:pt x="285" y="6"/>
                  </a:lnTo>
                  <a:lnTo>
                    <a:pt x="280" y="7"/>
                  </a:lnTo>
                  <a:lnTo>
                    <a:pt x="274" y="8"/>
                  </a:lnTo>
                  <a:lnTo>
                    <a:pt x="269" y="9"/>
                  </a:lnTo>
                  <a:lnTo>
                    <a:pt x="264" y="12"/>
                  </a:lnTo>
                  <a:lnTo>
                    <a:pt x="259" y="13"/>
                  </a:lnTo>
                  <a:lnTo>
                    <a:pt x="254" y="15"/>
                  </a:lnTo>
                  <a:lnTo>
                    <a:pt x="250" y="16"/>
                  </a:lnTo>
                  <a:lnTo>
                    <a:pt x="245" y="18"/>
                  </a:lnTo>
                  <a:lnTo>
                    <a:pt x="232" y="22"/>
                  </a:lnTo>
                  <a:lnTo>
                    <a:pt x="236" y="115"/>
                  </a:lnTo>
                  <a:lnTo>
                    <a:pt x="229" y="119"/>
                  </a:lnTo>
                  <a:lnTo>
                    <a:pt x="221" y="123"/>
                  </a:lnTo>
                  <a:lnTo>
                    <a:pt x="213" y="128"/>
                  </a:lnTo>
                  <a:lnTo>
                    <a:pt x="206" y="132"/>
                  </a:lnTo>
                  <a:lnTo>
                    <a:pt x="125" y="88"/>
                  </a:lnTo>
                  <a:lnTo>
                    <a:pt x="116" y="96"/>
                  </a:lnTo>
                  <a:lnTo>
                    <a:pt x="108" y="103"/>
                  </a:lnTo>
                  <a:lnTo>
                    <a:pt x="100" y="110"/>
                  </a:lnTo>
                  <a:lnTo>
                    <a:pt x="93" y="119"/>
                  </a:lnTo>
                  <a:lnTo>
                    <a:pt x="86" y="126"/>
                  </a:lnTo>
                  <a:lnTo>
                    <a:pt x="77" y="137"/>
                  </a:lnTo>
                  <a:lnTo>
                    <a:pt x="126" y="213"/>
                  </a:lnTo>
                  <a:lnTo>
                    <a:pt x="121" y="221"/>
                  </a:lnTo>
                  <a:lnTo>
                    <a:pt x="116" y="229"/>
                  </a:lnTo>
                  <a:lnTo>
                    <a:pt x="110" y="239"/>
                  </a:lnTo>
                  <a:lnTo>
                    <a:pt x="106" y="247"/>
                  </a:lnTo>
                  <a:lnTo>
                    <a:pt x="17" y="248"/>
                  </a:lnTo>
                  <a:lnTo>
                    <a:pt x="12" y="260"/>
                  </a:lnTo>
                  <a:lnTo>
                    <a:pt x="9" y="271"/>
                  </a:lnTo>
                  <a:lnTo>
                    <a:pt x="7" y="280"/>
                  </a:lnTo>
                  <a:lnTo>
                    <a:pt x="4" y="291"/>
                  </a:lnTo>
                  <a:lnTo>
                    <a:pt x="2" y="301"/>
                  </a:lnTo>
                  <a:lnTo>
                    <a:pt x="0" y="315"/>
                  </a:lnTo>
                  <a:lnTo>
                    <a:pt x="78" y="354"/>
                  </a:lnTo>
                  <a:lnTo>
                    <a:pt x="77" y="365"/>
                  </a:lnTo>
                  <a:lnTo>
                    <a:pt x="77" y="376"/>
                  </a:lnTo>
                  <a:lnTo>
                    <a:pt x="77" y="386"/>
                  </a:lnTo>
                  <a:lnTo>
                    <a:pt x="78" y="398"/>
                  </a:lnTo>
                  <a:lnTo>
                    <a:pt x="3" y="443"/>
                  </a:lnTo>
                  <a:lnTo>
                    <a:pt x="6" y="455"/>
                  </a:lnTo>
                  <a:lnTo>
                    <a:pt x="8" y="466"/>
                  </a:lnTo>
                  <a:lnTo>
                    <a:pt x="11" y="476"/>
                  </a:lnTo>
                  <a:lnTo>
                    <a:pt x="15" y="485"/>
                  </a:lnTo>
                  <a:lnTo>
                    <a:pt x="18" y="495"/>
                  </a:lnTo>
                  <a:lnTo>
                    <a:pt x="22" y="507"/>
                  </a:lnTo>
                  <a:lnTo>
                    <a:pt x="108" y="503"/>
                  </a:lnTo>
                  <a:lnTo>
                    <a:pt x="113" y="514"/>
                  </a:lnTo>
                  <a:lnTo>
                    <a:pt x="120" y="523"/>
                  </a:lnTo>
                  <a:lnTo>
                    <a:pt x="126" y="532"/>
                  </a:lnTo>
                  <a:lnTo>
                    <a:pt x="132" y="542"/>
                  </a:lnTo>
                  <a:lnTo>
                    <a:pt x="89" y="618"/>
                  </a:lnTo>
                  <a:lnTo>
                    <a:pt x="99" y="627"/>
                  </a:lnTo>
                  <a:lnTo>
                    <a:pt x="106" y="634"/>
                  </a:lnTo>
                  <a:lnTo>
                    <a:pt x="113" y="641"/>
                  </a:lnTo>
                  <a:lnTo>
                    <a:pt x="121" y="648"/>
                  </a:lnTo>
                  <a:lnTo>
                    <a:pt x="128" y="654"/>
                  </a:lnTo>
                  <a:lnTo>
                    <a:pt x="138" y="664"/>
                  </a:lnTo>
                  <a:lnTo>
                    <a:pt x="211" y="617"/>
                  </a:lnTo>
                  <a:lnTo>
                    <a:pt x="216" y="620"/>
                  </a:lnTo>
                  <a:lnTo>
                    <a:pt x="221" y="623"/>
                  </a:lnTo>
                  <a:lnTo>
                    <a:pt x="226" y="626"/>
                  </a:lnTo>
                  <a:lnTo>
                    <a:pt x="231" y="628"/>
                  </a:lnTo>
                  <a:lnTo>
                    <a:pt x="235" y="631"/>
                  </a:lnTo>
                  <a:lnTo>
                    <a:pt x="240" y="633"/>
                  </a:lnTo>
                  <a:lnTo>
                    <a:pt x="246" y="635"/>
                  </a:lnTo>
                  <a:lnTo>
                    <a:pt x="251" y="638"/>
                  </a:lnTo>
                  <a:lnTo>
                    <a:pt x="252" y="723"/>
                  </a:lnTo>
                  <a:lnTo>
                    <a:pt x="265" y="727"/>
                  </a:lnTo>
                  <a:lnTo>
                    <a:pt x="271" y="728"/>
                  </a:lnTo>
                  <a:lnTo>
                    <a:pt x="275" y="730"/>
                  </a:lnTo>
                  <a:lnTo>
                    <a:pt x="280" y="731"/>
                  </a:lnTo>
                  <a:lnTo>
                    <a:pt x="285" y="732"/>
                  </a:lnTo>
                  <a:lnTo>
                    <a:pt x="289" y="733"/>
                  </a:lnTo>
                  <a:lnTo>
                    <a:pt x="295" y="734"/>
                  </a:lnTo>
                  <a:lnTo>
                    <a:pt x="300" y="735"/>
                  </a:lnTo>
                  <a:lnTo>
                    <a:pt x="305" y="736"/>
                  </a:lnTo>
                  <a:lnTo>
                    <a:pt x="318" y="739"/>
                  </a:lnTo>
                  <a:lnTo>
                    <a:pt x="358" y="661"/>
                  </a:lnTo>
                  <a:lnTo>
                    <a:pt x="363" y="661"/>
                  </a:lnTo>
                  <a:lnTo>
                    <a:pt x="369" y="661"/>
                  </a:lnTo>
                  <a:lnTo>
                    <a:pt x="375" y="661"/>
                  </a:lnTo>
                  <a:lnTo>
                    <a:pt x="380" y="661"/>
                  </a:lnTo>
                  <a:lnTo>
                    <a:pt x="385" y="661"/>
                  </a:lnTo>
                  <a:lnTo>
                    <a:pt x="391" y="661"/>
                  </a:lnTo>
                  <a:lnTo>
                    <a:pt x="397" y="660"/>
                  </a:lnTo>
                  <a:lnTo>
                    <a:pt x="402" y="660"/>
                  </a:lnTo>
                  <a:lnTo>
                    <a:pt x="447" y="734"/>
                  </a:lnTo>
                  <a:lnTo>
                    <a:pt x="459" y="730"/>
                  </a:lnTo>
                  <a:lnTo>
                    <a:pt x="463" y="729"/>
                  </a:lnTo>
                  <a:lnTo>
                    <a:pt x="468" y="728"/>
                  </a:lnTo>
                  <a:lnTo>
                    <a:pt x="473" y="727"/>
                  </a:lnTo>
                  <a:lnTo>
                    <a:pt x="476" y="726"/>
                  </a:lnTo>
                  <a:lnTo>
                    <a:pt x="481" y="724"/>
                  </a:lnTo>
                  <a:lnTo>
                    <a:pt x="487" y="723"/>
                  </a:lnTo>
                  <a:lnTo>
                    <a:pt x="492" y="721"/>
                  </a:lnTo>
                  <a:lnTo>
                    <a:pt x="499" y="719"/>
                  </a:lnTo>
                  <a:lnTo>
                    <a:pt x="511" y="714"/>
                  </a:lnTo>
                  <a:lnTo>
                    <a:pt x="507" y="626"/>
                  </a:lnTo>
                  <a:lnTo>
                    <a:pt x="511" y="623"/>
                  </a:lnTo>
                  <a:lnTo>
                    <a:pt x="516" y="621"/>
                  </a:lnTo>
                  <a:lnTo>
                    <a:pt x="520" y="618"/>
                  </a:lnTo>
                  <a:lnTo>
                    <a:pt x="525" y="615"/>
                  </a:lnTo>
                  <a:lnTo>
                    <a:pt x="529" y="613"/>
                  </a:lnTo>
                  <a:lnTo>
                    <a:pt x="533" y="609"/>
                  </a:lnTo>
                  <a:lnTo>
                    <a:pt x="537" y="607"/>
                  </a:lnTo>
                  <a:lnTo>
                    <a:pt x="541" y="604"/>
                  </a:lnTo>
                  <a:lnTo>
                    <a:pt x="618" y="648"/>
                  </a:lnTo>
                  <a:lnTo>
                    <a:pt x="629" y="638"/>
                  </a:lnTo>
                  <a:lnTo>
                    <a:pt x="636" y="630"/>
                  </a:lnTo>
                  <a:lnTo>
                    <a:pt x="643" y="623"/>
                  </a:lnTo>
                  <a:lnTo>
                    <a:pt x="651" y="615"/>
                  </a:lnTo>
                  <a:lnTo>
                    <a:pt x="657" y="607"/>
                  </a:lnTo>
                  <a:lnTo>
                    <a:pt x="665" y="597"/>
                  </a:lnTo>
                  <a:lnTo>
                    <a:pt x="616" y="520"/>
                  </a:lnTo>
                  <a:lnTo>
                    <a:pt x="620" y="511"/>
                  </a:lnTo>
                  <a:lnTo>
                    <a:pt x="625" y="504"/>
                  </a:lnTo>
                  <a:lnTo>
                    <a:pt x="628" y="496"/>
                  </a:lnTo>
                  <a:lnTo>
                    <a:pt x="632" y="488"/>
                  </a:lnTo>
                  <a:lnTo>
                    <a:pt x="723" y="486"/>
                  </a:lnTo>
                  <a:lnTo>
                    <a:pt x="728" y="473"/>
                  </a:lnTo>
                  <a:lnTo>
                    <a:pt x="731" y="463"/>
                  </a:lnTo>
                  <a:lnTo>
                    <a:pt x="733" y="452"/>
                  </a:lnTo>
                  <a:lnTo>
                    <a:pt x="735" y="442"/>
                  </a:lnTo>
                  <a:lnTo>
                    <a:pt x="737" y="431"/>
                  </a:lnTo>
                  <a:lnTo>
                    <a:pt x="739" y="418"/>
                  </a:lnTo>
                  <a:lnTo>
                    <a:pt x="656" y="375"/>
                  </a:lnTo>
                  <a:lnTo>
                    <a:pt x="656" y="367"/>
                  </a:lnTo>
                  <a:lnTo>
                    <a:pt x="655" y="358"/>
                  </a:lnTo>
                  <a:lnTo>
                    <a:pt x="655" y="351"/>
                  </a:lnTo>
                  <a:lnTo>
                    <a:pt x="654" y="343"/>
                  </a:lnTo>
                  <a:close/>
                </a:path>
              </a:pathLst>
            </a:custGeom>
            <a:solidFill>
              <a:srgbClr val="DC6900"/>
            </a:solidFill>
            <a:ln w="9525">
              <a:solidFill>
                <a:srgbClr val="DC69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000000"/>
                </a:solidFill>
                <a:effectLst/>
                <a:uLnTx/>
                <a:uFillTx/>
                <a:latin typeface="Georgia"/>
                <a:ea typeface="SimSun"/>
                <a:cs typeface="+mn-cs"/>
              </a:endParaRPr>
            </a:p>
          </p:txBody>
        </p:sp>
        <p:sp>
          <p:nvSpPr>
            <p:cNvPr id="30" name="Oval 52"/>
            <p:cNvSpPr>
              <a:spLocks noChangeAspect="1" noChangeArrowheads="1"/>
            </p:cNvSpPr>
            <p:nvPr/>
          </p:nvSpPr>
          <p:spPr bwMode="blackWhite">
            <a:xfrm>
              <a:off x="2526" y="2110"/>
              <a:ext cx="618" cy="618"/>
            </a:xfrm>
            <a:prstGeom prst="ellipse">
              <a:avLst/>
            </a:prstGeom>
            <a:solidFill>
              <a:srgbClr val="FFFFFF"/>
            </a:solidFill>
            <a:ln w="9525" algn="ctr">
              <a:solidFill>
                <a:srgbClr val="DC6900"/>
              </a:solidFill>
              <a:round/>
              <a:headEnd/>
              <a:tailEnd/>
            </a:ln>
          </p:spPr>
          <p:txBody>
            <a:bodyPr wrap="none" lIns="72434" tIns="0" rIns="73917" bIns="0" anchor="ctr"/>
            <a:lstStyle/>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Clear Strategy </a:t>
              </a:r>
            </a:p>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and Priorities</a:t>
              </a:r>
            </a:p>
          </p:txBody>
        </p:sp>
      </p:grpSp>
      <p:grpSp>
        <p:nvGrpSpPr>
          <p:cNvPr id="31" name="Group 35"/>
          <p:cNvGrpSpPr>
            <a:grpSpLocks noChangeAspect="1"/>
          </p:cNvGrpSpPr>
          <p:nvPr/>
        </p:nvGrpSpPr>
        <p:grpSpPr bwMode="auto">
          <a:xfrm>
            <a:off x="5299253" y="1319290"/>
            <a:ext cx="1488839" cy="1488839"/>
            <a:chOff x="2341" y="1925"/>
            <a:chExt cx="987" cy="987"/>
          </a:xfrm>
        </p:grpSpPr>
        <p:sp>
          <p:nvSpPr>
            <p:cNvPr id="32" name="Freeform 36"/>
            <p:cNvSpPr>
              <a:spLocks noChangeAspect="1"/>
            </p:cNvSpPr>
            <p:nvPr/>
          </p:nvSpPr>
          <p:spPr bwMode="auto">
            <a:xfrm>
              <a:off x="2341" y="1925"/>
              <a:ext cx="987" cy="987"/>
            </a:xfrm>
            <a:custGeom>
              <a:avLst/>
              <a:gdLst>
                <a:gd name="T0" fmla="*/ 1744 w 739"/>
                <a:gd name="T1" fmla="*/ 669 h 739"/>
                <a:gd name="T2" fmla="*/ 1734 w 739"/>
                <a:gd name="T3" fmla="*/ 637 h 739"/>
                <a:gd name="T4" fmla="*/ 1723 w 739"/>
                <a:gd name="T5" fmla="*/ 597 h 739"/>
                <a:gd name="T6" fmla="*/ 1702 w 739"/>
                <a:gd name="T7" fmla="*/ 541 h 739"/>
                <a:gd name="T8" fmla="*/ 1457 w 739"/>
                <a:gd name="T9" fmla="*/ 521 h 739"/>
                <a:gd name="T10" fmla="*/ 1547 w 739"/>
                <a:gd name="T11" fmla="*/ 292 h 739"/>
                <a:gd name="T12" fmla="*/ 1508 w 739"/>
                <a:gd name="T13" fmla="*/ 254 h 739"/>
                <a:gd name="T14" fmla="*/ 1478 w 739"/>
                <a:gd name="T15" fmla="*/ 224 h 739"/>
                <a:gd name="T16" fmla="*/ 1450 w 739"/>
                <a:gd name="T17" fmla="*/ 198 h 739"/>
                <a:gd name="T18" fmla="*/ 1221 w 739"/>
                <a:gd name="T19" fmla="*/ 291 h 739"/>
                <a:gd name="T20" fmla="*/ 1171 w 739"/>
                <a:gd name="T21" fmla="*/ 267 h 739"/>
                <a:gd name="T22" fmla="*/ 1127 w 739"/>
                <a:gd name="T23" fmla="*/ 28 h 739"/>
                <a:gd name="T24" fmla="*/ 1089 w 739"/>
                <a:gd name="T25" fmla="*/ 16 h 739"/>
                <a:gd name="T26" fmla="*/ 1048 w 739"/>
                <a:gd name="T27" fmla="*/ 7 h 739"/>
                <a:gd name="T28" fmla="*/ 903 w 739"/>
                <a:gd name="T29" fmla="*/ 198 h 739"/>
                <a:gd name="T30" fmla="*/ 873 w 739"/>
                <a:gd name="T31" fmla="*/ 198 h 739"/>
                <a:gd name="T32" fmla="*/ 845 w 739"/>
                <a:gd name="T33" fmla="*/ 198 h 739"/>
                <a:gd name="T34" fmla="*/ 712 w 739"/>
                <a:gd name="T35" fmla="*/ 7 h 739"/>
                <a:gd name="T36" fmla="*/ 653 w 739"/>
                <a:gd name="T37" fmla="*/ 20 h 739"/>
                <a:gd name="T38" fmla="*/ 617 w 739"/>
                <a:gd name="T39" fmla="*/ 31 h 739"/>
                <a:gd name="T40" fmla="*/ 584 w 739"/>
                <a:gd name="T41" fmla="*/ 43 h 739"/>
                <a:gd name="T42" fmla="*/ 546 w 739"/>
                <a:gd name="T43" fmla="*/ 283 h 739"/>
                <a:gd name="T44" fmla="*/ 490 w 739"/>
                <a:gd name="T45" fmla="*/ 314 h 739"/>
                <a:gd name="T46" fmla="*/ 256 w 739"/>
                <a:gd name="T47" fmla="*/ 246 h 739"/>
                <a:gd name="T48" fmla="*/ 206 w 739"/>
                <a:gd name="T49" fmla="*/ 299 h 739"/>
                <a:gd name="T50" fmla="*/ 288 w 739"/>
                <a:gd name="T51" fmla="*/ 526 h 739"/>
                <a:gd name="T52" fmla="*/ 254 w 739"/>
                <a:gd name="T53" fmla="*/ 589 h 739"/>
                <a:gd name="T54" fmla="*/ 21 w 739"/>
                <a:gd name="T55" fmla="*/ 645 h 739"/>
                <a:gd name="T56" fmla="*/ 5 w 739"/>
                <a:gd name="T57" fmla="*/ 717 h 739"/>
                <a:gd name="T58" fmla="*/ 184 w 739"/>
                <a:gd name="T59" fmla="*/ 868 h 739"/>
                <a:gd name="T60" fmla="*/ 186 w 739"/>
                <a:gd name="T61" fmla="*/ 950 h 739"/>
                <a:gd name="T62" fmla="*/ 20 w 739"/>
                <a:gd name="T63" fmla="*/ 1110 h 739"/>
                <a:gd name="T64" fmla="*/ 43 w 739"/>
                <a:gd name="T65" fmla="*/ 1179 h 739"/>
                <a:gd name="T66" fmla="*/ 270 w 739"/>
                <a:gd name="T67" fmla="*/ 1223 h 739"/>
                <a:gd name="T68" fmla="*/ 314 w 739"/>
                <a:gd name="T69" fmla="*/ 1292 h 739"/>
                <a:gd name="T70" fmla="*/ 254 w 739"/>
                <a:gd name="T71" fmla="*/ 1511 h 739"/>
                <a:gd name="T72" fmla="*/ 305 w 739"/>
                <a:gd name="T73" fmla="*/ 1557 h 739"/>
                <a:gd name="T74" fmla="*/ 514 w 739"/>
                <a:gd name="T75" fmla="*/ 1477 h 739"/>
                <a:gd name="T76" fmla="*/ 552 w 739"/>
                <a:gd name="T77" fmla="*/ 1497 h 739"/>
                <a:gd name="T78" fmla="*/ 586 w 739"/>
                <a:gd name="T79" fmla="*/ 1513 h 739"/>
                <a:gd name="T80" fmla="*/ 632 w 739"/>
                <a:gd name="T81" fmla="*/ 1732 h 739"/>
                <a:gd name="T82" fmla="*/ 668 w 739"/>
                <a:gd name="T83" fmla="*/ 1742 h 739"/>
                <a:gd name="T84" fmla="*/ 703 w 739"/>
                <a:gd name="T85" fmla="*/ 1748 h 739"/>
                <a:gd name="T86" fmla="*/ 759 w 739"/>
                <a:gd name="T87" fmla="*/ 1760 h 739"/>
                <a:gd name="T88" fmla="*/ 879 w 739"/>
                <a:gd name="T89" fmla="*/ 1575 h 739"/>
                <a:gd name="T90" fmla="*/ 916 w 739"/>
                <a:gd name="T91" fmla="*/ 1575 h 739"/>
                <a:gd name="T92" fmla="*/ 958 w 739"/>
                <a:gd name="T93" fmla="*/ 1572 h 739"/>
                <a:gd name="T94" fmla="*/ 1102 w 739"/>
                <a:gd name="T95" fmla="*/ 1738 h 739"/>
                <a:gd name="T96" fmla="*/ 1134 w 739"/>
                <a:gd name="T97" fmla="*/ 1731 h 739"/>
                <a:gd name="T98" fmla="*/ 1171 w 739"/>
                <a:gd name="T99" fmla="*/ 1718 h 739"/>
                <a:gd name="T100" fmla="*/ 1207 w 739"/>
                <a:gd name="T101" fmla="*/ 1492 h 739"/>
                <a:gd name="T102" fmla="*/ 1239 w 739"/>
                <a:gd name="T103" fmla="*/ 1472 h 739"/>
                <a:gd name="T104" fmla="*/ 1270 w 739"/>
                <a:gd name="T105" fmla="*/ 1450 h 739"/>
                <a:gd name="T106" fmla="*/ 1472 w 739"/>
                <a:gd name="T107" fmla="*/ 1543 h 739"/>
                <a:gd name="T108" fmla="*/ 1532 w 739"/>
                <a:gd name="T109" fmla="*/ 1484 h 739"/>
                <a:gd name="T110" fmla="*/ 1584 w 739"/>
                <a:gd name="T111" fmla="*/ 1421 h 739"/>
                <a:gd name="T112" fmla="*/ 1489 w 739"/>
                <a:gd name="T113" fmla="*/ 1201 h 739"/>
                <a:gd name="T114" fmla="*/ 1723 w 739"/>
                <a:gd name="T115" fmla="*/ 1158 h 739"/>
                <a:gd name="T116" fmla="*/ 1747 w 739"/>
                <a:gd name="T117" fmla="*/ 1078 h 739"/>
                <a:gd name="T118" fmla="*/ 1760 w 739"/>
                <a:gd name="T119" fmla="*/ 995 h 739"/>
                <a:gd name="T120" fmla="*/ 1561 w 739"/>
                <a:gd name="T121" fmla="*/ 852 h 73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39"/>
                <a:gd name="T184" fmla="*/ 0 h 739"/>
                <a:gd name="T185" fmla="*/ 739 w 739"/>
                <a:gd name="T186" fmla="*/ 739 h 73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39" h="739">
                  <a:moveTo>
                    <a:pt x="654" y="343"/>
                  </a:moveTo>
                  <a:lnTo>
                    <a:pt x="735" y="295"/>
                  </a:lnTo>
                  <a:lnTo>
                    <a:pt x="732" y="281"/>
                  </a:lnTo>
                  <a:lnTo>
                    <a:pt x="731" y="276"/>
                  </a:lnTo>
                  <a:lnTo>
                    <a:pt x="730" y="272"/>
                  </a:lnTo>
                  <a:lnTo>
                    <a:pt x="728" y="267"/>
                  </a:lnTo>
                  <a:lnTo>
                    <a:pt x="727" y="263"/>
                  </a:lnTo>
                  <a:lnTo>
                    <a:pt x="724" y="257"/>
                  </a:lnTo>
                  <a:lnTo>
                    <a:pt x="723" y="251"/>
                  </a:lnTo>
                  <a:lnTo>
                    <a:pt x="721" y="246"/>
                  </a:lnTo>
                  <a:lnTo>
                    <a:pt x="719" y="240"/>
                  </a:lnTo>
                  <a:lnTo>
                    <a:pt x="714" y="227"/>
                  </a:lnTo>
                  <a:lnTo>
                    <a:pt x="619" y="231"/>
                  </a:lnTo>
                  <a:lnTo>
                    <a:pt x="615" y="225"/>
                  </a:lnTo>
                  <a:lnTo>
                    <a:pt x="612" y="219"/>
                  </a:lnTo>
                  <a:lnTo>
                    <a:pt x="608" y="213"/>
                  </a:lnTo>
                  <a:lnTo>
                    <a:pt x="604" y="206"/>
                  </a:lnTo>
                  <a:lnTo>
                    <a:pt x="649" y="123"/>
                  </a:lnTo>
                  <a:lnTo>
                    <a:pt x="640" y="114"/>
                  </a:lnTo>
                  <a:lnTo>
                    <a:pt x="637" y="109"/>
                  </a:lnTo>
                  <a:lnTo>
                    <a:pt x="633" y="106"/>
                  </a:lnTo>
                  <a:lnTo>
                    <a:pt x="629" y="102"/>
                  </a:lnTo>
                  <a:lnTo>
                    <a:pt x="625" y="98"/>
                  </a:lnTo>
                  <a:lnTo>
                    <a:pt x="621" y="94"/>
                  </a:lnTo>
                  <a:lnTo>
                    <a:pt x="617" y="91"/>
                  </a:lnTo>
                  <a:lnTo>
                    <a:pt x="613" y="87"/>
                  </a:lnTo>
                  <a:lnTo>
                    <a:pt x="609" y="83"/>
                  </a:lnTo>
                  <a:lnTo>
                    <a:pt x="598" y="75"/>
                  </a:lnTo>
                  <a:lnTo>
                    <a:pt x="518" y="126"/>
                  </a:lnTo>
                  <a:lnTo>
                    <a:pt x="512" y="122"/>
                  </a:lnTo>
                  <a:lnTo>
                    <a:pt x="506" y="119"/>
                  </a:lnTo>
                  <a:lnTo>
                    <a:pt x="499" y="115"/>
                  </a:lnTo>
                  <a:lnTo>
                    <a:pt x="492" y="112"/>
                  </a:lnTo>
                  <a:lnTo>
                    <a:pt x="490" y="17"/>
                  </a:lnTo>
                  <a:lnTo>
                    <a:pt x="478" y="13"/>
                  </a:lnTo>
                  <a:lnTo>
                    <a:pt x="473" y="12"/>
                  </a:lnTo>
                  <a:lnTo>
                    <a:pt x="467" y="9"/>
                  </a:lnTo>
                  <a:lnTo>
                    <a:pt x="462" y="8"/>
                  </a:lnTo>
                  <a:lnTo>
                    <a:pt x="457" y="7"/>
                  </a:lnTo>
                  <a:lnTo>
                    <a:pt x="452" y="5"/>
                  </a:lnTo>
                  <a:lnTo>
                    <a:pt x="445" y="4"/>
                  </a:lnTo>
                  <a:lnTo>
                    <a:pt x="440" y="3"/>
                  </a:lnTo>
                  <a:lnTo>
                    <a:pt x="435" y="2"/>
                  </a:lnTo>
                  <a:lnTo>
                    <a:pt x="422" y="0"/>
                  </a:lnTo>
                  <a:lnTo>
                    <a:pt x="379" y="83"/>
                  </a:lnTo>
                  <a:lnTo>
                    <a:pt x="375" y="83"/>
                  </a:lnTo>
                  <a:lnTo>
                    <a:pt x="371" y="83"/>
                  </a:lnTo>
                  <a:lnTo>
                    <a:pt x="367" y="83"/>
                  </a:lnTo>
                  <a:lnTo>
                    <a:pt x="363" y="83"/>
                  </a:lnTo>
                  <a:lnTo>
                    <a:pt x="359" y="83"/>
                  </a:lnTo>
                  <a:lnTo>
                    <a:pt x="355" y="83"/>
                  </a:lnTo>
                  <a:lnTo>
                    <a:pt x="351" y="84"/>
                  </a:lnTo>
                  <a:lnTo>
                    <a:pt x="347" y="84"/>
                  </a:lnTo>
                  <a:lnTo>
                    <a:pt x="299" y="3"/>
                  </a:lnTo>
                  <a:lnTo>
                    <a:pt x="285" y="6"/>
                  </a:lnTo>
                  <a:lnTo>
                    <a:pt x="280" y="7"/>
                  </a:lnTo>
                  <a:lnTo>
                    <a:pt x="274" y="8"/>
                  </a:lnTo>
                  <a:lnTo>
                    <a:pt x="269" y="9"/>
                  </a:lnTo>
                  <a:lnTo>
                    <a:pt x="264" y="12"/>
                  </a:lnTo>
                  <a:lnTo>
                    <a:pt x="259" y="13"/>
                  </a:lnTo>
                  <a:lnTo>
                    <a:pt x="254" y="15"/>
                  </a:lnTo>
                  <a:lnTo>
                    <a:pt x="250" y="16"/>
                  </a:lnTo>
                  <a:lnTo>
                    <a:pt x="245" y="18"/>
                  </a:lnTo>
                  <a:lnTo>
                    <a:pt x="232" y="22"/>
                  </a:lnTo>
                  <a:lnTo>
                    <a:pt x="236" y="115"/>
                  </a:lnTo>
                  <a:lnTo>
                    <a:pt x="229" y="119"/>
                  </a:lnTo>
                  <a:lnTo>
                    <a:pt x="221" y="123"/>
                  </a:lnTo>
                  <a:lnTo>
                    <a:pt x="213" y="128"/>
                  </a:lnTo>
                  <a:lnTo>
                    <a:pt x="206" y="132"/>
                  </a:lnTo>
                  <a:lnTo>
                    <a:pt x="125" y="88"/>
                  </a:lnTo>
                  <a:lnTo>
                    <a:pt x="116" y="96"/>
                  </a:lnTo>
                  <a:lnTo>
                    <a:pt x="108" y="103"/>
                  </a:lnTo>
                  <a:lnTo>
                    <a:pt x="100" y="110"/>
                  </a:lnTo>
                  <a:lnTo>
                    <a:pt x="93" y="119"/>
                  </a:lnTo>
                  <a:lnTo>
                    <a:pt x="86" y="126"/>
                  </a:lnTo>
                  <a:lnTo>
                    <a:pt x="77" y="137"/>
                  </a:lnTo>
                  <a:lnTo>
                    <a:pt x="126" y="213"/>
                  </a:lnTo>
                  <a:lnTo>
                    <a:pt x="121" y="221"/>
                  </a:lnTo>
                  <a:lnTo>
                    <a:pt x="116" y="229"/>
                  </a:lnTo>
                  <a:lnTo>
                    <a:pt x="110" y="239"/>
                  </a:lnTo>
                  <a:lnTo>
                    <a:pt x="106" y="247"/>
                  </a:lnTo>
                  <a:lnTo>
                    <a:pt x="17" y="248"/>
                  </a:lnTo>
                  <a:lnTo>
                    <a:pt x="12" y="260"/>
                  </a:lnTo>
                  <a:lnTo>
                    <a:pt x="9" y="271"/>
                  </a:lnTo>
                  <a:lnTo>
                    <a:pt x="7" y="280"/>
                  </a:lnTo>
                  <a:lnTo>
                    <a:pt x="4" y="291"/>
                  </a:lnTo>
                  <a:lnTo>
                    <a:pt x="2" y="301"/>
                  </a:lnTo>
                  <a:lnTo>
                    <a:pt x="0" y="315"/>
                  </a:lnTo>
                  <a:lnTo>
                    <a:pt x="78" y="354"/>
                  </a:lnTo>
                  <a:lnTo>
                    <a:pt x="77" y="365"/>
                  </a:lnTo>
                  <a:lnTo>
                    <a:pt x="77" y="376"/>
                  </a:lnTo>
                  <a:lnTo>
                    <a:pt x="77" y="386"/>
                  </a:lnTo>
                  <a:lnTo>
                    <a:pt x="78" y="398"/>
                  </a:lnTo>
                  <a:lnTo>
                    <a:pt x="3" y="443"/>
                  </a:lnTo>
                  <a:lnTo>
                    <a:pt x="6" y="455"/>
                  </a:lnTo>
                  <a:lnTo>
                    <a:pt x="8" y="466"/>
                  </a:lnTo>
                  <a:lnTo>
                    <a:pt x="11" y="476"/>
                  </a:lnTo>
                  <a:lnTo>
                    <a:pt x="15" y="485"/>
                  </a:lnTo>
                  <a:lnTo>
                    <a:pt x="18" y="495"/>
                  </a:lnTo>
                  <a:lnTo>
                    <a:pt x="22" y="507"/>
                  </a:lnTo>
                  <a:lnTo>
                    <a:pt x="108" y="503"/>
                  </a:lnTo>
                  <a:lnTo>
                    <a:pt x="113" y="514"/>
                  </a:lnTo>
                  <a:lnTo>
                    <a:pt x="120" y="523"/>
                  </a:lnTo>
                  <a:lnTo>
                    <a:pt x="126" y="532"/>
                  </a:lnTo>
                  <a:lnTo>
                    <a:pt x="132" y="542"/>
                  </a:lnTo>
                  <a:lnTo>
                    <a:pt x="89" y="618"/>
                  </a:lnTo>
                  <a:lnTo>
                    <a:pt x="99" y="627"/>
                  </a:lnTo>
                  <a:lnTo>
                    <a:pt x="106" y="634"/>
                  </a:lnTo>
                  <a:lnTo>
                    <a:pt x="113" y="641"/>
                  </a:lnTo>
                  <a:lnTo>
                    <a:pt x="121" y="648"/>
                  </a:lnTo>
                  <a:lnTo>
                    <a:pt x="128" y="654"/>
                  </a:lnTo>
                  <a:lnTo>
                    <a:pt x="138" y="664"/>
                  </a:lnTo>
                  <a:lnTo>
                    <a:pt x="211" y="617"/>
                  </a:lnTo>
                  <a:lnTo>
                    <a:pt x="216" y="620"/>
                  </a:lnTo>
                  <a:lnTo>
                    <a:pt x="221" y="623"/>
                  </a:lnTo>
                  <a:lnTo>
                    <a:pt x="226" y="626"/>
                  </a:lnTo>
                  <a:lnTo>
                    <a:pt x="231" y="628"/>
                  </a:lnTo>
                  <a:lnTo>
                    <a:pt x="235" y="631"/>
                  </a:lnTo>
                  <a:lnTo>
                    <a:pt x="240" y="633"/>
                  </a:lnTo>
                  <a:lnTo>
                    <a:pt x="246" y="635"/>
                  </a:lnTo>
                  <a:lnTo>
                    <a:pt x="251" y="638"/>
                  </a:lnTo>
                  <a:lnTo>
                    <a:pt x="252" y="723"/>
                  </a:lnTo>
                  <a:lnTo>
                    <a:pt x="265" y="727"/>
                  </a:lnTo>
                  <a:lnTo>
                    <a:pt x="271" y="728"/>
                  </a:lnTo>
                  <a:lnTo>
                    <a:pt x="275" y="730"/>
                  </a:lnTo>
                  <a:lnTo>
                    <a:pt x="280" y="731"/>
                  </a:lnTo>
                  <a:lnTo>
                    <a:pt x="285" y="732"/>
                  </a:lnTo>
                  <a:lnTo>
                    <a:pt x="289" y="733"/>
                  </a:lnTo>
                  <a:lnTo>
                    <a:pt x="295" y="734"/>
                  </a:lnTo>
                  <a:lnTo>
                    <a:pt x="300" y="735"/>
                  </a:lnTo>
                  <a:lnTo>
                    <a:pt x="305" y="736"/>
                  </a:lnTo>
                  <a:lnTo>
                    <a:pt x="318" y="739"/>
                  </a:lnTo>
                  <a:lnTo>
                    <a:pt x="358" y="661"/>
                  </a:lnTo>
                  <a:lnTo>
                    <a:pt x="363" y="661"/>
                  </a:lnTo>
                  <a:lnTo>
                    <a:pt x="369" y="661"/>
                  </a:lnTo>
                  <a:lnTo>
                    <a:pt x="375" y="661"/>
                  </a:lnTo>
                  <a:lnTo>
                    <a:pt x="380" y="661"/>
                  </a:lnTo>
                  <a:lnTo>
                    <a:pt x="385" y="661"/>
                  </a:lnTo>
                  <a:lnTo>
                    <a:pt x="391" y="661"/>
                  </a:lnTo>
                  <a:lnTo>
                    <a:pt x="397" y="660"/>
                  </a:lnTo>
                  <a:lnTo>
                    <a:pt x="402" y="660"/>
                  </a:lnTo>
                  <a:lnTo>
                    <a:pt x="447" y="734"/>
                  </a:lnTo>
                  <a:lnTo>
                    <a:pt x="459" y="730"/>
                  </a:lnTo>
                  <a:lnTo>
                    <a:pt x="463" y="729"/>
                  </a:lnTo>
                  <a:lnTo>
                    <a:pt x="468" y="728"/>
                  </a:lnTo>
                  <a:lnTo>
                    <a:pt x="473" y="727"/>
                  </a:lnTo>
                  <a:lnTo>
                    <a:pt x="476" y="726"/>
                  </a:lnTo>
                  <a:lnTo>
                    <a:pt x="481" y="724"/>
                  </a:lnTo>
                  <a:lnTo>
                    <a:pt x="487" y="723"/>
                  </a:lnTo>
                  <a:lnTo>
                    <a:pt x="492" y="721"/>
                  </a:lnTo>
                  <a:lnTo>
                    <a:pt x="499" y="719"/>
                  </a:lnTo>
                  <a:lnTo>
                    <a:pt x="511" y="714"/>
                  </a:lnTo>
                  <a:lnTo>
                    <a:pt x="507" y="626"/>
                  </a:lnTo>
                  <a:lnTo>
                    <a:pt x="511" y="623"/>
                  </a:lnTo>
                  <a:lnTo>
                    <a:pt x="516" y="621"/>
                  </a:lnTo>
                  <a:lnTo>
                    <a:pt x="520" y="618"/>
                  </a:lnTo>
                  <a:lnTo>
                    <a:pt x="525" y="615"/>
                  </a:lnTo>
                  <a:lnTo>
                    <a:pt x="529" y="613"/>
                  </a:lnTo>
                  <a:lnTo>
                    <a:pt x="533" y="609"/>
                  </a:lnTo>
                  <a:lnTo>
                    <a:pt x="537" y="607"/>
                  </a:lnTo>
                  <a:lnTo>
                    <a:pt x="541" y="604"/>
                  </a:lnTo>
                  <a:lnTo>
                    <a:pt x="618" y="648"/>
                  </a:lnTo>
                  <a:lnTo>
                    <a:pt x="629" y="638"/>
                  </a:lnTo>
                  <a:lnTo>
                    <a:pt x="636" y="630"/>
                  </a:lnTo>
                  <a:lnTo>
                    <a:pt x="643" y="623"/>
                  </a:lnTo>
                  <a:lnTo>
                    <a:pt x="651" y="615"/>
                  </a:lnTo>
                  <a:lnTo>
                    <a:pt x="657" y="607"/>
                  </a:lnTo>
                  <a:lnTo>
                    <a:pt x="665" y="597"/>
                  </a:lnTo>
                  <a:lnTo>
                    <a:pt x="616" y="520"/>
                  </a:lnTo>
                  <a:lnTo>
                    <a:pt x="620" y="511"/>
                  </a:lnTo>
                  <a:lnTo>
                    <a:pt x="625" y="504"/>
                  </a:lnTo>
                  <a:lnTo>
                    <a:pt x="628" y="496"/>
                  </a:lnTo>
                  <a:lnTo>
                    <a:pt x="632" y="488"/>
                  </a:lnTo>
                  <a:lnTo>
                    <a:pt x="723" y="486"/>
                  </a:lnTo>
                  <a:lnTo>
                    <a:pt x="728" y="473"/>
                  </a:lnTo>
                  <a:lnTo>
                    <a:pt x="731" y="463"/>
                  </a:lnTo>
                  <a:lnTo>
                    <a:pt x="733" y="452"/>
                  </a:lnTo>
                  <a:lnTo>
                    <a:pt x="735" y="442"/>
                  </a:lnTo>
                  <a:lnTo>
                    <a:pt x="737" y="431"/>
                  </a:lnTo>
                  <a:lnTo>
                    <a:pt x="739" y="418"/>
                  </a:lnTo>
                  <a:lnTo>
                    <a:pt x="656" y="375"/>
                  </a:lnTo>
                  <a:lnTo>
                    <a:pt x="656" y="367"/>
                  </a:lnTo>
                  <a:lnTo>
                    <a:pt x="655" y="358"/>
                  </a:lnTo>
                  <a:lnTo>
                    <a:pt x="655" y="351"/>
                  </a:lnTo>
                  <a:lnTo>
                    <a:pt x="654" y="343"/>
                  </a:lnTo>
                  <a:close/>
                </a:path>
              </a:pathLst>
            </a:custGeom>
            <a:solidFill>
              <a:srgbClr val="FFB600"/>
            </a:solidFill>
            <a:ln w="9525">
              <a:solidFill>
                <a:srgbClr val="FFB6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000000"/>
                </a:solidFill>
                <a:effectLst/>
                <a:uLnTx/>
                <a:uFillTx/>
                <a:latin typeface="Georgia"/>
                <a:ea typeface="SimSun"/>
                <a:cs typeface="+mn-cs"/>
              </a:endParaRPr>
            </a:p>
          </p:txBody>
        </p:sp>
        <p:sp>
          <p:nvSpPr>
            <p:cNvPr id="33" name="Oval 37"/>
            <p:cNvSpPr>
              <a:spLocks noChangeAspect="1" noChangeArrowheads="1"/>
            </p:cNvSpPr>
            <p:nvPr/>
          </p:nvSpPr>
          <p:spPr bwMode="blackWhite">
            <a:xfrm>
              <a:off x="2526" y="2110"/>
              <a:ext cx="618" cy="618"/>
            </a:xfrm>
            <a:prstGeom prst="ellipse">
              <a:avLst/>
            </a:prstGeom>
            <a:solidFill>
              <a:srgbClr val="FFFFFF"/>
            </a:solidFill>
            <a:ln w="9525" algn="ctr">
              <a:solidFill>
                <a:srgbClr val="FFB600"/>
              </a:solidFill>
              <a:round/>
              <a:headEnd/>
              <a:tailEnd/>
            </a:ln>
          </p:spPr>
          <p:txBody>
            <a:bodyPr wrap="none" lIns="72434" tIns="0" rIns="73917" bIns="0" anchor="ctr"/>
            <a:lstStyle/>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Continual </a:t>
              </a:r>
            </a:p>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Reassessment </a:t>
              </a:r>
            </a:p>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and </a:t>
              </a:r>
            </a:p>
            <a:p>
              <a:pPr marL="0" marR="0" lvl="0" indent="0" algn="ctr" defTabSz="1042988" rtl="0" eaLnBrk="1" fontAlgn="auto" latinLnBrk="0" hangingPunct="1">
                <a:lnSpc>
                  <a:spcPct val="100000"/>
                </a:lnSpc>
                <a:spcBef>
                  <a:spcPts val="0"/>
                </a:spcBef>
                <a:spcAft>
                  <a:spcPts val="0"/>
                </a:spcAft>
                <a:buClrTx/>
                <a:buSzPct val="90000"/>
                <a:buFontTx/>
                <a:buNone/>
                <a:tabLst/>
                <a:defRPr/>
              </a:pPr>
              <a:r>
                <a:rPr kumimoji="0" lang="en-GB" sz="1000" b="0" i="0" u="none" strike="noStrike" kern="0" cap="none" spc="0" normalizeH="0" baseline="0" noProof="0" dirty="0" smtClean="0">
                  <a:ln>
                    <a:noFill/>
                  </a:ln>
                  <a:solidFill>
                    <a:srgbClr val="000000"/>
                  </a:solidFill>
                  <a:effectLst/>
                  <a:uLnTx/>
                  <a:uFillTx/>
                  <a:latin typeface="Georgia"/>
                  <a:ea typeface="SimSun"/>
                  <a:cs typeface="Arial" charset="0"/>
                </a:rPr>
                <a:t>Refinement</a:t>
              </a:r>
            </a:p>
          </p:txBody>
        </p:sp>
      </p:grpSp>
      <p:sp>
        <p:nvSpPr>
          <p:cNvPr id="34" name="Slide Number Placeholder 1"/>
          <p:cNvSpPr txBox="1">
            <a:spLocks/>
          </p:cNvSpPr>
          <p:nvPr/>
        </p:nvSpPr>
        <p:spPr>
          <a:xfrm>
            <a:off x="9448800" y="6477000"/>
            <a:ext cx="2036064" cy="1524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7870704B-CE94-48CC-AF30-84932A1262A7}" type="slidenum">
              <a:rPr lang="en-GB" sz="750" smtClean="0">
                <a:solidFill>
                  <a:srgbClr val="000000"/>
                </a:solidFill>
                <a:latin typeface="Arial" pitchFamily="34" charset="0"/>
                <a:ea typeface="SimSun"/>
                <a:cs typeface="Arial" pitchFamily="34" charset="0"/>
              </a:rPr>
              <a:pPr algn="r">
                <a:defRPr/>
              </a:pPr>
              <a:t>23</a:t>
            </a:fld>
            <a:endParaRPr lang="en-GB" sz="750" dirty="0">
              <a:solidFill>
                <a:srgbClr val="000000"/>
              </a:solidFill>
              <a:latin typeface="Arial" pitchFamily="34" charset="0"/>
              <a:ea typeface="SimSun"/>
              <a:cs typeface="Arial" pitchFamily="34" charset="0"/>
            </a:endParaRPr>
          </a:p>
        </p:txBody>
      </p:sp>
      <p:sp>
        <p:nvSpPr>
          <p:cNvPr id="35" name="Rectangle 34"/>
          <p:cNvSpPr/>
          <p:nvPr/>
        </p:nvSpPr>
        <p:spPr>
          <a:xfrm>
            <a:off x="431273" y="1258769"/>
            <a:ext cx="1194558" cy="276999"/>
          </a:xfrm>
          <a:prstGeom prst="rect">
            <a:avLst/>
          </a:prstGeom>
        </p:spPr>
        <p:txBody>
          <a:bodyPr wrap="none">
            <a:spAutoFit/>
          </a:bodyPr>
          <a:lstStyle/>
          <a:p>
            <a:r>
              <a:rPr lang="en-US" sz="1200" dirty="0">
                <a:latin typeface="+mj-lt"/>
              </a:rPr>
              <a:t>(Amladi, 2017)</a:t>
            </a:r>
          </a:p>
        </p:txBody>
      </p:sp>
    </p:spTree>
    <p:extLst>
      <p:ext uri="{BB962C8B-B14F-4D97-AF65-F5344CB8AC3E}">
        <p14:creationId xmlns:p14="http://schemas.microsoft.com/office/powerpoint/2010/main" val="9478247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a:spLocks noGrp="1"/>
          </p:cNvSpPr>
          <p:nvPr>
            <p:ph type="title" idx="4294967295"/>
          </p:nvPr>
        </p:nvSpPr>
        <p:spPr>
          <a:xfrm>
            <a:off x="338138" y="323850"/>
            <a:ext cx="8805862" cy="307975"/>
          </a:xfrm>
        </p:spPr>
        <p:txBody>
          <a:bodyPr anchor="t">
            <a:noAutofit/>
          </a:bodyPr>
          <a:lstStyle/>
          <a:p>
            <a:r>
              <a:rPr lang="en-US" sz="1600" b="1" dirty="0" smtClean="0"/>
              <a:t>4.2 How to Enable </a:t>
            </a:r>
            <a:r>
              <a:rPr lang="en-US" sz="1600" b="1" dirty="0"/>
              <a:t>HR Digital </a:t>
            </a:r>
            <a:r>
              <a:rPr lang="en-US" sz="1600" b="1" dirty="0" smtClean="0"/>
              <a:t>Transformation</a:t>
            </a:r>
            <a:r>
              <a:rPr lang="en-US" sz="1600" b="1" dirty="0" smtClean="0"/>
              <a:t/>
            </a:r>
            <a:br>
              <a:rPr lang="en-US" sz="1600" b="1" dirty="0" smtClean="0"/>
            </a:br>
            <a:endParaRPr lang="en-US" sz="1600" b="1" dirty="0"/>
          </a:p>
        </p:txBody>
      </p:sp>
      <p:sp>
        <p:nvSpPr>
          <p:cNvPr id="5" name="Rectangle 4"/>
          <p:cNvSpPr/>
          <p:nvPr/>
        </p:nvSpPr>
        <p:spPr>
          <a:xfrm>
            <a:off x="405626" y="842631"/>
            <a:ext cx="6424152" cy="276999"/>
          </a:xfrm>
          <a:prstGeom prst="rect">
            <a:avLst/>
          </a:prstGeom>
        </p:spPr>
        <p:txBody>
          <a:bodyPr wrap="square">
            <a:spAutoFit/>
          </a:bodyPr>
          <a:lstStyle/>
          <a:p>
            <a:pPr defTabSz="914378">
              <a:defRPr/>
            </a:pPr>
            <a:r>
              <a:rPr lang="en-US" sz="1200" b="1" i="1" dirty="0">
                <a:solidFill>
                  <a:srgbClr val="D31145"/>
                </a:solidFill>
                <a:latin typeface="Georgia"/>
              </a:rPr>
              <a:t>Steps to implement and develop and strategy for digital transformation</a:t>
            </a:r>
            <a:endParaRPr lang="en-US" sz="1200" i="1" dirty="0">
              <a:solidFill>
                <a:srgbClr val="D31145"/>
              </a:solidFill>
              <a:latin typeface="Georgia"/>
            </a:endParaRPr>
          </a:p>
        </p:txBody>
      </p:sp>
      <p:graphicFrame>
        <p:nvGraphicFramePr>
          <p:cNvPr id="12" name="Diagram 11"/>
          <p:cNvGraphicFramePr/>
          <p:nvPr>
            <p:extLst>
              <p:ext uri="{D42A27DB-BD31-4B8C-83A1-F6EECF244321}">
                <p14:modId xmlns:p14="http://schemas.microsoft.com/office/powerpoint/2010/main" val="2462000237"/>
              </p:ext>
            </p:extLst>
          </p:nvPr>
        </p:nvGraphicFramePr>
        <p:xfrm>
          <a:off x="1047374" y="1143804"/>
          <a:ext cx="7387389" cy="38204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Slide Number Placeholder 2"/>
          <p:cNvSpPr>
            <a:spLocks noGrp="1"/>
          </p:cNvSpPr>
          <p:nvPr>
            <p:ph type="sldNum" sz="quarter" idx="12"/>
          </p:nvPr>
        </p:nvSpPr>
        <p:spPr>
          <a:xfrm>
            <a:off x="6700838" y="4785396"/>
            <a:ext cx="2133600" cy="92333"/>
          </a:xfrm>
        </p:spPr>
        <p:txBody>
          <a:bodyPr/>
          <a:lstStyle/>
          <a:p>
            <a:r>
              <a:rPr lang="en-US" dirty="0" smtClean="0"/>
              <a:t>22</a:t>
            </a:r>
          </a:p>
        </p:txBody>
      </p:sp>
    </p:spTree>
    <p:extLst>
      <p:ext uri="{BB962C8B-B14F-4D97-AF65-F5344CB8AC3E}">
        <p14:creationId xmlns:p14="http://schemas.microsoft.com/office/powerpoint/2010/main" val="16393996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34804" y="169744"/>
            <a:ext cx="8502015" cy="307777"/>
          </a:xfrm>
        </p:spPr>
        <p:txBody>
          <a:bodyPr>
            <a:normAutofit/>
          </a:bodyPr>
          <a:lstStyle/>
          <a:p>
            <a:r>
              <a:rPr lang="en-US" sz="1600" b="1" dirty="0"/>
              <a:t>4.3 Conclusion</a:t>
            </a:r>
          </a:p>
        </p:txBody>
      </p:sp>
      <p:sp>
        <p:nvSpPr>
          <p:cNvPr id="4" name="Slide Number Placeholder 3"/>
          <p:cNvSpPr>
            <a:spLocks noGrp="1"/>
          </p:cNvSpPr>
          <p:nvPr>
            <p:ph type="sldNum" sz="quarter" idx="12"/>
          </p:nvPr>
        </p:nvSpPr>
        <p:spPr>
          <a:xfrm>
            <a:off x="7488222" y="4869180"/>
            <a:ext cx="1323594" cy="102870"/>
          </a:xfrm>
        </p:spPr>
        <p:txBody>
          <a:bodyPr/>
          <a:lstStyle/>
          <a:p>
            <a:fld id="{F06B2653-D1AD-46BA-BB88-3123B5BA212E}" type="slidenum">
              <a:rPr lang="en-US" smtClean="0"/>
              <a:pPr/>
              <a:t>25</a:t>
            </a:fld>
            <a:endParaRPr lang="en-US" dirty="0"/>
          </a:p>
        </p:txBody>
      </p:sp>
      <p:sp>
        <p:nvSpPr>
          <p:cNvPr id="5" name="TextBox 4"/>
          <p:cNvSpPr txBox="1"/>
          <p:nvPr/>
        </p:nvSpPr>
        <p:spPr>
          <a:xfrm>
            <a:off x="4872117" y="1271288"/>
            <a:ext cx="3964701" cy="2385268"/>
          </a:xfrm>
          <a:prstGeom prst="rect">
            <a:avLst/>
          </a:prstGeom>
          <a:noFill/>
        </p:spPr>
        <p:txBody>
          <a:bodyPr wrap="square" rtlCol="0">
            <a:spAutoFit/>
          </a:bodyPr>
          <a:lstStyle/>
          <a:p>
            <a:pPr marL="171450" indent="-171450" defTabSz="914378">
              <a:spcAft>
                <a:spcPts val="600"/>
              </a:spcAft>
              <a:buFont typeface="Arial" panose="020B0604020202020204" pitchFamily="34" charset="0"/>
              <a:buChar char="•"/>
              <a:tabLst>
                <a:tab pos="1797005" algn="l"/>
              </a:tabLst>
              <a:defRPr/>
            </a:pPr>
            <a:r>
              <a:rPr lang="en-US" sz="1200" kern="0" dirty="0">
                <a:latin typeface="+mj-lt"/>
              </a:rPr>
              <a:t>The new applications for AI-based HR have the potential to increase employee productivity and help HR practitioners become experienced consultants to enhance employee performance. AI-enabled HR systems have the ability to analyze, forecast, diagnose and render assets more efficient and </a:t>
            </a:r>
            <a:r>
              <a:rPr lang="en-US" sz="1200" kern="0" dirty="0" smtClean="0">
                <a:latin typeface="+mj-lt"/>
              </a:rPr>
              <a:t>effective. </a:t>
            </a:r>
            <a:r>
              <a:rPr lang="en-US" sz="1200" kern="0" dirty="0">
                <a:latin typeface="+mj-lt"/>
              </a:rPr>
              <a:t>(Bajer, 2017)</a:t>
            </a:r>
            <a:endParaRPr lang="en-US" sz="1200" kern="0" dirty="0" smtClean="0">
              <a:latin typeface="+mj-lt"/>
            </a:endParaRPr>
          </a:p>
          <a:p>
            <a:pPr marL="171450" indent="-171450" defTabSz="914378">
              <a:spcAft>
                <a:spcPts val="600"/>
              </a:spcAft>
              <a:buFont typeface="Arial" panose="020B0604020202020204" pitchFamily="34" charset="0"/>
              <a:buChar char="•"/>
              <a:tabLst>
                <a:tab pos="1797005" algn="l"/>
              </a:tabLst>
              <a:defRPr/>
            </a:pPr>
            <a:r>
              <a:rPr lang="en-US" sz="1200" kern="0" dirty="0">
                <a:latin typeface="+mj-lt"/>
              </a:rPr>
              <a:t>Determine what you want to see and how it can blend into your corporate culture before a plan is implemented. </a:t>
            </a:r>
            <a:r>
              <a:rPr lang="en-US" sz="1200" kern="0">
                <a:latin typeface="+mj-lt"/>
              </a:rPr>
              <a:t>Employees will be influenced by the AI feature in many respects, so reflecting on employee expectations and potential outcomes is critical.</a:t>
            </a:r>
            <a:endParaRPr lang="en-US" sz="1200" kern="0" dirty="0">
              <a:latin typeface="+mj-lt"/>
            </a:endParaRPr>
          </a:p>
        </p:txBody>
      </p:sp>
      <p:pic>
        <p:nvPicPr>
          <p:cNvPr id="12290" name="Picture 2" descr="Image result for AI conclu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71288"/>
            <a:ext cx="4734824" cy="2686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7025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09563" y="1261282"/>
            <a:ext cx="3070451" cy="492443"/>
          </a:xfrm>
        </p:spPr>
        <p:txBody>
          <a:bodyPr>
            <a:noAutofit/>
          </a:bodyPr>
          <a:lstStyle/>
          <a:p>
            <a:pPr>
              <a:lnSpc>
                <a:spcPts val="3840"/>
              </a:lnSpc>
              <a:spcAft>
                <a:spcPts val="0"/>
              </a:spcAft>
            </a:pPr>
            <a:r>
              <a:rPr lang="en-GB" sz="2800" i="1" dirty="0" smtClean="0"/>
              <a:t>References</a:t>
            </a:r>
            <a:endParaRPr lang="en-GB" sz="2800" i="1" dirty="0"/>
          </a:p>
        </p:txBody>
      </p:sp>
      <p:sp>
        <p:nvSpPr>
          <p:cNvPr id="5" name="Title 4"/>
          <p:cNvSpPr>
            <a:spLocks noGrp="1"/>
          </p:cNvSpPr>
          <p:nvPr>
            <p:ph type="title"/>
          </p:nvPr>
        </p:nvSpPr>
        <p:spPr/>
        <p:txBody>
          <a:bodyPr/>
          <a:lstStyle/>
          <a:p>
            <a:r>
              <a:rPr lang="en-GB" dirty="0" smtClean="0"/>
              <a:t>05</a:t>
            </a:r>
            <a:endParaRPr lang="en-GB" noProof="0" dirty="0"/>
          </a:p>
        </p:txBody>
      </p:sp>
      <p:sp>
        <p:nvSpPr>
          <p:cNvPr id="9" name="Slide Number Placeholder 3"/>
          <p:cNvSpPr>
            <a:spLocks noGrp="1"/>
          </p:cNvSpPr>
          <p:nvPr>
            <p:ph type="sldNum" sz="quarter" idx="12"/>
          </p:nvPr>
        </p:nvSpPr>
        <p:spPr>
          <a:xfrm>
            <a:off x="7488222" y="4869180"/>
            <a:ext cx="1323594" cy="102870"/>
          </a:xfrm>
          <a:prstGeom prst="rect">
            <a:avLst/>
          </a:prstGeom>
        </p:spPr>
        <p:txBody>
          <a:bodyPr/>
          <a:lstStyle/>
          <a:p>
            <a:pPr algn="r"/>
            <a:fld id="{F06B2653-D1AD-46BA-BB88-3123B5BA212E}" type="slidenum">
              <a:rPr lang="en-US" sz="560" smtClean="0">
                <a:solidFill>
                  <a:schemeClr val="bg1"/>
                </a:solidFill>
                <a:latin typeface="+mj-lt"/>
              </a:rPr>
              <a:pPr algn="r"/>
              <a:t>26</a:t>
            </a:fld>
            <a:endParaRPr lang="en-US" sz="560" dirty="0">
              <a:solidFill>
                <a:schemeClr val="bg1"/>
              </a:solidFill>
              <a:latin typeface="+mj-lt"/>
            </a:endParaRPr>
          </a:p>
        </p:txBody>
      </p:sp>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r="25963"/>
          <a:stretch/>
        </p:blipFill>
        <p:spPr>
          <a:xfrm>
            <a:off x="3468768" y="0"/>
            <a:ext cx="5704214" cy="5143500"/>
          </a:xfrm>
          <a:prstGeom prst="rect">
            <a:avLst/>
          </a:prstGeom>
        </p:spPr>
      </p:pic>
      <p:sp>
        <p:nvSpPr>
          <p:cNvPr id="6" name="Oval 5"/>
          <p:cNvSpPr/>
          <p:nvPr/>
        </p:nvSpPr>
        <p:spPr>
          <a:xfrm>
            <a:off x="260350" y="4876165"/>
            <a:ext cx="311150" cy="191770"/>
          </a:xfrm>
          <a:prstGeom prst="ellipse">
            <a:avLst/>
          </a:prstGeom>
          <a:solidFill>
            <a:schemeClr val="accent6">
              <a:lumMod val="75000"/>
            </a:schemeClr>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US" sz="1600"/>
          </a:p>
        </p:txBody>
      </p:sp>
    </p:spTree>
    <p:custDataLst>
      <p:tags r:id="rId1"/>
    </p:custDataLst>
    <p:extLst>
      <p:ext uri="{BB962C8B-B14F-4D97-AF65-F5344CB8AC3E}">
        <p14:creationId xmlns:p14="http://schemas.microsoft.com/office/powerpoint/2010/main" val="246455824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5.1 References</a:t>
            </a:r>
            <a:endParaRPr lang="en-US" dirty="0"/>
          </a:p>
        </p:txBody>
      </p:sp>
      <p:sp>
        <p:nvSpPr>
          <p:cNvPr id="4" name="Slide Number Placeholder 3"/>
          <p:cNvSpPr>
            <a:spLocks noGrp="1"/>
          </p:cNvSpPr>
          <p:nvPr>
            <p:ph type="sldNum" sz="quarter" idx="4"/>
          </p:nvPr>
        </p:nvSpPr>
        <p:spPr/>
        <p:txBody>
          <a:bodyPr/>
          <a:lstStyle/>
          <a:p>
            <a:fld id="{F06B2653-D1AD-46BA-BB88-3123B5BA212E}" type="slidenum">
              <a:rPr lang="en-US" smtClean="0"/>
              <a:pPr/>
              <a:t>27</a:t>
            </a:fld>
            <a:endParaRPr lang="en-US" dirty="0"/>
          </a:p>
        </p:txBody>
      </p:sp>
      <p:sp>
        <p:nvSpPr>
          <p:cNvPr id="7" name="Rectangle 6"/>
          <p:cNvSpPr/>
          <p:nvPr/>
        </p:nvSpPr>
        <p:spPr>
          <a:xfrm>
            <a:off x="405626" y="842631"/>
            <a:ext cx="4271882" cy="276999"/>
          </a:xfrm>
          <a:prstGeom prst="rect">
            <a:avLst/>
          </a:prstGeom>
        </p:spPr>
        <p:txBody>
          <a:bodyPr wrap="square">
            <a:spAutoFit/>
          </a:bodyPr>
          <a:lstStyle/>
          <a:p>
            <a:pPr defTabSz="914378">
              <a:defRPr/>
            </a:pPr>
            <a:r>
              <a:rPr lang="en-US" sz="1200" b="1" i="1" dirty="0" smtClean="0">
                <a:solidFill>
                  <a:srgbClr val="D31145"/>
                </a:solidFill>
                <a:latin typeface="Georgia"/>
              </a:rPr>
              <a:t>References lists</a:t>
            </a:r>
            <a:endParaRPr lang="en-US" sz="1200" i="1" dirty="0">
              <a:solidFill>
                <a:srgbClr val="D31145"/>
              </a:solidFill>
              <a:latin typeface="Georgia"/>
            </a:endParaRPr>
          </a:p>
        </p:txBody>
      </p:sp>
      <p:sp>
        <p:nvSpPr>
          <p:cNvPr id="3" name="Rectangle 2"/>
          <p:cNvSpPr/>
          <p:nvPr/>
        </p:nvSpPr>
        <p:spPr>
          <a:xfrm>
            <a:off x="405626" y="1196022"/>
            <a:ext cx="8351798" cy="2862322"/>
          </a:xfrm>
          <a:prstGeom prst="rect">
            <a:avLst/>
          </a:prstGeom>
        </p:spPr>
        <p:txBody>
          <a:bodyPr wrap="square">
            <a:spAutoFit/>
          </a:bodyPr>
          <a:lstStyle/>
          <a:p>
            <a:r>
              <a:rPr lang="en-US" sz="1200" dirty="0" err="1">
                <a:latin typeface="+mj-lt"/>
              </a:rPr>
              <a:t>Amladi</a:t>
            </a:r>
            <a:r>
              <a:rPr lang="en-US" sz="1200" dirty="0">
                <a:latin typeface="+mj-lt"/>
              </a:rPr>
              <a:t>, P. (2017). HR’s guide to the digital transformation: ten digital economy use cases for transforming human resources in manufacturing. Strategic HR Review, 16(2), pp.66–70.</a:t>
            </a:r>
          </a:p>
          <a:p>
            <a:endParaRPr lang="en-US" sz="1200" dirty="0">
              <a:latin typeface="+mj-lt"/>
            </a:endParaRPr>
          </a:p>
          <a:p>
            <a:r>
              <a:rPr lang="en-US" sz="1200" dirty="0" smtClean="0">
                <a:latin typeface="+mj-lt"/>
              </a:rPr>
              <a:t>Bajer</a:t>
            </a:r>
            <a:r>
              <a:rPr lang="en-US" sz="1200" dirty="0">
                <a:latin typeface="+mj-lt"/>
              </a:rPr>
              <a:t>, J. (2017). Digital transformation needs the human touch. Strategic HR Review, 16(2), pp.91–92.</a:t>
            </a:r>
          </a:p>
          <a:p>
            <a:endParaRPr lang="en-US" sz="1200" dirty="0">
              <a:latin typeface="+mj-lt"/>
            </a:endParaRPr>
          </a:p>
          <a:p>
            <a:r>
              <a:rPr lang="en-US" sz="1200" dirty="0" err="1" smtClean="0">
                <a:latin typeface="+mj-lt"/>
              </a:rPr>
              <a:t>Bondarouk</a:t>
            </a:r>
            <a:r>
              <a:rPr lang="en-US" sz="1200" dirty="0">
                <a:latin typeface="+mj-lt"/>
              </a:rPr>
              <a:t>, T. and </a:t>
            </a:r>
            <a:r>
              <a:rPr lang="en-US" sz="1200" dirty="0" err="1">
                <a:latin typeface="+mj-lt"/>
              </a:rPr>
              <a:t>Olivas-Luján</a:t>
            </a:r>
            <a:r>
              <a:rPr lang="en-US" sz="1200" dirty="0">
                <a:latin typeface="+mj-lt"/>
              </a:rPr>
              <a:t>, M.R. (2014). Human Resource Management, Social Innovation and Technology. Bradford: Emerald Group Publishing Limited</a:t>
            </a:r>
            <a:r>
              <a:rPr lang="en-US" sz="1200" dirty="0" smtClean="0">
                <a:latin typeface="+mj-lt"/>
              </a:rPr>
              <a:t>.</a:t>
            </a:r>
          </a:p>
          <a:p>
            <a:endParaRPr lang="en-US" sz="1200" dirty="0">
              <a:latin typeface="+mj-lt"/>
            </a:endParaRPr>
          </a:p>
          <a:p>
            <a:r>
              <a:rPr lang="en-US" sz="1200" dirty="0">
                <a:latin typeface="+mj-lt"/>
              </a:rPr>
              <a:t>Crawford, L. (2019). Lane Crawford : Online Fashion Shop, Luxury Designer Clothes. [online] Lane Crawford. Available at: http://www.lanecrawford.com [Accessed 2 Dec. 2019</a:t>
            </a:r>
            <a:r>
              <a:rPr lang="en-US" sz="1200" dirty="0" smtClean="0">
                <a:latin typeface="+mj-lt"/>
              </a:rPr>
              <a:t>].</a:t>
            </a:r>
          </a:p>
          <a:p>
            <a:endParaRPr lang="en-US" sz="1200" dirty="0">
              <a:latin typeface="+mj-lt"/>
            </a:endParaRPr>
          </a:p>
          <a:p>
            <a:r>
              <a:rPr lang="en-US" sz="1200" dirty="0">
                <a:latin typeface="+mj-lt"/>
              </a:rPr>
              <a:t>Hicks, M. (2019). Why the urgency of digital transformation is hurting the digital workplace. Strategic HR Review, 18(1), pp.34–35</a:t>
            </a:r>
            <a:r>
              <a:rPr lang="en-US" sz="1200" dirty="0" smtClean="0">
                <a:latin typeface="+mj-lt"/>
              </a:rPr>
              <a:t>.</a:t>
            </a:r>
            <a:endParaRPr lang="en-US" sz="1200" dirty="0">
              <a:latin typeface="+mj-lt"/>
            </a:endParaRPr>
          </a:p>
          <a:p>
            <a:endParaRPr lang="en-US" sz="1200" dirty="0">
              <a:latin typeface="+mj-lt"/>
            </a:endParaRPr>
          </a:p>
          <a:p>
            <a:r>
              <a:rPr lang="en-US" sz="1200" dirty="0">
                <a:latin typeface="+mj-lt"/>
              </a:rPr>
              <a:t>El-</a:t>
            </a:r>
            <a:r>
              <a:rPr lang="en-US" sz="1200" dirty="0" err="1">
                <a:latin typeface="+mj-lt"/>
              </a:rPr>
              <a:t>Khoury</a:t>
            </a:r>
            <a:r>
              <a:rPr lang="en-US" sz="1200" dirty="0">
                <a:latin typeface="+mj-lt"/>
              </a:rPr>
              <a:t>, D. (2017). Digital transformation and the world-class HR difference. Strategic HR Review, 16(2), pp.86–88</a:t>
            </a:r>
            <a:r>
              <a:rPr lang="en-US" sz="1200" dirty="0" smtClean="0">
                <a:latin typeface="+mj-lt"/>
              </a:rPr>
              <a:t>.</a:t>
            </a:r>
          </a:p>
        </p:txBody>
      </p:sp>
    </p:spTree>
    <p:extLst>
      <p:ext uri="{BB962C8B-B14F-4D97-AF65-F5344CB8AC3E}">
        <p14:creationId xmlns:p14="http://schemas.microsoft.com/office/powerpoint/2010/main" val="24134137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5.1 </a:t>
            </a:r>
            <a:r>
              <a:rPr lang="en-US" dirty="0"/>
              <a:t>References (Cont’d)</a:t>
            </a:r>
          </a:p>
        </p:txBody>
      </p:sp>
      <p:sp>
        <p:nvSpPr>
          <p:cNvPr id="4" name="Slide Number Placeholder 3"/>
          <p:cNvSpPr>
            <a:spLocks noGrp="1"/>
          </p:cNvSpPr>
          <p:nvPr>
            <p:ph type="sldNum" sz="quarter" idx="4"/>
          </p:nvPr>
        </p:nvSpPr>
        <p:spPr/>
        <p:txBody>
          <a:bodyPr/>
          <a:lstStyle/>
          <a:p>
            <a:fld id="{F06B2653-D1AD-46BA-BB88-3123B5BA212E}" type="slidenum">
              <a:rPr lang="en-US" smtClean="0"/>
              <a:pPr/>
              <a:t>28</a:t>
            </a:fld>
            <a:endParaRPr lang="en-US" dirty="0"/>
          </a:p>
        </p:txBody>
      </p:sp>
      <p:sp>
        <p:nvSpPr>
          <p:cNvPr id="7" name="Rectangle 6"/>
          <p:cNvSpPr/>
          <p:nvPr/>
        </p:nvSpPr>
        <p:spPr>
          <a:xfrm>
            <a:off x="405626" y="842631"/>
            <a:ext cx="4271882" cy="276999"/>
          </a:xfrm>
          <a:prstGeom prst="rect">
            <a:avLst/>
          </a:prstGeom>
        </p:spPr>
        <p:txBody>
          <a:bodyPr wrap="square">
            <a:spAutoFit/>
          </a:bodyPr>
          <a:lstStyle/>
          <a:p>
            <a:pPr defTabSz="914378">
              <a:defRPr/>
            </a:pPr>
            <a:r>
              <a:rPr lang="en-US" sz="1200" b="1" i="1" dirty="0" smtClean="0">
                <a:solidFill>
                  <a:srgbClr val="D31145"/>
                </a:solidFill>
                <a:latin typeface="Georgia"/>
              </a:rPr>
              <a:t>References lists</a:t>
            </a:r>
            <a:endParaRPr lang="en-US" sz="1200" i="1" dirty="0">
              <a:solidFill>
                <a:srgbClr val="D31145"/>
              </a:solidFill>
              <a:latin typeface="Georgia"/>
            </a:endParaRPr>
          </a:p>
        </p:txBody>
      </p:sp>
      <p:sp>
        <p:nvSpPr>
          <p:cNvPr id="3" name="Rectangle 2"/>
          <p:cNvSpPr/>
          <p:nvPr/>
        </p:nvSpPr>
        <p:spPr>
          <a:xfrm>
            <a:off x="405626" y="1196022"/>
            <a:ext cx="8351798" cy="1938992"/>
          </a:xfrm>
          <a:prstGeom prst="rect">
            <a:avLst/>
          </a:prstGeom>
        </p:spPr>
        <p:txBody>
          <a:bodyPr wrap="square">
            <a:spAutoFit/>
          </a:bodyPr>
          <a:lstStyle/>
          <a:p>
            <a:r>
              <a:rPr lang="en-US" sz="1200" dirty="0" err="1" smtClean="0">
                <a:latin typeface="+mj-lt"/>
              </a:rPr>
              <a:t>Kostenko</a:t>
            </a:r>
            <a:r>
              <a:rPr lang="en-US" sz="1200" dirty="0">
                <a:latin typeface="+mj-lt"/>
              </a:rPr>
              <a:t>, E.P. (2017). The Factors of Forming the National HR-Management Model. Journal of Economic Regulation, 8(4), pp.30–45</a:t>
            </a:r>
            <a:r>
              <a:rPr lang="en-US" sz="1200" dirty="0" smtClean="0">
                <a:latin typeface="+mj-lt"/>
              </a:rPr>
              <a:t>.</a:t>
            </a:r>
          </a:p>
          <a:p>
            <a:endParaRPr lang="en-US" sz="1200" dirty="0">
              <a:latin typeface="+mj-lt"/>
            </a:endParaRPr>
          </a:p>
          <a:p>
            <a:r>
              <a:rPr lang="en-US" sz="1200" dirty="0" err="1">
                <a:latin typeface="+mj-lt"/>
              </a:rPr>
              <a:t>Manuti</a:t>
            </a:r>
            <a:r>
              <a:rPr lang="en-US" sz="1200" dirty="0">
                <a:latin typeface="+mj-lt"/>
              </a:rPr>
              <a:t>, A. and </a:t>
            </a:r>
            <a:r>
              <a:rPr lang="en-US" sz="1200" dirty="0" err="1">
                <a:latin typeface="+mj-lt"/>
              </a:rPr>
              <a:t>Davide</a:t>
            </a:r>
            <a:r>
              <a:rPr lang="en-US" sz="1200" dirty="0">
                <a:latin typeface="+mj-lt"/>
              </a:rPr>
              <a:t>, P. (2018). Digital HR : a critical management approach to the </a:t>
            </a:r>
            <a:r>
              <a:rPr lang="en-US" sz="1200" dirty="0" err="1">
                <a:latin typeface="+mj-lt"/>
              </a:rPr>
              <a:t>digitilization</a:t>
            </a:r>
            <a:r>
              <a:rPr lang="en-US" sz="1200" dirty="0">
                <a:latin typeface="+mj-lt"/>
              </a:rPr>
              <a:t> of organizations. Cham, Switzerland: Palgrave Macmillan.</a:t>
            </a:r>
          </a:p>
          <a:p>
            <a:endParaRPr lang="en-US" sz="1200" dirty="0">
              <a:latin typeface="+mj-lt"/>
            </a:endParaRPr>
          </a:p>
          <a:p>
            <a:r>
              <a:rPr lang="en-US" sz="1200" dirty="0" smtClean="0">
                <a:latin typeface="+mj-lt"/>
              </a:rPr>
              <a:t>Mohan </a:t>
            </a:r>
            <a:r>
              <a:rPr lang="en-US" sz="1200" dirty="0" err="1">
                <a:latin typeface="+mj-lt"/>
              </a:rPr>
              <a:t>Thite</a:t>
            </a:r>
            <a:r>
              <a:rPr lang="en-US" sz="1200" dirty="0">
                <a:latin typeface="+mj-lt"/>
              </a:rPr>
              <a:t> (2019). E-HRM : digital approaches, directions et applications. London And New York Routledge</a:t>
            </a:r>
            <a:r>
              <a:rPr lang="en-US" sz="1200" dirty="0" smtClean="0">
                <a:latin typeface="+mj-lt"/>
              </a:rPr>
              <a:t>.</a:t>
            </a:r>
          </a:p>
          <a:p>
            <a:endParaRPr lang="en-US" sz="1200" dirty="0">
              <a:latin typeface="+mj-lt"/>
            </a:endParaRPr>
          </a:p>
          <a:p>
            <a:r>
              <a:rPr lang="en-US" sz="1200" dirty="0" err="1">
                <a:latin typeface="+mj-lt"/>
              </a:rPr>
              <a:t>Rimon</a:t>
            </a:r>
            <a:r>
              <a:rPr lang="en-US" sz="1200" dirty="0">
                <a:latin typeface="+mj-lt"/>
              </a:rPr>
              <a:t>, G. (2017). Six surprising truths about how digital transformation will change HR. Strategic HR Review, 16(2), </a:t>
            </a:r>
            <a:r>
              <a:rPr lang="en-US" sz="1200" dirty="0" smtClean="0">
                <a:latin typeface="+mj-lt"/>
              </a:rPr>
              <a:t>pp.102–104.‌</a:t>
            </a:r>
            <a:endParaRPr lang="en-US" sz="1200" dirty="0">
              <a:latin typeface="+mj-lt"/>
            </a:endParaRPr>
          </a:p>
        </p:txBody>
      </p:sp>
    </p:spTree>
    <p:extLst>
      <p:ext uri="{BB962C8B-B14F-4D97-AF65-F5344CB8AC3E}">
        <p14:creationId xmlns:p14="http://schemas.microsoft.com/office/powerpoint/2010/main" val="427793683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Thank You</a:t>
            </a:r>
            <a:endParaRPr lang="en-US" dirty="0"/>
          </a:p>
        </p:txBody>
      </p:sp>
    </p:spTree>
    <p:extLst>
      <p:ext uri="{BB962C8B-B14F-4D97-AF65-F5344CB8AC3E}">
        <p14:creationId xmlns:p14="http://schemas.microsoft.com/office/powerpoint/2010/main" val="375359333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SMARTTOCSTYLE" val="Section TOC"/>
  <p:tag name="SMARTDIVIDERTYPE" val="Section"/>
  <p:tag name="SMARTDIVIDERTOCSTYLE" val="Section TOC"/>
  <p:tag name="SHOW EXECUTIVE SUMMARY" val="NO"/>
  <p:tag name="SMARTSLIDETYPE" val="Divider"/>
  <p:tag name="INCLUDEINHORIZONTALTOC" val="YES"/>
  <p:tag name="SMARTDIVIDERLEVEL" val="-1"/>
  <p:tag name="SMART DIVIDER SHORT TITLE" val="Next steps"/>
  <p:tag name="INCLUDEINPRIMARYTOC" val="YES"/>
  <p:tag name="INCLUDEINSECTIONTOC" val="YES"/>
  <p:tag name="SMART DIVIDER TITLE" val="Next steps"/>
  <p:tag name="UNLOCK SHAPES" val="NO"/>
  <p:tag name="SMARTDIVIDERTEXT" val="Section"/>
  <p:tag name="SMARTDIVIDERNUMBER" val="-1"/>
</p:tagLst>
</file>

<file path=ppt/tags/tag8.xml><?xml version="1.0" encoding="utf-8"?>
<p:tagLst xmlns:a="http://schemas.openxmlformats.org/drawingml/2006/main" xmlns:r="http://schemas.openxmlformats.org/officeDocument/2006/relationships" xmlns:p="http://schemas.openxmlformats.org/presentationml/2006/main">
  <p:tag name="SMARTTOCSTYLE" val="Section TOC"/>
  <p:tag name="SMARTDIVIDERTYPE" val="Section"/>
  <p:tag name="SMARTDIVIDERTOCSTYLE" val="Section TOC"/>
  <p:tag name="SHOW EXECUTIVE SUMMARY" val="NO"/>
  <p:tag name="SMARTSLIDETYPE" val="Divider"/>
  <p:tag name="INCLUDEINHORIZONTALTOC" val="YES"/>
  <p:tag name="SMARTDIVIDERLEVEL" val="-1"/>
  <p:tag name="SMART DIVIDER SHORT TITLE" val="Next steps"/>
  <p:tag name="INCLUDEINPRIMARYTOC" val="YES"/>
  <p:tag name="INCLUDEINSECTIONTOC" val="YES"/>
  <p:tag name="SMART DIVIDER TITLE" val="Next steps"/>
  <p:tag name="UNLOCK SHAPES" val="NO"/>
  <p:tag name="SMARTDIVIDERTEXT" val="Section"/>
  <p:tag name="SMARTDIVIDERNUMBER" val="-1"/>
</p:tagLst>
</file>

<file path=ppt/tags/tag9.xml><?xml version="1.0" encoding="utf-8"?>
<p:tagLst xmlns:a="http://schemas.openxmlformats.org/drawingml/2006/main" xmlns:r="http://schemas.openxmlformats.org/officeDocument/2006/relationships" xmlns:p="http://schemas.openxmlformats.org/presentationml/2006/main">
  <p:tag name="SMARTTOCSTYLE" val="Section TOC"/>
  <p:tag name="SMARTDIVIDERTYPE" val="Section"/>
  <p:tag name="SMARTDIVIDERTOCSTYLE" val="Section TOC"/>
  <p:tag name="SHOW EXECUTIVE SUMMARY" val="NO"/>
  <p:tag name="SMARTSLIDETYPE" val="Divider"/>
  <p:tag name="INCLUDEINHORIZONTALTOC" val="YES"/>
  <p:tag name="SMARTDIVIDERLEVEL" val="-1"/>
  <p:tag name="SMART DIVIDER SHORT TITLE" val="Next steps"/>
  <p:tag name="INCLUDEINPRIMARYTOC" val="YES"/>
  <p:tag name="INCLUDEINSECTIONTOC" val="YES"/>
  <p:tag name="SMART DIVIDER TITLE" val="Next steps"/>
  <p:tag name="UNLOCK SHAPES" val="NO"/>
  <p:tag name="SMARTDIVIDERTEXT" val="Section"/>
  <p:tag name="SMARTDIVIDERNUMBER" val="-1"/>
</p:tagLst>
</file>

<file path=ppt/tags/tag10.xml><?xml version="1.0" encoding="utf-8"?>
<p:tagLst xmlns:a="http://schemas.openxmlformats.org/drawingml/2006/main" xmlns:r="http://schemas.openxmlformats.org/officeDocument/2006/relationships" xmlns:p="http://schemas.openxmlformats.org/presentationml/2006/main">
  <p:tag name="SMARTTOCSTYLE" val="Section TOC"/>
  <p:tag name="SMARTDIVIDERTYPE" val="Section"/>
  <p:tag name="SMARTDIVIDERTOCSTYLE" val="Section TOC"/>
  <p:tag name="SHOW EXECUTIVE SUMMARY" val="NO"/>
  <p:tag name="SMARTSLIDETYPE" val="Divider"/>
  <p:tag name="INCLUDEINHORIZONTALTOC" val="YES"/>
  <p:tag name="SMARTDIVIDERLEVEL" val="-1"/>
  <p:tag name="SMART DIVIDER SHORT TITLE" val="Next steps"/>
  <p:tag name="INCLUDEINPRIMARYTOC" val="YES"/>
  <p:tag name="INCLUDEINSECTIONTOC" val="YES"/>
  <p:tag name="SMART DIVIDER TITLE" val="Next steps"/>
  <p:tag name="UNLOCK SHAPES" val="NO"/>
  <p:tag name="SMARTDIVIDERTEXT" val="Section"/>
  <p:tag name="SMARTDIVIDERNUMBER" val="-1"/>
</p:tagLst>
</file>

<file path=ppt/tags/tag11.xml><?xml version="1.0" encoding="utf-8"?>
<p:tagLst xmlns:a="http://schemas.openxmlformats.org/drawingml/2006/main" xmlns:r="http://schemas.openxmlformats.org/officeDocument/2006/relationships" xmlns:p="http://schemas.openxmlformats.org/presentationml/2006/main">
  <p:tag name="SMARTTOCSTYLE" val="Section TOC"/>
  <p:tag name="SMARTDIVIDERTYPE" val="Section"/>
  <p:tag name="SMARTDIVIDERTOCSTYLE" val="Section TOC"/>
  <p:tag name="SHOW EXECUTIVE SUMMARY" val="NO"/>
  <p:tag name="SMARTSLIDETYPE" val="Divider"/>
  <p:tag name="INCLUDEINHORIZONTALTOC" val="YES"/>
  <p:tag name="SMARTDIVIDERLEVEL" val="-1"/>
  <p:tag name="SMART DIVIDER SHORT TITLE" val="Next steps"/>
  <p:tag name="INCLUDEINPRIMARYTOC" val="YES"/>
  <p:tag name="INCLUDEINSECTIONTOC" val="YES"/>
  <p:tag name="SMART DIVIDER TITLE" val="Next steps"/>
  <p:tag name="UNLOCK SHAPES" val="NO"/>
  <p:tag name="SMARTDIVIDERTEXT" val="Section"/>
  <p:tag name="SMARTDIVIDERNUMBER" val="-1"/>
</p:tagLst>
</file>

<file path=ppt/theme/theme1.xml><?xml version="1.0" encoding="utf-8"?>
<a:theme xmlns:a="http://schemas.openxmlformats.org/drawingml/2006/main" name="PwC-Strategy&amp;">
  <a:themeElements>
    <a:clrScheme name="PwC Strategy Colors">
      <a:dk1>
        <a:srgbClr val="000000"/>
      </a:dk1>
      <a:lt1>
        <a:srgbClr val="FFFFFF"/>
      </a:lt1>
      <a:dk2>
        <a:srgbClr val="A32020"/>
      </a:dk2>
      <a:lt2>
        <a:srgbClr val="DEDEDE"/>
      </a:lt2>
      <a:accent1>
        <a:srgbClr val="A32020"/>
      </a:accent1>
      <a:accent2>
        <a:srgbClr val="DB536A"/>
      </a:accent2>
      <a:accent3>
        <a:srgbClr val="000000"/>
      </a:accent3>
      <a:accent4>
        <a:srgbClr val="464646"/>
      </a:accent4>
      <a:accent5>
        <a:srgbClr val="7D7D7D"/>
      </a:accent5>
      <a:accent6>
        <a:srgbClr val="DEDEDE"/>
      </a:accent6>
      <a:hlink>
        <a:srgbClr val="A32020"/>
      </a:hlink>
      <a:folHlink>
        <a:srgbClr val="A32020"/>
      </a:folHlink>
    </a:clrScheme>
    <a:fontScheme name="PwC Strategy Fonts">
      <a:majorFont>
        <a:latin typeface="Georgia"/>
        <a:ea typeface=""/>
        <a:cs typeface=""/>
      </a:majorFont>
      <a:minorFont>
        <a:latin typeface="Arial"/>
        <a:ea typeface=""/>
        <a:cs typeface=""/>
      </a:minorFont>
    </a:fontScheme>
    <a:fmtScheme name="PwC Strategy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600"/>
        </a:defPPr>
      </a:lstStyle>
      <a:style>
        <a:lnRef idx="0">
          <a:schemeClr val="accent1"/>
        </a:lnRef>
        <a:fillRef idx="1">
          <a:schemeClr val="accent1"/>
        </a:fillRef>
        <a:effectRef idx="0">
          <a:schemeClr val="dk1"/>
        </a:effectRef>
        <a:fontRef idx="minor">
          <a:schemeClr val="lt1"/>
        </a:fontRef>
      </a:style>
    </a:spDef>
    <a:lnDef>
      <a:spPr>
        <a:ln w="12700" cap="sq"/>
      </a:spPr>
      <a:bodyPr/>
      <a:lstStyle/>
      <a:style>
        <a:lnRef idx="1">
          <a:schemeClr val="accent1"/>
        </a:lnRef>
        <a:fillRef idx="0">
          <a:schemeClr val="accent1"/>
        </a:fillRef>
        <a:effectRef idx="0">
          <a:schemeClr val="dk1"/>
        </a:effectRef>
        <a:fontRef idx="minor">
          <a:schemeClr val="lt1"/>
        </a:fontRef>
      </a:style>
    </a:lnDef>
    <a:txDef>
      <a:spPr>
        <a:noFill/>
      </a:spPr>
      <a:bodyPr wrap="square" lIns="0" tIns="0" rIns="0" bIns="0" rtlCol="0"/>
      <a:lstStyle>
        <a:defPPr marL="182880" indent="-182880">
          <a:lnSpc>
            <a:spcPct val="100000"/>
          </a:lnSpc>
          <a:spcAft>
            <a:spcPts val="600"/>
          </a:spcAft>
          <a:buSzPct val="100000"/>
          <a:buFont typeface="Arial"/>
          <a:buChar char="•"/>
          <a:defRPr sz="1600"/>
        </a:defPPr>
      </a:lstStyle>
    </a:txDef>
  </a:objectDefaults>
  <a:extraClrSchemeLst/>
  <a:custClrLst>
    <a:custClr name="Dark Orange 2">
      <a:srgbClr val="571F01"/>
    </a:custClr>
    <a:custClr name="Dark Orange 1">
      <a:srgbClr val="933401"/>
    </a:custClr>
    <a:custClr name="Primary Orange">
      <a:srgbClr val="D04A02"/>
    </a:custClr>
    <a:custClr name="Light Orange 1">
      <a:srgbClr val="FD6412"/>
    </a:custClr>
    <a:custClr name="Light Orange 2">
      <a:srgbClr val="FEB791"/>
    </a:custClr>
    <a:custClr name="Dark Tangerine 2">
      <a:srgbClr val="714300"/>
    </a:custClr>
    <a:custClr name="Dark Tangerine 1">
      <a:srgbClr val="AE6800"/>
    </a:custClr>
    <a:custClr name="Primary Tangerine">
      <a:srgbClr val="EB8C00"/>
    </a:custClr>
    <a:custClr name="Light Tangerine 1">
      <a:srgbClr val="FFA929"/>
    </a:custClr>
    <a:custClr name="Light Tangerine 2">
      <a:srgbClr val="FFDCA9"/>
    </a:custClr>
    <a:custClr name="Dark Yellow 2">
      <a:srgbClr val="855F00"/>
    </a:custClr>
    <a:custClr name="Dark Yellow 1">
      <a:srgbClr val="C28A00"/>
    </a:custClr>
    <a:custClr name="Primary Yellow">
      <a:srgbClr val="FFB600"/>
    </a:custClr>
    <a:custClr name="Light Yellow 1">
      <a:srgbClr val="FFC83D"/>
    </a:custClr>
    <a:custClr name="Light Yellow 2">
      <a:srgbClr val="FFECBD"/>
    </a:custClr>
    <a:custClr name="Dark Rose 2">
      <a:srgbClr val="6E2A35"/>
    </a:custClr>
    <a:custClr name="Dark Rose 1">
      <a:srgbClr val="A43E50"/>
    </a:custClr>
    <a:custClr name="Primary Rose">
      <a:srgbClr val="DB536A"/>
    </a:custClr>
    <a:custClr name="Light Rose 1">
      <a:srgbClr val="E27588"/>
    </a:custClr>
    <a:custClr name="Light Rose 2">
      <a:srgbClr val="F1BAC3"/>
    </a:custClr>
    <a:custClr name="Dark Red 2">
      <a:srgbClr val="741910"/>
    </a:custClr>
    <a:custClr name="Dark Red 1">
      <a:srgbClr val="AA2417"/>
    </a:custClr>
    <a:custClr name="Primary Red">
      <a:srgbClr val="E0301E"/>
    </a:custClr>
    <a:custClr name="Light Red 1">
      <a:srgbClr val="E86153"/>
    </a:custClr>
    <a:custClr name="Light Red 2">
      <a:srgbClr val="F7C8C4"/>
    </a:custClr>
    <a:custClr name="Black">
      <a:srgbClr val="000000"/>
    </a:custClr>
    <a:custClr name="Dark Grey">
      <a:srgbClr val="2D2D2D"/>
    </a:custClr>
    <a:custClr name="Medium Grey">
      <a:srgbClr val="464646"/>
    </a:custClr>
    <a:custClr name="Grey">
      <a:srgbClr val="7D7D7D"/>
    </a:custClr>
    <a:custClr name="Light Grey">
      <a:srgbClr val="DEDEDE"/>
    </a:custClr>
    <a:custClr name="Dark Purple 2">
      <a:srgbClr val="4B06B2"/>
    </a:custClr>
    <a:custClr name="Dark Purple 1">
      <a:srgbClr val="6A1CE2"/>
    </a:custClr>
    <a:custClr name="Secondary Purple">
      <a:srgbClr val="9013FE"/>
    </a:custClr>
    <a:custClr name="Light Purple 1">
      <a:srgbClr val="B15AFE"/>
    </a:custClr>
    <a:custClr name="Light Purple 2">
      <a:srgbClr val="DEB8FF"/>
    </a:custClr>
    <a:custClr name="Dark Blue 2">
      <a:srgbClr val="003DAB"/>
    </a:custClr>
    <a:custClr name="Dark Blue 1">
      <a:srgbClr val="0060D7"/>
    </a:custClr>
    <a:custClr name="Secondary Blue">
      <a:srgbClr val="0089EB"/>
    </a:custClr>
    <a:custClr name="Light Blue 1">
      <a:srgbClr val="4DACF1"/>
    </a:custClr>
    <a:custClr name="Light Blue 2">
      <a:srgbClr val="B3DCF9"/>
    </a:custClr>
    <a:custClr name="Dark Green 2">
      <a:srgbClr val="175C2C"/>
    </a:custClr>
    <a:custClr name="Dark Green 1">
      <a:srgbClr val="2C8646"/>
    </a:custClr>
    <a:custClr name="Secondary Green">
      <a:srgbClr val="4EB523"/>
    </a:custClr>
    <a:custClr name="Light Green 1">
      <a:srgbClr val="86DB4F"/>
    </a:custClr>
    <a:custClr name="Light Green 2">
      <a:srgbClr val="C4FC9F"/>
    </a:custClr>
    <a:custClr name="Status Red">
      <a:srgbClr val="E0301E"/>
    </a:custClr>
    <a:custClr name="Status Yellow">
      <a:srgbClr val="FFB600"/>
    </a:custClr>
    <a:custClr name="Status Green">
      <a:srgbClr val="175C2C"/>
    </a:custClr>
    <a:custClr name="Strategy Burgundy">
      <a:srgbClr val="A32020"/>
    </a:custClr>
  </a:custClrLst>
  <a:extLst>
    <a:ext uri="{05A4C25C-085E-4340-85A3-A5531E510DB2}">
      <thm15:themeFamily xmlns:thm15="http://schemas.microsoft.com/office/thememl/2012/main" name="PwC-Strategy&amp;" id="{73395F8F-11EA-437A-B37D-BE2B509F919F}" vid="{160B0FAB-5852-4661-8DC1-6E5EE2BF2E02}"/>
    </a:ext>
  </a:extLst>
</a:theme>
</file>

<file path=ppt/theme/theme2.xml><?xml version="1.0" encoding="utf-8"?>
<a:theme xmlns:a="http://schemas.openxmlformats.org/drawingml/2006/main" name="PwC">
  <a:themeElements>
    <a:clrScheme name="PwC Colors">
      <a:dk1>
        <a:srgbClr val="000000"/>
      </a:dk1>
      <a:lt1>
        <a:srgbClr val="FFFFFF"/>
      </a:lt1>
      <a:dk2>
        <a:srgbClr val="7D7D7D"/>
      </a:dk2>
      <a:lt2>
        <a:srgbClr val="DEDEDE"/>
      </a:lt2>
      <a:accent1>
        <a:srgbClr val="D04A02"/>
      </a:accent1>
      <a:accent2>
        <a:srgbClr val="FFB600"/>
      </a:accent2>
      <a:accent3>
        <a:srgbClr val="E0301E"/>
      </a:accent3>
      <a:accent4>
        <a:srgbClr val="EB8C00"/>
      </a:accent4>
      <a:accent5>
        <a:srgbClr val="DB536A"/>
      </a:accent5>
      <a:accent6>
        <a:srgbClr val="464646"/>
      </a:accent6>
      <a:hlink>
        <a:srgbClr val="D04A02"/>
      </a:hlink>
      <a:folHlink>
        <a:srgbClr val="DB536A"/>
      </a:folHlink>
    </a:clrScheme>
    <a:fontScheme name="PwC Fonts">
      <a:majorFont>
        <a:latin typeface="Georgia"/>
        <a:ea typeface=""/>
        <a:cs typeface=""/>
      </a:majorFont>
      <a:minorFont>
        <a:latin typeface="Arial"/>
        <a:ea typeface=""/>
        <a:cs typeface=""/>
      </a:minorFont>
    </a:fontScheme>
    <a:fmtScheme name="PwC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600"/>
        </a:defPPr>
      </a:lstStyle>
      <a:style>
        <a:lnRef idx="0">
          <a:schemeClr val="accent1"/>
        </a:lnRef>
        <a:fillRef idx="1">
          <a:schemeClr val="accent1"/>
        </a:fillRef>
        <a:effectRef idx="0">
          <a:schemeClr val="dk1"/>
        </a:effectRef>
        <a:fontRef idx="minor">
          <a:schemeClr val="lt1"/>
        </a:fontRef>
      </a:style>
    </a:spDef>
    <a:lnDef>
      <a:spPr>
        <a:ln w="12700" cap="sq"/>
      </a:spPr>
      <a:bodyPr/>
      <a:lstStyle/>
      <a:style>
        <a:lnRef idx="1">
          <a:schemeClr val="accent1"/>
        </a:lnRef>
        <a:fillRef idx="0">
          <a:schemeClr val="accent1"/>
        </a:fillRef>
        <a:effectRef idx="0">
          <a:schemeClr val="dk1"/>
        </a:effectRef>
        <a:fontRef idx="minor">
          <a:schemeClr val="lt1"/>
        </a:fontRef>
      </a:style>
    </a:lnDef>
    <a:txDef>
      <a:spPr>
        <a:noFill/>
      </a:spPr>
      <a:bodyPr wrap="square" lIns="0" tIns="0" rIns="0" bIns="0" rtlCol="0"/>
      <a:lstStyle>
        <a:defPPr marL="182880" indent="-182880">
          <a:lnSpc>
            <a:spcPct val="100000"/>
          </a:lnSpc>
          <a:spcAft>
            <a:spcPts val="600"/>
          </a:spcAft>
          <a:buSzPct val="100000"/>
          <a:buFont typeface="Arial"/>
          <a:buChar char="•"/>
          <a:defRPr sz="1600"/>
        </a:defPPr>
      </a:lstStyle>
    </a:txDef>
  </a:objectDefaults>
  <a:extraClrSchemeLst/>
  <a:custClrLst>
    <a:custClr name="Dark Orange 2">
      <a:srgbClr val="571F01"/>
    </a:custClr>
    <a:custClr name="Dark Orange 1">
      <a:srgbClr val="933401"/>
    </a:custClr>
    <a:custClr name="Primary Orange">
      <a:srgbClr val="D04A02"/>
    </a:custClr>
    <a:custClr name="Light Orange 1">
      <a:srgbClr val="FD6412"/>
    </a:custClr>
    <a:custClr name="Light Orange 2">
      <a:srgbClr val="FEB791"/>
    </a:custClr>
    <a:custClr name="Dark Tangerine 2">
      <a:srgbClr val="714300"/>
    </a:custClr>
    <a:custClr name="Dark Tangerine 1">
      <a:srgbClr val="AE6800"/>
    </a:custClr>
    <a:custClr name="Primary Tangerine">
      <a:srgbClr val="EB8C00"/>
    </a:custClr>
    <a:custClr name="Light Tangerine 1">
      <a:srgbClr val="FFA929"/>
    </a:custClr>
    <a:custClr name="Light Tangerine 2">
      <a:srgbClr val="FFDCA9"/>
    </a:custClr>
    <a:custClr name="Dark Yellow 2">
      <a:srgbClr val="855F00"/>
    </a:custClr>
    <a:custClr name="Dark Yellow 1">
      <a:srgbClr val="C28A00"/>
    </a:custClr>
    <a:custClr name="Primary Yellow">
      <a:srgbClr val="FFB600"/>
    </a:custClr>
    <a:custClr name="Light Yellow 1">
      <a:srgbClr val="FFC83D"/>
    </a:custClr>
    <a:custClr name="Light Yellow 2">
      <a:srgbClr val="FFECBD"/>
    </a:custClr>
    <a:custClr name="Dark Rose 2">
      <a:srgbClr val="6E2A35"/>
    </a:custClr>
    <a:custClr name="Dark Rose 1">
      <a:srgbClr val="A43E50"/>
    </a:custClr>
    <a:custClr name="Primary Rose">
      <a:srgbClr val="DB536A"/>
    </a:custClr>
    <a:custClr name="Light Rose 1">
      <a:srgbClr val="E27588"/>
    </a:custClr>
    <a:custClr name="Light Rose 2">
      <a:srgbClr val="F1BAC3"/>
    </a:custClr>
    <a:custClr name="Dark Red 2">
      <a:srgbClr val="741910"/>
    </a:custClr>
    <a:custClr name="Dark Red 1">
      <a:srgbClr val="AA2417"/>
    </a:custClr>
    <a:custClr name="Primary Red">
      <a:srgbClr val="E0301E"/>
    </a:custClr>
    <a:custClr name="Light Red 1">
      <a:srgbClr val="E86153"/>
    </a:custClr>
    <a:custClr name="Light Red 2">
      <a:srgbClr val="F7C8C4"/>
    </a:custClr>
    <a:custClr name="Black">
      <a:srgbClr val="000000"/>
    </a:custClr>
    <a:custClr name="Dark Grey">
      <a:srgbClr val="2D2D2D"/>
    </a:custClr>
    <a:custClr name="Medium Grey">
      <a:srgbClr val="464646"/>
    </a:custClr>
    <a:custClr name="Grey">
      <a:srgbClr val="7D7D7D"/>
    </a:custClr>
    <a:custClr name="Light Grey">
      <a:srgbClr val="DEDEDE"/>
    </a:custClr>
    <a:custClr name="Dark Purple 2">
      <a:srgbClr val="4B06B2"/>
    </a:custClr>
    <a:custClr name="Dark Purple 1">
      <a:srgbClr val="6A1CE2"/>
    </a:custClr>
    <a:custClr name="Secondary Purple">
      <a:srgbClr val="9013FE"/>
    </a:custClr>
    <a:custClr name="Light Purple 1">
      <a:srgbClr val="B15AFE"/>
    </a:custClr>
    <a:custClr name="Light Purple 2">
      <a:srgbClr val="DEB8FF"/>
    </a:custClr>
    <a:custClr name="Dark Blue 2">
      <a:srgbClr val="003DAB"/>
    </a:custClr>
    <a:custClr name="Dark Blue 1">
      <a:srgbClr val="0060D7"/>
    </a:custClr>
    <a:custClr name="Secondary Blue">
      <a:srgbClr val="0089EB"/>
    </a:custClr>
    <a:custClr name="Light Blue 1">
      <a:srgbClr val="4DACF1"/>
    </a:custClr>
    <a:custClr name="Light Blue 2">
      <a:srgbClr val="B3DCF9"/>
    </a:custClr>
    <a:custClr name="Dark Green 2">
      <a:srgbClr val="175C2C"/>
    </a:custClr>
    <a:custClr name="Dark Green 1">
      <a:srgbClr val="2C8646"/>
    </a:custClr>
    <a:custClr name="Secondary Green">
      <a:srgbClr val="4EB523"/>
    </a:custClr>
    <a:custClr name="Light Green 1">
      <a:srgbClr val="86DB4F"/>
    </a:custClr>
    <a:custClr name="Light Green 2">
      <a:srgbClr val="C4FC9F"/>
    </a:custClr>
    <a:custClr name="Status Red">
      <a:srgbClr val="E0301E"/>
    </a:custClr>
    <a:custClr name="Status Yellow">
      <a:srgbClr val="FFB600"/>
    </a:custClr>
    <a:custClr name="Status Green">
      <a:srgbClr val="175C2C"/>
    </a:custClr>
  </a:custClrLst>
  <a:extLst>
    <a:ext uri="{05A4C25C-085E-4340-85A3-A5531E510DB2}">
      <thm15:themeFamily xmlns:thm15="http://schemas.microsoft.com/office/thememl/2012/main" name="Presentation1" id="{F263BB68-960B-4111-8EAF-7ABCA2913049}" vid="{623EEB51-A4CC-4CFC-90F3-A67DAF2F600B}"/>
    </a:ext>
  </a:extLst>
</a:theme>
</file>

<file path=ppt/theme/theme3.xml><?xml version="1.0" encoding="utf-8"?>
<a:theme xmlns:a="http://schemas.openxmlformats.org/drawingml/2006/main" name="1_PwC-Strategy&amp;">
  <a:themeElements>
    <a:clrScheme name="PwC Strategy Colors">
      <a:dk1>
        <a:srgbClr val="000000"/>
      </a:dk1>
      <a:lt1>
        <a:srgbClr val="FFFFFF"/>
      </a:lt1>
      <a:dk2>
        <a:srgbClr val="A32020"/>
      </a:dk2>
      <a:lt2>
        <a:srgbClr val="DEDEDE"/>
      </a:lt2>
      <a:accent1>
        <a:srgbClr val="A32020"/>
      </a:accent1>
      <a:accent2>
        <a:srgbClr val="DB536A"/>
      </a:accent2>
      <a:accent3>
        <a:srgbClr val="000000"/>
      </a:accent3>
      <a:accent4>
        <a:srgbClr val="464646"/>
      </a:accent4>
      <a:accent5>
        <a:srgbClr val="7D7D7D"/>
      </a:accent5>
      <a:accent6>
        <a:srgbClr val="DEDEDE"/>
      </a:accent6>
      <a:hlink>
        <a:srgbClr val="A32020"/>
      </a:hlink>
      <a:folHlink>
        <a:srgbClr val="A32020"/>
      </a:folHlink>
    </a:clrScheme>
    <a:fontScheme name="PwC Strategy Fonts">
      <a:majorFont>
        <a:latin typeface="Georgia"/>
        <a:ea typeface=""/>
        <a:cs typeface=""/>
      </a:majorFont>
      <a:minorFont>
        <a:latin typeface="Arial"/>
        <a:ea typeface=""/>
        <a:cs typeface=""/>
      </a:minorFont>
    </a:fontScheme>
    <a:fmtScheme name="PwC Strategy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600"/>
        </a:defPPr>
      </a:lstStyle>
      <a:style>
        <a:lnRef idx="0">
          <a:schemeClr val="accent1"/>
        </a:lnRef>
        <a:fillRef idx="1">
          <a:schemeClr val="accent1"/>
        </a:fillRef>
        <a:effectRef idx="0">
          <a:schemeClr val="dk1"/>
        </a:effectRef>
        <a:fontRef idx="minor">
          <a:schemeClr val="lt1"/>
        </a:fontRef>
      </a:style>
    </a:spDef>
    <a:lnDef>
      <a:spPr>
        <a:ln w="12700" cap="sq"/>
      </a:spPr>
      <a:bodyPr/>
      <a:lstStyle/>
      <a:style>
        <a:lnRef idx="1">
          <a:schemeClr val="accent1"/>
        </a:lnRef>
        <a:fillRef idx="0">
          <a:schemeClr val="accent1"/>
        </a:fillRef>
        <a:effectRef idx="0">
          <a:schemeClr val="dk1"/>
        </a:effectRef>
        <a:fontRef idx="minor">
          <a:schemeClr val="lt1"/>
        </a:fontRef>
      </a:style>
    </a:lnDef>
    <a:txDef>
      <a:spPr>
        <a:noFill/>
      </a:spPr>
      <a:bodyPr wrap="square" lIns="0" tIns="0" rIns="0" bIns="0" rtlCol="0"/>
      <a:lstStyle>
        <a:defPPr marL="182880" indent="-182880">
          <a:lnSpc>
            <a:spcPct val="100000"/>
          </a:lnSpc>
          <a:spcAft>
            <a:spcPts val="600"/>
          </a:spcAft>
          <a:buSzPct val="100000"/>
          <a:buFont typeface="Arial"/>
          <a:buChar char="•"/>
          <a:defRPr sz="1600"/>
        </a:defPPr>
      </a:lstStyle>
    </a:txDef>
  </a:objectDefaults>
  <a:extraClrSchemeLst/>
  <a:custClrLst>
    <a:custClr name="Dark Orange 2">
      <a:srgbClr val="571F01"/>
    </a:custClr>
    <a:custClr name="Dark Orange 1">
      <a:srgbClr val="933401"/>
    </a:custClr>
    <a:custClr name="Primary Orange">
      <a:srgbClr val="D04A02"/>
    </a:custClr>
    <a:custClr name="Light Orange 1">
      <a:srgbClr val="FD6412"/>
    </a:custClr>
    <a:custClr name="Light Orange 2">
      <a:srgbClr val="FEB791"/>
    </a:custClr>
    <a:custClr name="Dark Tangerine 2">
      <a:srgbClr val="714300"/>
    </a:custClr>
    <a:custClr name="Dark Tangerine 1">
      <a:srgbClr val="AE6800"/>
    </a:custClr>
    <a:custClr name="Primary Tangerine">
      <a:srgbClr val="EB8C00"/>
    </a:custClr>
    <a:custClr name="Light Tangerine 1">
      <a:srgbClr val="FFA929"/>
    </a:custClr>
    <a:custClr name="Light Tangerine 2">
      <a:srgbClr val="FFDCA9"/>
    </a:custClr>
    <a:custClr name="Dark Yellow 2">
      <a:srgbClr val="855F00"/>
    </a:custClr>
    <a:custClr name="Dark Yellow 1">
      <a:srgbClr val="C28A00"/>
    </a:custClr>
    <a:custClr name="Primary Yellow">
      <a:srgbClr val="FFB600"/>
    </a:custClr>
    <a:custClr name="Light Yellow 1">
      <a:srgbClr val="FFC83D"/>
    </a:custClr>
    <a:custClr name="Light Yellow 2">
      <a:srgbClr val="FFECBD"/>
    </a:custClr>
    <a:custClr name="Dark Rose 2">
      <a:srgbClr val="6E2A35"/>
    </a:custClr>
    <a:custClr name="Dark Rose 1">
      <a:srgbClr val="A43E50"/>
    </a:custClr>
    <a:custClr name="Primary Rose">
      <a:srgbClr val="DB536A"/>
    </a:custClr>
    <a:custClr name="Light Rose 1">
      <a:srgbClr val="E27588"/>
    </a:custClr>
    <a:custClr name="Light Rose 2">
      <a:srgbClr val="F1BAC3"/>
    </a:custClr>
    <a:custClr name="Dark Red 2">
      <a:srgbClr val="741910"/>
    </a:custClr>
    <a:custClr name="Dark Red 1">
      <a:srgbClr val="AA2417"/>
    </a:custClr>
    <a:custClr name="Primary Red">
      <a:srgbClr val="E0301E"/>
    </a:custClr>
    <a:custClr name="Light Red 1">
      <a:srgbClr val="E86153"/>
    </a:custClr>
    <a:custClr name="Light Red 2">
      <a:srgbClr val="F7C8C4"/>
    </a:custClr>
    <a:custClr name="Black">
      <a:srgbClr val="000000"/>
    </a:custClr>
    <a:custClr name="Dark Grey">
      <a:srgbClr val="2D2D2D"/>
    </a:custClr>
    <a:custClr name="Medium Grey">
      <a:srgbClr val="464646"/>
    </a:custClr>
    <a:custClr name="Grey">
      <a:srgbClr val="7D7D7D"/>
    </a:custClr>
    <a:custClr name="Light Grey">
      <a:srgbClr val="DEDEDE"/>
    </a:custClr>
    <a:custClr name="Dark Purple 2">
      <a:srgbClr val="4B06B2"/>
    </a:custClr>
    <a:custClr name="Dark Purple 1">
      <a:srgbClr val="6A1CE2"/>
    </a:custClr>
    <a:custClr name="Secondary Purple">
      <a:srgbClr val="9013FE"/>
    </a:custClr>
    <a:custClr name="Light Purple 1">
      <a:srgbClr val="B15AFE"/>
    </a:custClr>
    <a:custClr name="Light Purple 2">
      <a:srgbClr val="DEB8FF"/>
    </a:custClr>
    <a:custClr name="Dark Blue 2">
      <a:srgbClr val="003DAB"/>
    </a:custClr>
    <a:custClr name="Dark Blue 1">
      <a:srgbClr val="0060D7"/>
    </a:custClr>
    <a:custClr name="Secondary Blue">
      <a:srgbClr val="0089EB"/>
    </a:custClr>
    <a:custClr name="Light Blue 1">
      <a:srgbClr val="4DACF1"/>
    </a:custClr>
    <a:custClr name="Light Blue 2">
      <a:srgbClr val="B3DCF9"/>
    </a:custClr>
    <a:custClr name="Dark Green 2">
      <a:srgbClr val="175C2C"/>
    </a:custClr>
    <a:custClr name="Dark Green 1">
      <a:srgbClr val="2C8646"/>
    </a:custClr>
    <a:custClr name="Secondary Green">
      <a:srgbClr val="4EB523"/>
    </a:custClr>
    <a:custClr name="Light Green 1">
      <a:srgbClr val="86DB4F"/>
    </a:custClr>
    <a:custClr name="Light Green 2">
      <a:srgbClr val="C4FC9F"/>
    </a:custClr>
    <a:custClr name="Status Red">
      <a:srgbClr val="E0301E"/>
    </a:custClr>
    <a:custClr name="Status Yellow">
      <a:srgbClr val="FFB600"/>
    </a:custClr>
    <a:custClr name="Status Green">
      <a:srgbClr val="175C2C"/>
    </a:custClr>
    <a:custClr name="Strategy Burgundy">
      <a:srgbClr val="A32020"/>
    </a:custClr>
  </a:custClrLst>
  <a:extLst>
    <a:ext uri="{05A4C25C-085E-4340-85A3-A5531E510DB2}">
      <thm15:themeFamily xmlns:thm15="http://schemas.microsoft.com/office/thememl/2012/main" name="PwC-Strategy&amp;" id="{73395F8F-11EA-437A-B37D-BE2B509F919F}" vid="{160B0FAB-5852-4661-8DC1-6E5EE2BF2E02}"/>
    </a:ext>
  </a:extLst>
</a:theme>
</file>

<file path=ppt/theme/theme4.xml><?xml version="1.0" encoding="utf-8"?>
<a:theme xmlns:a="http://schemas.openxmlformats.org/drawingml/2006/main" name="Office Theme">
  <a:themeElements>
    <a:clrScheme name="PWC Office Theme Colors">
      <a:dk1>
        <a:sysClr val="windowText" lastClr="000000"/>
      </a:dk1>
      <a:lt1>
        <a:sysClr val="window" lastClr="FFFFFF"/>
      </a:lt1>
      <a:dk2>
        <a:srgbClr val="E0301E"/>
      </a:dk2>
      <a:lt2>
        <a:srgbClr val="7C7C7B"/>
      </a:lt2>
      <a:accent1>
        <a:srgbClr val="E0301E"/>
      </a:accent1>
      <a:accent2>
        <a:srgbClr val="000000"/>
      </a:accent2>
      <a:accent3>
        <a:srgbClr val="2D2D2D"/>
      </a:accent3>
      <a:accent4>
        <a:srgbClr val="5A5A5A"/>
      </a:accent4>
      <a:accent5>
        <a:srgbClr val="878787"/>
      </a:accent5>
      <a:accent6>
        <a:srgbClr val="B4B4B4"/>
      </a:accent6>
      <a:hlink>
        <a:srgbClr val="0000FF"/>
      </a:hlink>
      <a:folHlink>
        <a:srgbClr val="800080"/>
      </a:folHlink>
    </a:clrScheme>
    <a:fontScheme name="PWC Office Theme Fonts">
      <a:majorFont>
        <a:latin typeface="Georgi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PWC Office Theme Colors">
      <a:dk1>
        <a:sysClr val="windowText" lastClr="000000"/>
      </a:dk1>
      <a:lt1>
        <a:sysClr val="window" lastClr="FFFFFF"/>
      </a:lt1>
      <a:dk2>
        <a:srgbClr val="E0301E"/>
      </a:dk2>
      <a:lt2>
        <a:srgbClr val="7C7C7B"/>
      </a:lt2>
      <a:accent1>
        <a:srgbClr val="E0301E"/>
      </a:accent1>
      <a:accent2>
        <a:srgbClr val="000000"/>
      </a:accent2>
      <a:accent3>
        <a:srgbClr val="2D2D2D"/>
      </a:accent3>
      <a:accent4>
        <a:srgbClr val="5A5A5A"/>
      </a:accent4>
      <a:accent5>
        <a:srgbClr val="878787"/>
      </a:accent5>
      <a:accent6>
        <a:srgbClr val="B4B4B4"/>
      </a:accent6>
      <a:hlink>
        <a:srgbClr val="0000FF"/>
      </a:hlink>
      <a:folHlink>
        <a:srgbClr val="800080"/>
      </a:folHlink>
    </a:clrScheme>
    <a:fontScheme name="PWC Office Theme Fonts">
      <a:majorFont>
        <a:latin typeface="Georgi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PwC-Strategy&amp;</Template>
  <TotalTime>0</TotalTime>
  <Words>2446</Words>
  <Application>Microsoft Office PowerPoint</Application>
  <PresentationFormat>On-screen Show (16:9)</PresentationFormat>
  <Paragraphs>278</Paragraphs>
  <Slides>29</Slides>
  <Notes>20</Notes>
  <HiddenSlides>0</HiddenSlides>
  <MMClips>0</MMClips>
  <ScaleCrop>false</ScaleCrop>
  <HeadingPairs>
    <vt:vector size="8" baseType="variant">
      <vt:variant>
        <vt:lpstr>Fonts Used</vt:lpstr>
      </vt:variant>
      <vt:variant>
        <vt:i4>5</vt:i4>
      </vt:variant>
      <vt:variant>
        <vt:lpstr>Theme</vt:lpstr>
      </vt:variant>
      <vt:variant>
        <vt:i4>3</vt:i4>
      </vt:variant>
      <vt:variant>
        <vt:lpstr>Embedded OLE Servers</vt:lpstr>
      </vt:variant>
      <vt:variant>
        <vt:i4>1</vt:i4>
      </vt:variant>
      <vt:variant>
        <vt:lpstr>Slide Titles</vt:lpstr>
      </vt:variant>
      <vt:variant>
        <vt:i4>29</vt:i4>
      </vt:variant>
    </vt:vector>
  </HeadingPairs>
  <TitlesOfParts>
    <vt:vector size="38" baseType="lpstr">
      <vt:lpstr>SimHei</vt:lpstr>
      <vt:lpstr>SimSun</vt:lpstr>
      <vt:lpstr>Arial</vt:lpstr>
      <vt:lpstr>Georgia</vt:lpstr>
      <vt:lpstr>Wingdings</vt:lpstr>
      <vt:lpstr>PwC-Strategy&amp;</vt:lpstr>
      <vt:lpstr>PwC</vt:lpstr>
      <vt:lpstr>1_PwC-Strategy&amp;</vt:lpstr>
      <vt:lpstr>think-cell Slide</vt:lpstr>
      <vt:lpstr>HR Digital Transformation in Lane Crawford</vt:lpstr>
      <vt:lpstr>Agenda </vt:lpstr>
      <vt:lpstr>01</vt:lpstr>
      <vt:lpstr>1.1 Company Background</vt:lpstr>
      <vt:lpstr>1.2 How does economic impact HR?</vt:lpstr>
      <vt:lpstr>1.3 How does technology impact HR?</vt:lpstr>
      <vt:lpstr>PowerPoint Presentation</vt:lpstr>
      <vt:lpstr>1.4 What is HR Digital Transformation</vt:lpstr>
      <vt:lpstr>02</vt:lpstr>
      <vt:lpstr>2.1 Keys Change Drivers</vt:lpstr>
      <vt:lpstr>2.2 Keys Change Drivers – Analytics</vt:lpstr>
      <vt:lpstr>2.3 Keys Change Drivers – Analytics (Cont’d)</vt:lpstr>
      <vt:lpstr>2.3 Keys Change Drivers – Analytics (Cont’d)</vt:lpstr>
      <vt:lpstr>2.4 Keys Change Drivers - AI</vt:lpstr>
      <vt:lpstr>2.5 Keys Change Drivers - AI (Cont’d)</vt:lpstr>
      <vt:lpstr>2.6 Keys Change Drivers - Robotics</vt:lpstr>
      <vt:lpstr>2.7 Benefits</vt:lpstr>
      <vt:lpstr>03</vt:lpstr>
      <vt:lpstr>3.1 Challenges to the Digital Transformation of HR</vt:lpstr>
      <vt:lpstr>3.2 What are the risks of HR tech?</vt:lpstr>
      <vt:lpstr>3.3 What are the risks of using AI in HR functions?</vt:lpstr>
      <vt:lpstr>04</vt:lpstr>
      <vt:lpstr>PowerPoint Presentation</vt:lpstr>
      <vt:lpstr>4.2 How to Enable HR Digital Transformation </vt:lpstr>
      <vt:lpstr>4.3 Conclusion</vt:lpstr>
      <vt:lpstr>05</vt:lpstr>
      <vt:lpstr>5.1 References</vt:lpstr>
      <vt:lpstr>5.1 References (Cont’d)</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2015-09-01T14:13:27Z</dcterms:created>
  <dcterms:modified xsi:type="dcterms:W3CDTF">2019-12-02T03:42:11Z</dcterms:modified>
</cp:coreProperties>
</file>