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notesMasterIdLst>
    <p:notesMasterId r:id="rId8"/>
  </p:notesMasterIdLst>
  <p:sldIdLst>
    <p:sldId id="257" r:id="rId2"/>
    <p:sldId id="260" r:id="rId3"/>
    <p:sldId id="259" r:id="rId4"/>
    <p:sldId id="263" r:id="rId5"/>
    <p:sldId id="262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-307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0A8DB4-EC83-4301-8224-3A529182BB43}" type="datetimeFigureOut">
              <a:rPr lang="en-GB" smtClean="0"/>
              <a:t>01/10/2022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87A56E-15E6-4C6B-A978-340A1C4303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263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Interest. Receded mid 9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Very little written from 9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11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C.s,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Monastic communities whipped out by Norse raids in 10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C., Destruction of libraries possible reason for lack of sources, counteracted by lack of sources in mainland European libraries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 sources about popular devotion and oral tradition, local St. may have flourished no clue.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Interest. Receded mid 9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Scots maybe renewed Interest. in local saints due to Norse raids- Alan MacQuarrie 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Dumbarton cult of Patrick developed form 9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C. on wards- pilgrimages and baptisms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Evidence that AS rulers near Cornwall encouraged St.’s cults- demonstrating their attachment to local traditions and keeping the natives on side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Aethlred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found Cornish diocese 994, seat in St. Germans, popular Cornish St.’s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Cornish devotion to local saints Strong through 10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early 11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Centuries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 but one Cornish religious house in doomsday dedicated to Celtic St.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Ireland and Wales, lower form of Interest. at both popular and official levels between 850 and 1050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Uptick in Interest. in Celtic Latter part of 11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C.- continue to 12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Not Orchestrated by locals and natives but new Norman barons and bishops, cathedrals built on old Monastic sites.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Opportunism+pr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Aldwin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north to emulate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aidan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Cuthbert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Queen Margaret of Scotland-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iona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celtic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monastery (woman strong links to continent, why no benedict)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Vitae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produced, new St.’s cults- opposed to mainland Europe, papal control of St. making process in 1170 (alexander III)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Not Orchestrated by locals and natives but new Norman barons and bishops, cathedrals built on old Monastic sites.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Opportunism+pr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Consolidators/continuers instead of unfeeling aliens 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normans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Revival of cult of Cuthbert was done by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benedctines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gain land and power in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durham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Normans made something that could be considered a “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celtic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church”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saints- nationalistic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87A56E-15E6-4C6B-A978-340A1C4303C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9430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During previous works on the subject (the Celtics way), Bradley was originally a proponent of the idea of a unified Celtic church.  </a:t>
            </a:r>
          </a:p>
          <a:p>
            <a:r>
              <a:rPr lang="en-GB" dirty="0"/>
              <a:t>Barons war, anarchy, rebellion of 1088, revolt of 1173-74</a:t>
            </a:r>
          </a:p>
          <a:p>
            <a:r>
              <a:rPr lang="en-GB" dirty="0"/>
              <a:t>9 and a half monarchs in 150 years, 16 years a monarch on average</a:t>
            </a:r>
          </a:p>
          <a:p>
            <a:r>
              <a:rPr lang="en-GB" dirty="0"/>
              <a:t>Talks about primary sources but never cites them directly, always references another book that talks about the source, </a:t>
            </a:r>
            <a:r>
              <a:rPr lang="en-GB"/>
              <a:t>pre biased </a:t>
            </a:r>
            <a:r>
              <a:rPr lang="en-GB" dirty="0"/>
              <a:t>reading?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87A56E-15E6-4C6B-A978-340A1C4303C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9940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are our own harshest critic and its hard to come out and make a public admission of being wrong and I don’t believe that Bradley would have released this second book if he wasn’t confident in it.</a:t>
            </a:r>
          </a:p>
          <a:p>
            <a:r>
              <a:rPr lang="en-GB" dirty="0"/>
              <a:t>direct quotes from the sources, names sources in text, footnotes 79 over 37 pages,  2.1 footnotes per page (average)</a:t>
            </a:r>
          </a:p>
          <a:p>
            <a:r>
              <a:rPr lang="en-GB" dirty="0"/>
              <a:t>Deals with the biggest flaw of the </a:t>
            </a:r>
            <a:r>
              <a:rPr lang="en-GB" dirty="0" err="1"/>
              <a:t>celtic</a:t>
            </a:r>
            <a:r>
              <a:rPr lang="en-GB" dirty="0"/>
              <a:t> study , by discussing the </a:t>
            </a:r>
            <a:r>
              <a:rPr lang="en-GB" dirty="0" err="1"/>
              <a:t>celtic</a:t>
            </a:r>
            <a:r>
              <a:rPr lang="en-GB" dirty="0"/>
              <a:t> church in chronological order</a:t>
            </a:r>
          </a:p>
          <a:p>
            <a:r>
              <a:rPr lang="en-GB" dirty="0"/>
              <a:t>Same vein, different geographic areas, Northumberland, </a:t>
            </a:r>
            <a:r>
              <a:rPr lang="en-GB" dirty="0" err="1"/>
              <a:t>wales</a:t>
            </a:r>
            <a:r>
              <a:rPr lang="en-GB" dirty="0"/>
              <a:t>, Scotland, </a:t>
            </a:r>
            <a:r>
              <a:rPr lang="en-GB" dirty="0" err="1"/>
              <a:t>duruhm</a:t>
            </a:r>
            <a:r>
              <a:rPr lang="en-GB" dirty="0"/>
              <a:t>, Cornwall, counters big issue in </a:t>
            </a:r>
            <a:r>
              <a:rPr lang="en-GB" dirty="0" err="1"/>
              <a:t>celtic</a:t>
            </a:r>
            <a:r>
              <a:rPr lang="en-GB" dirty="0"/>
              <a:t> studies of lumping everywhere in together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87A56E-15E6-4C6B-A978-340A1C4303C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272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331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70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62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10/1/2022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663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10/1/2022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94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10/1/2022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86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10/1/2022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422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282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267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10/1/2022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6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10/1/2022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27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98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47" r:id="rId3"/>
    <p:sldLayoutId id="2147483743" r:id="rId4"/>
    <p:sldLayoutId id="2147483738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-andrews.ac.uk/divinity/people/icb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89754" y="639097"/>
            <a:ext cx="6253317" cy="3686015"/>
          </a:xfrm>
        </p:spPr>
        <p:txBody>
          <a:bodyPr>
            <a:noAutofit/>
          </a:bodyPr>
          <a:lstStyle/>
          <a:p>
            <a:r>
              <a:rPr lang="en-US" sz="5400" dirty="0"/>
              <a:t>Celtic Christianity: Making Myths and Chasing Dreams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9753" y="4672739"/>
            <a:ext cx="6269347" cy="102149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 chapter review</a:t>
            </a: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Picture 4" descr="A picture containing building, sitting, bench, side&#10;&#10;Description automatically generated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"/>
            <a:ext cx="4635315" cy="685799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9DBEE-BC7A-7618-E464-D8B28451E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is Ian Bradley?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1BBA0-349B-928D-B28B-C676151305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Divinity Emeritus Professor at University of St Andrews</a:t>
            </a:r>
          </a:p>
          <a:p>
            <a:r>
              <a:rPr lang="en-GB" dirty="0"/>
              <a:t>Main Research Focused Christian Spirituality </a:t>
            </a:r>
          </a:p>
          <a:p>
            <a:r>
              <a:rPr lang="en-GB" dirty="0"/>
              <a:t>Other Focuses in 19</a:t>
            </a:r>
            <a:r>
              <a:rPr lang="en-GB" baseline="30000" dirty="0"/>
              <a:t>th</a:t>
            </a:r>
            <a:r>
              <a:rPr lang="en-GB" dirty="0"/>
              <a:t> Century Church and Cultural History</a:t>
            </a:r>
          </a:p>
          <a:p>
            <a:r>
              <a:rPr lang="en-GB" dirty="0"/>
              <a:t>Has Done Previous Research into the Celtic Church </a:t>
            </a:r>
          </a:p>
        </p:txBody>
      </p:sp>
    </p:spTree>
    <p:extLst>
      <p:ext uri="{BB962C8B-B14F-4D97-AF65-F5344CB8AC3E}">
        <p14:creationId xmlns:p14="http://schemas.microsoft.com/office/powerpoint/2010/main" val="408078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ADAF1-B3D4-9ABA-1816-4667C1263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Chapter summary: The Appeal and Appropriation of Celtic Christianity 1070-1220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7E950-CF50-AEBF-A1C1-3ED966B4CC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Interest ebbs and flows</a:t>
            </a:r>
          </a:p>
          <a:p>
            <a:r>
              <a:rPr lang="en-GB" dirty="0"/>
              <a:t>Different places had different levels of interest</a:t>
            </a:r>
          </a:p>
          <a:p>
            <a:pPr marL="0" indent="0">
              <a:buNone/>
            </a:pPr>
            <a:r>
              <a:rPr lang="en-GB" dirty="0"/>
              <a:t> Genuine interest </a:t>
            </a:r>
          </a:p>
          <a:p>
            <a:pPr marL="0" indent="0">
              <a:buNone/>
            </a:pPr>
            <a:r>
              <a:rPr lang="en-GB" dirty="0"/>
              <a:t> Manipulate populace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260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456D2-6B9E-0073-B32E-CCEE6A8302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E006B-4D6E-E4A9-AF62-6ED1907083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Bradley’s Previous Work on the Subject </a:t>
            </a:r>
          </a:p>
          <a:p>
            <a:r>
              <a:rPr lang="en-GB" dirty="0"/>
              <a:t>Discusses a very turbulent time period </a:t>
            </a:r>
          </a:p>
          <a:p>
            <a:r>
              <a:rPr lang="en-GB" dirty="0"/>
              <a:t>Lack of primary sources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984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9BC1B-1141-A677-9FE9-F129047B8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B4AF7-5C18-7041-D38F-6850D08B4B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Bradley’s Previous works on the subject</a:t>
            </a:r>
          </a:p>
          <a:p>
            <a:r>
              <a:rPr lang="en-GB" dirty="0"/>
              <a:t>Well referenced</a:t>
            </a:r>
          </a:p>
          <a:p>
            <a:r>
              <a:rPr lang="en-GB" dirty="0"/>
              <a:t>Time line </a:t>
            </a:r>
          </a:p>
          <a:p>
            <a:r>
              <a:rPr lang="en-GB" dirty="0"/>
              <a:t>Splits up the various geographical areas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838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9B738-BC66-13D9-E979-1F93F7C05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5DFF3BF-6BC0-3CC3-2AC6-27AC3DB57D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582925"/>
              </p:ext>
            </p:extLst>
          </p:nvPr>
        </p:nvGraphicFramePr>
        <p:xfrm>
          <a:off x="1097280" y="2088535"/>
          <a:ext cx="10058400" cy="1285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319675747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8798633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websites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Books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62932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University of St Andrews, [last accessed 28.09.22], </a:t>
                      </a:r>
                      <a:r>
                        <a:rPr lang="en-GB" dirty="0">
                          <a:hlinkClick r:id="rId2"/>
                        </a:rPr>
                        <a:t>https://www.st-andrews.ac.uk/divinity/people/icb/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Ian Bradley, ‘Celtic Christianity: Making Myths and Chasing Dreams’ Edinburgh University Press, (1999), pp. 39-79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86743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1316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1_RetrospectVTI">
  <a:themeElements>
    <a:clrScheme name="Custom 37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9BA8B7"/>
      </a:accent1>
      <a:accent2>
        <a:srgbClr val="E6A02E"/>
      </a:accent2>
      <a:accent3>
        <a:srgbClr val="BF6A3B"/>
      </a:accent3>
      <a:accent4>
        <a:srgbClr val="92987A"/>
      </a:accent4>
      <a:accent5>
        <a:srgbClr val="857659"/>
      </a:accent5>
      <a:accent6>
        <a:srgbClr val="A0988C"/>
      </a:accent6>
      <a:hlink>
        <a:srgbClr val="00B0F0"/>
      </a:hlink>
      <a:folHlink>
        <a:srgbClr val="738F97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WO.pptx" id="{769520F8-BFE5-4C8C-A7AA-375C025A91CE}" vid="{AEAFD717-D3C8-4034-8F7E-D5220B0CCEB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{1C4E972F-FA4F-409A-BBE6-6834DA5C38CD}tf56160789_win32</Template>
  <TotalTime>6393</TotalTime>
  <Words>688</Words>
  <Application>Microsoft Office PowerPoint</Application>
  <PresentationFormat>Widescreen</PresentationFormat>
  <Paragraphs>59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Bookman Old Style</vt:lpstr>
      <vt:lpstr>Calibri</vt:lpstr>
      <vt:lpstr>Franklin Gothic Book</vt:lpstr>
      <vt:lpstr>1_RetrospectVTI</vt:lpstr>
      <vt:lpstr>Celtic Christianity: Making Myths and Chasing Dreams</vt:lpstr>
      <vt:lpstr>Who is Ian Bradley? </vt:lpstr>
      <vt:lpstr>Chapter summary: The Appeal and Appropriation of Celtic Christianity 1070-1220</vt:lpstr>
      <vt:lpstr>Weaknesses </vt:lpstr>
      <vt:lpstr>Strengths 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Celtic Christianity: Making Myths and Chasing Dreams</dc:title>
  <dc:creator>Ed Ellis (2101451)</dc:creator>
  <cp:lastModifiedBy>Ed Ellis (2101451)</cp:lastModifiedBy>
  <cp:revision>13</cp:revision>
  <dcterms:created xsi:type="dcterms:W3CDTF">2022-09-28T16:19:04Z</dcterms:created>
  <dcterms:modified xsi:type="dcterms:W3CDTF">2022-10-03T03:13:40Z</dcterms:modified>
</cp:coreProperties>
</file>