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Davies" userId="745dd95f26121fd5" providerId="LiveId" clId="{B133FA2F-16FE-47E3-B061-3D02EDACC7F3}"/>
    <pc:docChg chg="undo custSel addSld delSld modSld">
      <pc:chgData name="Sara Davies" userId="745dd95f26121fd5" providerId="LiveId" clId="{B133FA2F-16FE-47E3-B061-3D02EDACC7F3}" dt="2022-09-27T18:12:55.390" v="9764" actId="20577"/>
      <pc:docMkLst>
        <pc:docMk/>
      </pc:docMkLst>
      <pc:sldChg chg="addSp modSp add del mod">
        <pc:chgData name="Sara Davies" userId="745dd95f26121fd5" providerId="LiveId" clId="{B133FA2F-16FE-47E3-B061-3D02EDACC7F3}" dt="2022-09-27T18:12:55.390" v="9764" actId="20577"/>
        <pc:sldMkLst>
          <pc:docMk/>
          <pc:sldMk cId="1216999217" sldId="256"/>
        </pc:sldMkLst>
        <pc:spChg chg="mod">
          <ac:chgData name="Sara Davies" userId="745dd95f26121fd5" providerId="LiveId" clId="{B133FA2F-16FE-47E3-B061-3D02EDACC7F3}" dt="2022-09-14T19:02:50.252" v="4778" actId="20577"/>
          <ac:spMkLst>
            <pc:docMk/>
            <pc:sldMk cId="1216999217" sldId="256"/>
            <ac:spMk id="2" creationId="{D2B4C2F8-A7B4-FB87-8E65-D20C939D06D7}"/>
          </ac:spMkLst>
        </pc:spChg>
        <pc:spChg chg="mod">
          <ac:chgData name="Sara Davies" userId="745dd95f26121fd5" providerId="LiveId" clId="{B133FA2F-16FE-47E3-B061-3D02EDACC7F3}" dt="2022-09-14T19:02:36.985" v="4776" actId="1076"/>
          <ac:spMkLst>
            <pc:docMk/>
            <pc:sldMk cId="1216999217" sldId="256"/>
            <ac:spMk id="3" creationId="{7CDFB0E7-A1CE-0567-E8F3-79518D26672C}"/>
          </ac:spMkLst>
        </pc:spChg>
        <pc:spChg chg="add mod">
          <ac:chgData name="Sara Davies" userId="745dd95f26121fd5" providerId="LiveId" clId="{B133FA2F-16FE-47E3-B061-3D02EDACC7F3}" dt="2022-09-27T18:12:36.190" v="9760" actId="20577"/>
          <ac:spMkLst>
            <pc:docMk/>
            <pc:sldMk cId="1216999217" sldId="256"/>
            <ac:spMk id="4" creationId="{1675432C-A659-3882-174A-BDB8D414B30C}"/>
          </ac:spMkLst>
        </pc:spChg>
        <pc:spChg chg="add mod">
          <ac:chgData name="Sara Davies" userId="745dd95f26121fd5" providerId="LiveId" clId="{B133FA2F-16FE-47E3-B061-3D02EDACC7F3}" dt="2022-09-27T18:12:43.340" v="9762" actId="20577"/>
          <ac:spMkLst>
            <pc:docMk/>
            <pc:sldMk cId="1216999217" sldId="256"/>
            <ac:spMk id="5" creationId="{382EE8F8-7465-AC4F-5C71-6F56E1AEB113}"/>
          </ac:spMkLst>
        </pc:spChg>
        <pc:spChg chg="add mod">
          <ac:chgData name="Sara Davies" userId="745dd95f26121fd5" providerId="LiveId" clId="{B133FA2F-16FE-47E3-B061-3D02EDACC7F3}" dt="2022-09-27T18:12:55.390" v="9764" actId="20577"/>
          <ac:spMkLst>
            <pc:docMk/>
            <pc:sldMk cId="1216999217" sldId="256"/>
            <ac:spMk id="6" creationId="{E6FC791C-6B0C-0940-F75B-540938A94879}"/>
          </ac:spMkLst>
        </pc:spChg>
        <pc:spChg chg="add mod">
          <ac:chgData name="Sara Davies" userId="745dd95f26121fd5" providerId="LiveId" clId="{B133FA2F-16FE-47E3-B061-3D02EDACC7F3}" dt="2022-09-16T17:02:50.824" v="8480" actId="20577"/>
          <ac:spMkLst>
            <pc:docMk/>
            <pc:sldMk cId="1216999217" sldId="256"/>
            <ac:spMk id="7" creationId="{C431F8E9-278F-4CF5-71AE-1D6F8FDE5CB6}"/>
          </ac:spMkLst>
        </pc:spChg>
      </pc:sldChg>
      <pc:sldChg chg="delSp modSp new del mod">
        <pc:chgData name="Sara Davies" userId="745dd95f26121fd5" providerId="LiveId" clId="{B133FA2F-16FE-47E3-B061-3D02EDACC7F3}" dt="2022-09-27T18:10:37.220" v="9750" actId="47"/>
        <pc:sldMkLst>
          <pc:docMk/>
          <pc:sldMk cId="640495293" sldId="257"/>
        </pc:sldMkLst>
        <pc:spChg chg="mod">
          <ac:chgData name="Sara Davies" userId="745dd95f26121fd5" providerId="LiveId" clId="{B133FA2F-16FE-47E3-B061-3D02EDACC7F3}" dt="2022-09-27T18:09:10.467" v="9737" actId="1076"/>
          <ac:spMkLst>
            <pc:docMk/>
            <pc:sldMk cId="640495293" sldId="257"/>
            <ac:spMk id="2" creationId="{E439F81C-FD19-1352-0B21-350B9AB2936D}"/>
          </ac:spMkLst>
        </pc:spChg>
        <pc:spChg chg="del mod">
          <ac:chgData name="Sara Davies" userId="745dd95f26121fd5" providerId="LiveId" clId="{B133FA2F-16FE-47E3-B061-3D02EDACC7F3}" dt="2022-09-25T08:34:51.568" v="8983" actId="478"/>
          <ac:spMkLst>
            <pc:docMk/>
            <pc:sldMk cId="640495293" sldId="257"/>
            <ac:spMk id="3" creationId="{A18EDE5A-32EB-5E10-20D9-3DB3BA0A7E60}"/>
          </ac:spMkLst>
        </pc:spChg>
      </pc:sldChg>
      <pc:sldChg chg="new del">
        <pc:chgData name="Sara Davies" userId="745dd95f26121fd5" providerId="LiveId" clId="{B133FA2F-16FE-47E3-B061-3D02EDACC7F3}" dt="2022-09-18T17:41:44.280" v="8486" actId="47"/>
        <pc:sldMkLst>
          <pc:docMk/>
          <pc:sldMk cId="2200152763" sldId="257"/>
        </pc:sldMkLst>
      </pc:sldChg>
      <pc:sldChg chg="del">
        <pc:chgData name="Sara Davies" userId="745dd95f26121fd5" providerId="LiveId" clId="{B133FA2F-16FE-47E3-B061-3D02EDACC7F3}" dt="2022-09-14T19:05:31.449" v="4791" actId="47"/>
        <pc:sldMkLst>
          <pc:docMk/>
          <pc:sldMk cId="3350143231" sldId="257"/>
        </pc:sldMkLst>
      </pc:sldChg>
      <pc:sldChg chg="new del">
        <pc:chgData name="Sara Davies" userId="745dd95f26121fd5" providerId="LiveId" clId="{B133FA2F-16FE-47E3-B061-3D02EDACC7F3}" dt="2022-09-18T17:39:43.589" v="8484" actId="47"/>
        <pc:sldMkLst>
          <pc:docMk/>
          <pc:sldMk cId="3917415179" sldId="257"/>
        </pc:sldMkLst>
      </pc:sldChg>
      <pc:sldChg chg="del">
        <pc:chgData name="Sara Davies" userId="745dd95f26121fd5" providerId="LiveId" clId="{B133FA2F-16FE-47E3-B061-3D02EDACC7F3}" dt="2022-09-14T19:05:30.315" v="4790" actId="47"/>
        <pc:sldMkLst>
          <pc:docMk/>
          <pc:sldMk cId="319650447" sldId="258"/>
        </pc:sldMkLst>
      </pc:sldChg>
      <pc:sldChg chg="modSp new mod">
        <pc:chgData name="Sara Davies" userId="745dd95f26121fd5" providerId="LiveId" clId="{B133FA2F-16FE-47E3-B061-3D02EDACC7F3}" dt="2022-09-27T18:10:24.406" v="9749" actId="27636"/>
        <pc:sldMkLst>
          <pc:docMk/>
          <pc:sldMk cId="3239797676" sldId="258"/>
        </pc:sldMkLst>
        <pc:spChg chg="mod">
          <ac:chgData name="Sara Davies" userId="745dd95f26121fd5" providerId="LiveId" clId="{B133FA2F-16FE-47E3-B061-3D02EDACC7F3}" dt="2022-09-27T18:05:38.994" v="9713" actId="20577"/>
          <ac:spMkLst>
            <pc:docMk/>
            <pc:sldMk cId="3239797676" sldId="258"/>
            <ac:spMk id="2" creationId="{B3B9862C-4A07-9DB1-4E8B-ADED57F59F24}"/>
          </ac:spMkLst>
        </pc:spChg>
        <pc:spChg chg="mod">
          <ac:chgData name="Sara Davies" userId="745dd95f26121fd5" providerId="LiveId" clId="{B133FA2F-16FE-47E3-B061-3D02EDACC7F3}" dt="2022-09-27T18:10:24.406" v="9749" actId="27636"/>
          <ac:spMkLst>
            <pc:docMk/>
            <pc:sldMk cId="3239797676" sldId="258"/>
            <ac:spMk id="3" creationId="{ED4F01A5-A12E-F34E-15BC-6D7CC1167DDF}"/>
          </ac:spMkLst>
        </pc:spChg>
      </pc:sldChg>
      <pc:sldChg chg="modSp new del mod">
        <pc:chgData name="Sara Davies" userId="745dd95f26121fd5" providerId="LiveId" clId="{B133FA2F-16FE-47E3-B061-3D02EDACC7F3}" dt="2022-09-27T18:05:21.876" v="9695" actId="47"/>
        <pc:sldMkLst>
          <pc:docMk/>
          <pc:sldMk cId="4013486372" sldId="258"/>
        </pc:sldMkLst>
        <pc:spChg chg="mod">
          <ac:chgData name="Sara Davies" userId="745dd95f26121fd5" providerId="LiveId" clId="{B133FA2F-16FE-47E3-B061-3D02EDACC7F3}" dt="2022-09-27T17:48:36.753" v="9340" actId="20577"/>
          <ac:spMkLst>
            <pc:docMk/>
            <pc:sldMk cId="4013486372" sldId="258"/>
            <ac:spMk id="2" creationId="{BE7F2E92-1447-B899-C0AD-0A65AE16DD71}"/>
          </ac:spMkLst>
        </pc:spChg>
        <pc:spChg chg="mod">
          <ac:chgData name="Sara Davies" userId="745dd95f26121fd5" providerId="LiveId" clId="{B133FA2F-16FE-47E3-B061-3D02EDACC7F3}" dt="2022-09-27T18:05:20.101" v="9694" actId="20577"/>
          <ac:spMkLst>
            <pc:docMk/>
            <pc:sldMk cId="4013486372" sldId="258"/>
            <ac:spMk id="3" creationId="{439C514E-D11A-49DE-C5AC-282330240D9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C4D72-9C25-2A84-6506-7F1E136AC0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F4C67D-DAA9-CBF0-9294-F2A30641F2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9319F1C-A879-BCA4-CE05-066D8053620C}"/>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5" name="Footer Placeholder 4">
            <a:extLst>
              <a:ext uri="{FF2B5EF4-FFF2-40B4-BE49-F238E27FC236}">
                <a16:creationId xmlns:a16="http://schemas.microsoft.com/office/drawing/2014/main" id="{1A1A642E-A8AE-0709-B54D-27AC240B1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5BAEA-0922-D2C6-99B8-DFD9A55EB982}"/>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790139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9CBB9-39C0-44A4-D406-E1C00E6A5D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925B16-E32F-CF15-68D9-045FDA6C66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6F4ECF-B3A8-3822-36C5-56CF3FB5F3DF}"/>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5" name="Footer Placeholder 4">
            <a:extLst>
              <a:ext uri="{FF2B5EF4-FFF2-40B4-BE49-F238E27FC236}">
                <a16:creationId xmlns:a16="http://schemas.microsoft.com/office/drawing/2014/main" id="{40DF725F-700F-DFA9-0049-A7AE50B98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1355B-0B4B-04A3-34F4-50B009FE97E1}"/>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55655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B792-0E6D-B50F-B048-16C69FFE3B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C27459-C132-3014-C945-94800106B3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EEB118-BA40-ED72-9197-09B4682C9986}"/>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5" name="Footer Placeholder 4">
            <a:extLst>
              <a:ext uri="{FF2B5EF4-FFF2-40B4-BE49-F238E27FC236}">
                <a16:creationId xmlns:a16="http://schemas.microsoft.com/office/drawing/2014/main" id="{248D0D0D-18B8-FFFB-4C70-57A32621C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B7105-BF5B-9316-AED4-4012E1FA69DF}"/>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15883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4B0E-4A66-2BA6-7959-6B9418D5B0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C73DD8-862B-F0F5-C492-42A3E2CB1F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90C7B30-61F7-AB82-66CE-0813C5CA3AE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A0A10F-FDF4-8F24-6F09-AC5BBFB0002E}"/>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6" name="Footer Placeholder 5">
            <a:extLst>
              <a:ext uri="{FF2B5EF4-FFF2-40B4-BE49-F238E27FC236}">
                <a16:creationId xmlns:a16="http://schemas.microsoft.com/office/drawing/2014/main" id="{2C4E56CE-C3A4-D22F-F184-8E4F02E55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F5EA0D-83E1-0CFF-53BC-4CAE0876C5DE}"/>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315915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F044-95AC-4475-444D-CA2A97AA7D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8C61F1-0969-658C-439B-AA2A4208E7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79E559-9CB3-F68A-1A85-5F313F070B9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78D415-A018-F522-0E6C-1097A2147C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5AF801-0CE5-60D4-A4C1-9CA3FC38CC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575727-2889-9D53-BC68-A4FB7D7D881B}"/>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8" name="Footer Placeholder 7">
            <a:extLst>
              <a:ext uri="{FF2B5EF4-FFF2-40B4-BE49-F238E27FC236}">
                <a16:creationId xmlns:a16="http://schemas.microsoft.com/office/drawing/2014/main" id="{94D5DE6C-B6B3-6B43-2284-0C52CA73F6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6B0219-5797-7326-5291-36BCC75F23B8}"/>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74729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4983-25A6-4BED-14E2-138ECF69C3F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774C944-CFF7-4EEF-7708-B8D33370E45C}"/>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4" name="Footer Placeholder 3">
            <a:extLst>
              <a:ext uri="{FF2B5EF4-FFF2-40B4-BE49-F238E27FC236}">
                <a16:creationId xmlns:a16="http://schemas.microsoft.com/office/drawing/2014/main" id="{9C2793C1-D295-1F87-07D7-78D77C0F2F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133F40-2AEF-33D2-DA00-56791BAAE0E3}"/>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3935172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A6FD3-2F84-0053-C87D-C3E4317FCCE0}"/>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3" name="Footer Placeholder 2">
            <a:extLst>
              <a:ext uri="{FF2B5EF4-FFF2-40B4-BE49-F238E27FC236}">
                <a16:creationId xmlns:a16="http://schemas.microsoft.com/office/drawing/2014/main" id="{6A979CBE-2FD5-07F6-30F1-68583CCAE5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ECD743-CAE3-F29F-FDD5-99B6BE38C59F}"/>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266651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2647-593D-5CE4-5C9F-AD5B787DDC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D61B80-6D14-A704-76CC-CBE7ECC5C4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D260BFC-B9DC-FBB6-3ED5-1FB498FBAE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516163-FF3B-7FAE-B609-715EE4FF7BD3}"/>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6" name="Footer Placeholder 5">
            <a:extLst>
              <a:ext uri="{FF2B5EF4-FFF2-40B4-BE49-F238E27FC236}">
                <a16:creationId xmlns:a16="http://schemas.microsoft.com/office/drawing/2014/main" id="{931B1DDD-6A27-F120-14AB-132C5B5D5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FDD436-800D-8E87-45D0-6A88CA1544CD}"/>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498072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A703F-94B7-D851-972F-637F3B5C3B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9EEB331-152A-5D1F-082B-8EB322D09D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F09E5A-EB55-ED35-57A7-F2F9E332E4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6FF38A-222C-0F7E-659E-DF2B69A2BC6D}"/>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6" name="Footer Placeholder 5">
            <a:extLst>
              <a:ext uri="{FF2B5EF4-FFF2-40B4-BE49-F238E27FC236}">
                <a16:creationId xmlns:a16="http://schemas.microsoft.com/office/drawing/2014/main" id="{2CE8DD0F-9DF8-05B8-B40C-C6A3FC42B2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8D9E6A-4C9C-1A27-08C7-DCD490A24287}"/>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300312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77DA-F4AA-AF33-1275-C6136A34C8C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564407-F5D6-2B50-3600-673B6E8257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E24236-227D-4634-8810-F2E99BE76CE8}"/>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5" name="Footer Placeholder 4">
            <a:extLst>
              <a:ext uri="{FF2B5EF4-FFF2-40B4-BE49-F238E27FC236}">
                <a16:creationId xmlns:a16="http://schemas.microsoft.com/office/drawing/2014/main" id="{D543D2D1-5BFF-0031-4C6B-DF6B01B48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EDDEE-702C-E5A0-D7F8-CD15898E05AB}"/>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944789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E09179-F830-A2EF-EF99-CA7041E567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9475BE-9565-F21A-3B6B-E9F149AEA3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BCBBE2-118B-D1C0-009F-41393366DDD5}"/>
              </a:ext>
            </a:extLst>
          </p:cNvPr>
          <p:cNvSpPr>
            <a:spLocks noGrp="1"/>
          </p:cNvSpPr>
          <p:nvPr>
            <p:ph type="dt" sz="half" idx="10"/>
          </p:nvPr>
        </p:nvSpPr>
        <p:spPr/>
        <p:txBody>
          <a:bodyPr/>
          <a:lstStyle/>
          <a:p>
            <a:fld id="{2F92A667-94E4-4190-BA75-6C2314CCB4B0}" type="datetimeFigureOut">
              <a:rPr lang="en-GB" smtClean="0"/>
              <a:t>27/09/2022</a:t>
            </a:fld>
            <a:endParaRPr lang="en-GB"/>
          </a:p>
        </p:txBody>
      </p:sp>
      <p:sp>
        <p:nvSpPr>
          <p:cNvPr id="5" name="Footer Placeholder 4">
            <a:extLst>
              <a:ext uri="{FF2B5EF4-FFF2-40B4-BE49-F238E27FC236}">
                <a16:creationId xmlns:a16="http://schemas.microsoft.com/office/drawing/2014/main" id="{786E01A9-71FD-15BF-0BA1-08DC74B3A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D8580-9324-C986-C31F-D48D02EFBC01}"/>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7080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27C5E9-0B86-B3BE-AEDF-9E05AAE0CE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2891CE2-12B5-A37F-9CF6-596BD3EA77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ED20FF-BE35-A245-9518-1458F5CDB0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92A667-94E4-4190-BA75-6C2314CCB4B0}" type="datetimeFigureOut">
              <a:rPr lang="en-GB" smtClean="0"/>
              <a:t>27/09/2022</a:t>
            </a:fld>
            <a:endParaRPr lang="en-GB"/>
          </a:p>
        </p:txBody>
      </p:sp>
      <p:sp>
        <p:nvSpPr>
          <p:cNvPr id="5" name="Footer Placeholder 4">
            <a:extLst>
              <a:ext uri="{FF2B5EF4-FFF2-40B4-BE49-F238E27FC236}">
                <a16:creationId xmlns:a16="http://schemas.microsoft.com/office/drawing/2014/main" id="{5727EC80-EBC1-09C9-751A-65422F9358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E1C81B-6C24-7715-B15D-E3D0A9A98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FD2DD8-2C78-4FE4-BF01-0D6077EE0CE6}" type="slidenum">
              <a:rPr lang="en-GB" smtClean="0"/>
              <a:t>‹#›</a:t>
            </a:fld>
            <a:endParaRPr lang="en-GB"/>
          </a:p>
        </p:txBody>
      </p:sp>
    </p:spTree>
    <p:extLst>
      <p:ext uri="{BB962C8B-B14F-4D97-AF65-F5344CB8AC3E}">
        <p14:creationId xmlns:p14="http://schemas.microsoft.com/office/powerpoint/2010/main" val="1100018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C2F8-A7B4-FB87-8E65-D20C939D06D7}"/>
              </a:ext>
            </a:extLst>
          </p:cNvPr>
          <p:cNvSpPr>
            <a:spLocks noGrp="1"/>
          </p:cNvSpPr>
          <p:nvPr>
            <p:ph type="ctrTitle"/>
          </p:nvPr>
        </p:nvSpPr>
        <p:spPr>
          <a:xfrm>
            <a:off x="796213" y="3228910"/>
            <a:ext cx="9144000" cy="2387600"/>
          </a:xfrm>
        </p:spPr>
        <p:txBody>
          <a:bodyPr>
            <a:normAutofit/>
          </a:bodyPr>
          <a:lstStyle/>
          <a:p>
            <a:endParaRPr lang="en-GB" sz="1100" u="sng" dirty="0"/>
          </a:p>
        </p:txBody>
      </p:sp>
      <p:sp>
        <p:nvSpPr>
          <p:cNvPr id="3" name="Subtitle 2">
            <a:extLst>
              <a:ext uri="{FF2B5EF4-FFF2-40B4-BE49-F238E27FC236}">
                <a16:creationId xmlns:a16="http://schemas.microsoft.com/office/drawing/2014/main" id="{7CDFB0E7-A1CE-0567-E8F3-79518D26672C}"/>
              </a:ext>
            </a:extLst>
          </p:cNvPr>
          <p:cNvSpPr>
            <a:spLocks noGrp="1"/>
          </p:cNvSpPr>
          <p:nvPr>
            <p:ph type="subTitle" idx="1"/>
          </p:nvPr>
        </p:nvSpPr>
        <p:spPr>
          <a:xfrm>
            <a:off x="1160107" y="61328"/>
            <a:ext cx="9144000" cy="1641767"/>
          </a:xfrm>
        </p:spPr>
        <p:txBody>
          <a:bodyPr>
            <a:normAutofit/>
          </a:bodyPr>
          <a:lstStyle/>
          <a:p>
            <a:r>
              <a:rPr lang="en-GB" dirty="0"/>
              <a:t>SARA DAVIES 2206143 CRITICAL THINKING </a:t>
            </a:r>
          </a:p>
          <a:p>
            <a:endParaRPr lang="en-GB" dirty="0"/>
          </a:p>
        </p:txBody>
      </p:sp>
      <p:sp>
        <p:nvSpPr>
          <p:cNvPr id="4" name="Rectangle: Rounded Corners 3">
            <a:extLst>
              <a:ext uri="{FF2B5EF4-FFF2-40B4-BE49-F238E27FC236}">
                <a16:creationId xmlns:a16="http://schemas.microsoft.com/office/drawing/2014/main" id="{1675432C-A659-3882-174A-BDB8D414B30C}"/>
              </a:ext>
            </a:extLst>
          </p:cNvPr>
          <p:cNvSpPr/>
          <p:nvPr/>
        </p:nvSpPr>
        <p:spPr>
          <a:xfrm>
            <a:off x="3109" y="1"/>
            <a:ext cx="3038671" cy="685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is critical thinking ?</a:t>
            </a:r>
            <a:endParaRPr lang="en-GB" sz="1100" dirty="0"/>
          </a:p>
          <a:p>
            <a:pPr algn="ctr"/>
            <a:r>
              <a:rPr lang="en-GB" sz="1100" dirty="0"/>
              <a:t>Students are encouraged to learn all about critical thinking and in turn how too think critically , it is thought too be a valuable  life skill, however not everybody will find that this will come naturally, as a number of test that have been carried out seem too support,  the tests do seem too suggest that with educational advice and support, these skills can be strengthened, as is pointed out in  (STANDARD ENCYCLOPEDIA OF PHILOSOPHY).        </a:t>
            </a:r>
          </a:p>
          <a:p>
            <a:pPr algn="ctr"/>
            <a:r>
              <a:rPr lang="en-GB" sz="1100" dirty="0"/>
              <a:t>There are some aspects of critical thinking , that have to be considered and are important too thinking critically ! Collecting information and researching into the information more closely , analysing the information you have found, keeping an open mind always remembering it is not always fact , sometimes its simply opinion, being prepared too change your mind ,also what you thought to be your opinion at the start could quickly change as your research continues .</a:t>
            </a:r>
          </a:p>
          <a:p>
            <a:pPr algn="ctr"/>
            <a:r>
              <a:rPr lang="en-GB" sz="1100" dirty="0"/>
              <a:t>It seems a lot of people are of the same opinion , agreeing one thing and that is, it isn’t only the end result or the conclusion that matters, but also the journey along the way , the process that will help  lead you too the decisions and to your conclusion,  this is pointed out in “ critical thinking according too the </a:t>
            </a:r>
            <a:r>
              <a:rPr lang="en-GB" sz="1100" dirty="0" err="1"/>
              <a:t>scholors</a:t>
            </a:r>
            <a:r>
              <a:rPr lang="en-GB" sz="1100" dirty="0"/>
              <a:t> “ Eileen </a:t>
            </a:r>
            <a:r>
              <a:rPr lang="en-GB" sz="1100" dirty="0" err="1"/>
              <a:t>Gambril</a:t>
            </a:r>
            <a:r>
              <a:rPr lang="en-GB" sz="1100" dirty="0"/>
              <a:t> and Diane </a:t>
            </a:r>
            <a:r>
              <a:rPr lang="en-GB" sz="1100" dirty="0" err="1"/>
              <a:t>Halfpern</a:t>
            </a:r>
            <a:r>
              <a:rPr lang="en-GB" sz="1100" dirty="0"/>
              <a:t> “ the Pennsylvania child resource centre .</a:t>
            </a:r>
            <a:endParaRPr lang="en-GB" sz="2000" dirty="0"/>
          </a:p>
        </p:txBody>
      </p:sp>
      <p:sp>
        <p:nvSpPr>
          <p:cNvPr id="5" name="Rectangle: Rounded Corners 4">
            <a:extLst>
              <a:ext uri="{FF2B5EF4-FFF2-40B4-BE49-F238E27FC236}">
                <a16:creationId xmlns:a16="http://schemas.microsoft.com/office/drawing/2014/main" id="{382EE8F8-7465-AC4F-5C71-6F56E1AEB113}"/>
              </a:ext>
            </a:extLst>
          </p:cNvPr>
          <p:cNvSpPr/>
          <p:nvPr/>
        </p:nvSpPr>
        <p:spPr>
          <a:xfrm>
            <a:off x="2802294" y="481723"/>
            <a:ext cx="6332375" cy="4450281"/>
          </a:xfrm>
          <a:prstGeom prst="roundRect">
            <a:avLst/>
          </a:prstGeom>
          <a:solidFill>
            <a:schemeClr val="accent6">
              <a:lumMod val="60000"/>
              <a:lumOff val="4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Time management</a:t>
            </a:r>
          </a:p>
          <a:p>
            <a:pPr algn="ctr"/>
            <a:endParaRPr lang="en-GB" sz="1100" dirty="0">
              <a:solidFill>
                <a:schemeClr val="bg1"/>
              </a:solidFill>
            </a:endParaRPr>
          </a:p>
          <a:p>
            <a:pPr algn="ctr"/>
            <a:r>
              <a:rPr lang="en-GB" sz="1200" dirty="0">
                <a:solidFill>
                  <a:schemeClr val="bg1"/>
                </a:solidFill>
              </a:rPr>
              <a:t>Time management is an important life skill to acquire from a young age, following through into any work role especially if the role is within a management capacity as “ Forsyth Patrick  says in successful time management p9-10 “ . Everyday pressures of life can get in the way of  educational study, therefore time management doesn’t seem to be an option! , more a necessity for anyone who wants too work effectively and succeed, the  need too master this skill as is pointed out in “ successful time management 1-10”</a:t>
            </a:r>
          </a:p>
          <a:p>
            <a:pPr algn="ctr"/>
            <a:r>
              <a:rPr lang="en-GB" sz="1200" dirty="0">
                <a:solidFill>
                  <a:schemeClr val="bg1"/>
                </a:solidFill>
              </a:rPr>
              <a:t>Finding  time too invest in relationships with a partner , child or parent can be hard when you are still digesting the information from your last lecture, followed by putting your thoughts and what you have learned into action  can all be time consuming , it can leave you feeling  conflicted.</a:t>
            </a:r>
          </a:p>
          <a:p>
            <a:pPr algn="ctr"/>
            <a:r>
              <a:rPr lang="en-GB" sz="1200" dirty="0">
                <a:solidFill>
                  <a:schemeClr val="bg1"/>
                </a:solidFill>
              </a:rPr>
              <a:t>According too (Academic skills and assessment guidance 2022-2023) there are also the added pressures of work or placement, meeting friends and of course we all benefit from ,a good nights sleep, it does however seem that managing your time can be an important life skill.. </a:t>
            </a:r>
          </a:p>
          <a:p>
            <a:pPr algn="ctr"/>
            <a:r>
              <a:rPr lang="en-GB" sz="1200" dirty="0">
                <a:solidFill>
                  <a:schemeClr val="bg1"/>
                </a:solidFill>
              </a:rPr>
              <a:t>When looking at time management in relation too critical thinking, there are lots of different opinions , and ways too interpret the information. There are trials that have taken place in relation too educational training too help improve time management and stress levels </a:t>
            </a:r>
            <a:r>
              <a:rPr lang="en-GB" sz="1200" dirty="0" err="1">
                <a:solidFill>
                  <a:schemeClr val="bg1"/>
                </a:solidFill>
              </a:rPr>
              <a:t>Pengilly</a:t>
            </a:r>
            <a:r>
              <a:rPr lang="en-GB" sz="1200" dirty="0">
                <a:solidFill>
                  <a:schemeClr val="bg1"/>
                </a:solidFill>
              </a:rPr>
              <a:t> and </a:t>
            </a:r>
            <a:r>
              <a:rPr lang="en-GB" sz="1200" dirty="0" err="1">
                <a:solidFill>
                  <a:schemeClr val="bg1"/>
                </a:solidFill>
              </a:rPr>
              <a:t>Doods</a:t>
            </a:r>
            <a:r>
              <a:rPr lang="en-GB" sz="1200" dirty="0">
                <a:solidFill>
                  <a:schemeClr val="bg1"/>
                </a:solidFill>
              </a:rPr>
              <a:t> 2000) also the study of( </a:t>
            </a:r>
            <a:r>
              <a:rPr lang="en-GB" sz="1200" dirty="0" err="1">
                <a:solidFill>
                  <a:schemeClr val="bg1"/>
                </a:solidFill>
              </a:rPr>
              <a:t>Piercell</a:t>
            </a:r>
            <a:r>
              <a:rPr lang="en-GB" sz="1200" dirty="0">
                <a:solidFill>
                  <a:schemeClr val="bg1"/>
                </a:solidFill>
              </a:rPr>
              <a:t> and </a:t>
            </a:r>
            <a:r>
              <a:rPr lang="en-GB" sz="1200" dirty="0" err="1">
                <a:solidFill>
                  <a:schemeClr val="bg1"/>
                </a:solidFill>
              </a:rPr>
              <a:t>Keim</a:t>
            </a:r>
            <a:r>
              <a:rPr lang="en-GB" sz="1200" dirty="0">
                <a:solidFill>
                  <a:schemeClr val="bg1"/>
                </a:solidFill>
              </a:rPr>
              <a:t> 2007) show that unhealthy ways of trying too control stress can result  in the student giving up or making themselves ill with depression, often alcohol and drugs are used  as a coping  mechanism, where as opinions are a much healthier way too control the stresses  would be too use exercise  along with good time management, this is opinions and not facts however.</a:t>
            </a:r>
          </a:p>
        </p:txBody>
      </p:sp>
      <p:sp>
        <p:nvSpPr>
          <p:cNvPr id="6" name="Rectangle: Rounded Corners 5">
            <a:extLst>
              <a:ext uri="{FF2B5EF4-FFF2-40B4-BE49-F238E27FC236}">
                <a16:creationId xmlns:a16="http://schemas.microsoft.com/office/drawing/2014/main" id="{E6FC791C-6B0C-0940-F75B-540938A94879}"/>
              </a:ext>
            </a:extLst>
          </p:cNvPr>
          <p:cNvSpPr/>
          <p:nvPr/>
        </p:nvSpPr>
        <p:spPr>
          <a:xfrm>
            <a:off x="8873413" y="61329"/>
            <a:ext cx="3312368" cy="49411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REFRENCING</a:t>
            </a:r>
          </a:p>
          <a:p>
            <a:pPr algn="ctr"/>
            <a:r>
              <a:rPr lang="en-GB" sz="1100" dirty="0" err="1"/>
              <a:t>Refrencing</a:t>
            </a:r>
            <a:r>
              <a:rPr lang="en-GB" sz="1100" dirty="0"/>
              <a:t> is an essential part of assignments whilst studying at university. Lots of information is gathered together from different sources , so in order too keep track a reference list is used, referencing is a big part of the task also, it can gain and lose you marks depending how well it is done.. As said in “ the </a:t>
            </a:r>
            <a:r>
              <a:rPr lang="en-GB" sz="1100" dirty="0" err="1"/>
              <a:t>Havard</a:t>
            </a:r>
            <a:r>
              <a:rPr lang="en-GB" sz="1100" dirty="0"/>
              <a:t> referencing guide” there are a few reasons why referencing is important , firstly too demonstrate the  amount of research a person has done into the subject, secondly too add credibility too the work. also too enable people who wish too read your work. The ability to easily  find the sources within the piece, and </a:t>
            </a:r>
            <a:r>
              <a:rPr lang="en-GB" sz="1100" dirty="0" err="1"/>
              <a:t>Proberbly</a:t>
            </a:r>
            <a:r>
              <a:rPr lang="en-GB" sz="1100" dirty="0"/>
              <a:t> the most important reason of all too acknowledge the work of others and avoid plagiarism, as stated in (paraphrase without plagiarism use RRLC , read re read, list, compose Raymond p kettle, Danielle l </a:t>
            </a:r>
            <a:r>
              <a:rPr lang="en-GB" sz="1100" dirty="0" err="1"/>
              <a:t>Defauw</a:t>
            </a:r>
            <a:r>
              <a:rPr lang="en-GB" sz="1100" dirty="0"/>
              <a:t> 14 march 2018) plagiarism is claiming </a:t>
            </a:r>
            <a:r>
              <a:rPr lang="en-GB" sz="1100" dirty="0" err="1"/>
              <a:t>somebodys</a:t>
            </a:r>
            <a:r>
              <a:rPr lang="en-GB" sz="1100" dirty="0"/>
              <a:t> ideas or information that are not your own without providing appropriate credit. </a:t>
            </a:r>
          </a:p>
          <a:p>
            <a:pPr algn="ctr"/>
            <a:endParaRPr lang="en-GB" sz="1100" dirty="0"/>
          </a:p>
          <a:p>
            <a:pPr algn="ctr"/>
            <a:r>
              <a:rPr lang="en-GB" sz="1100" dirty="0"/>
              <a:t>(American </a:t>
            </a:r>
            <a:r>
              <a:rPr lang="en-GB" sz="1100" dirty="0" err="1"/>
              <a:t>Psycologist</a:t>
            </a:r>
            <a:r>
              <a:rPr lang="en-GB" sz="1100" dirty="0"/>
              <a:t> association  2017) the use of quotation marks are very important they advice that the following information is not your work but that of the source you have read.</a:t>
            </a:r>
          </a:p>
        </p:txBody>
      </p:sp>
      <p:sp>
        <p:nvSpPr>
          <p:cNvPr id="7" name="Rectangle: Rounded Corners 6">
            <a:extLst>
              <a:ext uri="{FF2B5EF4-FFF2-40B4-BE49-F238E27FC236}">
                <a16:creationId xmlns:a16="http://schemas.microsoft.com/office/drawing/2014/main" id="{C431F8E9-278F-4CF5-71AE-1D6F8FDE5CB6}"/>
              </a:ext>
            </a:extLst>
          </p:cNvPr>
          <p:cNvSpPr/>
          <p:nvPr/>
        </p:nvSpPr>
        <p:spPr>
          <a:xfrm>
            <a:off x="2796076" y="4932005"/>
            <a:ext cx="9389705" cy="19873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CRITICAL REFLECTION </a:t>
            </a:r>
          </a:p>
          <a:p>
            <a:pPr algn="ctr"/>
            <a:r>
              <a:rPr lang="en-GB" sz="1100" dirty="0"/>
              <a:t>Critical reflection would require picking one time or place or event , something that could be focused and reflected on. </a:t>
            </a:r>
          </a:p>
          <a:p>
            <a:pPr algn="ctr"/>
            <a:r>
              <a:rPr lang="en-GB" sz="1100" dirty="0"/>
              <a:t>As is suggested in (critical thinking skills, stella Cottrell p220-227) deciding what you wish too gain from the reflection,  would be useful too keep in mind, would you like it too change how you act in  the future, change how you respond to situations or too understand why something happened in the way it did. Deciding if it would be just a single reflection, or an ongoing activity too change the way you respond over time. </a:t>
            </a:r>
          </a:p>
          <a:p>
            <a:pPr algn="ctr"/>
            <a:r>
              <a:rPr lang="en-GB" sz="1100" dirty="0"/>
              <a:t>There are two stages too your refection, the first phases being where you would collect all the information, from whatever source you require .The  second phase would be going through the information section by section and analysing it, looking back you might feel differently too a situation or action that was taken at the time,  maybe remembering details that could seem more significant in the present day.</a:t>
            </a:r>
          </a:p>
        </p:txBody>
      </p:sp>
    </p:spTree>
    <p:extLst>
      <p:ext uri="{BB962C8B-B14F-4D97-AF65-F5344CB8AC3E}">
        <p14:creationId xmlns:p14="http://schemas.microsoft.com/office/powerpoint/2010/main" val="1216999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9862C-4A07-9DB1-4E8B-ADED57F59F24}"/>
              </a:ext>
            </a:extLst>
          </p:cNvPr>
          <p:cNvSpPr>
            <a:spLocks noGrp="1"/>
          </p:cNvSpPr>
          <p:nvPr>
            <p:ph type="title"/>
          </p:nvPr>
        </p:nvSpPr>
        <p:spPr/>
        <p:txBody>
          <a:bodyPr>
            <a:normAutofit/>
          </a:bodyPr>
          <a:lstStyle/>
          <a:p>
            <a:r>
              <a:rPr lang="en-GB" sz="1800" dirty="0"/>
              <a:t>Reference List </a:t>
            </a:r>
          </a:p>
        </p:txBody>
      </p:sp>
      <p:sp>
        <p:nvSpPr>
          <p:cNvPr id="3" name="Content Placeholder 2">
            <a:extLst>
              <a:ext uri="{FF2B5EF4-FFF2-40B4-BE49-F238E27FC236}">
                <a16:creationId xmlns:a16="http://schemas.microsoft.com/office/drawing/2014/main" id="{ED4F01A5-A12E-F34E-15BC-6D7CC1167DDF}"/>
              </a:ext>
            </a:extLst>
          </p:cNvPr>
          <p:cNvSpPr>
            <a:spLocks noGrp="1"/>
          </p:cNvSpPr>
          <p:nvPr>
            <p:ph idx="1"/>
          </p:nvPr>
        </p:nvSpPr>
        <p:spPr/>
        <p:txBody>
          <a:bodyPr>
            <a:normAutofit lnSpcReduction="10000"/>
          </a:bodyPr>
          <a:lstStyle/>
          <a:p>
            <a:pPr marL="0" indent="0">
              <a:buNone/>
            </a:pPr>
            <a:r>
              <a:rPr lang="en-GB" sz="1100" dirty="0"/>
              <a:t>American </a:t>
            </a:r>
            <a:r>
              <a:rPr lang="en-GB" sz="1100" dirty="0" err="1"/>
              <a:t>Psycologist</a:t>
            </a:r>
            <a:r>
              <a:rPr lang="en-GB" sz="1100" dirty="0"/>
              <a:t> association ( 2017)</a:t>
            </a:r>
          </a:p>
          <a:p>
            <a:pPr marL="0" indent="0">
              <a:buNone/>
            </a:pPr>
            <a:br>
              <a:rPr lang="en-GB" sz="1100" dirty="0"/>
            </a:br>
            <a:r>
              <a:rPr lang="en-GB" sz="1100" dirty="0"/>
              <a:t>Academic skills and </a:t>
            </a:r>
            <a:r>
              <a:rPr lang="en-GB" sz="1100" dirty="0" err="1"/>
              <a:t>assesment</a:t>
            </a:r>
            <a:r>
              <a:rPr lang="en-GB" sz="1100" dirty="0"/>
              <a:t> guidance ( 2022-2023)</a:t>
            </a:r>
          </a:p>
          <a:p>
            <a:pPr marL="0" indent="0">
              <a:buNone/>
            </a:pPr>
            <a:r>
              <a:rPr lang="en-GB" sz="1100" dirty="0" err="1"/>
              <a:t>Cotrells</a:t>
            </a:r>
            <a:r>
              <a:rPr lang="en-GB" sz="1100" dirty="0"/>
              <a:t> S (2011) Critical thinking skills 2edn, Basingstoke, Hampshire, Palgrave </a:t>
            </a:r>
            <a:r>
              <a:rPr lang="en-GB" sz="1100" dirty="0" err="1"/>
              <a:t>Macmillian</a:t>
            </a:r>
            <a:endParaRPr lang="en-GB" sz="1100" dirty="0"/>
          </a:p>
          <a:p>
            <a:pPr marL="0" indent="0">
              <a:buNone/>
            </a:pPr>
            <a:r>
              <a:rPr lang="en-GB" sz="1100" dirty="0" err="1"/>
              <a:t>Eilleen</a:t>
            </a:r>
            <a:r>
              <a:rPr lang="en-GB" sz="1100" dirty="0"/>
              <a:t> </a:t>
            </a:r>
            <a:r>
              <a:rPr lang="en-GB" sz="1100" dirty="0" err="1"/>
              <a:t>Gambril</a:t>
            </a:r>
            <a:r>
              <a:rPr lang="en-GB" sz="1100" dirty="0"/>
              <a:t> and Diane </a:t>
            </a:r>
            <a:r>
              <a:rPr lang="en-GB" sz="1100" dirty="0" err="1"/>
              <a:t>Halfpem</a:t>
            </a:r>
            <a:r>
              <a:rPr lang="en-GB" sz="1100" dirty="0"/>
              <a:t> ‘critical thinking according too the </a:t>
            </a:r>
            <a:r>
              <a:rPr lang="en-GB" sz="1100" dirty="0" err="1"/>
              <a:t>scholors</a:t>
            </a:r>
            <a:r>
              <a:rPr lang="en-GB" sz="1100" dirty="0"/>
              <a:t>’ The trainers role, handout #4,page 1 of 1.</a:t>
            </a:r>
          </a:p>
          <a:p>
            <a:pPr marL="0" indent="0">
              <a:buNone/>
            </a:pPr>
            <a:br>
              <a:rPr lang="en-GB" sz="1100" dirty="0"/>
            </a:br>
            <a:r>
              <a:rPr lang="en-GB" sz="1100" dirty="0"/>
              <a:t>Edward N </a:t>
            </a:r>
            <a:r>
              <a:rPr lang="en-GB" sz="1100" dirty="0" err="1"/>
              <a:t>zalta</a:t>
            </a:r>
            <a:r>
              <a:rPr lang="en-GB" sz="1100" dirty="0"/>
              <a:t> (2011) standard </a:t>
            </a:r>
            <a:r>
              <a:rPr lang="en-GB" sz="1100" dirty="0" err="1"/>
              <a:t>encyclopidia</a:t>
            </a:r>
            <a:r>
              <a:rPr lang="en-GB" sz="1100" dirty="0"/>
              <a:t> of philosophy, </a:t>
            </a:r>
            <a:r>
              <a:rPr lang="en-GB" sz="1100" dirty="0" err="1"/>
              <a:t>scholor</a:t>
            </a:r>
            <a:r>
              <a:rPr lang="en-GB" sz="1100" dirty="0"/>
              <a:t> philosophy department Stanford university.</a:t>
            </a:r>
          </a:p>
          <a:p>
            <a:pPr marL="0" indent="0">
              <a:buNone/>
            </a:pPr>
            <a:br>
              <a:rPr lang="en-GB" sz="1100" dirty="0"/>
            </a:br>
            <a:r>
              <a:rPr lang="en-GB" sz="1100" dirty="0" err="1"/>
              <a:t>Forsyth,P</a:t>
            </a:r>
            <a:r>
              <a:rPr lang="en-GB" sz="1100" dirty="0"/>
              <a:t>(2019) Successful time management (p1-10) </a:t>
            </a:r>
            <a:r>
              <a:rPr lang="en-GB" sz="1100" dirty="0" err="1"/>
              <a:t>edn</a:t>
            </a:r>
            <a:r>
              <a:rPr lang="en-GB" sz="1100" dirty="0"/>
              <a:t> 5, Kogan page</a:t>
            </a:r>
          </a:p>
          <a:p>
            <a:pPr marL="0" indent="0">
              <a:buNone/>
            </a:pPr>
            <a:r>
              <a:rPr lang="en-GB" sz="1100" dirty="0" err="1"/>
              <a:t>Macdonald,N</a:t>
            </a:r>
            <a:r>
              <a:rPr lang="en-GB" sz="1100" dirty="0"/>
              <a:t> (2022) ‘referencing handbook’ </a:t>
            </a:r>
            <a:r>
              <a:rPr lang="en-GB" sz="1100" dirty="0" err="1"/>
              <a:t>learnimg</a:t>
            </a:r>
            <a:r>
              <a:rPr lang="en-GB" sz="1100" dirty="0"/>
              <a:t> in the digital era, University of Wales Trinity St David.</a:t>
            </a:r>
          </a:p>
          <a:p>
            <a:pPr marL="0" indent="0">
              <a:buNone/>
            </a:pPr>
            <a:br>
              <a:rPr lang="en-GB" sz="1100" dirty="0"/>
            </a:br>
            <a:r>
              <a:rPr lang="en-GB" sz="1100" dirty="0" err="1"/>
              <a:t>Pengilly</a:t>
            </a:r>
            <a:r>
              <a:rPr lang="en-GB" sz="1100" dirty="0"/>
              <a:t> and </a:t>
            </a:r>
            <a:r>
              <a:rPr lang="en-GB" sz="1100" dirty="0" err="1"/>
              <a:t>Doods</a:t>
            </a:r>
            <a:r>
              <a:rPr lang="en-GB" sz="1100" dirty="0"/>
              <a:t> (2000)</a:t>
            </a:r>
          </a:p>
          <a:p>
            <a:pPr marL="0" indent="0">
              <a:buNone/>
            </a:pPr>
            <a:br>
              <a:rPr lang="en-GB" sz="1100" dirty="0"/>
            </a:br>
            <a:r>
              <a:rPr lang="en-GB" sz="1100" dirty="0" err="1"/>
              <a:t>Piercell</a:t>
            </a:r>
            <a:r>
              <a:rPr lang="en-GB" sz="1100" dirty="0"/>
              <a:t> and </a:t>
            </a:r>
            <a:r>
              <a:rPr lang="en-GB" sz="1100" dirty="0" err="1"/>
              <a:t>Keim</a:t>
            </a:r>
            <a:r>
              <a:rPr lang="en-GB" sz="1100" dirty="0"/>
              <a:t> ( 2007)</a:t>
            </a:r>
          </a:p>
          <a:p>
            <a:pPr marL="0" indent="0">
              <a:buNone/>
            </a:pPr>
            <a:br>
              <a:rPr lang="en-GB" sz="1100" dirty="0"/>
            </a:br>
            <a:r>
              <a:rPr lang="en-GB" sz="1100" dirty="0"/>
              <a:t>Raymond P Kettle , Danielle l </a:t>
            </a:r>
            <a:r>
              <a:rPr lang="en-GB" sz="1100" dirty="0" err="1"/>
              <a:t>Defauw</a:t>
            </a:r>
            <a:r>
              <a:rPr lang="en-GB" sz="1100" dirty="0"/>
              <a:t> ( 14 march 2013)’ Paraphrase without plagiarism use RRLC, read re read, list, compose</a:t>
            </a:r>
          </a:p>
          <a:p>
            <a:pPr marL="0" indent="0">
              <a:buNone/>
            </a:pPr>
            <a:endParaRPr lang="en-GB" sz="1100" dirty="0"/>
          </a:p>
          <a:p>
            <a:pPr marL="0" indent="0">
              <a:buNone/>
            </a:pPr>
            <a:r>
              <a:rPr lang="en-GB" sz="1100" dirty="0"/>
              <a:t>University of Wales Trinity St David (2022-2023) Academic skills and assessment guidance Wales</a:t>
            </a:r>
            <a:br>
              <a:rPr lang="en-GB" sz="1400" dirty="0"/>
            </a:br>
            <a:br>
              <a:rPr lang="en-GB" sz="1000" dirty="0"/>
            </a:br>
            <a:endParaRPr lang="en-GB" sz="1000" dirty="0"/>
          </a:p>
        </p:txBody>
      </p:sp>
    </p:spTree>
    <p:extLst>
      <p:ext uri="{BB962C8B-B14F-4D97-AF65-F5344CB8AC3E}">
        <p14:creationId xmlns:p14="http://schemas.microsoft.com/office/powerpoint/2010/main" val="3239797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23907</TotalTime>
  <Words>1152</Words>
  <Application>Microsoft Office PowerPoint</Application>
  <PresentationFormat>Widescreen</PresentationFormat>
  <Paragraphs>32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Calm Enviroment</dc:title>
  <dc:creator>Sara Davies</dc:creator>
  <cp:lastModifiedBy>Sara Davies</cp:lastModifiedBy>
  <cp:revision>1</cp:revision>
  <dcterms:created xsi:type="dcterms:W3CDTF">2022-09-06T19:12:41Z</dcterms:created>
  <dcterms:modified xsi:type="dcterms:W3CDTF">2022-09-27T18:13:02Z</dcterms:modified>
</cp:coreProperties>
</file>