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7" d="100"/>
          <a:sy n="87" d="100"/>
        </p:scale>
        <p:origin x="66" y="3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277722-F50D-8C54-1B47-60BFDF68CCAB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7DC288F-448B-9130-A9B0-F7D0A307048E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644413-F934-5E0C-9BFD-EE71AAE30CB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2A0DC13-9EDB-4575-80E0-21A4FEBC1FC9}" type="datetime1">
              <a:rPr lang="en-GB"/>
              <a:pPr lvl="0"/>
              <a:t>20/10/2022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ADBC88-FF28-88BD-9B2E-281A510967C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4A7C69-B3EB-1483-FE18-18DFDF267BE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F3C8FF0-C8D6-4FFD-8987-4DFC9429293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8610253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4CC35F-25A7-C68A-4600-5260AE649A2A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DBE918-46B2-B076-AA4A-A6FBDC3DF413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93C290-3F51-1A59-FE4B-53CBF0CB0D1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CF1B385-4863-44AF-91D0-8498081C2E00}" type="datetime1">
              <a:rPr lang="en-GB"/>
              <a:pPr lvl="0"/>
              <a:t>20/10/2022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FDA292-CE1D-50BB-B130-AEA24AD3BF7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E3169E-4E26-F2D3-82C0-824FCAF0D5A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B0D596D-C842-45DB-81FD-82ED2D1E633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5387999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D662CC-F698-24A3-2CB7-2EB18416134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3D5834-EE10-0785-72BE-2432C38A4381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</p:spPr>
        <p:txBody>
          <a:bodyPr/>
          <a:lstStyle>
            <a:lvl1pPr marL="0" indent="0">
              <a:buNone/>
              <a:defRPr sz="2400">
                <a:solidFill>
                  <a:srgbClr val="898989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CFB819-2F77-EC65-9E66-6CE7389E8A5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F213960-D0D5-4082-A442-3692AA05EA19}" type="datetime1">
              <a:rPr lang="en-GB"/>
              <a:pPr lvl="0"/>
              <a:t>20/10/2022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A092E4-0670-8333-7D62-5206586BD79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524E50-29C9-0BEC-28A7-A4DA40067F3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46B12BC-519B-4088-826A-39B2309425E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16392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45D6C5-5218-6C37-F816-56D217AFEE25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61A56B-65B4-A866-CCDB-C360202A255F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FC4C804-2F9D-924F-569F-4A4D5DB2D3C7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9DC6AB3-D7FE-1BB9-88AB-987A9AC61AB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CB8E442-1718-476F-A9DC-B6F3B3A887CF}" type="datetime1">
              <a:rPr lang="en-GB"/>
              <a:pPr lvl="0"/>
              <a:t>20/10/2022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FA077AE-1B47-82AB-1A50-3A32AC3789F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D8E921-B9E8-79FE-7EB4-48D761090D0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126CDB6-62E6-42F9-99F6-588E5CE538A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17918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CD85BF-E9DB-F92E-EFA1-130F6224731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69E4BB-D03B-4600-3DAE-31B4E4758129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42F12B-83D5-185F-9F86-9E9156E451C1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2AF7A3D-7737-3E64-47BF-94FDFE09F716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331A5B-4AAB-C9F2-E3D3-0D7980C326C8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3867FEF-1E5C-DB79-A063-21F88994B31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CC901FF-3EC5-4BE5-ABF9-34BFB0956F15}" type="datetime1">
              <a:rPr lang="en-GB"/>
              <a:pPr lvl="0"/>
              <a:t>20/10/2022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F3EC0B1-ED66-C715-C8D4-C9DF917E97C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3FEFAB5-E9E6-15BE-E7CB-738E90414CF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214D469-5C31-4DB0-83BA-EA63A77D579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03429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60E309-930D-6B4C-3F20-20D7205E1EC6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32EEAD-41E3-6499-0F60-1FB20EE0129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A021A07-D7B0-4869-B442-F3C9D0D22F03}" type="datetime1">
              <a:rPr lang="en-GB"/>
              <a:pPr lvl="0"/>
              <a:t>20/10/2022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58957B2-D6F1-F815-0E27-D07D57CA7A4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C354A45-7DC2-7CA5-D363-3E22502D96E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05C596C-11E1-4AF3-9D37-EB6DCEBF45E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90319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F76DC89-621B-EC5B-95BD-563FA805817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EF21E5C-8211-45AF-ACAE-40857B098CA2}" type="datetime1">
              <a:rPr lang="en-GB"/>
              <a:pPr lvl="0"/>
              <a:t>20/10/2022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E1EF7E3-679F-08D4-4F97-6762195AC4F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1B1BF30-2F3D-1B44-BA13-F30699DCFF9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B8850B6-6F11-49D0-994D-AA1675FEB3B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57338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EBA916-95F7-1052-C731-A0E0525AE0C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4E1951-E144-AE93-BCFB-AD65A9718F85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2E6ADFE-66A1-2F14-B3B1-C9ADC6753D0E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C06998-E726-829F-773D-E73841D1FF2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0344FA4-5B22-491E-9551-5F6E42CCFB6B}" type="datetime1">
              <a:rPr lang="en-GB"/>
              <a:pPr lvl="0"/>
              <a:t>20/10/2022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511D5F-4515-C03A-A0B4-4A82C99E4BB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CFE77A-81BD-44A3-CDBF-BB31739FC2B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74326E5-935B-4173-8D35-4DC1B337AA2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79996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C593C2-4EEB-ACF1-98F3-8DC4120B829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8B205F0-FD4E-75E3-0E12-F4BC47CEFE6C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lang="en-GB" sz="3200"/>
            </a:lvl1pPr>
          </a:lstStyle>
          <a:p>
            <a:pPr lvl="0"/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221678E-3E8A-0AD9-37E6-E62BC9B3FE0F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6571FB-250F-275C-35BC-5A835EC55C8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F379527-9232-4AE9-8006-ADF8E6F74BF1}" type="datetime1">
              <a:rPr lang="en-GB"/>
              <a:pPr lvl="0"/>
              <a:t>20/10/2022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CAFCEE-16DC-3987-4211-87AA7FA4B94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FCBFD20-3EBB-A5D9-42AC-458237DBE5C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ACAA8C9-1827-47D6-9517-65D2A92D3E8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63246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130B74-1F0A-0EC0-AA90-69F48F1DA54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96C7A10-D28C-98B2-A7D9-1B4B580BF064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32AC9C-B59D-912A-25FB-BE01F42E4D9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09CC877-9068-4ED6-B901-C9F34A80623A}" type="datetime1">
              <a:rPr lang="en-GB"/>
              <a:pPr lvl="0"/>
              <a:t>20/10/2022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FFB0B1-924C-B12E-8381-E23631ECE1C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DDFA9A-8924-ADDF-F6F9-2F9DE5A74CB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504E1AA-E0F5-4F8A-BE44-06EA26AB7FF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55946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12BE095-6DD0-BF46-05FA-805CECEECF7B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190F4AA-0C83-9A37-51C8-21504037BBE5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17081B-E569-A71B-00E8-FC0260C3831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F7B6FCA-D337-462C-B249-B5FE60BD711D}" type="datetime1">
              <a:rPr lang="en-GB"/>
              <a:pPr lvl="0"/>
              <a:t>20/10/2022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2A887A-3006-02D6-3A61-E6350E52062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43B5CA-CD4B-3D8C-6F4C-79AFAF371AB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60F97D3-C3C7-4497-8767-B70FFC6E5D8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59457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4A16FD-1FCB-60C7-6BA4-5E0174DF052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400D43-6D05-0BBB-CB42-5037744C8F7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DCC9D6-D12C-6FE3-3531-EE8D9AD17C79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AD08E6FB-F258-4B74-B9D6-CC1203416E19}" type="datetime1">
              <a:rPr lang="en-GB"/>
              <a:pPr lvl="0"/>
              <a:t>20/10/2022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6BB0F5-C081-A841-9AA2-8F0E2F90CE29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B36941-9268-FCE4-8D7E-4476DF38CA90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029E247D-8687-4D2A-B44C-4520AA60CEC6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4400" b="0" i="0" u="none" strike="noStrike" kern="1200" cap="none" spc="0" baseline="0">
          <a:solidFill>
            <a:srgbClr val="000000"/>
          </a:solidFill>
          <a:uFillTx/>
          <a:latin typeface="Calibri Light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US" sz="2800" b="0" i="0" u="none" strike="noStrike" kern="1200" cap="none" spc="0" baseline="0">
          <a:solidFill>
            <a:srgbClr val="000000"/>
          </a:solidFill>
          <a:uFillTx/>
          <a:latin typeface="Calibri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400" b="0" i="0" u="none" strike="noStrike" kern="1200" cap="none" spc="0" baseline="0">
          <a:solidFill>
            <a:srgbClr val="000000"/>
          </a:solidFill>
          <a:uFillTx/>
          <a:latin typeface="Calibri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Calibri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alibri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alibri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1DDF08-78C4-1E68-CC58-B8410142CD66}"/>
              </a:ext>
            </a:extLst>
          </p:cNvPr>
          <p:cNvSpPr txBox="1">
            <a:spLocks noGrp="1"/>
          </p:cNvSpPr>
          <p:nvPr>
            <p:ph type="ctrTitle"/>
          </p:nvPr>
        </p:nvSpPr>
        <p:spPr/>
        <p:txBody>
          <a:bodyPr/>
          <a:lstStyle/>
          <a:p>
            <a:pPr lvl="0"/>
            <a:r>
              <a:rPr lang="en-GB"/>
              <a:t>CSR Activity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671F68D-0047-6E32-E798-8E6386E9B9B1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lvl="0"/>
            <a:r>
              <a:rPr lang="en-GB"/>
              <a:t>10 Mins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10CF1E-EC09-E190-C4A9-A2B6CAA93FD8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132B8F-35A3-DE0F-90DF-B5ACD8B40D2F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In your teams discuss the following:</a:t>
            </a:r>
          </a:p>
          <a:p>
            <a:pPr lvl="0"/>
            <a:r>
              <a:rPr lang="en-GB"/>
              <a:t>Question</a:t>
            </a:r>
          </a:p>
          <a:p>
            <a:pPr lvl="0"/>
            <a:r>
              <a:rPr lang="en-GB"/>
              <a:t>Who do you agree with in terms of the involvement business should have in the ‘sustainability’ agenda- Friedman or Carroll.</a:t>
            </a:r>
          </a:p>
          <a:p>
            <a:pPr lvl="0"/>
            <a:r>
              <a:rPr lang="en-GB"/>
              <a:t>Please be prepared to give feedback on your decision.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</TotalTime>
  <Words>45</Words>
  <Application>Microsoft Office PowerPoint</Application>
  <PresentationFormat>Widescreen</PresentationFormat>
  <Paragraphs>6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CSR Activity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CSR Activity</dc:title>
  <dc:creator>Maria Heffernan</dc:creator>
  <cp:lastModifiedBy>Maria Heffernan</cp:lastModifiedBy>
  <cp:revision>1</cp:revision>
  <dcterms:created xsi:type="dcterms:W3CDTF">2022-01-23T14:50:58Z</dcterms:created>
  <dcterms:modified xsi:type="dcterms:W3CDTF">2022-10-20T10:49:17Z</dcterms:modified>
</cp:coreProperties>
</file>