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60" r:id="rId3"/>
    <p:sldId id="257" r:id="rId4"/>
    <p:sldId id="259" r:id="rId5"/>
    <p:sldId id="262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68" d="100"/>
          <a:sy n="68" d="100"/>
        </p:scale>
        <p:origin x="39" y="5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42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984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640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28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884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049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592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46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276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57261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08478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49137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08625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62395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00630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0969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132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6786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uowtsd.sharepoint.com/student-experience/hub/Shared%20Documents/Videos/Induction%202018/English%20Sequence%20Basic.mp4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student-experience/hub/Shared%20Documents/PDFs/moodle/Start%20Using%20Moodle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2581" TargetMode="External"/><Relationship Id="rId2" Type="http://schemas.openxmlformats.org/officeDocument/2006/relationships/hyperlink" Target="https://uowtsd.sharepoint.com/student-experience/hub/Shared%20Documents/PDFs/moodle/Finding%20Your%20Modules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course/view.php?id=2582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Graduate Certificate in Counselling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64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Introduction to UWTSD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6835" y="3472302"/>
            <a:ext cx="4333875" cy="2600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89509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 to Moodle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your online learning environment</a:t>
            </a:r>
          </a:p>
          <a:p>
            <a:r>
              <a:rPr lang="en-GB" dirty="0" smtClean="0"/>
              <a:t>You will find your modules here for the Graduate Certificate Programme.</a:t>
            </a:r>
          </a:p>
          <a:p>
            <a:r>
              <a:rPr lang="en-GB" dirty="0" smtClean="0"/>
              <a:t>You should have access to two modules and the programme page.</a:t>
            </a:r>
          </a:p>
          <a:p>
            <a:r>
              <a:rPr lang="en-GB" dirty="0" smtClean="0"/>
              <a:t>Modules are:</a:t>
            </a:r>
          </a:p>
          <a:p>
            <a:pPr lvl="1"/>
            <a:r>
              <a:rPr lang="en-GB" dirty="0" smtClean="0"/>
              <a:t> Counselling Skills (M6X01442)</a:t>
            </a:r>
          </a:p>
          <a:p>
            <a:pPr lvl="1"/>
            <a:r>
              <a:rPr lang="en-GB" dirty="0" smtClean="0"/>
              <a:t>Counselling Theories and Human Flourishing (M6X01443)</a:t>
            </a:r>
          </a:p>
          <a:p>
            <a:endParaRPr lang="en-GB" dirty="0" smtClean="0"/>
          </a:p>
          <a:p>
            <a:r>
              <a:rPr lang="en-GB" dirty="0" smtClean="0"/>
              <a:t>How to access Moodle:</a:t>
            </a:r>
          </a:p>
          <a:p>
            <a:r>
              <a:rPr lang="en-GB" dirty="0" smtClean="0">
                <a:hlinkClick r:id="rId2"/>
              </a:rPr>
              <a:t>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836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find your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should already have access to your modules, but if you don’t:</a:t>
            </a:r>
          </a:p>
          <a:p>
            <a:r>
              <a:rPr lang="en-GB" dirty="0" smtClean="0">
                <a:hlinkClick r:id="rId2"/>
              </a:rPr>
              <a:t>Module Access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Moodle Pages:</a:t>
            </a:r>
          </a:p>
          <a:p>
            <a:r>
              <a:rPr lang="en-GB" dirty="0" smtClean="0">
                <a:hlinkClick r:id="rId3"/>
              </a:rPr>
              <a:t>Counselling Skills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Counselling Theory and Human Flourishing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819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assessments for Counselling Skills Module</a:t>
            </a:r>
          </a:p>
          <a:p>
            <a:r>
              <a:rPr lang="en-GB" dirty="0" smtClean="0"/>
              <a:t>Three assessments for Counselling Theories and Human Flourishing Module</a:t>
            </a:r>
          </a:p>
          <a:p>
            <a:endParaRPr lang="en-GB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548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 so far?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8687" y="1853248"/>
            <a:ext cx="3352697" cy="42600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872759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58</TotalTime>
  <Words>118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Introduction</vt:lpstr>
      <vt:lpstr>Introduction</vt:lpstr>
      <vt:lpstr>Introduction to Moodle</vt:lpstr>
      <vt:lpstr>How to find your modules</vt:lpstr>
      <vt:lpstr>Assessments</vt:lpstr>
      <vt:lpstr>Any questions so far?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2nd October Introduction</dc:title>
  <dc:creator>Catherine Slade</dc:creator>
  <cp:lastModifiedBy>Catherine Slade</cp:lastModifiedBy>
  <cp:revision>7</cp:revision>
  <dcterms:created xsi:type="dcterms:W3CDTF">2018-10-01T12:16:42Z</dcterms:created>
  <dcterms:modified xsi:type="dcterms:W3CDTF">2018-10-01T20:35:28Z</dcterms:modified>
</cp:coreProperties>
</file>