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1" r:id="rId2"/>
    <p:sldMasterId id="2147483704" r:id="rId3"/>
  </p:sldMasterIdLst>
  <p:sldIdLst>
    <p:sldId id="257" r:id="rId4"/>
    <p:sldId id="258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C4FB52-5D7D-4F85-9B34-E3BC5F30A8D0}" v="1" dt="2023-02-17T23:42:32.512"/>
    <p1510:client id="{BD2AAC5A-8D36-8DDD-3690-552C5E3E94F6}" v="3" dt="2023-02-17T23:48:58.4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2.xml"/><Relationship Id="rId10" Type="http://schemas.microsoft.com/office/2016/11/relationships/changesInfo" Target="changesInfos/changesInfo1.xml"/><Relationship Id="rId4" Type="http://schemas.openxmlformats.org/officeDocument/2006/relationships/slide" Target="slides/slide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minita Geanina Marinescu (2212680)" userId="S::2212680@student.uwtsd.ac.uk::a4e16866-b1e4-468d-b14c-c1bc734524c4" providerId="AD" clId="Web-{BD2AAC5A-8D36-8DDD-3690-552C5E3E94F6}"/>
    <pc:docChg chg="addSld delSld sldOrd addMainMaster">
      <pc:chgData name="Luminita Geanina Marinescu (2212680)" userId="S::2212680@student.uwtsd.ac.uk::a4e16866-b1e4-468d-b14c-c1bc734524c4" providerId="AD" clId="Web-{BD2AAC5A-8D36-8DDD-3690-552C5E3E94F6}" dt="2023-02-17T23:48:58.481" v="2"/>
      <pc:docMkLst>
        <pc:docMk/>
      </pc:docMkLst>
      <pc:sldChg chg="del">
        <pc:chgData name="Luminita Geanina Marinescu (2212680)" userId="S::2212680@student.uwtsd.ac.uk::a4e16866-b1e4-468d-b14c-c1bc734524c4" providerId="AD" clId="Web-{BD2AAC5A-8D36-8DDD-3690-552C5E3E94F6}" dt="2023-02-17T23:48:54.637" v="1"/>
        <pc:sldMkLst>
          <pc:docMk/>
          <pc:sldMk cId="109857222" sldId="256"/>
        </pc:sldMkLst>
      </pc:sldChg>
      <pc:sldChg chg="ord">
        <pc:chgData name="Luminita Geanina Marinescu (2212680)" userId="S::2212680@student.uwtsd.ac.uk::a4e16866-b1e4-468d-b14c-c1bc734524c4" providerId="AD" clId="Web-{BD2AAC5A-8D36-8DDD-3690-552C5E3E94F6}" dt="2023-02-17T23:48:58.481" v="2"/>
        <pc:sldMkLst>
          <pc:docMk/>
          <pc:sldMk cId="829879611" sldId="257"/>
        </pc:sldMkLst>
      </pc:sldChg>
      <pc:sldChg chg="add">
        <pc:chgData name="Luminita Geanina Marinescu (2212680)" userId="S::2212680@student.uwtsd.ac.uk::a4e16866-b1e4-468d-b14c-c1bc734524c4" providerId="AD" clId="Web-{BD2AAC5A-8D36-8DDD-3690-552C5E3E94F6}" dt="2023-02-17T23:48:44.902" v="0"/>
        <pc:sldMkLst>
          <pc:docMk/>
          <pc:sldMk cId="1478077950" sldId="258"/>
        </pc:sldMkLst>
      </pc:sldChg>
      <pc:sldMasterChg chg="add addSldLayout">
        <pc:chgData name="Luminita Geanina Marinescu (2212680)" userId="S::2212680@student.uwtsd.ac.uk::a4e16866-b1e4-468d-b14c-c1bc734524c4" providerId="AD" clId="Web-{BD2AAC5A-8D36-8DDD-3690-552C5E3E94F6}" dt="2023-02-17T23:48:44.902" v="0"/>
        <pc:sldMasterMkLst>
          <pc:docMk/>
          <pc:sldMasterMk cId="3819453997" sldId="2147483704"/>
        </pc:sldMasterMkLst>
        <pc:sldLayoutChg chg="add">
          <pc:chgData name="Luminita Geanina Marinescu (2212680)" userId="S::2212680@student.uwtsd.ac.uk::a4e16866-b1e4-468d-b14c-c1bc734524c4" providerId="AD" clId="Web-{BD2AAC5A-8D36-8DDD-3690-552C5E3E94F6}" dt="2023-02-17T23:48:44.902" v="0"/>
          <pc:sldLayoutMkLst>
            <pc:docMk/>
            <pc:sldMasterMk cId="3819453997" sldId="2147483704"/>
            <pc:sldLayoutMk cId="3562842496" sldId="2147483705"/>
          </pc:sldLayoutMkLst>
        </pc:sldLayoutChg>
        <pc:sldLayoutChg chg="add">
          <pc:chgData name="Luminita Geanina Marinescu (2212680)" userId="S::2212680@student.uwtsd.ac.uk::a4e16866-b1e4-468d-b14c-c1bc734524c4" providerId="AD" clId="Web-{BD2AAC5A-8D36-8DDD-3690-552C5E3E94F6}" dt="2023-02-17T23:48:44.902" v="0"/>
          <pc:sldLayoutMkLst>
            <pc:docMk/>
            <pc:sldMasterMk cId="3819453997" sldId="2147483704"/>
            <pc:sldLayoutMk cId="1598483320" sldId="2147483706"/>
          </pc:sldLayoutMkLst>
        </pc:sldLayoutChg>
        <pc:sldLayoutChg chg="add">
          <pc:chgData name="Luminita Geanina Marinescu (2212680)" userId="S::2212680@student.uwtsd.ac.uk::a4e16866-b1e4-468d-b14c-c1bc734524c4" providerId="AD" clId="Web-{BD2AAC5A-8D36-8DDD-3690-552C5E3E94F6}" dt="2023-02-17T23:48:44.902" v="0"/>
          <pc:sldLayoutMkLst>
            <pc:docMk/>
            <pc:sldMasterMk cId="3819453997" sldId="2147483704"/>
            <pc:sldLayoutMk cId="3496916545" sldId="2147483707"/>
          </pc:sldLayoutMkLst>
        </pc:sldLayoutChg>
        <pc:sldLayoutChg chg="add">
          <pc:chgData name="Luminita Geanina Marinescu (2212680)" userId="S::2212680@student.uwtsd.ac.uk::a4e16866-b1e4-468d-b14c-c1bc734524c4" providerId="AD" clId="Web-{BD2AAC5A-8D36-8DDD-3690-552C5E3E94F6}" dt="2023-02-17T23:48:44.902" v="0"/>
          <pc:sldLayoutMkLst>
            <pc:docMk/>
            <pc:sldMasterMk cId="3819453997" sldId="2147483704"/>
            <pc:sldLayoutMk cId="506506468" sldId="2147483708"/>
          </pc:sldLayoutMkLst>
        </pc:sldLayoutChg>
        <pc:sldLayoutChg chg="add">
          <pc:chgData name="Luminita Geanina Marinescu (2212680)" userId="S::2212680@student.uwtsd.ac.uk::a4e16866-b1e4-468d-b14c-c1bc734524c4" providerId="AD" clId="Web-{BD2AAC5A-8D36-8DDD-3690-552C5E3E94F6}" dt="2023-02-17T23:48:44.902" v="0"/>
          <pc:sldLayoutMkLst>
            <pc:docMk/>
            <pc:sldMasterMk cId="3819453997" sldId="2147483704"/>
            <pc:sldLayoutMk cId="1438587144" sldId="2147483709"/>
          </pc:sldLayoutMkLst>
        </pc:sldLayoutChg>
        <pc:sldLayoutChg chg="add">
          <pc:chgData name="Luminita Geanina Marinescu (2212680)" userId="S::2212680@student.uwtsd.ac.uk::a4e16866-b1e4-468d-b14c-c1bc734524c4" providerId="AD" clId="Web-{BD2AAC5A-8D36-8DDD-3690-552C5E3E94F6}" dt="2023-02-17T23:48:44.902" v="0"/>
          <pc:sldLayoutMkLst>
            <pc:docMk/>
            <pc:sldMasterMk cId="3819453997" sldId="2147483704"/>
            <pc:sldLayoutMk cId="592330551" sldId="2147483710"/>
          </pc:sldLayoutMkLst>
        </pc:sldLayoutChg>
        <pc:sldLayoutChg chg="add">
          <pc:chgData name="Luminita Geanina Marinescu (2212680)" userId="S::2212680@student.uwtsd.ac.uk::a4e16866-b1e4-468d-b14c-c1bc734524c4" providerId="AD" clId="Web-{BD2AAC5A-8D36-8DDD-3690-552C5E3E94F6}" dt="2023-02-17T23:48:44.902" v="0"/>
          <pc:sldLayoutMkLst>
            <pc:docMk/>
            <pc:sldMasterMk cId="3819453997" sldId="2147483704"/>
            <pc:sldLayoutMk cId="1148222557" sldId="2147483711"/>
          </pc:sldLayoutMkLst>
        </pc:sldLayoutChg>
        <pc:sldLayoutChg chg="add">
          <pc:chgData name="Luminita Geanina Marinescu (2212680)" userId="S::2212680@student.uwtsd.ac.uk::a4e16866-b1e4-468d-b14c-c1bc734524c4" providerId="AD" clId="Web-{BD2AAC5A-8D36-8DDD-3690-552C5E3E94F6}" dt="2023-02-17T23:48:44.902" v="0"/>
          <pc:sldLayoutMkLst>
            <pc:docMk/>
            <pc:sldMasterMk cId="3819453997" sldId="2147483704"/>
            <pc:sldLayoutMk cId="2444208921" sldId="2147483712"/>
          </pc:sldLayoutMkLst>
        </pc:sldLayoutChg>
        <pc:sldLayoutChg chg="add">
          <pc:chgData name="Luminita Geanina Marinescu (2212680)" userId="S::2212680@student.uwtsd.ac.uk::a4e16866-b1e4-468d-b14c-c1bc734524c4" providerId="AD" clId="Web-{BD2AAC5A-8D36-8DDD-3690-552C5E3E94F6}" dt="2023-02-17T23:48:44.902" v="0"/>
          <pc:sldLayoutMkLst>
            <pc:docMk/>
            <pc:sldMasterMk cId="3819453997" sldId="2147483704"/>
            <pc:sldLayoutMk cId="1251102630" sldId="2147483713"/>
          </pc:sldLayoutMkLst>
        </pc:sldLayoutChg>
        <pc:sldLayoutChg chg="add">
          <pc:chgData name="Luminita Geanina Marinescu (2212680)" userId="S::2212680@student.uwtsd.ac.uk::a4e16866-b1e4-468d-b14c-c1bc734524c4" providerId="AD" clId="Web-{BD2AAC5A-8D36-8DDD-3690-552C5E3E94F6}" dt="2023-02-17T23:48:44.902" v="0"/>
          <pc:sldLayoutMkLst>
            <pc:docMk/>
            <pc:sldMasterMk cId="3819453997" sldId="2147483704"/>
            <pc:sldLayoutMk cId="2514502037" sldId="2147483714"/>
          </pc:sldLayoutMkLst>
        </pc:sldLayoutChg>
        <pc:sldLayoutChg chg="add">
          <pc:chgData name="Luminita Geanina Marinescu (2212680)" userId="S::2212680@student.uwtsd.ac.uk::a4e16866-b1e4-468d-b14c-c1bc734524c4" providerId="AD" clId="Web-{BD2AAC5A-8D36-8DDD-3690-552C5E3E94F6}" dt="2023-02-17T23:48:44.902" v="0"/>
          <pc:sldLayoutMkLst>
            <pc:docMk/>
            <pc:sldMasterMk cId="3819453997" sldId="2147483704"/>
            <pc:sldLayoutMk cId="1114159816" sldId="2147483715"/>
          </pc:sldLayoutMkLst>
        </pc:sldLayoutChg>
      </pc:sldMasterChg>
    </pc:docChg>
  </pc:docChgLst>
  <pc:docChgLst>
    <pc:chgData name="Luminita Geanina Marinescu (2212680)" userId="S::2212680@student.uwtsd.ac.uk::a4e16866-b1e4-468d-b14c-c1bc734524c4" providerId="AD" clId="Web-{A6C4FB52-5D7D-4F85-9B34-E3BC5F30A8D0}"/>
    <pc:docChg chg="addSld addMainMaster">
      <pc:chgData name="Luminita Geanina Marinescu (2212680)" userId="S::2212680@student.uwtsd.ac.uk::a4e16866-b1e4-468d-b14c-c1bc734524c4" providerId="AD" clId="Web-{A6C4FB52-5D7D-4F85-9B34-E3BC5F30A8D0}" dt="2023-02-17T23:42:32.512" v="0"/>
      <pc:docMkLst>
        <pc:docMk/>
      </pc:docMkLst>
      <pc:sldChg chg="add">
        <pc:chgData name="Luminita Geanina Marinescu (2212680)" userId="S::2212680@student.uwtsd.ac.uk::a4e16866-b1e4-468d-b14c-c1bc734524c4" providerId="AD" clId="Web-{A6C4FB52-5D7D-4F85-9B34-E3BC5F30A8D0}" dt="2023-02-17T23:42:32.512" v="0"/>
        <pc:sldMkLst>
          <pc:docMk/>
          <pc:sldMk cId="829879611" sldId="257"/>
        </pc:sldMkLst>
      </pc:sldChg>
      <pc:sldMasterChg chg="add addSldLayout">
        <pc:chgData name="Luminita Geanina Marinescu (2212680)" userId="S::2212680@student.uwtsd.ac.uk::a4e16866-b1e4-468d-b14c-c1bc734524c4" providerId="AD" clId="Web-{A6C4FB52-5D7D-4F85-9B34-E3BC5F30A8D0}" dt="2023-02-17T23:42:32.512" v="0"/>
        <pc:sldMasterMkLst>
          <pc:docMk/>
          <pc:sldMasterMk cId="3072289139" sldId="2147483691"/>
        </pc:sldMasterMkLst>
        <pc:sldLayoutChg chg="add">
          <pc:chgData name="Luminita Geanina Marinescu (2212680)" userId="S::2212680@student.uwtsd.ac.uk::a4e16866-b1e4-468d-b14c-c1bc734524c4" providerId="AD" clId="Web-{A6C4FB52-5D7D-4F85-9B34-E3BC5F30A8D0}" dt="2023-02-17T23:42:32.512" v="0"/>
          <pc:sldLayoutMkLst>
            <pc:docMk/>
            <pc:sldMasterMk cId="3072289139" sldId="2147483691"/>
            <pc:sldLayoutMk cId="2974112739" sldId="2147483692"/>
          </pc:sldLayoutMkLst>
        </pc:sldLayoutChg>
        <pc:sldLayoutChg chg="add">
          <pc:chgData name="Luminita Geanina Marinescu (2212680)" userId="S::2212680@student.uwtsd.ac.uk::a4e16866-b1e4-468d-b14c-c1bc734524c4" providerId="AD" clId="Web-{A6C4FB52-5D7D-4F85-9B34-E3BC5F30A8D0}" dt="2023-02-17T23:42:32.512" v="0"/>
          <pc:sldLayoutMkLst>
            <pc:docMk/>
            <pc:sldMasterMk cId="3072289139" sldId="2147483691"/>
            <pc:sldLayoutMk cId="652400997" sldId="2147483693"/>
          </pc:sldLayoutMkLst>
        </pc:sldLayoutChg>
        <pc:sldLayoutChg chg="add">
          <pc:chgData name="Luminita Geanina Marinescu (2212680)" userId="S::2212680@student.uwtsd.ac.uk::a4e16866-b1e4-468d-b14c-c1bc734524c4" providerId="AD" clId="Web-{A6C4FB52-5D7D-4F85-9B34-E3BC5F30A8D0}" dt="2023-02-17T23:42:32.512" v="0"/>
          <pc:sldLayoutMkLst>
            <pc:docMk/>
            <pc:sldMasterMk cId="3072289139" sldId="2147483691"/>
            <pc:sldLayoutMk cId="825695680" sldId="2147483694"/>
          </pc:sldLayoutMkLst>
        </pc:sldLayoutChg>
        <pc:sldLayoutChg chg="add">
          <pc:chgData name="Luminita Geanina Marinescu (2212680)" userId="S::2212680@student.uwtsd.ac.uk::a4e16866-b1e4-468d-b14c-c1bc734524c4" providerId="AD" clId="Web-{A6C4FB52-5D7D-4F85-9B34-E3BC5F30A8D0}" dt="2023-02-17T23:42:32.512" v="0"/>
          <pc:sldLayoutMkLst>
            <pc:docMk/>
            <pc:sldMasterMk cId="3072289139" sldId="2147483691"/>
            <pc:sldLayoutMk cId="3173205863" sldId="2147483695"/>
          </pc:sldLayoutMkLst>
        </pc:sldLayoutChg>
        <pc:sldLayoutChg chg="add">
          <pc:chgData name="Luminita Geanina Marinescu (2212680)" userId="S::2212680@student.uwtsd.ac.uk::a4e16866-b1e4-468d-b14c-c1bc734524c4" providerId="AD" clId="Web-{A6C4FB52-5D7D-4F85-9B34-E3BC5F30A8D0}" dt="2023-02-17T23:42:32.512" v="0"/>
          <pc:sldLayoutMkLst>
            <pc:docMk/>
            <pc:sldMasterMk cId="3072289139" sldId="2147483691"/>
            <pc:sldLayoutMk cId="1619221159" sldId="2147483696"/>
          </pc:sldLayoutMkLst>
        </pc:sldLayoutChg>
        <pc:sldLayoutChg chg="add">
          <pc:chgData name="Luminita Geanina Marinescu (2212680)" userId="S::2212680@student.uwtsd.ac.uk::a4e16866-b1e4-468d-b14c-c1bc734524c4" providerId="AD" clId="Web-{A6C4FB52-5D7D-4F85-9B34-E3BC5F30A8D0}" dt="2023-02-17T23:42:32.512" v="0"/>
          <pc:sldLayoutMkLst>
            <pc:docMk/>
            <pc:sldMasterMk cId="3072289139" sldId="2147483691"/>
            <pc:sldLayoutMk cId="1632304555" sldId="2147483697"/>
          </pc:sldLayoutMkLst>
        </pc:sldLayoutChg>
        <pc:sldLayoutChg chg="add">
          <pc:chgData name="Luminita Geanina Marinescu (2212680)" userId="S::2212680@student.uwtsd.ac.uk::a4e16866-b1e4-468d-b14c-c1bc734524c4" providerId="AD" clId="Web-{A6C4FB52-5D7D-4F85-9B34-E3BC5F30A8D0}" dt="2023-02-17T23:42:32.512" v="0"/>
          <pc:sldLayoutMkLst>
            <pc:docMk/>
            <pc:sldMasterMk cId="3072289139" sldId="2147483691"/>
            <pc:sldLayoutMk cId="3292495847" sldId="2147483698"/>
          </pc:sldLayoutMkLst>
        </pc:sldLayoutChg>
        <pc:sldLayoutChg chg="add">
          <pc:chgData name="Luminita Geanina Marinescu (2212680)" userId="S::2212680@student.uwtsd.ac.uk::a4e16866-b1e4-468d-b14c-c1bc734524c4" providerId="AD" clId="Web-{A6C4FB52-5D7D-4F85-9B34-E3BC5F30A8D0}" dt="2023-02-17T23:42:32.512" v="0"/>
          <pc:sldLayoutMkLst>
            <pc:docMk/>
            <pc:sldMasterMk cId="3072289139" sldId="2147483691"/>
            <pc:sldLayoutMk cId="325943982" sldId="2147483699"/>
          </pc:sldLayoutMkLst>
        </pc:sldLayoutChg>
        <pc:sldLayoutChg chg="add">
          <pc:chgData name="Luminita Geanina Marinescu (2212680)" userId="S::2212680@student.uwtsd.ac.uk::a4e16866-b1e4-468d-b14c-c1bc734524c4" providerId="AD" clId="Web-{A6C4FB52-5D7D-4F85-9B34-E3BC5F30A8D0}" dt="2023-02-17T23:42:32.512" v="0"/>
          <pc:sldLayoutMkLst>
            <pc:docMk/>
            <pc:sldMasterMk cId="3072289139" sldId="2147483691"/>
            <pc:sldLayoutMk cId="3362063479" sldId="2147483700"/>
          </pc:sldLayoutMkLst>
        </pc:sldLayoutChg>
        <pc:sldLayoutChg chg="add">
          <pc:chgData name="Luminita Geanina Marinescu (2212680)" userId="S::2212680@student.uwtsd.ac.uk::a4e16866-b1e4-468d-b14c-c1bc734524c4" providerId="AD" clId="Web-{A6C4FB52-5D7D-4F85-9B34-E3BC5F30A8D0}" dt="2023-02-17T23:42:32.512" v="0"/>
          <pc:sldLayoutMkLst>
            <pc:docMk/>
            <pc:sldMasterMk cId="3072289139" sldId="2147483691"/>
            <pc:sldLayoutMk cId="328328034" sldId="2147483701"/>
          </pc:sldLayoutMkLst>
        </pc:sldLayoutChg>
        <pc:sldLayoutChg chg="add">
          <pc:chgData name="Luminita Geanina Marinescu (2212680)" userId="S::2212680@student.uwtsd.ac.uk::a4e16866-b1e4-468d-b14c-c1bc734524c4" providerId="AD" clId="Web-{A6C4FB52-5D7D-4F85-9B34-E3BC5F30A8D0}" dt="2023-02-17T23:42:32.512" v="0"/>
          <pc:sldLayoutMkLst>
            <pc:docMk/>
            <pc:sldMasterMk cId="3072289139" sldId="2147483691"/>
            <pc:sldLayoutMk cId="391275825" sldId="2147483702"/>
          </pc:sldLayoutMkLst>
        </pc:sldLayoutChg>
        <pc:sldLayoutChg chg="add">
          <pc:chgData name="Luminita Geanina Marinescu (2212680)" userId="S::2212680@student.uwtsd.ac.uk::a4e16866-b1e4-468d-b14c-c1bc734524c4" providerId="AD" clId="Web-{A6C4FB52-5D7D-4F85-9B34-E3BC5F30A8D0}" dt="2023-02-17T23:42:32.512" v="0"/>
          <pc:sldLayoutMkLst>
            <pc:docMk/>
            <pc:sldMasterMk cId="3072289139" sldId="2147483691"/>
            <pc:sldLayoutMk cId="1388024777" sldId="214748370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0613" y="959314"/>
            <a:ext cx="7680988" cy="257189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0613" y="3531206"/>
            <a:ext cx="7680988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C0E9D-53A1-44F7-9909-972DDA7036B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500612" y="329309"/>
            <a:ext cx="4522859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181601" y="131730"/>
            <a:ext cx="1069340" cy="503578"/>
          </a:xfrm>
        </p:spPr>
        <p:txBody>
          <a:bodyPr/>
          <a:lstStyle/>
          <a:p>
            <a:fld id="{DF4C73F8-2F98-4FCC-8FCC-70E8226C163C}" type="slidenum">
              <a:rPr lang="en-US" smtClean="0"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500613" y="643464"/>
            <a:ext cx="8766048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74112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C0E9D-53A1-44F7-9909-972DDA7036B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C73F8-2F98-4FCC-8FCC-70E8226C163C}" type="slidenum">
              <a:rPr lang="en-US" smtClean="0"/>
              <a:t>‹#›</a:t>
            </a:fld>
            <a:endParaRPr lang="en-US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500613" y="643464"/>
            <a:ext cx="8766048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524009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0612" y="1756130"/>
            <a:ext cx="7685523" cy="2050066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00613" y="3806197"/>
            <a:ext cx="7685523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C0E9D-53A1-44F7-9909-972DDA7036B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C73F8-2F98-4FCC-8FCC-70E8226C163C}" type="slidenum">
              <a:rPr lang="en-US" smtClean="0"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500613" y="643464"/>
            <a:ext cx="8766048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256956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0613" y="959315"/>
            <a:ext cx="8752020" cy="10441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0613" y="2172548"/>
            <a:ext cx="4167828" cy="32789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85096" y="2172549"/>
            <a:ext cx="4167536" cy="327894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C0E9D-53A1-44F7-9909-972DDA7036B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C73F8-2F98-4FCC-8FCC-70E8226C163C}" type="slidenum">
              <a:rPr lang="en-US" smtClean="0"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500613" y="643464"/>
            <a:ext cx="8766048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32058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4869" y="959903"/>
            <a:ext cx="8761792" cy="1044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90841" y="2169095"/>
            <a:ext cx="4167688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none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90841" y="2973815"/>
            <a:ext cx="4167688" cy="24916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85096" y="2172549"/>
            <a:ext cx="416753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none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85096" y="2971036"/>
            <a:ext cx="4167536" cy="24849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C0E9D-53A1-44F7-9909-972DDA7036B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C73F8-2F98-4FCC-8FCC-70E8226C163C}" type="slidenum">
              <a:rPr lang="en-US" smtClean="0"/>
              <a:t>‹#›</a:t>
            </a:fld>
            <a:endParaRPr lang="en-US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500613" y="643464"/>
            <a:ext cx="8766048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192211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C0E9D-53A1-44F7-9909-972DDA7036B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C73F8-2F98-4FCC-8FCC-70E8226C163C}" type="slidenum">
              <a:rPr lang="en-US" smtClean="0"/>
              <a:t>‹#›</a:t>
            </a:fld>
            <a:endParaRPr lang="en-US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500613" y="643464"/>
            <a:ext cx="8766048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323045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C0E9D-53A1-44F7-9909-972DDA7036B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C73F8-2F98-4FCC-8FCC-70E8226C1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4958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8721" y="959314"/>
            <a:ext cx="3234600" cy="224205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6503" y="960890"/>
            <a:ext cx="5104237" cy="449691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8722" y="3205493"/>
            <a:ext cx="3236492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C0E9D-53A1-44F7-9909-972DDA7036B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C73F8-2F98-4FCC-8FCC-70E8226C163C}" type="slidenum">
              <a:rPr lang="en-US" smtClean="0"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500613" y="643464"/>
            <a:ext cx="8766048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59439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6662002" y="482172"/>
            <a:ext cx="4681849" cy="5149101"/>
            <a:chOff x="4996501" y="482171"/>
            <a:chExt cx="3511387" cy="5149101"/>
          </a:xfrm>
        </p:grpSpPr>
        <p:sp>
          <p:nvSpPr>
            <p:cNvPr id="14" name="Rectangle 13"/>
            <p:cNvSpPr/>
            <p:nvPr/>
          </p:nvSpPr>
          <p:spPr>
            <a:xfrm>
              <a:off x="4996501" y="482171"/>
              <a:ext cx="3511387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5312152" y="812506"/>
              <a:ext cx="2883013" cy="4479361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9436" y="1129513"/>
            <a:ext cx="4514888" cy="1918487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20171" y="1122544"/>
            <a:ext cx="2979997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8561" y="3057166"/>
            <a:ext cx="4521089" cy="2092568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99457" y="5469858"/>
            <a:ext cx="4525303" cy="320123"/>
          </a:xfrm>
        </p:spPr>
        <p:txBody>
          <a:bodyPr/>
          <a:lstStyle>
            <a:lvl1pPr algn="l">
              <a:defRPr/>
            </a:lvl1pPr>
          </a:lstStyle>
          <a:p>
            <a:fld id="{CFDC0E9D-53A1-44F7-9909-972DDA7036B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00612" y="318642"/>
            <a:ext cx="346804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968655" y="131730"/>
            <a:ext cx="1060995" cy="503578"/>
          </a:xfrm>
        </p:spPr>
        <p:txBody>
          <a:bodyPr/>
          <a:lstStyle/>
          <a:p>
            <a:fld id="{DF4C73F8-2F98-4FCC-8FCC-70E8226C163C}" type="slidenum">
              <a:rPr lang="en-US" smtClean="0"/>
              <a:t>‹#›</a:t>
            </a:fld>
            <a:endParaRPr lang="en-US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70363" b="36435"/>
          <a:stretch/>
        </p:blipFill>
        <p:spPr>
          <a:xfrm>
            <a:off x="1500613" y="643464"/>
            <a:ext cx="452323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620634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C0E9D-53A1-44F7-9909-972DDA7036B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C73F8-2F98-4FCC-8FCC-70E8226C163C}" type="slidenum">
              <a:rPr lang="en-US" smtClean="0"/>
              <a:t>‹#›</a:t>
            </a:fld>
            <a:endParaRPr lang="en-US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500613" y="643464"/>
            <a:ext cx="8766048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83280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81930" y="796299"/>
            <a:ext cx="1470703" cy="466256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2547" y="796299"/>
            <a:ext cx="7068127" cy="46625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C0E9D-53A1-44F7-9909-972DDA7036B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C73F8-2F98-4FCC-8FCC-70E8226C163C}" type="slidenum">
              <a:rPr lang="en-US" smtClean="0"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59215" b="36435"/>
          <a:stretch/>
        </p:blipFill>
        <p:spPr>
          <a:xfrm rot="5400000">
            <a:off x="8251093" y="3024386"/>
            <a:ext cx="4663440" cy="2072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12758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3570" y="4377486"/>
            <a:ext cx="9884009" cy="907505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23571" y="996188"/>
            <a:ext cx="9735236" cy="298112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23570" y="5284990"/>
            <a:ext cx="9884009" cy="81707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C0E9D-53A1-44F7-9909-972DDA7036B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223571" y="6181345"/>
            <a:ext cx="711637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C73F8-2F98-4FCC-8FCC-70E8226C1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0247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8424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4833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9165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0646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5871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3305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22255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2089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10263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5020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159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854"/>
            <a:ext cx="12192000" cy="74295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/>
          <p:cNvCxnSpPr/>
          <p:nvPr/>
        </p:nvCxnSpPr>
        <p:spPr>
          <a:xfrm>
            <a:off x="0" y="61210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04913" y="956173"/>
            <a:ext cx="8761791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04913" y="2167386"/>
            <a:ext cx="8761791" cy="32886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28412" y="330371"/>
            <a:ext cx="3157723" cy="3049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DC0E9D-53A1-44F7-9909-972DDA7036BC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04912" y="329309"/>
            <a:ext cx="451799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91637" y="131730"/>
            <a:ext cx="1060995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F4C73F8-2F98-4FCC-8FCC-70E8226C1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289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453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25BEA-0384-0C1D-ABA2-A01BF1E92B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7529" y="959314"/>
            <a:ext cx="8820473" cy="2367482"/>
          </a:xfrm>
        </p:spPr>
        <p:txBody>
          <a:bodyPr>
            <a:normAutofit fontScale="90000"/>
          </a:bodyPr>
          <a:lstStyle/>
          <a:p>
            <a:r>
              <a:rPr lang="en-GB" sz="2000">
                <a:latin typeface="Arial Nova" panose="020B0504020202020204" pitchFamily="34" charset="0"/>
                <a:cs typeface="Arial" panose="020B0604020202020204" pitchFamily="34" charset="0"/>
              </a:rPr>
              <a:t>Student name :Luminita  Geanina Marinescu  Student ID nr 2212680</a:t>
            </a:r>
            <a:br>
              <a:rPr lang="en-GB" sz="2000">
                <a:latin typeface="Arial Nova" panose="020B0504020202020204" pitchFamily="34" charset="0"/>
                <a:cs typeface="Arial" panose="020B0604020202020204" pitchFamily="34" charset="0"/>
              </a:rPr>
            </a:br>
            <a:r>
              <a:rPr lang="en-GB" sz="2000">
                <a:latin typeface="Arial Nova" panose="020B0504020202020204" pitchFamily="34" charset="0"/>
                <a:cs typeface="Arial" panose="020B0604020202020204" pitchFamily="34" charset="0"/>
              </a:rPr>
              <a:t> </a:t>
            </a:r>
            <a:br>
              <a:rPr lang="en-GB">
                <a:latin typeface="Arial Nova" panose="020B0504020202020204" pitchFamily="34" charset="0"/>
                <a:cs typeface="Arial" panose="020B0604020202020204" pitchFamily="34" charset="0"/>
              </a:rPr>
            </a:br>
            <a:r>
              <a:rPr lang="en-GB" sz="2000">
                <a:latin typeface="Arial Nova" panose="020B0504020202020204" pitchFamily="34" charset="0"/>
                <a:cs typeface="Arial" panose="020B0604020202020204" pitchFamily="34" charset="0"/>
              </a:rPr>
              <a:t>Module code BMIH4002</a:t>
            </a:r>
            <a:br>
              <a:rPr lang="en-GB" sz="2000">
                <a:latin typeface="Arial Nova" panose="020B0504020202020204" pitchFamily="34" charset="0"/>
                <a:cs typeface="Arial" panose="020B0604020202020204" pitchFamily="34" charset="0"/>
              </a:rPr>
            </a:br>
            <a:br>
              <a:rPr lang="en-GB" sz="2000">
                <a:latin typeface="Arial Nova" panose="020B0504020202020204" pitchFamily="34" charset="0"/>
                <a:cs typeface="Arial" panose="020B0604020202020204" pitchFamily="34" charset="0"/>
              </a:rPr>
            </a:br>
            <a:r>
              <a:rPr lang="en-GB" sz="2000">
                <a:latin typeface="Arial Nova" panose="020B0504020202020204" pitchFamily="34" charset="0"/>
                <a:cs typeface="Arial" panose="020B0604020202020204" pitchFamily="34" charset="0"/>
              </a:rPr>
              <a:t>Lecturer: Tristan Hawkins 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latin typeface="Arial Nova" panose="020B05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B9DF19-40ED-47F3-E11D-D8675C187D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MENU ENGINEERING</a:t>
            </a:r>
          </a:p>
        </p:txBody>
      </p:sp>
    </p:spTree>
    <p:extLst>
      <p:ext uri="{BB962C8B-B14F-4D97-AF65-F5344CB8AC3E}">
        <p14:creationId xmlns:p14="http://schemas.microsoft.com/office/powerpoint/2010/main" val="829879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0" descr="Background pattern&#10;&#10;Description automatically generated">
            <a:extLst>
              <a:ext uri="{FF2B5EF4-FFF2-40B4-BE49-F238E27FC236}">
                <a16:creationId xmlns:a16="http://schemas.microsoft.com/office/drawing/2014/main" id="{11E6A1E9-4FEC-1571-1C6B-9281531BA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3275" b="1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58819A-90D5-8D67-C9AD-4AE7E55DF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273160"/>
            <a:ext cx="7103764" cy="171960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VALENTINE'S DAY MENU 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7E19D-8605-A36E-EFB1-DB91372AB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100">
                <a:solidFill>
                  <a:srgbClr val="FFFFFF"/>
                </a:solidFill>
                <a:cs typeface="Calibri"/>
              </a:rPr>
              <a:t>                                       STARTERS </a:t>
            </a:r>
            <a:endParaRPr lang="en-US" sz="1100">
              <a:solidFill>
                <a:srgbClr val="FFFFFF"/>
              </a:solidFill>
            </a:endParaRPr>
          </a:p>
          <a:p>
            <a:r>
              <a:rPr lang="en-GB" sz="1100">
                <a:solidFill>
                  <a:srgbClr val="FFFFFF"/>
                </a:solidFill>
                <a:latin typeface="Century Gothic"/>
                <a:cs typeface="Calibri"/>
              </a:rPr>
              <a:t>SPICED  BEETROOT FALAFEL SALAD </a:t>
            </a:r>
          </a:p>
          <a:p>
            <a:r>
              <a:rPr lang="en-GB" sz="1100">
                <a:solidFill>
                  <a:srgbClr val="FFFFFF"/>
                </a:solidFill>
                <a:latin typeface="Century Gothic"/>
                <a:cs typeface="Calibri"/>
              </a:rPr>
              <a:t>PEAR AND STILTON </a:t>
            </a:r>
          </a:p>
          <a:p>
            <a:r>
              <a:rPr lang="en-GB" sz="1100">
                <a:solidFill>
                  <a:srgbClr val="FFFFFF"/>
                </a:solidFill>
                <a:latin typeface="Century Gothic"/>
                <a:cs typeface="Calibri"/>
              </a:rPr>
              <a:t>PRAWN COCKTAIL                                 </a:t>
            </a:r>
          </a:p>
          <a:p>
            <a:r>
              <a:rPr lang="en-GB" sz="1100">
                <a:solidFill>
                  <a:srgbClr val="FFFFFF"/>
                </a:solidFill>
                <a:latin typeface="Century Gothic"/>
                <a:cs typeface="Calibri"/>
              </a:rPr>
              <a:t>                                                                   MAINS </a:t>
            </a:r>
          </a:p>
          <a:p>
            <a:r>
              <a:rPr lang="en-GB" sz="1100">
                <a:solidFill>
                  <a:srgbClr val="FFFFFF"/>
                </a:solidFill>
                <a:latin typeface="Century Gothic"/>
                <a:cs typeface="Calibri"/>
              </a:rPr>
              <a:t>SEAFOOD RAVIOLI </a:t>
            </a:r>
          </a:p>
          <a:p>
            <a:r>
              <a:rPr lang="en-GB" sz="1100">
                <a:solidFill>
                  <a:srgbClr val="FFFFFF"/>
                </a:solidFill>
                <a:latin typeface="Century Gothic"/>
                <a:cs typeface="Calibri"/>
              </a:rPr>
              <a:t>SIRLOIN STEAK</a:t>
            </a:r>
          </a:p>
          <a:p>
            <a:r>
              <a:rPr lang="en-GB" sz="1100">
                <a:solidFill>
                  <a:srgbClr val="FFFFFF"/>
                </a:solidFill>
                <a:latin typeface="Century Gothic"/>
                <a:cs typeface="Calibri"/>
              </a:rPr>
              <a:t>GRILED CHICKEN PARMIGIANO </a:t>
            </a:r>
          </a:p>
          <a:p>
            <a:r>
              <a:rPr lang="en-GB" sz="1100">
                <a:solidFill>
                  <a:srgbClr val="FFFFFF"/>
                </a:solidFill>
                <a:latin typeface="Century Gothic"/>
                <a:cs typeface="Calibri"/>
              </a:rPr>
              <a:t>                                                         DESSERTS</a:t>
            </a:r>
          </a:p>
          <a:p>
            <a:r>
              <a:rPr lang="en-GB" sz="1100">
                <a:solidFill>
                  <a:srgbClr val="FFFFFF"/>
                </a:solidFill>
                <a:latin typeface="Century Gothic"/>
                <a:cs typeface="Calibri"/>
              </a:rPr>
              <a:t>APPLE AND PLUM TART (GF)(VEGAN)_served with Champagne sorbet </a:t>
            </a:r>
          </a:p>
          <a:p>
            <a:r>
              <a:rPr lang="en-GB" sz="1100">
                <a:solidFill>
                  <a:srgbClr val="FFFFFF"/>
                </a:solidFill>
                <a:latin typeface="Century Gothic"/>
                <a:cs typeface="Calibri"/>
              </a:rPr>
              <a:t>WHITE CHOCOLATE AND RASPBERRY CHEESECAKE  _served  with vanilla ice- cream</a:t>
            </a:r>
          </a:p>
          <a:p>
            <a:r>
              <a:rPr lang="en-GB" sz="1100">
                <a:solidFill>
                  <a:srgbClr val="FFFFFF"/>
                </a:solidFill>
                <a:latin typeface="Century Gothic"/>
                <a:cs typeface="Calibri"/>
              </a:rPr>
              <a:t>                                          £ 80 PER PERSON </a:t>
            </a:r>
          </a:p>
          <a:p>
            <a:endParaRPr lang="en-GB" sz="1100">
              <a:solidFill>
                <a:srgbClr val="FFFFFF"/>
              </a:solidFill>
              <a:latin typeface="Century Gothic"/>
              <a:cs typeface="Calibri"/>
            </a:endParaRPr>
          </a:p>
          <a:p>
            <a:endParaRPr lang="en-GB" sz="1100">
              <a:solidFill>
                <a:srgbClr val="FFFFFF"/>
              </a:solidFill>
              <a:latin typeface="Century Gothic"/>
              <a:cs typeface="Calibri"/>
            </a:endParaRPr>
          </a:p>
        </p:txBody>
      </p:sp>
      <p:pic>
        <p:nvPicPr>
          <p:cNvPr id="13" name="Picture 2" descr="The Trinity">
            <a:extLst>
              <a:ext uri="{FF2B5EF4-FFF2-40B4-BE49-F238E27FC236}">
                <a16:creationId xmlns:a16="http://schemas.microsoft.com/office/drawing/2014/main" id="{48398E02-C628-EE84-496A-44F93D9545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63" r="17371" b="-1"/>
          <a:stretch/>
        </p:blipFill>
        <p:spPr bwMode="auto"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80779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04B663"/>
      </a:accent4>
      <a:accent5>
        <a:srgbClr val="DF8822"/>
      </a:accent5>
      <a:accent6>
        <a:srgbClr val="BC410A"/>
      </a:accent6>
      <a:hlink>
        <a:srgbClr val="5977C4"/>
      </a:hlink>
      <a:folHlink>
        <a:srgbClr val="0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office theme</vt:lpstr>
      <vt:lpstr>Gallery</vt:lpstr>
      <vt:lpstr>Office Theme</vt:lpstr>
      <vt:lpstr>Student name :Luminita  Geanina Marinescu  Student ID nr 2212680   Module code BMIH4002  Lecturer: Tristan Hawkins   </vt:lpstr>
      <vt:lpstr>VALENTINE'S DAY MENU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2023-02-17T23:42:10Z</dcterms:created>
  <dcterms:modified xsi:type="dcterms:W3CDTF">2023-02-17T23:49:32Z</dcterms:modified>
</cp:coreProperties>
</file>