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35339-56FA-1831-B8B7-F4FE3ADE3C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7250" y="1995312"/>
            <a:ext cx="51435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82383B-1525-168B-8B9F-17A1D961B5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399669-B4B2-E3DC-FF0C-537966925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482D9-BB1E-CBBB-73DB-0FD2DF3C3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5ED138-A04D-4EDB-41A3-9AE917299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912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7006F-828F-9C1E-A959-12B360EAA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E8E50-4D2A-EF8D-2949-B0A155789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F5AAAC-D1FE-A974-85E2-194D23250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4D0F16-6BBB-0504-307F-5DA56033E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3CB3F3-976C-89DC-FBAB-60A7C5173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946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085BD-91CB-1ABC-F670-407DCDD86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916" y="3039535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11D16C-E71B-C2FF-02DE-08C19AF473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7916" y="8159046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82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51248-51D2-5C29-959D-BBC0652A6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3545-778F-DB2A-16DC-C6493838E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809AA0-24AA-712F-A342-71BBB6AC2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578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99B15-2A4F-D27F-BFAB-451B1EE6A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2666C-E83C-452E-6F11-7B2BEAEB2B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CF63B7-9816-B043-A52C-E783C9E6F3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2473F9-96A5-591A-04E8-8CDC17332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801226-073B-FAF9-5E37-95A865E5A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9A1EBF-1E22-694D-FB92-2C0BD0534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307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A260F-5FFD-4B02-918F-FDDCF17BD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649112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A0086A-6DEC-831F-1D8F-B262C53D80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9B267C-4E10-192B-7250-6EC69FE125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F129E-B169-1208-B32E-3988FFD84E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4CC0EB-4B52-EA70-32E7-884E25DA13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FB016C-D3A1-4F96-9FD2-981AEA5A7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03C191-5A78-E545-E7F1-C7487CBB7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2CFDF7-624F-A71F-1303-72DF94EB4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33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5A6E9-31D6-9BE8-FCBB-D3E42DB65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D640F-1414-D099-D57F-7FCF4AA2F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156E5D-AFB7-76C7-2188-CEE0AD676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1EF4E1-B238-39E2-72DD-540CA425C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564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49AA96-8E02-03A9-D252-A6D40819D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397CB6-50AC-B3A6-BC81-46F1A8F92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B3B2D3-5E55-50F8-715F-FB374596C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682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C1B7D-CE05-702F-797E-F0A94C407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CB198-EF01-5EFF-E081-8C0B836AB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BEA68D-459B-1712-C6AB-435772ED3B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D44F68-E61C-3565-EE7D-65F603416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FED071-F904-B619-3A9B-C15BC747F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1C6EF9-2DED-812E-FD23-32675CEE8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673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553B8-3717-1FAA-972B-C160B062A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A9CF64-66CB-89F0-2A45-2A103F5C424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F74A01-5D78-8FA5-07AA-C55D94D349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34D6BC-F0FF-AB89-C283-7C80B2B36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A11366-37A6-3ED0-0DEF-A5D16EC47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C7A957-689E-EDFD-287E-302E3390C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334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CAA6E-E109-5A4B-D218-A7847266F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0C384E-8A12-317D-7F82-9768BE5213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AF898A-5657-1195-6CEB-D8126772B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753D64-F1BE-09A8-7D80-193C37302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B5A37-4A1A-1D5B-25C5-BCE6E2076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087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DB8424-7DC1-A5A6-B9E3-E338493188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4907756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929DE2-DC02-8374-5401-EAD13191F5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71487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41E69-3792-7B04-0645-771E59A5E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F8C4E-D75E-E1B0-A188-3BCDDC5E6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B8DDC-FB7D-4EC0-2823-55C81AB02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222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3D963F-C57D-665B-788E-3EA4BF6B7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649112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0D0B77-BFCA-F14A-66CE-ED58B49B96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5D772-B711-5357-D8C1-9128423D01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1487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9303D7-5BC6-9245-8FA8-3BF37E946B36}" type="datetimeFigureOut">
              <a:rPr lang="en-US" smtClean="0"/>
              <a:t>10/24/26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2EB80-51B5-03FF-0C43-F28FE2E373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71713" y="11300179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8C6B7-3882-4AC2-8D7C-DB7FB3D3F9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843463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F1B394-E4B5-274C-8B17-C01504A721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947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6BA7C3-C60B-4706-72A0-89A5F9F8C6C0}"/>
              </a:ext>
            </a:extLst>
          </p:cNvPr>
          <p:cNvSpPr/>
          <p:nvPr/>
        </p:nvSpPr>
        <p:spPr>
          <a:xfrm>
            <a:off x="0" y="0"/>
            <a:ext cx="6858000" cy="221746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b="1" spc="5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6E277A-B828-AE0E-3860-3301E17BB92B}"/>
              </a:ext>
            </a:extLst>
          </p:cNvPr>
          <p:cNvSpPr txBox="1"/>
          <p:nvPr/>
        </p:nvSpPr>
        <p:spPr>
          <a:xfrm>
            <a:off x="0" y="477788"/>
            <a:ext cx="4966306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5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CAMPUS PRINT HUB</a:t>
            </a:r>
            <a:endParaRPr lang="en-US" sz="35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199310-CBE6-1345-69E8-AF144DA47F03}"/>
              </a:ext>
            </a:extLst>
          </p:cNvPr>
          <p:cNvSpPr txBox="1"/>
          <p:nvPr/>
        </p:nvSpPr>
        <p:spPr>
          <a:xfrm>
            <a:off x="0" y="982903"/>
            <a:ext cx="397127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100" b="1" dirty="0">
                <a:solidFill>
                  <a:schemeClr val="bg1"/>
                </a:solidFill>
              </a:rPr>
              <a:t>Student Price Guide</a:t>
            </a:r>
            <a:endParaRPr lang="en-US" sz="21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4A7AEE-7B55-D218-850F-ECB774AC8847}"/>
              </a:ext>
            </a:extLst>
          </p:cNvPr>
          <p:cNvSpPr txBox="1"/>
          <p:nvPr/>
        </p:nvSpPr>
        <p:spPr>
          <a:xfrm>
            <a:off x="0" y="1731386"/>
            <a:ext cx="4553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Printing </a:t>
            </a:r>
            <a:r>
              <a:rPr lang="en-GB">
                <a:solidFill>
                  <a:schemeClr val="bg1"/>
                </a:solidFill>
              </a:rPr>
              <a:t>, binding </a:t>
            </a:r>
            <a:r>
              <a:rPr lang="en-GB" dirty="0">
                <a:solidFill>
                  <a:schemeClr val="bg1"/>
                </a:solidFill>
              </a:rPr>
              <a:t>and laminating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1" name="Graphic 10" descr="Fax with solid fill">
            <a:extLst>
              <a:ext uri="{FF2B5EF4-FFF2-40B4-BE49-F238E27FC236}">
                <a16:creationId xmlns:a16="http://schemas.microsoft.com/office/drawing/2014/main" id="{DA2032F7-8F2A-AC37-DD40-3F9BAF45B6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83918" y="1398401"/>
            <a:ext cx="914400" cy="914400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67DD399-BB9F-E713-D499-FBEF0E8E82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5782956"/>
              </p:ext>
            </p:extLst>
          </p:nvPr>
        </p:nvGraphicFramePr>
        <p:xfrm>
          <a:off x="190499" y="2670178"/>
          <a:ext cx="6477002" cy="249936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238501">
                  <a:extLst>
                    <a:ext uri="{9D8B030D-6E8A-4147-A177-3AD203B41FA5}">
                      <a16:colId xmlns:a16="http://schemas.microsoft.com/office/drawing/2014/main" val="3252919045"/>
                    </a:ext>
                  </a:extLst>
                </a:gridCol>
                <a:gridCol w="3238501">
                  <a:extLst>
                    <a:ext uri="{9D8B030D-6E8A-4147-A177-3AD203B41FA5}">
                      <a16:colId xmlns:a16="http://schemas.microsoft.com/office/drawing/2014/main" val="573774436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sz="2300" dirty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PRINTING</a:t>
                      </a:r>
                      <a:endParaRPr lang="en-US" sz="23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179140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sz="2000" dirty="0"/>
                        <a:t>Black </a:t>
                      </a:r>
                      <a:r>
                        <a:rPr lang="en-GB" sz="2000"/>
                        <a:t>&amp; White A4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b="1" dirty="0"/>
                        <a:t>£0.10 per page</a:t>
                      </a:r>
                      <a:endParaRPr lang="en-US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1736945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sz="2000" dirty="0"/>
                        <a:t>Colour A4</a:t>
                      </a:r>
                      <a:endParaRPr lang="en-US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b="1" dirty="0"/>
                        <a:t>£0.50 per page</a:t>
                      </a:r>
                      <a:endParaRPr lang="en-US" sz="20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47741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sz="2000" dirty="0"/>
                        <a:t>Colour A3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b="1" dirty="0"/>
                        <a:t>£1.00 per page</a:t>
                      </a:r>
                      <a:endParaRPr lang="en-US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8161592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F0EA78F-7B36-209A-17B5-D40CB5BFB7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192471"/>
              </p:ext>
            </p:extLst>
          </p:nvPr>
        </p:nvGraphicFramePr>
        <p:xfrm>
          <a:off x="190499" y="5757659"/>
          <a:ext cx="6477002" cy="187452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238501">
                  <a:extLst>
                    <a:ext uri="{9D8B030D-6E8A-4147-A177-3AD203B41FA5}">
                      <a16:colId xmlns:a16="http://schemas.microsoft.com/office/drawing/2014/main" val="3252919045"/>
                    </a:ext>
                  </a:extLst>
                </a:gridCol>
                <a:gridCol w="3238501">
                  <a:extLst>
                    <a:ext uri="{9D8B030D-6E8A-4147-A177-3AD203B41FA5}">
                      <a16:colId xmlns:a16="http://schemas.microsoft.com/office/drawing/2014/main" val="573774436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sz="2300" dirty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BINDING</a:t>
                      </a:r>
                      <a:endParaRPr lang="en-US" sz="23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179140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sz="2000" dirty="0"/>
                        <a:t>Spiral Binding 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b="1" dirty="0"/>
                        <a:t>£3.00</a:t>
                      </a:r>
                      <a:endParaRPr lang="en-US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1736945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sz="2000" dirty="0"/>
                        <a:t>Comb Binding </a:t>
                      </a:r>
                      <a:endParaRPr lang="en-US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b="1" dirty="0"/>
                        <a:t>£2.50</a:t>
                      </a:r>
                      <a:endParaRPr lang="en-US" sz="20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477414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B0FD6CA9-3A17-1E01-6CF6-B2965AEB69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2567505"/>
              </p:ext>
            </p:extLst>
          </p:nvPr>
        </p:nvGraphicFramePr>
        <p:xfrm>
          <a:off x="190499" y="8220300"/>
          <a:ext cx="6477002" cy="249936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238501">
                  <a:extLst>
                    <a:ext uri="{9D8B030D-6E8A-4147-A177-3AD203B41FA5}">
                      <a16:colId xmlns:a16="http://schemas.microsoft.com/office/drawing/2014/main" val="3252919045"/>
                    </a:ext>
                  </a:extLst>
                </a:gridCol>
                <a:gridCol w="3238501">
                  <a:extLst>
                    <a:ext uri="{9D8B030D-6E8A-4147-A177-3AD203B41FA5}">
                      <a16:colId xmlns:a16="http://schemas.microsoft.com/office/drawing/2014/main" val="573774436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sz="2300" dirty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OTHER SERVICES</a:t>
                      </a:r>
                      <a:endParaRPr lang="en-US" sz="23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179140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sz="2000" dirty="0"/>
                        <a:t>Laminating A4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b="1" dirty="0"/>
                        <a:t>£1.50</a:t>
                      </a:r>
                      <a:endParaRPr lang="en-US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1736945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sz="2000" dirty="0"/>
                        <a:t>Laminating A3</a:t>
                      </a:r>
                      <a:endParaRPr lang="en-US" sz="20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b="1" dirty="0"/>
                        <a:t>£2.50</a:t>
                      </a:r>
                      <a:endParaRPr lang="en-US" sz="20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47741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sz="2000" dirty="0"/>
                        <a:t>Poster Printing 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b="1" dirty="0"/>
                        <a:t>£8.00</a:t>
                      </a:r>
                      <a:endParaRPr lang="en-US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8161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77800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Tahira Qaiser (1714920)</dc:creator>
  <cp:lastModifiedBy>Tahira Qaiser (1714920)</cp:lastModifiedBy>
  <cp:revision>7</cp:revision>
  <dcterms:created xsi:type="dcterms:W3CDTF">2026-10-24T20:50:49Z</dcterms:created>
  <dcterms:modified xsi:type="dcterms:W3CDTF">2026-10-24T21:19:26Z</dcterms:modified>
</cp:coreProperties>
</file>