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31"/>
  </p:notesMasterIdLst>
  <p:sldIdLst>
    <p:sldId id="256" r:id="rId5"/>
    <p:sldId id="278" r:id="rId6"/>
    <p:sldId id="275" r:id="rId7"/>
    <p:sldId id="273" r:id="rId8"/>
    <p:sldId id="280" r:id="rId9"/>
    <p:sldId id="276" r:id="rId10"/>
    <p:sldId id="281" r:id="rId11"/>
    <p:sldId id="282" r:id="rId12"/>
    <p:sldId id="286" r:id="rId13"/>
    <p:sldId id="287" r:id="rId14"/>
    <p:sldId id="288" r:id="rId15"/>
    <p:sldId id="289" r:id="rId16"/>
    <p:sldId id="290" r:id="rId17"/>
    <p:sldId id="291" r:id="rId18"/>
    <p:sldId id="292" r:id="rId19"/>
    <p:sldId id="267" r:id="rId20"/>
    <p:sldId id="293" r:id="rId21"/>
    <p:sldId id="296" r:id="rId22"/>
    <p:sldId id="268" r:id="rId23"/>
    <p:sldId id="277" r:id="rId24"/>
    <p:sldId id="260" r:id="rId25"/>
    <p:sldId id="270" r:id="rId26"/>
    <p:sldId id="262" r:id="rId27"/>
    <p:sldId id="271" r:id="rId28"/>
    <p:sldId id="279" r:id="rId29"/>
    <p:sldId id="25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576" userDrawn="1">
          <p15:clr>
            <a:srgbClr val="A4A3A4"/>
          </p15:clr>
        </p15:guide>
        <p15:guide id="2" orient="horz" pos="216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5EC6BB-8B88-399E-AD79-3ACF7D0F899D}" v="1422" dt="2024-02-26T15:47:51.1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25" autoAdjust="0"/>
    <p:restoredTop sz="93216" autoAdjust="0"/>
  </p:normalViewPr>
  <p:slideViewPr>
    <p:cSldViewPr snapToGrid="0">
      <p:cViewPr>
        <p:scale>
          <a:sx n="100" d="100"/>
          <a:sy n="100" d="100"/>
        </p:scale>
        <p:origin x="58" y="-950"/>
      </p:cViewPr>
      <p:guideLst>
        <p:guide pos="576"/>
        <p:guide orient="horz" pos="216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2" d="100"/>
          <a:sy n="62" d="100"/>
        </p:scale>
        <p:origin x="3154" y="77"/>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8/10/relationships/authors" Target="authors.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commentAuthors" Target="commentAuthors.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n Zhang (2300534)" userId="S::2300534@student.uwtsd.ac.uk::cb0c6151-3543-472b-a336-845156ebd30e" providerId="AD" clId="Web-{325EC6BB-8B88-399E-AD79-3ACF7D0F899D}"/>
    <pc:docChg chg="addSld delSld modSld sldOrd">
      <pc:chgData name="Yan Zhang (2300534)" userId="S::2300534@student.uwtsd.ac.uk::cb0c6151-3543-472b-a336-845156ebd30e" providerId="AD" clId="Web-{325EC6BB-8B88-399E-AD79-3ACF7D0F899D}" dt="2024-02-26T15:47:50.425" v="1471" actId="20577"/>
      <pc:docMkLst>
        <pc:docMk/>
      </pc:docMkLst>
      <pc:sldChg chg="modSp">
        <pc:chgData name="Yan Zhang (2300534)" userId="S::2300534@student.uwtsd.ac.uk::cb0c6151-3543-472b-a336-845156ebd30e" providerId="AD" clId="Web-{325EC6BB-8B88-399E-AD79-3ACF7D0F899D}" dt="2024-02-26T15:47:50.425" v="1471" actId="20577"/>
        <pc:sldMkLst>
          <pc:docMk/>
          <pc:sldMk cId="2259308896" sldId="256"/>
        </pc:sldMkLst>
        <pc:spChg chg="mod">
          <ac:chgData name="Yan Zhang (2300534)" userId="S::2300534@student.uwtsd.ac.uk::cb0c6151-3543-472b-a336-845156ebd30e" providerId="AD" clId="Web-{325EC6BB-8B88-399E-AD79-3ACF7D0F899D}" dt="2024-02-26T15:47:50.425" v="1471" actId="20577"/>
          <ac:spMkLst>
            <pc:docMk/>
            <pc:sldMk cId="2259308896" sldId="256"/>
            <ac:spMk id="2" creationId="{51DF3D98-3C30-4CFC-8643-C81E829C8C25}"/>
          </ac:spMkLst>
        </pc:spChg>
        <pc:spChg chg="mod">
          <ac:chgData name="Yan Zhang (2300534)" userId="S::2300534@student.uwtsd.ac.uk::cb0c6151-3543-472b-a336-845156ebd30e" providerId="AD" clId="Web-{325EC6BB-8B88-399E-AD79-3ACF7D0F899D}" dt="2024-02-26T15:32:16.356" v="1453" actId="1076"/>
          <ac:spMkLst>
            <pc:docMk/>
            <pc:sldMk cId="2259308896" sldId="256"/>
            <ac:spMk id="3" creationId="{A068D447-28D3-4F5F-B2DC-FD67E9015868}"/>
          </ac:spMkLst>
        </pc:spChg>
      </pc:sldChg>
      <pc:sldChg chg="mod ord modShow">
        <pc:chgData name="Yan Zhang (2300534)" userId="S::2300534@student.uwtsd.ac.uk::cb0c6151-3543-472b-a336-845156ebd30e" providerId="AD" clId="Web-{325EC6BB-8B88-399E-AD79-3ACF7D0F899D}" dt="2024-02-26T15:02:52.397" v="1293"/>
        <pc:sldMkLst>
          <pc:docMk/>
          <pc:sldMk cId="1639799154" sldId="258"/>
        </pc:sldMkLst>
      </pc:sldChg>
      <pc:sldChg chg="mod modShow">
        <pc:chgData name="Yan Zhang (2300534)" userId="S::2300534@student.uwtsd.ac.uk::cb0c6151-3543-472b-a336-845156ebd30e" providerId="AD" clId="Web-{325EC6BB-8B88-399E-AD79-3ACF7D0F899D}" dt="2024-02-26T15:04:07.450" v="1325"/>
        <pc:sldMkLst>
          <pc:docMk/>
          <pc:sldMk cId="4212917468" sldId="260"/>
        </pc:sldMkLst>
      </pc:sldChg>
      <pc:sldChg chg="mod ord modShow">
        <pc:chgData name="Yan Zhang (2300534)" userId="S::2300534@student.uwtsd.ac.uk::cb0c6151-3543-472b-a336-845156ebd30e" providerId="AD" clId="Web-{325EC6BB-8B88-399E-AD79-3ACF7D0F899D}" dt="2024-02-26T15:04:15.232" v="1327"/>
        <pc:sldMkLst>
          <pc:docMk/>
          <pc:sldMk cId="554560724" sldId="262"/>
        </pc:sldMkLst>
      </pc:sldChg>
      <pc:sldChg chg="delSp modSp ord">
        <pc:chgData name="Yan Zhang (2300534)" userId="S::2300534@student.uwtsd.ac.uk::cb0c6151-3543-472b-a336-845156ebd30e" providerId="AD" clId="Web-{325EC6BB-8B88-399E-AD79-3ACF7D0F899D}" dt="2024-02-26T15:47:15.047" v="1463" actId="20577"/>
        <pc:sldMkLst>
          <pc:docMk/>
          <pc:sldMk cId="445070695" sldId="267"/>
        </pc:sldMkLst>
        <pc:spChg chg="mod">
          <ac:chgData name="Yan Zhang (2300534)" userId="S::2300534@student.uwtsd.ac.uk::cb0c6151-3543-472b-a336-845156ebd30e" providerId="AD" clId="Web-{325EC6BB-8B88-399E-AD79-3ACF7D0F899D}" dt="2024-02-26T14:42:14.087" v="1067" actId="1076"/>
          <ac:spMkLst>
            <pc:docMk/>
            <pc:sldMk cId="445070695" sldId="267"/>
            <ac:spMk id="2" creationId="{42D1A202-23A3-4F3A-AA92-0172C8D2DA06}"/>
          </ac:spMkLst>
        </pc:spChg>
        <pc:spChg chg="mod">
          <ac:chgData name="Yan Zhang (2300534)" userId="S::2300534@student.uwtsd.ac.uk::cb0c6151-3543-472b-a336-845156ebd30e" providerId="AD" clId="Web-{325EC6BB-8B88-399E-AD79-3ACF7D0F899D}" dt="2024-02-26T15:47:15.047" v="1463" actId="20577"/>
          <ac:spMkLst>
            <pc:docMk/>
            <pc:sldMk cId="445070695" sldId="267"/>
            <ac:spMk id="3" creationId="{7B943E7C-A74D-4CB3-844B-51917C88C95F}"/>
          </ac:spMkLst>
        </pc:spChg>
        <pc:spChg chg="del">
          <ac:chgData name="Yan Zhang (2300534)" userId="S::2300534@student.uwtsd.ac.uk::cb0c6151-3543-472b-a336-845156ebd30e" providerId="AD" clId="Web-{325EC6BB-8B88-399E-AD79-3ACF7D0F899D}" dt="2024-02-26T14:39:57.093" v="1019"/>
          <ac:spMkLst>
            <pc:docMk/>
            <pc:sldMk cId="445070695" sldId="267"/>
            <ac:spMk id="5" creationId="{0DF877F7-5C75-4099-A9A8-D646963964F5}"/>
          </ac:spMkLst>
        </pc:spChg>
      </pc:sldChg>
      <pc:sldChg chg="modSp ord">
        <pc:chgData name="Yan Zhang (2300534)" userId="S::2300534@student.uwtsd.ac.uk::cb0c6151-3543-472b-a336-845156ebd30e" providerId="AD" clId="Web-{325EC6BB-8B88-399E-AD79-3ACF7D0F899D}" dt="2024-02-26T15:04:01.527" v="1323" actId="20577"/>
        <pc:sldMkLst>
          <pc:docMk/>
          <pc:sldMk cId="3103683689" sldId="268"/>
        </pc:sldMkLst>
        <pc:spChg chg="mod">
          <ac:chgData name="Yan Zhang (2300534)" userId="S::2300534@student.uwtsd.ac.uk::cb0c6151-3543-472b-a336-845156ebd30e" providerId="AD" clId="Web-{325EC6BB-8B88-399E-AD79-3ACF7D0F899D}" dt="2024-02-26T15:04:01.527" v="1323" actId="20577"/>
          <ac:spMkLst>
            <pc:docMk/>
            <pc:sldMk cId="3103683689" sldId="268"/>
            <ac:spMk id="3" creationId="{BABC2CE0-8806-4B2A-A10A-32984D317434}"/>
          </ac:spMkLst>
        </pc:spChg>
      </pc:sldChg>
      <pc:sldChg chg="mod modShow">
        <pc:chgData name="Yan Zhang (2300534)" userId="S::2300534@student.uwtsd.ac.uk::cb0c6151-3543-472b-a336-845156ebd30e" providerId="AD" clId="Web-{325EC6BB-8B88-399E-AD79-3ACF7D0F899D}" dt="2024-02-26T15:04:11.481" v="1326"/>
        <pc:sldMkLst>
          <pc:docMk/>
          <pc:sldMk cId="1129530962" sldId="270"/>
        </pc:sldMkLst>
      </pc:sldChg>
      <pc:sldChg chg="mod modShow">
        <pc:chgData name="Yan Zhang (2300534)" userId="S::2300534@student.uwtsd.ac.uk::cb0c6151-3543-472b-a336-845156ebd30e" providerId="AD" clId="Web-{325EC6BB-8B88-399E-AD79-3ACF7D0F899D}" dt="2024-02-26T15:04:18.091" v="1328"/>
        <pc:sldMkLst>
          <pc:docMk/>
          <pc:sldMk cId="2488837578" sldId="271"/>
        </pc:sldMkLst>
      </pc:sldChg>
      <pc:sldChg chg="delSp modSp ord">
        <pc:chgData name="Yan Zhang (2300534)" userId="S::2300534@student.uwtsd.ac.uk::cb0c6151-3543-472b-a336-845156ebd30e" providerId="AD" clId="Web-{325EC6BB-8B88-399E-AD79-3ACF7D0F899D}" dt="2024-02-26T15:12:54.880" v="1363" actId="20577"/>
        <pc:sldMkLst>
          <pc:docMk/>
          <pc:sldMk cId="1489492820" sldId="273"/>
        </pc:sldMkLst>
        <pc:spChg chg="mod">
          <ac:chgData name="Yan Zhang (2300534)" userId="S::2300534@student.uwtsd.ac.uk::cb0c6151-3543-472b-a336-845156ebd30e" providerId="AD" clId="Web-{325EC6BB-8B88-399E-AD79-3ACF7D0F899D}" dt="2024-02-26T15:12:54.880" v="1363" actId="20577"/>
          <ac:spMkLst>
            <pc:docMk/>
            <pc:sldMk cId="1489492820" sldId="273"/>
            <ac:spMk id="2" creationId="{DD0B6389-2374-4677-B8BB-59410CCC32FD}"/>
          </ac:spMkLst>
        </pc:spChg>
        <pc:spChg chg="del">
          <ac:chgData name="Yan Zhang (2300534)" userId="S::2300534@student.uwtsd.ac.uk::cb0c6151-3543-472b-a336-845156ebd30e" providerId="AD" clId="Web-{325EC6BB-8B88-399E-AD79-3ACF7D0F899D}" dt="2024-02-26T13:25:44.516" v="808"/>
          <ac:spMkLst>
            <pc:docMk/>
            <pc:sldMk cId="1489492820" sldId="273"/>
            <ac:spMk id="3" creationId="{2EC3C54A-B96A-4D4E-8D68-2BE2C33D5FC6}"/>
          </ac:spMkLst>
        </pc:spChg>
        <pc:graphicFrameChg chg="modGraphic">
          <ac:chgData name="Yan Zhang (2300534)" userId="S::2300534@student.uwtsd.ac.uk::cb0c6151-3543-472b-a336-845156ebd30e" providerId="AD" clId="Web-{325EC6BB-8B88-399E-AD79-3ACF7D0F899D}" dt="2024-02-26T15:10:53.871" v="1349" actId="20577"/>
          <ac:graphicFrameMkLst>
            <pc:docMk/>
            <pc:sldMk cId="1489492820" sldId="273"/>
            <ac:graphicFrameMk id="9" creationId="{F8E85272-AE17-4E39-BF3C-2FD0539FAA99}"/>
          </ac:graphicFrameMkLst>
        </pc:graphicFrameChg>
      </pc:sldChg>
      <pc:sldChg chg="addSp delSp modSp ord">
        <pc:chgData name="Yan Zhang (2300534)" userId="S::2300534@student.uwtsd.ac.uk::cb0c6151-3543-472b-a336-845156ebd30e" providerId="AD" clId="Web-{325EC6BB-8B88-399E-AD79-3ACF7D0F899D}" dt="2024-02-26T15:09:38.615" v="1347" actId="1076"/>
        <pc:sldMkLst>
          <pc:docMk/>
          <pc:sldMk cId="785934443" sldId="275"/>
        </pc:sldMkLst>
        <pc:spChg chg="del">
          <ac:chgData name="Yan Zhang (2300534)" userId="S::2300534@student.uwtsd.ac.uk::cb0c6151-3543-472b-a336-845156ebd30e" providerId="AD" clId="Web-{325EC6BB-8B88-399E-AD79-3ACF7D0F899D}" dt="2024-02-25T18:58:08.899" v="82"/>
          <ac:spMkLst>
            <pc:docMk/>
            <pc:sldMk cId="785934443" sldId="275"/>
            <ac:spMk id="2" creationId="{19256B7E-1633-44AB-8584-82DF5B726834}"/>
          </ac:spMkLst>
        </pc:spChg>
        <pc:spChg chg="mod">
          <ac:chgData name="Yan Zhang (2300534)" userId="S::2300534@student.uwtsd.ac.uk::cb0c6151-3543-472b-a336-845156ebd30e" providerId="AD" clId="Web-{325EC6BB-8B88-399E-AD79-3ACF7D0F899D}" dt="2024-02-26T15:09:29.536" v="1345" actId="1076"/>
          <ac:spMkLst>
            <pc:docMk/>
            <pc:sldMk cId="785934443" sldId="275"/>
            <ac:spMk id="3" creationId="{EFB90AB4-D228-4548-B072-726498212362}"/>
          </ac:spMkLst>
        </pc:spChg>
        <pc:spChg chg="mod">
          <ac:chgData name="Yan Zhang (2300534)" userId="S::2300534@student.uwtsd.ac.uk::cb0c6151-3543-472b-a336-845156ebd30e" providerId="AD" clId="Web-{325EC6BB-8B88-399E-AD79-3ACF7D0F899D}" dt="2024-02-26T15:09:34.787" v="1346" actId="1076"/>
          <ac:spMkLst>
            <pc:docMk/>
            <pc:sldMk cId="785934443" sldId="275"/>
            <ac:spMk id="4" creationId="{950677C9-3E42-427F-93B8-526692906471}"/>
          </ac:spMkLst>
        </pc:spChg>
        <pc:spChg chg="mod">
          <ac:chgData name="Yan Zhang (2300534)" userId="S::2300534@student.uwtsd.ac.uk::cb0c6151-3543-472b-a336-845156ebd30e" providerId="AD" clId="Web-{325EC6BB-8B88-399E-AD79-3ACF7D0F899D}" dt="2024-02-26T15:09:38.615" v="1347" actId="1076"/>
          <ac:spMkLst>
            <pc:docMk/>
            <pc:sldMk cId="785934443" sldId="275"/>
            <ac:spMk id="5" creationId="{BDB9D020-1E25-453D-83DF-1420ACD3968D}"/>
          </ac:spMkLst>
        </pc:spChg>
        <pc:spChg chg="mod">
          <ac:chgData name="Yan Zhang (2300534)" userId="S::2300534@student.uwtsd.ac.uk::cb0c6151-3543-472b-a336-845156ebd30e" providerId="AD" clId="Web-{325EC6BB-8B88-399E-AD79-3ACF7D0F899D}" dt="2024-02-26T15:09:23.067" v="1344" actId="20577"/>
          <ac:spMkLst>
            <pc:docMk/>
            <pc:sldMk cId="785934443" sldId="275"/>
            <ac:spMk id="6" creationId="{F5018B6D-E395-49AD-92AD-AD69E3AB40C3}"/>
          </ac:spMkLst>
        </pc:spChg>
        <pc:spChg chg="del mod">
          <ac:chgData name="Yan Zhang (2300534)" userId="S::2300534@student.uwtsd.ac.uk::cb0c6151-3543-472b-a336-845156ebd30e" providerId="AD" clId="Web-{325EC6BB-8B88-399E-AD79-3ACF7D0F899D}" dt="2024-02-26T13:40:01.501" v="822"/>
          <ac:spMkLst>
            <pc:docMk/>
            <pc:sldMk cId="785934443" sldId="275"/>
            <ac:spMk id="8" creationId="{460CEA2A-51A2-4AA7-8AD0-68D6FEFB76A5}"/>
          </ac:spMkLst>
        </pc:spChg>
        <pc:spChg chg="add del mod">
          <ac:chgData name="Yan Zhang (2300534)" userId="S::2300534@student.uwtsd.ac.uk::cb0c6151-3543-472b-a336-845156ebd30e" providerId="AD" clId="Web-{325EC6BB-8B88-399E-AD79-3ACF7D0F899D}" dt="2024-02-26T10:41:16.799" v="692"/>
          <ac:spMkLst>
            <pc:docMk/>
            <pc:sldMk cId="785934443" sldId="275"/>
            <ac:spMk id="10" creationId="{04D032B1-538F-9CD0-0025-66E118EE9F1D}"/>
          </ac:spMkLst>
        </pc:spChg>
      </pc:sldChg>
      <pc:sldChg chg="addSp delSp modSp ord addAnim delAnim modAnim">
        <pc:chgData name="Yan Zhang (2300534)" userId="S::2300534@student.uwtsd.ac.uk::cb0c6151-3543-472b-a336-845156ebd30e" providerId="AD" clId="Web-{325EC6BB-8B88-399E-AD79-3ACF7D0F899D}" dt="2024-02-26T15:39:19.512" v="1459"/>
        <pc:sldMkLst>
          <pc:docMk/>
          <pc:sldMk cId="413412984" sldId="276"/>
        </pc:sldMkLst>
        <pc:spChg chg="mod">
          <ac:chgData name="Yan Zhang (2300534)" userId="S::2300534@student.uwtsd.ac.uk::cb0c6151-3543-472b-a336-845156ebd30e" providerId="AD" clId="Web-{325EC6BB-8B88-399E-AD79-3ACF7D0F899D}" dt="2024-02-25T19:03:26.944" v="121" actId="20577"/>
          <ac:spMkLst>
            <pc:docMk/>
            <pc:sldMk cId="413412984" sldId="276"/>
            <ac:spMk id="2" creationId="{E5F191A4-7839-4F63-B17C-7C366C59488C}"/>
          </ac:spMkLst>
        </pc:spChg>
        <pc:spChg chg="mod">
          <ac:chgData name="Yan Zhang (2300534)" userId="S::2300534@student.uwtsd.ac.uk::cb0c6151-3543-472b-a336-845156ebd30e" providerId="AD" clId="Web-{325EC6BB-8B88-399E-AD79-3ACF7D0F899D}" dt="2024-02-25T19:04:28.930" v="125" actId="20577"/>
          <ac:spMkLst>
            <pc:docMk/>
            <pc:sldMk cId="413412984" sldId="276"/>
            <ac:spMk id="3" creationId="{3BD1BF38-3044-4FB6-A222-979FD3162C9D}"/>
          </ac:spMkLst>
        </pc:spChg>
        <pc:spChg chg="mod">
          <ac:chgData name="Yan Zhang (2300534)" userId="S::2300534@student.uwtsd.ac.uk::cb0c6151-3543-472b-a336-845156ebd30e" providerId="AD" clId="Web-{325EC6BB-8B88-399E-AD79-3ACF7D0F899D}" dt="2024-02-25T19:16:20.254" v="293" actId="20577"/>
          <ac:spMkLst>
            <pc:docMk/>
            <pc:sldMk cId="413412984" sldId="276"/>
            <ac:spMk id="4" creationId="{9B9ED227-95A7-4B08-91FE-5E0EF0D41D20}"/>
          </ac:spMkLst>
        </pc:spChg>
        <pc:spChg chg="mod">
          <ac:chgData name="Yan Zhang (2300534)" userId="S::2300534@student.uwtsd.ac.uk::cb0c6151-3543-472b-a336-845156ebd30e" providerId="AD" clId="Web-{325EC6BB-8B88-399E-AD79-3ACF7D0F899D}" dt="2024-02-25T19:16:30.176" v="296" actId="20577"/>
          <ac:spMkLst>
            <pc:docMk/>
            <pc:sldMk cId="413412984" sldId="276"/>
            <ac:spMk id="5" creationId="{9C2ECAAA-1E9C-4845-8EA9-E11A76F08150}"/>
          </ac:spMkLst>
        </pc:spChg>
        <pc:spChg chg="mod">
          <ac:chgData name="Yan Zhang (2300534)" userId="S::2300534@student.uwtsd.ac.uk::cb0c6151-3543-472b-a336-845156ebd30e" providerId="AD" clId="Web-{325EC6BB-8B88-399E-AD79-3ACF7D0F899D}" dt="2024-02-25T19:05:49.886" v="160" actId="20577"/>
          <ac:spMkLst>
            <pc:docMk/>
            <pc:sldMk cId="413412984" sldId="276"/>
            <ac:spMk id="7" creationId="{0DECF210-3396-4326-A2DB-16C401CA2CC1}"/>
          </ac:spMkLst>
        </pc:spChg>
        <pc:spChg chg="mod">
          <ac:chgData name="Yan Zhang (2300534)" userId="S::2300534@student.uwtsd.ac.uk::cb0c6151-3543-472b-a336-845156ebd30e" providerId="AD" clId="Web-{325EC6BB-8B88-399E-AD79-3ACF7D0F899D}" dt="2024-02-25T19:06:56.530" v="196" actId="20577"/>
          <ac:spMkLst>
            <pc:docMk/>
            <pc:sldMk cId="413412984" sldId="276"/>
            <ac:spMk id="8" creationId="{36B4EA57-3F87-42E4-8BBF-ABC4118F11B3}"/>
          </ac:spMkLst>
        </pc:spChg>
        <pc:spChg chg="mod">
          <ac:chgData name="Yan Zhang (2300534)" userId="S::2300534@student.uwtsd.ac.uk::cb0c6151-3543-472b-a336-845156ebd30e" providerId="AD" clId="Web-{325EC6BB-8B88-399E-AD79-3ACF7D0F899D}" dt="2024-02-25T19:17:06.146" v="310" actId="20577"/>
          <ac:spMkLst>
            <pc:docMk/>
            <pc:sldMk cId="413412984" sldId="276"/>
            <ac:spMk id="9" creationId="{D4F171EB-B5A9-44F7-9D34-E20FB484C088}"/>
          </ac:spMkLst>
        </pc:spChg>
        <pc:spChg chg="del">
          <ac:chgData name="Yan Zhang (2300534)" userId="S::2300534@student.uwtsd.ac.uk::cb0c6151-3543-472b-a336-845156ebd30e" providerId="AD" clId="Web-{325EC6BB-8B88-399E-AD79-3ACF7D0F899D}" dt="2024-02-25T19:16:58.099" v="307"/>
          <ac:spMkLst>
            <pc:docMk/>
            <pc:sldMk cId="413412984" sldId="276"/>
            <ac:spMk id="11" creationId="{2172D52F-1835-44D1-89BA-D71DFA173015}"/>
          </ac:spMkLst>
        </pc:spChg>
        <pc:picChg chg="add mod modCrop">
          <ac:chgData name="Yan Zhang (2300534)" userId="S::2300534@student.uwtsd.ac.uk::cb0c6151-3543-472b-a336-845156ebd30e" providerId="AD" clId="Web-{325EC6BB-8B88-399E-AD79-3ACF7D0F899D}" dt="2024-02-25T22:34:29.806" v="527" actId="1076"/>
          <ac:picMkLst>
            <pc:docMk/>
            <pc:sldMk cId="413412984" sldId="276"/>
            <ac:picMk id="6" creationId="{6D70FB71-F043-999F-D448-2C311048C552}"/>
          </ac:picMkLst>
        </pc:picChg>
      </pc:sldChg>
      <pc:sldChg chg="mod modShow">
        <pc:chgData name="Yan Zhang (2300534)" userId="S::2300534@student.uwtsd.ac.uk::cb0c6151-3543-472b-a336-845156ebd30e" providerId="AD" clId="Web-{325EC6BB-8B88-399E-AD79-3ACF7D0F899D}" dt="2024-02-26T15:04:04.528" v="1324"/>
        <pc:sldMkLst>
          <pc:docMk/>
          <pc:sldMk cId="206891354" sldId="277"/>
        </pc:sldMkLst>
      </pc:sldChg>
      <pc:sldChg chg="delSp modSp">
        <pc:chgData name="Yan Zhang (2300534)" userId="S::2300534@student.uwtsd.ac.uk::cb0c6151-3543-472b-a336-845156ebd30e" providerId="AD" clId="Web-{325EC6BB-8B88-399E-AD79-3ACF7D0F899D}" dt="2024-02-26T15:33:14.235" v="1458" actId="20577"/>
        <pc:sldMkLst>
          <pc:docMk/>
          <pc:sldMk cId="343084878" sldId="278"/>
        </pc:sldMkLst>
        <pc:spChg chg="mod">
          <ac:chgData name="Yan Zhang (2300534)" userId="S::2300534@student.uwtsd.ac.uk::cb0c6151-3543-472b-a336-845156ebd30e" providerId="AD" clId="Web-{325EC6BB-8B88-399E-AD79-3ACF7D0F899D}" dt="2024-02-26T15:12:39.957" v="1360" actId="20577"/>
          <ac:spMkLst>
            <pc:docMk/>
            <pc:sldMk cId="343084878" sldId="278"/>
            <ac:spMk id="2" creationId="{912DF434-28DB-4621-A497-D62C41CE0419}"/>
          </ac:spMkLst>
        </pc:spChg>
        <pc:spChg chg="mod">
          <ac:chgData name="Yan Zhang (2300534)" userId="S::2300534@student.uwtsd.ac.uk::cb0c6151-3543-472b-a336-845156ebd30e" providerId="AD" clId="Web-{325EC6BB-8B88-399E-AD79-3ACF7D0F899D}" dt="2024-02-26T15:33:14.235" v="1458" actId="20577"/>
          <ac:spMkLst>
            <pc:docMk/>
            <pc:sldMk cId="343084878" sldId="278"/>
            <ac:spMk id="4" creationId="{DA821450-3024-4103-98AE-6D80CECEDA41}"/>
          </ac:spMkLst>
        </pc:spChg>
        <pc:spChg chg="del">
          <ac:chgData name="Yan Zhang (2300534)" userId="S::2300534@student.uwtsd.ac.uk::cb0c6151-3543-472b-a336-845156ebd30e" providerId="AD" clId="Web-{325EC6BB-8B88-399E-AD79-3ACF7D0F899D}" dt="2024-02-25T18:56:48.130" v="69"/>
          <ac:spMkLst>
            <pc:docMk/>
            <pc:sldMk cId="343084878" sldId="278"/>
            <ac:spMk id="5" creationId="{81181C71-626E-4B31-B44C-602F88C0F712}"/>
          </ac:spMkLst>
        </pc:spChg>
        <pc:picChg chg="mod">
          <ac:chgData name="Yan Zhang (2300534)" userId="S::2300534@student.uwtsd.ac.uk::cb0c6151-3543-472b-a336-845156ebd30e" providerId="AD" clId="Web-{325EC6BB-8B88-399E-AD79-3ACF7D0F899D}" dt="2024-02-25T18:57:09.631" v="73" actId="1076"/>
          <ac:picMkLst>
            <pc:docMk/>
            <pc:sldMk cId="343084878" sldId="278"/>
            <ac:picMk id="11" creationId="{5605CAF4-87E0-4A20-9AC1-E42F5D70BF4A}"/>
          </ac:picMkLst>
        </pc:picChg>
      </pc:sldChg>
      <pc:sldChg chg="mod modShow">
        <pc:chgData name="Yan Zhang (2300534)" userId="S::2300534@student.uwtsd.ac.uk::cb0c6151-3543-472b-a336-845156ebd30e" providerId="AD" clId="Web-{325EC6BB-8B88-399E-AD79-3ACF7D0F899D}" dt="2024-02-26T15:04:21.904" v="1329"/>
        <pc:sldMkLst>
          <pc:docMk/>
          <pc:sldMk cId="1459801521" sldId="279"/>
        </pc:sldMkLst>
      </pc:sldChg>
      <pc:sldChg chg="addSp delSp modSp new addAnim">
        <pc:chgData name="Yan Zhang (2300534)" userId="S::2300534@student.uwtsd.ac.uk::cb0c6151-3543-472b-a336-845156ebd30e" providerId="AD" clId="Web-{325EC6BB-8B88-399E-AD79-3ACF7D0F899D}" dt="2024-02-26T15:13:32.773" v="1382" actId="20577"/>
        <pc:sldMkLst>
          <pc:docMk/>
          <pc:sldMk cId="97084401" sldId="280"/>
        </pc:sldMkLst>
        <pc:spChg chg="mod">
          <ac:chgData name="Yan Zhang (2300534)" userId="S::2300534@student.uwtsd.ac.uk::cb0c6151-3543-472b-a336-845156ebd30e" providerId="AD" clId="Web-{325EC6BB-8B88-399E-AD79-3ACF7D0F899D}" dt="2024-02-26T15:13:32.773" v="1382" actId="20577"/>
          <ac:spMkLst>
            <pc:docMk/>
            <pc:sldMk cId="97084401" sldId="280"/>
            <ac:spMk id="2" creationId="{40DF81FA-AB80-0B58-0149-789963A50F73}"/>
          </ac:spMkLst>
        </pc:spChg>
        <pc:spChg chg="del">
          <ac:chgData name="Yan Zhang (2300534)" userId="S::2300534@student.uwtsd.ac.uk::cb0c6151-3543-472b-a336-845156ebd30e" providerId="AD" clId="Web-{325EC6BB-8B88-399E-AD79-3ACF7D0F899D}" dt="2024-02-25T23:57:38.172" v="690"/>
          <ac:spMkLst>
            <pc:docMk/>
            <pc:sldMk cId="97084401" sldId="280"/>
            <ac:spMk id="3" creationId="{52762F2B-D42B-21AF-51D0-84F17D038D49}"/>
          </ac:spMkLst>
        </pc:spChg>
        <pc:picChg chg="add mod">
          <ac:chgData name="Yan Zhang (2300534)" userId="S::2300534@student.uwtsd.ac.uk::cb0c6151-3543-472b-a336-845156ebd30e" providerId="AD" clId="Web-{325EC6BB-8B88-399E-AD79-3ACF7D0F899D}" dt="2024-02-26T13:38:56.215" v="819" actId="1076"/>
          <ac:picMkLst>
            <pc:docMk/>
            <pc:sldMk cId="97084401" sldId="280"/>
            <ac:picMk id="3" creationId="{72E55176-DA85-8721-2013-C9C90791C4DE}"/>
          </ac:picMkLst>
        </pc:picChg>
        <pc:picChg chg="add mod">
          <ac:chgData name="Yan Zhang (2300534)" userId="S::2300534@student.uwtsd.ac.uk::cb0c6151-3543-472b-a336-845156ebd30e" providerId="AD" clId="Web-{325EC6BB-8B88-399E-AD79-3ACF7D0F899D}" dt="2024-02-26T13:38:49.183" v="817" actId="1076"/>
          <ac:picMkLst>
            <pc:docMk/>
            <pc:sldMk cId="97084401" sldId="280"/>
            <ac:picMk id="5" creationId="{459275B1-24FE-AC7D-5D8C-17C39512E977}"/>
          </ac:picMkLst>
        </pc:picChg>
      </pc:sldChg>
      <pc:sldChg chg="addSp delSp modSp new addAnim">
        <pc:chgData name="Yan Zhang (2300534)" userId="S::2300534@student.uwtsd.ac.uk::cb0c6151-3543-472b-a336-845156ebd30e" providerId="AD" clId="Web-{325EC6BB-8B88-399E-AD79-3ACF7D0F899D}" dt="2024-02-25T22:34:39.932" v="528"/>
        <pc:sldMkLst>
          <pc:docMk/>
          <pc:sldMk cId="2242490482" sldId="281"/>
        </pc:sldMkLst>
        <pc:spChg chg="del">
          <ac:chgData name="Yan Zhang (2300534)" userId="S::2300534@student.uwtsd.ac.uk::cb0c6151-3543-472b-a336-845156ebd30e" providerId="AD" clId="Web-{325EC6BB-8B88-399E-AD79-3ACF7D0F899D}" dt="2024-02-25T21:26:10.883" v="323"/>
          <ac:spMkLst>
            <pc:docMk/>
            <pc:sldMk cId="2242490482" sldId="281"/>
            <ac:spMk id="3" creationId="{9EDA07CA-3762-56C5-4664-04B620211CB5}"/>
          </ac:spMkLst>
        </pc:spChg>
        <pc:spChg chg="add mod">
          <ac:chgData name="Yan Zhang (2300534)" userId="S::2300534@student.uwtsd.ac.uk::cb0c6151-3543-472b-a336-845156ebd30e" providerId="AD" clId="Web-{325EC6BB-8B88-399E-AD79-3ACF7D0F899D}" dt="2024-02-25T21:28:00.918" v="335"/>
          <ac:spMkLst>
            <pc:docMk/>
            <pc:sldMk cId="2242490482" sldId="281"/>
            <ac:spMk id="6" creationId="{B07C0DF3-9A51-08B1-8E58-967F578CF188}"/>
          </ac:spMkLst>
        </pc:spChg>
        <pc:picChg chg="add mod">
          <ac:chgData name="Yan Zhang (2300534)" userId="S::2300534@student.uwtsd.ac.uk::cb0c6151-3543-472b-a336-845156ebd30e" providerId="AD" clId="Web-{325EC6BB-8B88-399E-AD79-3ACF7D0F899D}" dt="2024-02-25T21:27:52.777" v="334" actId="1076"/>
          <ac:picMkLst>
            <pc:docMk/>
            <pc:sldMk cId="2242490482" sldId="281"/>
            <ac:picMk id="5" creationId="{FA692977-1D88-CCCC-351F-9AC46785A8D0}"/>
          </ac:picMkLst>
        </pc:picChg>
      </pc:sldChg>
      <pc:sldChg chg="addSp delSp modSp new addAnim delAnim">
        <pc:chgData name="Yan Zhang (2300534)" userId="S::2300534@student.uwtsd.ac.uk::cb0c6151-3543-472b-a336-845156ebd30e" providerId="AD" clId="Web-{325EC6BB-8B88-399E-AD79-3ACF7D0F899D}" dt="2024-02-25T23:08:51.527" v="574" actId="1076"/>
        <pc:sldMkLst>
          <pc:docMk/>
          <pc:sldMk cId="3803140388" sldId="282"/>
        </pc:sldMkLst>
        <pc:spChg chg="mod">
          <ac:chgData name="Yan Zhang (2300534)" userId="S::2300534@student.uwtsd.ac.uk::cb0c6151-3543-472b-a336-845156ebd30e" providerId="AD" clId="Web-{325EC6BB-8B88-399E-AD79-3ACF7D0F899D}" dt="2024-02-25T22:00:37.536" v="351" actId="20577"/>
          <ac:spMkLst>
            <pc:docMk/>
            <pc:sldMk cId="3803140388" sldId="282"/>
            <ac:spMk id="2" creationId="{60963C55-1324-B708-62AA-DE26EDC77460}"/>
          </ac:spMkLst>
        </pc:spChg>
        <pc:spChg chg="del">
          <ac:chgData name="Yan Zhang (2300534)" userId="S::2300534@student.uwtsd.ac.uk::cb0c6151-3543-472b-a336-845156ebd30e" providerId="AD" clId="Web-{325EC6BB-8B88-399E-AD79-3ACF7D0F899D}" dt="2024-02-25T22:00:58.239" v="354"/>
          <ac:spMkLst>
            <pc:docMk/>
            <pc:sldMk cId="3803140388" sldId="282"/>
            <ac:spMk id="3" creationId="{B3A4C736-4F8C-5937-0420-F9CA6550955D}"/>
          </ac:spMkLst>
        </pc:spChg>
        <pc:spChg chg="add del mod">
          <ac:chgData name="Yan Zhang (2300534)" userId="S::2300534@student.uwtsd.ac.uk::cb0c6151-3543-472b-a336-845156ebd30e" providerId="AD" clId="Web-{325EC6BB-8B88-399E-AD79-3ACF7D0F899D}" dt="2024-02-25T22:31:21.551" v="510"/>
          <ac:spMkLst>
            <pc:docMk/>
            <pc:sldMk cId="3803140388" sldId="282"/>
            <ac:spMk id="7" creationId="{1482C51B-5A99-6BAB-FA79-C09439A69EA1}"/>
          </ac:spMkLst>
        </pc:spChg>
        <pc:spChg chg="add mod">
          <ac:chgData name="Yan Zhang (2300534)" userId="S::2300534@student.uwtsd.ac.uk::cb0c6151-3543-472b-a336-845156ebd30e" providerId="AD" clId="Web-{325EC6BB-8B88-399E-AD79-3ACF7D0F899D}" dt="2024-02-25T23:08:51.527" v="574" actId="1076"/>
          <ac:spMkLst>
            <pc:docMk/>
            <pc:sldMk cId="3803140388" sldId="282"/>
            <ac:spMk id="7" creationId="{F7E1E93A-26AD-1C41-F261-CE06A08E7C3B}"/>
          </ac:spMkLst>
        </pc:spChg>
        <pc:spChg chg="add del mod">
          <ac:chgData name="Yan Zhang (2300534)" userId="S::2300534@student.uwtsd.ac.uk::cb0c6151-3543-472b-a336-845156ebd30e" providerId="AD" clId="Web-{325EC6BB-8B88-399E-AD79-3ACF7D0F899D}" dt="2024-02-25T22:28:22.469" v="481"/>
          <ac:spMkLst>
            <pc:docMk/>
            <pc:sldMk cId="3803140388" sldId="282"/>
            <ac:spMk id="9" creationId="{A7B8D4FF-3764-E100-6DA5-75C0F9225D31}"/>
          </ac:spMkLst>
        </pc:spChg>
        <pc:picChg chg="add mod modCrop">
          <ac:chgData name="Yan Zhang (2300534)" userId="S::2300534@student.uwtsd.ac.uk::cb0c6151-3543-472b-a336-845156ebd30e" providerId="AD" clId="Web-{325EC6BB-8B88-399E-AD79-3ACF7D0F899D}" dt="2024-02-25T23:06:37.627" v="553" actId="1076"/>
          <ac:picMkLst>
            <pc:docMk/>
            <pc:sldMk cId="3803140388" sldId="282"/>
            <ac:picMk id="3" creationId="{42339DEF-F898-4FD4-48D0-F7A4356E825B}"/>
          </ac:picMkLst>
        </pc:picChg>
        <pc:picChg chg="add mod modCrop">
          <ac:chgData name="Yan Zhang (2300534)" userId="S::2300534@student.uwtsd.ac.uk::cb0c6151-3543-472b-a336-845156ebd30e" providerId="AD" clId="Web-{325EC6BB-8B88-399E-AD79-3ACF7D0F899D}" dt="2024-02-25T22:32:46.647" v="520" actId="1076"/>
          <ac:picMkLst>
            <pc:docMk/>
            <pc:sldMk cId="3803140388" sldId="282"/>
            <ac:picMk id="5" creationId="{BF6B6C43-D017-1140-D145-DFF3FA35FA75}"/>
          </ac:picMkLst>
        </pc:picChg>
        <pc:picChg chg="add mod modCrop">
          <ac:chgData name="Yan Zhang (2300534)" userId="S::2300534@student.uwtsd.ac.uk::cb0c6151-3543-472b-a336-845156ebd30e" providerId="AD" clId="Web-{325EC6BB-8B88-399E-AD79-3ACF7D0F899D}" dt="2024-02-25T23:06:34.783" v="552" actId="1076"/>
          <ac:picMkLst>
            <pc:docMk/>
            <pc:sldMk cId="3803140388" sldId="282"/>
            <ac:picMk id="11" creationId="{7B700EAD-E4FC-2BC0-29DF-68F6168BE5EC}"/>
          </ac:picMkLst>
        </pc:picChg>
      </pc:sldChg>
      <pc:sldChg chg="addSp delSp modSp add del replId">
        <pc:chgData name="Yan Zhang (2300534)" userId="S::2300534@student.uwtsd.ac.uk::cb0c6151-3543-472b-a336-845156ebd30e" providerId="AD" clId="Web-{325EC6BB-8B88-399E-AD79-3ACF7D0F899D}" dt="2024-02-25T22:32:55.304" v="522"/>
        <pc:sldMkLst>
          <pc:docMk/>
          <pc:sldMk cId="4222980655" sldId="283"/>
        </pc:sldMkLst>
        <pc:spChg chg="add del mod">
          <ac:chgData name="Yan Zhang (2300534)" userId="S::2300534@student.uwtsd.ac.uk::cb0c6151-3543-472b-a336-845156ebd30e" providerId="AD" clId="Web-{325EC6BB-8B88-399E-AD79-3ACF7D0F899D}" dt="2024-02-25T22:31:27.411" v="511"/>
          <ac:spMkLst>
            <pc:docMk/>
            <pc:sldMk cId="4222980655" sldId="283"/>
            <ac:spMk id="7" creationId="{A3AB69E8-74D8-E263-B873-3135F683B1DA}"/>
          </ac:spMkLst>
        </pc:spChg>
        <pc:picChg chg="add mod">
          <ac:chgData name="Yan Zhang (2300534)" userId="S::2300534@student.uwtsd.ac.uk::cb0c6151-3543-472b-a336-845156ebd30e" providerId="AD" clId="Web-{325EC6BB-8B88-399E-AD79-3ACF7D0F899D}" dt="2024-02-25T22:01:31.193" v="360" actId="14100"/>
          <ac:picMkLst>
            <pc:docMk/>
            <pc:sldMk cId="4222980655" sldId="283"/>
            <ac:picMk id="3" creationId="{4DC2873F-E59D-5AC3-0A5C-E8AAE022A75D}"/>
          </ac:picMkLst>
        </pc:picChg>
        <pc:picChg chg="del">
          <ac:chgData name="Yan Zhang (2300534)" userId="S::2300534@student.uwtsd.ac.uk::cb0c6151-3543-472b-a336-845156ebd30e" providerId="AD" clId="Web-{325EC6BB-8B88-399E-AD79-3ACF7D0F899D}" dt="2024-02-25T22:01:18.693" v="357"/>
          <ac:picMkLst>
            <pc:docMk/>
            <pc:sldMk cId="4222980655" sldId="283"/>
            <ac:picMk id="5" creationId="{BF6B6C43-D017-1140-D145-DFF3FA35FA75}"/>
          </ac:picMkLst>
        </pc:picChg>
      </pc:sldChg>
      <pc:sldChg chg="delSp modSp new del">
        <pc:chgData name="Yan Zhang (2300534)" userId="S::2300534@student.uwtsd.ac.uk::cb0c6151-3543-472b-a336-845156ebd30e" providerId="AD" clId="Web-{325EC6BB-8B88-399E-AD79-3ACF7D0F899D}" dt="2024-02-25T22:09:16.990" v="387"/>
        <pc:sldMkLst>
          <pc:docMk/>
          <pc:sldMk cId="844386068" sldId="284"/>
        </pc:sldMkLst>
        <pc:spChg chg="mod">
          <ac:chgData name="Yan Zhang (2300534)" userId="S::2300534@student.uwtsd.ac.uk::cb0c6151-3543-472b-a336-845156ebd30e" providerId="AD" clId="Web-{325EC6BB-8B88-399E-AD79-3ACF7D0F899D}" dt="2024-02-25T22:06:10.860" v="364" actId="20577"/>
          <ac:spMkLst>
            <pc:docMk/>
            <pc:sldMk cId="844386068" sldId="284"/>
            <ac:spMk id="2" creationId="{18FEEDF7-7679-9337-1990-BA547A946365}"/>
          </ac:spMkLst>
        </pc:spChg>
        <pc:spChg chg="del">
          <ac:chgData name="Yan Zhang (2300534)" userId="S::2300534@student.uwtsd.ac.uk::cb0c6151-3543-472b-a336-845156ebd30e" providerId="AD" clId="Web-{325EC6BB-8B88-399E-AD79-3ACF7D0F899D}" dt="2024-02-25T22:06:22.345" v="365"/>
          <ac:spMkLst>
            <pc:docMk/>
            <pc:sldMk cId="844386068" sldId="284"/>
            <ac:spMk id="3" creationId="{7BF3E267-A368-9FD9-0D33-28F4C91E49A6}"/>
          </ac:spMkLst>
        </pc:spChg>
      </pc:sldChg>
      <pc:sldChg chg="new del">
        <pc:chgData name="Yan Zhang (2300534)" userId="S::2300534@student.uwtsd.ac.uk::cb0c6151-3543-472b-a336-845156ebd30e" providerId="AD" clId="Web-{325EC6BB-8B88-399E-AD79-3ACF7D0F899D}" dt="2024-02-25T22:29:49.752" v="492"/>
        <pc:sldMkLst>
          <pc:docMk/>
          <pc:sldMk cId="3917757765" sldId="285"/>
        </pc:sldMkLst>
      </pc:sldChg>
      <pc:sldChg chg="delSp modSp new">
        <pc:chgData name="Yan Zhang (2300534)" userId="S::2300534@student.uwtsd.ac.uk::cb0c6151-3543-472b-a336-845156ebd30e" providerId="AD" clId="Web-{325EC6BB-8B88-399E-AD79-3ACF7D0F899D}" dt="2024-02-25T22:26:32.810" v="464" actId="20577"/>
        <pc:sldMkLst>
          <pc:docMk/>
          <pc:sldMk cId="853913163" sldId="286"/>
        </pc:sldMkLst>
        <pc:spChg chg="mod">
          <ac:chgData name="Yan Zhang (2300534)" userId="S::2300534@student.uwtsd.ac.uk::cb0c6151-3543-472b-a336-845156ebd30e" providerId="AD" clId="Web-{325EC6BB-8B88-399E-AD79-3ACF7D0F899D}" dt="2024-02-25T22:07:13.112" v="370" actId="20577"/>
          <ac:spMkLst>
            <pc:docMk/>
            <pc:sldMk cId="853913163" sldId="286"/>
            <ac:spMk id="2" creationId="{6736674D-B178-C302-4B8A-7184290AEE1D}"/>
          </ac:spMkLst>
        </pc:spChg>
        <pc:spChg chg="mod">
          <ac:chgData name="Yan Zhang (2300534)" userId="S::2300534@student.uwtsd.ac.uk::cb0c6151-3543-472b-a336-845156ebd30e" providerId="AD" clId="Web-{325EC6BB-8B88-399E-AD79-3ACF7D0F899D}" dt="2024-02-25T22:08:08.379" v="375" actId="20577"/>
          <ac:spMkLst>
            <pc:docMk/>
            <pc:sldMk cId="853913163" sldId="286"/>
            <ac:spMk id="3" creationId="{46553997-07D5-A752-BFB2-16A0ADEC5897}"/>
          </ac:spMkLst>
        </pc:spChg>
        <pc:spChg chg="mod">
          <ac:chgData name="Yan Zhang (2300534)" userId="S::2300534@student.uwtsd.ac.uk::cb0c6151-3543-472b-a336-845156ebd30e" providerId="AD" clId="Web-{325EC6BB-8B88-399E-AD79-3ACF7D0F899D}" dt="2024-02-25T22:17:45.637" v="442" actId="20577"/>
          <ac:spMkLst>
            <pc:docMk/>
            <pc:sldMk cId="853913163" sldId="286"/>
            <ac:spMk id="4" creationId="{A25F54D7-A3F9-FFED-BA99-197D20752B62}"/>
          </ac:spMkLst>
        </pc:spChg>
        <pc:spChg chg="mod">
          <ac:chgData name="Yan Zhang (2300534)" userId="S::2300534@student.uwtsd.ac.uk::cb0c6151-3543-472b-a336-845156ebd30e" providerId="AD" clId="Web-{325EC6BB-8B88-399E-AD79-3ACF7D0F899D}" dt="2024-02-25T22:16:26.650" v="419" actId="20577"/>
          <ac:spMkLst>
            <pc:docMk/>
            <pc:sldMk cId="853913163" sldId="286"/>
            <ac:spMk id="5" creationId="{0ABF4CBF-1593-30F0-E5EB-C1EA5346A5AF}"/>
          </ac:spMkLst>
        </pc:spChg>
        <pc:spChg chg="mod">
          <ac:chgData name="Yan Zhang (2300534)" userId="S::2300534@student.uwtsd.ac.uk::cb0c6151-3543-472b-a336-845156ebd30e" providerId="AD" clId="Web-{325EC6BB-8B88-399E-AD79-3ACF7D0F899D}" dt="2024-02-25T22:26:32.810" v="464" actId="20577"/>
          <ac:spMkLst>
            <pc:docMk/>
            <pc:sldMk cId="853913163" sldId="286"/>
            <ac:spMk id="6" creationId="{EDB655FE-07A4-47E0-7848-FEA1E20EE6ED}"/>
          </ac:spMkLst>
        </pc:spChg>
        <pc:spChg chg="mod">
          <ac:chgData name="Yan Zhang (2300534)" userId="S::2300534@student.uwtsd.ac.uk::cb0c6151-3543-472b-a336-845156ebd30e" providerId="AD" clId="Web-{325EC6BB-8B88-399E-AD79-3ACF7D0F899D}" dt="2024-02-25T22:08:56.489" v="384" actId="20577"/>
          <ac:spMkLst>
            <pc:docMk/>
            <pc:sldMk cId="853913163" sldId="286"/>
            <ac:spMk id="7" creationId="{82D7C3CE-58C0-AFCD-6D87-3D69F881EC22}"/>
          </ac:spMkLst>
        </pc:spChg>
        <pc:spChg chg="mod">
          <ac:chgData name="Yan Zhang (2300534)" userId="S::2300534@student.uwtsd.ac.uk::cb0c6151-3543-472b-a336-845156ebd30e" providerId="AD" clId="Web-{325EC6BB-8B88-399E-AD79-3ACF7D0F899D}" dt="2024-02-25T22:25:28.292" v="462" actId="20577"/>
          <ac:spMkLst>
            <pc:docMk/>
            <pc:sldMk cId="853913163" sldId="286"/>
            <ac:spMk id="8" creationId="{7DC3369B-E712-F414-7408-D51B0B056387}"/>
          </ac:spMkLst>
        </pc:spChg>
        <pc:spChg chg="del">
          <ac:chgData name="Yan Zhang (2300534)" userId="S::2300534@student.uwtsd.ac.uk::cb0c6151-3543-472b-a336-845156ebd30e" providerId="AD" clId="Web-{325EC6BB-8B88-399E-AD79-3ACF7D0F899D}" dt="2024-02-25T22:07:51.784" v="373"/>
          <ac:spMkLst>
            <pc:docMk/>
            <pc:sldMk cId="853913163" sldId="286"/>
            <ac:spMk id="9" creationId="{1090D3B7-302E-E530-42CF-FB3C19AF6F0C}"/>
          </ac:spMkLst>
        </pc:spChg>
      </pc:sldChg>
      <pc:sldChg chg="new del">
        <pc:chgData name="Yan Zhang (2300534)" userId="S::2300534@student.uwtsd.ac.uk::cb0c6151-3543-472b-a336-845156ebd30e" providerId="AD" clId="Web-{325EC6BB-8B88-399E-AD79-3ACF7D0F899D}" dt="2024-02-25T22:07:43.456" v="372"/>
        <pc:sldMkLst>
          <pc:docMk/>
          <pc:sldMk cId="1264541611" sldId="287"/>
        </pc:sldMkLst>
      </pc:sldChg>
      <pc:sldChg chg="addSp modSp add ord replId">
        <pc:chgData name="Yan Zhang (2300534)" userId="S::2300534@student.uwtsd.ac.uk::cb0c6151-3543-472b-a336-845156ebd30e" providerId="AD" clId="Web-{325EC6BB-8B88-399E-AD79-3ACF7D0F899D}" dt="2024-02-25T22:36:40.185" v="537" actId="14100"/>
        <pc:sldMkLst>
          <pc:docMk/>
          <pc:sldMk cId="1931893886" sldId="287"/>
        </pc:sldMkLst>
        <pc:spChg chg="mod">
          <ac:chgData name="Yan Zhang (2300534)" userId="S::2300534@student.uwtsd.ac.uk::cb0c6151-3543-472b-a336-845156ebd30e" providerId="AD" clId="Web-{325EC6BB-8B88-399E-AD79-3ACF7D0F899D}" dt="2024-02-25T22:30:17.331" v="503" actId="20577"/>
          <ac:spMkLst>
            <pc:docMk/>
            <pc:sldMk cId="1931893886" sldId="287"/>
            <ac:spMk id="2" creationId="{60963C55-1324-B708-62AA-DE26EDC77460}"/>
          </ac:spMkLst>
        </pc:spChg>
        <pc:spChg chg="add mod">
          <ac:chgData name="Yan Zhang (2300534)" userId="S::2300534@student.uwtsd.ac.uk::cb0c6151-3543-472b-a336-845156ebd30e" providerId="AD" clId="Web-{325EC6BB-8B88-399E-AD79-3ACF7D0F899D}" dt="2024-02-25T22:36:40.185" v="537" actId="14100"/>
          <ac:spMkLst>
            <pc:docMk/>
            <pc:sldMk cId="1931893886" sldId="287"/>
            <ac:spMk id="3" creationId="{B94DEA8F-AA83-0441-5EE2-198DF8639652}"/>
          </ac:spMkLst>
        </pc:spChg>
      </pc:sldChg>
      <pc:sldChg chg="addSp modSp new del">
        <pc:chgData name="Yan Zhang (2300534)" userId="S::2300534@student.uwtsd.ac.uk::cb0c6151-3543-472b-a336-845156ebd30e" providerId="AD" clId="Web-{325EC6BB-8B88-399E-AD79-3ACF7D0F899D}" dt="2024-02-25T22:11:42.573" v="391"/>
        <pc:sldMkLst>
          <pc:docMk/>
          <pc:sldMk cId="3681327288" sldId="287"/>
        </pc:sldMkLst>
        <pc:spChg chg="mod">
          <ac:chgData name="Yan Zhang (2300534)" userId="S::2300534@student.uwtsd.ac.uk::cb0c6151-3543-472b-a336-845156ebd30e" providerId="AD" clId="Web-{325EC6BB-8B88-399E-AD79-3ACF7D0F899D}" dt="2024-02-25T22:09:15.115" v="386" actId="20577"/>
          <ac:spMkLst>
            <pc:docMk/>
            <pc:sldMk cId="3681327288" sldId="287"/>
            <ac:spMk id="2" creationId="{49AF77A6-923B-7551-46DA-537532FEF257}"/>
          </ac:spMkLst>
        </pc:spChg>
        <pc:spChg chg="add mod">
          <ac:chgData name="Yan Zhang (2300534)" userId="S::2300534@student.uwtsd.ac.uk::cb0c6151-3543-472b-a336-845156ebd30e" providerId="AD" clId="Web-{325EC6BB-8B88-399E-AD79-3ACF7D0F899D}" dt="2024-02-25T22:11:39.745" v="390" actId="1076"/>
          <ac:spMkLst>
            <pc:docMk/>
            <pc:sldMk cId="3681327288" sldId="287"/>
            <ac:spMk id="17" creationId="{1E2ADD69-1FB7-206C-1557-71AEBE95B672}"/>
          </ac:spMkLst>
        </pc:spChg>
      </pc:sldChg>
      <pc:sldChg chg="addSp delSp modSp add ord replId">
        <pc:chgData name="Yan Zhang (2300534)" userId="S::2300534@student.uwtsd.ac.uk::cb0c6151-3543-472b-a336-845156ebd30e" providerId="AD" clId="Web-{325EC6BB-8B88-399E-AD79-3ACF7D0F899D}" dt="2024-02-26T10:40:56.627" v="691"/>
        <pc:sldMkLst>
          <pc:docMk/>
          <pc:sldMk cId="3699283417" sldId="288"/>
        </pc:sldMkLst>
        <pc:spChg chg="del">
          <ac:chgData name="Yan Zhang (2300534)" userId="S::2300534@student.uwtsd.ac.uk::cb0c6151-3543-472b-a336-845156ebd30e" providerId="AD" clId="Web-{325EC6BB-8B88-399E-AD79-3ACF7D0F899D}" dt="2024-02-25T23:22:10.803" v="668"/>
          <ac:spMkLst>
            <pc:docMk/>
            <pc:sldMk cId="3699283417" sldId="288"/>
            <ac:spMk id="2" creationId="{60963C55-1324-B708-62AA-DE26EDC77460}"/>
          </ac:spMkLst>
        </pc:spChg>
        <pc:spChg chg="add del mod">
          <ac:chgData name="Yan Zhang (2300534)" userId="S::2300534@student.uwtsd.ac.uk::cb0c6151-3543-472b-a336-845156ebd30e" providerId="AD" clId="Web-{325EC6BB-8B88-399E-AD79-3ACF7D0F899D}" dt="2024-02-26T10:40:56.627" v="691"/>
          <ac:spMkLst>
            <pc:docMk/>
            <pc:sldMk cId="3699283417" sldId="288"/>
            <ac:spMk id="6" creationId="{A2EB3D11-36B6-82DD-04A7-9C6AF642491F}"/>
          </ac:spMkLst>
        </pc:spChg>
        <pc:spChg chg="mod ord">
          <ac:chgData name="Yan Zhang (2300534)" userId="S::2300534@student.uwtsd.ac.uk::cb0c6151-3543-472b-a336-845156ebd30e" providerId="AD" clId="Web-{325EC6BB-8B88-399E-AD79-3ACF7D0F899D}" dt="2024-02-25T23:23:44.779" v="686" actId="14100"/>
          <ac:spMkLst>
            <pc:docMk/>
            <pc:sldMk cId="3699283417" sldId="288"/>
            <ac:spMk id="7" creationId="{A3AB69E8-74D8-E263-B873-3135F683B1DA}"/>
          </ac:spMkLst>
        </pc:spChg>
        <pc:picChg chg="add del mod">
          <ac:chgData name="Yan Zhang (2300534)" userId="S::2300534@student.uwtsd.ac.uk::cb0c6151-3543-472b-a336-845156ebd30e" providerId="AD" clId="Web-{325EC6BB-8B88-399E-AD79-3ACF7D0F899D}" dt="2024-02-25T23:22:25.742" v="672"/>
          <ac:picMkLst>
            <pc:docMk/>
            <pc:sldMk cId="3699283417" sldId="288"/>
            <ac:picMk id="3" creationId="{4DC2873F-E59D-5AC3-0A5C-E8AAE022A75D}"/>
          </ac:picMkLst>
        </pc:picChg>
        <pc:picChg chg="add mod">
          <ac:chgData name="Yan Zhang (2300534)" userId="S::2300534@student.uwtsd.ac.uk::cb0c6151-3543-472b-a336-845156ebd30e" providerId="AD" clId="Web-{325EC6BB-8B88-399E-AD79-3ACF7D0F899D}" dt="2024-02-25T23:23:36.325" v="685" actId="1076"/>
          <ac:picMkLst>
            <pc:docMk/>
            <pc:sldMk cId="3699283417" sldId="288"/>
            <ac:picMk id="8" creationId="{1BD78156-0DC3-877A-24BF-94E80D2A1A0B}"/>
          </ac:picMkLst>
        </pc:picChg>
      </pc:sldChg>
      <pc:sldChg chg="delSp modSp new">
        <pc:chgData name="Yan Zhang (2300534)" userId="S::2300534@student.uwtsd.ac.uk::cb0c6151-3543-472b-a336-845156ebd30e" providerId="AD" clId="Web-{325EC6BB-8B88-399E-AD79-3ACF7D0F899D}" dt="2024-02-25T23:24:23.313" v="689" actId="20577"/>
        <pc:sldMkLst>
          <pc:docMk/>
          <pc:sldMk cId="1122098235" sldId="289"/>
        </pc:sldMkLst>
        <pc:spChg chg="mod">
          <ac:chgData name="Yan Zhang (2300534)" userId="S::2300534@student.uwtsd.ac.uk::cb0c6151-3543-472b-a336-845156ebd30e" providerId="AD" clId="Web-{325EC6BB-8B88-399E-AD79-3ACF7D0F899D}" dt="2024-02-25T23:11:04.380" v="595" actId="20577"/>
          <ac:spMkLst>
            <pc:docMk/>
            <pc:sldMk cId="1122098235" sldId="289"/>
            <ac:spMk id="2" creationId="{5A90C2A1-0E1A-4FD2-7253-300EAECD403B}"/>
          </ac:spMkLst>
        </pc:spChg>
        <pc:spChg chg="mod">
          <ac:chgData name="Yan Zhang (2300534)" userId="S::2300534@student.uwtsd.ac.uk::cb0c6151-3543-472b-a336-845156ebd30e" providerId="AD" clId="Web-{325EC6BB-8B88-399E-AD79-3ACF7D0F899D}" dt="2024-02-25T23:11:34.289" v="603" actId="20577"/>
          <ac:spMkLst>
            <pc:docMk/>
            <pc:sldMk cId="1122098235" sldId="289"/>
            <ac:spMk id="3" creationId="{4083CDFD-1EB5-395D-221D-4724AD46869D}"/>
          </ac:spMkLst>
        </pc:spChg>
        <pc:spChg chg="mod">
          <ac:chgData name="Yan Zhang (2300534)" userId="S::2300534@student.uwtsd.ac.uk::cb0c6151-3543-472b-a336-845156ebd30e" providerId="AD" clId="Web-{325EC6BB-8B88-399E-AD79-3ACF7D0F899D}" dt="2024-02-25T23:24:23.313" v="689" actId="20577"/>
          <ac:spMkLst>
            <pc:docMk/>
            <pc:sldMk cId="1122098235" sldId="289"/>
            <ac:spMk id="4" creationId="{A2345A50-3093-5D67-40A1-C05F694D634C}"/>
          </ac:spMkLst>
        </pc:spChg>
        <pc:spChg chg="mod">
          <ac:chgData name="Yan Zhang (2300534)" userId="S::2300534@student.uwtsd.ac.uk::cb0c6151-3543-472b-a336-845156ebd30e" providerId="AD" clId="Web-{325EC6BB-8B88-399E-AD79-3ACF7D0F899D}" dt="2024-02-25T23:12:55.248" v="622" actId="20577"/>
          <ac:spMkLst>
            <pc:docMk/>
            <pc:sldMk cId="1122098235" sldId="289"/>
            <ac:spMk id="5" creationId="{51956FAE-D1BF-E907-03EA-FE7A05AA6A17}"/>
          </ac:spMkLst>
        </pc:spChg>
        <pc:spChg chg="mod">
          <ac:chgData name="Yan Zhang (2300534)" userId="S::2300534@student.uwtsd.ac.uk::cb0c6151-3543-472b-a336-845156ebd30e" providerId="AD" clId="Web-{325EC6BB-8B88-399E-AD79-3ACF7D0F899D}" dt="2024-02-25T23:18:46.492" v="659" actId="20577"/>
          <ac:spMkLst>
            <pc:docMk/>
            <pc:sldMk cId="1122098235" sldId="289"/>
            <ac:spMk id="6" creationId="{7BFE1AEB-5FB8-001D-853A-C4DFF89726EF}"/>
          </ac:spMkLst>
        </pc:spChg>
        <pc:spChg chg="del mod">
          <ac:chgData name="Yan Zhang (2300534)" userId="S::2300534@student.uwtsd.ac.uk::cb0c6151-3543-472b-a336-845156ebd30e" providerId="AD" clId="Web-{325EC6BB-8B88-399E-AD79-3ACF7D0F899D}" dt="2024-02-25T23:12:26.261" v="612"/>
          <ac:spMkLst>
            <pc:docMk/>
            <pc:sldMk cId="1122098235" sldId="289"/>
            <ac:spMk id="7" creationId="{66182C34-C7E1-7113-82D6-D4ECBE2EA885}"/>
          </ac:spMkLst>
        </pc:spChg>
      </pc:sldChg>
      <pc:sldChg chg="modSp add replId">
        <pc:chgData name="Yan Zhang (2300534)" userId="S::2300534@student.uwtsd.ac.uk::cb0c6151-3543-472b-a336-845156ebd30e" providerId="AD" clId="Web-{325EC6BB-8B88-399E-AD79-3ACF7D0F899D}" dt="2024-02-25T23:19:57.887" v="665" actId="20577"/>
        <pc:sldMkLst>
          <pc:docMk/>
          <pc:sldMk cId="1080317920" sldId="290"/>
        </pc:sldMkLst>
        <pc:spChg chg="mod">
          <ac:chgData name="Yan Zhang (2300534)" userId="S::2300534@student.uwtsd.ac.uk::cb0c6151-3543-472b-a336-845156ebd30e" providerId="AD" clId="Web-{325EC6BB-8B88-399E-AD79-3ACF7D0F899D}" dt="2024-02-25T23:19:57.887" v="665" actId="20577"/>
          <ac:spMkLst>
            <pc:docMk/>
            <pc:sldMk cId="1080317920" sldId="290"/>
            <ac:spMk id="6" creationId="{7BFE1AEB-5FB8-001D-853A-C4DFF89726EF}"/>
          </ac:spMkLst>
        </pc:spChg>
      </pc:sldChg>
      <pc:sldChg chg="addSp delSp modSp new addAnim">
        <pc:chgData name="Yan Zhang (2300534)" userId="S::2300534@student.uwtsd.ac.uk::cb0c6151-3543-472b-a336-845156ebd30e" providerId="AD" clId="Web-{325EC6BB-8B88-399E-AD79-3ACF7D0F899D}" dt="2024-02-26T14:26:18.832" v="887"/>
        <pc:sldMkLst>
          <pc:docMk/>
          <pc:sldMk cId="2988478302" sldId="291"/>
        </pc:sldMkLst>
        <pc:spChg chg="mod">
          <ac:chgData name="Yan Zhang (2300534)" userId="S::2300534@student.uwtsd.ac.uk::cb0c6151-3543-472b-a336-845156ebd30e" providerId="AD" clId="Web-{325EC6BB-8B88-399E-AD79-3ACF7D0F899D}" dt="2024-02-26T14:16:22.379" v="862" actId="1076"/>
          <ac:spMkLst>
            <pc:docMk/>
            <pc:sldMk cId="2988478302" sldId="291"/>
            <ac:spMk id="2" creationId="{58EDBC61-F208-643C-BB1A-52F403D16827}"/>
          </ac:spMkLst>
        </pc:spChg>
        <pc:spChg chg="del">
          <ac:chgData name="Yan Zhang (2300534)" userId="S::2300534@student.uwtsd.ac.uk::cb0c6151-3543-472b-a336-845156ebd30e" providerId="AD" clId="Web-{325EC6BB-8B88-399E-AD79-3ACF7D0F899D}" dt="2024-02-26T13:54:37.503" v="835"/>
          <ac:spMkLst>
            <pc:docMk/>
            <pc:sldMk cId="2988478302" sldId="291"/>
            <ac:spMk id="3" creationId="{8085D335-3515-242A-6EDC-97A957DE7E7D}"/>
          </ac:spMkLst>
        </pc:spChg>
        <pc:spChg chg="add del mod">
          <ac:chgData name="Yan Zhang (2300534)" userId="S::2300534@student.uwtsd.ac.uk::cb0c6151-3543-472b-a336-845156ebd30e" providerId="AD" clId="Web-{325EC6BB-8B88-399E-AD79-3ACF7D0F899D}" dt="2024-02-26T14:25:24.169" v="875"/>
          <ac:spMkLst>
            <pc:docMk/>
            <pc:sldMk cId="2988478302" sldId="291"/>
            <ac:spMk id="9" creationId="{9B9C064D-9901-4F29-6476-D9FADB6FAF5A}"/>
          </ac:spMkLst>
        </pc:spChg>
        <pc:spChg chg="add del mod">
          <ac:chgData name="Yan Zhang (2300534)" userId="S::2300534@student.uwtsd.ac.uk::cb0c6151-3543-472b-a336-845156ebd30e" providerId="AD" clId="Web-{325EC6BB-8B88-399E-AD79-3ACF7D0F899D}" dt="2024-02-26T14:24:53.995" v="867"/>
          <ac:spMkLst>
            <pc:docMk/>
            <pc:sldMk cId="2988478302" sldId="291"/>
            <ac:spMk id="11" creationId="{D4A90855-04EA-37D6-EEF2-19DC6989510F}"/>
          </ac:spMkLst>
        </pc:spChg>
        <pc:spChg chg="add del mod">
          <ac:chgData name="Yan Zhang (2300534)" userId="S::2300534@student.uwtsd.ac.uk::cb0c6151-3543-472b-a336-845156ebd30e" providerId="AD" clId="Web-{325EC6BB-8B88-399E-AD79-3ACF7D0F899D}" dt="2024-02-26T14:25:34.061" v="879"/>
          <ac:spMkLst>
            <pc:docMk/>
            <pc:sldMk cId="2988478302" sldId="291"/>
            <ac:spMk id="12" creationId="{3951093B-00F1-BD90-3F3B-9DA81D9277A6}"/>
          </ac:spMkLst>
        </pc:spChg>
        <pc:picChg chg="add mod">
          <ac:chgData name="Yan Zhang (2300534)" userId="S::2300534@student.uwtsd.ac.uk::cb0c6151-3543-472b-a336-845156ebd30e" providerId="AD" clId="Web-{325EC6BB-8B88-399E-AD79-3ACF7D0F899D}" dt="2024-02-26T14:16:06.144" v="852" actId="1076"/>
          <ac:picMkLst>
            <pc:docMk/>
            <pc:sldMk cId="2988478302" sldId="291"/>
            <ac:picMk id="5" creationId="{8A0DE4D1-B664-A63F-0D28-9BDB5BB7B352}"/>
          </ac:picMkLst>
        </pc:picChg>
        <pc:picChg chg="add del mod">
          <ac:chgData name="Yan Zhang (2300534)" userId="S::2300534@student.uwtsd.ac.uk::cb0c6151-3543-472b-a336-845156ebd30e" providerId="AD" clId="Web-{325EC6BB-8B88-399E-AD79-3ACF7D0F899D}" dt="2024-02-26T14:15:18.406" v="842"/>
          <ac:picMkLst>
            <pc:docMk/>
            <pc:sldMk cId="2988478302" sldId="291"/>
            <ac:picMk id="6" creationId="{2086C273-B13C-3075-6007-720EB9EC5D57}"/>
          </ac:picMkLst>
        </pc:picChg>
        <pc:picChg chg="add del mod">
          <ac:chgData name="Yan Zhang (2300534)" userId="S::2300534@student.uwtsd.ac.uk::cb0c6151-3543-472b-a336-845156ebd30e" providerId="AD" clId="Web-{325EC6BB-8B88-399E-AD79-3ACF7D0F899D}" dt="2024-02-26T14:15:29.204" v="844"/>
          <ac:picMkLst>
            <pc:docMk/>
            <pc:sldMk cId="2988478302" sldId="291"/>
            <ac:picMk id="7" creationId="{D87C3A13-9DF5-21AE-4847-3C9428DA0A58}"/>
          </ac:picMkLst>
        </pc:picChg>
        <pc:picChg chg="add mod">
          <ac:chgData name="Yan Zhang (2300534)" userId="S::2300534@student.uwtsd.ac.uk::cb0c6151-3543-472b-a336-845156ebd30e" providerId="AD" clId="Web-{325EC6BB-8B88-399E-AD79-3ACF7D0F899D}" dt="2024-02-26T14:26:05.157" v="886" actId="1076"/>
          <ac:picMkLst>
            <pc:docMk/>
            <pc:sldMk cId="2988478302" sldId="291"/>
            <ac:picMk id="13" creationId="{8E607AB4-B5BD-8493-BE99-FB65117F4A93}"/>
          </ac:picMkLst>
        </pc:picChg>
      </pc:sldChg>
      <pc:sldChg chg="addSp delSp modSp new">
        <pc:chgData name="Yan Zhang (2300534)" userId="S::2300534@student.uwtsd.ac.uk::cb0c6151-3543-472b-a336-845156ebd30e" providerId="AD" clId="Web-{325EC6BB-8B88-399E-AD79-3ACF7D0F899D}" dt="2024-02-26T14:34:10.755" v="941" actId="1076"/>
        <pc:sldMkLst>
          <pc:docMk/>
          <pc:sldMk cId="1983795364" sldId="292"/>
        </pc:sldMkLst>
        <pc:spChg chg="del mod">
          <ac:chgData name="Yan Zhang (2300534)" userId="S::2300534@student.uwtsd.ac.uk::cb0c6151-3543-472b-a336-845156ebd30e" providerId="AD" clId="Web-{325EC6BB-8B88-399E-AD79-3ACF7D0F899D}" dt="2024-02-26T14:27:23.694" v="897"/>
          <ac:spMkLst>
            <pc:docMk/>
            <pc:sldMk cId="1983795364" sldId="292"/>
            <ac:spMk id="2" creationId="{2DF4FA8E-D7C2-6D8B-2079-44CBF54CE904}"/>
          </ac:spMkLst>
        </pc:spChg>
        <pc:spChg chg="mod">
          <ac:chgData name="Yan Zhang (2300534)" userId="S::2300534@student.uwtsd.ac.uk::cb0c6151-3543-472b-a336-845156ebd30e" providerId="AD" clId="Web-{325EC6BB-8B88-399E-AD79-3ACF7D0F899D}" dt="2024-02-26T14:27:31.882" v="899" actId="1076"/>
          <ac:spMkLst>
            <pc:docMk/>
            <pc:sldMk cId="1983795364" sldId="292"/>
            <ac:spMk id="3" creationId="{36C37BD6-92F1-DDCE-5CD0-DFB6CE31A9FE}"/>
          </ac:spMkLst>
        </pc:spChg>
        <pc:spChg chg="mod">
          <ac:chgData name="Yan Zhang (2300534)" userId="S::2300534@student.uwtsd.ac.uk::cb0c6151-3543-472b-a336-845156ebd30e" providerId="AD" clId="Web-{325EC6BB-8B88-399E-AD79-3ACF7D0F899D}" dt="2024-02-26T14:29:41.830" v="931" actId="20577"/>
          <ac:spMkLst>
            <pc:docMk/>
            <pc:sldMk cId="1983795364" sldId="292"/>
            <ac:spMk id="4" creationId="{E7AD4DA5-5E3E-60EF-E2EF-CE40BE2CA2A7}"/>
          </ac:spMkLst>
        </pc:spChg>
        <pc:spChg chg="mod">
          <ac:chgData name="Yan Zhang (2300534)" userId="S::2300534@student.uwtsd.ac.uk::cb0c6151-3543-472b-a336-845156ebd30e" providerId="AD" clId="Web-{325EC6BB-8B88-399E-AD79-3ACF7D0F899D}" dt="2024-02-26T14:27:36.054" v="900" actId="1076"/>
          <ac:spMkLst>
            <pc:docMk/>
            <pc:sldMk cId="1983795364" sldId="292"/>
            <ac:spMk id="5" creationId="{1F45F2B2-E893-11E9-B9A6-1569FA861214}"/>
          </ac:spMkLst>
        </pc:spChg>
        <pc:spChg chg="mod">
          <ac:chgData name="Yan Zhang (2300534)" userId="S::2300534@student.uwtsd.ac.uk::cb0c6151-3543-472b-a336-845156ebd30e" providerId="AD" clId="Web-{325EC6BB-8B88-399E-AD79-3ACF7D0F899D}" dt="2024-02-26T14:34:10.755" v="941" actId="1076"/>
          <ac:spMkLst>
            <pc:docMk/>
            <pc:sldMk cId="1983795364" sldId="292"/>
            <ac:spMk id="6" creationId="{4A7B1805-2912-C812-12CE-93575D7B4EC7}"/>
          </ac:spMkLst>
        </pc:spChg>
        <pc:spChg chg="del mod">
          <ac:chgData name="Yan Zhang (2300534)" userId="S::2300534@student.uwtsd.ac.uk::cb0c6151-3543-472b-a336-845156ebd30e" providerId="AD" clId="Web-{325EC6BB-8B88-399E-AD79-3ACF7D0F899D}" dt="2024-02-26T14:27:56.274" v="905"/>
          <ac:spMkLst>
            <pc:docMk/>
            <pc:sldMk cId="1983795364" sldId="292"/>
            <ac:spMk id="7" creationId="{4E9E35D7-FE7C-0B62-4B62-FECBA3C86903}"/>
          </ac:spMkLst>
        </pc:spChg>
        <pc:spChg chg="add del mod">
          <ac:chgData name="Yan Zhang (2300534)" userId="S::2300534@student.uwtsd.ac.uk::cb0c6151-3543-472b-a336-845156ebd30e" providerId="AD" clId="Web-{325EC6BB-8B88-399E-AD79-3ACF7D0F899D}" dt="2024-02-26T14:27:05.427" v="894"/>
          <ac:spMkLst>
            <pc:docMk/>
            <pc:sldMk cId="1983795364" sldId="292"/>
            <ac:spMk id="9" creationId="{67DBD779-71BA-BBA4-20BF-C4E02E8AA4DB}"/>
          </ac:spMkLst>
        </pc:spChg>
        <pc:spChg chg="add del mod">
          <ac:chgData name="Yan Zhang (2300534)" userId="S::2300534@student.uwtsd.ac.uk::cb0c6151-3543-472b-a336-845156ebd30e" providerId="AD" clId="Web-{325EC6BB-8B88-399E-AD79-3ACF7D0F899D}" dt="2024-02-26T14:27:27.038" v="898"/>
          <ac:spMkLst>
            <pc:docMk/>
            <pc:sldMk cId="1983795364" sldId="292"/>
            <ac:spMk id="11" creationId="{AA6E35E3-C2DD-B025-EB0E-0BEA74487045}"/>
          </ac:spMkLst>
        </pc:spChg>
      </pc:sldChg>
      <pc:sldChg chg="modSp new del">
        <pc:chgData name="Yan Zhang (2300534)" userId="S::2300534@student.uwtsd.ac.uk::cb0c6151-3543-472b-a336-845156ebd30e" providerId="AD" clId="Web-{325EC6BB-8B88-399E-AD79-3ACF7D0F899D}" dt="2024-02-26T14:42:23.041" v="1068"/>
        <pc:sldMkLst>
          <pc:docMk/>
          <pc:sldMk cId="317520148" sldId="293"/>
        </pc:sldMkLst>
        <pc:spChg chg="mod">
          <ac:chgData name="Yan Zhang (2300534)" userId="S::2300534@student.uwtsd.ac.uk::cb0c6151-3543-472b-a336-845156ebd30e" providerId="AD" clId="Web-{325EC6BB-8B88-399E-AD79-3ACF7D0F899D}" dt="2024-02-26T14:37:18.237" v="957" actId="20577"/>
          <ac:spMkLst>
            <pc:docMk/>
            <pc:sldMk cId="317520148" sldId="293"/>
            <ac:spMk id="3" creationId="{526342C2-C71B-B536-20BE-9D7AE67870BF}"/>
          </ac:spMkLst>
        </pc:spChg>
        <pc:spChg chg="mod">
          <ac:chgData name="Yan Zhang (2300534)" userId="S::2300534@student.uwtsd.ac.uk::cb0c6151-3543-472b-a336-845156ebd30e" providerId="AD" clId="Web-{325EC6BB-8B88-399E-AD79-3ACF7D0F899D}" dt="2024-02-26T14:37:07.049" v="953" actId="1076"/>
          <ac:spMkLst>
            <pc:docMk/>
            <pc:sldMk cId="317520148" sldId="293"/>
            <ac:spMk id="4" creationId="{C015343A-D52D-AA7C-5A29-574A2DF93DA9}"/>
          </ac:spMkLst>
        </pc:spChg>
      </pc:sldChg>
      <pc:sldChg chg="addSp delSp modSp new">
        <pc:chgData name="Yan Zhang (2300534)" userId="S::2300534@student.uwtsd.ac.uk::cb0c6151-3543-472b-a336-845156ebd30e" providerId="AD" clId="Web-{325EC6BB-8B88-399E-AD79-3ACF7D0F899D}" dt="2024-02-26T15:01:44.642" v="1289"/>
        <pc:sldMkLst>
          <pc:docMk/>
          <pc:sldMk cId="1079962024" sldId="293"/>
        </pc:sldMkLst>
        <pc:spChg chg="mod">
          <ac:chgData name="Yan Zhang (2300534)" userId="S::2300534@student.uwtsd.ac.uk::cb0c6151-3543-472b-a336-845156ebd30e" providerId="AD" clId="Web-{325EC6BB-8B88-399E-AD79-3ACF7D0F899D}" dt="2024-02-26T14:49:15.634" v="1104" actId="1076"/>
          <ac:spMkLst>
            <pc:docMk/>
            <pc:sldMk cId="1079962024" sldId="293"/>
            <ac:spMk id="2" creationId="{8A666645-DAD9-F428-F395-0ECA824972A4}"/>
          </ac:spMkLst>
        </pc:spChg>
        <pc:spChg chg="del">
          <ac:chgData name="Yan Zhang (2300534)" userId="S::2300534@student.uwtsd.ac.uk::cb0c6151-3543-472b-a336-845156ebd30e" providerId="AD" clId="Web-{325EC6BB-8B88-399E-AD79-3ACF7D0F899D}" dt="2024-02-26T14:42:55.590" v="1073"/>
          <ac:spMkLst>
            <pc:docMk/>
            <pc:sldMk cId="1079962024" sldId="293"/>
            <ac:spMk id="3" creationId="{2FCFB4CF-620B-D6CB-8906-F4F40F2DED75}"/>
          </ac:spMkLst>
        </pc:spChg>
        <pc:spChg chg="add del mod">
          <ac:chgData name="Yan Zhang (2300534)" userId="S::2300534@student.uwtsd.ac.uk::cb0c6151-3543-472b-a336-845156ebd30e" providerId="AD" clId="Web-{325EC6BB-8B88-399E-AD79-3ACF7D0F899D}" dt="2024-02-26T14:46:02.948" v="1085"/>
          <ac:spMkLst>
            <pc:docMk/>
            <pc:sldMk cId="1079962024" sldId="293"/>
            <ac:spMk id="5" creationId="{8A06C416-2972-68BF-AE3D-4E3C70AAB539}"/>
          </ac:spMkLst>
        </pc:spChg>
        <pc:graphicFrameChg chg="add mod modGraphic">
          <ac:chgData name="Yan Zhang (2300534)" userId="S::2300534@student.uwtsd.ac.uk::cb0c6151-3543-472b-a336-845156ebd30e" providerId="AD" clId="Web-{325EC6BB-8B88-399E-AD79-3ACF7D0F899D}" dt="2024-02-26T14:48:26.412" v="1098"/>
          <ac:graphicFrameMkLst>
            <pc:docMk/>
            <pc:sldMk cId="1079962024" sldId="293"/>
            <ac:graphicFrameMk id="7" creationId="{990462B6-FEBE-9C9E-58D7-663B8FA16CC9}"/>
          </ac:graphicFrameMkLst>
        </pc:graphicFrameChg>
        <pc:graphicFrameChg chg="add mod modGraphic">
          <ac:chgData name="Yan Zhang (2300534)" userId="S::2300534@student.uwtsd.ac.uk::cb0c6151-3543-472b-a336-845156ebd30e" providerId="AD" clId="Web-{325EC6BB-8B88-399E-AD79-3ACF7D0F899D}" dt="2024-02-26T15:01:44.642" v="1289"/>
          <ac:graphicFrameMkLst>
            <pc:docMk/>
            <pc:sldMk cId="1079962024" sldId="293"/>
            <ac:graphicFrameMk id="9" creationId="{42897724-9C61-0BDF-1EA5-99BAEA026A45}"/>
          </ac:graphicFrameMkLst>
        </pc:graphicFrameChg>
      </pc:sldChg>
      <pc:sldChg chg="add del replId">
        <pc:chgData name="Yan Zhang (2300534)" userId="S::2300534@student.uwtsd.ac.uk::cb0c6151-3543-472b-a336-845156ebd30e" providerId="AD" clId="Web-{325EC6BB-8B88-399E-AD79-3ACF7D0F899D}" dt="2024-02-26T14:56:10.649" v="1203"/>
        <pc:sldMkLst>
          <pc:docMk/>
          <pc:sldMk cId="3871828167" sldId="294"/>
        </pc:sldMkLst>
      </pc:sldChg>
      <pc:sldChg chg="modSp add del replId">
        <pc:chgData name="Yan Zhang (2300534)" userId="S::2300534@student.uwtsd.ac.uk::cb0c6151-3543-472b-a336-845156ebd30e" providerId="AD" clId="Web-{325EC6BB-8B88-399E-AD79-3ACF7D0F899D}" dt="2024-02-26T15:02:38.412" v="1292"/>
        <pc:sldMkLst>
          <pc:docMk/>
          <pc:sldMk cId="4021981817" sldId="295"/>
        </pc:sldMkLst>
        <pc:graphicFrameChg chg="mod modGraphic">
          <ac:chgData name="Yan Zhang (2300534)" userId="S::2300534@student.uwtsd.ac.uk::cb0c6151-3543-472b-a336-845156ebd30e" providerId="AD" clId="Web-{325EC6BB-8B88-399E-AD79-3ACF7D0F899D}" dt="2024-02-26T14:57:07.294" v="1226"/>
          <ac:graphicFrameMkLst>
            <pc:docMk/>
            <pc:sldMk cId="4021981817" sldId="295"/>
            <ac:graphicFrameMk id="9" creationId="{42897724-9C61-0BDF-1EA5-99BAEA026A45}"/>
          </ac:graphicFrameMkLst>
        </pc:graphicFrameChg>
      </pc:sldChg>
      <pc:sldChg chg="modSp add replId">
        <pc:chgData name="Yan Zhang (2300534)" userId="S::2300534@student.uwtsd.ac.uk::cb0c6151-3543-472b-a336-845156ebd30e" providerId="AD" clId="Web-{325EC6BB-8B88-399E-AD79-3ACF7D0F899D}" dt="2024-02-26T15:02:10.457" v="1291"/>
        <pc:sldMkLst>
          <pc:docMk/>
          <pc:sldMk cId="1792402380" sldId="296"/>
        </pc:sldMkLst>
        <pc:graphicFrameChg chg="mod modGraphic">
          <ac:chgData name="Yan Zhang (2300534)" userId="S::2300534@student.uwtsd.ac.uk::cb0c6151-3543-472b-a336-845156ebd30e" providerId="AD" clId="Web-{325EC6BB-8B88-399E-AD79-3ACF7D0F899D}" dt="2024-02-26T15:02:10.457" v="1291"/>
          <ac:graphicFrameMkLst>
            <pc:docMk/>
            <pc:sldMk cId="1792402380" sldId="296"/>
            <ac:graphicFrameMk id="9" creationId="{42897724-9C61-0BDF-1EA5-99BAEA026A45}"/>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77B29B-D910-4EFE-8C3E-6ED9374D0A0A}" type="doc">
      <dgm:prSet loTypeId="urn:microsoft.com/office/officeart/2016/7/layout/BasicTimeline" loCatId="other" qsTypeId="urn:microsoft.com/office/officeart/2005/8/quickstyle/simple1" qsCatId="simple" csTypeId="urn:microsoft.com/office/officeart/2005/8/colors/accent3_2" csCatId="accent3" phldr="1"/>
      <dgm:spPr/>
      <dgm:t>
        <a:bodyPr/>
        <a:lstStyle/>
        <a:p>
          <a:endParaRPr lang="en-US"/>
        </a:p>
      </dgm:t>
    </dgm:pt>
    <dgm:pt modelId="{6DEFC8AA-A33F-48F8-9C25-E9B2128D92CD}">
      <dgm:prSet phldrT="[Text]" phldr="0" custT="1"/>
      <dgm:spPr/>
      <dgm:t>
        <a:bodyPr/>
        <a:lstStyle/>
        <a:p>
          <a:pPr>
            <a:defRPr b="1"/>
          </a:pPr>
          <a:r>
            <a:rPr lang="en-US" sz="2000" b="0" spc="50" baseline="0" dirty="0">
              <a:solidFill>
                <a:schemeClr val="accent3"/>
              </a:solidFill>
              <a:latin typeface="+mj-lt"/>
            </a:rPr>
            <a:t>Nov2022</a:t>
          </a:r>
        </a:p>
      </dgm:t>
    </dgm:pt>
    <dgm:pt modelId="{4FC1DB39-D67C-4219-80AD-A97F169B043F}" type="parTrans" cxnId="{0CF457AA-7E08-43AA-B4EA-CB4BC915031D}">
      <dgm:prSet/>
      <dgm:spPr/>
      <dgm:t>
        <a:bodyPr/>
        <a:lstStyle/>
        <a:p>
          <a:pPr algn="ctr"/>
          <a:endParaRPr lang="en-US"/>
        </a:p>
      </dgm:t>
    </dgm:pt>
    <dgm:pt modelId="{F8E8046A-2F16-4D2A-B74B-D3F0F194FE09}" type="sibTrans" cxnId="{0CF457AA-7E08-43AA-B4EA-CB4BC915031D}">
      <dgm:prSet/>
      <dgm:spPr/>
      <dgm:t>
        <a:bodyPr/>
        <a:lstStyle/>
        <a:p>
          <a:pPr algn="ctr"/>
          <a:endParaRPr lang="en-US"/>
        </a:p>
      </dgm:t>
    </dgm:pt>
    <dgm:pt modelId="{02DA89E2-C257-4D34-85AB-C9732260ABFD}">
      <dgm:prSet phldrT="[Text]" phldr="0"/>
      <dgm:spPr/>
      <dgm:t>
        <a:bodyPr/>
        <a:lstStyle/>
        <a:p>
          <a:r>
            <a:rPr lang="en-US" dirty="0">
              <a:solidFill>
                <a:schemeClr val="tx1">
                  <a:lumMod val="75000"/>
                  <a:lumOff val="25000"/>
                </a:schemeClr>
              </a:solidFill>
              <a:latin typeface="+mn-lt"/>
            </a:rPr>
            <a:t>ChatGPT first release</a:t>
          </a:r>
        </a:p>
      </dgm:t>
    </dgm:pt>
    <dgm:pt modelId="{96729367-96CC-4DF6-971A-47877F4EF6D3}" type="parTrans" cxnId="{EC023D72-357E-4D03-91A5-B6E6245BD9BE}">
      <dgm:prSet/>
      <dgm:spPr/>
      <dgm:t>
        <a:bodyPr/>
        <a:lstStyle/>
        <a:p>
          <a:pPr algn="ctr"/>
          <a:endParaRPr lang="en-US"/>
        </a:p>
      </dgm:t>
    </dgm:pt>
    <dgm:pt modelId="{693C94AC-90AC-4B6B-8CFD-AA0505DB8FF5}" type="sibTrans" cxnId="{EC023D72-357E-4D03-91A5-B6E6245BD9BE}">
      <dgm:prSet/>
      <dgm:spPr/>
      <dgm:t>
        <a:bodyPr/>
        <a:lstStyle/>
        <a:p>
          <a:pPr algn="ctr"/>
          <a:endParaRPr lang="en-US"/>
        </a:p>
      </dgm:t>
    </dgm:pt>
    <dgm:pt modelId="{1752C35D-091D-42C9-97A4-7263EAD0C8DF}">
      <dgm:prSet phldrT="[Text]" phldr="0" custT="1"/>
      <dgm:spPr/>
      <dgm:t>
        <a:bodyPr/>
        <a:lstStyle/>
        <a:p>
          <a:pPr>
            <a:defRPr b="1"/>
          </a:pPr>
          <a:r>
            <a:rPr lang="en-US" sz="2000" b="0" dirty="0">
              <a:solidFill>
                <a:schemeClr val="accent3"/>
              </a:solidFill>
              <a:latin typeface="+mj-lt"/>
            </a:rPr>
            <a:t>Mar </a:t>
          </a:r>
          <a:r>
            <a:rPr lang="en-US" sz="2000" b="0" spc="50" baseline="0" dirty="0">
              <a:solidFill>
                <a:schemeClr val="accent3"/>
              </a:solidFill>
              <a:latin typeface="+mj-lt"/>
            </a:rPr>
            <a:t>2023</a:t>
          </a:r>
          <a:endParaRPr lang="en-US" sz="2000" b="0" dirty="0">
            <a:solidFill>
              <a:schemeClr val="accent3"/>
            </a:solidFill>
            <a:latin typeface="+mj-lt"/>
          </a:endParaRPr>
        </a:p>
      </dgm:t>
    </dgm:pt>
    <dgm:pt modelId="{007A489C-02EA-497A-B2E3-DE199CC6A6AF}" type="parTrans" cxnId="{36E29CFB-BEC5-4A00-BAD3-CABA88CAA79C}">
      <dgm:prSet/>
      <dgm:spPr/>
      <dgm:t>
        <a:bodyPr/>
        <a:lstStyle/>
        <a:p>
          <a:pPr algn="ctr"/>
          <a:endParaRPr lang="en-US"/>
        </a:p>
      </dgm:t>
    </dgm:pt>
    <dgm:pt modelId="{6E749565-A811-46F6-9583-60953F4A2804}" type="sibTrans" cxnId="{36E29CFB-BEC5-4A00-BAD3-CABA88CAA79C}">
      <dgm:prSet/>
      <dgm:spPr/>
      <dgm:t>
        <a:bodyPr/>
        <a:lstStyle/>
        <a:p>
          <a:pPr algn="ctr"/>
          <a:endParaRPr lang="en-US"/>
        </a:p>
      </dgm:t>
    </dgm:pt>
    <dgm:pt modelId="{A9B92956-8BD0-4360-A408-00C389D8388D}">
      <dgm:prSet phldrT="[Text]"/>
      <dgm:spPr/>
      <dgm:t>
        <a:bodyPr/>
        <a:lstStyle/>
        <a:p>
          <a:r>
            <a:rPr lang="en-US" b="0" dirty="0">
              <a:solidFill>
                <a:schemeClr val="tx1">
                  <a:lumMod val="75000"/>
                  <a:lumOff val="25000"/>
                </a:schemeClr>
              </a:solidFill>
              <a:latin typeface="+mn-lt"/>
            </a:rPr>
            <a:t>Google</a:t>
          </a:r>
          <a:r>
            <a:rPr lang="en-US" dirty="0">
              <a:solidFill>
                <a:schemeClr val="tx1">
                  <a:lumMod val="75000"/>
                  <a:lumOff val="25000"/>
                </a:schemeClr>
              </a:solidFill>
              <a:latin typeface="+mn-lt"/>
            </a:rPr>
            <a:t> Bard</a:t>
          </a:r>
        </a:p>
      </dgm:t>
    </dgm:pt>
    <dgm:pt modelId="{E3736FF0-A3FF-4E67-819C-51D45B6CBA87}" type="parTrans" cxnId="{3CE10966-6ADA-480D-BDE3-15143B24C585}">
      <dgm:prSet/>
      <dgm:spPr/>
      <dgm:t>
        <a:bodyPr/>
        <a:lstStyle/>
        <a:p>
          <a:pPr algn="ctr"/>
          <a:endParaRPr lang="en-US"/>
        </a:p>
      </dgm:t>
    </dgm:pt>
    <dgm:pt modelId="{1F3A30F7-CCCA-457A-A159-2EDA071DA81F}" type="sibTrans" cxnId="{3CE10966-6ADA-480D-BDE3-15143B24C585}">
      <dgm:prSet/>
      <dgm:spPr/>
      <dgm:t>
        <a:bodyPr/>
        <a:lstStyle/>
        <a:p>
          <a:pPr algn="ctr"/>
          <a:endParaRPr lang="en-US"/>
        </a:p>
      </dgm:t>
    </dgm:pt>
    <dgm:pt modelId="{142BFE46-22E8-4F99-8DF5-0A21AEB1B949}">
      <dgm:prSet phldrT="[Text]" phldr="0" custT="1"/>
      <dgm:spPr/>
      <dgm:t>
        <a:bodyPr/>
        <a:lstStyle/>
        <a:p>
          <a:pPr>
            <a:defRPr b="1"/>
          </a:pPr>
          <a:r>
            <a:rPr lang="en-US" sz="2000" b="0" dirty="0">
              <a:solidFill>
                <a:schemeClr val="accent3"/>
              </a:solidFill>
              <a:latin typeface="+mj-lt"/>
            </a:rPr>
            <a:t>Mar </a:t>
          </a:r>
          <a:r>
            <a:rPr lang="en-US" sz="2000" b="0" spc="50" baseline="0" dirty="0">
              <a:solidFill>
                <a:schemeClr val="accent3"/>
              </a:solidFill>
              <a:latin typeface="+mj-lt"/>
            </a:rPr>
            <a:t>2023</a:t>
          </a:r>
          <a:endParaRPr lang="en-US" sz="2000" b="0" dirty="0">
            <a:solidFill>
              <a:schemeClr val="accent3"/>
            </a:solidFill>
            <a:latin typeface="+mj-lt"/>
          </a:endParaRPr>
        </a:p>
      </dgm:t>
    </dgm:pt>
    <dgm:pt modelId="{D949A27D-030D-4E30-8E3A-7C8A421244C3}" type="parTrans" cxnId="{95DA92B8-3129-4385-8113-97C1B03AED1A}">
      <dgm:prSet/>
      <dgm:spPr/>
      <dgm:t>
        <a:bodyPr/>
        <a:lstStyle/>
        <a:p>
          <a:pPr algn="ctr"/>
          <a:endParaRPr lang="en-US"/>
        </a:p>
      </dgm:t>
    </dgm:pt>
    <dgm:pt modelId="{F5321377-0866-4CE1-92D6-060EB78CAD7D}" type="sibTrans" cxnId="{95DA92B8-3129-4385-8113-97C1B03AED1A}">
      <dgm:prSet/>
      <dgm:spPr/>
      <dgm:t>
        <a:bodyPr/>
        <a:lstStyle/>
        <a:p>
          <a:pPr algn="ctr"/>
          <a:endParaRPr lang="en-US"/>
        </a:p>
      </dgm:t>
    </dgm:pt>
    <dgm:pt modelId="{772CED33-5D06-41ED-899A-1C1E881574F3}">
      <dgm:prSet phldrT="[Text]" phldr="0"/>
      <dgm:spPr/>
      <dgm:t>
        <a:bodyPr/>
        <a:lstStyle/>
        <a:p>
          <a:r>
            <a:rPr lang="en-US" dirty="0">
              <a:solidFill>
                <a:schemeClr val="tx1">
                  <a:lumMod val="75000"/>
                  <a:lumOff val="25000"/>
                </a:schemeClr>
              </a:solidFill>
              <a:latin typeface="+mn-lt"/>
            </a:rPr>
            <a:t>ChatGPT 4</a:t>
          </a:r>
        </a:p>
      </dgm:t>
      <dgm:extLst>
        <a:ext uri="{E40237B7-FDA0-4F09-8148-C483321AD2D9}">
          <dgm14:cNvPr xmlns:dgm14="http://schemas.microsoft.com/office/drawing/2010/diagram" id="0" name="" descr="timeline&#10;"/>
        </a:ext>
      </dgm:extLst>
    </dgm:pt>
    <dgm:pt modelId="{AC599F2F-1DF8-4885-85B8-E16E90411785}" type="parTrans" cxnId="{8305AF8C-54EC-4B12-BDA8-D383DDF6CD01}">
      <dgm:prSet/>
      <dgm:spPr/>
      <dgm:t>
        <a:bodyPr/>
        <a:lstStyle/>
        <a:p>
          <a:pPr algn="ctr"/>
          <a:endParaRPr lang="en-US"/>
        </a:p>
      </dgm:t>
    </dgm:pt>
    <dgm:pt modelId="{7783719F-0078-4B61-8A69-AE9DA37AC7A6}" type="sibTrans" cxnId="{8305AF8C-54EC-4B12-BDA8-D383DDF6CD01}">
      <dgm:prSet/>
      <dgm:spPr/>
      <dgm:t>
        <a:bodyPr/>
        <a:lstStyle/>
        <a:p>
          <a:pPr algn="ctr"/>
          <a:endParaRPr lang="en-US"/>
        </a:p>
      </dgm:t>
    </dgm:pt>
    <dgm:pt modelId="{15DB21DE-F4F8-4FED-81FF-F3BE0BB45A33}">
      <dgm:prSet phldrT="[Text]" custT="1"/>
      <dgm:spPr/>
      <dgm:t>
        <a:bodyPr/>
        <a:lstStyle/>
        <a:p>
          <a:pPr>
            <a:defRPr b="1"/>
          </a:pPr>
          <a:r>
            <a:rPr lang="en-US" sz="2000" b="0" dirty="0">
              <a:solidFill>
                <a:schemeClr val="accent3"/>
              </a:solidFill>
              <a:latin typeface="+mj-lt"/>
            </a:rPr>
            <a:t>Sept </a:t>
          </a:r>
          <a:r>
            <a:rPr lang="en-US" sz="2000" b="0" spc="50" baseline="0" dirty="0">
              <a:solidFill>
                <a:schemeClr val="accent3"/>
              </a:solidFill>
              <a:latin typeface="+mj-lt"/>
            </a:rPr>
            <a:t>2023</a:t>
          </a:r>
          <a:endParaRPr lang="en-US" sz="2000" b="0" dirty="0">
            <a:solidFill>
              <a:schemeClr val="accent3"/>
            </a:solidFill>
            <a:latin typeface="+mj-lt"/>
          </a:endParaRPr>
        </a:p>
      </dgm:t>
    </dgm:pt>
    <dgm:pt modelId="{29102CB0-9922-4672-BBB9-E280C2C99895}" type="parTrans" cxnId="{47424CDF-B7EE-48E6-BFB5-DC5E6C261E1A}">
      <dgm:prSet/>
      <dgm:spPr/>
      <dgm:t>
        <a:bodyPr/>
        <a:lstStyle/>
        <a:p>
          <a:pPr algn="ctr"/>
          <a:endParaRPr lang="en-US"/>
        </a:p>
      </dgm:t>
    </dgm:pt>
    <dgm:pt modelId="{6191C929-3126-437D-A135-291F940756D6}" type="sibTrans" cxnId="{47424CDF-B7EE-48E6-BFB5-DC5E6C261E1A}">
      <dgm:prSet/>
      <dgm:spPr/>
      <dgm:t>
        <a:bodyPr/>
        <a:lstStyle/>
        <a:p>
          <a:pPr algn="ctr"/>
          <a:endParaRPr lang="en-US"/>
        </a:p>
      </dgm:t>
    </dgm:pt>
    <dgm:pt modelId="{255E94EE-01DA-4635-9511-88957B880A97}">
      <dgm:prSet phldrT="[Text]" phldr="0"/>
      <dgm:spPr/>
      <dgm:t>
        <a:bodyPr/>
        <a:lstStyle/>
        <a:p>
          <a:pPr rtl="0"/>
          <a:r>
            <a:rPr lang="en-US" b="0" dirty="0"/>
            <a:t>Microsoft Copilot,</a:t>
          </a:r>
          <a:r>
            <a:rPr lang="en-US" b="0" dirty="0">
              <a:latin typeface="Bodoni MT"/>
            </a:rPr>
            <a:t> </a:t>
          </a:r>
          <a:r>
            <a:rPr lang="en-US" b="0" dirty="0"/>
            <a:t> everyday AI </a:t>
          </a:r>
          <a:r>
            <a:rPr lang="en-US" dirty="0"/>
            <a:t>companion</a:t>
          </a:r>
          <a:endParaRPr lang="en-US" b="0" dirty="0">
            <a:solidFill>
              <a:schemeClr val="tx1">
                <a:lumMod val="75000"/>
                <a:lumOff val="25000"/>
              </a:schemeClr>
            </a:solidFill>
          </a:endParaRPr>
        </a:p>
      </dgm:t>
    </dgm:pt>
    <dgm:pt modelId="{078ADD25-49A1-4E85-B1A6-FE012D69C482}" type="parTrans" cxnId="{39435278-4642-46D3-8766-1841B0871C20}">
      <dgm:prSet/>
      <dgm:spPr/>
      <dgm:t>
        <a:bodyPr/>
        <a:lstStyle/>
        <a:p>
          <a:pPr algn="ctr"/>
          <a:endParaRPr lang="en-US"/>
        </a:p>
      </dgm:t>
    </dgm:pt>
    <dgm:pt modelId="{3A158F0E-0A89-42B3-AD34-CA5A7EC3E9FC}" type="sibTrans" cxnId="{39435278-4642-46D3-8766-1841B0871C20}">
      <dgm:prSet/>
      <dgm:spPr/>
      <dgm:t>
        <a:bodyPr/>
        <a:lstStyle/>
        <a:p>
          <a:pPr algn="ctr"/>
          <a:endParaRPr lang="en-US"/>
        </a:p>
      </dgm:t>
    </dgm:pt>
    <dgm:pt modelId="{44980233-1168-4855-B00C-BA4FD244E902}">
      <dgm:prSet phldrT="[Text]"/>
      <dgm:spPr/>
      <dgm:t>
        <a:bodyPr/>
        <a:lstStyle/>
        <a:p>
          <a:pPr rtl="0"/>
          <a:r>
            <a:rPr lang="en-US" b="0" dirty="0">
              <a:solidFill>
                <a:schemeClr val="tx1">
                  <a:lumMod val="75000"/>
                  <a:lumOff val="25000"/>
                </a:schemeClr>
              </a:solidFill>
              <a:latin typeface="+mn-lt"/>
            </a:rPr>
            <a:t>Google</a:t>
          </a:r>
          <a:r>
            <a:rPr lang="en-US" dirty="0">
              <a:solidFill>
                <a:schemeClr val="tx1">
                  <a:lumMod val="75000"/>
                  <a:lumOff val="25000"/>
                </a:schemeClr>
              </a:solidFill>
              <a:latin typeface="+mn-lt"/>
            </a:rPr>
            <a:t> Gemini</a:t>
          </a:r>
        </a:p>
      </dgm:t>
    </dgm:pt>
    <dgm:pt modelId="{10A65D6A-28CD-4D7B-AD93-5413ADC4D398}" type="parTrans" cxnId="{7EE6E9AB-9AE7-4F56-9641-9800327DB08E}">
      <dgm:prSet/>
      <dgm:spPr/>
      <dgm:t>
        <a:bodyPr/>
        <a:lstStyle/>
        <a:p>
          <a:pPr algn="ctr"/>
          <a:endParaRPr lang="en-US"/>
        </a:p>
      </dgm:t>
    </dgm:pt>
    <dgm:pt modelId="{C0B61202-E717-4847-A16F-D62AF65C691A}" type="sibTrans" cxnId="{7EE6E9AB-9AE7-4F56-9641-9800327DB08E}">
      <dgm:prSet/>
      <dgm:spPr/>
      <dgm:t>
        <a:bodyPr/>
        <a:lstStyle/>
        <a:p>
          <a:pPr algn="ctr"/>
          <a:endParaRPr lang="en-US"/>
        </a:p>
      </dgm:t>
    </dgm:pt>
    <dgm:pt modelId="{B62CEF4A-E24A-432D-BAFC-3641989EEEF2}">
      <dgm:prSet phldrT="[Text]" custT="1"/>
      <dgm:spPr/>
      <dgm:t>
        <a:bodyPr/>
        <a:lstStyle/>
        <a:p>
          <a:pPr rtl="0">
            <a:defRPr b="1"/>
          </a:pPr>
          <a:r>
            <a:rPr lang="en-US" sz="2000" b="0" dirty="0">
              <a:solidFill>
                <a:schemeClr val="accent3"/>
              </a:solidFill>
              <a:latin typeface="+mj-lt"/>
            </a:rPr>
            <a:t>Feb </a:t>
          </a:r>
          <a:r>
            <a:rPr lang="en-US" sz="2000" b="0" spc="50" baseline="0" dirty="0">
              <a:solidFill>
                <a:schemeClr val="accent3"/>
              </a:solidFill>
              <a:latin typeface="+mj-lt"/>
            </a:rPr>
            <a:t>2024</a:t>
          </a:r>
          <a:endParaRPr lang="en-US" sz="2000" b="0" dirty="0">
            <a:solidFill>
              <a:schemeClr val="accent3"/>
            </a:solidFill>
            <a:latin typeface="+mj-lt"/>
          </a:endParaRPr>
        </a:p>
      </dgm:t>
    </dgm:pt>
    <dgm:pt modelId="{16D0036F-191A-4B2C-8D3C-E4E7749EF553}" type="parTrans" cxnId="{1BFB39BC-BF20-4D6E-A65E-5BCB91F1182D}">
      <dgm:prSet/>
      <dgm:spPr/>
      <dgm:t>
        <a:bodyPr/>
        <a:lstStyle/>
        <a:p>
          <a:pPr algn="ctr"/>
          <a:endParaRPr lang="en-US"/>
        </a:p>
      </dgm:t>
    </dgm:pt>
    <dgm:pt modelId="{2ED27055-3EC8-4DB9-A5EB-85E32B37DBD0}" type="sibTrans" cxnId="{1BFB39BC-BF20-4D6E-A65E-5BCB91F1182D}">
      <dgm:prSet/>
      <dgm:spPr/>
      <dgm:t>
        <a:bodyPr/>
        <a:lstStyle/>
        <a:p>
          <a:pPr algn="ctr"/>
          <a:endParaRPr lang="en-US"/>
        </a:p>
      </dgm:t>
    </dgm:pt>
    <dgm:pt modelId="{5FEC15BB-99AD-4B05-B8A4-D495102E65AF}" type="pres">
      <dgm:prSet presAssocID="{7D77B29B-D910-4EFE-8C3E-6ED9374D0A0A}" presName="root" presStyleCnt="0">
        <dgm:presLayoutVars>
          <dgm:chMax/>
          <dgm:chPref/>
          <dgm:animLvl val="lvl"/>
        </dgm:presLayoutVars>
      </dgm:prSet>
      <dgm:spPr/>
    </dgm:pt>
    <dgm:pt modelId="{622AE48D-DC22-4466-870D-3DE2469321A1}" type="pres">
      <dgm:prSet presAssocID="{7D77B29B-D910-4EFE-8C3E-6ED9374D0A0A}" presName="divider" presStyleLbl="fgAccFollowNode1" presStyleIdx="0" presStyleCnt="1"/>
      <dgm:spPr>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tailEnd type="triangle" w="lg" len="lg"/>
        </a:ln>
        <a:effectLst/>
      </dgm:spPr>
    </dgm:pt>
    <dgm:pt modelId="{FC1F70CC-DBB3-4FEB-88D2-FD595F4772A4}" type="pres">
      <dgm:prSet presAssocID="{7D77B29B-D910-4EFE-8C3E-6ED9374D0A0A}" presName="nodes" presStyleCnt="0">
        <dgm:presLayoutVars>
          <dgm:chMax/>
          <dgm:chPref/>
          <dgm:animLvl val="lvl"/>
        </dgm:presLayoutVars>
      </dgm:prSet>
      <dgm:spPr/>
    </dgm:pt>
    <dgm:pt modelId="{5EB29EE4-E672-42FE-B784-939302E117E4}" type="pres">
      <dgm:prSet presAssocID="{6DEFC8AA-A33F-48F8-9C25-E9B2128D92CD}" presName="composite" presStyleCnt="0"/>
      <dgm:spPr/>
    </dgm:pt>
    <dgm:pt modelId="{EC47C319-F262-452D-A3AA-636B0CDD3083}" type="pres">
      <dgm:prSet presAssocID="{6DEFC8AA-A33F-48F8-9C25-E9B2128D92CD}" presName="L1TextContainer" presStyleLbl="revTx" presStyleIdx="0" presStyleCnt="5">
        <dgm:presLayoutVars>
          <dgm:chMax val="1"/>
          <dgm:chPref val="1"/>
          <dgm:bulletEnabled val="1"/>
        </dgm:presLayoutVars>
      </dgm:prSet>
      <dgm:spPr/>
    </dgm:pt>
    <dgm:pt modelId="{6D591BD4-A6B3-44F5-89AA-1412468CD1DF}" type="pres">
      <dgm:prSet presAssocID="{6DEFC8AA-A33F-48F8-9C25-E9B2128D92CD}" presName="L2TextContainerWrapper" presStyleCnt="0">
        <dgm:presLayoutVars>
          <dgm:chMax val="0"/>
          <dgm:chPref val="0"/>
          <dgm:bulletEnabled val="1"/>
        </dgm:presLayoutVars>
      </dgm:prSet>
      <dgm:spPr/>
    </dgm:pt>
    <dgm:pt modelId="{699D6E05-2110-40CF-A9E1-513C5874F142}" type="pres">
      <dgm:prSet presAssocID="{6DEFC8AA-A33F-48F8-9C25-E9B2128D92CD}" presName="L2TextContainer" presStyleLbl="bgAcc1" presStyleIdx="0" presStyleCnt="5"/>
      <dgm:spPr/>
    </dgm:pt>
    <dgm:pt modelId="{5F7216E5-CBB6-4F0D-AEC0-502B264EB261}" type="pres">
      <dgm:prSet presAssocID="{6DEFC8AA-A33F-48F8-9C25-E9B2128D92CD}" presName="FlexibleEmptyPlaceHolder" presStyleCnt="0"/>
      <dgm:spPr/>
    </dgm:pt>
    <dgm:pt modelId="{84F43E91-3923-4169-8319-03B48B626FF2}" type="pres">
      <dgm:prSet presAssocID="{6DEFC8AA-A33F-48F8-9C25-E9B2128D92CD}" presName="ConnectLine" presStyleLbl="sibTrans1D1" presStyleIdx="0" presStyleCnt="5"/>
      <dgm:spPr>
        <a:noFill/>
        <a:ln w="6350" cap="flat" cmpd="sng" algn="ctr">
          <a:solidFill>
            <a:schemeClr val="accent3">
              <a:hueOff val="0"/>
              <a:satOff val="0"/>
              <a:lumOff val="0"/>
              <a:alphaOff val="0"/>
            </a:schemeClr>
          </a:solidFill>
          <a:prstDash val="dash"/>
          <a:miter lim="800000"/>
        </a:ln>
        <a:effectLst/>
      </dgm:spPr>
    </dgm:pt>
    <dgm:pt modelId="{3A873ED9-D53F-460D-B163-AFB5B4D10D91}" type="pres">
      <dgm:prSet presAssocID="{6DEFC8AA-A33F-48F8-9C25-E9B2128D92CD}" presName="ConnectorPoint" presStyleLbl="alignNode1" presStyleIdx="0" presStyleCnt="5"/>
      <dgm:spPr/>
    </dgm:pt>
    <dgm:pt modelId="{483A2AE2-D88B-4241-8D3B-02042E557401}" type="pres">
      <dgm:prSet presAssocID="{6DEFC8AA-A33F-48F8-9C25-E9B2128D92CD}" presName="EmptyPlaceHolder" presStyleCnt="0"/>
      <dgm:spPr/>
    </dgm:pt>
    <dgm:pt modelId="{33DB8C7D-0E2D-4DC6-BBED-1A25F10E3744}" type="pres">
      <dgm:prSet presAssocID="{F8E8046A-2F16-4D2A-B74B-D3F0F194FE09}" presName="spaceBetweenRectangles" presStyleCnt="0"/>
      <dgm:spPr/>
    </dgm:pt>
    <dgm:pt modelId="{1A98146C-9120-4645-8CE0-FFC5DFDDB0AF}" type="pres">
      <dgm:prSet presAssocID="{1752C35D-091D-42C9-97A4-7263EAD0C8DF}" presName="composite" presStyleCnt="0"/>
      <dgm:spPr/>
    </dgm:pt>
    <dgm:pt modelId="{E044750E-96CA-4C29-9512-B1C3E4ADB4BB}" type="pres">
      <dgm:prSet presAssocID="{1752C35D-091D-42C9-97A4-7263EAD0C8DF}" presName="L1TextContainer" presStyleLbl="revTx" presStyleIdx="1" presStyleCnt="5">
        <dgm:presLayoutVars>
          <dgm:chMax val="1"/>
          <dgm:chPref val="1"/>
          <dgm:bulletEnabled val="1"/>
        </dgm:presLayoutVars>
      </dgm:prSet>
      <dgm:spPr/>
    </dgm:pt>
    <dgm:pt modelId="{DDA9C62A-DEC6-4A3C-B9DE-21578D9C04C0}" type="pres">
      <dgm:prSet presAssocID="{1752C35D-091D-42C9-97A4-7263EAD0C8DF}" presName="L2TextContainerWrapper" presStyleCnt="0">
        <dgm:presLayoutVars>
          <dgm:chMax val="0"/>
          <dgm:chPref val="0"/>
          <dgm:bulletEnabled val="1"/>
        </dgm:presLayoutVars>
      </dgm:prSet>
      <dgm:spPr/>
    </dgm:pt>
    <dgm:pt modelId="{20A526D0-1FBE-4878-A446-4CDCC2332BDC}" type="pres">
      <dgm:prSet presAssocID="{1752C35D-091D-42C9-97A4-7263EAD0C8DF}" presName="L2TextContainer" presStyleLbl="bgAcc1" presStyleIdx="1" presStyleCnt="5"/>
      <dgm:spPr/>
    </dgm:pt>
    <dgm:pt modelId="{6E332D9F-6BC8-41CF-8D10-1ED4CE825E43}" type="pres">
      <dgm:prSet presAssocID="{1752C35D-091D-42C9-97A4-7263EAD0C8DF}" presName="FlexibleEmptyPlaceHolder" presStyleCnt="0"/>
      <dgm:spPr/>
    </dgm:pt>
    <dgm:pt modelId="{74DD07D9-086A-4268-AEC7-CC59B0882A52}" type="pres">
      <dgm:prSet presAssocID="{1752C35D-091D-42C9-97A4-7263EAD0C8DF}" presName="ConnectLine" presStyleLbl="sibTrans1D1" presStyleIdx="1" presStyleCnt="5"/>
      <dgm:spPr>
        <a:noFill/>
        <a:ln w="6350" cap="flat" cmpd="sng" algn="ctr">
          <a:solidFill>
            <a:schemeClr val="accent3">
              <a:hueOff val="0"/>
              <a:satOff val="0"/>
              <a:lumOff val="0"/>
              <a:alphaOff val="0"/>
            </a:schemeClr>
          </a:solidFill>
          <a:prstDash val="dash"/>
          <a:miter lim="800000"/>
        </a:ln>
        <a:effectLst/>
      </dgm:spPr>
    </dgm:pt>
    <dgm:pt modelId="{64A8AA80-97FE-4E36-94C1-F7E0B5ADE12B}" type="pres">
      <dgm:prSet presAssocID="{1752C35D-091D-42C9-97A4-7263EAD0C8DF}" presName="ConnectorPoint" presStyleLbl="alignNode1" presStyleIdx="1" presStyleCnt="5"/>
      <dgm:spPr/>
    </dgm:pt>
    <dgm:pt modelId="{3ED59300-3910-4EE4-94CB-2DADC8C66731}" type="pres">
      <dgm:prSet presAssocID="{1752C35D-091D-42C9-97A4-7263EAD0C8DF}" presName="EmptyPlaceHolder" presStyleCnt="0"/>
      <dgm:spPr/>
    </dgm:pt>
    <dgm:pt modelId="{B00BB0D2-F378-47A8-AE5C-1AE0953469E0}" type="pres">
      <dgm:prSet presAssocID="{6E749565-A811-46F6-9583-60953F4A2804}" presName="spaceBetweenRectangles" presStyleCnt="0"/>
      <dgm:spPr/>
    </dgm:pt>
    <dgm:pt modelId="{3D0FEA26-D4A4-48EE-847B-F03F7F7FD4B3}" type="pres">
      <dgm:prSet presAssocID="{142BFE46-22E8-4F99-8DF5-0A21AEB1B949}" presName="composite" presStyleCnt="0"/>
      <dgm:spPr/>
    </dgm:pt>
    <dgm:pt modelId="{9764142D-4C07-4C97-9BC9-08965C012893}" type="pres">
      <dgm:prSet presAssocID="{142BFE46-22E8-4F99-8DF5-0A21AEB1B949}" presName="L1TextContainer" presStyleLbl="revTx" presStyleIdx="2" presStyleCnt="5">
        <dgm:presLayoutVars>
          <dgm:chMax val="1"/>
          <dgm:chPref val="1"/>
          <dgm:bulletEnabled val="1"/>
        </dgm:presLayoutVars>
      </dgm:prSet>
      <dgm:spPr/>
    </dgm:pt>
    <dgm:pt modelId="{98C09A55-453F-4B49-BB17-D30748B0DE63}" type="pres">
      <dgm:prSet presAssocID="{142BFE46-22E8-4F99-8DF5-0A21AEB1B949}" presName="L2TextContainerWrapper" presStyleCnt="0">
        <dgm:presLayoutVars>
          <dgm:chMax val="0"/>
          <dgm:chPref val="0"/>
          <dgm:bulletEnabled val="1"/>
        </dgm:presLayoutVars>
      </dgm:prSet>
      <dgm:spPr/>
    </dgm:pt>
    <dgm:pt modelId="{9914EC5E-8C6B-4E85-9079-C937166C602B}" type="pres">
      <dgm:prSet presAssocID="{142BFE46-22E8-4F99-8DF5-0A21AEB1B949}" presName="L2TextContainer" presStyleLbl="bgAcc1" presStyleIdx="2" presStyleCnt="5"/>
      <dgm:spPr/>
    </dgm:pt>
    <dgm:pt modelId="{DD2E4185-D338-4ACA-A0A9-147F320E4D43}" type="pres">
      <dgm:prSet presAssocID="{142BFE46-22E8-4F99-8DF5-0A21AEB1B949}" presName="FlexibleEmptyPlaceHolder" presStyleCnt="0"/>
      <dgm:spPr/>
    </dgm:pt>
    <dgm:pt modelId="{93228E8D-1806-4719-983B-ED76A566A033}" type="pres">
      <dgm:prSet presAssocID="{142BFE46-22E8-4F99-8DF5-0A21AEB1B949}" presName="ConnectLine" presStyleLbl="sibTrans1D1" presStyleIdx="2" presStyleCnt="5"/>
      <dgm:spPr>
        <a:noFill/>
        <a:ln w="6350" cap="flat" cmpd="sng" algn="ctr">
          <a:solidFill>
            <a:schemeClr val="accent3">
              <a:hueOff val="0"/>
              <a:satOff val="0"/>
              <a:lumOff val="0"/>
              <a:alphaOff val="0"/>
            </a:schemeClr>
          </a:solidFill>
          <a:prstDash val="dash"/>
          <a:miter lim="800000"/>
        </a:ln>
        <a:effectLst/>
      </dgm:spPr>
    </dgm:pt>
    <dgm:pt modelId="{5233E8C4-4B59-4A37-AB4C-F36F06D30F57}" type="pres">
      <dgm:prSet presAssocID="{142BFE46-22E8-4F99-8DF5-0A21AEB1B949}" presName="ConnectorPoint" presStyleLbl="alignNode1" presStyleIdx="2" presStyleCnt="5"/>
      <dgm:spPr/>
    </dgm:pt>
    <dgm:pt modelId="{AE807788-AE95-4A3C-A097-DE90C0235BDA}" type="pres">
      <dgm:prSet presAssocID="{142BFE46-22E8-4F99-8DF5-0A21AEB1B949}" presName="EmptyPlaceHolder" presStyleCnt="0"/>
      <dgm:spPr/>
    </dgm:pt>
    <dgm:pt modelId="{DD6BE96D-DE53-4F54-8953-D379CCCE08EC}" type="pres">
      <dgm:prSet presAssocID="{F5321377-0866-4CE1-92D6-060EB78CAD7D}" presName="spaceBetweenRectangles" presStyleCnt="0"/>
      <dgm:spPr/>
    </dgm:pt>
    <dgm:pt modelId="{75D032E4-FF98-4E6D-8DCE-C06A88550260}" type="pres">
      <dgm:prSet presAssocID="{15DB21DE-F4F8-4FED-81FF-F3BE0BB45A33}" presName="composite" presStyleCnt="0"/>
      <dgm:spPr/>
    </dgm:pt>
    <dgm:pt modelId="{0039D91E-294E-443D-BDE1-27E40078FEF9}" type="pres">
      <dgm:prSet presAssocID="{15DB21DE-F4F8-4FED-81FF-F3BE0BB45A33}" presName="L1TextContainer" presStyleLbl="revTx" presStyleIdx="3" presStyleCnt="5">
        <dgm:presLayoutVars>
          <dgm:chMax val="1"/>
          <dgm:chPref val="1"/>
          <dgm:bulletEnabled val="1"/>
        </dgm:presLayoutVars>
      </dgm:prSet>
      <dgm:spPr/>
    </dgm:pt>
    <dgm:pt modelId="{B130BA63-CF77-4ECA-BF89-37BE7563B255}" type="pres">
      <dgm:prSet presAssocID="{15DB21DE-F4F8-4FED-81FF-F3BE0BB45A33}" presName="L2TextContainerWrapper" presStyleCnt="0">
        <dgm:presLayoutVars>
          <dgm:chMax val="0"/>
          <dgm:chPref val="0"/>
          <dgm:bulletEnabled val="1"/>
        </dgm:presLayoutVars>
      </dgm:prSet>
      <dgm:spPr/>
    </dgm:pt>
    <dgm:pt modelId="{325D28DB-B991-4A3D-BFE7-056082C95B36}" type="pres">
      <dgm:prSet presAssocID="{15DB21DE-F4F8-4FED-81FF-F3BE0BB45A33}" presName="L2TextContainer" presStyleLbl="bgAcc1" presStyleIdx="3" presStyleCnt="5"/>
      <dgm:spPr/>
    </dgm:pt>
    <dgm:pt modelId="{4C4D1AD7-875B-4BEE-81CC-B8A78DF68A8B}" type="pres">
      <dgm:prSet presAssocID="{15DB21DE-F4F8-4FED-81FF-F3BE0BB45A33}" presName="FlexibleEmptyPlaceHolder" presStyleCnt="0"/>
      <dgm:spPr/>
    </dgm:pt>
    <dgm:pt modelId="{7DBE9B3F-ABA6-4B3B-8353-28CB079B4151}" type="pres">
      <dgm:prSet presAssocID="{15DB21DE-F4F8-4FED-81FF-F3BE0BB45A33}" presName="ConnectLine" presStyleLbl="sibTrans1D1" presStyleIdx="3" presStyleCnt="5"/>
      <dgm:spPr>
        <a:noFill/>
        <a:ln w="6350" cap="flat" cmpd="sng" algn="ctr">
          <a:solidFill>
            <a:schemeClr val="accent3">
              <a:hueOff val="0"/>
              <a:satOff val="0"/>
              <a:lumOff val="0"/>
              <a:alphaOff val="0"/>
            </a:schemeClr>
          </a:solidFill>
          <a:prstDash val="dash"/>
          <a:miter lim="800000"/>
        </a:ln>
        <a:effectLst/>
      </dgm:spPr>
    </dgm:pt>
    <dgm:pt modelId="{29454C5D-6337-407C-B884-4F4E528D857E}" type="pres">
      <dgm:prSet presAssocID="{15DB21DE-F4F8-4FED-81FF-F3BE0BB45A33}" presName="ConnectorPoint" presStyleLbl="alignNode1" presStyleIdx="3" presStyleCnt="5"/>
      <dgm:spPr/>
    </dgm:pt>
    <dgm:pt modelId="{0D8360FA-A51B-45A0-8797-82EC55D4DBE1}" type="pres">
      <dgm:prSet presAssocID="{15DB21DE-F4F8-4FED-81FF-F3BE0BB45A33}" presName="EmptyPlaceHolder" presStyleCnt="0"/>
      <dgm:spPr/>
    </dgm:pt>
    <dgm:pt modelId="{CC63D971-4D4F-4E09-AC50-0DBB4AC75982}" type="pres">
      <dgm:prSet presAssocID="{6191C929-3126-437D-A135-291F940756D6}" presName="spaceBetweenRectangles" presStyleCnt="0"/>
      <dgm:spPr/>
    </dgm:pt>
    <dgm:pt modelId="{5C67D1AC-6BA3-489B-9BF5-FF6232DEC0A1}" type="pres">
      <dgm:prSet presAssocID="{B62CEF4A-E24A-432D-BAFC-3641989EEEF2}" presName="composite" presStyleCnt="0"/>
      <dgm:spPr/>
    </dgm:pt>
    <dgm:pt modelId="{AD2E7CD0-128B-4841-AA4E-D4EA63202D8D}" type="pres">
      <dgm:prSet presAssocID="{B62CEF4A-E24A-432D-BAFC-3641989EEEF2}" presName="L1TextContainer" presStyleLbl="revTx" presStyleIdx="4" presStyleCnt="5">
        <dgm:presLayoutVars>
          <dgm:chMax val="1"/>
          <dgm:chPref val="1"/>
          <dgm:bulletEnabled val="1"/>
        </dgm:presLayoutVars>
      </dgm:prSet>
      <dgm:spPr/>
    </dgm:pt>
    <dgm:pt modelId="{C4665BB8-136F-4F22-A46E-B6A394192567}" type="pres">
      <dgm:prSet presAssocID="{B62CEF4A-E24A-432D-BAFC-3641989EEEF2}" presName="L2TextContainerWrapper" presStyleCnt="0">
        <dgm:presLayoutVars>
          <dgm:chMax val="0"/>
          <dgm:chPref val="0"/>
          <dgm:bulletEnabled val="1"/>
        </dgm:presLayoutVars>
      </dgm:prSet>
      <dgm:spPr/>
    </dgm:pt>
    <dgm:pt modelId="{E9884AEA-19BD-4EB4-BDC4-91FB658046A5}" type="pres">
      <dgm:prSet presAssocID="{B62CEF4A-E24A-432D-BAFC-3641989EEEF2}" presName="L2TextContainer" presStyleLbl="bgAcc1" presStyleIdx="4" presStyleCnt="5"/>
      <dgm:spPr/>
    </dgm:pt>
    <dgm:pt modelId="{6A268E83-91C0-450F-BE3B-332A0F8DCABA}" type="pres">
      <dgm:prSet presAssocID="{B62CEF4A-E24A-432D-BAFC-3641989EEEF2}" presName="FlexibleEmptyPlaceHolder" presStyleCnt="0"/>
      <dgm:spPr/>
    </dgm:pt>
    <dgm:pt modelId="{51803514-C4EA-455F-B1B6-117158F5BBE2}" type="pres">
      <dgm:prSet presAssocID="{B62CEF4A-E24A-432D-BAFC-3641989EEEF2}" presName="ConnectLine" presStyleLbl="sibTrans1D1" presStyleIdx="4" presStyleCnt="5"/>
      <dgm:spPr>
        <a:noFill/>
        <a:ln w="6350" cap="flat" cmpd="sng" algn="ctr">
          <a:solidFill>
            <a:schemeClr val="accent3">
              <a:hueOff val="0"/>
              <a:satOff val="0"/>
              <a:lumOff val="0"/>
              <a:alphaOff val="0"/>
            </a:schemeClr>
          </a:solidFill>
          <a:prstDash val="dash"/>
          <a:miter lim="800000"/>
        </a:ln>
        <a:effectLst/>
      </dgm:spPr>
    </dgm:pt>
    <dgm:pt modelId="{A21D7A0F-D07C-4199-9415-88D9D4F8C581}" type="pres">
      <dgm:prSet presAssocID="{B62CEF4A-E24A-432D-BAFC-3641989EEEF2}" presName="ConnectorPoint" presStyleLbl="alignNode1" presStyleIdx="4" presStyleCnt="5"/>
      <dgm:spPr/>
    </dgm:pt>
    <dgm:pt modelId="{8CE65D51-CCB9-4A8E-9E76-1227EACBC2DF}" type="pres">
      <dgm:prSet presAssocID="{B62CEF4A-E24A-432D-BAFC-3641989EEEF2}" presName="EmptyPlaceHolder" presStyleCnt="0"/>
      <dgm:spPr/>
    </dgm:pt>
  </dgm:ptLst>
  <dgm:cxnLst>
    <dgm:cxn modelId="{D2712832-B0A7-4DB4-B1A2-19F548FC226F}" type="presOf" srcId="{142BFE46-22E8-4F99-8DF5-0A21AEB1B949}" destId="{9764142D-4C07-4C97-9BC9-08965C012893}" srcOrd="0" destOrd="0" presId="urn:microsoft.com/office/officeart/2016/7/layout/BasicTimeline"/>
    <dgm:cxn modelId="{3CE10966-6ADA-480D-BDE3-15143B24C585}" srcId="{1752C35D-091D-42C9-97A4-7263EAD0C8DF}" destId="{A9B92956-8BD0-4360-A408-00C389D8388D}" srcOrd="0" destOrd="0" parTransId="{E3736FF0-A3FF-4E67-819C-51D45B6CBA87}" sibTransId="{1F3A30F7-CCCA-457A-A159-2EDA071DA81F}"/>
    <dgm:cxn modelId="{0F83DD4A-DE50-488E-B101-4217E4046B5F}" type="presOf" srcId="{772CED33-5D06-41ED-899A-1C1E881574F3}" destId="{9914EC5E-8C6B-4E85-9079-C937166C602B}" srcOrd="0" destOrd="0" presId="urn:microsoft.com/office/officeart/2016/7/layout/BasicTimeline"/>
    <dgm:cxn modelId="{08041751-6F5E-4F65-AC20-9CD2457DBDD2}" type="presOf" srcId="{255E94EE-01DA-4635-9511-88957B880A97}" destId="{325D28DB-B991-4A3D-BFE7-056082C95B36}" srcOrd="0" destOrd="0" presId="urn:microsoft.com/office/officeart/2016/7/layout/BasicTimeline"/>
    <dgm:cxn modelId="{EC023D72-357E-4D03-91A5-B6E6245BD9BE}" srcId="{6DEFC8AA-A33F-48F8-9C25-E9B2128D92CD}" destId="{02DA89E2-C257-4D34-85AB-C9732260ABFD}" srcOrd="0" destOrd="0" parTransId="{96729367-96CC-4DF6-971A-47877F4EF6D3}" sibTransId="{693C94AC-90AC-4B6B-8CFD-AA0505DB8FF5}"/>
    <dgm:cxn modelId="{72F2E452-502C-4159-847A-EA7165317C64}" type="presOf" srcId="{A9B92956-8BD0-4360-A408-00C389D8388D}" destId="{20A526D0-1FBE-4878-A446-4CDCC2332BDC}" srcOrd="0" destOrd="0" presId="urn:microsoft.com/office/officeart/2016/7/layout/BasicTimeline"/>
    <dgm:cxn modelId="{846FB755-A3ED-48A2-8659-0D2DE6C898E5}" type="presOf" srcId="{15DB21DE-F4F8-4FED-81FF-F3BE0BB45A33}" destId="{0039D91E-294E-443D-BDE1-27E40078FEF9}" srcOrd="0" destOrd="0" presId="urn:microsoft.com/office/officeart/2016/7/layout/BasicTimeline"/>
    <dgm:cxn modelId="{39435278-4642-46D3-8766-1841B0871C20}" srcId="{15DB21DE-F4F8-4FED-81FF-F3BE0BB45A33}" destId="{255E94EE-01DA-4635-9511-88957B880A97}" srcOrd="0" destOrd="0" parTransId="{078ADD25-49A1-4E85-B1A6-FE012D69C482}" sibTransId="{3A158F0E-0A89-42B3-AD34-CA5A7EC3E9FC}"/>
    <dgm:cxn modelId="{93811383-FCEF-4A8C-A6C8-F1388C99328E}" type="presOf" srcId="{44980233-1168-4855-B00C-BA4FD244E902}" destId="{E9884AEA-19BD-4EB4-BDC4-91FB658046A5}" srcOrd="0" destOrd="0" presId="urn:microsoft.com/office/officeart/2016/7/layout/BasicTimeline"/>
    <dgm:cxn modelId="{8305AF8C-54EC-4B12-BDA8-D383DDF6CD01}" srcId="{142BFE46-22E8-4F99-8DF5-0A21AEB1B949}" destId="{772CED33-5D06-41ED-899A-1C1E881574F3}" srcOrd="0" destOrd="0" parTransId="{AC599F2F-1DF8-4885-85B8-E16E90411785}" sibTransId="{7783719F-0078-4B61-8A69-AE9DA37AC7A6}"/>
    <dgm:cxn modelId="{0CF457AA-7E08-43AA-B4EA-CB4BC915031D}" srcId="{7D77B29B-D910-4EFE-8C3E-6ED9374D0A0A}" destId="{6DEFC8AA-A33F-48F8-9C25-E9B2128D92CD}" srcOrd="0" destOrd="0" parTransId="{4FC1DB39-D67C-4219-80AD-A97F169B043F}" sibTransId="{F8E8046A-2F16-4D2A-B74B-D3F0F194FE09}"/>
    <dgm:cxn modelId="{7EE6E9AB-9AE7-4F56-9641-9800327DB08E}" srcId="{B62CEF4A-E24A-432D-BAFC-3641989EEEF2}" destId="{44980233-1168-4855-B00C-BA4FD244E902}" srcOrd="0" destOrd="0" parTransId="{10A65D6A-28CD-4D7B-AD93-5413ADC4D398}" sibTransId="{C0B61202-E717-4847-A16F-D62AF65C691A}"/>
    <dgm:cxn modelId="{95DA92B8-3129-4385-8113-97C1B03AED1A}" srcId="{7D77B29B-D910-4EFE-8C3E-6ED9374D0A0A}" destId="{142BFE46-22E8-4F99-8DF5-0A21AEB1B949}" srcOrd="2" destOrd="0" parTransId="{D949A27D-030D-4E30-8E3A-7C8A421244C3}" sibTransId="{F5321377-0866-4CE1-92D6-060EB78CAD7D}"/>
    <dgm:cxn modelId="{1BFB39BC-BF20-4D6E-A65E-5BCB91F1182D}" srcId="{7D77B29B-D910-4EFE-8C3E-6ED9374D0A0A}" destId="{B62CEF4A-E24A-432D-BAFC-3641989EEEF2}" srcOrd="4" destOrd="0" parTransId="{16D0036F-191A-4B2C-8D3C-E4E7749EF553}" sibTransId="{2ED27055-3EC8-4DB9-A5EB-85E32B37DBD0}"/>
    <dgm:cxn modelId="{47424CDF-B7EE-48E6-BFB5-DC5E6C261E1A}" srcId="{7D77B29B-D910-4EFE-8C3E-6ED9374D0A0A}" destId="{15DB21DE-F4F8-4FED-81FF-F3BE0BB45A33}" srcOrd="3" destOrd="0" parTransId="{29102CB0-9922-4672-BBB9-E280C2C99895}" sibTransId="{6191C929-3126-437D-A135-291F940756D6}"/>
    <dgm:cxn modelId="{7996C1E0-36BC-44E6-BC4F-199ADB09E12D}" type="presOf" srcId="{6DEFC8AA-A33F-48F8-9C25-E9B2128D92CD}" destId="{EC47C319-F262-452D-A3AA-636B0CDD3083}" srcOrd="0" destOrd="0" presId="urn:microsoft.com/office/officeart/2016/7/layout/BasicTimeline"/>
    <dgm:cxn modelId="{AB90F9E0-CB3B-4A98-B0DE-F1ADB0956A61}" type="presOf" srcId="{B62CEF4A-E24A-432D-BAFC-3641989EEEF2}" destId="{AD2E7CD0-128B-4841-AA4E-D4EA63202D8D}" srcOrd="0" destOrd="0" presId="urn:microsoft.com/office/officeart/2016/7/layout/BasicTimeline"/>
    <dgm:cxn modelId="{6D6C40E7-2EF7-460B-8AAB-F80BA238991B}" type="presOf" srcId="{1752C35D-091D-42C9-97A4-7263EAD0C8DF}" destId="{E044750E-96CA-4C29-9512-B1C3E4ADB4BB}" srcOrd="0" destOrd="0" presId="urn:microsoft.com/office/officeart/2016/7/layout/BasicTimeline"/>
    <dgm:cxn modelId="{24BEDAF3-E006-4D65-B085-0F49CBF21323}" type="presOf" srcId="{7D77B29B-D910-4EFE-8C3E-6ED9374D0A0A}" destId="{5FEC15BB-99AD-4B05-B8A4-D495102E65AF}" srcOrd="0" destOrd="0" presId="urn:microsoft.com/office/officeart/2016/7/layout/BasicTimeline"/>
    <dgm:cxn modelId="{36E29CFB-BEC5-4A00-BAD3-CABA88CAA79C}" srcId="{7D77B29B-D910-4EFE-8C3E-6ED9374D0A0A}" destId="{1752C35D-091D-42C9-97A4-7263EAD0C8DF}" srcOrd="1" destOrd="0" parTransId="{007A489C-02EA-497A-B2E3-DE199CC6A6AF}" sibTransId="{6E749565-A811-46F6-9583-60953F4A2804}"/>
    <dgm:cxn modelId="{A60D8CFC-7011-4D72-855E-3BB0240F756E}" type="presOf" srcId="{02DA89E2-C257-4D34-85AB-C9732260ABFD}" destId="{699D6E05-2110-40CF-A9E1-513C5874F142}" srcOrd="0" destOrd="0" presId="urn:microsoft.com/office/officeart/2016/7/layout/BasicTimeline"/>
    <dgm:cxn modelId="{3E841BCF-AFA0-479F-B1F1-1D24EC439EAF}" type="presParOf" srcId="{5FEC15BB-99AD-4B05-B8A4-D495102E65AF}" destId="{622AE48D-DC22-4466-870D-3DE2469321A1}" srcOrd="0" destOrd="0" presId="urn:microsoft.com/office/officeart/2016/7/layout/BasicTimeline"/>
    <dgm:cxn modelId="{37D0D11D-1194-4D4D-B54A-198F839F23AD}" type="presParOf" srcId="{5FEC15BB-99AD-4B05-B8A4-D495102E65AF}" destId="{FC1F70CC-DBB3-4FEB-88D2-FD595F4772A4}" srcOrd="1" destOrd="0" presId="urn:microsoft.com/office/officeart/2016/7/layout/BasicTimeline"/>
    <dgm:cxn modelId="{5442B285-429E-46AE-AEFA-680C685C93B2}" type="presParOf" srcId="{FC1F70CC-DBB3-4FEB-88D2-FD595F4772A4}" destId="{5EB29EE4-E672-42FE-B784-939302E117E4}" srcOrd="0" destOrd="0" presId="urn:microsoft.com/office/officeart/2016/7/layout/BasicTimeline"/>
    <dgm:cxn modelId="{2B01591D-586D-429E-BC6C-6B3EC064A35D}" type="presParOf" srcId="{5EB29EE4-E672-42FE-B784-939302E117E4}" destId="{EC47C319-F262-452D-A3AA-636B0CDD3083}" srcOrd="0" destOrd="0" presId="urn:microsoft.com/office/officeart/2016/7/layout/BasicTimeline"/>
    <dgm:cxn modelId="{A1F415A3-192A-4572-869D-2EA38BAF9651}" type="presParOf" srcId="{5EB29EE4-E672-42FE-B784-939302E117E4}" destId="{6D591BD4-A6B3-44F5-89AA-1412468CD1DF}" srcOrd="1" destOrd="0" presId="urn:microsoft.com/office/officeart/2016/7/layout/BasicTimeline"/>
    <dgm:cxn modelId="{66BD056E-A6C5-4A7D-BC9F-EE5E550E1044}" type="presParOf" srcId="{6D591BD4-A6B3-44F5-89AA-1412468CD1DF}" destId="{699D6E05-2110-40CF-A9E1-513C5874F142}" srcOrd="0" destOrd="0" presId="urn:microsoft.com/office/officeart/2016/7/layout/BasicTimeline"/>
    <dgm:cxn modelId="{F188F7D4-2087-453C-8B2D-A000E6B0AD21}" type="presParOf" srcId="{6D591BD4-A6B3-44F5-89AA-1412468CD1DF}" destId="{5F7216E5-CBB6-4F0D-AEC0-502B264EB261}" srcOrd="1" destOrd="0" presId="urn:microsoft.com/office/officeart/2016/7/layout/BasicTimeline"/>
    <dgm:cxn modelId="{C100DAD3-71DC-4358-B6EF-24A67DD6E43A}" type="presParOf" srcId="{5EB29EE4-E672-42FE-B784-939302E117E4}" destId="{84F43E91-3923-4169-8319-03B48B626FF2}" srcOrd="2" destOrd="0" presId="urn:microsoft.com/office/officeart/2016/7/layout/BasicTimeline"/>
    <dgm:cxn modelId="{348AFDAD-DF31-437D-9621-9B6505589271}" type="presParOf" srcId="{5EB29EE4-E672-42FE-B784-939302E117E4}" destId="{3A873ED9-D53F-460D-B163-AFB5B4D10D91}" srcOrd="3" destOrd="0" presId="urn:microsoft.com/office/officeart/2016/7/layout/BasicTimeline"/>
    <dgm:cxn modelId="{83C66327-4276-4CBC-A553-C8D46BC1FC29}" type="presParOf" srcId="{5EB29EE4-E672-42FE-B784-939302E117E4}" destId="{483A2AE2-D88B-4241-8D3B-02042E557401}" srcOrd="4" destOrd="0" presId="urn:microsoft.com/office/officeart/2016/7/layout/BasicTimeline"/>
    <dgm:cxn modelId="{B8FAD14D-93E0-4C27-B6A5-DB2827F87F16}" type="presParOf" srcId="{FC1F70CC-DBB3-4FEB-88D2-FD595F4772A4}" destId="{33DB8C7D-0E2D-4DC6-BBED-1A25F10E3744}" srcOrd="1" destOrd="0" presId="urn:microsoft.com/office/officeart/2016/7/layout/BasicTimeline"/>
    <dgm:cxn modelId="{788909F1-B228-4DC6-840F-82AE303135AB}" type="presParOf" srcId="{FC1F70CC-DBB3-4FEB-88D2-FD595F4772A4}" destId="{1A98146C-9120-4645-8CE0-FFC5DFDDB0AF}" srcOrd="2" destOrd="0" presId="urn:microsoft.com/office/officeart/2016/7/layout/BasicTimeline"/>
    <dgm:cxn modelId="{844E3320-EECA-4C24-B2A3-C921F66125EF}" type="presParOf" srcId="{1A98146C-9120-4645-8CE0-FFC5DFDDB0AF}" destId="{E044750E-96CA-4C29-9512-B1C3E4ADB4BB}" srcOrd="0" destOrd="0" presId="urn:microsoft.com/office/officeart/2016/7/layout/BasicTimeline"/>
    <dgm:cxn modelId="{FBAABD86-EBE6-4705-898F-5762AFC653A6}" type="presParOf" srcId="{1A98146C-9120-4645-8CE0-FFC5DFDDB0AF}" destId="{DDA9C62A-DEC6-4A3C-B9DE-21578D9C04C0}" srcOrd="1" destOrd="0" presId="urn:microsoft.com/office/officeart/2016/7/layout/BasicTimeline"/>
    <dgm:cxn modelId="{C0917EDF-71A1-420D-BD07-1B2C3C636383}" type="presParOf" srcId="{DDA9C62A-DEC6-4A3C-B9DE-21578D9C04C0}" destId="{20A526D0-1FBE-4878-A446-4CDCC2332BDC}" srcOrd="0" destOrd="0" presId="urn:microsoft.com/office/officeart/2016/7/layout/BasicTimeline"/>
    <dgm:cxn modelId="{0251471B-FC7B-4B13-8736-B48A322CF335}" type="presParOf" srcId="{DDA9C62A-DEC6-4A3C-B9DE-21578D9C04C0}" destId="{6E332D9F-6BC8-41CF-8D10-1ED4CE825E43}" srcOrd="1" destOrd="0" presId="urn:microsoft.com/office/officeart/2016/7/layout/BasicTimeline"/>
    <dgm:cxn modelId="{12D51456-D49E-421B-83C8-410B6E4CB59F}" type="presParOf" srcId="{1A98146C-9120-4645-8CE0-FFC5DFDDB0AF}" destId="{74DD07D9-086A-4268-AEC7-CC59B0882A52}" srcOrd="2" destOrd="0" presId="urn:microsoft.com/office/officeart/2016/7/layout/BasicTimeline"/>
    <dgm:cxn modelId="{FA1EC98D-F98E-4565-B66A-43E9CB194142}" type="presParOf" srcId="{1A98146C-9120-4645-8CE0-FFC5DFDDB0AF}" destId="{64A8AA80-97FE-4E36-94C1-F7E0B5ADE12B}" srcOrd="3" destOrd="0" presId="urn:microsoft.com/office/officeart/2016/7/layout/BasicTimeline"/>
    <dgm:cxn modelId="{2332639C-5E66-4CB0-B4BF-22C2DCFD00C7}" type="presParOf" srcId="{1A98146C-9120-4645-8CE0-FFC5DFDDB0AF}" destId="{3ED59300-3910-4EE4-94CB-2DADC8C66731}" srcOrd="4" destOrd="0" presId="urn:microsoft.com/office/officeart/2016/7/layout/BasicTimeline"/>
    <dgm:cxn modelId="{A90A63C9-4AEA-4441-A4B3-A61CED7651E6}" type="presParOf" srcId="{FC1F70CC-DBB3-4FEB-88D2-FD595F4772A4}" destId="{B00BB0D2-F378-47A8-AE5C-1AE0953469E0}" srcOrd="3" destOrd="0" presId="urn:microsoft.com/office/officeart/2016/7/layout/BasicTimeline"/>
    <dgm:cxn modelId="{26498D77-9331-4241-B488-91B32C6586AF}" type="presParOf" srcId="{FC1F70CC-DBB3-4FEB-88D2-FD595F4772A4}" destId="{3D0FEA26-D4A4-48EE-847B-F03F7F7FD4B3}" srcOrd="4" destOrd="0" presId="urn:microsoft.com/office/officeart/2016/7/layout/BasicTimeline"/>
    <dgm:cxn modelId="{0EF692E0-912C-4F17-BBA2-143472833F47}" type="presParOf" srcId="{3D0FEA26-D4A4-48EE-847B-F03F7F7FD4B3}" destId="{9764142D-4C07-4C97-9BC9-08965C012893}" srcOrd="0" destOrd="0" presId="urn:microsoft.com/office/officeart/2016/7/layout/BasicTimeline"/>
    <dgm:cxn modelId="{352E5E95-B12B-4D01-8C86-32266D94DCCF}" type="presParOf" srcId="{3D0FEA26-D4A4-48EE-847B-F03F7F7FD4B3}" destId="{98C09A55-453F-4B49-BB17-D30748B0DE63}" srcOrd="1" destOrd="0" presId="urn:microsoft.com/office/officeart/2016/7/layout/BasicTimeline"/>
    <dgm:cxn modelId="{E26B2CAA-1BCF-4D2A-9657-48F06612D31F}" type="presParOf" srcId="{98C09A55-453F-4B49-BB17-D30748B0DE63}" destId="{9914EC5E-8C6B-4E85-9079-C937166C602B}" srcOrd="0" destOrd="0" presId="urn:microsoft.com/office/officeart/2016/7/layout/BasicTimeline"/>
    <dgm:cxn modelId="{FDE0F799-3D4D-4C1F-93A4-E5B5D61BB926}" type="presParOf" srcId="{98C09A55-453F-4B49-BB17-D30748B0DE63}" destId="{DD2E4185-D338-4ACA-A0A9-147F320E4D43}" srcOrd="1" destOrd="0" presId="urn:microsoft.com/office/officeart/2016/7/layout/BasicTimeline"/>
    <dgm:cxn modelId="{E78D5D0E-9566-4052-B68B-A102065F10AF}" type="presParOf" srcId="{3D0FEA26-D4A4-48EE-847B-F03F7F7FD4B3}" destId="{93228E8D-1806-4719-983B-ED76A566A033}" srcOrd="2" destOrd="0" presId="urn:microsoft.com/office/officeart/2016/7/layout/BasicTimeline"/>
    <dgm:cxn modelId="{1F7BC0C4-8345-482F-BBCB-1CD4CF14B453}" type="presParOf" srcId="{3D0FEA26-D4A4-48EE-847B-F03F7F7FD4B3}" destId="{5233E8C4-4B59-4A37-AB4C-F36F06D30F57}" srcOrd="3" destOrd="0" presId="urn:microsoft.com/office/officeart/2016/7/layout/BasicTimeline"/>
    <dgm:cxn modelId="{C5F43681-B561-48AE-9D9E-1068E7CCBB84}" type="presParOf" srcId="{3D0FEA26-D4A4-48EE-847B-F03F7F7FD4B3}" destId="{AE807788-AE95-4A3C-A097-DE90C0235BDA}" srcOrd="4" destOrd="0" presId="urn:microsoft.com/office/officeart/2016/7/layout/BasicTimeline"/>
    <dgm:cxn modelId="{975EACF8-DD29-4E6B-BF55-D78B8674FE48}" type="presParOf" srcId="{FC1F70CC-DBB3-4FEB-88D2-FD595F4772A4}" destId="{DD6BE96D-DE53-4F54-8953-D379CCCE08EC}" srcOrd="5" destOrd="0" presId="urn:microsoft.com/office/officeart/2016/7/layout/BasicTimeline"/>
    <dgm:cxn modelId="{C3F6F040-590F-4C1D-B51D-157E58F9D12F}" type="presParOf" srcId="{FC1F70CC-DBB3-4FEB-88D2-FD595F4772A4}" destId="{75D032E4-FF98-4E6D-8DCE-C06A88550260}" srcOrd="6" destOrd="0" presId="urn:microsoft.com/office/officeart/2016/7/layout/BasicTimeline"/>
    <dgm:cxn modelId="{8B84845A-0DFD-45D6-B49A-EB4EE9DECD7A}" type="presParOf" srcId="{75D032E4-FF98-4E6D-8DCE-C06A88550260}" destId="{0039D91E-294E-443D-BDE1-27E40078FEF9}" srcOrd="0" destOrd="0" presId="urn:microsoft.com/office/officeart/2016/7/layout/BasicTimeline"/>
    <dgm:cxn modelId="{F772E411-A590-430A-8AE4-6727DB0C2977}" type="presParOf" srcId="{75D032E4-FF98-4E6D-8DCE-C06A88550260}" destId="{B130BA63-CF77-4ECA-BF89-37BE7563B255}" srcOrd="1" destOrd="0" presId="urn:microsoft.com/office/officeart/2016/7/layout/BasicTimeline"/>
    <dgm:cxn modelId="{96B8EB06-C07C-48BF-BA5B-6DE51E3B3387}" type="presParOf" srcId="{B130BA63-CF77-4ECA-BF89-37BE7563B255}" destId="{325D28DB-B991-4A3D-BFE7-056082C95B36}" srcOrd="0" destOrd="0" presId="urn:microsoft.com/office/officeart/2016/7/layout/BasicTimeline"/>
    <dgm:cxn modelId="{89DBFD69-CAD5-418A-A88A-4C30C72BC913}" type="presParOf" srcId="{B130BA63-CF77-4ECA-BF89-37BE7563B255}" destId="{4C4D1AD7-875B-4BEE-81CC-B8A78DF68A8B}" srcOrd="1" destOrd="0" presId="urn:microsoft.com/office/officeart/2016/7/layout/BasicTimeline"/>
    <dgm:cxn modelId="{87CE01C9-FC69-424C-B697-190529791434}" type="presParOf" srcId="{75D032E4-FF98-4E6D-8DCE-C06A88550260}" destId="{7DBE9B3F-ABA6-4B3B-8353-28CB079B4151}" srcOrd="2" destOrd="0" presId="urn:microsoft.com/office/officeart/2016/7/layout/BasicTimeline"/>
    <dgm:cxn modelId="{04E9C952-DA4F-4642-9159-833BE06B2FEE}" type="presParOf" srcId="{75D032E4-FF98-4E6D-8DCE-C06A88550260}" destId="{29454C5D-6337-407C-B884-4F4E528D857E}" srcOrd="3" destOrd="0" presId="urn:microsoft.com/office/officeart/2016/7/layout/BasicTimeline"/>
    <dgm:cxn modelId="{D3A38127-B1B0-4AEC-9BE1-C297990211D6}" type="presParOf" srcId="{75D032E4-FF98-4E6D-8DCE-C06A88550260}" destId="{0D8360FA-A51B-45A0-8797-82EC55D4DBE1}" srcOrd="4" destOrd="0" presId="urn:microsoft.com/office/officeart/2016/7/layout/BasicTimeline"/>
    <dgm:cxn modelId="{DFF1A637-3BB3-4401-9C7C-43D5BF7D6124}" type="presParOf" srcId="{FC1F70CC-DBB3-4FEB-88D2-FD595F4772A4}" destId="{CC63D971-4D4F-4E09-AC50-0DBB4AC75982}" srcOrd="7" destOrd="0" presId="urn:microsoft.com/office/officeart/2016/7/layout/BasicTimeline"/>
    <dgm:cxn modelId="{063ED501-61F2-47AF-B9F9-4E1991541016}" type="presParOf" srcId="{FC1F70CC-DBB3-4FEB-88D2-FD595F4772A4}" destId="{5C67D1AC-6BA3-489B-9BF5-FF6232DEC0A1}" srcOrd="8" destOrd="0" presId="urn:microsoft.com/office/officeart/2016/7/layout/BasicTimeline"/>
    <dgm:cxn modelId="{A5F7DD72-6F6E-429B-9B46-E746CDF0EF82}" type="presParOf" srcId="{5C67D1AC-6BA3-489B-9BF5-FF6232DEC0A1}" destId="{AD2E7CD0-128B-4841-AA4E-D4EA63202D8D}" srcOrd="0" destOrd="0" presId="urn:microsoft.com/office/officeart/2016/7/layout/BasicTimeline"/>
    <dgm:cxn modelId="{D2A15127-3EFF-48C3-8D47-BB9C32132FFE}" type="presParOf" srcId="{5C67D1AC-6BA3-489B-9BF5-FF6232DEC0A1}" destId="{C4665BB8-136F-4F22-A46E-B6A394192567}" srcOrd="1" destOrd="0" presId="urn:microsoft.com/office/officeart/2016/7/layout/BasicTimeline"/>
    <dgm:cxn modelId="{DEB0C4D3-949A-49D3-82BD-0F894C3AD3C0}" type="presParOf" srcId="{C4665BB8-136F-4F22-A46E-B6A394192567}" destId="{E9884AEA-19BD-4EB4-BDC4-91FB658046A5}" srcOrd="0" destOrd="0" presId="urn:microsoft.com/office/officeart/2016/7/layout/BasicTimeline"/>
    <dgm:cxn modelId="{42DA3643-2DA8-4E53-97E2-BE638CDF4FF7}" type="presParOf" srcId="{C4665BB8-136F-4F22-A46E-B6A394192567}" destId="{6A268E83-91C0-450F-BE3B-332A0F8DCABA}" srcOrd="1" destOrd="0" presId="urn:microsoft.com/office/officeart/2016/7/layout/BasicTimeline"/>
    <dgm:cxn modelId="{D41248C6-9572-435F-9F90-8221BA3D404B}" type="presParOf" srcId="{5C67D1AC-6BA3-489B-9BF5-FF6232DEC0A1}" destId="{51803514-C4EA-455F-B1B6-117158F5BBE2}" srcOrd="2" destOrd="0" presId="urn:microsoft.com/office/officeart/2016/7/layout/BasicTimeline"/>
    <dgm:cxn modelId="{C38CC771-7246-456D-9BD4-F2C9B1CA8255}" type="presParOf" srcId="{5C67D1AC-6BA3-489B-9BF5-FF6232DEC0A1}" destId="{A21D7A0F-D07C-4199-9415-88D9D4F8C581}" srcOrd="3" destOrd="0" presId="urn:microsoft.com/office/officeart/2016/7/layout/BasicTimeline"/>
    <dgm:cxn modelId="{5CE28A97-167D-481C-9E99-A3728DBD18DE}" type="presParOf" srcId="{5C67D1AC-6BA3-489B-9BF5-FF6232DEC0A1}" destId="{8CE65D51-CCB9-4A8E-9E76-1227EACBC2DF}" srcOrd="4" destOrd="0" presId="urn:microsoft.com/office/officeart/2016/7/layout/BasicTimeline"/>
  </dgm:cxnLst>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D8915E-DC14-41D6-9BB5-F49E1C265163}" type="doc">
      <dgm:prSet loTypeId="urn:microsoft.com/office/officeart/2016/7/layout/HorizontalActionList" loCatId="list" qsTypeId="urn:microsoft.com/office/officeart/2005/8/quickstyle/simple1" qsCatId="simple" csTypeId="urn:microsoft.com/office/officeart/2005/8/colors/accent1_5" csCatId="accent1" phldr="1"/>
      <dgm:spPr/>
      <dgm:t>
        <a:bodyPr/>
        <a:lstStyle/>
        <a:p>
          <a:endParaRPr lang="en-US"/>
        </a:p>
      </dgm:t>
    </dgm:pt>
    <dgm:pt modelId="{CEA68BC1-0214-475A-AAEB-F2C106BEDF3D}">
      <dgm:prSet/>
      <dgm:spPr/>
      <dgm:t>
        <a:bodyPr/>
        <a:lstStyle/>
        <a:p>
          <a:pPr algn="l"/>
          <a:r>
            <a:rPr lang="en-US" dirty="0">
              <a:solidFill>
                <a:schemeClr val="tx2"/>
              </a:solidFill>
              <a:latin typeface="+mj-lt"/>
              <a:ea typeface="Calibri" charset="0"/>
              <a:cs typeface="Calibri" charset="0"/>
            </a:rPr>
            <a:t>Planning</a:t>
          </a:r>
          <a:endParaRPr lang="en-US" dirty="0">
            <a:solidFill>
              <a:schemeClr val="tx2"/>
            </a:solidFill>
            <a:latin typeface="+mj-lt"/>
          </a:endParaRPr>
        </a:p>
      </dgm:t>
    </dgm:pt>
    <dgm:pt modelId="{D39F5498-D166-4D4F-959E-220D13F281F2}" type="parTrans" cxnId="{4A7F6715-186E-49A7-B901-131CC9610C6D}">
      <dgm:prSet/>
      <dgm:spPr/>
      <dgm:t>
        <a:bodyPr/>
        <a:lstStyle/>
        <a:p>
          <a:endParaRPr lang="en-US">
            <a:latin typeface="+mn-lt"/>
          </a:endParaRPr>
        </a:p>
      </dgm:t>
    </dgm:pt>
    <dgm:pt modelId="{D52D63DB-7300-43C9-9B4D-DCAB119753ED}" type="sibTrans" cxnId="{4A7F6715-186E-49A7-B901-131CC9610C6D}">
      <dgm:prSet/>
      <dgm:spPr/>
      <dgm:t>
        <a:bodyPr/>
        <a:lstStyle/>
        <a:p>
          <a:endParaRPr lang="en-US">
            <a:latin typeface="+mn-lt"/>
          </a:endParaRPr>
        </a:p>
      </dgm:t>
    </dgm:pt>
    <dgm:pt modelId="{6E78410F-604C-43A6-A991-1F6A0685C76E}">
      <dgm:prSet custT="1"/>
      <dgm:spPr/>
      <dgm:t>
        <a:bodyPr lIns="182880" tIns="182880" rIns="182880" bIns="182880"/>
        <a:lstStyle/>
        <a:p>
          <a:pPr marL="0">
            <a:buNone/>
          </a:pPr>
          <a:r>
            <a:rPr lang="en-US" sz="1600" dirty="0">
              <a:solidFill>
                <a:schemeClr val="tx1">
                  <a:lumMod val="75000"/>
                  <a:lumOff val="25000"/>
                </a:schemeClr>
              </a:solidFill>
              <a:latin typeface="+mn-lt"/>
            </a:rPr>
            <a:t>Synergize scalable e-commerce</a:t>
          </a:r>
          <a:endParaRPr lang="en-US" sz="1600" dirty="0">
            <a:solidFill>
              <a:schemeClr val="tx1">
                <a:lumMod val="75000"/>
                <a:lumOff val="25000"/>
              </a:schemeClr>
            </a:solidFill>
            <a:latin typeface="+mn-lt"/>
            <a:ea typeface="Calibri" charset="0"/>
            <a:cs typeface="Calibri" charset="0"/>
          </a:endParaRPr>
        </a:p>
      </dgm:t>
    </dgm:pt>
    <dgm:pt modelId="{B87758DC-95B9-415D-8FA2-3A592F03EEB6}" type="parTrans" cxnId="{E6E94786-140A-4645-ACBD-B11A56308E02}">
      <dgm:prSet/>
      <dgm:spPr/>
      <dgm:t>
        <a:bodyPr/>
        <a:lstStyle/>
        <a:p>
          <a:endParaRPr lang="en-US">
            <a:latin typeface="+mn-lt"/>
          </a:endParaRPr>
        </a:p>
      </dgm:t>
    </dgm:pt>
    <dgm:pt modelId="{81ADE71D-3BBC-45B9-8FE7-89C53F21FB8E}" type="sibTrans" cxnId="{E6E94786-140A-4645-ACBD-B11A56308E02}">
      <dgm:prSet/>
      <dgm:spPr/>
      <dgm:t>
        <a:bodyPr/>
        <a:lstStyle/>
        <a:p>
          <a:endParaRPr lang="en-US">
            <a:latin typeface="+mn-lt"/>
          </a:endParaRPr>
        </a:p>
      </dgm:t>
    </dgm:pt>
    <dgm:pt modelId="{57B30C7E-2C98-474C-972A-4A9F013596F6}">
      <dgm:prSet/>
      <dgm:spPr/>
      <dgm:t>
        <a:bodyPr/>
        <a:lstStyle/>
        <a:p>
          <a:pPr algn="l"/>
          <a:r>
            <a:rPr lang="en-US" dirty="0">
              <a:solidFill>
                <a:schemeClr val="tx2"/>
              </a:solidFill>
              <a:latin typeface="+mj-lt"/>
              <a:ea typeface="Calibri" charset="0"/>
              <a:cs typeface="Calibri" charset="0"/>
            </a:rPr>
            <a:t>Marketing</a:t>
          </a:r>
        </a:p>
      </dgm:t>
    </dgm:pt>
    <dgm:pt modelId="{3C56CB1B-7905-41E8-90E6-A55A14BA7821}" type="parTrans" cxnId="{13126A2F-129D-4762-93CF-9798949EB589}">
      <dgm:prSet/>
      <dgm:spPr/>
      <dgm:t>
        <a:bodyPr/>
        <a:lstStyle/>
        <a:p>
          <a:endParaRPr lang="en-US">
            <a:latin typeface="+mn-lt"/>
          </a:endParaRPr>
        </a:p>
      </dgm:t>
    </dgm:pt>
    <dgm:pt modelId="{7F14057D-1A20-4F64-A110-C77AC5F00602}" type="sibTrans" cxnId="{13126A2F-129D-4762-93CF-9798949EB589}">
      <dgm:prSet/>
      <dgm:spPr/>
      <dgm:t>
        <a:bodyPr/>
        <a:lstStyle/>
        <a:p>
          <a:endParaRPr lang="en-US">
            <a:latin typeface="+mn-lt"/>
          </a:endParaRPr>
        </a:p>
      </dgm:t>
    </dgm:pt>
    <dgm:pt modelId="{B45FF3C1-5A75-4E4C-B2B6-84B0FAC421C2}">
      <dgm:prSet custT="1"/>
      <dgm:spPr/>
      <dgm:t>
        <a:bodyPr lIns="182880" tIns="182880" rIns="182880" bIns="182880"/>
        <a:lstStyle/>
        <a:p>
          <a:pPr marL="0">
            <a:buNone/>
          </a:pPr>
          <a:r>
            <a:rPr lang="en-US" sz="1600" dirty="0">
              <a:solidFill>
                <a:schemeClr val="tx1">
                  <a:lumMod val="75000"/>
                  <a:lumOff val="25000"/>
                </a:schemeClr>
              </a:solidFill>
              <a:latin typeface="+mn-lt"/>
            </a:rPr>
            <a:t>Disseminate standardized metrics</a:t>
          </a:r>
          <a:endParaRPr lang="en-US" sz="1600" dirty="0">
            <a:solidFill>
              <a:schemeClr val="tx1">
                <a:lumMod val="75000"/>
                <a:lumOff val="25000"/>
              </a:schemeClr>
            </a:solidFill>
            <a:latin typeface="+mn-lt"/>
            <a:ea typeface="Calibri" charset="0"/>
            <a:cs typeface="Calibri" charset="0"/>
          </a:endParaRPr>
        </a:p>
      </dgm:t>
    </dgm:pt>
    <dgm:pt modelId="{34A81C80-FF70-48EA-B442-BDB1EF403754}" type="parTrans" cxnId="{D6AF6FC0-4B56-4246-AC09-69D41F1CFC6B}">
      <dgm:prSet/>
      <dgm:spPr/>
      <dgm:t>
        <a:bodyPr/>
        <a:lstStyle/>
        <a:p>
          <a:endParaRPr lang="en-US">
            <a:latin typeface="+mn-lt"/>
          </a:endParaRPr>
        </a:p>
      </dgm:t>
    </dgm:pt>
    <dgm:pt modelId="{5B9815BA-8A8F-4251-B182-AD39A4FE26DD}" type="sibTrans" cxnId="{D6AF6FC0-4B56-4246-AC09-69D41F1CFC6B}">
      <dgm:prSet/>
      <dgm:spPr/>
      <dgm:t>
        <a:bodyPr/>
        <a:lstStyle/>
        <a:p>
          <a:endParaRPr lang="en-US">
            <a:latin typeface="+mn-lt"/>
          </a:endParaRPr>
        </a:p>
      </dgm:t>
    </dgm:pt>
    <dgm:pt modelId="{0A954AA6-C6B0-4271-8792-CCCE30CE7D69}">
      <dgm:prSet/>
      <dgm:spPr/>
      <dgm:t>
        <a:bodyPr/>
        <a:lstStyle/>
        <a:p>
          <a:pPr algn="l"/>
          <a:r>
            <a:rPr lang="en-US" dirty="0">
              <a:solidFill>
                <a:schemeClr val="tx2"/>
              </a:solidFill>
              <a:latin typeface="+mj-lt"/>
              <a:ea typeface="Calibri" charset="0"/>
              <a:cs typeface="Calibri" charset="0"/>
            </a:rPr>
            <a:t>Design</a:t>
          </a:r>
        </a:p>
      </dgm:t>
    </dgm:pt>
    <dgm:pt modelId="{81CA91A9-12C9-4000-A833-6528B617CCA1}" type="parTrans" cxnId="{61DE8435-87FC-4ED8-A1D9-A0E36224C192}">
      <dgm:prSet/>
      <dgm:spPr/>
      <dgm:t>
        <a:bodyPr/>
        <a:lstStyle/>
        <a:p>
          <a:endParaRPr lang="en-US">
            <a:latin typeface="+mn-lt"/>
          </a:endParaRPr>
        </a:p>
      </dgm:t>
    </dgm:pt>
    <dgm:pt modelId="{7635DF39-FFCE-4F67-A43A-C3F7B847830D}" type="sibTrans" cxnId="{61DE8435-87FC-4ED8-A1D9-A0E36224C192}">
      <dgm:prSet/>
      <dgm:spPr/>
      <dgm:t>
        <a:bodyPr/>
        <a:lstStyle/>
        <a:p>
          <a:endParaRPr lang="en-US">
            <a:latin typeface="+mn-lt"/>
          </a:endParaRPr>
        </a:p>
      </dgm:t>
    </dgm:pt>
    <dgm:pt modelId="{838BD54C-88AD-40D7-AF5F-AB65EB0898A5}">
      <dgm:prSet custT="1"/>
      <dgm:spPr/>
      <dgm:t>
        <a:bodyPr lIns="182880" tIns="182880" rIns="182880" bIns="182880"/>
        <a:lstStyle/>
        <a:p>
          <a:pPr marL="0">
            <a:buNone/>
          </a:pPr>
          <a:r>
            <a:rPr lang="en-US" sz="1600" dirty="0">
              <a:solidFill>
                <a:schemeClr val="tx1">
                  <a:lumMod val="75000"/>
                  <a:lumOff val="25000"/>
                </a:schemeClr>
              </a:solidFill>
              <a:latin typeface="+mn-lt"/>
            </a:rPr>
            <a:t>Coordinate                        e-business applications</a:t>
          </a:r>
          <a:endParaRPr lang="en-US" sz="1600" dirty="0">
            <a:solidFill>
              <a:schemeClr val="tx1">
                <a:lumMod val="75000"/>
                <a:lumOff val="25000"/>
              </a:schemeClr>
            </a:solidFill>
            <a:latin typeface="+mn-lt"/>
            <a:ea typeface="Calibri" charset="0"/>
            <a:cs typeface="Calibri" charset="0"/>
          </a:endParaRPr>
        </a:p>
      </dgm:t>
    </dgm:pt>
    <dgm:pt modelId="{FD106F30-FED7-4A4D-9063-A51FC1861B8D}" type="parTrans" cxnId="{122438FB-0EB1-4DC7-B97A-C5EDE3236321}">
      <dgm:prSet/>
      <dgm:spPr/>
      <dgm:t>
        <a:bodyPr/>
        <a:lstStyle/>
        <a:p>
          <a:endParaRPr lang="en-US">
            <a:latin typeface="+mn-lt"/>
          </a:endParaRPr>
        </a:p>
      </dgm:t>
    </dgm:pt>
    <dgm:pt modelId="{C5AC6457-3C00-4583-9061-8DA5017D63FF}" type="sibTrans" cxnId="{122438FB-0EB1-4DC7-B97A-C5EDE3236321}">
      <dgm:prSet/>
      <dgm:spPr/>
      <dgm:t>
        <a:bodyPr/>
        <a:lstStyle/>
        <a:p>
          <a:endParaRPr lang="en-US">
            <a:latin typeface="+mn-lt"/>
          </a:endParaRPr>
        </a:p>
      </dgm:t>
    </dgm:pt>
    <dgm:pt modelId="{1E1BD5C7-7E98-4E9C-980A-6231C710F86D}">
      <dgm:prSet/>
      <dgm:spPr/>
      <dgm:t>
        <a:bodyPr/>
        <a:lstStyle/>
        <a:p>
          <a:pPr algn="l"/>
          <a:r>
            <a:rPr lang="en-US" dirty="0">
              <a:solidFill>
                <a:schemeClr val="tx2"/>
              </a:solidFill>
              <a:latin typeface="+mj-lt"/>
              <a:ea typeface="Calibri" charset="0"/>
              <a:cs typeface="Calibri" charset="0"/>
            </a:rPr>
            <a:t>Strategy</a:t>
          </a:r>
        </a:p>
      </dgm:t>
    </dgm:pt>
    <dgm:pt modelId="{63D0BD99-D324-4743-A063-0F16264E6A03}" type="parTrans" cxnId="{F291143C-5080-4FD6-BEEA-B126FBAFEC70}">
      <dgm:prSet/>
      <dgm:spPr/>
      <dgm:t>
        <a:bodyPr/>
        <a:lstStyle/>
        <a:p>
          <a:endParaRPr lang="en-US">
            <a:latin typeface="+mn-lt"/>
          </a:endParaRPr>
        </a:p>
      </dgm:t>
    </dgm:pt>
    <dgm:pt modelId="{BDC49242-DD3A-494A-A4AF-E750AD6D3DAB}" type="sibTrans" cxnId="{F291143C-5080-4FD6-BEEA-B126FBAFEC70}">
      <dgm:prSet/>
      <dgm:spPr/>
      <dgm:t>
        <a:bodyPr/>
        <a:lstStyle/>
        <a:p>
          <a:endParaRPr lang="en-US">
            <a:latin typeface="+mn-lt"/>
          </a:endParaRPr>
        </a:p>
      </dgm:t>
    </dgm:pt>
    <dgm:pt modelId="{A0B60079-4AAF-49AC-8F08-8A2DFAEE29DB}">
      <dgm:prSet custT="1"/>
      <dgm:spPr/>
      <dgm:t>
        <a:bodyPr lIns="182880" tIns="182880" rIns="182880" bIns="182880"/>
        <a:lstStyle/>
        <a:p>
          <a:pPr marL="0">
            <a:buNone/>
          </a:pPr>
          <a:r>
            <a:rPr lang="en-US" sz="1600" dirty="0">
              <a:solidFill>
                <a:schemeClr val="tx1">
                  <a:lumMod val="75000"/>
                  <a:lumOff val="25000"/>
                </a:schemeClr>
              </a:solidFill>
              <a:latin typeface="+mn-lt"/>
            </a:rPr>
            <a:t>Foster holistically superior methodologies</a:t>
          </a:r>
          <a:endParaRPr lang="en-US" sz="1600" dirty="0">
            <a:solidFill>
              <a:schemeClr val="tx1">
                <a:lumMod val="75000"/>
                <a:lumOff val="25000"/>
              </a:schemeClr>
            </a:solidFill>
            <a:latin typeface="+mn-lt"/>
            <a:ea typeface="Calibri" charset="0"/>
            <a:cs typeface="Calibri" charset="0"/>
          </a:endParaRPr>
        </a:p>
      </dgm:t>
    </dgm:pt>
    <dgm:pt modelId="{94E190C2-DE76-4E92-9B8B-12C8AC85398D}" type="parTrans" cxnId="{DA65D739-98AB-49B5-B28F-78D06B43157F}">
      <dgm:prSet/>
      <dgm:spPr/>
      <dgm:t>
        <a:bodyPr/>
        <a:lstStyle/>
        <a:p>
          <a:endParaRPr lang="en-US">
            <a:latin typeface="+mn-lt"/>
          </a:endParaRPr>
        </a:p>
      </dgm:t>
    </dgm:pt>
    <dgm:pt modelId="{B3783AFC-A7BD-4A0E-8A53-49FBB33EB50F}" type="sibTrans" cxnId="{DA65D739-98AB-49B5-B28F-78D06B43157F}">
      <dgm:prSet/>
      <dgm:spPr/>
      <dgm:t>
        <a:bodyPr/>
        <a:lstStyle/>
        <a:p>
          <a:endParaRPr lang="en-US">
            <a:latin typeface="+mn-lt"/>
          </a:endParaRPr>
        </a:p>
      </dgm:t>
    </dgm:pt>
    <dgm:pt modelId="{13416990-6629-4AE4-B0B2-7DE8418884DB}">
      <dgm:prSet/>
      <dgm:spPr/>
      <dgm:t>
        <a:bodyPr/>
        <a:lstStyle/>
        <a:p>
          <a:pPr algn="l"/>
          <a:r>
            <a:rPr lang="en-US" dirty="0">
              <a:solidFill>
                <a:schemeClr val="tx2"/>
              </a:solidFill>
              <a:latin typeface="+mj-lt"/>
              <a:ea typeface="Calibri" charset="0"/>
              <a:cs typeface="Calibri" charset="0"/>
            </a:rPr>
            <a:t>Launch</a:t>
          </a:r>
        </a:p>
      </dgm:t>
    </dgm:pt>
    <dgm:pt modelId="{180D8207-97DB-48B4-AFB6-E1571502D51D}" type="parTrans" cxnId="{88C7DEFE-ACEF-4A9F-B154-781CBBFCBE18}">
      <dgm:prSet/>
      <dgm:spPr/>
      <dgm:t>
        <a:bodyPr/>
        <a:lstStyle/>
        <a:p>
          <a:endParaRPr lang="en-US">
            <a:latin typeface="+mn-lt"/>
          </a:endParaRPr>
        </a:p>
      </dgm:t>
    </dgm:pt>
    <dgm:pt modelId="{355D6E8A-518E-4B49-955A-8C7CE0CBDA24}" type="sibTrans" cxnId="{88C7DEFE-ACEF-4A9F-B154-781CBBFCBE18}">
      <dgm:prSet/>
      <dgm:spPr/>
      <dgm:t>
        <a:bodyPr/>
        <a:lstStyle/>
        <a:p>
          <a:endParaRPr lang="en-US">
            <a:latin typeface="+mn-lt"/>
          </a:endParaRPr>
        </a:p>
      </dgm:t>
    </dgm:pt>
    <dgm:pt modelId="{8FE81FEC-2664-411F-AEB3-065F29F52751}">
      <dgm:prSet custT="1"/>
      <dgm:spPr/>
      <dgm:t>
        <a:bodyPr lIns="182880" tIns="182880" rIns="182880" bIns="182880"/>
        <a:lstStyle/>
        <a:p>
          <a:pPr marL="0">
            <a:buNone/>
          </a:pPr>
          <a:r>
            <a:rPr lang="en-US" sz="1600" dirty="0">
              <a:solidFill>
                <a:schemeClr val="tx1">
                  <a:lumMod val="75000"/>
                  <a:lumOff val="25000"/>
                </a:schemeClr>
              </a:solidFill>
              <a:latin typeface="+mn-lt"/>
            </a:rPr>
            <a:t>Deploy strategic networks with compelling                  e-business needs</a:t>
          </a:r>
          <a:endParaRPr lang="en-US" sz="1600" dirty="0">
            <a:solidFill>
              <a:schemeClr val="tx1">
                <a:lumMod val="75000"/>
                <a:lumOff val="25000"/>
              </a:schemeClr>
            </a:solidFill>
            <a:latin typeface="+mn-lt"/>
            <a:ea typeface="Calibri" charset="0"/>
            <a:cs typeface="Calibri" charset="0"/>
          </a:endParaRPr>
        </a:p>
      </dgm:t>
    </dgm:pt>
    <dgm:pt modelId="{BCBC007E-0269-421B-9C41-DE26D5C3A822}" type="parTrans" cxnId="{711E093C-AD42-45A4-8D40-A2D39702062E}">
      <dgm:prSet/>
      <dgm:spPr/>
      <dgm:t>
        <a:bodyPr/>
        <a:lstStyle/>
        <a:p>
          <a:endParaRPr lang="en-US">
            <a:latin typeface="+mn-lt"/>
          </a:endParaRPr>
        </a:p>
      </dgm:t>
    </dgm:pt>
    <dgm:pt modelId="{80230EB7-7230-4881-A631-309C07417378}" type="sibTrans" cxnId="{711E093C-AD42-45A4-8D40-A2D39702062E}">
      <dgm:prSet/>
      <dgm:spPr/>
      <dgm:t>
        <a:bodyPr/>
        <a:lstStyle/>
        <a:p>
          <a:endParaRPr lang="en-US">
            <a:latin typeface="+mn-lt"/>
          </a:endParaRPr>
        </a:p>
      </dgm:t>
    </dgm:pt>
    <dgm:pt modelId="{917788B4-4702-452B-A9BF-BD370AC7C91D}" type="pres">
      <dgm:prSet presAssocID="{0DD8915E-DC14-41D6-9BB5-F49E1C265163}" presName="Name0" presStyleCnt="0">
        <dgm:presLayoutVars>
          <dgm:dir/>
          <dgm:animLvl val="lvl"/>
          <dgm:resizeHandles val="exact"/>
        </dgm:presLayoutVars>
      </dgm:prSet>
      <dgm:spPr/>
    </dgm:pt>
    <dgm:pt modelId="{54C7622E-B3EE-4BFC-B751-4B261C400F01}" type="pres">
      <dgm:prSet presAssocID="{CEA68BC1-0214-475A-AAEB-F2C106BEDF3D}" presName="composite" presStyleCnt="0"/>
      <dgm:spPr/>
    </dgm:pt>
    <dgm:pt modelId="{80A1A6DF-0273-4C9F-A1CF-A320F9DB6FD1}" type="pres">
      <dgm:prSet presAssocID="{CEA68BC1-0214-475A-AAEB-F2C106BEDF3D}" presName="parTx" presStyleLbl="alignNode1" presStyleIdx="0" presStyleCnt="5">
        <dgm:presLayoutVars>
          <dgm:chMax val="0"/>
          <dgm:chPref val="0"/>
        </dgm:presLayoutVars>
      </dgm:prSet>
      <dgm:spPr/>
    </dgm:pt>
    <dgm:pt modelId="{910C52EF-D1F5-4581-A150-24B263AF9343}" type="pres">
      <dgm:prSet presAssocID="{CEA68BC1-0214-475A-AAEB-F2C106BEDF3D}" presName="desTx" presStyleLbl="alignAccFollowNode1" presStyleIdx="0" presStyleCnt="5">
        <dgm:presLayoutVars/>
      </dgm:prSet>
      <dgm:spPr/>
    </dgm:pt>
    <dgm:pt modelId="{06DEF15E-2A95-4424-9CA3-93FFF5A22F97}" type="pres">
      <dgm:prSet presAssocID="{D52D63DB-7300-43C9-9B4D-DCAB119753ED}" presName="space" presStyleCnt="0"/>
      <dgm:spPr/>
    </dgm:pt>
    <dgm:pt modelId="{0D1CB9BF-C612-4FA5-A8ED-CBAA77D93857}" type="pres">
      <dgm:prSet presAssocID="{57B30C7E-2C98-474C-972A-4A9F013596F6}" presName="composite" presStyleCnt="0"/>
      <dgm:spPr/>
    </dgm:pt>
    <dgm:pt modelId="{1F484571-9C36-4EBC-94E8-740ECF59A9E8}" type="pres">
      <dgm:prSet presAssocID="{57B30C7E-2C98-474C-972A-4A9F013596F6}" presName="parTx" presStyleLbl="alignNode1" presStyleIdx="1" presStyleCnt="5">
        <dgm:presLayoutVars>
          <dgm:chMax val="0"/>
          <dgm:chPref val="0"/>
        </dgm:presLayoutVars>
      </dgm:prSet>
      <dgm:spPr/>
    </dgm:pt>
    <dgm:pt modelId="{8382FB71-379A-4A42-BEC2-AAF439B565D5}" type="pres">
      <dgm:prSet presAssocID="{57B30C7E-2C98-474C-972A-4A9F013596F6}" presName="desTx" presStyleLbl="alignAccFollowNode1" presStyleIdx="1" presStyleCnt="5">
        <dgm:presLayoutVars/>
      </dgm:prSet>
      <dgm:spPr/>
    </dgm:pt>
    <dgm:pt modelId="{CEAD898F-DA15-46A5-A07C-10D30E78B5E8}" type="pres">
      <dgm:prSet presAssocID="{7F14057D-1A20-4F64-A110-C77AC5F00602}" presName="space" presStyleCnt="0"/>
      <dgm:spPr/>
    </dgm:pt>
    <dgm:pt modelId="{BEA164EE-1450-4AEB-9527-4E22FBF3C1A8}" type="pres">
      <dgm:prSet presAssocID="{0A954AA6-C6B0-4271-8792-CCCE30CE7D69}" presName="composite" presStyleCnt="0"/>
      <dgm:spPr/>
    </dgm:pt>
    <dgm:pt modelId="{6B33ABE5-CEF1-4B39-82C3-F1FC644C0A8F}" type="pres">
      <dgm:prSet presAssocID="{0A954AA6-C6B0-4271-8792-CCCE30CE7D69}" presName="parTx" presStyleLbl="alignNode1" presStyleIdx="2" presStyleCnt="5">
        <dgm:presLayoutVars>
          <dgm:chMax val="0"/>
          <dgm:chPref val="0"/>
        </dgm:presLayoutVars>
      </dgm:prSet>
      <dgm:spPr/>
    </dgm:pt>
    <dgm:pt modelId="{D49AD3F7-B2B6-4709-A43B-C22DEB981B39}" type="pres">
      <dgm:prSet presAssocID="{0A954AA6-C6B0-4271-8792-CCCE30CE7D69}" presName="desTx" presStyleLbl="alignAccFollowNode1" presStyleIdx="2" presStyleCnt="5">
        <dgm:presLayoutVars/>
      </dgm:prSet>
      <dgm:spPr/>
    </dgm:pt>
    <dgm:pt modelId="{C83CA8A9-5873-4873-B14F-2F0E7FB2ABCC}" type="pres">
      <dgm:prSet presAssocID="{7635DF39-FFCE-4F67-A43A-C3F7B847830D}" presName="space" presStyleCnt="0"/>
      <dgm:spPr/>
    </dgm:pt>
    <dgm:pt modelId="{952DF76F-9AB8-4BB6-B004-372FA36D16E3}" type="pres">
      <dgm:prSet presAssocID="{1E1BD5C7-7E98-4E9C-980A-6231C710F86D}" presName="composite" presStyleCnt="0"/>
      <dgm:spPr/>
    </dgm:pt>
    <dgm:pt modelId="{4AE355A7-3A54-47B1-8CB5-F35120F77B1B}" type="pres">
      <dgm:prSet presAssocID="{1E1BD5C7-7E98-4E9C-980A-6231C710F86D}" presName="parTx" presStyleLbl="alignNode1" presStyleIdx="3" presStyleCnt="5">
        <dgm:presLayoutVars>
          <dgm:chMax val="0"/>
          <dgm:chPref val="0"/>
        </dgm:presLayoutVars>
      </dgm:prSet>
      <dgm:spPr/>
    </dgm:pt>
    <dgm:pt modelId="{C0A30CE6-D937-498A-8D1C-AB49CDB4AE52}" type="pres">
      <dgm:prSet presAssocID="{1E1BD5C7-7E98-4E9C-980A-6231C710F86D}" presName="desTx" presStyleLbl="alignAccFollowNode1" presStyleIdx="3" presStyleCnt="5">
        <dgm:presLayoutVars/>
      </dgm:prSet>
      <dgm:spPr/>
    </dgm:pt>
    <dgm:pt modelId="{5F52C0BF-6756-4EC5-B609-DFC97E73A4A5}" type="pres">
      <dgm:prSet presAssocID="{BDC49242-DD3A-494A-A4AF-E750AD6D3DAB}" presName="space" presStyleCnt="0"/>
      <dgm:spPr/>
    </dgm:pt>
    <dgm:pt modelId="{F042507F-C824-490E-948D-BDF8D9C669BD}" type="pres">
      <dgm:prSet presAssocID="{13416990-6629-4AE4-B0B2-7DE8418884DB}" presName="composite" presStyleCnt="0"/>
      <dgm:spPr/>
    </dgm:pt>
    <dgm:pt modelId="{1D3D5FCC-5789-4468-99A6-5D6A676B6013}" type="pres">
      <dgm:prSet presAssocID="{13416990-6629-4AE4-B0B2-7DE8418884DB}" presName="parTx" presStyleLbl="alignNode1" presStyleIdx="4" presStyleCnt="5">
        <dgm:presLayoutVars>
          <dgm:chMax val="0"/>
          <dgm:chPref val="0"/>
        </dgm:presLayoutVars>
      </dgm:prSet>
      <dgm:spPr/>
    </dgm:pt>
    <dgm:pt modelId="{44C7D37A-568B-4A53-88BE-8330DEF7D4A3}" type="pres">
      <dgm:prSet presAssocID="{13416990-6629-4AE4-B0B2-7DE8418884DB}" presName="desTx" presStyleLbl="alignAccFollowNode1" presStyleIdx="4" presStyleCnt="5">
        <dgm:presLayoutVars/>
      </dgm:prSet>
      <dgm:spPr/>
    </dgm:pt>
  </dgm:ptLst>
  <dgm:cxnLst>
    <dgm:cxn modelId="{4A7F6715-186E-49A7-B901-131CC9610C6D}" srcId="{0DD8915E-DC14-41D6-9BB5-F49E1C265163}" destId="{CEA68BC1-0214-475A-AAEB-F2C106BEDF3D}" srcOrd="0" destOrd="0" parTransId="{D39F5498-D166-4D4F-959E-220D13F281F2}" sibTransId="{D52D63DB-7300-43C9-9B4D-DCAB119753ED}"/>
    <dgm:cxn modelId="{88C0D421-0F9D-49BA-8817-FC936CC87FAC}" type="presOf" srcId="{B45FF3C1-5A75-4E4C-B2B6-84B0FAC421C2}" destId="{8382FB71-379A-4A42-BEC2-AAF439B565D5}" srcOrd="0" destOrd="0" presId="urn:microsoft.com/office/officeart/2016/7/layout/HorizontalActionList"/>
    <dgm:cxn modelId="{13126A2F-129D-4762-93CF-9798949EB589}" srcId="{0DD8915E-DC14-41D6-9BB5-F49E1C265163}" destId="{57B30C7E-2C98-474C-972A-4A9F013596F6}" srcOrd="1" destOrd="0" parTransId="{3C56CB1B-7905-41E8-90E6-A55A14BA7821}" sibTransId="{7F14057D-1A20-4F64-A110-C77AC5F00602}"/>
    <dgm:cxn modelId="{61DE8435-87FC-4ED8-A1D9-A0E36224C192}" srcId="{0DD8915E-DC14-41D6-9BB5-F49E1C265163}" destId="{0A954AA6-C6B0-4271-8792-CCCE30CE7D69}" srcOrd="2" destOrd="0" parTransId="{81CA91A9-12C9-4000-A833-6528B617CCA1}" sibTransId="{7635DF39-FFCE-4F67-A43A-C3F7B847830D}"/>
    <dgm:cxn modelId="{DA65D739-98AB-49B5-B28F-78D06B43157F}" srcId="{1E1BD5C7-7E98-4E9C-980A-6231C710F86D}" destId="{A0B60079-4AAF-49AC-8F08-8A2DFAEE29DB}" srcOrd="0" destOrd="0" parTransId="{94E190C2-DE76-4E92-9B8B-12C8AC85398D}" sibTransId="{B3783AFC-A7BD-4A0E-8A53-49FBB33EB50F}"/>
    <dgm:cxn modelId="{711E093C-AD42-45A4-8D40-A2D39702062E}" srcId="{13416990-6629-4AE4-B0B2-7DE8418884DB}" destId="{8FE81FEC-2664-411F-AEB3-065F29F52751}" srcOrd="0" destOrd="0" parTransId="{BCBC007E-0269-421B-9C41-DE26D5C3A822}" sibTransId="{80230EB7-7230-4881-A631-309C07417378}"/>
    <dgm:cxn modelId="{F291143C-5080-4FD6-BEEA-B126FBAFEC70}" srcId="{0DD8915E-DC14-41D6-9BB5-F49E1C265163}" destId="{1E1BD5C7-7E98-4E9C-980A-6231C710F86D}" srcOrd="3" destOrd="0" parTransId="{63D0BD99-D324-4743-A063-0F16264E6A03}" sibTransId="{BDC49242-DD3A-494A-A4AF-E750AD6D3DAB}"/>
    <dgm:cxn modelId="{7AF7564A-7BD3-438E-9B3C-14BD86824042}" type="presOf" srcId="{57B30C7E-2C98-474C-972A-4A9F013596F6}" destId="{1F484571-9C36-4EBC-94E8-740ECF59A9E8}" srcOrd="0" destOrd="0" presId="urn:microsoft.com/office/officeart/2016/7/layout/HorizontalActionList"/>
    <dgm:cxn modelId="{6AFDC150-9F77-4A36-A180-B36F17F720D5}" type="presOf" srcId="{1E1BD5C7-7E98-4E9C-980A-6231C710F86D}" destId="{4AE355A7-3A54-47B1-8CB5-F35120F77B1B}" srcOrd="0" destOrd="0" presId="urn:microsoft.com/office/officeart/2016/7/layout/HorizontalActionList"/>
    <dgm:cxn modelId="{9C4BCC70-6D73-47C9-B488-C135FF971FCD}" type="presOf" srcId="{13416990-6629-4AE4-B0B2-7DE8418884DB}" destId="{1D3D5FCC-5789-4468-99A6-5D6A676B6013}" srcOrd="0" destOrd="0" presId="urn:microsoft.com/office/officeart/2016/7/layout/HorizontalActionList"/>
    <dgm:cxn modelId="{E6E94786-140A-4645-ACBD-B11A56308E02}" srcId="{CEA68BC1-0214-475A-AAEB-F2C106BEDF3D}" destId="{6E78410F-604C-43A6-A991-1F6A0685C76E}" srcOrd="0" destOrd="0" parTransId="{B87758DC-95B9-415D-8FA2-3A592F03EEB6}" sibTransId="{81ADE71D-3BBC-45B9-8FE7-89C53F21FB8E}"/>
    <dgm:cxn modelId="{77938B8A-5AD8-4A5E-A030-55E04EAC32E6}" type="presOf" srcId="{6E78410F-604C-43A6-A991-1F6A0685C76E}" destId="{910C52EF-D1F5-4581-A150-24B263AF9343}" srcOrd="0" destOrd="0" presId="urn:microsoft.com/office/officeart/2016/7/layout/HorizontalActionList"/>
    <dgm:cxn modelId="{E440549C-0098-4200-80A6-FF88137F160F}" type="presOf" srcId="{0DD8915E-DC14-41D6-9BB5-F49E1C265163}" destId="{917788B4-4702-452B-A9BF-BD370AC7C91D}" srcOrd="0" destOrd="0" presId="urn:microsoft.com/office/officeart/2016/7/layout/HorizontalActionList"/>
    <dgm:cxn modelId="{B33405B2-B51D-4E21-BC61-F0A17B517544}" type="presOf" srcId="{A0B60079-4AAF-49AC-8F08-8A2DFAEE29DB}" destId="{C0A30CE6-D937-498A-8D1C-AB49CDB4AE52}" srcOrd="0" destOrd="0" presId="urn:microsoft.com/office/officeart/2016/7/layout/HorizontalActionList"/>
    <dgm:cxn modelId="{D6AF6FC0-4B56-4246-AC09-69D41F1CFC6B}" srcId="{57B30C7E-2C98-474C-972A-4A9F013596F6}" destId="{B45FF3C1-5A75-4E4C-B2B6-84B0FAC421C2}" srcOrd="0" destOrd="0" parTransId="{34A81C80-FF70-48EA-B442-BDB1EF403754}" sibTransId="{5B9815BA-8A8F-4251-B182-AD39A4FE26DD}"/>
    <dgm:cxn modelId="{B4983ACB-8E8C-4A2A-9B18-8617D7E17A77}" type="presOf" srcId="{838BD54C-88AD-40D7-AF5F-AB65EB0898A5}" destId="{D49AD3F7-B2B6-4709-A43B-C22DEB981B39}" srcOrd="0" destOrd="0" presId="urn:microsoft.com/office/officeart/2016/7/layout/HorizontalActionList"/>
    <dgm:cxn modelId="{F287A5D1-1293-47FF-AD35-F35BD7DB7217}" type="presOf" srcId="{8FE81FEC-2664-411F-AEB3-065F29F52751}" destId="{44C7D37A-568B-4A53-88BE-8330DEF7D4A3}" srcOrd="0" destOrd="0" presId="urn:microsoft.com/office/officeart/2016/7/layout/HorizontalActionList"/>
    <dgm:cxn modelId="{9AF54BDB-DAB3-4B24-A529-369FFC39451F}" type="presOf" srcId="{0A954AA6-C6B0-4271-8792-CCCE30CE7D69}" destId="{6B33ABE5-CEF1-4B39-82C3-F1FC644C0A8F}" srcOrd="0" destOrd="0" presId="urn:microsoft.com/office/officeart/2016/7/layout/HorizontalActionList"/>
    <dgm:cxn modelId="{E3F2F5EC-16B1-4C58-9182-F30E78C8D17D}" type="presOf" srcId="{CEA68BC1-0214-475A-AAEB-F2C106BEDF3D}" destId="{80A1A6DF-0273-4C9F-A1CF-A320F9DB6FD1}" srcOrd="0" destOrd="0" presId="urn:microsoft.com/office/officeart/2016/7/layout/HorizontalActionList"/>
    <dgm:cxn modelId="{122438FB-0EB1-4DC7-B97A-C5EDE3236321}" srcId="{0A954AA6-C6B0-4271-8792-CCCE30CE7D69}" destId="{838BD54C-88AD-40D7-AF5F-AB65EB0898A5}" srcOrd="0" destOrd="0" parTransId="{FD106F30-FED7-4A4D-9063-A51FC1861B8D}" sibTransId="{C5AC6457-3C00-4583-9061-8DA5017D63FF}"/>
    <dgm:cxn modelId="{88C7DEFE-ACEF-4A9F-B154-781CBBFCBE18}" srcId="{0DD8915E-DC14-41D6-9BB5-F49E1C265163}" destId="{13416990-6629-4AE4-B0B2-7DE8418884DB}" srcOrd="4" destOrd="0" parTransId="{180D8207-97DB-48B4-AFB6-E1571502D51D}" sibTransId="{355D6E8A-518E-4B49-955A-8C7CE0CBDA24}"/>
    <dgm:cxn modelId="{33ECD332-58AF-4E88-A500-D1240A9110AD}" type="presParOf" srcId="{917788B4-4702-452B-A9BF-BD370AC7C91D}" destId="{54C7622E-B3EE-4BFC-B751-4B261C400F01}" srcOrd="0" destOrd="0" presId="urn:microsoft.com/office/officeart/2016/7/layout/HorizontalActionList"/>
    <dgm:cxn modelId="{235818C5-3573-4908-AEE0-3A7896555462}" type="presParOf" srcId="{54C7622E-B3EE-4BFC-B751-4B261C400F01}" destId="{80A1A6DF-0273-4C9F-A1CF-A320F9DB6FD1}" srcOrd="0" destOrd="0" presId="urn:microsoft.com/office/officeart/2016/7/layout/HorizontalActionList"/>
    <dgm:cxn modelId="{33438145-C485-436C-AD90-2BC58FD45BD2}" type="presParOf" srcId="{54C7622E-B3EE-4BFC-B751-4B261C400F01}" destId="{910C52EF-D1F5-4581-A150-24B263AF9343}" srcOrd="1" destOrd="0" presId="urn:microsoft.com/office/officeart/2016/7/layout/HorizontalActionList"/>
    <dgm:cxn modelId="{0EA76779-6AA3-4942-8892-7B9CDEB74548}" type="presParOf" srcId="{917788B4-4702-452B-A9BF-BD370AC7C91D}" destId="{06DEF15E-2A95-4424-9CA3-93FFF5A22F97}" srcOrd="1" destOrd="0" presId="urn:microsoft.com/office/officeart/2016/7/layout/HorizontalActionList"/>
    <dgm:cxn modelId="{57A61824-4682-4CED-A1C9-A568972EE94D}" type="presParOf" srcId="{917788B4-4702-452B-A9BF-BD370AC7C91D}" destId="{0D1CB9BF-C612-4FA5-A8ED-CBAA77D93857}" srcOrd="2" destOrd="0" presId="urn:microsoft.com/office/officeart/2016/7/layout/HorizontalActionList"/>
    <dgm:cxn modelId="{7A2FA531-FB20-457D-BFF0-44C485415D15}" type="presParOf" srcId="{0D1CB9BF-C612-4FA5-A8ED-CBAA77D93857}" destId="{1F484571-9C36-4EBC-94E8-740ECF59A9E8}" srcOrd="0" destOrd="0" presId="urn:microsoft.com/office/officeart/2016/7/layout/HorizontalActionList"/>
    <dgm:cxn modelId="{9BCEDA81-6667-4C17-AFA8-2C42082BF207}" type="presParOf" srcId="{0D1CB9BF-C612-4FA5-A8ED-CBAA77D93857}" destId="{8382FB71-379A-4A42-BEC2-AAF439B565D5}" srcOrd="1" destOrd="0" presId="urn:microsoft.com/office/officeart/2016/7/layout/HorizontalActionList"/>
    <dgm:cxn modelId="{5A057344-D843-4EDB-84B0-60D5D1347B9F}" type="presParOf" srcId="{917788B4-4702-452B-A9BF-BD370AC7C91D}" destId="{CEAD898F-DA15-46A5-A07C-10D30E78B5E8}" srcOrd="3" destOrd="0" presId="urn:microsoft.com/office/officeart/2016/7/layout/HorizontalActionList"/>
    <dgm:cxn modelId="{8508FC8E-9136-4A97-9AA3-FFDDDB3B40AE}" type="presParOf" srcId="{917788B4-4702-452B-A9BF-BD370AC7C91D}" destId="{BEA164EE-1450-4AEB-9527-4E22FBF3C1A8}" srcOrd="4" destOrd="0" presId="urn:microsoft.com/office/officeart/2016/7/layout/HorizontalActionList"/>
    <dgm:cxn modelId="{657D2BC0-01E3-4AB6-A185-AF8A8BDB41EA}" type="presParOf" srcId="{BEA164EE-1450-4AEB-9527-4E22FBF3C1A8}" destId="{6B33ABE5-CEF1-4B39-82C3-F1FC644C0A8F}" srcOrd="0" destOrd="0" presId="urn:microsoft.com/office/officeart/2016/7/layout/HorizontalActionList"/>
    <dgm:cxn modelId="{D58411C6-0DF5-4662-9901-DA23240E83B9}" type="presParOf" srcId="{BEA164EE-1450-4AEB-9527-4E22FBF3C1A8}" destId="{D49AD3F7-B2B6-4709-A43B-C22DEB981B39}" srcOrd="1" destOrd="0" presId="urn:microsoft.com/office/officeart/2016/7/layout/HorizontalActionList"/>
    <dgm:cxn modelId="{3F6A4F5F-E2A5-4931-86E6-12BB70DD5E96}" type="presParOf" srcId="{917788B4-4702-452B-A9BF-BD370AC7C91D}" destId="{C83CA8A9-5873-4873-B14F-2F0E7FB2ABCC}" srcOrd="5" destOrd="0" presId="urn:microsoft.com/office/officeart/2016/7/layout/HorizontalActionList"/>
    <dgm:cxn modelId="{4C32C92D-DDF9-49A1-AF89-0235CF9C71B7}" type="presParOf" srcId="{917788B4-4702-452B-A9BF-BD370AC7C91D}" destId="{952DF76F-9AB8-4BB6-B004-372FA36D16E3}" srcOrd="6" destOrd="0" presId="urn:microsoft.com/office/officeart/2016/7/layout/HorizontalActionList"/>
    <dgm:cxn modelId="{57417539-B51B-4234-AEE5-F533ECC107BB}" type="presParOf" srcId="{952DF76F-9AB8-4BB6-B004-372FA36D16E3}" destId="{4AE355A7-3A54-47B1-8CB5-F35120F77B1B}" srcOrd="0" destOrd="0" presId="urn:microsoft.com/office/officeart/2016/7/layout/HorizontalActionList"/>
    <dgm:cxn modelId="{17742994-33B7-461E-8138-938D77B15D79}" type="presParOf" srcId="{952DF76F-9AB8-4BB6-B004-372FA36D16E3}" destId="{C0A30CE6-D937-498A-8D1C-AB49CDB4AE52}" srcOrd="1" destOrd="0" presId="urn:microsoft.com/office/officeart/2016/7/layout/HorizontalActionList"/>
    <dgm:cxn modelId="{63E4F875-88CC-449C-98C8-8CCD36740115}" type="presParOf" srcId="{917788B4-4702-452B-A9BF-BD370AC7C91D}" destId="{5F52C0BF-6756-4EC5-B609-DFC97E73A4A5}" srcOrd="7" destOrd="0" presId="urn:microsoft.com/office/officeart/2016/7/layout/HorizontalActionList"/>
    <dgm:cxn modelId="{008A04F8-CCA8-463D-A028-8F7B8B5DED82}" type="presParOf" srcId="{917788B4-4702-452B-A9BF-BD370AC7C91D}" destId="{F042507F-C824-490E-948D-BDF8D9C669BD}" srcOrd="8" destOrd="0" presId="urn:microsoft.com/office/officeart/2016/7/layout/HorizontalActionList"/>
    <dgm:cxn modelId="{1AE7904C-A54A-4252-8559-6AFDB410BC10}" type="presParOf" srcId="{F042507F-C824-490E-948D-BDF8D9C669BD}" destId="{1D3D5FCC-5789-4468-99A6-5D6A676B6013}" srcOrd="0" destOrd="0" presId="urn:microsoft.com/office/officeart/2016/7/layout/HorizontalActionList"/>
    <dgm:cxn modelId="{52C4214A-785F-4BE4-BD04-5A0C4ABD5272}" type="presParOf" srcId="{F042507F-C824-490E-948D-BDF8D9C669BD}" destId="{44C7D37A-568B-4A53-88BE-8330DEF7D4A3}"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AE48D-DC22-4466-870D-3DE2469321A1}">
      <dsp:nvSpPr>
        <dsp:cNvPr id="0" name=""/>
        <dsp:cNvSpPr/>
      </dsp:nvSpPr>
      <dsp:spPr>
        <a:xfrm>
          <a:off x="0" y="2175669"/>
          <a:ext cx="11430000" cy="0"/>
        </a:xfrm>
        <a:prstGeom prst="line">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EC47C319-F262-452D-A3AA-636B0CDD3083}">
      <dsp:nvSpPr>
        <dsp:cNvPr id="0" name=""/>
        <dsp:cNvSpPr/>
      </dsp:nvSpPr>
      <dsp:spPr>
        <a:xfrm>
          <a:off x="214312" y="2336668"/>
          <a:ext cx="3025378"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b="0" kern="1200" spc="50" baseline="0" dirty="0">
              <a:solidFill>
                <a:schemeClr val="accent3"/>
              </a:solidFill>
              <a:latin typeface="+mj-lt"/>
            </a:rPr>
            <a:t>Nov2022</a:t>
          </a:r>
        </a:p>
      </dsp:txBody>
      <dsp:txXfrm>
        <a:off x="214312" y="2336668"/>
        <a:ext cx="3025378" cy="491701"/>
      </dsp:txXfrm>
    </dsp:sp>
    <dsp:sp modelId="{699D6E05-2110-40CF-A9E1-513C5874F142}">
      <dsp:nvSpPr>
        <dsp:cNvPr id="0" name=""/>
        <dsp:cNvSpPr/>
      </dsp:nvSpPr>
      <dsp:spPr>
        <a:xfrm>
          <a:off x="8036" y="607011"/>
          <a:ext cx="3437929" cy="741903"/>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460" tIns="124460" rIns="124460" bIns="12446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lumMod val="75000"/>
                  <a:lumOff val="25000"/>
                </a:schemeClr>
              </a:solidFill>
              <a:latin typeface="+mn-lt"/>
            </a:rPr>
            <a:t>ChatGPT first release</a:t>
          </a:r>
        </a:p>
      </dsp:txBody>
      <dsp:txXfrm>
        <a:off x="44253" y="643228"/>
        <a:ext cx="3365495" cy="669469"/>
      </dsp:txXfrm>
    </dsp:sp>
    <dsp:sp modelId="{84F43E91-3923-4169-8319-03B48B626FF2}">
      <dsp:nvSpPr>
        <dsp:cNvPr id="0" name=""/>
        <dsp:cNvSpPr/>
      </dsp:nvSpPr>
      <dsp:spPr>
        <a:xfrm>
          <a:off x="1727001" y="1348914"/>
          <a:ext cx="0" cy="826754"/>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E044750E-96CA-4C29-9512-B1C3E4ADB4BB}">
      <dsp:nvSpPr>
        <dsp:cNvPr id="0" name=""/>
        <dsp:cNvSpPr/>
      </dsp:nvSpPr>
      <dsp:spPr>
        <a:xfrm>
          <a:off x="2208311" y="1522968"/>
          <a:ext cx="3025378"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b="0" kern="1200" dirty="0">
              <a:solidFill>
                <a:schemeClr val="accent3"/>
              </a:solidFill>
              <a:latin typeface="+mj-lt"/>
            </a:rPr>
            <a:t>Mar </a:t>
          </a:r>
          <a:r>
            <a:rPr lang="en-US" sz="2000" b="0" kern="1200" spc="50" baseline="0" dirty="0">
              <a:solidFill>
                <a:schemeClr val="accent3"/>
              </a:solidFill>
              <a:latin typeface="+mj-lt"/>
            </a:rPr>
            <a:t>2023</a:t>
          </a:r>
          <a:endParaRPr lang="en-US" sz="2000" b="0" kern="1200" dirty="0">
            <a:solidFill>
              <a:schemeClr val="accent3"/>
            </a:solidFill>
            <a:latin typeface="+mj-lt"/>
          </a:endParaRPr>
        </a:p>
      </dsp:txBody>
      <dsp:txXfrm>
        <a:off x="2208311" y="1522968"/>
        <a:ext cx="3025378" cy="491701"/>
      </dsp:txXfrm>
    </dsp:sp>
    <dsp:sp modelId="{3A873ED9-D53F-460D-B163-AFB5B4D10D91}">
      <dsp:nvSpPr>
        <dsp:cNvPr id="0" name=""/>
        <dsp:cNvSpPr/>
      </dsp:nvSpPr>
      <dsp:spPr>
        <a:xfrm>
          <a:off x="1694366" y="2143033"/>
          <a:ext cx="65270" cy="65270"/>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A526D0-1FBE-4878-A446-4CDCC2332BDC}">
      <dsp:nvSpPr>
        <dsp:cNvPr id="0" name=""/>
        <dsp:cNvSpPr/>
      </dsp:nvSpPr>
      <dsp:spPr>
        <a:xfrm>
          <a:off x="2002035" y="3002423"/>
          <a:ext cx="3437929" cy="741903"/>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460" tIns="124460" rIns="124460" bIns="124460" numCol="1" spcCol="1270" anchor="ctr" anchorCtr="0">
          <a:noAutofit/>
        </a:bodyPr>
        <a:lstStyle/>
        <a:p>
          <a:pPr marL="0" lvl="0" indent="0" algn="l" defTabSz="622300">
            <a:lnSpc>
              <a:spcPct val="90000"/>
            </a:lnSpc>
            <a:spcBef>
              <a:spcPct val="0"/>
            </a:spcBef>
            <a:spcAft>
              <a:spcPct val="35000"/>
            </a:spcAft>
            <a:buNone/>
          </a:pPr>
          <a:r>
            <a:rPr lang="en-US" sz="1400" b="0" kern="1200" dirty="0">
              <a:solidFill>
                <a:schemeClr val="tx1">
                  <a:lumMod val="75000"/>
                  <a:lumOff val="25000"/>
                </a:schemeClr>
              </a:solidFill>
              <a:latin typeface="+mn-lt"/>
            </a:rPr>
            <a:t>Google</a:t>
          </a:r>
          <a:r>
            <a:rPr lang="en-US" sz="1400" kern="1200" dirty="0">
              <a:solidFill>
                <a:schemeClr val="tx1">
                  <a:lumMod val="75000"/>
                  <a:lumOff val="25000"/>
                </a:schemeClr>
              </a:solidFill>
              <a:latin typeface="+mn-lt"/>
            </a:rPr>
            <a:t> Bard</a:t>
          </a:r>
        </a:p>
      </dsp:txBody>
      <dsp:txXfrm>
        <a:off x="2038252" y="3038640"/>
        <a:ext cx="3365495" cy="669469"/>
      </dsp:txXfrm>
    </dsp:sp>
    <dsp:sp modelId="{74DD07D9-086A-4268-AEC7-CC59B0882A52}">
      <dsp:nvSpPr>
        <dsp:cNvPr id="0" name=""/>
        <dsp:cNvSpPr/>
      </dsp:nvSpPr>
      <dsp:spPr>
        <a:xfrm>
          <a:off x="3721000" y="2175668"/>
          <a:ext cx="0" cy="826754"/>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764142D-4C07-4C97-9BC9-08965C012893}">
      <dsp:nvSpPr>
        <dsp:cNvPr id="0" name=""/>
        <dsp:cNvSpPr/>
      </dsp:nvSpPr>
      <dsp:spPr>
        <a:xfrm>
          <a:off x="4202310" y="2336668"/>
          <a:ext cx="3025378"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b="0" kern="1200" dirty="0">
              <a:solidFill>
                <a:schemeClr val="accent3"/>
              </a:solidFill>
              <a:latin typeface="+mj-lt"/>
            </a:rPr>
            <a:t>Mar </a:t>
          </a:r>
          <a:r>
            <a:rPr lang="en-US" sz="2000" b="0" kern="1200" spc="50" baseline="0" dirty="0">
              <a:solidFill>
                <a:schemeClr val="accent3"/>
              </a:solidFill>
              <a:latin typeface="+mj-lt"/>
            </a:rPr>
            <a:t>2023</a:t>
          </a:r>
          <a:endParaRPr lang="en-US" sz="2000" b="0" kern="1200" dirty="0">
            <a:solidFill>
              <a:schemeClr val="accent3"/>
            </a:solidFill>
            <a:latin typeface="+mj-lt"/>
          </a:endParaRPr>
        </a:p>
      </dsp:txBody>
      <dsp:txXfrm>
        <a:off x="4202310" y="2336668"/>
        <a:ext cx="3025378" cy="491701"/>
      </dsp:txXfrm>
    </dsp:sp>
    <dsp:sp modelId="{64A8AA80-97FE-4E36-94C1-F7E0B5ADE12B}">
      <dsp:nvSpPr>
        <dsp:cNvPr id="0" name=""/>
        <dsp:cNvSpPr/>
      </dsp:nvSpPr>
      <dsp:spPr>
        <a:xfrm>
          <a:off x="3688365" y="2143033"/>
          <a:ext cx="65270" cy="65270"/>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14EC5E-8C6B-4E85-9079-C937166C602B}">
      <dsp:nvSpPr>
        <dsp:cNvPr id="0" name=""/>
        <dsp:cNvSpPr/>
      </dsp:nvSpPr>
      <dsp:spPr>
        <a:xfrm>
          <a:off x="3996035" y="607011"/>
          <a:ext cx="3437929" cy="741903"/>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460" tIns="124460" rIns="124460" bIns="12446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lumMod val="75000"/>
                  <a:lumOff val="25000"/>
                </a:schemeClr>
              </a:solidFill>
              <a:latin typeface="+mn-lt"/>
            </a:rPr>
            <a:t>ChatGPT 4</a:t>
          </a:r>
        </a:p>
      </dsp:txBody>
      <dsp:txXfrm>
        <a:off x="4032252" y="643228"/>
        <a:ext cx="3365495" cy="669469"/>
      </dsp:txXfrm>
    </dsp:sp>
    <dsp:sp modelId="{93228E8D-1806-4719-983B-ED76A566A033}">
      <dsp:nvSpPr>
        <dsp:cNvPr id="0" name=""/>
        <dsp:cNvSpPr/>
      </dsp:nvSpPr>
      <dsp:spPr>
        <a:xfrm>
          <a:off x="5715000" y="1348914"/>
          <a:ext cx="0" cy="826754"/>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039D91E-294E-443D-BDE1-27E40078FEF9}">
      <dsp:nvSpPr>
        <dsp:cNvPr id="0" name=""/>
        <dsp:cNvSpPr/>
      </dsp:nvSpPr>
      <dsp:spPr>
        <a:xfrm>
          <a:off x="6196310" y="1522968"/>
          <a:ext cx="3025378"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b="0" kern="1200" dirty="0">
              <a:solidFill>
                <a:schemeClr val="accent3"/>
              </a:solidFill>
              <a:latin typeface="+mj-lt"/>
            </a:rPr>
            <a:t>Sept </a:t>
          </a:r>
          <a:r>
            <a:rPr lang="en-US" sz="2000" b="0" kern="1200" spc="50" baseline="0" dirty="0">
              <a:solidFill>
                <a:schemeClr val="accent3"/>
              </a:solidFill>
              <a:latin typeface="+mj-lt"/>
            </a:rPr>
            <a:t>2023</a:t>
          </a:r>
          <a:endParaRPr lang="en-US" sz="2000" b="0" kern="1200" dirty="0">
            <a:solidFill>
              <a:schemeClr val="accent3"/>
            </a:solidFill>
            <a:latin typeface="+mj-lt"/>
          </a:endParaRPr>
        </a:p>
      </dsp:txBody>
      <dsp:txXfrm>
        <a:off x="6196310" y="1522968"/>
        <a:ext cx="3025378" cy="491701"/>
      </dsp:txXfrm>
    </dsp:sp>
    <dsp:sp modelId="{5233E8C4-4B59-4A37-AB4C-F36F06D30F57}">
      <dsp:nvSpPr>
        <dsp:cNvPr id="0" name=""/>
        <dsp:cNvSpPr/>
      </dsp:nvSpPr>
      <dsp:spPr>
        <a:xfrm>
          <a:off x="5682364" y="2143033"/>
          <a:ext cx="65270" cy="65270"/>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5D28DB-B991-4A3D-BFE7-056082C95B36}">
      <dsp:nvSpPr>
        <dsp:cNvPr id="0" name=""/>
        <dsp:cNvSpPr/>
      </dsp:nvSpPr>
      <dsp:spPr>
        <a:xfrm>
          <a:off x="5990034" y="3002423"/>
          <a:ext cx="3437929" cy="741903"/>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460" tIns="124460" rIns="124460" bIns="124460" numCol="1" spcCol="1270" anchor="ctr" anchorCtr="0">
          <a:noAutofit/>
        </a:bodyPr>
        <a:lstStyle/>
        <a:p>
          <a:pPr marL="0" lvl="0" indent="0" algn="l" defTabSz="622300" rtl="0">
            <a:lnSpc>
              <a:spcPct val="90000"/>
            </a:lnSpc>
            <a:spcBef>
              <a:spcPct val="0"/>
            </a:spcBef>
            <a:spcAft>
              <a:spcPct val="35000"/>
            </a:spcAft>
            <a:buNone/>
          </a:pPr>
          <a:r>
            <a:rPr lang="en-US" sz="1400" b="0" kern="1200" dirty="0"/>
            <a:t>Microsoft Copilot,</a:t>
          </a:r>
          <a:r>
            <a:rPr lang="en-US" sz="1400" b="0" kern="1200" dirty="0">
              <a:latin typeface="Bodoni MT"/>
            </a:rPr>
            <a:t> </a:t>
          </a:r>
          <a:r>
            <a:rPr lang="en-US" sz="1400" b="0" kern="1200" dirty="0"/>
            <a:t> everyday AI </a:t>
          </a:r>
          <a:r>
            <a:rPr lang="en-US" sz="1400" kern="1200" dirty="0"/>
            <a:t>companion</a:t>
          </a:r>
          <a:endParaRPr lang="en-US" sz="1400" b="0" kern="1200" dirty="0">
            <a:solidFill>
              <a:schemeClr val="tx1">
                <a:lumMod val="75000"/>
                <a:lumOff val="25000"/>
              </a:schemeClr>
            </a:solidFill>
          </a:endParaRPr>
        </a:p>
      </dsp:txBody>
      <dsp:txXfrm>
        <a:off x="6026251" y="3038640"/>
        <a:ext cx="3365495" cy="669469"/>
      </dsp:txXfrm>
    </dsp:sp>
    <dsp:sp modelId="{7DBE9B3F-ABA6-4B3B-8353-28CB079B4151}">
      <dsp:nvSpPr>
        <dsp:cNvPr id="0" name=""/>
        <dsp:cNvSpPr/>
      </dsp:nvSpPr>
      <dsp:spPr>
        <a:xfrm>
          <a:off x="7708999" y="2175668"/>
          <a:ext cx="0" cy="826754"/>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D2E7CD0-128B-4841-AA4E-D4EA63202D8D}">
      <dsp:nvSpPr>
        <dsp:cNvPr id="0" name=""/>
        <dsp:cNvSpPr/>
      </dsp:nvSpPr>
      <dsp:spPr>
        <a:xfrm>
          <a:off x="8190309" y="2336668"/>
          <a:ext cx="3025378"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rtl="0">
            <a:lnSpc>
              <a:spcPct val="90000"/>
            </a:lnSpc>
            <a:spcBef>
              <a:spcPct val="0"/>
            </a:spcBef>
            <a:spcAft>
              <a:spcPct val="35000"/>
            </a:spcAft>
            <a:buNone/>
            <a:defRPr b="1"/>
          </a:pPr>
          <a:r>
            <a:rPr lang="en-US" sz="2000" b="0" kern="1200" dirty="0">
              <a:solidFill>
                <a:schemeClr val="accent3"/>
              </a:solidFill>
              <a:latin typeface="+mj-lt"/>
            </a:rPr>
            <a:t>Feb </a:t>
          </a:r>
          <a:r>
            <a:rPr lang="en-US" sz="2000" b="0" kern="1200" spc="50" baseline="0" dirty="0">
              <a:solidFill>
                <a:schemeClr val="accent3"/>
              </a:solidFill>
              <a:latin typeface="+mj-lt"/>
            </a:rPr>
            <a:t>2024</a:t>
          </a:r>
          <a:endParaRPr lang="en-US" sz="2000" b="0" kern="1200" dirty="0">
            <a:solidFill>
              <a:schemeClr val="accent3"/>
            </a:solidFill>
            <a:latin typeface="+mj-lt"/>
          </a:endParaRPr>
        </a:p>
      </dsp:txBody>
      <dsp:txXfrm>
        <a:off x="8190309" y="2336668"/>
        <a:ext cx="3025378" cy="491701"/>
      </dsp:txXfrm>
    </dsp:sp>
    <dsp:sp modelId="{29454C5D-6337-407C-B884-4F4E528D857E}">
      <dsp:nvSpPr>
        <dsp:cNvPr id="0" name=""/>
        <dsp:cNvSpPr/>
      </dsp:nvSpPr>
      <dsp:spPr>
        <a:xfrm>
          <a:off x="7676364" y="2143033"/>
          <a:ext cx="65270" cy="65270"/>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884AEA-19BD-4EB4-BDC4-91FB658046A5}">
      <dsp:nvSpPr>
        <dsp:cNvPr id="0" name=""/>
        <dsp:cNvSpPr/>
      </dsp:nvSpPr>
      <dsp:spPr>
        <a:xfrm>
          <a:off x="7984033" y="607011"/>
          <a:ext cx="3437929" cy="741903"/>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460" tIns="124460" rIns="124460" bIns="124460" numCol="1" spcCol="1270" anchor="ctr" anchorCtr="0">
          <a:noAutofit/>
        </a:bodyPr>
        <a:lstStyle/>
        <a:p>
          <a:pPr marL="0" lvl="0" indent="0" algn="l" defTabSz="622300" rtl="0">
            <a:lnSpc>
              <a:spcPct val="90000"/>
            </a:lnSpc>
            <a:spcBef>
              <a:spcPct val="0"/>
            </a:spcBef>
            <a:spcAft>
              <a:spcPct val="35000"/>
            </a:spcAft>
            <a:buNone/>
          </a:pPr>
          <a:r>
            <a:rPr lang="en-US" sz="1400" b="0" kern="1200" dirty="0">
              <a:solidFill>
                <a:schemeClr val="tx1">
                  <a:lumMod val="75000"/>
                  <a:lumOff val="25000"/>
                </a:schemeClr>
              </a:solidFill>
              <a:latin typeface="+mn-lt"/>
            </a:rPr>
            <a:t>Google</a:t>
          </a:r>
          <a:r>
            <a:rPr lang="en-US" sz="1400" kern="1200" dirty="0">
              <a:solidFill>
                <a:schemeClr val="tx1">
                  <a:lumMod val="75000"/>
                  <a:lumOff val="25000"/>
                </a:schemeClr>
              </a:solidFill>
              <a:latin typeface="+mn-lt"/>
            </a:rPr>
            <a:t> Gemini</a:t>
          </a:r>
        </a:p>
      </dsp:txBody>
      <dsp:txXfrm>
        <a:off x="8020250" y="643228"/>
        <a:ext cx="3365495" cy="669469"/>
      </dsp:txXfrm>
    </dsp:sp>
    <dsp:sp modelId="{51803514-C4EA-455F-B1B6-117158F5BBE2}">
      <dsp:nvSpPr>
        <dsp:cNvPr id="0" name=""/>
        <dsp:cNvSpPr/>
      </dsp:nvSpPr>
      <dsp:spPr>
        <a:xfrm>
          <a:off x="9702998" y="1348914"/>
          <a:ext cx="0" cy="826754"/>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21D7A0F-D07C-4199-9415-88D9D4F8C581}">
      <dsp:nvSpPr>
        <dsp:cNvPr id="0" name=""/>
        <dsp:cNvSpPr/>
      </dsp:nvSpPr>
      <dsp:spPr>
        <a:xfrm>
          <a:off x="9670363" y="2143033"/>
          <a:ext cx="65270" cy="65270"/>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A1A6DF-0273-4C9F-A1CF-A320F9DB6FD1}">
      <dsp:nvSpPr>
        <dsp:cNvPr id="0" name=""/>
        <dsp:cNvSpPr/>
      </dsp:nvSpPr>
      <dsp:spPr>
        <a:xfrm>
          <a:off x="3502" y="870267"/>
          <a:ext cx="2015318" cy="604595"/>
        </a:xfrm>
        <a:prstGeom prst="rect">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255" tIns="159255" rIns="159255" bIns="159255"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2"/>
              </a:solidFill>
              <a:latin typeface="+mj-lt"/>
              <a:ea typeface="Calibri" charset="0"/>
              <a:cs typeface="Calibri" charset="0"/>
            </a:rPr>
            <a:t>Planning</a:t>
          </a:r>
          <a:endParaRPr lang="en-US" sz="2000" kern="1200" dirty="0">
            <a:solidFill>
              <a:schemeClr val="tx2"/>
            </a:solidFill>
            <a:latin typeface="+mj-lt"/>
          </a:endParaRPr>
        </a:p>
      </dsp:txBody>
      <dsp:txXfrm>
        <a:off x="3502" y="870267"/>
        <a:ext cx="2015318" cy="604595"/>
      </dsp:txXfrm>
    </dsp:sp>
    <dsp:sp modelId="{910C52EF-D1F5-4581-A150-24B263AF9343}">
      <dsp:nvSpPr>
        <dsp:cNvPr id="0" name=""/>
        <dsp:cNvSpPr/>
      </dsp:nvSpPr>
      <dsp:spPr>
        <a:xfrm>
          <a:off x="3502" y="1474863"/>
          <a:ext cx="2015318" cy="200620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711200">
            <a:lnSpc>
              <a:spcPct val="90000"/>
            </a:lnSpc>
            <a:spcBef>
              <a:spcPct val="0"/>
            </a:spcBef>
            <a:spcAft>
              <a:spcPct val="35000"/>
            </a:spcAft>
            <a:buNone/>
          </a:pPr>
          <a:r>
            <a:rPr lang="en-US" sz="1600" kern="1200" dirty="0">
              <a:solidFill>
                <a:schemeClr val="tx1">
                  <a:lumMod val="75000"/>
                  <a:lumOff val="25000"/>
                </a:schemeClr>
              </a:solidFill>
              <a:latin typeface="+mn-lt"/>
            </a:rPr>
            <a:t>Synergize scalable e-commerce</a:t>
          </a:r>
          <a:endParaRPr lang="en-US" sz="1600" kern="1200" dirty="0">
            <a:solidFill>
              <a:schemeClr val="tx1">
                <a:lumMod val="75000"/>
                <a:lumOff val="25000"/>
              </a:schemeClr>
            </a:solidFill>
            <a:latin typeface="+mn-lt"/>
            <a:ea typeface="Calibri" charset="0"/>
            <a:cs typeface="Calibri" charset="0"/>
          </a:endParaRPr>
        </a:p>
      </dsp:txBody>
      <dsp:txXfrm>
        <a:off x="3502" y="1474863"/>
        <a:ext cx="2015318" cy="2006207"/>
      </dsp:txXfrm>
    </dsp:sp>
    <dsp:sp modelId="{1F484571-9C36-4EBC-94E8-740ECF59A9E8}">
      <dsp:nvSpPr>
        <dsp:cNvPr id="0" name=""/>
        <dsp:cNvSpPr/>
      </dsp:nvSpPr>
      <dsp:spPr>
        <a:xfrm>
          <a:off x="2126821" y="870267"/>
          <a:ext cx="2015318" cy="604595"/>
        </a:xfrm>
        <a:prstGeom prst="rect">
          <a:avLst/>
        </a:prstGeom>
        <a:solidFill>
          <a:schemeClr val="accent1">
            <a:alpha val="90000"/>
            <a:hueOff val="0"/>
            <a:satOff val="0"/>
            <a:lumOff val="0"/>
            <a:alphaOff val="-10000"/>
          </a:schemeClr>
        </a:solidFill>
        <a:ln w="12700" cap="flat" cmpd="sng" algn="ctr">
          <a:solidFill>
            <a:schemeClr val="accent1">
              <a:alpha val="90000"/>
              <a:hueOff val="0"/>
              <a:satOff val="0"/>
              <a:lumOff val="0"/>
              <a:alphaOff val="-1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255" tIns="159255" rIns="159255" bIns="159255"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2"/>
              </a:solidFill>
              <a:latin typeface="+mj-lt"/>
              <a:ea typeface="Calibri" charset="0"/>
              <a:cs typeface="Calibri" charset="0"/>
            </a:rPr>
            <a:t>Marketing</a:t>
          </a:r>
        </a:p>
      </dsp:txBody>
      <dsp:txXfrm>
        <a:off x="2126821" y="870267"/>
        <a:ext cx="2015318" cy="604595"/>
      </dsp:txXfrm>
    </dsp:sp>
    <dsp:sp modelId="{8382FB71-379A-4A42-BEC2-AAF439B565D5}">
      <dsp:nvSpPr>
        <dsp:cNvPr id="0" name=""/>
        <dsp:cNvSpPr/>
      </dsp:nvSpPr>
      <dsp:spPr>
        <a:xfrm>
          <a:off x="2126821" y="1474863"/>
          <a:ext cx="2015318" cy="200620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711200">
            <a:lnSpc>
              <a:spcPct val="90000"/>
            </a:lnSpc>
            <a:spcBef>
              <a:spcPct val="0"/>
            </a:spcBef>
            <a:spcAft>
              <a:spcPct val="35000"/>
            </a:spcAft>
            <a:buNone/>
          </a:pPr>
          <a:r>
            <a:rPr lang="en-US" sz="1600" kern="1200" dirty="0">
              <a:solidFill>
                <a:schemeClr val="tx1">
                  <a:lumMod val="75000"/>
                  <a:lumOff val="25000"/>
                </a:schemeClr>
              </a:solidFill>
              <a:latin typeface="+mn-lt"/>
            </a:rPr>
            <a:t>Disseminate standardized metrics</a:t>
          </a:r>
          <a:endParaRPr lang="en-US" sz="1600" kern="1200" dirty="0">
            <a:solidFill>
              <a:schemeClr val="tx1">
                <a:lumMod val="75000"/>
                <a:lumOff val="25000"/>
              </a:schemeClr>
            </a:solidFill>
            <a:latin typeface="+mn-lt"/>
            <a:ea typeface="Calibri" charset="0"/>
            <a:cs typeface="Calibri" charset="0"/>
          </a:endParaRPr>
        </a:p>
      </dsp:txBody>
      <dsp:txXfrm>
        <a:off x="2126821" y="1474863"/>
        <a:ext cx="2015318" cy="2006207"/>
      </dsp:txXfrm>
    </dsp:sp>
    <dsp:sp modelId="{6B33ABE5-CEF1-4B39-82C3-F1FC644C0A8F}">
      <dsp:nvSpPr>
        <dsp:cNvPr id="0" name=""/>
        <dsp:cNvSpPr/>
      </dsp:nvSpPr>
      <dsp:spPr>
        <a:xfrm>
          <a:off x="4250140" y="870267"/>
          <a:ext cx="2015318" cy="604595"/>
        </a:xfrm>
        <a:prstGeom prst="rect">
          <a:avLst/>
        </a:prstGeom>
        <a:solidFill>
          <a:schemeClr val="accent1">
            <a:alpha val="90000"/>
            <a:hueOff val="0"/>
            <a:satOff val="0"/>
            <a:lumOff val="0"/>
            <a:alphaOff val="-2000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255" tIns="159255" rIns="159255" bIns="159255"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2"/>
              </a:solidFill>
              <a:latin typeface="+mj-lt"/>
              <a:ea typeface="Calibri" charset="0"/>
              <a:cs typeface="Calibri" charset="0"/>
            </a:rPr>
            <a:t>Design</a:t>
          </a:r>
        </a:p>
      </dsp:txBody>
      <dsp:txXfrm>
        <a:off x="4250140" y="870267"/>
        <a:ext cx="2015318" cy="604595"/>
      </dsp:txXfrm>
    </dsp:sp>
    <dsp:sp modelId="{D49AD3F7-B2B6-4709-A43B-C22DEB981B39}">
      <dsp:nvSpPr>
        <dsp:cNvPr id="0" name=""/>
        <dsp:cNvSpPr/>
      </dsp:nvSpPr>
      <dsp:spPr>
        <a:xfrm>
          <a:off x="4250140" y="1474863"/>
          <a:ext cx="2015318" cy="200620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711200">
            <a:lnSpc>
              <a:spcPct val="90000"/>
            </a:lnSpc>
            <a:spcBef>
              <a:spcPct val="0"/>
            </a:spcBef>
            <a:spcAft>
              <a:spcPct val="35000"/>
            </a:spcAft>
            <a:buNone/>
          </a:pPr>
          <a:r>
            <a:rPr lang="en-US" sz="1600" kern="1200" dirty="0">
              <a:solidFill>
                <a:schemeClr val="tx1">
                  <a:lumMod val="75000"/>
                  <a:lumOff val="25000"/>
                </a:schemeClr>
              </a:solidFill>
              <a:latin typeface="+mn-lt"/>
            </a:rPr>
            <a:t>Coordinate                        e-business applications</a:t>
          </a:r>
          <a:endParaRPr lang="en-US" sz="1600" kern="1200" dirty="0">
            <a:solidFill>
              <a:schemeClr val="tx1">
                <a:lumMod val="75000"/>
                <a:lumOff val="25000"/>
              </a:schemeClr>
            </a:solidFill>
            <a:latin typeface="+mn-lt"/>
            <a:ea typeface="Calibri" charset="0"/>
            <a:cs typeface="Calibri" charset="0"/>
          </a:endParaRPr>
        </a:p>
      </dsp:txBody>
      <dsp:txXfrm>
        <a:off x="4250140" y="1474863"/>
        <a:ext cx="2015318" cy="2006207"/>
      </dsp:txXfrm>
    </dsp:sp>
    <dsp:sp modelId="{4AE355A7-3A54-47B1-8CB5-F35120F77B1B}">
      <dsp:nvSpPr>
        <dsp:cNvPr id="0" name=""/>
        <dsp:cNvSpPr/>
      </dsp:nvSpPr>
      <dsp:spPr>
        <a:xfrm>
          <a:off x="6373459" y="870267"/>
          <a:ext cx="2015318" cy="604595"/>
        </a:xfrm>
        <a:prstGeom prst="rect">
          <a:avLst/>
        </a:prstGeom>
        <a:solidFill>
          <a:schemeClr val="accent1">
            <a:alpha val="90000"/>
            <a:hueOff val="0"/>
            <a:satOff val="0"/>
            <a:lumOff val="0"/>
            <a:alphaOff val="-30000"/>
          </a:schemeClr>
        </a:solidFill>
        <a:ln w="12700" cap="flat" cmpd="sng" algn="ctr">
          <a:solidFill>
            <a:schemeClr val="accent1">
              <a:alpha val="90000"/>
              <a:hueOff val="0"/>
              <a:satOff val="0"/>
              <a:lumOff val="0"/>
              <a:alphaOff val="-3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255" tIns="159255" rIns="159255" bIns="159255"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2"/>
              </a:solidFill>
              <a:latin typeface="+mj-lt"/>
              <a:ea typeface="Calibri" charset="0"/>
              <a:cs typeface="Calibri" charset="0"/>
            </a:rPr>
            <a:t>Strategy</a:t>
          </a:r>
        </a:p>
      </dsp:txBody>
      <dsp:txXfrm>
        <a:off x="6373459" y="870267"/>
        <a:ext cx="2015318" cy="604595"/>
      </dsp:txXfrm>
    </dsp:sp>
    <dsp:sp modelId="{C0A30CE6-D937-498A-8D1C-AB49CDB4AE52}">
      <dsp:nvSpPr>
        <dsp:cNvPr id="0" name=""/>
        <dsp:cNvSpPr/>
      </dsp:nvSpPr>
      <dsp:spPr>
        <a:xfrm>
          <a:off x="6373459" y="1474863"/>
          <a:ext cx="2015318" cy="200620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711200">
            <a:lnSpc>
              <a:spcPct val="90000"/>
            </a:lnSpc>
            <a:spcBef>
              <a:spcPct val="0"/>
            </a:spcBef>
            <a:spcAft>
              <a:spcPct val="35000"/>
            </a:spcAft>
            <a:buNone/>
          </a:pPr>
          <a:r>
            <a:rPr lang="en-US" sz="1600" kern="1200" dirty="0">
              <a:solidFill>
                <a:schemeClr val="tx1">
                  <a:lumMod val="75000"/>
                  <a:lumOff val="25000"/>
                </a:schemeClr>
              </a:solidFill>
              <a:latin typeface="+mn-lt"/>
            </a:rPr>
            <a:t>Foster holistically superior methodologies</a:t>
          </a:r>
          <a:endParaRPr lang="en-US" sz="1600" kern="1200" dirty="0">
            <a:solidFill>
              <a:schemeClr val="tx1">
                <a:lumMod val="75000"/>
                <a:lumOff val="25000"/>
              </a:schemeClr>
            </a:solidFill>
            <a:latin typeface="+mn-lt"/>
            <a:ea typeface="Calibri" charset="0"/>
            <a:cs typeface="Calibri" charset="0"/>
          </a:endParaRPr>
        </a:p>
      </dsp:txBody>
      <dsp:txXfrm>
        <a:off x="6373459" y="1474863"/>
        <a:ext cx="2015318" cy="2006207"/>
      </dsp:txXfrm>
    </dsp:sp>
    <dsp:sp modelId="{1D3D5FCC-5789-4468-99A6-5D6A676B6013}">
      <dsp:nvSpPr>
        <dsp:cNvPr id="0" name=""/>
        <dsp:cNvSpPr/>
      </dsp:nvSpPr>
      <dsp:spPr>
        <a:xfrm>
          <a:off x="8496778" y="870267"/>
          <a:ext cx="2015318" cy="604595"/>
        </a:xfrm>
        <a:prstGeom prst="rect">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255" tIns="159255" rIns="159255" bIns="159255"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2"/>
              </a:solidFill>
              <a:latin typeface="+mj-lt"/>
              <a:ea typeface="Calibri" charset="0"/>
              <a:cs typeface="Calibri" charset="0"/>
            </a:rPr>
            <a:t>Launch</a:t>
          </a:r>
        </a:p>
      </dsp:txBody>
      <dsp:txXfrm>
        <a:off x="8496778" y="870267"/>
        <a:ext cx="2015318" cy="604595"/>
      </dsp:txXfrm>
    </dsp:sp>
    <dsp:sp modelId="{44C7D37A-568B-4A53-88BE-8330DEF7D4A3}">
      <dsp:nvSpPr>
        <dsp:cNvPr id="0" name=""/>
        <dsp:cNvSpPr/>
      </dsp:nvSpPr>
      <dsp:spPr>
        <a:xfrm>
          <a:off x="8496778" y="1474863"/>
          <a:ext cx="2015318" cy="200620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711200">
            <a:lnSpc>
              <a:spcPct val="90000"/>
            </a:lnSpc>
            <a:spcBef>
              <a:spcPct val="0"/>
            </a:spcBef>
            <a:spcAft>
              <a:spcPct val="35000"/>
            </a:spcAft>
            <a:buNone/>
          </a:pPr>
          <a:r>
            <a:rPr lang="en-US" sz="1600" kern="1200" dirty="0">
              <a:solidFill>
                <a:schemeClr val="tx1">
                  <a:lumMod val="75000"/>
                  <a:lumOff val="25000"/>
                </a:schemeClr>
              </a:solidFill>
              <a:latin typeface="+mn-lt"/>
            </a:rPr>
            <a:t>Deploy strategic networks with compelling                  e-business needs</a:t>
          </a:r>
          <a:endParaRPr lang="en-US" sz="1600" kern="1200" dirty="0">
            <a:solidFill>
              <a:schemeClr val="tx1">
                <a:lumMod val="75000"/>
                <a:lumOff val="25000"/>
              </a:schemeClr>
            </a:solidFill>
            <a:latin typeface="+mn-lt"/>
            <a:ea typeface="Calibri" charset="0"/>
            <a:cs typeface="Calibri" charset="0"/>
          </a:endParaRPr>
        </a:p>
      </dsp:txBody>
      <dsp:txXfrm>
        <a:off x="8496778" y="1474863"/>
        <a:ext cx="2015318" cy="2006207"/>
      </dsp:txXfrm>
    </dsp:sp>
  </dsp:spTree>
</dsp:drawing>
</file>

<file path=ppt/diagrams/layout1.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7FD71-DE7D-47EA-BD5F-935596C85A92}" type="datetimeFigureOut">
              <a:rPr lang="en-US" smtClean="0"/>
              <a:t>2/26/2024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B89DD0-1E8D-4B61-ADE9-B87318B81BF8}" type="slidenum">
              <a:rPr lang="en-US" smtClean="0"/>
              <a:t>‹#›</a:t>
            </a:fld>
            <a:endParaRPr lang="en-US" dirty="0"/>
          </a:p>
        </p:txBody>
      </p:sp>
    </p:spTree>
    <p:extLst>
      <p:ext uri="{BB962C8B-B14F-4D97-AF65-F5344CB8AC3E}">
        <p14:creationId xmlns:p14="http://schemas.microsoft.com/office/powerpoint/2010/main" val="2318534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B89DD0-1E8D-4B61-ADE9-B87318B81BF8}" type="slidenum">
              <a:rPr lang="en-US" smtClean="0"/>
              <a:t>1</a:t>
            </a:fld>
            <a:endParaRPr lang="en-US" dirty="0"/>
          </a:p>
        </p:txBody>
      </p:sp>
    </p:spTree>
    <p:extLst>
      <p:ext uri="{BB962C8B-B14F-4D97-AF65-F5344CB8AC3E}">
        <p14:creationId xmlns:p14="http://schemas.microsoft.com/office/powerpoint/2010/main" val="3227230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DF764D-A077-4BED-ABF1-8DF341BC85D7}"/>
              </a:ext>
            </a:extLst>
          </p:cNvPr>
          <p:cNvSpPr>
            <a:spLocks noGrp="1"/>
          </p:cNvSpPr>
          <p:nvPr>
            <p:ph type="pic" sz="quarter" idx="10"/>
          </p:nvPr>
        </p:nvSpPr>
        <p:spPr>
          <a:xfrm>
            <a:off x="458724" y="411480"/>
            <a:ext cx="11274552" cy="6035040"/>
          </a:xfrm>
          <a:solidFill>
            <a:schemeClr val="accent1"/>
          </a:solidFill>
        </p:spPr>
        <p:txBody>
          <a:bodyPr/>
          <a:lstStyle/>
          <a:p>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458724" y="3236493"/>
            <a:ext cx="5149596" cy="1448385"/>
          </a:xfrm>
          <a:solidFill>
            <a:schemeClr val="bg1">
              <a:alpha val="80000"/>
            </a:schemeClr>
          </a:solidFill>
        </p:spPr>
        <p:txBody>
          <a:bodyPr lIns="502920" bIns="137160" anchor="b">
            <a:normAutofit/>
          </a:bodyPr>
          <a:lstStyle>
            <a:lvl1pPr algn="l">
              <a:defRPr sz="3600">
                <a:solidFill>
                  <a:schemeClr val="bg2">
                    <a:lumMod val="50000"/>
                  </a:schemeClr>
                </a:solidFill>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8724" y="4684879"/>
            <a:ext cx="5149596" cy="524794"/>
          </a:xfrm>
          <a:solidFill>
            <a:schemeClr val="bg1">
              <a:alpha val="80000"/>
            </a:schemeClr>
          </a:solidFill>
        </p:spPr>
        <p:txBody>
          <a:bodyPr lIns="502920">
            <a:normAutofit/>
          </a:bodyPr>
          <a:lstStyle>
            <a:lvl1pPr marL="0" indent="0" algn="l">
              <a:buNone/>
              <a:defRPr sz="1400" spc="30" baseline="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56C8C1-E81C-436D-A310-A71CAAE33A17}"/>
              </a:ext>
              <a:ext uri="{C183D7F6-B498-43B3-948B-1728B52AA6E4}">
                <adec:decorative xmlns:adec="http://schemas.microsoft.com/office/drawing/2017/decorative" val="1"/>
              </a:ext>
            </a:extLst>
          </p:cNvPr>
          <p:cNvSpPr/>
          <p:nvPr userDrawn="1"/>
        </p:nvSpPr>
        <p:spPr>
          <a:xfrm>
            <a:off x="6286500" y="946404"/>
            <a:ext cx="5486400" cy="4965192"/>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457199" y="2103120"/>
            <a:ext cx="3848101" cy="1325563"/>
          </a:xfrm>
        </p:spPr>
        <p:txBody>
          <a:bodyPr anchor="b" anchorCtr="0">
            <a:normAutofit/>
          </a:bodyPr>
          <a:lstStyle>
            <a:lvl1pPr>
              <a:defRPr sz="3600">
                <a:solidFill>
                  <a:schemeClr val="bg2">
                    <a:lumMod val="50000"/>
                  </a:schemeClr>
                </a:solidFill>
              </a:defRPr>
            </a:lvl1pPr>
          </a:lstStyle>
          <a:p>
            <a:r>
              <a:rPr lang="en-US" dirty="0"/>
              <a:t>CLICK TO ADD TITLE</a:t>
            </a:r>
          </a:p>
        </p:txBody>
      </p:sp>
      <p:sp>
        <p:nvSpPr>
          <p:cNvPr id="13" name="Picture Placeholder 12">
            <a:extLst>
              <a:ext uri="{FF2B5EF4-FFF2-40B4-BE49-F238E27FC236}">
                <a16:creationId xmlns:a16="http://schemas.microsoft.com/office/drawing/2014/main" id="{428B1CE2-91FA-4E2B-8543-3B0F79B4801D}"/>
              </a:ext>
            </a:extLst>
          </p:cNvPr>
          <p:cNvSpPr>
            <a:spLocks noGrp="1"/>
          </p:cNvSpPr>
          <p:nvPr>
            <p:ph type="pic" sz="quarter" idx="15"/>
          </p:nvPr>
        </p:nvSpPr>
        <p:spPr>
          <a:xfrm>
            <a:off x="4697421" y="1600200"/>
            <a:ext cx="2743199" cy="3657600"/>
          </a:xfrm>
          <a:solidFill>
            <a:schemeClr val="accent1"/>
          </a:solidFill>
        </p:spPr>
        <p:txBody>
          <a:bodyPr/>
          <a:lstStyle/>
          <a:p>
            <a:endParaRPr lang="en-US" dirty="0"/>
          </a:p>
        </p:txBody>
      </p:sp>
      <p:sp>
        <p:nvSpPr>
          <p:cNvPr id="10" name="Text Placeholder 6">
            <a:extLst>
              <a:ext uri="{FF2B5EF4-FFF2-40B4-BE49-F238E27FC236}">
                <a16:creationId xmlns:a16="http://schemas.microsoft.com/office/drawing/2014/main" id="{0F7B6DF9-E76A-44ED-B84C-1391CD5D5592}"/>
              </a:ext>
            </a:extLst>
          </p:cNvPr>
          <p:cNvSpPr>
            <a:spLocks noGrp="1"/>
          </p:cNvSpPr>
          <p:nvPr>
            <p:ph type="body" sz="quarter" idx="16"/>
          </p:nvPr>
        </p:nvSpPr>
        <p:spPr>
          <a:xfrm>
            <a:off x="8312614" y="1893262"/>
            <a:ext cx="2743200" cy="3071477"/>
          </a:xfrm>
        </p:spPr>
        <p:txBody>
          <a:bodyPr anchor="ctr" anchorCtr="0">
            <a:normAutofit/>
          </a:bodyPr>
          <a:lstStyle>
            <a:lvl1pPr marL="285750" indent="-285750">
              <a:lnSpc>
                <a:spcPct val="100000"/>
              </a:lnSpc>
              <a:buFont typeface="Arial" panose="020B0604020202020204" pitchFamily="34" charset="0"/>
              <a:buChar char="•"/>
              <a:defRPr sz="1800">
                <a:solidFill>
                  <a:schemeClr val="tx1">
                    <a:lumMod val="75000"/>
                    <a:lumOff val="25000"/>
                  </a:schemeClr>
                </a:solidFill>
              </a:defRPr>
            </a:lvl1pPr>
            <a:lvl2pPr marL="742950" indent="-285750">
              <a:lnSpc>
                <a:spcPct val="100000"/>
              </a:lnSpc>
              <a:buFont typeface="Arial" panose="020B0604020202020204" pitchFamily="34" charset="0"/>
              <a:buChar char="•"/>
              <a:defRPr sz="2000"/>
            </a:lvl2pPr>
            <a:lvl3pPr marL="1200150" indent="-285750">
              <a:lnSpc>
                <a:spcPct val="100000"/>
              </a:lnSpc>
              <a:buFont typeface="Arial" panose="020B0604020202020204" pitchFamily="34" charset="0"/>
              <a:buChar char="•"/>
              <a:defRPr sz="2000"/>
            </a:lvl3pPr>
            <a:lvl4pPr marL="1657350" indent="-285750">
              <a:lnSpc>
                <a:spcPct val="100000"/>
              </a:lnSpc>
              <a:buFont typeface="Arial" panose="020B0604020202020204" pitchFamily="34" charset="0"/>
              <a:buChar char="•"/>
              <a:defRPr sz="2000"/>
            </a:lvl4pPr>
            <a:lvl5pPr marL="2114550" indent="-285750">
              <a:lnSpc>
                <a:spcPct val="100000"/>
              </a:lnSpc>
              <a:buFont typeface="Arial" panose="020B0604020202020204" pitchFamily="34" charset="0"/>
              <a:buChar char="•"/>
              <a:defRPr sz="2000"/>
            </a:lvl5pPr>
          </a:lstStyle>
          <a:p>
            <a:pPr lvl="0"/>
            <a:r>
              <a:rPr lang="en-US" dirty="0"/>
              <a:t>Click to edit Master text styles</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7" name="Freeform: Shape 6">
            <a:extLst>
              <a:ext uri="{FF2B5EF4-FFF2-40B4-BE49-F238E27FC236}">
                <a16:creationId xmlns:a16="http://schemas.microsoft.com/office/drawing/2014/main" id="{4ECB9306-A7FD-4B22-8E8A-E0B8D7862BCE}"/>
              </a:ext>
              <a:ext uri="{C183D7F6-B498-43B3-948B-1728B52AA6E4}">
                <adec:decorative xmlns:adec="http://schemas.microsoft.com/office/drawing/2017/decorative" val="1"/>
              </a:ext>
            </a:extLst>
          </p:cNvPr>
          <p:cNvSpPr/>
          <p:nvPr userDrawn="1"/>
        </p:nvSpPr>
        <p:spPr>
          <a:xfrm rot="13547565" flipH="1">
            <a:off x="624728" y="3747150"/>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3">
              <a:lumMod val="40000"/>
              <a:lumOff val="60000"/>
              <a:alpha val="82000"/>
            </a:schemeClr>
          </a:solidFill>
          <a:ln w="9525" cap="flat">
            <a:noFill/>
            <a:prstDash val="solid"/>
            <a:miter/>
          </a:ln>
        </p:spPr>
        <p:txBody>
          <a:bodyPr wrap="square" rtlCol="0" anchor="ctr">
            <a:noAutofit/>
          </a:bodyPr>
          <a:lstStyle/>
          <a:p>
            <a:endParaRPr lang="en-US" dirty="0"/>
          </a:p>
        </p:txBody>
      </p:sp>
    </p:spTree>
    <p:extLst>
      <p:ext uri="{BB962C8B-B14F-4D97-AF65-F5344CB8AC3E}">
        <p14:creationId xmlns:p14="http://schemas.microsoft.com/office/powerpoint/2010/main" val="2255385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6312583" y="2102720"/>
            <a:ext cx="5422217" cy="1325563"/>
          </a:xfrm>
        </p:spPr>
        <p:txBody>
          <a:bodyPr anchor="b" anchorCtr="0">
            <a:normAutofit/>
          </a:bodyPr>
          <a:lstStyle>
            <a:lvl1pPr>
              <a:defRPr sz="3600">
                <a:solidFill>
                  <a:schemeClr val="bg2">
                    <a:lumMod val="50000"/>
                  </a:schemeClr>
                </a:solidFill>
              </a:defRPr>
            </a:lvl1pPr>
          </a:lstStyle>
          <a:p>
            <a:r>
              <a:rPr lang="en-US" dirty="0"/>
              <a:t>CLICK TO ADD TITLE</a:t>
            </a:r>
          </a:p>
        </p:txBody>
      </p:sp>
      <p:sp>
        <p:nvSpPr>
          <p:cNvPr id="13" name="Picture Placeholder 12">
            <a:extLst>
              <a:ext uri="{FF2B5EF4-FFF2-40B4-BE49-F238E27FC236}">
                <a16:creationId xmlns:a16="http://schemas.microsoft.com/office/drawing/2014/main" id="{428B1CE2-91FA-4E2B-8543-3B0F79B4801D}"/>
              </a:ext>
            </a:extLst>
          </p:cNvPr>
          <p:cNvSpPr>
            <a:spLocks noGrp="1"/>
          </p:cNvSpPr>
          <p:nvPr>
            <p:ph type="pic" sz="quarter" idx="15"/>
          </p:nvPr>
        </p:nvSpPr>
        <p:spPr>
          <a:xfrm>
            <a:off x="457200" y="1143000"/>
            <a:ext cx="5486400" cy="4572000"/>
          </a:xfrm>
          <a:solidFill>
            <a:schemeClr val="accent1"/>
          </a:solidFill>
        </p:spPr>
        <p:txBody>
          <a:bodyPr/>
          <a:lstStyle/>
          <a:p>
            <a:endParaRPr lang="en-US" dirty="0"/>
          </a:p>
        </p:txBody>
      </p:sp>
      <p:sp>
        <p:nvSpPr>
          <p:cNvPr id="7" name="Text Placeholder 6">
            <a:extLst>
              <a:ext uri="{FF2B5EF4-FFF2-40B4-BE49-F238E27FC236}">
                <a16:creationId xmlns:a16="http://schemas.microsoft.com/office/drawing/2014/main" id="{24C2C3F7-8611-4C35-8251-0FD61D72D6B9}"/>
              </a:ext>
            </a:extLst>
          </p:cNvPr>
          <p:cNvSpPr>
            <a:spLocks noGrp="1"/>
          </p:cNvSpPr>
          <p:nvPr>
            <p:ph type="body" sz="quarter" idx="13"/>
          </p:nvPr>
        </p:nvSpPr>
        <p:spPr>
          <a:xfrm>
            <a:off x="6309360" y="3500407"/>
            <a:ext cx="4572000" cy="1888373"/>
          </a:xfrm>
        </p:spPr>
        <p:txBody>
          <a:bodyPr>
            <a:normAutofit/>
          </a:bodyPr>
          <a:lstStyle>
            <a:lvl1pPr marL="0" indent="0">
              <a:lnSpc>
                <a:spcPts val="2400"/>
              </a:lnSpc>
              <a:buFont typeface="Arial" panose="020B0604020202020204" pitchFamily="34" charset="0"/>
              <a:buNone/>
              <a:defRPr sz="1400" spc="30" baseline="0">
                <a:solidFill>
                  <a:schemeClr val="bg2">
                    <a:lumMod val="50000"/>
                  </a:schemeClr>
                </a:solidFill>
              </a:defRPr>
            </a:lvl1pPr>
            <a:lvl2pPr marL="457200" indent="0">
              <a:lnSpc>
                <a:spcPts val="2400"/>
              </a:lnSpc>
              <a:buFont typeface="Arial" panose="020B0604020202020204" pitchFamily="34" charset="0"/>
              <a:buNone/>
              <a:defRPr sz="1400" spc="30" baseline="0">
                <a:solidFill>
                  <a:schemeClr val="bg2">
                    <a:lumMod val="50000"/>
                  </a:schemeClr>
                </a:solidFill>
              </a:defRPr>
            </a:lvl2pPr>
            <a:lvl3pPr marL="914400" indent="0">
              <a:lnSpc>
                <a:spcPts val="2400"/>
              </a:lnSpc>
              <a:buFont typeface="Arial" panose="020B0604020202020204" pitchFamily="34" charset="0"/>
              <a:buNone/>
              <a:defRPr sz="1400" spc="30" baseline="0">
                <a:solidFill>
                  <a:schemeClr val="bg2">
                    <a:lumMod val="50000"/>
                  </a:schemeClr>
                </a:solidFill>
              </a:defRPr>
            </a:lvl3pPr>
            <a:lvl4pPr marL="1371600" indent="0">
              <a:lnSpc>
                <a:spcPts val="2400"/>
              </a:lnSpc>
              <a:buFont typeface="Arial" panose="020B0604020202020204" pitchFamily="34" charset="0"/>
              <a:buNone/>
              <a:defRPr sz="1400" spc="30" baseline="0">
                <a:solidFill>
                  <a:schemeClr val="bg2">
                    <a:lumMod val="50000"/>
                  </a:schemeClr>
                </a:solidFill>
              </a:defRPr>
            </a:lvl4pPr>
            <a:lvl5pPr marL="1828800" indent="0">
              <a:lnSpc>
                <a:spcPts val="2400"/>
              </a:lnSpc>
              <a:buFont typeface="Arial" panose="020B0604020202020204" pitchFamily="34" charset="0"/>
              <a:buNone/>
              <a:defRPr sz="1400" spc="30" baseline="0">
                <a:solidFill>
                  <a:schemeClr val="bg2">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139654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DF764D-A077-4BED-ABF1-8DF341BC85D7}"/>
              </a:ext>
            </a:extLst>
          </p:cNvPr>
          <p:cNvSpPr>
            <a:spLocks noGrp="1"/>
          </p:cNvSpPr>
          <p:nvPr>
            <p:ph type="pic" sz="quarter" idx="10"/>
          </p:nvPr>
        </p:nvSpPr>
        <p:spPr>
          <a:xfrm>
            <a:off x="1524" y="-2"/>
            <a:ext cx="12188952" cy="4572000"/>
          </a:xfrm>
          <a:solidFill>
            <a:schemeClr val="accent1"/>
          </a:solidFill>
        </p:spPr>
        <p:txBody>
          <a:bodyPr/>
          <a:lstStyle/>
          <a:p>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524000" y="4667250"/>
            <a:ext cx="9144000" cy="1212182"/>
          </a:xfrm>
        </p:spPr>
        <p:txBody>
          <a:bodyPr anchor="b">
            <a:normAutofit/>
          </a:bodyPr>
          <a:lstStyle>
            <a:lvl1pPr algn="ctr">
              <a:defRPr sz="3600">
                <a:solidFill>
                  <a:schemeClr val="bg2">
                    <a:lumMod val="50000"/>
                  </a:schemeClr>
                </a:solidFill>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5971507"/>
            <a:ext cx="9144000" cy="524794"/>
          </a:xfrm>
        </p:spPr>
        <p:txBody>
          <a:bodyPr>
            <a:normAutofit/>
          </a:bodyPr>
          <a:lstStyle>
            <a:lvl1pPr marL="0" indent="0" algn="ctr">
              <a:buNone/>
              <a:defRPr sz="1400" spc="30" baseline="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1549363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p:txBody>
          <a:bodyPr>
            <a:normAutofit/>
          </a:bodyPr>
          <a:lstStyle>
            <a:lvl1pPr>
              <a:defRPr sz="3600">
                <a:solidFill>
                  <a:schemeClr val="bg2">
                    <a:lumMod val="50000"/>
                  </a:schemeClr>
                </a:solidFill>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51338"/>
          </a:xfrm>
        </p:spPr>
        <p:txBody>
          <a:bodyPr/>
          <a:lstStyle>
            <a:lvl1pPr>
              <a:defRPr>
                <a:solidFill>
                  <a:schemeClr val="bg2">
                    <a:lumMod val="50000"/>
                  </a:schemeClr>
                </a:solidFill>
              </a:defRPr>
            </a:lvl1pPr>
            <a:lvl2pPr>
              <a:defRPr>
                <a:solidFill>
                  <a:schemeClr val="bg2">
                    <a:lumMod val="50000"/>
                  </a:schemeClr>
                </a:solidFill>
              </a:defRPr>
            </a:lvl2pPr>
            <a:lvl3pPr>
              <a:defRPr>
                <a:solidFill>
                  <a:schemeClr val="bg2">
                    <a:lumMod val="50000"/>
                  </a:schemeClr>
                </a:solidFill>
              </a:defRPr>
            </a:lvl3pPr>
            <a:lvl4pPr>
              <a:defRPr>
                <a:solidFill>
                  <a:schemeClr val="bg2">
                    <a:lumMod val="50000"/>
                  </a:schemeClr>
                </a:solidFill>
              </a:defRPr>
            </a:lvl4pPr>
            <a:lvl5pPr>
              <a:defRPr>
                <a:solidFill>
                  <a:schemeClr val="bg2">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Date Placeholder 2">
            <a:extLst>
              <a:ext uri="{FF2B5EF4-FFF2-40B4-BE49-F238E27FC236}">
                <a16:creationId xmlns:a16="http://schemas.microsoft.com/office/drawing/2014/main" id="{842BA18D-167B-42CD-8DD5-844A20873AAA}"/>
              </a:ext>
            </a:extLst>
          </p:cNvPr>
          <p:cNvSpPr>
            <a:spLocks noGrp="1"/>
          </p:cNvSpPr>
          <p:nvPr>
            <p:ph type="dt" sz="half" idx="10"/>
          </p:nvPr>
        </p:nvSpPr>
        <p:spPr>
          <a:xfrm>
            <a:off x="457200" y="6356350"/>
            <a:ext cx="2743200" cy="365125"/>
          </a:xfrm>
        </p:spPr>
        <p:txBody>
          <a:bodyPr/>
          <a:lstStyle/>
          <a:p>
            <a:r>
              <a:rPr lang="en-US"/>
              <a:t>20XX</a:t>
            </a:r>
            <a:endParaRPr lang="en-US" dirty="0"/>
          </a:p>
        </p:txBody>
      </p:sp>
      <p:sp>
        <p:nvSpPr>
          <p:cNvPr id="7" name="Footer Placeholder 3">
            <a:extLst>
              <a:ext uri="{FF2B5EF4-FFF2-40B4-BE49-F238E27FC236}">
                <a16:creationId xmlns:a16="http://schemas.microsoft.com/office/drawing/2014/main" id="{519A9BF1-35FD-4BDE-9C59-E08CB7A7078D}"/>
              </a:ext>
            </a:extLst>
          </p:cNvPr>
          <p:cNvSpPr>
            <a:spLocks noGrp="1"/>
          </p:cNvSpPr>
          <p:nvPr>
            <p:ph type="ftr" sz="quarter" idx="11"/>
          </p:nvPr>
        </p:nvSpPr>
        <p:spPr>
          <a:xfrm>
            <a:off x="4038600" y="6356350"/>
            <a:ext cx="4114800" cy="365125"/>
          </a:xfrm>
        </p:spPr>
        <p:txBody>
          <a:bodyPr/>
          <a:lstStyle/>
          <a:p>
            <a:r>
              <a:rPr lang="en-US"/>
              <a:t>Presentation title</a:t>
            </a:r>
            <a:endParaRPr lang="en-US" dirty="0"/>
          </a:p>
        </p:txBody>
      </p:sp>
      <p:sp>
        <p:nvSpPr>
          <p:cNvPr id="8" name="Slide Number Placeholder 4">
            <a:extLst>
              <a:ext uri="{FF2B5EF4-FFF2-40B4-BE49-F238E27FC236}">
                <a16:creationId xmlns:a16="http://schemas.microsoft.com/office/drawing/2014/main" id="{F02A2A47-BED9-43DF-8914-AD1EB274F523}"/>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658207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DFBA353-19B1-4A04-A7EE-345F93C189D4}"/>
              </a:ext>
            </a:extLst>
          </p:cNvPr>
          <p:cNvSpPr>
            <a:spLocks noGrp="1"/>
          </p:cNvSpPr>
          <p:nvPr>
            <p:ph type="pic" sz="quarter" idx="13"/>
          </p:nvPr>
        </p:nvSpPr>
        <p:spPr>
          <a:xfrm>
            <a:off x="6232491" y="946404"/>
            <a:ext cx="5486400" cy="4965192"/>
          </a:xfrm>
          <a:solidFill>
            <a:schemeClr val="accent1"/>
          </a:solidFill>
        </p:spPr>
        <p:txBody>
          <a:bodyPr/>
          <a:lstStyle/>
          <a:p>
            <a:endParaRPr lang="en-US" dirty="0"/>
          </a:p>
        </p:txBody>
      </p:sp>
      <p:sp>
        <p:nvSpPr>
          <p:cNvPr id="2" name="Title 1">
            <a:extLst>
              <a:ext uri="{FF2B5EF4-FFF2-40B4-BE49-F238E27FC236}">
                <a16:creationId xmlns:a16="http://schemas.microsoft.com/office/drawing/2014/main" id="{EDC4857A-B6DC-4F0A-AD6B-243F6C085554}"/>
              </a:ext>
            </a:extLst>
          </p:cNvPr>
          <p:cNvSpPr>
            <a:spLocks noGrp="1"/>
          </p:cNvSpPr>
          <p:nvPr>
            <p:ph type="title" hasCustomPrompt="1"/>
          </p:nvPr>
        </p:nvSpPr>
        <p:spPr>
          <a:xfrm>
            <a:off x="473109" y="2386584"/>
            <a:ext cx="4315968" cy="2084832"/>
          </a:xfrm>
        </p:spPr>
        <p:txBody>
          <a:bodyPr anchor="t">
            <a:normAutofit/>
          </a:bodyPr>
          <a:lstStyle>
            <a:lvl1pPr>
              <a:defRPr sz="3400" spc="0" baseline="0">
                <a:solidFill>
                  <a:schemeClr val="bg2">
                    <a:lumMod val="75000"/>
                  </a:schemeClr>
                </a:solidFill>
              </a:defRPr>
            </a:lvl1pPr>
          </a:lstStyle>
          <a:p>
            <a:r>
              <a:rPr lang="en-US" dirty="0"/>
              <a:t>Click to add title</a:t>
            </a:r>
          </a:p>
        </p:txBody>
      </p:sp>
      <p:sp>
        <p:nvSpPr>
          <p:cNvPr id="13" name="Text Placeholder 6">
            <a:extLst>
              <a:ext uri="{FF2B5EF4-FFF2-40B4-BE49-F238E27FC236}">
                <a16:creationId xmlns:a16="http://schemas.microsoft.com/office/drawing/2014/main" id="{D8717D35-8E1B-4C94-BA72-91D4DCA6576C}"/>
              </a:ext>
            </a:extLst>
          </p:cNvPr>
          <p:cNvSpPr>
            <a:spLocks noGrp="1"/>
          </p:cNvSpPr>
          <p:nvPr>
            <p:ph type="body" sz="quarter" idx="15" hasCustomPrompt="1"/>
          </p:nvPr>
        </p:nvSpPr>
        <p:spPr>
          <a:xfrm>
            <a:off x="457200" y="4471416"/>
            <a:ext cx="3584448" cy="637674"/>
          </a:xfrm>
        </p:spPr>
        <p:txBody>
          <a:bodyPr anchor="ctr" anchorCtr="0">
            <a:normAutofit/>
          </a:bodyPr>
          <a:lstStyle>
            <a:lvl1pPr marL="0" indent="0">
              <a:lnSpc>
                <a:spcPct val="100000"/>
              </a:lnSpc>
              <a:buFont typeface="Arial" panose="020B0604020202020204" pitchFamily="34" charset="0"/>
              <a:buNone/>
              <a:defRPr sz="1600" spc="100" baseline="0">
                <a:solidFill>
                  <a:schemeClr val="bg2">
                    <a:lumMod val="50000"/>
                  </a:schemeClr>
                </a:solidFill>
                <a:latin typeface="+mn-lt"/>
              </a:defRPr>
            </a:lvl1pPr>
            <a:lvl2pPr marL="457200" indent="0">
              <a:lnSpc>
                <a:spcPct val="100000"/>
              </a:lnSpc>
              <a:buFont typeface="Arial" panose="020B0604020202020204" pitchFamily="34" charset="0"/>
              <a:buNone/>
              <a:defRPr sz="2000">
                <a:latin typeface="+mj-lt"/>
              </a:defRPr>
            </a:lvl2pPr>
            <a:lvl3pPr marL="914400" indent="0">
              <a:lnSpc>
                <a:spcPct val="100000"/>
              </a:lnSpc>
              <a:buFont typeface="Arial" panose="020B0604020202020204" pitchFamily="34" charset="0"/>
              <a:buNone/>
              <a:defRPr sz="2000">
                <a:latin typeface="+mj-lt"/>
              </a:defRPr>
            </a:lvl3pPr>
            <a:lvl4pPr marL="1371600" indent="0">
              <a:lnSpc>
                <a:spcPct val="100000"/>
              </a:lnSpc>
              <a:buFont typeface="Arial" panose="020B0604020202020204" pitchFamily="34" charset="0"/>
              <a:buNone/>
              <a:defRPr sz="2000">
                <a:latin typeface="+mj-lt"/>
              </a:defRPr>
            </a:lvl4pPr>
            <a:lvl5pPr marL="1828800" indent="0">
              <a:lnSpc>
                <a:spcPct val="100000"/>
              </a:lnSpc>
              <a:buFont typeface="Arial" panose="020B0604020202020204" pitchFamily="34" charset="0"/>
              <a:buNone/>
              <a:defRPr sz="2000">
                <a:latin typeface="+mj-lt"/>
              </a:defRPr>
            </a:lvl5pPr>
          </a:lstStyle>
          <a:p>
            <a:pPr lvl="0"/>
            <a:r>
              <a:rPr lang="en-US" dirty="0"/>
              <a:t>CLICK TO EDIT MASTER TEXT STYLES</a:t>
            </a:r>
          </a:p>
        </p:txBody>
      </p:sp>
      <p:sp>
        <p:nvSpPr>
          <p:cNvPr id="11" name="Picture Placeholder 9">
            <a:extLst>
              <a:ext uri="{FF2B5EF4-FFF2-40B4-BE49-F238E27FC236}">
                <a16:creationId xmlns:a16="http://schemas.microsoft.com/office/drawing/2014/main" id="{F15B60AE-D6AB-472C-8342-2A3EB53493C8}"/>
              </a:ext>
            </a:extLst>
          </p:cNvPr>
          <p:cNvSpPr>
            <a:spLocks noGrp="1"/>
          </p:cNvSpPr>
          <p:nvPr>
            <p:ph type="pic" sz="quarter" idx="14"/>
          </p:nvPr>
        </p:nvSpPr>
        <p:spPr>
          <a:xfrm>
            <a:off x="5093208" y="1600200"/>
            <a:ext cx="2286000" cy="3657600"/>
          </a:xfrm>
          <a:solidFill>
            <a:schemeClr val="accent1"/>
          </a:solidFill>
        </p:spPr>
        <p:txBody>
          <a:bodyPr/>
          <a:lstStyle/>
          <a:p>
            <a:endParaRPr lang="en-US" dirty="0"/>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9" name="Freeform: Shape 8">
            <a:extLst>
              <a:ext uri="{FF2B5EF4-FFF2-40B4-BE49-F238E27FC236}">
                <a16:creationId xmlns:a16="http://schemas.microsoft.com/office/drawing/2014/main" id="{FBB5B262-532A-4EE4-98E7-0EB6A8C56003}"/>
              </a:ext>
              <a:ext uri="{C183D7F6-B498-43B3-948B-1728B52AA6E4}">
                <adec:decorative xmlns:adec="http://schemas.microsoft.com/office/drawing/2017/decorative" val="1"/>
              </a:ext>
            </a:extLst>
          </p:cNvPr>
          <p:cNvSpPr/>
          <p:nvPr userDrawn="1"/>
        </p:nvSpPr>
        <p:spPr>
          <a:xfrm rot="13547565" flipH="1">
            <a:off x="1727251" y="1145928"/>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3">
              <a:lumMod val="40000"/>
              <a:lumOff val="60000"/>
              <a:alpha val="82000"/>
            </a:schemeClr>
          </a:solidFill>
          <a:ln w="9525" cap="flat">
            <a:noFill/>
            <a:prstDash val="solid"/>
            <a:miter/>
          </a:ln>
        </p:spPr>
        <p:txBody>
          <a:bodyPr wrap="square" rtlCol="0" anchor="ctr">
            <a:noAutofit/>
          </a:bodyPr>
          <a:lstStyle/>
          <a:p>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option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457200" y="381000"/>
            <a:ext cx="11277600" cy="1325563"/>
          </a:xfrm>
        </p:spPr>
        <p:txBody>
          <a:bodyPr>
            <a:normAutofit/>
          </a:bodyPr>
          <a:lstStyle>
            <a:lvl1pPr>
              <a:defRPr sz="3600">
                <a:solidFill>
                  <a:schemeClr val="bg2">
                    <a:lumMod val="50000"/>
                  </a:schemeClr>
                </a:solidFill>
              </a:defRPr>
            </a:lvl1pPr>
          </a:lstStyle>
          <a:p>
            <a:r>
              <a:rPr lang="en-US" dirty="0"/>
              <a:t>CLICK TO ADD TITLE</a:t>
            </a:r>
          </a:p>
        </p:txBody>
      </p:sp>
      <p:sp>
        <p:nvSpPr>
          <p:cNvPr id="7" name="Picture Placeholder 6">
            <a:extLst>
              <a:ext uri="{FF2B5EF4-FFF2-40B4-BE49-F238E27FC236}">
                <a16:creationId xmlns:a16="http://schemas.microsoft.com/office/drawing/2014/main" id="{FB0F91E1-53D9-4A2A-923E-0CB7755188AD}"/>
              </a:ext>
            </a:extLst>
          </p:cNvPr>
          <p:cNvSpPr>
            <a:spLocks noGrp="1"/>
          </p:cNvSpPr>
          <p:nvPr>
            <p:ph type="pic" sz="quarter" idx="13"/>
          </p:nvPr>
        </p:nvSpPr>
        <p:spPr>
          <a:xfrm>
            <a:off x="457200" y="1806318"/>
            <a:ext cx="2286000" cy="3200400"/>
          </a:xfrm>
          <a:solidFill>
            <a:schemeClr val="accent2"/>
          </a:solidFill>
        </p:spPr>
        <p:txBody>
          <a:bodyPr/>
          <a:lstStyle/>
          <a:p>
            <a:endParaRPr lang="en-US" dirty="0"/>
          </a:p>
        </p:txBody>
      </p:sp>
      <p:sp>
        <p:nvSpPr>
          <p:cNvPr id="9" name="Picture Placeholder 6">
            <a:extLst>
              <a:ext uri="{FF2B5EF4-FFF2-40B4-BE49-F238E27FC236}">
                <a16:creationId xmlns:a16="http://schemas.microsoft.com/office/drawing/2014/main" id="{2F6A179B-CBDB-414D-B2F8-E1FEE9B831BE}"/>
              </a:ext>
            </a:extLst>
          </p:cNvPr>
          <p:cNvSpPr>
            <a:spLocks noGrp="1"/>
          </p:cNvSpPr>
          <p:nvPr>
            <p:ph type="pic" sz="quarter" idx="14"/>
          </p:nvPr>
        </p:nvSpPr>
        <p:spPr>
          <a:xfrm>
            <a:off x="3429000" y="1806318"/>
            <a:ext cx="2286000" cy="3200400"/>
          </a:xfrm>
          <a:solidFill>
            <a:schemeClr val="accent2"/>
          </a:solidFill>
        </p:spPr>
        <p:txBody>
          <a:bodyPr/>
          <a:lstStyle/>
          <a:p>
            <a:endParaRPr lang="en-US" dirty="0"/>
          </a:p>
        </p:txBody>
      </p:sp>
      <p:sp>
        <p:nvSpPr>
          <p:cNvPr id="10" name="Picture Placeholder 6">
            <a:extLst>
              <a:ext uri="{FF2B5EF4-FFF2-40B4-BE49-F238E27FC236}">
                <a16:creationId xmlns:a16="http://schemas.microsoft.com/office/drawing/2014/main" id="{F7A822EC-853A-46EC-8775-F8B48F2A81EB}"/>
              </a:ext>
            </a:extLst>
          </p:cNvPr>
          <p:cNvSpPr>
            <a:spLocks noGrp="1"/>
          </p:cNvSpPr>
          <p:nvPr>
            <p:ph type="pic" sz="quarter" idx="15"/>
          </p:nvPr>
        </p:nvSpPr>
        <p:spPr>
          <a:xfrm>
            <a:off x="6477000" y="1806318"/>
            <a:ext cx="2286000" cy="3200400"/>
          </a:xfrm>
          <a:solidFill>
            <a:schemeClr val="accent2"/>
          </a:solidFill>
        </p:spPr>
        <p:txBody>
          <a:bodyPr/>
          <a:lstStyle/>
          <a:p>
            <a:endParaRPr lang="en-US" dirty="0"/>
          </a:p>
        </p:txBody>
      </p:sp>
      <p:sp>
        <p:nvSpPr>
          <p:cNvPr id="11" name="Picture Placeholder 6">
            <a:extLst>
              <a:ext uri="{FF2B5EF4-FFF2-40B4-BE49-F238E27FC236}">
                <a16:creationId xmlns:a16="http://schemas.microsoft.com/office/drawing/2014/main" id="{AA0D329B-CAB8-4E3A-BA03-C17A79790B67}"/>
              </a:ext>
            </a:extLst>
          </p:cNvPr>
          <p:cNvSpPr>
            <a:spLocks noGrp="1"/>
          </p:cNvSpPr>
          <p:nvPr>
            <p:ph type="pic" sz="quarter" idx="16"/>
          </p:nvPr>
        </p:nvSpPr>
        <p:spPr>
          <a:xfrm>
            <a:off x="9452808" y="1806318"/>
            <a:ext cx="2286000" cy="3200400"/>
          </a:xfrm>
          <a:solidFill>
            <a:schemeClr val="accent2"/>
          </a:solidFill>
        </p:spPr>
        <p:txBody>
          <a:bodyPr/>
          <a:lstStyle/>
          <a:p>
            <a:endParaRPr lang="en-US" dirty="0"/>
          </a:p>
        </p:txBody>
      </p:sp>
      <p:sp>
        <p:nvSpPr>
          <p:cNvPr id="13" name="Text Placeholder 12">
            <a:extLst>
              <a:ext uri="{FF2B5EF4-FFF2-40B4-BE49-F238E27FC236}">
                <a16:creationId xmlns:a16="http://schemas.microsoft.com/office/drawing/2014/main" id="{A5F9E280-35B2-41C7-8D2D-C1FF69DE2CD9}"/>
              </a:ext>
            </a:extLst>
          </p:cNvPr>
          <p:cNvSpPr>
            <a:spLocks noGrp="1"/>
          </p:cNvSpPr>
          <p:nvPr>
            <p:ph type="body" sz="quarter" idx="17" hasCustomPrompt="1"/>
          </p:nvPr>
        </p:nvSpPr>
        <p:spPr>
          <a:xfrm>
            <a:off x="379376"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5" name="Text Placeholder 14">
            <a:extLst>
              <a:ext uri="{FF2B5EF4-FFF2-40B4-BE49-F238E27FC236}">
                <a16:creationId xmlns:a16="http://schemas.microsoft.com/office/drawing/2014/main" id="{E872F581-8AEF-4CFC-B0F3-79A2530C9319}"/>
              </a:ext>
            </a:extLst>
          </p:cNvPr>
          <p:cNvSpPr>
            <a:spLocks noGrp="1"/>
          </p:cNvSpPr>
          <p:nvPr>
            <p:ph type="body" sz="quarter" idx="18" hasCustomPrompt="1"/>
          </p:nvPr>
        </p:nvSpPr>
        <p:spPr>
          <a:xfrm>
            <a:off x="379376"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6" name="Text Placeholder 12">
            <a:extLst>
              <a:ext uri="{FF2B5EF4-FFF2-40B4-BE49-F238E27FC236}">
                <a16:creationId xmlns:a16="http://schemas.microsoft.com/office/drawing/2014/main" id="{1FA5D559-B67C-4F57-BC90-E982E66ADA5E}"/>
              </a:ext>
            </a:extLst>
          </p:cNvPr>
          <p:cNvSpPr>
            <a:spLocks noGrp="1"/>
          </p:cNvSpPr>
          <p:nvPr>
            <p:ph type="body" sz="quarter" idx="19" hasCustomPrompt="1"/>
          </p:nvPr>
        </p:nvSpPr>
        <p:spPr>
          <a:xfrm>
            <a:off x="3351175"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4">
            <a:extLst>
              <a:ext uri="{FF2B5EF4-FFF2-40B4-BE49-F238E27FC236}">
                <a16:creationId xmlns:a16="http://schemas.microsoft.com/office/drawing/2014/main" id="{F932B527-4126-40FF-8117-412DC7BD81F6}"/>
              </a:ext>
            </a:extLst>
          </p:cNvPr>
          <p:cNvSpPr>
            <a:spLocks noGrp="1"/>
          </p:cNvSpPr>
          <p:nvPr>
            <p:ph type="body" sz="quarter" idx="20" hasCustomPrompt="1"/>
          </p:nvPr>
        </p:nvSpPr>
        <p:spPr>
          <a:xfrm>
            <a:off x="3351174"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8" name="Text Placeholder 12">
            <a:extLst>
              <a:ext uri="{FF2B5EF4-FFF2-40B4-BE49-F238E27FC236}">
                <a16:creationId xmlns:a16="http://schemas.microsoft.com/office/drawing/2014/main" id="{D84B520F-D618-4828-AA40-CCCA0AF8966F}"/>
              </a:ext>
            </a:extLst>
          </p:cNvPr>
          <p:cNvSpPr>
            <a:spLocks noGrp="1"/>
          </p:cNvSpPr>
          <p:nvPr>
            <p:ph type="body" sz="quarter" idx="21" hasCustomPrompt="1"/>
          </p:nvPr>
        </p:nvSpPr>
        <p:spPr>
          <a:xfrm>
            <a:off x="6399176"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9" name="Text Placeholder 14">
            <a:extLst>
              <a:ext uri="{FF2B5EF4-FFF2-40B4-BE49-F238E27FC236}">
                <a16:creationId xmlns:a16="http://schemas.microsoft.com/office/drawing/2014/main" id="{39A9C8DE-6F8B-405D-A604-845E81998FA9}"/>
              </a:ext>
            </a:extLst>
          </p:cNvPr>
          <p:cNvSpPr>
            <a:spLocks noGrp="1"/>
          </p:cNvSpPr>
          <p:nvPr>
            <p:ph type="body" sz="quarter" idx="22" hasCustomPrompt="1"/>
          </p:nvPr>
        </p:nvSpPr>
        <p:spPr>
          <a:xfrm>
            <a:off x="6399175"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20" name="Text Placeholder 12">
            <a:extLst>
              <a:ext uri="{FF2B5EF4-FFF2-40B4-BE49-F238E27FC236}">
                <a16:creationId xmlns:a16="http://schemas.microsoft.com/office/drawing/2014/main" id="{AB0C4D8C-1454-41F3-934E-A2BA603449BF}"/>
              </a:ext>
            </a:extLst>
          </p:cNvPr>
          <p:cNvSpPr>
            <a:spLocks noGrp="1"/>
          </p:cNvSpPr>
          <p:nvPr>
            <p:ph type="body" sz="quarter" idx="23" hasCustomPrompt="1"/>
          </p:nvPr>
        </p:nvSpPr>
        <p:spPr>
          <a:xfrm>
            <a:off x="9374985"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1" name="Text Placeholder 14">
            <a:extLst>
              <a:ext uri="{FF2B5EF4-FFF2-40B4-BE49-F238E27FC236}">
                <a16:creationId xmlns:a16="http://schemas.microsoft.com/office/drawing/2014/main" id="{45707A1B-C9F6-4ABB-A6CE-D2901CE94793}"/>
              </a:ext>
            </a:extLst>
          </p:cNvPr>
          <p:cNvSpPr>
            <a:spLocks noGrp="1"/>
          </p:cNvSpPr>
          <p:nvPr>
            <p:ph type="body" sz="quarter" idx="24" hasCustomPrompt="1"/>
          </p:nvPr>
        </p:nvSpPr>
        <p:spPr>
          <a:xfrm>
            <a:off x="9374984"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54804440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opt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p:txBody>
          <a:bodyPr>
            <a:normAutofit/>
          </a:bodyPr>
          <a:lstStyle>
            <a:lvl1pPr>
              <a:defRPr sz="3600">
                <a:solidFill>
                  <a:schemeClr val="bg2">
                    <a:lumMod val="50000"/>
                  </a:schemeClr>
                </a:solidFill>
              </a:defRPr>
            </a:lvl1pPr>
          </a:lstStyle>
          <a:p>
            <a:r>
              <a:rPr lang="en-US" dirty="0"/>
              <a:t>CLICK TO ADD TITLE</a:t>
            </a:r>
          </a:p>
        </p:txBody>
      </p:sp>
      <p:sp>
        <p:nvSpPr>
          <p:cNvPr id="7" name="Picture Placeholder 6">
            <a:extLst>
              <a:ext uri="{FF2B5EF4-FFF2-40B4-BE49-F238E27FC236}">
                <a16:creationId xmlns:a16="http://schemas.microsoft.com/office/drawing/2014/main" id="{FB0F91E1-53D9-4A2A-923E-0CB7755188AD}"/>
              </a:ext>
            </a:extLst>
          </p:cNvPr>
          <p:cNvSpPr>
            <a:spLocks noGrp="1"/>
          </p:cNvSpPr>
          <p:nvPr>
            <p:ph type="pic" sz="quarter" idx="13"/>
          </p:nvPr>
        </p:nvSpPr>
        <p:spPr>
          <a:xfrm>
            <a:off x="477256" y="1722086"/>
            <a:ext cx="2286000" cy="1371600"/>
          </a:xfrm>
          <a:solidFill>
            <a:schemeClr val="accent2"/>
          </a:solidFill>
        </p:spPr>
        <p:txBody>
          <a:bodyPr/>
          <a:lstStyle/>
          <a:p>
            <a:endParaRPr lang="en-US" dirty="0"/>
          </a:p>
        </p:txBody>
      </p:sp>
      <p:sp>
        <p:nvSpPr>
          <p:cNvPr id="9" name="Picture Placeholder 6">
            <a:extLst>
              <a:ext uri="{FF2B5EF4-FFF2-40B4-BE49-F238E27FC236}">
                <a16:creationId xmlns:a16="http://schemas.microsoft.com/office/drawing/2014/main" id="{2F6A179B-CBDB-414D-B2F8-E1FEE9B831BE}"/>
              </a:ext>
            </a:extLst>
          </p:cNvPr>
          <p:cNvSpPr>
            <a:spLocks noGrp="1"/>
          </p:cNvSpPr>
          <p:nvPr>
            <p:ph type="pic" sz="quarter" idx="14"/>
          </p:nvPr>
        </p:nvSpPr>
        <p:spPr>
          <a:xfrm>
            <a:off x="3429000" y="1722086"/>
            <a:ext cx="2286000" cy="1371600"/>
          </a:xfrm>
          <a:solidFill>
            <a:schemeClr val="accent2"/>
          </a:solidFill>
        </p:spPr>
        <p:txBody>
          <a:bodyPr/>
          <a:lstStyle/>
          <a:p>
            <a:endParaRPr lang="en-US" dirty="0"/>
          </a:p>
        </p:txBody>
      </p:sp>
      <p:sp>
        <p:nvSpPr>
          <p:cNvPr id="10" name="Picture Placeholder 6">
            <a:extLst>
              <a:ext uri="{FF2B5EF4-FFF2-40B4-BE49-F238E27FC236}">
                <a16:creationId xmlns:a16="http://schemas.microsoft.com/office/drawing/2014/main" id="{F7A822EC-853A-46EC-8775-F8B48F2A81EB}"/>
              </a:ext>
            </a:extLst>
          </p:cNvPr>
          <p:cNvSpPr>
            <a:spLocks noGrp="1"/>
          </p:cNvSpPr>
          <p:nvPr>
            <p:ph type="pic" sz="quarter" idx="15"/>
          </p:nvPr>
        </p:nvSpPr>
        <p:spPr>
          <a:xfrm>
            <a:off x="6477000" y="1722086"/>
            <a:ext cx="2286000" cy="1371600"/>
          </a:xfrm>
          <a:solidFill>
            <a:schemeClr val="accent2"/>
          </a:solidFill>
        </p:spPr>
        <p:txBody>
          <a:bodyPr/>
          <a:lstStyle/>
          <a:p>
            <a:endParaRPr lang="en-US" dirty="0"/>
          </a:p>
        </p:txBody>
      </p:sp>
      <p:sp>
        <p:nvSpPr>
          <p:cNvPr id="11" name="Picture Placeholder 6">
            <a:extLst>
              <a:ext uri="{FF2B5EF4-FFF2-40B4-BE49-F238E27FC236}">
                <a16:creationId xmlns:a16="http://schemas.microsoft.com/office/drawing/2014/main" id="{AA0D329B-CAB8-4E3A-BA03-C17A79790B67}"/>
              </a:ext>
            </a:extLst>
          </p:cNvPr>
          <p:cNvSpPr>
            <a:spLocks noGrp="1"/>
          </p:cNvSpPr>
          <p:nvPr>
            <p:ph type="pic" sz="quarter" idx="16"/>
          </p:nvPr>
        </p:nvSpPr>
        <p:spPr>
          <a:xfrm>
            <a:off x="9440776" y="1722086"/>
            <a:ext cx="2286000" cy="1371600"/>
          </a:xfrm>
          <a:solidFill>
            <a:schemeClr val="accent2"/>
          </a:solidFill>
        </p:spPr>
        <p:txBody>
          <a:bodyPr/>
          <a:lstStyle/>
          <a:p>
            <a:endParaRPr lang="en-US" dirty="0"/>
          </a:p>
        </p:txBody>
      </p:sp>
      <p:sp>
        <p:nvSpPr>
          <p:cNvPr id="13" name="Text Placeholder 12">
            <a:extLst>
              <a:ext uri="{FF2B5EF4-FFF2-40B4-BE49-F238E27FC236}">
                <a16:creationId xmlns:a16="http://schemas.microsoft.com/office/drawing/2014/main" id="{A5F9E280-35B2-41C7-8D2D-C1FF69DE2CD9}"/>
              </a:ext>
            </a:extLst>
          </p:cNvPr>
          <p:cNvSpPr>
            <a:spLocks noGrp="1"/>
          </p:cNvSpPr>
          <p:nvPr>
            <p:ph type="body" sz="quarter" idx="17" hasCustomPrompt="1"/>
          </p:nvPr>
        </p:nvSpPr>
        <p:spPr>
          <a:xfrm>
            <a:off x="379977"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5" name="Text Placeholder 14">
            <a:extLst>
              <a:ext uri="{FF2B5EF4-FFF2-40B4-BE49-F238E27FC236}">
                <a16:creationId xmlns:a16="http://schemas.microsoft.com/office/drawing/2014/main" id="{E872F581-8AEF-4CFC-B0F3-79A2530C9319}"/>
              </a:ext>
            </a:extLst>
          </p:cNvPr>
          <p:cNvSpPr>
            <a:spLocks noGrp="1"/>
          </p:cNvSpPr>
          <p:nvPr>
            <p:ph type="body" sz="quarter" idx="18" hasCustomPrompt="1"/>
          </p:nvPr>
        </p:nvSpPr>
        <p:spPr>
          <a:xfrm>
            <a:off x="379976"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6" name="Text Placeholder 12">
            <a:extLst>
              <a:ext uri="{FF2B5EF4-FFF2-40B4-BE49-F238E27FC236}">
                <a16:creationId xmlns:a16="http://schemas.microsoft.com/office/drawing/2014/main" id="{1FA5D559-B67C-4F57-BC90-E982E66ADA5E}"/>
              </a:ext>
            </a:extLst>
          </p:cNvPr>
          <p:cNvSpPr>
            <a:spLocks noGrp="1"/>
          </p:cNvSpPr>
          <p:nvPr>
            <p:ph type="body" sz="quarter" idx="19" hasCustomPrompt="1"/>
          </p:nvPr>
        </p:nvSpPr>
        <p:spPr>
          <a:xfrm>
            <a:off x="3331719"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4">
            <a:extLst>
              <a:ext uri="{FF2B5EF4-FFF2-40B4-BE49-F238E27FC236}">
                <a16:creationId xmlns:a16="http://schemas.microsoft.com/office/drawing/2014/main" id="{F932B527-4126-40FF-8117-412DC7BD81F6}"/>
              </a:ext>
            </a:extLst>
          </p:cNvPr>
          <p:cNvSpPr>
            <a:spLocks noGrp="1"/>
          </p:cNvSpPr>
          <p:nvPr>
            <p:ph type="body" sz="quarter" idx="20" hasCustomPrompt="1"/>
          </p:nvPr>
        </p:nvSpPr>
        <p:spPr>
          <a:xfrm>
            <a:off x="3331718"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8" name="Text Placeholder 12">
            <a:extLst>
              <a:ext uri="{FF2B5EF4-FFF2-40B4-BE49-F238E27FC236}">
                <a16:creationId xmlns:a16="http://schemas.microsoft.com/office/drawing/2014/main" id="{D84B520F-D618-4828-AA40-CCCA0AF8966F}"/>
              </a:ext>
            </a:extLst>
          </p:cNvPr>
          <p:cNvSpPr>
            <a:spLocks noGrp="1"/>
          </p:cNvSpPr>
          <p:nvPr>
            <p:ph type="body" sz="quarter" idx="21" hasCustomPrompt="1"/>
          </p:nvPr>
        </p:nvSpPr>
        <p:spPr>
          <a:xfrm>
            <a:off x="6379720"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9" name="Text Placeholder 14">
            <a:extLst>
              <a:ext uri="{FF2B5EF4-FFF2-40B4-BE49-F238E27FC236}">
                <a16:creationId xmlns:a16="http://schemas.microsoft.com/office/drawing/2014/main" id="{39A9C8DE-6F8B-405D-A604-845E81998FA9}"/>
              </a:ext>
            </a:extLst>
          </p:cNvPr>
          <p:cNvSpPr>
            <a:spLocks noGrp="1"/>
          </p:cNvSpPr>
          <p:nvPr>
            <p:ph type="body" sz="quarter" idx="22" hasCustomPrompt="1"/>
          </p:nvPr>
        </p:nvSpPr>
        <p:spPr>
          <a:xfrm>
            <a:off x="6379719"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20" name="Text Placeholder 12">
            <a:extLst>
              <a:ext uri="{FF2B5EF4-FFF2-40B4-BE49-F238E27FC236}">
                <a16:creationId xmlns:a16="http://schemas.microsoft.com/office/drawing/2014/main" id="{AB0C4D8C-1454-41F3-934E-A2BA603449BF}"/>
              </a:ext>
            </a:extLst>
          </p:cNvPr>
          <p:cNvSpPr>
            <a:spLocks noGrp="1"/>
          </p:cNvSpPr>
          <p:nvPr>
            <p:ph type="body" sz="quarter" idx="23" hasCustomPrompt="1"/>
          </p:nvPr>
        </p:nvSpPr>
        <p:spPr>
          <a:xfrm>
            <a:off x="9343497"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1" name="Text Placeholder 14">
            <a:extLst>
              <a:ext uri="{FF2B5EF4-FFF2-40B4-BE49-F238E27FC236}">
                <a16:creationId xmlns:a16="http://schemas.microsoft.com/office/drawing/2014/main" id="{45707A1B-C9F6-4ABB-A6CE-D2901CE94793}"/>
              </a:ext>
            </a:extLst>
          </p:cNvPr>
          <p:cNvSpPr>
            <a:spLocks noGrp="1"/>
          </p:cNvSpPr>
          <p:nvPr>
            <p:ph type="body" sz="quarter" idx="24" hasCustomPrompt="1"/>
          </p:nvPr>
        </p:nvSpPr>
        <p:spPr>
          <a:xfrm>
            <a:off x="9343496"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46" name="Picture Placeholder 6">
            <a:extLst>
              <a:ext uri="{FF2B5EF4-FFF2-40B4-BE49-F238E27FC236}">
                <a16:creationId xmlns:a16="http://schemas.microsoft.com/office/drawing/2014/main" id="{3896D737-6139-4405-A7F2-E08C421815DD}"/>
              </a:ext>
            </a:extLst>
          </p:cNvPr>
          <p:cNvSpPr>
            <a:spLocks noGrp="1"/>
          </p:cNvSpPr>
          <p:nvPr>
            <p:ph type="pic" sz="quarter" idx="25"/>
          </p:nvPr>
        </p:nvSpPr>
        <p:spPr>
          <a:xfrm>
            <a:off x="497304" y="4076273"/>
            <a:ext cx="2286000" cy="1371600"/>
          </a:xfrm>
          <a:solidFill>
            <a:schemeClr val="accent2"/>
          </a:solidFill>
        </p:spPr>
        <p:txBody>
          <a:bodyPr/>
          <a:lstStyle/>
          <a:p>
            <a:endParaRPr lang="en-US" dirty="0"/>
          </a:p>
        </p:txBody>
      </p:sp>
      <p:sp>
        <p:nvSpPr>
          <p:cNvPr id="47" name="Picture Placeholder 6">
            <a:extLst>
              <a:ext uri="{FF2B5EF4-FFF2-40B4-BE49-F238E27FC236}">
                <a16:creationId xmlns:a16="http://schemas.microsoft.com/office/drawing/2014/main" id="{721A36A5-FCF3-4EE8-B5F2-41805C3F6A6C}"/>
              </a:ext>
            </a:extLst>
          </p:cNvPr>
          <p:cNvSpPr>
            <a:spLocks noGrp="1"/>
          </p:cNvSpPr>
          <p:nvPr>
            <p:ph type="pic" sz="quarter" idx="26"/>
          </p:nvPr>
        </p:nvSpPr>
        <p:spPr>
          <a:xfrm>
            <a:off x="3449048" y="4076273"/>
            <a:ext cx="2286000" cy="1371600"/>
          </a:xfrm>
          <a:solidFill>
            <a:schemeClr val="accent2"/>
          </a:solidFill>
        </p:spPr>
        <p:txBody>
          <a:bodyPr/>
          <a:lstStyle/>
          <a:p>
            <a:endParaRPr lang="en-US" dirty="0"/>
          </a:p>
        </p:txBody>
      </p:sp>
      <p:sp>
        <p:nvSpPr>
          <p:cNvPr id="48" name="Picture Placeholder 6">
            <a:extLst>
              <a:ext uri="{FF2B5EF4-FFF2-40B4-BE49-F238E27FC236}">
                <a16:creationId xmlns:a16="http://schemas.microsoft.com/office/drawing/2014/main" id="{1630D673-CB21-40A3-A7BE-C996B20D681F}"/>
              </a:ext>
            </a:extLst>
          </p:cNvPr>
          <p:cNvSpPr>
            <a:spLocks noGrp="1"/>
          </p:cNvSpPr>
          <p:nvPr>
            <p:ph type="pic" sz="quarter" idx="27"/>
          </p:nvPr>
        </p:nvSpPr>
        <p:spPr>
          <a:xfrm>
            <a:off x="6497048" y="4076273"/>
            <a:ext cx="2286000" cy="1371600"/>
          </a:xfrm>
          <a:solidFill>
            <a:schemeClr val="accent2"/>
          </a:solidFill>
        </p:spPr>
        <p:txBody>
          <a:bodyPr/>
          <a:lstStyle/>
          <a:p>
            <a:endParaRPr lang="en-US" dirty="0"/>
          </a:p>
        </p:txBody>
      </p:sp>
      <p:sp>
        <p:nvSpPr>
          <p:cNvPr id="49" name="Picture Placeholder 6">
            <a:extLst>
              <a:ext uri="{FF2B5EF4-FFF2-40B4-BE49-F238E27FC236}">
                <a16:creationId xmlns:a16="http://schemas.microsoft.com/office/drawing/2014/main" id="{0C83EF20-1DF8-43B4-B982-A382FF884E20}"/>
              </a:ext>
            </a:extLst>
          </p:cNvPr>
          <p:cNvSpPr>
            <a:spLocks noGrp="1"/>
          </p:cNvSpPr>
          <p:nvPr>
            <p:ph type="pic" sz="quarter" idx="28"/>
          </p:nvPr>
        </p:nvSpPr>
        <p:spPr>
          <a:xfrm>
            <a:off x="9460824" y="4076273"/>
            <a:ext cx="2286000" cy="1371600"/>
          </a:xfrm>
          <a:solidFill>
            <a:schemeClr val="accent2"/>
          </a:solidFill>
        </p:spPr>
        <p:txBody>
          <a:bodyPr/>
          <a:lstStyle/>
          <a:p>
            <a:endParaRPr lang="en-US" dirty="0"/>
          </a:p>
        </p:txBody>
      </p:sp>
      <p:sp>
        <p:nvSpPr>
          <p:cNvPr id="50" name="Text Placeholder 12">
            <a:extLst>
              <a:ext uri="{FF2B5EF4-FFF2-40B4-BE49-F238E27FC236}">
                <a16:creationId xmlns:a16="http://schemas.microsoft.com/office/drawing/2014/main" id="{1FD09C98-5809-41AD-B215-493A3D741A2A}"/>
              </a:ext>
            </a:extLst>
          </p:cNvPr>
          <p:cNvSpPr>
            <a:spLocks noGrp="1"/>
          </p:cNvSpPr>
          <p:nvPr>
            <p:ph type="body" sz="quarter" idx="29" hasCustomPrompt="1"/>
          </p:nvPr>
        </p:nvSpPr>
        <p:spPr>
          <a:xfrm>
            <a:off x="400025"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1" name="Text Placeholder 14">
            <a:extLst>
              <a:ext uri="{FF2B5EF4-FFF2-40B4-BE49-F238E27FC236}">
                <a16:creationId xmlns:a16="http://schemas.microsoft.com/office/drawing/2014/main" id="{9E3214F0-FC83-402F-BAC5-ED4827532778}"/>
              </a:ext>
            </a:extLst>
          </p:cNvPr>
          <p:cNvSpPr>
            <a:spLocks noGrp="1"/>
          </p:cNvSpPr>
          <p:nvPr>
            <p:ph type="body" sz="quarter" idx="30" hasCustomPrompt="1"/>
          </p:nvPr>
        </p:nvSpPr>
        <p:spPr>
          <a:xfrm>
            <a:off x="400024"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52" name="Text Placeholder 12">
            <a:extLst>
              <a:ext uri="{FF2B5EF4-FFF2-40B4-BE49-F238E27FC236}">
                <a16:creationId xmlns:a16="http://schemas.microsoft.com/office/drawing/2014/main" id="{39B0FB7F-A1FC-40D1-ACFC-C3C966F9BCA4}"/>
              </a:ext>
            </a:extLst>
          </p:cNvPr>
          <p:cNvSpPr>
            <a:spLocks noGrp="1"/>
          </p:cNvSpPr>
          <p:nvPr>
            <p:ph type="body" sz="quarter" idx="31" hasCustomPrompt="1"/>
          </p:nvPr>
        </p:nvSpPr>
        <p:spPr>
          <a:xfrm>
            <a:off x="3351767"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3" name="Text Placeholder 14">
            <a:extLst>
              <a:ext uri="{FF2B5EF4-FFF2-40B4-BE49-F238E27FC236}">
                <a16:creationId xmlns:a16="http://schemas.microsoft.com/office/drawing/2014/main" id="{15EB3CBA-DD9B-449B-9B72-191780177135}"/>
              </a:ext>
            </a:extLst>
          </p:cNvPr>
          <p:cNvSpPr>
            <a:spLocks noGrp="1"/>
          </p:cNvSpPr>
          <p:nvPr>
            <p:ph type="body" sz="quarter" idx="32" hasCustomPrompt="1"/>
          </p:nvPr>
        </p:nvSpPr>
        <p:spPr>
          <a:xfrm>
            <a:off x="3351766"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54" name="Text Placeholder 12">
            <a:extLst>
              <a:ext uri="{FF2B5EF4-FFF2-40B4-BE49-F238E27FC236}">
                <a16:creationId xmlns:a16="http://schemas.microsoft.com/office/drawing/2014/main" id="{BA47B66D-8891-4AE7-98BE-3CFE9CDB571E}"/>
              </a:ext>
            </a:extLst>
          </p:cNvPr>
          <p:cNvSpPr>
            <a:spLocks noGrp="1"/>
          </p:cNvSpPr>
          <p:nvPr>
            <p:ph type="body" sz="quarter" idx="33" hasCustomPrompt="1"/>
          </p:nvPr>
        </p:nvSpPr>
        <p:spPr>
          <a:xfrm>
            <a:off x="6399768"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5" name="Text Placeholder 14">
            <a:extLst>
              <a:ext uri="{FF2B5EF4-FFF2-40B4-BE49-F238E27FC236}">
                <a16:creationId xmlns:a16="http://schemas.microsoft.com/office/drawing/2014/main" id="{929AE99A-6054-4B2F-B99D-FE4F682613DA}"/>
              </a:ext>
            </a:extLst>
          </p:cNvPr>
          <p:cNvSpPr>
            <a:spLocks noGrp="1"/>
          </p:cNvSpPr>
          <p:nvPr>
            <p:ph type="body" sz="quarter" idx="34" hasCustomPrompt="1"/>
          </p:nvPr>
        </p:nvSpPr>
        <p:spPr>
          <a:xfrm>
            <a:off x="6399767"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56" name="Text Placeholder 12">
            <a:extLst>
              <a:ext uri="{FF2B5EF4-FFF2-40B4-BE49-F238E27FC236}">
                <a16:creationId xmlns:a16="http://schemas.microsoft.com/office/drawing/2014/main" id="{D1F32591-7BBD-4006-AEA0-29F43CDADCED}"/>
              </a:ext>
            </a:extLst>
          </p:cNvPr>
          <p:cNvSpPr>
            <a:spLocks noGrp="1"/>
          </p:cNvSpPr>
          <p:nvPr>
            <p:ph type="body" sz="quarter" idx="35" hasCustomPrompt="1"/>
          </p:nvPr>
        </p:nvSpPr>
        <p:spPr>
          <a:xfrm>
            <a:off x="9363545"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7" name="Text Placeholder 14">
            <a:extLst>
              <a:ext uri="{FF2B5EF4-FFF2-40B4-BE49-F238E27FC236}">
                <a16:creationId xmlns:a16="http://schemas.microsoft.com/office/drawing/2014/main" id="{7BC780CD-8E77-4D0E-A436-DCB2AA0C15CD}"/>
              </a:ext>
            </a:extLst>
          </p:cNvPr>
          <p:cNvSpPr>
            <a:spLocks noGrp="1"/>
          </p:cNvSpPr>
          <p:nvPr>
            <p:ph type="body" sz="quarter" idx="36" hasCustomPrompt="1"/>
          </p:nvPr>
        </p:nvSpPr>
        <p:spPr>
          <a:xfrm>
            <a:off x="9363544"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266225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p:txBody>
          <a:bodyPr>
            <a:normAutofit/>
          </a:bodyPr>
          <a:lstStyle>
            <a:lvl1pPr>
              <a:defRPr sz="3600" spc="30" baseline="0">
                <a:solidFill>
                  <a:schemeClr val="bg1">
                    <a:lumMod val="50000"/>
                  </a:schemeClr>
                </a:solidFill>
              </a:defRPr>
            </a:lvl1pPr>
          </a:lstStyle>
          <a:p>
            <a:r>
              <a:rPr lang="en-US" dirty="0"/>
              <a:t>CLICK TO ADD 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776988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p:txBody>
          <a:bodyPr>
            <a:normAutofit/>
          </a:bodyPr>
          <a:lstStyle>
            <a:lvl1pPr>
              <a:defRPr sz="3600">
                <a:solidFill>
                  <a:schemeClr val="bg2">
                    <a:lumMod val="50000"/>
                  </a:schemeClr>
                </a:solidFill>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457200" y="1825625"/>
            <a:ext cx="11430000" cy="4351338"/>
          </a:xfrm>
        </p:spPr>
        <p:txBody>
          <a:bodyPr/>
          <a:lstStyle>
            <a:lvl1pPr>
              <a:defRPr>
                <a:solidFill>
                  <a:schemeClr val="bg2">
                    <a:lumMod val="50000"/>
                  </a:schemeClr>
                </a:solidFill>
              </a:defRPr>
            </a:lvl1pPr>
            <a:lvl2pPr>
              <a:defRPr>
                <a:solidFill>
                  <a:schemeClr val="bg2">
                    <a:lumMod val="50000"/>
                  </a:schemeClr>
                </a:solidFill>
              </a:defRPr>
            </a:lvl2pPr>
            <a:lvl3pPr>
              <a:defRPr>
                <a:solidFill>
                  <a:schemeClr val="bg2">
                    <a:lumMod val="50000"/>
                  </a:schemeClr>
                </a:solidFill>
              </a:defRPr>
            </a:lvl3pPr>
            <a:lvl4pPr>
              <a:defRPr>
                <a:solidFill>
                  <a:schemeClr val="bg2">
                    <a:lumMod val="50000"/>
                  </a:schemeClr>
                </a:solidFill>
              </a:defRPr>
            </a:lvl4pPr>
            <a:lvl5pPr>
              <a:defRPr>
                <a:solidFill>
                  <a:schemeClr val="bg2">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6B483-82E1-4413-838C-27BAC18440EB}"/>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FD4486C5-22E8-475A-A424-8D493B6E8D52}"/>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E0683D01-DAD2-4B28-BB2C-9FD028B0B8CE}"/>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2776643-6C33-46CD-A918-AB0CEA571F00}"/>
              </a:ext>
            </a:extLst>
          </p:cNvPr>
          <p:cNvSpPr/>
          <p:nvPr userDrawn="1"/>
        </p:nvSpPr>
        <p:spPr>
          <a:xfrm>
            <a:off x="6086475" y="1682496"/>
            <a:ext cx="5638800" cy="4572000"/>
          </a:xfrm>
          <a:prstGeom prst="rect">
            <a:avLst/>
          </a:prstGeom>
          <a:solidFill>
            <a:schemeClr val="accent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FB6E62D2-A055-4712-92CC-4B02419D51FB}"/>
              </a:ext>
            </a:extLst>
          </p:cNvPr>
          <p:cNvSpPr/>
          <p:nvPr userDrawn="1"/>
        </p:nvSpPr>
        <p:spPr>
          <a:xfrm>
            <a:off x="457200" y="1681163"/>
            <a:ext cx="5638800" cy="45720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hasCustomPrompt="1"/>
          </p:nvPr>
        </p:nvSpPr>
        <p:spPr>
          <a:xfrm>
            <a:off x="457200" y="365125"/>
            <a:ext cx="10515600" cy="1325563"/>
          </a:xfrm>
        </p:spPr>
        <p:txBody>
          <a:bodyPr/>
          <a:lstStyle>
            <a:lvl1pPr>
              <a:defRPr/>
            </a:lvl1pPr>
          </a:lstStyle>
          <a:p>
            <a:r>
              <a:rPr lang="en-US" dirty="0"/>
              <a:t>CLICK TO ADD TITLE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hasCustomPrompt="1"/>
          </p:nvPr>
        </p:nvSpPr>
        <p:spPr>
          <a:xfrm>
            <a:off x="1289640" y="1844259"/>
            <a:ext cx="3657600" cy="823912"/>
          </a:xfrm>
        </p:spPr>
        <p:txBody>
          <a:bodyPr anchor="ctr" anchorCtr="0">
            <a:normAutofit/>
          </a:bodyPr>
          <a:lstStyle>
            <a:lvl1pPr marL="0" indent="0">
              <a:buNone/>
              <a:defRPr sz="20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289640" y="2668171"/>
            <a:ext cx="3657600" cy="3684588"/>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hasCustomPrompt="1"/>
          </p:nvPr>
        </p:nvSpPr>
        <p:spPr>
          <a:xfrm>
            <a:off x="6780133" y="1808163"/>
            <a:ext cx="4703841" cy="823912"/>
          </a:xfrm>
        </p:spPr>
        <p:txBody>
          <a:bodyPr anchor="ctr" anchorCtr="0">
            <a:normAutofit/>
          </a:bodyPr>
          <a:lstStyle>
            <a:lvl1pPr marL="0" indent="0">
              <a:buNone/>
              <a:defRPr sz="20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780134" y="2632075"/>
            <a:ext cx="3657600" cy="3684588"/>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B3940682-7091-4427-B158-074D4A471374}"/>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82215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3 colum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4C89FBE-3029-4F92-8308-F830BB1420FF}"/>
              </a:ext>
              <a:ext uri="{C183D7F6-B498-43B3-948B-1728B52AA6E4}">
                <adec:decorative xmlns:adec="http://schemas.microsoft.com/office/drawing/2017/decorative" val="1"/>
              </a:ext>
            </a:extLst>
          </p:cNvPr>
          <p:cNvSpPr/>
          <p:nvPr userDrawn="1"/>
        </p:nvSpPr>
        <p:spPr>
          <a:xfrm>
            <a:off x="7958712" y="1681163"/>
            <a:ext cx="3749040" cy="45720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AE0A4C88-FF32-4096-9EA9-EC22D3682F4C}"/>
              </a:ext>
              <a:ext uri="{C183D7F6-B498-43B3-948B-1728B52AA6E4}">
                <adec:decorative xmlns:adec="http://schemas.microsoft.com/office/drawing/2017/decorative" val="1"/>
              </a:ext>
            </a:extLst>
          </p:cNvPr>
          <p:cNvSpPr/>
          <p:nvPr userDrawn="1"/>
        </p:nvSpPr>
        <p:spPr>
          <a:xfrm>
            <a:off x="4211097" y="1682496"/>
            <a:ext cx="3749040" cy="4572000"/>
          </a:xfrm>
          <a:prstGeom prst="rect">
            <a:avLst/>
          </a:prstGeom>
          <a:solidFill>
            <a:schemeClr val="accent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437559B-132E-4A6E-ADBE-41DB38EC8048}"/>
              </a:ext>
              <a:ext uri="{C183D7F6-B498-43B3-948B-1728B52AA6E4}">
                <adec:decorative xmlns:adec="http://schemas.microsoft.com/office/drawing/2017/decorative" val="1"/>
              </a:ext>
            </a:extLst>
          </p:cNvPr>
          <p:cNvSpPr/>
          <p:nvPr userDrawn="1"/>
        </p:nvSpPr>
        <p:spPr>
          <a:xfrm>
            <a:off x="463176" y="1681163"/>
            <a:ext cx="3749040" cy="4572000"/>
          </a:xfrm>
          <a:prstGeom prst="rect">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hasCustomPrompt="1"/>
          </p:nvPr>
        </p:nvSpPr>
        <p:spPr>
          <a:xfrm>
            <a:off x="457200" y="365125"/>
            <a:ext cx="10515600" cy="1325563"/>
          </a:xfrm>
        </p:spPr>
        <p:txBody>
          <a:bodyPr/>
          <a:lstStyle>
            <a:lvl1pPr>
              <a:defRPr/>
            </a:lvl1pPr>
          </a:lstStyle>
          <a:p>
            <a:r>
              <a:rPr lang="en-US" dirty="0"/>
              <a:t>CLICK TO ADD TITLE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hasCustomPrompt="1"/>
          </p:nvPr>
        </p:nvSpPr>
        <p:spPr>
          <a:xfrm>
            <a:off x="839788" y="1966913"/>
            <a:ext cx="2971800" cy="823912"/>
          </a:xfrm>
        </p:spPr>
        <p:txBody>
          <a:bodyPr anchor="b" anchorCtr="0">
            <a:noAutofit/>
          </a:bodyPr>
          <a:lstStyle>
            <a:lvl1pPr marL="0" indent="0">
              <a:buNone/>
              <a:defRPr sz="18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839788" y="2790825"/>
            <a:ext cx="2971800" cy="3248025"/>
          </a:xfrm>
        </p:spPr>
        <p:txBody>
          <a:bodyPr>
            <a:normAutofit/>
          </a:bodyPr>
          <a:lstStyle>
            <a:lvl1pPr>
              <a:lnSpc>
                <a:spcPts val="2000"/>
              </a:lnSpc>
              <a:defRPr sz="1400"/>
            </a:lvl1pPr>
            <a:lvl2pPr>
              <a:lnSpc>
                <a:spcPts val="2000"/>
              </a:lnSpc>
              <a:defRPr sz="1400"/>
            </a:lvl2pPr>
            <a:lvl3pPr>
              <a:lnSpc>
                <a:spcPts val="2000"/>
              </a:lnSpc>
              <a:defRPr sz="1400"/>
            </a:lvl3pPr>
            <a:lvl4pPr>
              <a:lnSpc>
                <a:spcPts val="2000"/>
              </a:lnSpc>
              <a:defRPr sz="1400"/>
            </a:lvl4pPr>
            <a:lvl5pPr>
              <a:lnSpc>
                <a:spcPts val="2000"/>
              </a:lnSpc>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hasCustomPrompt="1"/>
          </p:nvPr>
        </p:nvSpPr>
        <p:spPr>
          <a:xfrm>
            <a:off x="4610188" y="1966913"/>
            <a:ext cx="2971800" cy="823912"/>
          </a:xfrm>
        </p:spPr>
        <p:txBody>
          <a:bodyPr anchor="b" anchorCtr="0">
            <a:noAutofit/>
          </a:bodyPr>
          <a:lstStyle>
            <a:lvl1pPr marL="0" indent="0">
              <a:buNone/>
              <a:defRPr sz="18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610188" y="2790825"/>
            <a:ext cx="2971800" cy="3246120"/>
          </a:xfrm>
        </p:spPr>
        <p:txBody>
          <a:bodyPr>
            <a:normAutofit/>
          </a:bodyPr>
          <a:lstStyle>
            <a:lvl1pPr>
              <a:lnSpc>
                <a:spcPts val="2000"/>
              </a:lnSpc>
              <a:defRPr sz="1400"/>
            </a:lvl1pPr>
            <a:lvl2pPr>
              <a:lnSpc>
                <a:spcPts val="2000"/>
              </a:lnSpc>
              <a:defRPr sz="1400"/>
            </a:lvl2pPr>
            <a:lvl3pPr>
              <a:lnSpc>
                <a:spcPts val="2000"/>
              </a:lnSpc>
              <a:defRPr sz="1400"/>
            </a:lvl3pPr>
            <a:lvl4pPr>
              <a:lnSpc>
                <a:spcPts val="2000"/>
              </a:lnSpc>
              <a:defRPr sz="1400"/>
            </a:lvl4pPr>
            <a:lvl5pPr>
              <a:lnSpc>
                <a:spcPts val="2000"/>
              </a:lnSpc>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Text Placeholder 4">
            <a:extLst>
              <a:ext uri="{FF2B5EF4-FFF2-40B4-BE49-F238E27FC236}">
                <a16:creationId xmlns:a16="http://schemas.microsoft.com/office/drawing/2014/main" id="{FF7BCB16-19B7-48F6-94CD-563F43988749}"/>
              </a:ext>
            </a:extLst>
          </p:cNvPr>
          <p:cNvSpPr>
            <a:spLocks noGrp="1"/>
          </p:cNvSpPr>
          <p:nvPr>
            <p:ph type="body" sz="quarter" idx="13" hasCustomPrompt="1"/>
          </p:nvPr>
        </p:nvSpPr>
        <p:spPr>
          <a:xfrm>
            <a:off x="8430134" y="1976438"/>
            <a:ext cx="2971800" cy="823912"/>
          </a:xfrm>
        </p:spPr>
        <p:txBody>
          <a:bodyPr anchor="b" anchorCtr="0">
            <a:noAutofit/>
          </a:bodyPr>
          <a:lstStyle>
            <a:lvl1pPr marL="0" indent="0">
              <a:buNone/>
              <a:defRPr sz="18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Content Placeholder 5">
            <a:extLst>
              <a:ext uri="{FF2B5EF4-FFF2-40B4-BE49-F238E27FC236}">
                <a16:creationId xmlns:a16="http://schemas.microsoft.com/office/drawing/2014/main" id="{8FBB2F8D-6092-468C-BA48-836286C6B7E1}"/>
              </a:ext>
            </a:extLst>
          </p:cNvPr>
          <p:cNvSpPr>
            <a:spLocks noGrp="1"/>
          </p:cNvSpPr>
          <p:nvPr>
            <p:ph sz="quarter" idx="14"/>
          </p:nvPr>
        </p:nvSpPr>
        <p:spPr>
          <a:xfrm>
            <a:off x="8430134" y="2800350"/>
            <a:ext cx="2971800" cy="3246120"/>
          </a:xfrm>
        </p:spPr>
        <p:txBody>
          <a:bodyPr>
            <a:normAutofit/>
          </a:bodyPr>
          <a:lstStyle>
            <a:lvl1pPr>
              <a:lnSpc>
                <a:spcPts val="2000"/>
              </a:lnSpc>
              <a:defRPr sz="1400"/>
            </a:lvl1pPr>
            <a:lvl2pPr>
              <a:lnSpc>
                <a:spcPts val="2000"/>
              </a:lnSpc>
              <a:defRPr sz="1400"/>
            </a:lvl2pPr>
            <a:lvl3pPr>
              <a:lnSpc>
                <a:spcPts val="2000"/>
              </a:lnSpc>
              <a:defRPr sz="1400"/>
            </a:lvl3pPr>
            <a:lvl4pPr>
              <a:lnSpc>
                <a:spcPts val="2000"/>
              </a:lnSpc>
              <a:defRPr sz="1400"/>
            </a:lvl4pPr>
            <a:lvl5pPr>
              <a:lnSpc>
                <a:spcPts val="2000"/>
              </a:lnSpc>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B3940682-7091-4427-B158-074D4A471374}"/>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2125638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FE5633F8-C03D-4CEE-BEDD-1B6648554C09}"/>
              </a:ext>
            </a:extLst>
          </p:cNvPr>
          <p:cNvSpPr>
            <a:spLocks noGrp="1"/>
          </p:cNvSpPr>
          <p:nvPr>
            <p:ph type="pic" sz="quarter" idx="14"/>
          </p:nvPr>
        </p:nvSpPr>
        <p:spPr>
          <a:xfrm>
            <a:off x="8622628" y="685800"/>
            <a:ext cx="3200400" cy="5486400"/>
          </a:xfrm>
          <a:solidFill>
            <a:schemeClr val="accent2"/>
          </a:solidFill>
        </p:spPr>
        <p:txBody>
          <a:bodyPr/>
          <a:lstStyle/>
          <a:p>
            <a:endParaRPr lang="en-US" dirty="0"/>
          </a:p>
        </p:txBody>
      </p:sp>
      <p:sp>
        <p:nvSpPr>
          <p:cNvPr id="6" name="Rectangle 5">
            <a:extLst>
              <a:ext uri="{FF2B5EF4-FFF2-40B4-BE49-F238E27FC236}">
                <a16:creationId xmlns:a16="http://schemas.microsoft.com/office/drawing/2014/main" id="{4CA4DC27-A467-4265-AAB1-754D3F86CCAF}"/>
              </a:ext>
              <a:ext uri="{C183D7F6-B498-43B3-948B-1728B52AA6E4}">
                <adec:decorative xmlns:adec="http://schemas.microsoft.com/office/drawing/2017/decorative" val="1"/>
              </a:ext>
            </a:extLst>
          </p:cNvPr>
          <p:cNvSpPr/>
          <p:nvPr userDrawn="1"/>
        </p:nvSpPr>
        <p:spPr>
          <a:xfrm>
            <a:off x="0" y="1"/>
            <a:ext cx="6096000" cy="6858000"/>
          </a:xfrm>
          <a:prstGeom prst="rect">
            <a:avLst/>
          </a:prstGeom>
          <a:solidFill>
            <a:schemeClr val="accent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457200" y="850230"/>
            <a:ext cx="5009147" cy="1325563"/>
          </a:xfrm>
        </p:spPr>
        <p:txBody>
          <a:bodyPr>
            <a:normAutofit/>
          </a:bodyPr>
          <a:lstStyle>
            <a:lvl1pPr>
              <a:defRPr sz="3600">
                <a:solidFill>
                  <a:schemeClr val="bg2">
                    <a:lumMod val="50000"/>
                  </a:schemeClr>
                </a:solidFill>
              </a:defRPr>
            </a:lvl1pPr>
          </a:lstStyle>
          <a:p>
            <a:r>
              <a:rPr lang="en-US" dirty="0"/>
              <a:t>CLICK TO ADD TITLE</a:t>
            </a:r>
          </a:p>
        </p:txBody>
      </p:sp>
      <p:sp>
        <p:nvSpPr>
          <p:cNvPr id="9" name="Text Placeholder 8">
            <a:extLst>
              <a:ext uri="{FF2B5EF4-FFF2-40B4-BE49-F238E27FC236}">
                <a16:creationId xmlns:a16="http://schemas.microsoft.com/office/drawing/2014/main" id="{2C9CC7B6-D9ED-464B-8206-98055EB53FCF}"/>
              </a:ext>
            </a:extLst>
          </p:cNvPr>
          <p:cNvSpPr>
            <a:spLocks noGrp="1"/>
          </p:cNvSpPr>
          <p:nvPr>
            <p:ph type="body" sz="quarter" idx="13"/>
          </p:nvPr>
        </p:nvSpPr>
        <p:spPr>
          <a:xfrm>
            <a:off x="457200" y="2490788"/>
            <a:ext cx="4572000" cy="3536950"/>
          </a:xfrm>
        </p:spPr>
        <p:txBody>
          <a:bodyPr>
            <a:normAutofit/>
          </a:bodyPr>
          <a:lstStyle>
            <a:lvl1pPr marL="0" indent="0">
              <a:lnSpc>
                <a:spcPts val="2400"/>
              </a:lnSpc>
              <a:buNone/>
              <a:defRPr sz="1400" spc="30" baseline="0"/>
            </a:lvl1pPr>
            <a:lvl2pPr marL="457200" indent="0">
              <a:lnSpc>
                <a:spcPts val="2400"/>
              </a:lnSpc>
              <a:buNone/>
              <a:defRPr sz="1400" spc="30" baseline="0"/>
            </a:lvl2pPr>
            <a:lvl3pPr marL="914400" indent="0">
              <a:lnSpc>
                <a:spcPts val="2400"/>
              </a:lnSpc>
              <a:buNone/>
              <a:defRPr sz="1400" spc="30" baseline="0"/>
            </a:lvl3pPr>
            <a:lvl4pPr marL="1371600" indent="0">
              <a:lnSpc>
                <a:spcPts val="2400"/>
              </a:lnSpc>
              <a:buNone/>
              <a:defRPr sz="1400" spc="30" baseline="0"/>
            </a:lvl4pPr>
            <a:lvl5pPr marL="1828800" indent="0">
              <a:lnSpc>
                <a:spcPts val="2400"/>
              </a:lnSpc>
              <a:buNone/>
              <a:defRPr sz="1400" spc="30" baseline="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Picture Placeholder 12">
            <a:extLst>
              <a:ext uri="{FF2B5EF4-FFF2-40B4-BE49-F238E27FC236}">
                <a16:creationId xmlns:a16="http://schemas.microsoft.com/office/drawing/2014/main" id="{1743C040-0A81-4A38-879D-07BBD184231D}"/>
              </a:ext>
            </a:extLst>
          </p:cNvPr>
          <p:cNvSpPr>
            <a:spLocks noGrp="1"/>
          </p:cNvSpPr>
          <p:nvPr>
            <p:ph type="pic" sz="quarter" idx="15"/>
          </p:nvPr>
        </p:nvSpPr>
        <p:spPr>
          <a:xfrm>
            <a:off x="6781800" y="2492375"/>
            <a:ext cx="2286000" cy="2514600"/>
          </a:xfrm>
          <a:solidFill>
            <a:schemeClr val="accent2"/>
          </a:solidFill>
        </p:spPr>
        <p:txBody>
          <a:bodyPr/>
          <a:lstStyle/>
          <a:p>
            <a:endParaRPr lang="en-US" dirty="0"/>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0" name="Freeform: Shape 9">
            <a:extLst>
              <a:ext uri="{FF2B5EF4-FFF2-40B4-BE49-F238E27FC236}">
                <a16:creationId xmlns:a16="http://schemas.microsoft.com/office/drawing/2014/main" id="{7CBDD4A8-3B48-439C-B601-8D04B8714324}"/>
              </a:ext>
              <a:ext uri="{C183D7F6-B498-43B3-948B-1728B52AA6E4}">
                <adec:decorative xmlns:adec="http://schemas.microsoft.com/office/drawing/2017/decorative" val="1"/>
              </a:ext>
            </a:extLst>
          </p:cNvPr>
          <p:cNvSpPr/>
          <p:nvPr userDrawn="1"/>
        </p:nvSpPr>
        <p:spPr>
          <a:xfrm rot="13547565" flipH="1">
            <a:off x="761136" y="5210984"/>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3">
              <a:lumMod val="40000"/>
              <a:lumOff val="60000"/>
              <a:alpha val="82000"/>
            </a:schemeClr>
          </a:solidFill>
          <a:ln w="9525" cap="flat">
            <a:noFill/>
            <a:prstDash val="solid"/>
            <a:miter/>
          </a:ln>
        </p:spPr>
        <p:txBody>
          <a:bodyPr wrap="square" rtlCol="0" anchor="ctr">
            <a:noAutofit/>
          </a:bodyPr>
          <a:lstStyle/>
          <a:p>
            <a:endParaRPr lang="en-US" dirty="0"/>
          </a:p>
        </p:txBody>
      </p:sp>
    </p:spTree>
    <p:extLst>
      <p:ext uri="{BB962C8B-B14F-4D97-AF65-F5344CB8AC3E}">
        <p14:creationId xmlns:p14="http://schemas.microsoft.com/office/powerpoint/2010/main" val="2228467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DF764D-A077-4BED-ABF1-8DF341BC85D7}"/>
              </a:ext>
            </a:extLst>
          </p:cNvPr>
          <p:cNvSpPr>
            <a:spLocks noGrp="1"/>
          </p:cNvSpPr>
          <p:nvPr>
            <p:ph type="pic" sz="quarter" idx="10"/>
          </p:nvPr>
        </p:nvSpPr>
        <p:spPr>
          <a:xfrm>
            <a:off x="458724" y="411480"/>
            <a:ext cx="11274552" cy="5870448"/>
          </a:xfrm>
          <a:solidFill>
            <a:schemeClr val="accent1"/>
          </a:solidFill>
        </p:spPr>
        <p:txBody>
          <a:bodyPr/>
          <a:lstStyle/>
          <a:p>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457201" y="3490624"/>
            <a:ext cx="4571999" cy="1235382"/>
          </a:xfrm>
          <a:solidFill>
            <a:schemeClr val="bg1">
              <a:alpha val="80000"/>
            </a:schemeClr>
          </a:solidFill>
        </p:spPr>
        <p:txBody>
          <a:bodyPr lIns="457200" bIns="137160" anchor="b">
            <a:normAutofit/>
          </a:bodyPr>
          <a:lstStyle>
            <a:lvl1pPr algn="l">
              <a:defRPr sz="3600">
                <a:solidFill>
                  <a:schemeClr val="bg2">
                    <a:lumMod val="25000"/>
                  </a:schemeClr>
                </a:solidFill>
              </a:defRPr>
            </a:lvl1pPr>
          </a:lstStyle>
          <a:p>
            <a:r>
              <a:rPr lang="en-US" dirty="0"/>
              <a:t>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7199" y="4726007"/>
            <a:ext cx="4571999" cy="1314432"/>
          </a:xfrm>
          <a:solidFill>
            <a:schemeClr val="bg1">
              <a:alpha val="80000"/>
            </a:schemeClr>
          </a:solidFill>
        </p:spPr>
        <p:txBody>
          <a:bodyPr lIns="502920" rIns="2103120">
            <a:normAutofit/>
          </a:bodyPr>
          <a:lstStyle>
            <a:lvl1pPr marL="0" indent="0" algn="l">
              <a:buNone/>
              <a:defRPr sz="1400" spc="40" baseline="0">
                <a:solidFill>
                  <a:schemeClr val="bg2">
                    <a:lumMod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5FC7B35-BCD3-4E41-916B-68490D92D902}"/>
              </a:ext>
            </a:extLst>
          </p:cNvPr>
          <p:cNvSpPr>
            <a:spLocks noGrp="1"/>
          </p:cNvSpPr>
          <p:nvPr>
            <p:ph type="dt" sz="half" idx="11"/>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2703212D-BCAC-4F13-92C1-13A3004266E3}"/>
              </a:ext>
            </a:extLst>
          </p:cNvPr>
          <p:cNvSpPr>
            <a:spLocks noGrp="1"/>
          </p:cNvSpPr>
          <p:nvPr>
            <p:ph type="ftr" sz="quarter" idx="12"/>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6D73FEF-4AED-4E29-A73E-9166ADC8D5CE}"/>
              </a:ext>
            </a:extLst>
          </p:cNvPr>
          <p:cNvSpPr>
            <a:spLocks noGrp="1"/>
          </p:cNvSpPr>
          <p:nvPr>
            <p:ph type="sldNum" sz="quarter" idx="13"/>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61477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962B82C-34E9-4F3B-9B0F-A3207161C41E}"/>
              </a:ext>
            </a:extLst>
          </p:cNvPr>
          <p:cNvSpPr/>
          <p:nvPr userDrawn="1"/>
        </p:nvSpPr>
        <p:spPr>
          <a:xfrm>
            <a:off x="10820400" y="813816"/>
            <a:ext cx="1371600" cy="457200"/>
          </a:xfrm>
          <a:prstGeom prst="rect">
            <a:avLst/>
          </a:prstGeom>
          <a:solidFill>
            <a:schemeClr val="accent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457200" y="381000"/>
            <a:ext cx="11277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457200" y="1825625"/>
            <a:ext cx="11277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4" r:id="rId2"/>
    <p:sldLayoutId id="2147483665" r:id="rId3"/>
    <p:sldLayoutId id="2147483670" r:id="rId4"/>
    <p:sldLayoutId id="2147483672" r:id="rId5"/>
    <p:sldLayoutId id="2147483654" r:id="rId6"/>
    <p:sldLayoutId id="2147483658" r:id="rId7"/>
    <p:sldLayoutId id="2147483660" r:id="rId8"/>
    <p:sldLayoutId id="2147483671" r:id="rId9"/>
    <p:sldLayoutId id="2147483650" r:id="rId10"/>
    <p:sldLayoutId id="2147483667" r:id="rId11"/>
    <p:sldLayoutId id="2147483668" r:id="rId12"/>
    <p:sldLayoutId id="2147483662" r:id="rId13"/>
    <p:sldLayoutId id="2147483669" r:id="rId14"/>
  </p:sldLayoutIdLst>
  <p:hf hdr="0" dt="0"/>
  <p:txStyles>
    <p:titleStyle>
      <a:lvl1pPr algn="l" defTabSz="914400" rtl="0" eaLnBrk="1" latinLnBrk="0" hangingPunct="1">
        <a:lnSpc>
          <a:spcPct val="90000"/>
        </a:lnSpc>
        <a:spcBef>
          <a:spcPct val="0"/>
        </a:spcBef>
        <a:buNone/>
        <a:defRPr sz="3600" kern="1200" spc="30" baseline="0">
          <a:solidFill>
            <a:schemeClr val="bg1">
              <a:lumMod val="5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88" userDrawn="1">
          <p15:clr>
            <a:srgbClr val="547EBF"/>
          </p15:clr>
        </p15:guide>
        <p15:guide id="4" orient="horz" pos="240" userDrawn="1">
          <p15:clr>
            <a:srgbClr val="547EBF"/>
          </p15:clr>
        </p15:guide>
        <p15:guide id="5" pos="7392"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gif"/><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9.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186/s40561-023-00269-3" TargetMode="External"/><Relationship Id="rId2" Type="http://schemas.openxmlformats.org/officeDocument/2006/relationships/hyperlink" Target="https://doi.org/10.1016/j.caeai.2024.100203" TargetMode="External"/><Relationship Id="rId1" Type="http://schemas.openxmlformats.org/officeDocument/2006/relationships/slideLayout" Target="../slideLayouts/slideLayout9.xml"/><Relationship Id="rId4" Type="http://schemas.openxmlformats.org/officeDocument/2006/relationships/hyperlink" Target="https://doi.org/10.1016/j.caeai.2022.100118"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image" Target="../media/image24.jpeg"/><Relationship Id="rId7" Type="http://schemas.openxmlformats.org/officeDocument/2006/relationships/image" Target="../media/image28.jpeg"/><Relationship Id="rId2" Type="http://schemas.openxmlformats.org/officeDocument/2006/relationships/image" Target="../media/image23.png"/><Relationship Id="rId1" Type="http://schemas.openxmlformats.org/officeDocument/2006/relationships/slideLayout" Target="../slideLayouts/slideLayout8.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 Id="rId9"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close up of frosty pine leaves&#10;">
            <a:extLst>
              <a:ext uri="{FF2B5EF4-FFF2-40B4-BE49-F238E27FC236}">
                <a16:creationId xmlns:a16="http://schemas.microsoft.com/office/drawing/2014/main" id="{E700099C-08E5-415B-A866-CD9A073DCD91}"/>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val="0"/>
              </a:ext>
            </a:extLst>
          </a:blip>
          <a:srcRect/>
          <a:stretch/>
        </p:blipFill>
        <p:spPr>
          <a:xfrm>
            <a:off x="458724" y="411480"/>
            <a:ext cx="11274552" cy="6035040"/>
          </a:xfrm>
        </p:spPr>
      </p:pic>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458724" y="2509129"/>
            <a:ext cx="10881914" cy="1448385"/>
          </a:xfrm>
        </p:spPr>
        <p:txBody>
          <a:bodyPr>
            <a:normAutofit/>
          </a:bodyPr>
          <a:lstStyle/>
          <a:p>
            <a:r>
              <a:rPr lang="en-US" dirty="0">
                <a:ea typeface="+mj-lt"/>
                <a:cs typeface="+mj-lt"/>
              </a:rPr>
              <a:t>EVOLVING PERCEPTIONS OF GENERATIVE AI IN EDUCATION: A CASE STUDY AT UWTSD </a:t>
            </a:r>
            <a:endParaRPr lang="en-US" dirty="0"/>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458724" y="4315424"/>
            <a:ext cx="3045437" cy="1416680"/>
          </a:xfrm>
        </p:spPr>
        <p:txBody>
          <a:bodyPr vert="horz" lIns="502920" tIns="45720" rIns="91440" bIns="45720" rtlCol="0" anchor="t">
            <a:normAutofit/>
          </a:bodyPr>
          <a:lstStyle/>
          <a:p>
            <a:r>
              <a:rPr lang="en-US" sz="1800" dirty="0">
                <a:ea typeface="+mn-lt"/>
                <a:cs typeface="+mn-lt"/>
              </a:rPr>
              <a:t>Yan Zhang        </a:t>
            </a:r>
            <a:endParaRPr lang="en-US" sz="1800">
              <a:ea typeface="Source Sans Pro Light"/>
            </a:endParaRPr>
          </a:p>
          <a:p>
            <a:r>
              <a:rPr lang="en-US" sz="1800" dirty="0">
                <a:ea typeface="+mn-lt"/>
                <a:cs typeface="+mn-lt"/>
              </a:rPr>
              <a:t>ECDEC 7016     </a:t>
            </a:r>
            <a:endParaRPr lang="en-US" sz="1800">
              <a:ea typeface="Source Sans Pro Light"/>
            </a:endParaRPr>
          </a:p>
          <a:p>
            <a:r>
              <a:rPr lang="en-US" sz="1800" dirty="0">
                <a:ea typeface="+mn-lt"/>
                <a:cs typeface="+mn-lt"/>
              </a:rPr>
              <a:t>Feb. 27th </a:t>
            </a:r>
            <a:r>
              <a:rPr lang="en-GB" sz="1800" dirty="0">
                <a:ea typeface="+mn-lt"/>
                <a:cs typeface="+mn-lt"/>
              </a:rPr>
              <a:t>2024</a:t>
            </a:r>
            <a:r>
              <a:rPr lang="en-US" sz="1800" dirty="0">
                <a:ea typeface="+mn-lt"/>
                <a:cs typeface="+mn-lt"/>
              </a:rPr>
              <a:t> </a:t>
            </a:r>
            <a:endParaRPr lang="en-US" sz="1600" dirty="0">
              <a:ea typeface="Source Sans Pro Light"/>
            </a:endParaRP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457199" y="2103120"/>
            <a:ext cx="3848101" cy="1325563"/>
          </a:xfrm>
        </p:spPr>
        <p:txBody>
          <a:bodyPr>
            <a:normAutofit/>
          </a:bodyPr>
          <a:lstStyle/>
          <a:p>
            <a:r>
              <a:rPr lang="en-US" dirty="0">
                <a:ea typeface="+mj-lt"/>
                <a:cs typeface="+mj-lt"/>
              </a:rPr>
              <a:t>Structure of literature review</a:t>
            </a:r>
            <a:endParaRPr lang="en-US" dirty="0"/>
          </a:p>
        </p:txBody>
      </p:sp>
      <p:pic>
        <p:nvPicPr>
          <p:cNvPr id="11" name="Picture Placeholder 10" descr="A snowy field with snow covered trees and blue skies">
            <a:extLst>
              <a:ext uri="{FF2B5EF4-FFF2-40B4-BE49-F238E27FC236}">
                <a16:creationId xmlns:a16="http://schemas.microsoft.com/office/drawing/2014/main" id="{5605CAF4-87E0-4A20-9AC1-E42F5D70BF4A}"/>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4299103" y="1600200"/>
            <a:ext cx="2743199" cy="3657600"/>
          </a:xfrm>
        </p:spPr>
      </p:pic>
      <p:sp>
        <p:nvSpPr>
          <p:cNvPr id="4" name="Text Placeholder 3">
            <a:extLst>
              <a:ext uri="{FF2B5EF4-FFF2-40B4-BE49-F238E27FC236}">
                <a16:creationId xmlns:a16="http://schemas.microsoft.com/office/drawing/2014/main" id="{DA821450-3024-4103-98AE-6D80CECEDA41}"/>
              </a:ext>
            </a:extLst>
          </p:cNvPr>
          <p:cNvSpPr>
            <a:spLocks noGrp="1"/>
          </p:cNvSpPr>
          <p:nvPr>
            <p:ph type="body" sz="quarter" idx="16"/>
          </p:nvPr>
        </p:nvSpPr>
        <p:spPr>
          <a:xfrm>
            <a:off x="7195593" y="1226512"/>
            <a:ext cx="4587584" cy="4136545"/>
          </a:xfrm>
        </p:spPr>
        <p:txBody>
          <a:bodyPr vert="horz" lIns="91440" tIns="45720" rIns="91440" bIns="45720" rtlCol="0" anchor="ctr" anchorCtr="0">
            <a:noAutofit/>
          </a:bodyPr>
          <a:lstStyle/>
          <a:p>
            <a:pPr marL="0" indent="0">
              <a:buNone/>
            </a:pPr>
            <a:r>
              <a:rPr lang="en-US" sz="2400" dirty="0">
                <a:ea typeface="+mn-lt"/>
                <a:cs typeface="+mn-lt"/>
              </a:rPr>
              <a:t>1.Introduction to Generative AI--Definition and Overview </a:t>
            </a:r>
            <a:endParaRPr lang="en-US" sz="2400">
              <a:ea typeface="Source Sans Pro Light"/>
            </a:endParaRPr>
          </a:p>
          <a:p>
            <a:pPr marL="0" indent="0">
              <a:buNone/>
            </a:pPr>
            <a:r>
              <a:rPr lang="en-US" sz="2400" dirty="0">
                <a:ea typeface="+mn-lt"/>
                <a:cs typeface="+mn-lt"/>
              </a:rPr>
              <a:t>2.Significance of Generative AI to Education </a:t>
            </a:r>
            <a:endParaRPr lang="en-US" sz="2400">
              <a:ea typeface="Source Sans Pro Light"/>
            </a:endParaRPr>
          </a:p>
          <a:p>
            <a:pPr marL="0" indent="0">
              <a:buNone/>
            </a:pPr>
            <a:r>
              <a:rPr lang="en-US" sz="2400" dirty="0">
                <a:ea typeface="+mn-lt"/>
                <a:cs typeface="+mn-lt"/>
              </a:rPr>
              <a:t>3.Generative AI in Higher Education—Applications and Concerns </a:t>
            </a:r>
            <a:endParaRPr lang="en-US" sz="2400">
              <a:ea typeface="Source Sans Pro Light"/>
            </a:endParaRPr>
          </a:p>
          <a:p>
            <a:pPr marL="0" indent="0">
              <a:buNone/>
            </a:pPr>
            <a:r>
              <a:rPr lang="en-US" sz="2400" dirty="0">
                <a:ea typeface="+mn-lt"/>
                <a:cs typeface="+mn-lt"/>
              </a:rPr>
              <a:t>4. TAM2 or UTAUT2 </a:t>
            </a:r>
            <a:endParaRPr lang="en-US" sz="2400">
              <a:ea typeface="Source Sans Pro Light"/>
            </a:endParaRPr>
          </a:p>
          <a:p>
            <a:pPr marL="0" indent="0">
              <a:buNone/>
            </a:pPr>
            <a:r>
              <a:rPr lang="en-US" sz="2400" dirty="0">
                <a:ea typeface="+mn-lt"/>
                <a:cs typeface="+mn-lt"/>
              </a:rPr>
              <a:t>5.Research Gaps &amp; RQs</a:t>
            </a:r>
            <a:endParaRPr lang="en-US" sz="2400" dirty="0">
              <a:ea typeface="Source Sans Pro Light"/>
            </a:endParaRPr>
          </a:p>
        </p:txBody>
      </p:sp>
      <p:sp>
        <p:nvSpPr>
          <p:cNvPr id="6" name="Slide Number Placeholder 5">
            <a:extLst>
              <a:ext uri="{FF2B5EF4-FFF2-40B4-BE49-F238E27FC236}">
                <a16:creationId xmlns:a16="http://schemas.microsoft.com/office/drawing/2014/main" id="{072CB36A-F473-4B86-BCEF-98BF329468DC}"/>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343084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FB90AB4-D228-4548-B072-726498212362}"/>
              </a:ext>
            </a:extLst>
          </p:cNvPr>
          <p:cNvSpPr>
            <a:spLocks noGrp="1"/>
          </p:cNvSpPr>
          <p:nvPr>
            <p:ph type="body" idx="1"/>
          </p:nvPr>
        </p:nvSpPr>
        <p:spPr>
          <a:xfrm>
            <a:off x="560770" y="850346"/>
            <a:ext cx="3657600" cy="823912"/>
          </a:xfrm>
        </p:spPr>
        <p:txBody>
          <a:bodyPr>
            <a:normAutofit/>
          </a:bodyPr>
          <a:lstStyle/>
          <a:p>
            <a:r>
              <a:rPr lang="en-US" dirty="0">
                <a:ea typeface="+mj-lt"/>
                <a:cs typeface="+mj-lt"/>
              </a:rPr>
              <a:t>Aim of study</a:t>
            </a:r>
            <a:endParaRPr lang="en-US" dirty="0"/>
          </a:p>
        </p:txBody>
      </p:sp>
      <p:sp>
        <p:nvSpPr>
          <p:cNvPr id="4" name="Content Placeholder 3">
            <a:extLst>
              <a:ext uri="{FF2B5EF4-FFF2-40B4-BE49-F238E27FC236}">
                <a16:creationId xmlns:a16="http://schemas.microsoft.com/office/drawing/2014/main" id="{950677C9-3E42-427F-93B8-526692906471}"/>
              </a:ext>
            </a:extLst>
          </p:cNvPr>
          <p:cNvSpPr>
            <a:spLocks noGrp="1"/>
          </p:cNvSpPr>
          <p:nvPr>
            <p:ph sz="half" idx="2"/>
          </p:nvPr>
        </p:nvSpPr>
        <p:spPr>
          <a:xfrm>
            <a:off x="556880" y="1968542"/>
            <a:ext cx="4445577" cy="3710565"/>
          </a:xfrm>
        </p:spPr>
        <p:txBody>
          <a:bodyPr vert="horz" lIns="91440" tIns="45720" rIns="91440" bIns="45720" rtlCol="0" anchor="t">
            <a:noAutofit/>
          </a:bodyPr>
          <a:lstStyle/>
          <a:p>
            <a:r>
              <a:rPr lang="en-US" sz="2400" dirty="0">
                <a:ea typeface="+mn-lt"/>
                <a:cs typeface="+mn-lt"/>
              </a:rPr>
              <a:t>Investigate </a:t>
            </a:r>
            <a:r>
              <a:rPr lang="en-US" sz="2400" b="1" dirty="0">
                <a:ea typeface="+mn-lt"/>
                <a:cs typeface="+mn-lt"/>
              </a:rPr>
              <a:t>evolving perceptions</a:t>
            </a:r>
            <a:r>
              <a:rPr lang="en-US" sz="2400" dirty="0">
                <a:ea typeface="+mn-lt"/>
                <a:cs typeface="+mn-lt"/>
              </a:rPr>
              <a:t> of generative AI among UWTSD students and teachers. </a:t>
            </a:r>
            <a:endParaRPr lang="en-US" sz="2400">
              <a:ea typeface="Source Sans Pro Light"/>
            </a:endParaRPr>
          </a:p>
          <a:p>
            <a:r>
              <a:rPr lang="en-US" sz="2400" dirty="0">
                <a:ea typeface="+mn-lt"/>
                <a:cs typeface="+mn-lt"/>
              </a:rPr>
              <a:t>Examine generative AI's impact on UWTSD's </a:t>
            </a:r>
            <a:r>
              <a:rPr lang="en-US" sz="2400" b="1" dirty="0">
                <a:ea typeface="+mn-lt"/>
                <a:cs typeface="+mn-lt"/>
              </a:rPr>
              <a:t>teaching </a:t>
            </a:r>
            <a:r>
              <a:rPr lang="en-US" sz="2400" dirty="0">
                <a:ea typeface="+mn-lt"/>
                <a:cs typeface="+mn-lt"/>
              </a:rPr>
              <a:t>practices and </a:t>
            </a:r>
            <a:r>
              <a:rPr lang="en-US" sz="2400" b="1" dirty="0">
                <a:ea typeface="+mn-lt"/>
                <a:cs typeface="+mn-lt"/>
              </a:rPr>
              <a:t>learning</a:t>
            </a:r>
            <a:r>
              <a:rPr lang="en-US" sz="2400" dirty="0">
                <a:ea typeface="+mn-lt"/>
                <a:cs typeface="+mn-lt"/>
              </a:rPr>
              <a:t> experiences. </a:t>
            </a:r>
            <a:endParaRPr lang="en-US" sz="2400">
              <a:ea typeface="Source Sans Pro Light"/>
            </a:endParaRPr>
          </a:p>
          <a:p>
            <a:r>
              <a:rPr lang="en-US" sz="2400" dirty="0">
                <a:ea typeface="+mn-lt"/>
                <a:cs typeface="+mn-lt"/>
              </a:rPr>
              <a:t>Identify and </a:t>
            </a:r>
            <a:r>
              <a:rPr lang="en-US" sz="2400" b="1" dirty="0">
                <a:ea typeface="+mn-lt"/>
                <a:cs typeface="+mn-lt"/>
              </a:rPr>
              <a:t>track changes</a:t>
            </a:r>
            <a:r>
              <a:rPr lang="en-US" sz="2400" dirty="0">
                <a:ea typeface="+mn-lt"/>
                <a:cs typeface="+mn-lt"/>
              </a:rPr>
              <a:t> in generative AI adoption and integration at UWTSD</a:t>
            </a:r>
            <a:endParaRPr lang="en-US" sz="2400" dirty="0">
              <a:ea typeface="Source Sans Pro Light"/>
            </a:endParaRPr>
          </a:p>
        </p:txBody>
      </p:sp>
      <p:sp>
        <p:nvSpPr>
          <p:cNvPr id="6" name="Text Placeholder 5">
            <a:extLst>
              <a:ext uri="{FF2B5EF4-FFF2-40B4-BE49-F238E27FC236}">
                <a16:creationId xmlns:a16="http://schemas.microsoft.com/office/drawing/2014/main" id="{F5018B6D-E395-49AD-92AD-AD69E3AB40C3}"/>
              </a:ext>
            </a:extLst>
          </p:cNvPr>
          <p:cNvSpPr>
            <a:spLocks noGrp="1"/>
          </p:cNvSpPr>
          <p:nvPr>
            <p:ph type="body" sz="quarter" idx="3"/>
          </p:nvPr>
        </p:nvSpPr>
        <p:spPr>
          <a:xfrm>
            <a:off x="6647611" y="858424"/>
            <a:ext cx="4703841" cy="823912"/>
          </a:xfrm>
        </p:spPr>
        <p:txBody>
          <a:bodyPr>
            <a:normAutofit/>
          </a:bodyPr>
          <a:lstStyle/>
          <a:p>
            <a:r>
              <a:rPr lang="en-US" dirty="0">
                <a:ea typeface="+mj-lt"/>
                <a:cs typeface="+mj-lt"/>
              </a:rPr>
              <a:t>Positionality &amp; influence</a:t>
            </a:r>
            <a:endParaRPr lang="en-US" dirty="0"/>
          </a:p>
        </p:txBody>
      </p:sp>
      <p:sp>
        <p:nvSpPr>
          <p:cNvPr id="5" name="Content Placeholder 4">
            <a:extLst>
              <a:ext uri="{FF2B5EF4-FFF2-40B4-BE49-F238E27FC236}">
                <a16:creationId xmlns:a16="http://schemas.microsoft.com/office/drawing/2014/main" id="{BDB9D020-1E25-453D-83DF-1420ACD3968D}"/>
              </a:ext>
            </a:extLst>
          </p:cNvPr>
          <p:cNvSpPr>
            <a:spLocks noGrp="1"/>
          </p:cNvSpPr>
          <p:nvPr>
            <p:ph sz="quarter" idx="4"/>
          </p:nvPr>
        </p:nvSpPr>
        <p:spPr>
          <a:xfrm>
            <a:off x="6647691" y="1969466"/>
            <a:ext cx="3657600" cy="3684588"/>
          </a:xfrm>
        </p:spPr>
        <p:txBody>
          <a:bodyPr vert="horz" lIns="91440" tIns="45720" rIns="91440" bIns="45720" rtlCol="0" anchor="t">
            <a:normAutofit/>
          </a:bodyPr>
          <a:lstStyle/>
          <a:p>
            <a:r>
              <a:rPr lang="en-US" sz="2400" b="1" dirty="0">
                <a:ea typeface="+mn-lt"/>
                <a:cs typeface="+mn-lt"/>
              </a:rPr>
              <a:t>Dual role</a:t>
            </a:r>
            <a:r>
              <a:rPr lang="en-US" sz="2400" dirty="0">
                <a:ea typeface="+mn-lt"/>
                <a:cs typeface="+mn-lt"/>
              </a:rPr>
              <a:t>: Doctoral student at UWTSD and generative AI user.</a:t>
            </a:r>
            <a:endParaRPr lang="en-US" sz="2400">
              <a:ea typeface="Source Sans Pro Light"/>
            </a:endParaRPr>
          </a:p>
          <a:p>
            <a:r>
              <a:rPr lang="en-US" sz="2400" b="1" dirty="0">
                <a:ea typeface="+mn-lt"/>
                <a:cs typeface="+mn-lt"/>
              </a:rPr>
              <a:t>Personal</a:t>
            </a:r>
            <a:r>
              <a:rPr lang="en-US" sz="2400" dirty="0">
                <a:ea typeface="+mn-lt"/>
                <a:cs typeface="+mn-lt"/>
              </a:rPr>
              <a:t> and academic </a:t>
            </a:r>
            <a:r>
              <a:rPr lang="en-US" sz="2400" b="1" dirty="0">
                <a:ea typeface="+mn-lt"/>
                <a:cs typeface="+mn-lt"/>
              </a:rPr>
              <a:t>engagement</a:t>
            </a:r>
            <a:r>
              <a:rPr lang="en-US" sz="2400" dirty="0">
                <a:ea typeface="+mn-lt"/>
                <a:cs typeface="+mn-lt"/>
              </a:rPr>
              <a:t> with AI. </a:t>
            </a:r>
            <a:endParaRPr lang="en-US" sz="2400">
              <a:ea typeface="Source Sans Pro Light"/>
            </a:endParaRPr>
          </a:p>
          <a:p>
            <a:r>
              <a:rPr lang="en-US" sz="2400" dirty="0">
                <a:ea typeface="+mn-lt"/>
                <a:cs typeface="+mn-lt"/>
              </a:rPr>
              <a:t>Commitment to acknowledging personal biases and maintaining critical self-awareness</a:t>
            </a:r>
            <a:endParaRPr lang="en-US" sz="2400" dirty="0">
              <a:ea typeface="Source Sans Pro Light"/>
            </a:endParaRPr>
          </a:p>
        </p:txBody>
      </p:sp>
      <p:sp>
        <p:nvSpPr>
          <p:cNvPr id="9" name="Slide Number Placeholder 8">
            <a:extLst>
              <a:ext uri="{FF2B5EF4-FFF2-40B4-BE49-F238E27FC236}">
                <a16:creationId xmlns:a16="http://schemas.microsoft.com/office/drawing/2014/main" id="{3AFC16FA-62DC-4D56-810F-B1F6F94EBF74}"/>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3</a:t>
            </a:fld>
            <a:endParaRPr lang="en-US" dirty="0"/>
          </a:p>
        </p:txBody>
      </p:sp>
    </p:spTree>
    <p:extLst>
      <p:ext uri="{BB962C8B-B14F-4D97-AF65-F5344CB8AC3E}">
        <p14:creationId xmlns:p14="http://schemas.microsoft.com/office/powerpoint/2010/main" val="785934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457200" y="381000"/>
            <a:ext cx="11277600" cy="1325563"/>
          </a:xfrm>
        </p:spPr>
        <p:txBody>
          <a:bodyPr/>
          <a:lstStyle/>
          <a:p>
            <a:r>
              <a:rPr lang="en-US" dirty="0"/>
              <a:t>Timeline</a:t>
            </a:r>
          </a:p>
        </p:txBody>
      </p:sp>
      <p:graphicFrame>
        <p:nvGraphicFramePr>
          <p:cNvPr id="9" name="Content Placeholder 3" descr="Timeline">
            <a:extLst>
              <a:ext uri="{FF2B5EF4-FFF2-40B4-BE49-F238E27FC236}">
                <a16:creationId xmlns:a16="http://schemas.microsoft.com/office/drawing/2014/main" id="{F8E85272-AE17-4E39-BF3C-2FD0539FAA99}"/>
              </a:ext>
            </a:extLst>
          </p:cNvPr>
          <p:cNvGraphicFramePr>
            <a:graphicFrameLocks noGrp="1"/>
          </p:cNvGraphicFramePr>
          <p:nvPr>
            <p:ph idx="1"/>
            <p:extLst>
              <p:ext uri="{D42A27DB-BD31-4B8C-83A1-F6EECF244321}">
                <p14:modId xmlns:p14="http://schemas.microsoft.com/office/powerpoint/2010/main" val="1775942821"/>
              </p:ext>
            </p:extLst>
          </p:nvPr>
        </p:nvGraphicFramePr>
        <p:xfrm>
          <a:off x="457200" y="1825625"/>
          <a:ext cx="114300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377F9B1-7ACE-42F8-9DAC-F06950762687}"/>
              </a:ext>
            </a:extLst>
          </p:cNvPr>
          <p:cNvSpPr>
            <a:spLocks noGrp="1"/>
          </p:cNvSpPr>
          <p:nvPr>
            <p:ph type="sldNum" sz="quarter" idx="12"/>
          </p:nvPr>
        </p:nvSpPr>
        <p:spPr/>
        <p:txBody>
          <a:bodyPr/>
          <a:lstStyle/>
          <a:p>
            <a:fld id="{294A09A9-5501-47C1-A89A-A340965A2BE2}" type="slidenum">
              <a:rPr lang="en-US" smtClean="0"/>
              <a:pPr/>
              <a:t>4</a:t>
            </a:fld>
            <a:endParaRPr lang="en-US" dirty="0"/>
          </a:p>
        </p:txBody>
      </p:sp>
    </p:spTree>
    <p:extLst>
      <p:ext uri="{BB962C8B-B14F-4D97-AF65-F5344CB8AC3E}">
        <p14:creationId xmlns:p14="http://schemas.microsoft.com/office/powerpoint/2010/main" val="1489492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F81FA-AB80-0B58-0149-789963A50F73}"/>
              </a:ext>
            </a:extLst>
          </p:cNvPr>
          <p:cNvSpPr>
            <a:spLocks noGrp="1"/>
          </p:cNvSpPr>
          <p:nvPr>
            <p:ph type="title"/>
          </p:nvPr>
        </p:nvSpPr>
        <p:spPr/>
        <p:txBody>
          <a:bodyPr/>
          <a:lstStyle/>
          <a:p>
            <a:r>
              <a:rPr lang="en-US" dirty="0">
                <a:ea typeface="+mj-lt"/>
                <a:cs typeface="+mj-lt"/>
              </a:rPr>
              <a:t>Background &amp; Context </a:t>
            </a:r>
            <a:endParaRPr lang="en-US" dirty="0"/>
          </a:p>
        </p:txBody>
      </p:sp>
      <p:sp>
        <p:nvSpPr>
          <p:cNvPr id="4" name="Slide Number Placeholder 3">
            <a:extLst>
              <a:ext uri="{FF2B5EF4-FFF2-40B4-BE49-F238E27FC236}">
                <a16:creationId xmlns:a16="http://schemas.microsoft.com/office/drawing/2014/main" id="{91AAE3DE-0262-5543-4B67-DC1ABB00FFEE}"/>
              </a:ext>
            </a:extLst>
          </p:cNvPr>
          <p:cNvSpPr>
            <a:spLocks noGrp="1"/>
          </p:cNvSpPr>
          <p:nvPr>
            <p:ph type="sldNum" sz="quarter" idx="12"/>
          </p:nvPr>
        </p:nvSpPr>
        <p:spPr/>
        <p:txBody>
          <a:bodyPr/>
          <a:lstStyle/>
          <a:p>
            <a:fld id="{294A09A9-5501-47C1-A89A-A340965A2BE2}" type="slidenum">
              <a:rPr lang="en-US" smtClean="0"/>
              <a:t>5</a:t>
            </a:fld>
            <a:endParaRPr lang="en-US" dirty="0"/>
          </a:p>
        </p:txBody>
      </p:sp>
      <p:pic>
        <p:nvPicPr>
          <p:cNvPr id="3" name="Picture 2" descr="mmexport1708954601823.jpg">
            <a:extLst>
              <a:ext uri="{FF2B5EF4-FFF2-40B4-BE49-F238E27FC236}">
                <a16:creationId xmlns:a16="http://schemas.microsoft.com/office/drawing/2014/main" id="{72E55176-DA85-8721-2013-C9C90791C4DE}"/>
              </a:ext>
            </a:extLst>
          </p:cNvPr>
          <p:cNvPicPr>
            <a:picLocks noChangeAspect="1"/>
          </p:cNvPicPr>
          <p:nvPr/>
        </p:nvPicPr>
        <p:blipFill>
          <a:blip r:embed="rId2"/>
          <a:stretch>
            <a:fillRect/>
          </a:stretch>
        </p:blipFill>
        <p:spPr>
          <a:xfrm>
            <a:off x="164523" y="2091170"/>
            <a:ext cx="6477000" cy="3645477"/>
          </a:xfrm>
          <a:prstGeom prst="rect">
            <a:avLst/>
          </a:prstGeom>
        </p:spPr>
      </p:pic>
      <p:pic>
        <p:nvPicPr>
          <p:cNvPr id="5" name="Picture 4" descr="A screenshot of a phone&#10;&#10;Description automatically generated">
            <a:extLst>
              <a:ext uri="{FF2B5EF4-FFF2-40B4-BE49-F238E27FC236}">
                <a16:creationId xmlns:a16="http://schemas.microsoft.com/office/drawing/2014/main" id="{459275B1-24FE-AC7D-5D8C-17C39512E977}"/>
              </a:ext>
            </a:extLst>
          </p:cNvPr>
          <p:cNvPicPr>
            <a:picLocks noChangeAspect="1"/>
          </p:cNvPicPr>
          <p:nvPr/>
        </p:nvPicPr>
        <p:blipFill>
          <a:blip r:embed="rId3"/>
          <a:stretch>
            <a:fillRect/>
          </a:stretch>
        </p:blipFill>
        <p:spPr>
          <a:xfrm>
            <a:off x="6637341" y="219392"/>
            <a:ext cx="5318997" cy="6548004"/>
          </a:xfrm>
          <a:prstGeom prst="rect">
            <a:avLst/>
          </a:prstGeom>
        </p:spPr>
      </p:pic>
    </p:spTree>
    <p:extLst>
      <p:ext uri="{BB962C8B-B14F-4D97-AF65-F5344CB8AC3E}">
        <p14:creationId xmlns:p14="http://schemas.microsoft.com/office/powerpoint/2010/main" val="97084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a:xfrm>
            <a:off x="457200" y="365125"/>
            <a:ext cx="10515600" cy="1325563"/>
          </a:xfrm>
        </p:spPr>
        <p:txBody>
          <a:bodyPr/>
          <a:lstStyle/>
          <a:p>
            <a:r>
              <a:rPr lang="en-US" dirty="0">
                <a:ea typeface="+mj-lt"/>
                <a:cs typeface="+mj-lt"/>
              </a:rPr>
              <a:t>Process of Review</a:t>
            </a:r>
          </a:p>
        </p:txBody>
      </p:sp>
      <p:sp>
        <p:nvSpPr>
          <p:cNvPr id="3" name="Text Placeholder 2">
            <a:extLst>
              <a:ext uri="{FF2B5EF4-FFF2-40B4-BE49-F238E27FC236}">
                <a16:creationId xmlns:a16="http://schemas.microsoft.com/office/drawing/2014/main" id="{3BD1BF38-3044-4FB6-A222-979FD3162C9D}"/>
              </a:ext>
            </a:extLst>
          </p:cNvPr>
          <p:cNvSpPr>
            <a:spLocks noGrp="1"/>
          </p:cNvSpPr>
          <p:nvPr>
            <p:ph type="body" idx="1"/>
          </p:nvPr>
        </p:nvSpPr>
        <p:spPr>
          <a:xfrm>
            <a:off x="839788" y="1966913"/>
            <a:ext cx="2971800" cy="823912"/>
          </a:xfrm>
        </p:spPr>
        <p:txBody>
          <a:bodyPr anchor="ctr" anchorCtr="0">
            <a:normAutofit/>
          </a:bodyPr>
          <a:lstStyle/>
          <a:p>
            <a:r>
              <a:rPr lang="en-US" dirty="0"/>
              <a:t>Database</a:t>
            </a:r>
          </a:p>
        </p:txBody>
      </p:sp>
      <p:sp>
        <p:nvSpPr>
          <p:cNvPr id="4" name="Content Placeholder 3">
            <a:extLst>
              <a:ext uri="{FF2B5EF4-FFF2-40B4-BE49-F238E27FC236}">
                <a16:creationId xmlns:a16="http://schemas.microsoft.com/office/drawing/2014/main" id="{9B9ED227-95A7-4B08-91FE-5E0EF0D41D20}"/>
              </a:ext>
            </a:extLst>
          </p:cNvPr>
          <p:cNvSpPr>
            <a:spLocks noGrp="1"/>
          </p:cNvSpPr>
          <p:nvPr>
            <p:ph sz="half" idx="2"/>
          </p:nvPr>
        </p:nvSpPr>
        <p:spPr>
          <a:xfrm>
            <a:off x="839788" y="2790825"/>
            <a:ext cx="2971800" cy="3248025"/>
          </a:xfrm>
        </p:spPr>
        <p:txBody>
          <a:bodyPr vert="horz" lIns="91440" tIns="45720" rIns="91440" bIns="45720" rtlCol="0" anchor="t">
            <a:noAutofit/>
          </a:bodyPr>
          <a:lstStyle/>
          <a:p>
            <a:r>
              <a:rPr lang="en-US" sz="2000" dirty="0">
                <a:ea typeface="Source Sans Pro Light"/>
              </a:rPr>
              <a:t>UWTSD Online Library</a:t>
            </a:r>
          </a:p>
          <a:p>
            <a:r>
              <a:rPr lang="en-US" sz="2000" dirty="0">
                <a:ea typeface="Source Sans Pro Light"/>
              </a:rPr>
              <a:t>Google Scholar</a:t>
            </a:r>
          </a:p>
          <a:p>
            <a:r>
              <a:rPr lang="en-US" sz="2000" dirty="0">
                <a:ea typeface="+mn-lt"/>
                <a:cs typeface="+mn-lt"/>
              </a:rPr>
              <a:t>Computers and Education: Artificial Intelligence</a:t>
            </a:r>
            <a:endParaRPr lang="en-US" sz="1600" dirty="0">
              <a:ea typeface="Source Sans Pro Light"/>
            </a:endParaRPr>
          </a:p>
          <a:p>
            <a:endParaRPr lang="en-US" dirty="0"/>
          </a:p>
          <a:p>
            <a:endParaRPr lang="en-US" dirty="0"/>
          </a:p>
        </p:txBody>
      </p:sp>
      <p:sp>
        <p:nvSpPr>
          <p:cNvPr id="7" name="Text Placeholder 6">
            <a:extLst>
              <a:ext uri="{FF2B5EF4-FFF2-40B4-BE49-F238E27FC236}">
                <a16:creationId xmlns:a16="http://schemas.microsoft.com/office/drawing/2014/main" id="{0DECF210-3396-4326-A2DB-16C401CA2CC1}"/>
              </a:ext>
            </a:extLst>
          </p:cNvPr>
          <p:cNvSpPr>
            <a:spLocks noGrp="1"/>
          </p:cNvSpPr>
          <p:nvPr>
            <p:ph type="body" sz="quarter" idx="3"/>
          </p:nvPr>
        </p:nvSpPr>
        <p:spPr>
          <a:xfrm>
            <a:off x="4610188" y="1966913"/>
            <a:ext cx="2971800" cy="823912"/>
          </a:xfrm>
        </p:spPr>
        <p:txBody>
          <a:bodyPr anchor="ctr" anchorCtr="0">
            <a:normAutofit/>
          </a:bodyPr>
          <a:lstStyle/>
          <a:p>
            <a:r>
              <a:rPr lang="en-US" dirty="0"/>
              <a:t>Key Words</a:t>
            </a:r>
          </a:p>
        </p:txBody>
      </p:sp>
      <p:sp>
        <p:nvSpPr>
          <p:cNvPr id="5" name="Content Placeholder 4">
            <a:extLst>
              <a:ext uri="{FF2B5EF4-FFF2-40B4-BE49-F238E27FC236}">
                <a16:creationId xmlns:a16="http://schemas.microsoft.com/office/drawing/2014/main" id="{9C2ECAAA-1E9C-4845-8EA9-E11A76F08150}"/>
              </a:ext>
            </a:extLst>
          </p:cNvPr>
          <p:cNvSpPr>
            <a:spLocks noGrp="1"/>
          </p:cNvSpPr>
          <p:nvPr>
            <p:ph sz="quarter" idx="4"/>
          </p:nvPr>
        </p:nvSpPr>
        <p:spPr>
          <a:xfrm>
            <a:off x="4610188" y="2790825"/>
            <a:ext cx="2971800" cy="3246120"/>
          </a:xfrm>
        </p:spPr>
        <p:txBody>
          <a:bodyPr vert="horz" lIns="91440" tIns="45720" rIns="91440" bIns="45720" rtlCol="0" anchor="t">
            <a:noAutofit/>
          </a:bodyPr>
          <a:lstStyle/>
          <a:p>
            <a:r>
              <a:rPr lang="en-US" sz="2000" dirty="0">
                <a:ea typeface="+mn-lt"/>
                <a:cs typeface="+mn-lt"/>
              </a:rPr>
              <a:t>generative artificial intelligence </a:t>
            </a:r>
          </a:p>
          <a:p>
            <a:r>
              <a:rPr lang="en-US" sz="2000" dirty="0">
                <a:ea typeface="+mn-lt"/>
                <a:cs typeface="+mn-lt"/>
              </a:rPr>
              <a:t>Gen AI</a:t>
            </a:r>
          </a:p>
          <a:p>
            <a:r>
              <a:rPr lang="en-US" sz="2000" dirty="0">
                <a:ea typeface="+mn-lt"/>
                <a:cs typeface="+mn-lt"/>
              </a:rPr>
              <a:t>AI</a:t>
            </a:r>
          </a:p>
          <a:p>
            <a:r>
              <a:rPr lang="en-US" sz="2000" dirty="0">
                <a:ea typeface="+mn-lt"/>
                <a:cs typeface="+mn-lt"/>
              </a:rPr>
              <a:t>higher education</a:t>
            </a:r>
          </a:p>
          <a:p>
            <a:r>
              <a:rPr lang="en-US" sz="2000" dirty="0">
                <a:ea typeface="+mn-lt"/>
                <a:cs typeface="+mn-lt"/>
              </a:rPr>
              <a:t>UK</a:t>
            </a:r>
          </a:p>
          <a:p>
            <a:r>
              <a:rPr lang="en-US" sz="2000" dirty="0">
                <a:ea typeface="+mn-lt"/>
                <a:cs typeface="+mn-lt"/>
              </a:rPr>
              <a:t>Wales</a:t>
            </a:r>
            <a:endParaRPr lang="en-US" sz="1600" dirty="0">
              <a:ea typeface="Source Sans Pro Light"/>
            </a:endParaRPr>
          </a:p>
          <a:p>
            <a:endParaRPr lang="en-US" dirty="0"/>
          </a:p>
        </p:txBody>
      </p:sp>
      <p:sp>
        <p:nvSpPr>
          <p:cNvPr id="8" name="Text Placeholder 7">
            <a:extLst>
              <a:ext uri="{FF2B5EF4-FFF2-40B4-BE49-F238E27FC236}">
                <a16:creationId xmlns:a16="http://schemas.microsoft.com/office/drawing/2014/main" id="{36B4EA57-3F87-42E4-8BBF-ABC4118F11B3}"/>
              </a:ext>
            </a:extLst>
          </p:cNvPr>
          <p:cNvSpPr>
            <a:spLocks noGrp="1"/>
          </p:cNvSpPr>
          <p:nvPr>
            <p:ph type="body" sz="quarter" idx="13"/>
          </p:nvPr>
        </p:nvSpPr>
        <p:spPr>
          <a:xfrm>
            <a:off x="8430134" y="1976438"/>
            <a:ext cx="2971800" cy="823912"/>
          </a:xfrm>
        </p:spPr>
        <p:txBody>
          <a:bodyPr anchor="ctr" anchorCtr="0">
            <a:normAutofit/>
          </a:bodyPr>
          <a:lstStyle/>
          <a:p>
            <a:r>
              <a:rPr lang="en-US" dirty="0"/>
              <a:t>Screening and Inclusion</a:t>
            </a:r>
          </a:p>
        </p:txBody>
      </p:sp>
      <p:sp>
        <p:nvSpPr>
          <p:cNvPr id="9" name="Content Placeholder 8">
            <a:extLst>
              <a:ext uri="{FF2B5EF4-FFF2-40B4-BE49-F238E27FC236}">
                <a16:creationId xmlns:a16="http://schemas.microsoft.com/office/drawing/2014/main" id="{D4F171EB-B5A9-44F7-9D34-E20FB484C088}"/>
              </a:ext>
            </a:extLst>
          </p:cNvPr>
          <p:cNvSpPr>
            <a:spLocks noGrp="1"/>
          </p:cNvSpPr>
          <p:nvPr>
            <p:ph sz="quarter" idx="14"/>
          </p:nvPr>
        </p:nvSpPr>
        <p:spPr>
          <a:xfrm>
            <a:off x="8430134" y="2800350"/>
            <a:ext cx="2971800" cy="3246120"/>
          </a:xfrm>
        </p:spPr>
        <p:txBody>
          <a:bodyPr vert="horz" lIns="91440" tIns="45720" rIns="91440" bIns="45720" rtlCol="0" anchor="t">
            <a:noAutofit/>
          </a:bodyPr>
          <a:lstStyle/>
          <a:p>
            <a:r>
              <a:rPr lang="en-US" sz="2000" dirty="0">
                <a:ea typeface="Source Sans Pro Light"/>
              </a:rPr>
              <a:t>Time span: 2022-now (Chat GPT first release Nov. 2022)</a:t>
            </a:r>
          </a:p>
          <a:p>
            <a:r>
              <a:rPr lang="en-US" sz="2000" dirty="0">
                <a:ea typeface="Source Sans Pro Light"/>
              </a:rPr>
              <a:t>Education topic related</a:t>
            </a:r>
          </a:p>
          <a:p>
            <a:r>
              <a:rPr lang="en-US" sz="2000" dirty="0">
                <a:ea typeface="Source Sans Pro Light"/>
              </a:rPr>
              <a:t>Peer reviewed</a:t>
            </a:r>
          </a:p>
          <a:p>
            <a:r>
              <a:rPr lang="en-US" sz="2000" dirty="0">
                <a:ea typeface="Source Sans Pro Light"/>
              </a:rPr>
              <a:t>Full text</a:t>
            </a:r>
          </a:p>
          <a:p>
            <a:r>
              <a:rPr lang="en-US" sz="2000" dirty="0">
                <a:ea typeface="Source Sans Pro Light"/>
              </a:rPr>
              <a:t>Document type: Articles or journals</a:t>
            </a:r>
          </a:p>
          <a:p>
            <a:r>
              <a:rPr lang="en-US" sz="2000" dirty="0">
                <a:ea typeface="Source Sans Pro Light"/>
              </a:rPr>
              <a:t>Citation number</a:t>
            </a:r>
          </a:p>
        </p:txBody>
      </p:sp>
      <p:sp>
        <p:nvSpPr>
          <p:cNvPr id="12" name="Slide Number Placeholder 11">
            <a:extLst>
              <a:ext uri="{FF2B5EF4-FFF2-40B4-BE49-F238E27FC236}">
                <a16:creationId xmlns:a16="http://schemas.microsoft.com/office/drawing/2014/main" id="{A3B8E562-8B85-4194-9740-CB3A1A2350D4}"/>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6</a:t>
            </a:fld>
            <a:endParaRPr lang="en-US" dirty="0"/>
          </a:p>
        </p:txBody>
      </p:sp>
      <p:pic>
        <p:nvPicPr>
          <p:cNvPr id="6" name="Picture 5" descr="A screenshot of a computer&#10;&#10;Description automatically generated">
            <a:extLst>
              <a:ext uri="{FF2B5EF4-FFF2-40B4-BE49-F238E27FC236}">
                <a16:creationId xmlns:a16="http://schemas.microsoft.com/office/drawing/2014/main" id="{6D70FB71-F043-999F-D448-2C311048C552}"/>
              </a:ext>
            </a:extLst>
          </p:cNvPr>
          <p:cNvPicPr>
            <a:picLocks noChangeAspect="1"/>
          </p:cNvPicPr>
          <p:nvPr/>
        </p:nvPicPr>
        <p:blipFill rotWithShape="1">
          <a:blip r:embed="rId2"/>
          <a:srcRect t="9091" r="4545" b="28485"/>
          <a:stretch/>
        </p:blipFill>
        <p:spPr>
          <a:xfrm>
            <a:off x="3976859" y="3716417"/>
            <a:ext cx="8220367" cy="3359737"/>
          </a:xfrm>
          <a:prstGeom prst="rect">
            <a:avLst/>
          </a:prstGeom>
        </p:spPr>
      </p:pic>
    </p:spTree>
    <p:extLst>
      <p:ext uri="{BB962C8B-B14F-4D97-AF65-F5344CB8AC3E}">
        <p14:creationId xmlns:p14="http://schemas.microsoft.com/office/powerpoint/2010/main" val="413412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nodeType="clickEffect">
                                  <p:stCondLst>
                                    <p:cond delay="0"/>
                                  </p:stCondLst>
                                  <p:childTnLst>
                                    <p:animEffect transition="out" filter="fade">
                                      <p:cBhvr>
                                        <p:cTn id="10" dur="500"/>
                                        <p:tgtEl>
                                          <p:spTgt spid="6"/>
                                        </p:tgtEl>
                                      </p:cBhvr>
                                    </p:animEffect>
                                    <p:set>
                                      <p:cBhvr>
                                        <p:cTn id="11"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6C138-6B54-2E46-2C65-7C80F8065B7A}"/>
              </a:ext>
            </a:extLst>
          </p:cNvPr>
          <p:cNvSpPr>
            <a:spLocks noGrp="1"/>
          </p:cNvSpPr>
          <p:nvPr>
            <p:ph type="title"/>
          </p:nvPr>
        </p:nvSpPr>
        <p:spPr/>
        <p:txBody>
          <a:bodyPr/>
          <a:lstStyle/>
          <a:p>
            <a:endParaRPr lang="en-US"/>
          </a:p>
        </p:txBody>
      </p:sp>
      <p:sp>
        <p:nvSpPr>
          <p:cNvPr id="4" name="Slide Number Placeholder 3">
            <a:extLst>
              <a:ext uri="{FF2B5EF4-FFF2-40B4-BE49-F238E27FC236}">
                <a16:creationId xmlns:a16="http://schemas.microsoft.com/office/drawing/2014/main" id="{0E22A2ED-42E5-99EE-1D45-295A03CFDA0B}"/>
              </a:ext>
            </a:extLst>
          </p:cNvPr>
          <p:cNvSpPr>
            <a:spLocks noGrp="1"/>
          </p:cNvSpPr>
          <p:nvPr>
            <p:ph type="sldNum" sz="quarter" idx="12"/>
          </p:nvPr>
        </p:nvSpPr>
        <p:spPr/>
        <p:txBody>
          <a:bodyPr/>
          <a:lstStyle/>
          <a:p>
            <a:fld id="{294A09A9-5501-47C1-A89A-A340965A2BE2}" type="slidenum">
              <a:rPr lang="en-US" smtClean="0"/>
              <a:t>7</a:t>
            </a:fld>
            <a:endParaRPr lang="en-US" dirty="0"/>
          </a:p>
        </p:txBody>
      </p:sp>
      <p:pic>
        <p:nvPicPr>
          <p:cNvPr id="5" name="Picture 4" descr="A screenshot of a computer&#10;&#10;Description automatically generated">
            <a:extLst>
              <a:ext uri="{FF2B5EF4-FFF2-40B4-BE49-F238E27FC236}">
                <a16:creationId xmlns:a16="http://schemas.microsoft.com/office/drawing/2014/main" id="{FA692977-1D88-CCCC-351F-9AC46785A8D0}"/>
              </a:ext>
            </a:extLst>
          </p:cNvPr>
          <p:cNvPicPr>
            <a:picLocks noChangeAspect="1"/>
          </p:cNvPicPr>
          <p:nvPr/>
        </p:nvPicPr>
        <p:blipFill>
          <a:blip r:embed="rId2"/>
          <a:stretch>
            <a:fillRect/>
          </a:stretch>
        </p:blipFill>
        <p:spPr>
          <a:xfrm>
            <a:off x="842588" y="622108"/>
            <a:ext cx="10503801" cy="7428895"/>
          </a:xfrm>
          <a:prstGeom prst="rect">
            <a:avLst/>
          </a:prstGeom>
        </p:spPr>
      </p:pic>
      <p:sp>
        <p:nvSpPr>
          <p:cNvPr id="6" name="Rectangle: Rounded Corners 5">
            <a:extLst>
              <a:ext uri="{FF2B5EF4-FFF2-40B4-BE49-F238E27FC236}">
                <a16:creationId xmlns:a16="http://schemas.microsoft.com/office/drawing/2014/main" id="{B07C0DF3-9A51-08B1-8E58-967F578CF188}"/>
              </a:ext>
            </a:extLst>
          </p:cNvPr>
          <p:cNvSpPr/>
          <p:nvPr/>
        </p:nvSpPr>
        <p:spPr>
          <a:xfrm>
            <a:off x="2721428" y="1073452"/>
            <a:ext cx="2189238" cy="580571"/>
          </a:xfrm>
          <a:prstGeom prst="roundRect">
            <a:avLst/>
          </a:prstGeom>
          <a:noFill/>
          <a:ln w="57150">
            <a:solidFill>
              <a:srgbClr val="FF00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242490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63C55-1324-B708-62AA-DE26EDC77460}"/>
              </a:ext>
            </a:extLst>
          </p:cNvPr>
          <p:cNvSpPr>
            <a:spLocks noGrp="1"/>
          </p:cNvSpPr>
          <p:nvPr>
            <p:ph type="title"/>
          </p:nvPr>
        </p:nvSpPr>
        <p:spPr/>
        <p:txBody>
          <a:bodyPr/>
          <a:lstStyle/>
          <a:p>
            <a:r>
              <a:rPr lang="en-US" dirty="0"/>
              <a:t>How to critique the literatures</a:t>
            </a:r>
          </a:p>
        </p:txBody>
      </p:sp>
      <p:sp>
        <p:nvSpPr>
          <p:cNvPr id="4" name="Slide Number Placeholder 3">
            <a:extLst>
              <a:ext uri="{FF2B5EF4-FFF2-40B4-BE49-F238E27FC236}">
                <a16:creationId xmlns:a16="http://schemas.microsoft.com/office/drawing/2014/main" id="{8D68660E-2D0C-6DF0-3A5C-B5F60F16EA79}"/>
              </a:ext>
            </a:extLst>
          </p:cNvPr>
          <p:cNvSpPr>
            <a:spLocks noGrp="1"/>
          </p:cNvSpPr>
          <p:nvPr>
            <p:ph type="sldNum" sz="quarter" idx="12"/>
          </p:nvPr>
        </p:nvSpPr>
        <p:spPr/>
        <p:txBody>
          <a:bodyPr/>
          <a:lstStyle/>
          <a:p>
            <a:fld id="{294A09A9-5501-47C1-A89A-A340965A2BE2}" type="slidenum">
              <a:rPr lang="en-US" smtClean="0"/>
              <a:t>8</a:t>
            </a:fld>
            <a:endParaRPr lang="en-US" dirty="0"/>
          </a:p>
        </p:txBody>
      </p:sp>
      <p:pic>
        <p:nvPicPr>
          <p:cNvPr id="5" name="Picture 4" descr="A white rectangular grid with black text&#10;&#10;Description automatically generated">
            <a:extLst>
              <a:ext uri="{FF2B5EF4-FFF2-40B4-BE49-F238E27FC236}">
                <a16:creationId xmlns:a16="http://schemas.microsoft.com/office/drawing/2014/main" id="{BF6B6C43-D017-1140-D145-DFF3FA35FA75}"/>
              </a:ext>
            </a:extLst>
          </p:cNvPr>
          <p:cNvPicPr>
            <a:picLocks noChangeAspect="1"/>
          </p:cNvPicPr>
          <p:nvPr/>
        </p:nvPicPr>
        <p:blipFill rotWithShape="1">
          <a:blip r:embed="rId2"/>
          <a:srcRect r="67174"/>
          <a:stretch/>
        </p:blipFill>
        <p:spPr>
          <a:xfrm>
            <a:off x="318050" y="1314107"/>
            <a:ext cx="3732114" cy="5306809"/>
          </a:xfrm>
          <a:prstGeom prst="rect">
            <a:avLst/>
          </a:prstGeom>
        </p:spPr>
      </p:pic>
      <p:pic>
        <p:nvPicPr>
          <p:cNvPr id="11" name="Picture 10" descr="A table of research papers&#10;&#10;Description automatically generated">
            <a:extLst>
              <a:ext uri="{FF2B5EF4-FFF2-40B4-BE49-F238E27FC236}">
                <a16:creationId xmlns:a16="http://schemas.microsoft.com/office/drawing/2014/main" id="{7B700EAD-E4FC-2BC0-29DF-68F6168BE5EC}"/>
              </a:ext>
            </a:extLst>
          </p:cNvPr>
          <p:cNvPicPr>
            <a:picLocks noChangeAspect="1"/>
          </p:cNvPicPr>
          <p:nvPr/>
        </p:nvPicPr>
        <p:blipFill rotWithShape="1">
          <a:blip r:embed="rId3"/>
          <a:srcRect r="67114"/>
          <a:stretch/>
        </p:blipFill>
        <p:spPr>
          <a:xfrm>
            <a:off x="4386861" y="1359363"/>
            <a:ext cx="3556689" cy="6345555"/>
          </a:xfrm>
          <a:prstGeom prst="rect">
            <a:avLst/>
          </a:prstGeom>
        </p:spPr>
      </p:pic>
      <p:pic>
        <p:nvPicPr>
          <p:cNvPr id="3" name="Picture 2" descr="A screenshot of a research approach">
            <a:extLst>
              <a:ext uri="{FF2B5EF4-FFF2-40B4-BE49-F238E27FC236}">
                <a16:creationId xmlns:a16="http://schemas.microsoft.com/office/drawing/2014/main" id="{42339DEF-F898-4FD4-48D0-F7A4356E825B}"/>
              </a:ext>
            </a:extLst>
          </p:cNvPr>
          <p:cNvPicPr>
            <a:picLocks noChangeAspect="1"/>
          </p:cNvPicPr>
          <p:nvPr/>
        </p:nvPicPr>
        <p:blipFill rotWithShape="1">
          <a:blip r:embed="rId4"/>
          <a:srcRect l="-809" t="-3859" r="66016" b="-1286"/>
          <a:stretch/>
        </p:blipFill>
        <p:spPr>
          <a:xfrm>
            <a:off x="8030633" y="1309449"/>
            <a:ext cx="4056802" cy="3963579"/>
          </a:xfrm>
          <a:prstGeom prst="rect">
            <a:avLst/>
          </a:prstGeom>
        </p:spPr>
      </p:pic>
      <p:sp>
        <p:nvSpPr>
          <p:cNvPr id="7" name="Text Placeholder 3">
            <a:extLst>
              <a:ext uri="{FF2B5EF4-FFF2-40B4-BE49-F238E27FC236}">
                <a16:creationId xmlns:a16="http://schemas.microsoft.com/office/drawing/2014/main" id="{F7E1E93A-26AD-1C41-F261-CE06A08E7C3B}"/>
              </a:ext>
            </a:extLst>
          </p:cNvPr>
          <p:cNvSpPr txBox="1">
            <a:spLocks/>
          </p:cNvSpPr>
          <p:nvPr/>
        </p:nvSpPr>
        <p:spPr>
          <a:xfrm>
            <a:off x="7510070" y="4637370"/>
            <a:ext cx="4938345" cy="1052260"/>
          </a:xfrm>
          <a:prstGeom prst="rect">
            <a:avLst/>
          </a:prstGeom>
          <a:solidFill>
            <a:schemeClr val="accent2"/>
          </a:solidFill>
        </p:spPr>
        <p:txBody>
          <a:bodyPr vert="horz" lIns="91440" tIns="45720" rIns="91440" bIns="4572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b="1" dirty="0">
                <a:ea typeface="+mn-lt"/>
                <a:cs typeface="+mn-lt"/>
              </a:rPr>
              <a:t>Compare &amp; contrast</a:t>
            </a:r>
            <a:endParaRPr lang="en-US" sz="4000" b="1" dirty="0">
              <a:ea typeface="Source Sans Pro Light"/>
            </a:endParaRPr>
          </a:p>
        </p:txBody>
      </p:sp>
    </p:spTree>
    <p:extLst>
      <p:ext uri="{BB962C8B-B14F-4D97-AF65-F5344CB8AC3E}">
        <p14:creationId xmlns:p14="http://schemas.microsoft.com/office/powerpoint/2010/main" val="3803140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6674D-B178-C302-4B8A-7184290AEE1D}"/>
              </a:ext>
            </a:extLst>
          </p:cNvPr>
          <p:cNvSpPr>
            <a:spLocks noGrp="1"/>
          </p:cNvSpPr>
          <p:nvPr>
            <p:ph type="title"/>
          </p:nvPr>
        </p:nvSpPr>
        <p:spPr/>
        <p:txBody>
          <a:bodyPr/>
          <a:lstStyle/>
          <a:p>
            <a:r>
              <a:rPr lang="en-US" dirty="0"/>
              <a:t>Definitions</a:t>
            </a:r>
          </a:p>
        </p:txBody>
      </p:sp>
      <p:sp>
        <p:nvSpPr>
          <p:cNvPr id="3" name="Text Placeholder 2">
            <a:extLst>
              <a:ext uri="{FF2B5EF4-FFF2-40B4-BE49-F238E27FC236}">
                <a16:creationId xmlns:a16="http://schemas.microsoft.com/office/drawing/2014/main" id="{46553997-07D5-A752-BFB2-16A0ADEC5897}"/>
              </a:ext>
            </a:extLst>
          </p:cNvPr>
          <p:cNvSpPr>
            <a:spLocks noGrp="1"/>
          </p:cNvSpPr>
          <p:nvPr>
            <p:ph type="body" idx="1"/>
          </p:nvPr>
        </p:nvSpPr>
        <p:spPr/>
        <p:txBody>
          <a:bodyPr/>
          <a:lstStyle/>
          <a:p>
            <a:r>
              <a:rPr lang="en-US" dirty="0"/>
              <a:t>AI</a:t>
            </a:r>
          </a:p>
        </p:txBody>
      </p:sp>
      <p:sp>
        <p:nvSpPr>
          <p:cNvPr id="4" name="Content Placeholder 3">
            <a:extLst>
              <a:ext uri="{FF2B5EF4-FFF2-40B4-BE49-F238E27FC236}">
                <a16:creationId xmlns:a16="http://schemas.microsoft.com/office/drawing/2014/main" id="{A25F54D7-A3F9-FFED-BA99-197D20752B62}"/>
              </a:ext>
            </a:extLst>
          </p:cNvPr>
          <p:cNvSpPr>
            <a:spLocks noGrp="1"/>
          </p:cNvSpPr>
          <p:nvPr>
            <p:ph sz="half" idx="2"/>
          </p:nvPr>
        </p:nvSpPr>
        <p:spPr>
          <a:xfrm>
            <a:off x="597333" y="2860098"/>
            <a:ext cx="3344140" cy="3256684"/>
          </a:xfrm>
        </p:spPr>
        <p:txBody>
          <a:bodyPr vert="horz" lIns="91440" tIns="45720" rIns="91440" bIns="45720" rtlCol="0" anchor="t">
            <a:noAutofit/>
          </a:bodyPr>
          <a:lstStyle/>
          <a:p>
            <a:r>
              <a:rPr lang="en-US" sz="1800" dirty="0">
                <a:ea typeface="+mn-lt"/>
                <a:cs typeface="+mn-lt"/>
              </a:rPr>
              <a:t>Artificial intelligence (AI) refers to the ability of a digital machine to perform tasks commonly associated with intelligent beings, and its associated technologies are divided into various branches, such as computer vision, speech, machine learning, big data, and natural language processing (Chiu at al., 2023).</a:t>
            </a:r>
            <a:endParaRPr lang="en-US" sz="1800" dirty="0"/>
          </a:p>
        </p:txBody>
      </p:sp>
      <p:sp>
        <p:nvSpPr>
          <p:cNvPr id="5" name="Text Placeholder 4">
            <a:extLst>
              <a:ext uri="{FF2B5EF4-FFF2-40B4-BE49-F238E27FC236}">
                <a16:creationId xmlns:a16="http://schemas.microsoft.com/office/drawing/2014/main" id="{0ABF4CBF-1593-30F0-E5EB-C1EA5346A5AF}"/>
              </a:ext>
            </a:extLst>
          </p:cNvPr>
          <p:cNvSpPr>
            <a:spLocks noGrp="1"/>
          </p:cNvSpPr>
          <p:nvPr>
            <p:ph type="body" sz="quarter" idx="3"/>
          </p:nvPr>
        </p:nvSpPr>
        <p:spPr/>
        <p:txBody>
          <a:bodyPr/>
          <a:lstStyle/>
          <a:p>
            <a:r>
              <a:rPr lang="en-US" dirty="0"/>
              <a:t>AI Chatbots</a:t>
            </a:r>
          </a:p>
        </p:txBody>
      </p:sp>
      <p:sp>
        <p:nvSpPr>
          <p:cNvPr id="6" name="Content Placeholder 5">
            <a:extLst>
              <a:ext uri="{FF2B5EF4-FFF2-40B4-BE49-F238E27FC236}">
                <a16:creationId xmlns:a16="http://schemas.microsoft.com/office/drawing/2014/main" id="{EDB655FE-07A4-47E0-7848-FEA1E20EE6ED}"/>
              </a:ext>
            </a:extLst>
          </p:cNvPr>
          <p:cNvSpPr>
            <a:spLocks noGrp="1"/>
          </p:cNvSpPr>
          <p:nvPr>
            <p:ph sz="quarter" idx="4"/>
          </p:nvPr>
        </p:nvSpPr>
        <p:spPr>
          <a:xfrm>
            <a:off x="4359074" y="2790825"/>
            <a:ext cx="3448049" cy="3254779"/>
          </a:xfrm>
        </p:spPr>
        <p:txBody>
          <a:bodyPr vert="horz" lIns="91440" tIns="45720" rIns="91440" bIns="45720" rtlCol="0" anchor="t">
            <a:normAutofit/>
          </a:bodyPr>
          <a:lstStyle/>
          <a:p>
            <a:r>
              <a:rPr lang="en-US" sz="2400" dirty="0">
                <a:ea typeface="+mn-lt"/>
                <a:cs typeface="+mn-lt"/>
              </a:rPr>
              <a:t>AI-powered chatbots are designed to mimic human conversation using text or voice interaction, providing information in a conversational manner. Chatbots’ history dates back to the 1960s. (Labadze, Grigolia, and  Machaidze, 2023)</a:t>
            </a:r>
            <a:endParaRPr lang="en-US" sz="2000" dirty="0">
              <a:ea typeface="Source Sans Pro Light"/>
            </a:endParaRPr>
          </a:p>
        </p:txBody>
      </p:sp>
      <p:sp>
        <p:nvSpPr>
          <p:cNvPr id="7" name="Text Placeholder 6">
            <a:extLst>
              <a:ext uri="{FF2B5EF4-FFF2-40B4-BE49-F238E27FC236}">
                <a16:creationId xmlns:a16="http://schemas.microsoft.com/office/drawing/2014/main" id="{82D7C3CE-58C0-AFCD-6D87-3D69F881EC22}"/>
              </a:ext>
            </a:extLst>
          </p:cNvPr>
          <p:cNvSpPr>
            <a:spLocks noGrp="1"/>
          </p:cNvSpPr>
          <p:nvPr>
            <p:ph type="body" sz="quarter" idx="13"/>
          </p:nvPr>
        </p:nvSpPr>
        <p:spPr/>
        <p:txBody>
          <a:bodyPr/>
          <a:lstStyle/>
          <a:p>
            <a:r>
              <a:rPr lang="en-US" dirty="0"/>
              <a:t>Generative AI</a:t>
            </a:r>
          </a:p>
        </p:txBody>
      </p:sp>
      <p:sp>
        <p:nvSpPr>
          <p:cNvPr id="8" name="Content Placeholder 7">
            <a:extLst>
              <a:ext uri="{FF2B5EF4-FFF2-40B4-BE49-F238E27FC236}">
                <a16:creationId xmlns:a16="http://schemas.microsoft.com/office/drawing/2014/main" id="{7DC3369B-E712-F414-7408-D51B0B056387}"/>
              </a:ext>
            </a:extLst>
          </p:cNvPr>
          <p:cNvSpPr>
            <a:spLocks noGrp="1"/>
          </p:cNvSpPr>
          <p:nvPr>
            <p:ph sz="quarter" idx="14"/>
          </p:nvPr>
        </p:nvSpPr>
        <p:spPr/>
        <p:txBody>
          <a:bodyPr vert="horz" lIns="91440" tIns="45720" rIns="91440" bIns="45720" rtlCol="0" anchor="t">
            <a:normAutofit/>
          </a:bodyPr>
          <a:lstStyle/>
          <a:p>
            <a:r>
              <a:rPr lang="en-US" sz="2400" dirty="0">
                <a:ea typeface="+mn-lt"/>
                <a:cs typeface="+mn-lt"/>
              </a:rPr>
              <a:t>Generative artificial intelligence (AI) refers to the use of machine learning algorithms that build on existing material, such as text, audio, or images to create new content(Ibrahim et al., 2023).</a:t>
            </a:r>
            <a:endParaRPr lang="en-US" sz="2400" dirty="0"/>
          </a:p>
        </p:txBody>
      </p:sp>
      <p:sp>
        <p:nvSpPr>
          <p:cNvPr id="10" name="Slide Number Placeholder 9">
            <a:extLst>
              <a:ext uri="{FF2B5EF4-FFF2-40B4-BE49-F238E27FC236}">
                <a16:creationId xmlns:a16="http://schemas.microsoft.com/office/drawing/2014/main" id="{D4A28E75-C829-20C8-464A-4A6858C46BB3}"/>
              </a:ext>
            </a:extLst>
          </p:cNvPr>
          <p:cNvSpPr>
            <a:spLocks noGrp="1"/>
          </p:cNvSpPr>
          <p:nvPr>
            <p:ph type="sldNum" sz="quarter" idx="12"/>
          </p:nvPr>
        </p:nvSpPr>
        <p:spPr/>
        <p:txBody>
          <a:bodyPr/>
          <a:lstStyle/>
          <a:p>
            <a:fld id="{294A09A9-5501-47C1-A89A-A340965A2BE2}" type="slidenum">
              <a:rPr lang="en-US" smtClean="0"/>
              <a:t>9</a:t>
            </a:fld>
            <a:endParaRPr lang="en-US" dirty="0"/>
          </a:p>
        </p:txBody>
      </p:sp>
    </p:spTree>
    <p:extLst>
      <p:ext uri="{BB962C8B-B14F-4D97-AF65-F5344CB8AC3E}">
        <p14:creationId xmlns:p14="http://schemas.microsoft.com/office/powerpoint/2010/main" val="853913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63C55-1324-B708-62AA-DE26EDC77460}"/>
              </a:ext>
            </a:extLst>
          </p:cNvPr>
          <p:cNvSpPr>
            <a:spLocks noGrp="1"/>
          </p:cNvSpPr>
          <p:nvPr>
            <p:ph type="title"/>
          </p:nvPr>
        </p:nvSpPr>
        <p:spPr/>
        <p:txBody>
          <a:bodyPr/>
          <a:lstStyle/>
          <a:p>
            <a:r>
              <a:rPr lang="en-US" dirty="0"/>
              <a:t>Key ideas/themes</a:t>
            </a:r>
          </a:p>
        </p:txBody>
      </p:sp>
      <p:sp>
        <p:nvSpPr>
          <p:cNvPr id="4" name="Slide Number Placeholder 3">
            <a:extLst>
              <a:ext uri="{FF2B5EF4-FFF2-40B4-BE49-F238E27FC236}">
                <a16:creationId xmlns:a16="http://schemas.microsoft.com/office/drawing/2014/main" id="{8D68660E-2D0C-6DF0-3A5C-B5F60F16EA79}"/>
              </a:ext>
            </a:extLst>
          </p:cNvPr>
          <p:cNvSpPr>
            <a:spLocks noGrp="1"/>
          </p:cNvSpPr>
          <p:nvPr>
            <p:ph type="sldNum" sz="quarter" idx="12"/>
          </p:nvPr>
        </p:nvSpPr>
        <p:spPr/>
        <p:txBody>
          <a:bodyPr/>
          <a:lstStyle/>
          <a:p>
            <a:fld id="{294A09A9-5501-47C1-A89A-A340965A2BE2}" type="slidenum">
              <a:rPr lang="en-US" smtClean="0"/>
              <a:t>10</a:t>
            </a:fld>
            <a:endParaRPr lang="en-US" dirty="0"/>
          </a:p>
        </p:txBody>
      </p:sp>
      <p:pic>
        <p:nvPicPr>
          <p:cNvPr id="5" name="Picture 4" descr="A white rectangular grid with black text&#10;&#10;Description automatically generated">
            <a:extLst>
              <a:ext uri="{FF2B5EF4-FFF2-40B4-BE49-F238E27FC236}">
                <a16:creationId xmlns:a16="http://schemas.microsoft.com/office/drawing/2014/main" id="{BF6B6C43-D017-1140-D145-DFF3FA35FA75}"/>
              </a:ext>
            </a:extLst>
          </p:cNvPr>
          <p:cNvPicPr>
            <a:picLocks noChangeAspect="1"/>
          </p:cNvPicPr>
          <p:nvPr/>
        </p:nvPicPr>
        <p:blipFill>
          <a:blip r:embed="rId2"/>
          <a:stretch>
            <a:fillRect/>
          </a:stretch>
        </p:blipFill>
        <p:spPr>
          <a:xfrm>
            <a:off x="342241" y="1314107"/>
            <a:ext cx="11369523" cy="5306809"/>
          </a:xfrm>
          <a:prstGeom prst="rect">
            <a:avLst/>
          </a:prstGeom>
        </p:spPr>
      </p:pic>
      <p:sp>
        <p:nvSpPr>
          <p:cNvPr id="7" name="Rectangle: Rounded Corners 6">
            <a:extLst>
              <a:ext uri="{FF2B5EF4-FFF2-40B4-BE49-F238E27FC236}">
                <a16:creationId xmlns:a16="http://schemas.microsoft.com/office/drawing/2014/main" id="{1482C51B-5A99-6BAB-FA79-C09439A69EA1}"/>
              </a:ext>
            </a:extLst>
          </p:cNvPr>
          <p:cNvSpPr/>
          <p:nvPr/>
        </p:nvSpPr>
        <p:spPr>
          <a:xfrm>
            <a:off x="2081892" y="2216453"/>
            <a:ext cx="2066773" cy="4322534"/>
          </a:xfrm>
          <a:prstGeom prst="roundRect">
            <a:avLst/>
          </a:prstGeom>
          <a:noFill/>
          <a:ln w="57150">
            <a:solidFill>
              <a:srgbClr val="FF00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3" name="Rectangle: Rounded Corners 2">
            <a:extLst>
              <a:ext uri="{FF2B5EF4-FFF2-40B4-BE49-F238E27FC236}">
                <a16:creationId xmlns:a16="http://schemas.microsoft.com/office/drawing/2014/main" id="{B94DEA8F-AA83-0441-5EE2-198DF8639652}"/>
              </a:ext>
            </a:extLst>
          </p:cNvPr>
          <p:cNvSpPr/>
          <p:nvPr/>
        </p:nvSpPr>
        <p:spPr>
          <a:xfrm>
            <a:off x="6351510" y="2264833"/>
            <a:ext cx="2405438" cy="4334629"/>
          </a:xfrm>
          <a:prstGeom prst="roundRect">
            <a:avLst/>
          </a:prstGeom>
          <a:noFill/>
          <a:ln w="57150">
            <a:solidFill>
              <a:srgbClr val="FF00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1931893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D68660E-2D0C-6DF0-3A5C-B5F60F16EA79}"/>
              </a:ext>
            </a:extLst>
          </p:cNvPr>
          <p:cNvSpPr>
            <a:spLocks noGrp="1"/>
          </p:cNvSpPr>
          <p:nvPr>
            <p:ph type="sldNum" sz="quarter" idx="12"/>
          </p:nvPr>
        </p:nvSpPr>
        <p:spPr/>
        <p:txBody>
          <a:bodyPr/>
          <a:lstStyle/>
          <a:p>
            <a:fld id="{294A09A9-5501-47C1-A89A-A340965A2BE2}" type="slidenum">
              <a:rPr lang="en-US" smtClean="0"/>
              <a:t>11</a:t>
            </a:fld>
            <a:endParaRPr lang="en-US" dirty="0"/>
          </a:p>
        </p:txBody>
      </p:sp>
      <p:pic>
        <p:nvPicPr>
          <p:cNvPr id="8" name="Picture 7" descr="A table of research papers&#10;&#10;Description automatically generated">
            <a:extLst>
              <a:ext uri="{FF2B5EF4-FFF2-40B4-BE49-F238E27FC236}">
                <a16:creationId xmlns:a16="http://schemas.microsoft.com/office/drawing/2014/main" id="{1BD78156-0DC3-877A-24BF-94E80D2A1A0B}"/>
              </a:ext>
            </a:extLst>
          </p:cNvPr>
          <p:cNvPicPr>
            <a:picLocks noChangeAspect="1"/>
          </p:cNvPicPr>
          <p:nvPr/>
        </p:nvPicPr>
        <p:blipFill>
          <a:blip r:embed="rId2"/>
          <a:stretch>
            <a:fillRect/>
          </a:stretch>
        </p:blipFill>
        <p:spPr>
          <a:xfrm>
            <a:off x="-3711" y="728551"/>
            <a:ext cx="12850090" cy="5494362"/>
          </a:xfrm>
          <a:prstGeom prst="rect">
            <a:avLst/>
          </a:prstGeom>
        </p:spPr>
      </p:pic>
      <p:sp>
        <p:nvSpPr>
          <p:cNvPr id="7" name="Rectangle: Rounded Corners 6">
            <a:extLst>
              <a:ext uri="{FF2B5EF4-FFF2-40B4-BE49-F238E27FC236}">
                <a16:creationId xmlns:a16="http://schemas.microsoft.com/office/drawing/2014/main" id="{A3AB69E8-74D8-E263-B873-3135F683B1DA}"/>
              </a:ext>
            </a:extLst>
          </p:cNvPr>
          <p:cNvSpPr/>
          <p:nvPr/>
        </p:nvSpPr>
        <p:spPr>
          <a:xfrm>
            <a:off x="6662002" y="1388892"/>
            <a:ext cx="2424682" cy="5330424"/>
          </a:xfrm>
          <a:prstGeom prst="roundRect">
            <a:avLst/>
          </a:prstGeom>
          <a:noFill/>
          <a:ln w="57150">
            <a:solidFill>
              <a:srgbClr val="FF00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699283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0C2A1-0E1A-4FD2-7253-300EAECD403B}"/>
              </a:ext>
            </a:extLst>
          </p:cNvPr>
          <p:cNvSpPr>
            <a:spLocks noGrp="1"/>
          </p:cNvSpPr>
          <p:nvPr>
            <p:ph type="title"/>
          </p:nvPr>
        </p:nvSpPr>
        <p:spPr/>
        <p:txBody>
          <a:bodyPr/>
          <a:lstStyle/>
          <a:p>
            <a:r>
              <a:rPr lang="en-US" dirty="0"/>
              <a:t>Agreements &amp; debates</a:t>
            </a:r>
          </a:p>
        </p:txBody>
      </p:sp>
      <p:sp>
        <p:nvSpPr>
          <p:cNvPr id="3" name="Text Placeholder 2">
            <a:extLst>
              <a:ext uri="{FF2B5EF4-FFF2-40B4-BE49-F238E27FC236}">
                <a16:creationId xmlns:a16="http://schemas.microsoft.com/office/drawing/2014/main" id="{4083CDFD-1EB5-395D-221D-4724AD46869D}"/>
              </a:ext>
            </a:extLst>
          </p:cNvPr>
          <p:cNvSpPr>
            <a:spLocks noGrp="1"/>
          </p:cNvSpPr>
          <p:nvPr>
            <p:ph type="body" idx="1"/>
          </p:nvPr>
        </p:nvSpPr>
        <p:spPr/>
        <p:txBody>
          <a:bodyPr/>
          <a:lstStyle/>
          <a:p>
            <a:r>
              <a:rPr lang="en-US" dirty="0"/>
              <a:t>Agreements</a:t>
            </a:r>
          </a:p>
        </p:txBody>
      </p:sp>
      <p:sp>
        <p:nvSpPr>
          <p:cNvPr id="4" name="Content Placeholder 3">
            <a:extLst>
              <a:ext uri="{FF2B5EF4-FFF2-40B4-BE49-F238E27FC236}">
                <a16:creationId xmlns:a16="http://schemas.microsoft.com/office/drawing/2014/main" id="{A2345A50-3093-5D67-40A1-C05F694D634C}"/>
              </a:ext>
            </a:extLst>
          </p:cNvPr>
          <p:cNvSpPr>
            <a:spLocks noGrp="1"/>
          </p:cNvSpPr>
          <p:nvPr>
            <p:ph sz="half" idx="2"/>
          </p:nvPr>
        </p:nvSpPr>
        <p:spPr>
          <a:xfrm>
            <a:off x="709481" y="2391080"/>
            <a:ext cx="4705349" cy="4472564"/>
          </a:xfrm>
        </p:spPr>
        <p:txBody>
          <a:bodyPr vert="horz" lIns="91440" tIns="45720" rIns="91440" bIns="45720" rtlCol="0" anchor="t">
            <a:noAutofit/>
          </a:bodyPr>
          <a:lstStyle/>
          <a:p>
            <a:r>
              <a:rPr lang="en-US" sz="2000" dirty="0">
                <a:ea typeface="+mn-lt"/>
                <a:cs typeface="+mn-lt"/>
              </a:rPr>
              <a:t>AI chatbots and generative AI significantly </a:t>
            </a:r>
            <a:r>
              <a:rPr lang="en-US" sz="2000" b="1" dirty="0">
                <a:ea typeface="+mn-lt"/>
                <a:cs typeface="+mn-lt"/>
              </a:rPr>
              <a:t>enhance personalized learning</a:t>
            </a:r>
            <a:r>
              <a:rPr lang="en-US" sz="2000" dirty="0">
                <a:ea typeface="+mn-lt"/>
                <a:cs typeface="+mn-lt"/>
              </a:rPr>
              <a:t> experiences.</a:t>
            </a:r>
            <a:endParaRPr lang="en-US" sz="2000">
              <a:ea typeface="Source Sans Pro Light"/>
            </a:endParaRPr>
          </a:p>
          <a:p>
            <a:r>
              <a:rPr lang="en-US" sz="2000" dirty="0">
                <a:ea typeface="+mn-lt"/>
                <a:cs typeface="+mn-lt"/>
              </a:rPr>
              <a:t>Generative AI, including tools like ChatGPT, is emerging as a </a:t>
            </a:r>
            <a:r>
              <a:rPr lang="en-US" sz="2000" b="1" dirty="0">
                <a:ea typeface="+mn-lt"/>
                <a:cs typeface="+mn-lt"/>
              </a:rPr>
              <a:t>transformative force in education</a:t>
            </a:r>
            <a:r>
              <a:rPr lang="en-US" sz="2000" dirty="0">
                <a:ea typeface="+mn-lt"/>
                <a:cs typeface="+mn-lt"/>
              </a:rPr>
              <a:t>, revolutionizing content creation, assessment, and personalized support.</a:t>
            </a:r>
            <a:endParaRPr lang="en-US" sz="2000">
              <a:ea typeface="Source Sans Pro Light"/>
            </a:endParaRPr>
          </a:p>
          <a:p>
            <a:r>
              <a:rPr lang="en-US" sz="2000" dirty="0">
                <a:ea typeface="+mn-lt"/>
                <a:cs typeface="+mn-lt"/>
              </a:rPr>
              <a:t>The </a:t>
            </a:r>
            <a:r>
              <a:rPr lang="en-US" sz="2000" b="1" dirty="0">
                <a:ea typeface="+mn-lt"/>
                <a:cs typeface="+mn-lt"/>
              </a:rPr>
              <a:t>adoption of AI in education is rapidly growing</a:t>
            </a:r>
            <a:r>
              <a:rPr lang="en-US" sz="2000" dirty="0">
                <a:ea typeface="+mn-lt"/>
                <a:cs typeface="+mn-lt"/>
              </a:rPr>
              <a:t>, with significant potential for improving student engagement and learning outcomes.</a:t>
            </a:r>
            <a:endParaRPr lang="en-US" sz="2000" dirty="0"/>
          </a:p>
        </p:txBody>
      </p:sp>
      <p:sp>
        <p:nvSpPr>
          <p:cNvPr id="5" name="Text Placeholder 4">
            <a:extLst>
              <a:ext uri="{FF2B5EF4-FFF2-40B4-BE49-F238E27FC236}">
                <a16:creationId xmlns:a16="http://schemas.microsoft.com/office/drawing/2014/main" id="{51956FAE-D1BF-E907-03EA-FE7A05AA6A17}"/>
              </a:ext>
            </a:extLst>
          </p:cNvPr>
          <p:cNvSpPr>
            <a:spLocks noGrp="1"/>
          </p:cNvSpPr>
          <p:nvPr>
            <p:ph type="body" sz="quarter" idx="3"/>
          </p:nvPr>
        </p:nvSpPr>
        <p:spPr/>
        <p:txBody>
          <a:bodyPr/>
          <a:lstStyle/>
          <a:p>
            <a:r>
              <a:rPr lang="en-US" dirty="0"/>
              <a:t>Debates</a:t>
            </a:r>
          </a:p>
        </p:txBody>
      </p:sp>
      <p:sp>
        <p:nvSpPr>
          <p:cNvPr id="6" name="Content Placeholder 5">
            <a:extLst>
              <a:ext uri="{FF2B5EF4-FFF2-40B4-BE49-F238E27FC236}">
                <a16:creationId xmlns:a16="http://schemas.microsoft.com/office/drawing/2014/main" id="{7BFE1AEB-5FB8-001D-853A-C4DFF89726EF}"/>
              </a:ext>
            </a:extLst>
          </p:cNvPr>
          <p:cNvSpPr>
            <a:spLocks noGrp="1"/>
          </p:cNvSpPr>
          <p:nvPr>
            <p:ph sz="quarter" idx="4"/>
          </p:nvPr>
        </p:nvSpPr>
        <p:spPr>
          <a:xfrm>
            <a:off x="6139362" y="2476211"/>
            <a:ext cx="5553940" cy="3970337"/>
          </a:xfrm>
        </p:spPr>
        <p:txBody>
          <a:bodyPr vert="horz" lIns="91440" tIns="45720" rIns="91440" bIns="45720" rtlCol="0" anchor="t">
            <a:noAutofit/>
          </a:bodyPr>
          <a:lstStyle/>
          <a:p>
            <a:r>
              <a:rPr lang="en-US" sz="2000" b="1" dirty="0">
                <a:ea typeface="+mn-lt"/>
                <a:cs typeface="+mn-lt"/>
              </a:rPr>
              <a:t>Ethical and Privacy Concerns:</a:t>
            </a:r>
            <a:r>
              <a:rPr lang="en-US" sz="2000" dirty="0">
                <a:ea typeface="+mn-lt"/>
                <a:cs typeface="+mn-lt"/>
              </a:rPr>
              <a:t> While the potential of AI to personalize and enhance education is widely recognized, there is </a:t>
            </a:r>
            <a:r>
              <a:rPr lang="en-US" sz="2000" b="1" dirty="0">
                <a:ea typeface="+mn-lt"/>
                <a:cs typeface="+mn-lt"/>
              </a:rPr>
              <a:t>no consensus on handling the ethical and privacy</a:t>
            </a:r>
            <a:r>
              <a:rPr lang="en-US" sz="2000" dirty="0">
                <a:ea typeface="+mn-lt"/>
                <a:cs typeface="+mn-lt"/>
              </a:rPr>
              <a:t> implications associated with collecting and analyzing student data.</a:t>
            </a:r>
            <a:endParaRPr lang="en-US" sz="2000" dirty="0">
              <a:ea typeface="Source Sans Pro Light"/>
            </a:endParaRPr>
          </a:p>
          <a:p>
            <a:r>
              <a:rPr lang="en-US" sz="2000" b="1" dirty="0">
                <a:ea typeface="+mn-lt"/>
                <a:cs typeface="+mn-lt"/>
              </a:rPr>
              <a:t>Impact on Learning and Critical Thinking</a:t>
            </a:r>
            <a:r>
              <a:rPr lang="en-US" sz="2000" dirty="0">
                <a:ea typeface="+mn-lt"/>
                <a:cs typeface="+mn-lt"/>
              </a:rPr>
              <a:t>: Some authors argue that AI can significantly support and enrich learning experiences, while others caution that over-reliance on AI tools may hinder critical thinking skills and reduce meaningful human interaction in the learning process.</a:t>
            </a:r>
            <a:endParaRPr lang="en-US" dirty="0"/>
          </a:p>
        </p:txBody>
      </p:sp>
      <p:sp>
        <p:nvSpPr>
          <p:cNvPr id="8" name="Slide Number Placeholder 7">
            <a:extLst>
              <a:ext uri="{FF2B5EF4-FFF2-40B4-BE49-F238E27FC236}">
                <a16:creationId xmlns:a16="http://schemas.microsoft.com/office/drawing/2014/main" id="{A2999DFD-77D4-76BB-532E-59D1F4DBEBD9}"/>
              </a:ext>
            </a:extLst>
          </p:cNvPr>
          <p:cNvSpPr>
            <a:spLocks noGrp="1"/>
          </p:cNvSpPr>
          <p:nvPr>
            <p:ph type="sldNum" sz="quarter" idx="12"/>
          </p:nvPr>
        </p:nvSpPr>
        <p:spPr/>
        <p:txBody>
          <a:bodyPr/>
          <a:lstStyle/>
          <a:p>
            <a:fld id="{294A09A9-5501-47C1-A89A-A340965A2BE2}" type="slidenum">
              <a:rPr lang="en-US" smtClean="0"/>
              <a:t>12</a:t>
            </a:fld>
            <a:endParaRPr lang="en-US" dirty="0"/>
          </a:p>
        </p:txBody>
      </p:sp>
    </p:spTree>
    <p:extLst>
      <p:ext uri="{BB962C8B-B14F-4D97-AF65-F5344CB8AC3E}">
        <p14:creationId xmlns:p14="http://schemas.microsoft.com/office/powerpoint/2010/main" val="1122098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0C2A1-0E1A-4FD2-7253-300EAECD403B}"/>
              </a:ext>
            </a:extLst>
          </p:cNvPr>
          <p:cNvSpPr>
            <a:spLocks noGrp="1"/>
          </p:cNvSpPr>
          <p:nvPr>
            <p:ph type="title"/>
          </p:nvPr>
        </p:nvSpPr>
        <p:spPr/>
        <p:txBody>
          <a:bodyPr/>
          <a:lstStyle/>
          <a:p>
            <a:r>
              <a:rPr lang="en-US" dirty="0"/>
              <a:t>Agreements &amp; debates</a:t>
            </a:r>
          </a:p>
        </p:txBody>
      </p:sp>
      <p:sp>
        <p:nvSpPr>
          <p:cNvPr id="3" name="Text Placeholder 2">
            <a:extLst>
              <a:ext uri="{FF2B5EF4-FFF2-40B4-BE49-F238E27FC236}">
                <a16:creationId xmlns:a16="http://schemas.microsoft.com/office/drawing/2014/main" id="{4083CDFD-1EB5-395D-221D-4724AD46869D}"/>
              </a:ext>
            </a:extLst>
          </p:cNvPr>
          <p:cNvSpPr>
            <a:spLocks noGrp="1"/>
          </p:cNvSpPr>
          <p:nvPr>
            <p:ph type="body" idx="1"/>
          </p:nvPr>
        </p:nvSpPr>
        <p:spPr/>
        <p:txBody>
          <a:bodyPr/>
          <a:lstStyle/>
          <a:p>
            <a:r>
              <a:rPr lang="en-US" dirty="0"/>
              <a:t>Agreements</a:t>
            </a:r>
          </a:p>
        </p:txBody>
      </p:sp>
      <p:sp>
        <p:nvSpPr>
          <p:cNvPr id="4" name="Content Placeholder 3">
            <a:extLst>
              <a:ext uri="{FF2B5EF4-FFF2-40B4-BE49-F238E27FC236}">
                <a16:creationId xmlns:a16="http://schemas.microsoft.com/office/drawing/2014/main" id="{A2345A50-3093-5D67-40A1-C05F694D634C}"/>
              </a:ext>
            </a:extLst>
          </p:cNvPr>
          <p:cNvSpPr>
            <a:spLocks noGrp="1"/>
          </p:cNvSpPr>
          <p:nvPr>
            <p:ph sz="half" idx="2"/>
          </p:nvPr>
        </p:nvSpPr>
        <p:spPr>
          <a:xfrm>
            <a:off x="709481" y="2391080"/>
            <a:ext cx="4705349" cy="4472564"/>
          </a:xfrm>
        </p:spPr>
        <p:txBody>
          <a:bodyPr vert="horz" lIns="91440" tIns="45720" rIns="91440" bIns="45720" rtlCol="0" anchor="t">
            <a:noAutofit/>
          </a:bodyPr>
          <a:lstStyle/>
          <a:p>
            <a:r>
              <a:rPr lang="en-US" sz="2000" dirty="0">
                <a:ea typeface="+mn-lt"/>
                <a:cs typeface="+mn-lt"/>
              </a:rPr>
              <a:t>AI chatbots and generative AI significantly enhance personalized learning experiences.</a:t>
            </a:r>
            <a:endParaRPr lang="en-US" sz="2000">
              <a:ea typeface="Source Sans Pro Light"/>
            </a:endParaRPr>
          </a:p>
          <a:p>
            <a:r>
              <a:rPr lang="en-US" sz="2000" dirty="0">
                <a:ea typeface="+mn-lt"/>
                <a:cs typeface="+mn-lt"/>
              </a:rPr>
              <a:t>Generative AI, including tools like ChatGPT, is emerging as a transformative force in education, revolutionizing content creation, assessment, and personalized support.</a:t>
            </a:r>
            <a:endParaRPr lang="en-US" sz="2000">
              <a:ea typeface="Source Sans Pro Light"/>
            </a:endParaRPr>
          </a:p>
          <a:p>
            <a:r>
              <a:rPr lang="en-US" sz="2000" dirty="0">
                <a:ea typeface="+mn-lt"/>
                <a:cs typeface="+mn-lt"/>
              </a:rPr>
              <a:t>The adoption of AI in education is rapidly growing, with significant potential for improving student engagement and learning outcomes.</a:t>
            </a:r>
            <a:endParaRPr lang="en-US" sz="2000" dirty="0"/>
          </a:p>
        </p:txBody>
      </p:sp>
      <p:sp>
        <p:nvSpPr>
          <p:cNvPr id="5" name="Text Placeholder 4">
            <a:extLst>
              <a:ext uri="{FF2B5EF4-FFF2-40B4-BE49-F238E27FC236}">
                <a16:creationId xmlns:a16="http://schemas.microsoft.com/office/drawing/2014/main" id="{51956FAE-D1BF-E907-03EA-FE7A05AA6A17}"/>
              </a:ext>
            </a:extLst>
          </p:cNvPr>
          <p:cNvSpPr>
            <a:spLocks noGrp="1"/>
          </p:cNvSpPr>
          <p:nvPr>
            <p:ph type="body" sz="quarter" idx="3"/>
          </p:nvPr>
        </p:nvSpPr>
        <p:spPr/>
        <p:txBody>
          <a:bodyPr/>
          <a:lstStyle/>
          <a:p>
            <a:r>
              <a:rPr lang="en-US" dirty="0"/>
              <a:t>Debates</a:t>
            </a:r>
          </a:p>
        </p:txBody>
      </p:sp>
      <p:sp>
        <p:nvSpPr>
          <p:cNvPr id="6" name="Content Placeholder 5">
            <a:extLst>
              <a:ext uri="{FF2B5EF4-FFF2-40B4-BE49-F238E27FC236}">
                <a16:creationId xmlns:a16="http://schemas.microsoft.com/office/drawing/2014/main" id="{7BFE1AEB-5FB8-001D-853A-C4DFF89726EF}"/>
              </a:ext>
            </a:extLst>
          </p:cNvPr>
          <p:cNvSpPr>
            <a:spLocks noGrp="1"/>
          </p:cNvSpPr>
          <p:nvPr>
            <p:ph sz="quarter" idx="4"/>
          </p:nvPr>
        </p:nvSpPr>
        <p:spPr>
          <a:xfrm>
            <a:off x="6096067" y="2389620"/>
            <a:ext cx="6220690" cy="4056927"/>
          </a:xfrm>
        </p:spPr>
        <p:txBody>
          <a:bodyPr vert="horz" lIns="91440" tIns="45720" rIns="91440" bIns="45720" rtlCol="0" anchor="t">
            <a:noAutofit/>
          </a:bodyPr>
          <a:lstStyle/>
          <a:p>
            <a:r>
              <a:rPr lang="en-US" sz="2000" dirty="0">
                <a:ea typeface="+mn-lt"/>
                <a:cs typeface="+mn-lt"/>
              </a:rPr>
              <a:t>Technological Dependence and Digital Divide: There's a debate on whether the increasing integration of AI in education leads to an </a:t>
            </a:r>
            <a:r>
              <a:rPr lang="en-US" sz="2000" b="1" dirty="0">
                <a:ea typeface="+mn-lt"/>
                <a:cs typeface="+mn-lt"/>
              </a:rPr>
              <a:t>unhealthy dependence on technology among students and educators</a:t>
            </a:r>
            <a:r>
              <a:rPr lang="en-US" sz="2000" dirty="0">
                <a:ea typeface="+mn-lt"/>
                <a:cs typeface="+mn-lt"/>
              </a:rPr>
              <a:t>.</a:t>
            </a:r>
            <a:endParaRPr lang="en-US" sz="2000" dirty="0">
              <a:ea typeface="Source Sans Pro Light"/>
            </a:endParaRPr>
          </a:p>
          <a:p>
            <a:endParaRPr lang="en-US" sz="2000" dirty="0">
              <a:ea typeface="+mn-lt"/>
              <a:cs typeface="+mn-lt"/>
            </a:endParaRPr>
          </a:p>
          <a:p>
            <a:r>
              <a:rPr lang="en-US" sz="2000" dirty="0">
                <a:ea typeface="+mn-lt"/>
                <a:cs typeface="+mn-lt"/>
              </a:rPr>
              <a:t>Adaptation and Implementation Challenges: The rapid advancement of AI technologies presents challenges in keeping educational practices up to date. </a:t>
            </a:r>
            <a:r>
              <a:rPr lang="en-US" sz="2000" b="1" dirty="0">
                <a:ea typeface="+mn-lt"/>
                <a:cs typeface="+mn-lt"/>
              </a:rPr>
              <a:t>Authors disagree on the ease with which educational institutions can adapt to these changes</a:t>
            </a:r>
            <a:r>
              <a:rPr lang="en-US" sz="2000" dirty="0">
                <a:ea typeface="+mn-lt"/>
                <a:cs typeface="+mn-lt"/>
              </a:rPr>
              <a:t>, with some highlighting successful integrations and others pointing out significant barriers to implementation. </a:t>
            </a:r>
            <a:endParaRPr lang="en-US"/>
          </a:p>
        </p:txBody>
      </p:sp>
      <p:sp>
        <p:nvSpPr>
          <p:cNvPr id="8" name="Slide Number Placeholder 7">
            <a:extLst>
              <a:ext uri="{FF2B5EF4-FFF2-40B4-BE49-F238E27FC236}">
                <a16:creationId xmlns:a16="http://schemas.microsoft.com/office/drawing/2014/main" id="{A2999DFD-77D4-76BB-532E-59D1F4DBEBD9}"/>
              </a:ext>
            </a:extLst>
          </p:cNvPr>
          <p:cNvSpPr>
            <a:spLocks noGrp="1"/>
          </p:cNvSpPr>
          <p:nvPr>
            <p:ph type="sldNum" sz="quarter" idx="12"/>
          </p:nvPr>
        </p:nvSpPr>
        <p:spPr/>
        <p:txBody>
          <a:bodyPr/>
          <a:lstStyle/>
          <a:p>
            <a:fld id="{294A09A9-5501-47C1-A89A-A340965A2BE2}" type="slidenum">
              <a:rPr lang="en-US" smtClean="0"/>
              <a:t>13</a:t>
            </a:fld>
            <a:endParaRPr lang="en-US" dirty="0"/>
          </a:p>
        </p:txBody>
      </p:sp>
    </p:spTree>
    <p:extLst>
      <p:ext uri="{BB962C8B-B14F-4D97-AF65-F5344CB8AC3E}">
        <p14:creationId xmlns:p14="http://schemas.microsoft.com/office/powerpoint/2010/main" val="1080317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DBC61-F208-643C-BB1A-52F403D16827}"/>
              </a:ext>
            </a:extLst>
          </p:cNvPr>
          <p:cNvSpPr>
            <a:spLocks noGrp="1"/>
          </p:cNvSpPr>
          <p:nvPr>
            <p:ph type="title"/>
          </p:nvPr>
        </p:nvSpPr>
        <p:spPr>
          <a:xfrm>
            <a:off x="389164" y="136071"/>
            <a:ext cx="11277600" cy="1325563"/>
          </a:xfrm>
        </p:spPr>
        <p:txBody>
          <a:bodyPr/>
          <a:lstStyle/>
          <a:p>
            <a:r>
              <a:rPr lang="en-US" dirty="0"/>
              <a:t>Strengths &amp; Limitations</a:t>
            </a:r>
          </a:p>
        </p:txBody>
      </p:sp>
      <p:sp>
        <p:nvSpPr>
          <p:cNvPr id="4" name="Slide Number Placeholder 3">
            <a:extLst>
              <a:ext uri="{FF2B5EF4-FFF2-40B4-BE49-F238E27FC236}">
                <a16:creationId xmlns:a16="http://schemas.microsoft.com/office/drawing/2014/main" id="{45335227-E7BF-9F53-51C7-42E9BA9F67AC}"/>
              </a:ext>
            </a:extLst>
          </p:cNvPr>
          <p:cNvSpPr>
            <a:spLocks noGrp="1"/>
          </p:cNvSpPr>
          <p:nvPr>
            <p:ph type="sldNum" sz="quarter" idx="12"/>
          </p:nvPr>
        </p:nvSpPr>
        <p:spPr/>
        <p:txBody>
          <a:bodyPr/>
          <a:lstStyle/>
          <a:p>
            <a:fld id="{294A09A9-5501-47C1-A89A-A340965A2BE2}" type="slidenum">
              <a:rPr lang="en-US" smtClean="0"/>
              <a:t>14</a:t>
            </a:fld>
            <a:endParaRPr lang="en-US" dirty="0"/>
          </a:p>
        </p:txBody>
      </p:sp>
      <p:pic>
        <p:nvPicPr>
          <p:cNvPr id="5" name="Picture 4">
            <a:extLst>
              <a:ext uri="{FF2B5EF4-FFF2-40B4-BE49-F238E27FC236}">
                <a16:creationId xmlns:a16="http://schemas.microsoft.com/office/drawing/2014/main" id="{8A0DE4D1-B664-A63F-0D28-9BDB5BB7B352}"/>
              </a:ext>
            </a:extLst>
          </p:cNvPr>
          <p:cNvPicPr>
            <a:picLocks noChangeAspect="1"/>
          </p:cNvPicPr>
          <p:nvPr/>
        </p:nvPicPr>
        <p:blipFill>
          <a:blip r:embed="rId2"/>
          <a:stretch>
            <a:fillRect/>
          </a:stretch>
        </p:blipFill>
        <p:spPr>
          <a:xfrm>
            <a:off x="336685" y="1189793"/>
            <a:ext cx="5322845" cy="5820228"/>
          </a:xfrm>
          <a:prstGeom prst="rect">
            <a:avLst/>
          </a:prstGeom>
        </p:spPr>
      </p:pic>
      <p:pic>
        <p:nvPicPr>
          <p:cNvPr id="13" name="Picture 12">
            <a:extLst>
              <a:ext uri="{FF2B5EF4-FFF2-40B4-BE49-F238E27FC236}">
                <a16:creationId xmlns:a16="http://schemas.microsoft.com/office/drawing/2014/main" id="{8E607AB4-B5BD-8493-BE99-FB65117F4A93}"/>
              </a:ext>
            </a:extLst>
          </p:cNvPr>
          <p:cNvPicPr>
            <a:picLocks noChangeAspect="1"/>
          </p:cNvPicPr>
          <p:nvPr/>
        </p:nvPicPr>
        <p:blipFill>
          <a:blip r:embed="rId3"/>
          <a:stretch>
            <a:fillRect/>
          </a:stretch>
        </p:blipFill>
        <p:spPr>
          <a:xfrm>
            <a:off x="40444" y="1120157"/>
            <a:ext cx="12116404" cy="5080328"/>
          </a:xfrm>
          <a:prstGeom prst="rect">
            <a:avLst/>
          </a:prstGeom>
        </p:spPr>
      </p:pic>
    </p:spTree>
    <p:extLst>
      <p:ext uri="{BB962C8B-B14F-4D97-AF65-F5344CB8AC3E}">
        <p14:creationId xmlns:p14="http://schemas.microsoft.com/office/powerpoint/2010/main" val="2988478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6C37BD6-92F1-DDCE-5CD0-DFB6CE31A9FE}"/>
              </a:ext>
            </a:extLst>
          </p:cNvPr>
          <p:cNvSpPr>
            <a:spLocks noGrp="1"/>
          </p:cNvSpPr>
          <p:nvPr>
            <p:ph type="body" idx="1"/>
          </p:nvPr>
        </p:nvSpPr>
        <p:spPr>
          <a:xfrm>
            <a:off x="963069" y="606009"/>
            <a:ext cx="3657600" cy="823912"/>
          </a:xfrm>
        </p:spPr>
        <p:txBody>
          <a:bodyPr/>
          <a:lstStyle/>
          <a:p>
            <a:r>
              <a:rPr lang="en-US" sz="3600" dirty="0">
                <a:solidFill>
                  <a:srgbClr val="7F7F7F"/>
                </a:solidFill>
              </a:rPr>
              <a:t>Strengths </a:t>
            </a:r>
            <a:endParaRPr lang="en-US" dirty="0"/>
          </a:p>
        </p:txBody>
      </p:sp>
      <p:sp>
        <p:nvSpPr>
          <p:cNvPr id="4" name="Content Placeholder 3">
            <a:extLst>
              <a:ext uri="{FF2B5EF4-FFF2-40B4-BE49-F238E27FC236}">
                <a16:creationId xmlns:a16="http://schemas.microsoft.com/office/drawing/2014/main" id="{E7AD4DA5-5E3E-60EF-E2EF-CE40BE2CA2A7}"/>
              </a:ext>
            </a:extLst>
          </p:cNvPr>
          <p:cNvSpPr>
            <a:spLocks noGrp="1"/>
          </p:cNvSpPr>
          <p:nvPr>
            <p:ph sz="half" idx="2"/>
          </p:nvPr>
        </p:nvSpPr>
        <p:spPr>
          <a:xfrm>
            <a:off x="813390" y="1838135"/>
            <a:ext cx="3657600" cy="3684588"/>
          </a:xfrm>
        </p:spPr>
        <p:txBody>
          <a:bodyPr vert="horz" lIns="91440" tIns="45720" rIns="91440" bIns="45720" rtlCol="0" anchor="t">
            <a:normAutofit/>
          </a:bodyPr>
          <a:lstStyle/>
          <a:p>
            <a:r>
              <a:rPr lang="en-US" sz="2800" dirty="0">
                <a:ea typeface="+mn-lt"/>
                <a:cs typeface="+mn-lt"/>
              </a:rPr>
              <a:t>Diverse Participant</a:t>
            </a:r>
            <a:endParaRPr lang="en-US" sz="2800">
              <a:ea typeface="Source Sans Pro Light"/>
            </a:endParaRPr>
          </a:p>
          <a:p>
            <a:r>
              <a:rPr lang="en-US" sz="2800" dirty="0">
                <a:ea typeface="+mn-lt"/>
                <a:cs typeface="+mn-lt"/>
              </a:rPr>
              <a:t>Clear Methodology</a:t>
            </a:r>
          </a:p>
          <a:p>
            <a:r>
              <a:rPr lang="en-US" sz="2800" dirty="0">
                <a:ea typeface="+mn-lt"/>
                <a:cs typeface="+mn-lt"/>
              </a:rPr>
              <a:t>Relevance and Timeliness</a:t>
            </a:r>
          </a:p>
          <a:p>
            <a:r>
              <a:rPr lang="en-US" sz="2800" dirty="0">
                <a:ea typeface="+mn-lt"/>
                <a:cs typeface="+mn-lt"/>
              </a:rPr>
              <a:t>Empirical Evidence</a:t>
            </a:r>
            <a:endParaRPr lang="en-US" sz="2800" dirty="0">
              <a:ea typeface="Source Sans Pro Light"/>
            </a:endParaRPr>
          </a:p>
          <a:p>
            <a:endParaRPr lang="en-US" dirty="0">
              <a:ea typeface="Source Sans Pro Light"/>
            </a:endParaRPr>
          </a:p>
        </p:txBody>
      </p:sp>
      <p:sp>
        <p:nvSpPr>
          <p:cNvPr id="5" name="Text Placeholder 4">
            <a:extLst>
              <a:ext uri="{FF2B5EF4-FFF2-40B4-BE49-F238E27FC236}">
                <a16:creationId xmlns:a16="http://schemas.microsoft.com/office/drawing/2014/main" id="{1F45F2B2-E893-11E9-B9A6-1569FA861214}"/>
              </a:ext>
            </a:extLst>
          </p:cNvPr>
          <p:cNvSpPr>
            <a:spLocks noGrp="1"/>
          </p:cNvSpPr>
          <p:nvPr>
            <p:ph type="body" sz="quarter" idx="3"/>
          </p:nvPr>
        </p:nvSpPr>
        <p:spPr>
          <a:xfrm>
            <a:off x="6453562" y="610734"/>
            <a:ext cx="4703841" cy="823912"/>
          </a:xfrm>
        </p:spPr>
        <p:txBody>
          <a:bodyPr/>
          <a:lstStyle/>
          <a:p>
            <a:r>
              <a:rPr lang="en-US" sz="3600" dirty="0">
                <a:solidFill>
                  <a:srgbClr val="7F7F7F"/>
                </a:solidFill>
              </a:rPr>
              <a:t>Limitations</a:t>
            </a:r>
            <a:endParaRPr lang="en-US" dirty="0"/>
          </a:p>
        </p:txBody>
      </p:sp>
      <p:sp>
        <p:nvSpPr>
          <p:cNvPr id="6" name="Content Placeholder 5">
            <a:extLst>
              <a:ext uri="{FF2B5EF4-FFF2-40B4-BE49-F238E27FC236}">
                <a16:creationId xmlns:a16="http://schemas.microsoft.com/office/drawing/2014/main" id="{4A7B1805-2912-C812-12CE-93575D7B4EC7}"/>
              </a:ext>
            </a:extLst>
          </p:cNvPr>
          <p:cNvSpPr>
            <a:spLocks noGrp="1"/>
          </p:cNvSpPr>
          <p:nvPr>
            <p:ph sz="quarter" idx="4"/>
          </p:nvPr>
        </p:nvSpPr>
        <p:spPr>
          <a:xfrm>
            <a:off x="6562420" y="1774825"/>
            <a:ext cx="4596492" cy="3684588"/>
          </a:xfrm>
        </p:spPr>
        <p:txBody>
          <a:bodyPr vert="horz" lIns="91440" tIns="45720" rIns="91440" bIns="45720" rtlCol="0" anchor="t">
            <a:noAutofit/>
          </a:bodyPr>
          <a:lstStyle/>
          <a:p>
            <a:r>
              <a:rPr lang="en-US" sz="2400" dirty="0">
                <a:ea typeface="+mn-lt"/>
                <a:cs typeface="+mn-lt"/>
              </a:rPr>
              <a:t>Limited Scope: homogenous samples of certain populations</a:t>
            </a:r>
            <a:endParaRPr lang="en-US" sz="2400">
              <a:ea typeface="Source Sans Pro Light"/>
            </a:endParaRPr>
          </a:p>
          <a:p>
            <a:r>
              <a:rPr lang="en-US" sz="2400" dirty="0">
                <a:ea typeface="+mn-lt"/>
                <a:cs typeface="+mn-lt"/>
              </a:rPr>
              <a:t>Sample Size: qualitative research limited sample size.</a:t>
            </a:r>
            <a:endParaRPr lang="en-US" sz="2400">
              <a:ea typeface="Source Sans Pro Light"/>
            </a:endParaRPr>
          </a:p>
          <a:p>
            <a:r>
              <a:rPr lang="en-US" sz="2400" dirty="0">
                <a:ea typeface="+mn-lt"/>
                <a:cs typeface="+mn-lt"/>
              </a:rPr>
              <a:t>Methodological Constraints: solely quantitative or qualitative.</a:t>
            </a:r>
            <a:endParaRPr lang="en-US" sz="2400">
              <a:ea typeface="Source Sans Pro Light"/>
            </a:endParaRPr>
          </a:p>
          <a:p>
            <a:r>
              <a:rPr lang="en-US" sz="2400" dirty="0">
                <a:ea typeface="+mn-lt"/>
                <a:cs typeface="+mn-lt"/>
              </a:rPr>
              <a:t>Rapid Technological Change: Fast advancement of technology.</a:t>
            </a:r>
            <a:endParaRPr lang="en-US" sz="2400" dirty="0">
              <a:ea typeface="Source Sans Pro Light"/>
            </a:endParaRPr>
          </a:p>
        </p:txBody>
      </p:sp>
      <p:sp>
        <p:nvSpPr>
          <p:cNvPr id="8" name="Slide Number Placeholder 7">
            <a:extLst>
              <a:ext uri="{FF2B5EF4-FFF2-40B4-BE49-F238E27FC236}">
                <a16:creationId xmlns:a16="http://schemas.microsoft.com/office/drawing/2014/main" id="{90B69A16-1C5E-7D7A-B456-95107C396EF9}"/>
              </a:ext>
            </a:extLst>
          </p:cNvPr>
          <p:cNvSpPr>
            <a:spLocks noGrp="1"/>
          </p:cNvSpPr>
          <p:nvPr>
            <p:ph type="sldNum" sz="quarter" idx="12"/>
          </p:nvPr>
        </p:nvSpPr>
        <p:spPr/>
        <p:txBody>
          <a:bodyPr/>
          <a:lstStyle/>
          <a:p>
            <a:fld id="{294A09A9-5501-47C1-A89A-A340965A2BE2}" type="slidenum">
              <a:rPr lang="en-US" smtClean="0"/>
              <a:t>15</a:t>
            </a:fld>
            <a:endParaRPr lang="en-US" dirty="0"/>
          </a:p>
        </p:txBody>
      </p:sp>
    </p:spTree>
    <p:extLst>
      <p:ext uri="{BB962C8B-B14F-4D97-AF65-F5344CB8AC3E}">
        <p14:creationId xmlns:p14="http://schemas.microsoft.com/office/powerpoint/2010/main" val="1983795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232064" y="27617"/>
            <a:ext cx="5009147" cy="1325563"/>
          </a:xfrm>
        </p:spPr>
        <p:txBody>
          <a:bodyPr/>
          <a:lstStyle/>
          <a:p>
            <a:r>
              <a:rPr lang="en-US" dirty="0"/>
              <a:t>Gaps &amp; RQs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sz="quarter" idx="13"/>
          </p:nvPr>
        </p:nvSpPr>
        <p:spPr>
          <a:xfrm>
            <a:off x="232064" y="1261197"/>
            <a:ext cx="6476999" cy="5355358"/>
          </a:xfrm>
        </p:spPr>
        <p:txBody>
          <a:bodyPr vert="horz" lIns="91440" tIns="45720" rIns="91440" bIns="45720" rtlCol="0" anchor="t">
            <a:normAutofit fontScale="92500"/>
          </a:bodyPr>
          <a:lstStyle/>
          <a:p>
            <a:r>
              <a:rPr lang="en-US" sz="2800" b="1" dirty="0">
                <a:ea typeface="Source Sans Pro Light"/>
              </a:rPr>
              <a:t>Wales, mixed-method, longitudinal research</a:t>
            </a:r>
            <a:endParaRPr lang="en-US" sz="1600" b="1" dirty="0">
              <a:ea typeface="Source Sans Pro Light"/>
            </a:endParaRPr>
          </a:p>
          <a:p>
            <a:endParaRPr lang="en-US" sz="3200" b="1" dirty="0">
              <a:ea typeface="+mn-lt"/>
              <a:cs typeface="+mn-lt"/>
            </a:endParaRPr>
          </a:p>
          <a:p>
            <a:r>
              <a:rPr lang="en-US" sz="3200" dirty="0">
                <a:ea typeface="+mn-lt"/>
                <a:cs typeface="+mn-lt"/>
              </a:rPr>
              <a:t>1. What are the students and teachers' perceptions of generative AI at UWTSD?</a:t>
            </a:r>
          </a:p>
          <a:p>
            <a:endParaRPr lang="en-US" sz="3200" dirty="0">
              <a:ea typeface="+mn-lt"/>
              <a:cs typeface="+mn-lt"/>
            </a:endParaRPr>
          </a:p>
          <a:p>
            <a:r>
              <a:rPr lang="en-US" sz="3200" dirty="0">
                <a:ea typeface="+mn-lt"/>
                <a:cs typeface="+mn-lt"/>
              </a:rPr>
              <a:t>2. How do students and teachers' perceptions of generative AI at UWTSD change over the course of an academic year? </a:t>
            </a:r>
            <a:endParaRPr lang="en-US" sz="3200" dirty="0">
              <a:ea typeface="Source Sans Pro Light"/>
            </a:endParaRPr>
          </a:p>
          <a:p>
            <a:endParaRPr lang="en-US" sz="3200" dirty="0">
              <a:ea typeface="+mn-lt"/>
              <a:cs typeface="+mn-lt"/>
            </a:endParaRPr>
          </a:p>
          <a:p>
            <a:r>
              <a:rPr lang="en-US" sz="3200" dirty="0">
                <a:ea typeface="+mn-lt"/>
                <a:cs typeface="+mn-lt"/>
              </a:rPr>
              <a:t>3. How does the integration of generative AI in educational practices at UWTSD develop over time, and what are the observable long-term impacts?</a:t>
            </a:r>
            <a:endParaRPr lang="en-US" sz="3200" dirty="0">
              <a:ea typeface="Source Sans Pro Light"/>
            </a:endParaRPr>
          </a:p>
          <a:p>
            <a:endParaRPr lang="en-US" sz="1600" dirty="0">
              <a:ea typeface="Source Sans Pro Light"/>
            </a:endParaRPr>
          </a:p>
          <a:p>
            <a:endParaRPr lang="en-US" sz="1600" dirty="0">
              <a:ea typeface="Source Sans Pro Light"/>
            </a:endParaRPr>
          </a:p>
        </p:txBody>
      </p:sp>
      <p:pic>
        <p:nvPicPr>
          <p:cNvPr id="9" name="Picture Placeholder 8" descr="Close up of frosty covered pine needles&#10;&#10;">
            <a:extLst>
              <a:ext uri="{FF2B5EF4-FFF2-40B4-BE49-F238E27FC236}">
                <a16:creationId xmlns:a16="http://schemas.microsoft.com/office/drawing/2014/main" id="{CA93B263-80B8-4F32-B69B-548E670DBC4F}"/>
              </a:ext>
            </a:extLst>
          </p:cNvPr>
          <p:cNvPicPr>
            <a:picLocks noGrp="1" noChangeAspect="1"/>
          </p:cNvPicPr>
          <p:nvPr>
            <p:ph type="pic" sz="quarter" idx="14"/>
          </p:nvPr>
        </p:nvPicPr>
        <p:blipFill rotWithShape="1">
          <a:blip r:embed="rId2" cstate="screen">
            <a:extLst>
              <a:ext uri="{28A0092B-C50C-407E-A947-70E740481C1C}">
                <a14:useLocalDpi xmlns:a14="http://schemas.microsoft.com/office/drawing/2010/main" val="0"/>
              </a:ext>
            </a:extLst>
          </a:blip>
          <a:srcRect/>
          <a:stretch/>
        </p:blipFill>
        <p:spPr>
          <a:xfrm>
            <a:off x="8622628" y="685800"/>
            <a:ext cx="3200400" cy="5486400"/>
          </a:xfrm>
        </p:spPr>
      </p:pic>
      <p:pic>
        <p:nvPicPr>
          <p:cNvPr id="11" name="Picture Placeholder 10" descr="A small bird on a snow covered branch">
            <a:extLst>
              <a:ext uri="{FF2B5EF4-FFF2-40B4-BE49-F238E27FC236}">
                <a16:creationId xmlns:a16="http://schemas.microsoft.com/office/drawing/2014/main" id="{CE646606-940F-4C41-BC56-6A295533E9C6}"/>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val="0"/>
              </a:ext>
            </a:extLst>
          </a:blip>
          <a:srcRect/>
          <a:stretch/>
        </p:blipFill>
        <p:spPr>
          <a:xfrm>
            <a:off x="6781800" y="2492375"/>
            <a:ext cx="2286000" cy="2514600"/>
          </a:xfrm>
        </p:spPr>
      </p:pic>
      <p:sp>
        <p:nvSpPr>
          <p:cNvPr id="6" name="Slide Number Placeholder 5">
            <a:extLst>
              <a:ext uri="{FF2B5EF4-FFF2-40B4-BE49-F238E27FC236}">
                <a16:creationId xmlns:a16="http://schemas.microsoft.com/office/drawing/2014/main" id="{4BA11E52-FFC6-40C5-B370-26EA23A5F175}"/>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16</a:t>
            </a:fld>
            <a:endParaRPr lang="en-US" dirty="0"/>
          </a:p>
        </p:txBody>
      </p:sp>
    </p:spTree>
    <p:extLst>
      <p:ext uri="{BB962C8B-B14F-4D97-AF65-F5344CB8AC3E}">
        <p14:creationId xmlns:p14="http://schemas.microsoft.com/office/powerpoint/2010/main" val="4450706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66645-DAD9-F428-F395-0ECA824972A4}"/>
              </a:ext>
            </a:extLst>
          </p:cNvPr>
          <p:cNvSpPr>
            <a:spLocks noGrp="1"/>
          </p:cNvSpPr>
          <p:nvPr>
            <p:ph type="title"/>
          </p:nvPr>
        </p:nvSpPr>
        <p:spPr>
          <a:xfrm>
            <a:off x="269461" y="-5522"/>
            <a:ext cx="11277600" cy="1325563"/>
          </a:xfrm>
        </p:spPr>
        <p:txBody>
          <a:bodyPr/>
          <a:lstStyle/>
          <a:p>
            <a:r>
              <a:rPr lang="en-US" dirty="0"/>
              <a:t>Reference</a:t>
            </a:r>
          </a:p>
        </p:txBody>
      </p:sp>
      <p:sp>
        <p:nvSpPr>
          <p:cNvPr id="4" name="Slide Number Placeholder 3">
            <a:extLst>
              <a:ext uri="{FF2B5EF4-FFF2-40B4-BE49-F238E27FC236}">
                <a16:creationId xmlns:a16="http://schemas.microsoft.com/office/drawing/2014/main" id="{677B6C87-80D3-0076-3A67-B0A526ECB41B}"/>
              </a:ext>
            </a:extLst>
          </p:cNvPr>
          <p:cNvSpPr>
            <a:spLocks noGrp="1"/>
          </p:cNvSpPr>
          <p:nvPr>
            <p:ph type="sldNum" sz="quarter" idx="12"/>
          </p:nvPr>
        </p:nvSpPr>
        <p:spPr/>
        <p:txBody>
          <a:bodyPr/>
          <a:lstStyle/>
          <a:p>
            <a:fld id="{294A09A9-5501-47C1-A89A-A340965A2BE2}" type="slidenum">
              <a:rPr lang="en-US" smtClean="0"/>
              <a:t>17</a:t>
            </a:fld>
            <a:endParaRPr lang="en-US" dirty="0"/>
          </a:p>
        </p:txBody>
      </p:sp>
      <p:graphicFrame>
        <p:nvGraphicFramePr>
          <p:cNvPr id="7" name="Table 6">
            <a:extLst>
              <a:ext uri="{FF2B5EF4-FFF2-40B4-BE49-F238E27FC236}">
                <a16:creationId xmlns:a16="http://schemas.microsoft.com/office/drawing/2014/main" id="{990462B6-FEBE-9C9E-58D7-663B8FA16CC9}"/>
              </a:ext>
            </a:extLst>
          </p:cNvPr>
          <p:cNvGraphicFramePr>
            <a:graphicFrameLocks noGrp="1"/>
          </p:cNvGraphicFramePr>
          <p:nvPr>
            <p:extLst>
              <p:ext uri="{D42A27DB-BD31-4B8C-83A1-F6EECF244321}">
                <p14:modId xmlns:p14="http://schemas.microsoft.com/office/powerpoint/2010/main" val="3658932472"/>
              </p:ext>
            </p:extLst>
          </p:nvPr>
        </p:nvGraphicFramePr>
        <p:xfrm>
          <a:off x="264997" y="1365245"/>
          <a:ext cx="11559626" cy="5106243"/>
        </p:xfrm>
        <a:graphic>
          <a:graphicData uri="http://schemas.openxmlformats.org/drawingml/2006/table">
            <a:tbl>
              <a:tblPr bandRow="1">
                <a:tableStyleId>{5C22544A-7EE6-4342-B048-85BDC9FD1C3A}</a:tableStyleId>
              </a:tblPr>
              <a:tblGrid>
                <a:gridCol w="11559626">
                  <a:extLst>
                    <a:ext uri="{9D8B030D-6E8A-4147-A177-3AD203B41FA5}">
                      <a16:colId xmlns:a16="http://schemas.microsoft.com/office/drawing/2014/main" val="3964757690"/>
                    </a:ext>
                  </a:extLst>
                </a:gridCol>
              </a:tblGrid>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202564848"/>
                  </a:ext>
                </a:extLst>
              </a:tr>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1985195549"/>
                  </a:ext>
                </a:extLst>
              </a:tr>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960213356"/>
                  </a:ext>
                </a:extLst>
              </a:tr>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1093565443"/>
                  </a:ext>
                </a:extLst>
              </a:tr>
              <a:tr h="264116">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279531597"/>
                  </a:ext>
                </a:extLst>
              </a:tr>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895556781"/>
                  </a:ext>
                </a:extLst>
              </a:tr>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693045605"/>
                  </a:ext>
                </a:extLst>
              </a:tr>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714887058"/>
                  </a:ext>
                </a:extLst>
              </a:tr>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324023249"/>
                  </a:ext>
                </a:extLst>
              </a:tr>
              <a:tr h="651487">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833149209"/>
                  </a:ext>
                </a:extLst>
              </a:tr>
              <a:tr h="264116">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4190755033"/>
                  </a:ext>
                </a:extLst>
              </a:tr>
              <a:tr h="264116">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688727339"/>
                  </a:ext>
                </a:extLst>
              </a:tr>
            </a:tbl>
          </a:graphicData>
        </a:graphic>
      </p:graphicFrame>
      <p:graphicFrame>
        <p:nvGraphicFramePr>
          <p:cNvPr id="9" name="Table 8">
            <a:extLst>
              <a:ext uri="{FF2B5EF4-FFF2-40B4-BE49-F238E27FC236}">
                <a16:creationId xmlns:a16="http://schemas.microsoft.com/office/drawing/2014/main" id="{42897724-9C61-0BDF-1EA5-99BAEA026A45}"/>
              </a:ext>
            </a:extLst>
          </p:cNvPr>
          <p:cNvGraphicFramePr>
            <a:graphicFrameLocks noGrp="1"/>
          </p:cNvGraphicFramePr>
          <p:nvPr>
            <p:extLst>
              <p:ext uri="{D42A27DB-BD31-4B8C-83A1-F6EECF244321}">
                <p14:modId xmlns:p14="http://schemas.microsoft.com/office/powerpoint/2010/main" val="857267782"/>
              </p:ext>
            </p:extLst>
          </p:nvPr>
        </p:nvGraphicFramePr>
        <p:xfrm>
          <a:off x="220869" y="861391"/>
          <a:ext cx="11757104" cy="10812780"/>
        </p:xfrm>
        <a:graphic>
          <a:graphicData uri="http://schemas.openxmlformats.org/drawingml/2006/table">
            <a:tbl>
              <a:tblPr bandRow="1">
                <a:tableStyleId>{5C22544A-7EE6-4342-B048-85BDC9FD1C3A}</a:tableStyleId>
              </a:tblPr>
              <a:tblGrid>
                <a:gridCol w="11757104">
                  <a:extLst>
                    <a:ext uri="{9D8B030D-6E8A-4147-A177-3AD203B41FA5}">
                      <a16:colId xmlns:a16="http://schemas.microsoft.com/office/drawing/2014/main" val="3748612491"/>
                    </a:ext>
                  </a:extLst>
                </a:gridCol>
              </a:tblGrid>
              <a:tr h="634999">
                <a:tc>
                  <a:txBody>
                    <a:bodyPr/>
                    <a:lstStyle/>
                    <a:p>
                      <a:pPr algn="l" fontAlgn="b"/>
                      <a:r>
                        <a:rPr lang="en-US" sz="1800" b="0" i="0" u="none" strike="noStrike" dirty="0">
                          <a:solidFill>
                            <a:srgbClr val="000000"/>
                          </a:solidFill>
                          <a:effectLst/>
                          <a:latin typeface="Calibri"/>
                        </a:rPr>
                        <a:t>Albayati, H. (2024) 'Investigating undergraduate students' perceptions and awareness of using ChatGPT as a regular assistance tool: A user acceptance perspective study', </a:t>
                      </a:r>
                      <a:r>
                        <a:rPr lang="en-US" sz="1800" b="0" i="1" u="none" strike="noStrike" dirty="0">
                          <a:solidFill>
                            <a:srgbClr val="000000"/>
                          </a:solidFill>
                          <a:effectLst/>
                          <a:latin typeface="Calibri"/>
                        </a:rPr>
                        <a:t>Computers and Education: Artificial Intelligence</a:t>
                      </a:r>
                      <a:r>
                        <a:rPr lang="en-US" sz="1800" b="0" i="0" u="none" strike="noStrike" dirty="0">
                          <a:solidFill>
                            <a:srgbClr val="000000"/>
                          </a:solidFill>
                          <a:effectLst/>
                          <a:latin typeface="Calibri"/>
                        </a:rPr>
                        <a:t>, (6), 100203. Available at: </a:t>
                      </a:r>
                      <a:r>
                        <a:rPr lang="en-US" sz="1800" b="0" i="0" u="none" strike="noStrike" dirty="0">
                          <a:solidFill>
                            <a:srgbClr val="000000"/>
                          </a:solidFill>
                          <a:effectLst/>
                          <a:latin typeface="Calibri"/>
                          <a:hlinkClick r:id="rId2"/>
                        </a:rPr>
                        <a:t>https://doi.org/10.1016/j.caeai.2024.100203</a:t>
                      </a:r>
                      <a:endParaRPr lang="en-US" sz="1800" b="0" i="0" u="none" strike="noStrike" dirty="0">
                        <a:solidFill>
                          <a:srgbClr val="000000"/>
                        </a:solidFill>
                        <a:effectLst/>
                        <a:latin typeface="Calibri"/>
                      </a:endParaRPr>
                    </a:p>
                    <a:p>
                      <a:pPr lvl="0" algn="l">
                        <a:buNone/>
                      </a:pPr>
                      <a:endParaRPr lang="en-US" sz="18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2723479998"/>
                  </a:ext>
                </a:extLst>
              </a:tr>
              <a:tr h="520720">
                <a:tc>
                  <a:txBody>
                    <a:bodyPr/>
                    <a:lstStyle/>
                    <a:p>
                      <a:pPr algn="l" fontAlgn="b"/>
                      <a:r>
                        <a:rPr lang="en-US" sz="1800" b="0" i="0" u="none" strike="noStrike" dirty="0">
                          <a:solidFill>
                            <a:srgbClr val="000000"/>
                          </a:solidFill>
                          <a:effectLst/>
                          <a:latin typeface="Calibri"/>
                        </a:rPr>
                        <a:t>Antony, S. and Ramnath, R. (2023) 'A phenomenological exploration of students’ perceptions of AI chatbots in higher education', </a:t>
                      </a:r>
                      <a:r>
                        <a:rPr lang="en-US" sz="1800" b="0" i="1" u="none" strike="noStrike" dirty="0">
                          <a:solidFill>
                            <a:srgbClr val="000000"/>
                          </a:solidFill>
                          <a:effectLst/>
                          <a:latin typeface="Calibri"/>
                        </a:rPr>
                        <a:t>IAFOR Journal of Education</a:t>
                      </a:r>
                      <a:r>
                        <a:rPr lang="en-US" sz="1800" b="0" i="0" u="none" strike="noStrike" dirty="0">
                          <a:solidFill>
                            <a:srgbClr val="000000"/>
                          </a:solidFill>
                          <a:effectLst/>
                          <a:latin typeface="Calibri"/>
                        </a:rPr>
                        <a:t>, 11(2). Available at:  https://doi.org/10.22492/ije.11.2.01 </a:t>
                      </a:r>
                    </a:p>
                    <a:p>
                      <a:pPr lvl="0" algn="l">
                        <a:buNone/>
                      </a:pPr>
                      <a:endParaRPr lang="en-US" sz="18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668697951"/>
                  </a:ext>
                </a:extLst>
              </a:tr>
              <a:tr h="520720">
                <a:tc>
                  <a:txBody>
                    <a:bodyPr/>
                    <a:lstStyle/>
                    <a:p>
                      <a:pPr algn="l" fontAlgn="b"/>
                      <a:r>
                        <a:rPr lang="en-US" sz="1800" b="0" i="0" u="none" strike="noStrike" dirty="0">
                          <a:solidFill>
                            <a:srgbClr val="000000"/>
                          </a:solidFill>
                          <a:effectLst/>
                          <a:latin typeface="Calibri"/>
                        </a:rPr>
                        <a:t>Chan, C.K.Y. and Lee, K.K.W. (2023) 'The AI generation gap: Are Gen Z students more interested in adopting generative AI such as ChatGPT in teaching and learning than their Gen X and millennial generation teachers?', </a:t>
                      </a:r>
                      <a:r>
                        <a:rPr lang="en-US" sz="1800" b="0" i="1" u="none" strike="noStrike" dirty="0">
                          <a:solidFill>
                            <a:srgbClr val="000000"/>
                          </a:solidFill>
                          <a:effectLst/>
                          <a:latin typeface="Calibri"/>
                        </a:rPr>
                        <a:t>Smart Learn Environments</a:t>
                      </a:r>
                      <a:r>
                        <a:rPr lang="en-US" sz="1800" b="0" i="0" u="none" strike="noStrike" dirty="0">
                          <a:solidFill>
                            <a:srgbClr val="000000"/>
                          </a:solidFill>
                          <a:effectLst/>
                          <a:latin typeface="Calibri"/>
                        </a:rPr>
                        <a:t>, 10, 60. Available at: </a:t>
                      </a:r>
                      <a:r>
                        <a:rPr lang="en-US" sz="1800" b="0" i="0" u="none" strike="noStrike" dirty="0">
                          <a:solidFill>
                            <a:srgbClr val="000000"/>
                          </a:solidFill>
                          <a:effectLst/>
                          <a:latin typeface="Calibri"/>
                          <a:hlinkClick r:id="rId3"/>
                        </a:rPr>
                        <a:t>https://doi.org/10.1186/s40561-023-00269-3</a:t>
                      </a:r>
                      <a:endParaRPr lang="en-US" sz="1800" b="0" i="0" u="none" strike="noStrike" dirty="0">
                        <a:solidFill>
                          <a:srgbClr val="000000"/>
                        </a:solidFill>
                        <a:effectLst/>
                        <a:latin typeface="Calibri"/>
                      </a:endParaRPr>
                    </a:p>
                    <a:p>
                      <a:pPr lvl="0" algn="l">
                        <a:buNone/>
                      </a:pPr>
                      <a:endParaRPr lang="en-US" sz="18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1668047978"/>
                  </a:ext>
                </a:extLst>
              </a:tr>
              <a:tr h="520720">
                <a:tc>
                  <a:txBody>
                    <a:bodyPr/>
                    <a:lstStyle/>
                    <a:p>
                      <a:pPr algn="l" fontAlgn="b"/>
                      <a:r>
                        <a:rPr lang="en-US" sz="1800" b="0" i="0" u="none" strike="noStrike" dirty="0">
                          <a:solidFill>
                            <a:srgbClr val="000000"/>
                          </a:solidFill>
                          <a:effectLst/>
                          <a:latin typeface="Calibri"/>
                        </a:rPr>
                        <a:t>Chiu, T. K., Xia, Q., Zhou, X., Chai, C. S., and Cheng, M. (2023) 'Systematic literature review on opportunities, challenges, and future research recommendations of artificial intelligence in education', </a:t>
                      </a:r>
                      <a:r>
                        <a:rPr lang="en-US" sz="1800" b="0" i="1" u="none" strike="noStrike" dirty="0">
                          <a:solidFill>
                            <a:srgbClr val="000000"/>
                          </a:solidFill>
                          <a:effectLst/>
                          <a:latin typeface="Calibri"/>
                        </a:rPr>
                        <a:t>Computers and Education: Artificial Intelligence</a:t>
                      </a:r>
                      <a:r>
                        <a:rPr lang="en-US" sz="1800" b="0" i="0" u="none" strike="noStrike" dirty="0">
                          <a:solidFill>
                            <a:srgbClr val="000000"/>
                          </a:solidFill>
                          <a:effectLst/>
                          <a:latin typeface="Calibri"/>
                        </a:rPr>
                        <a:t>, (4), 100118. Available at: </a:t>
                      </a:r>
                      <a:r>
                        <a:rPr lang="en-US" sz="1800" b="0" i="0" u="none" strike="noStrike" dirty="0">
                          <a:solidFill>
                            <a:srgbClr val="000000"/>
                          </a:solidFill>
                          <a:effectLst/>
                          <a:latin typeface="Calibri"/>
                          <a:hlinkClick r:id="rId4"/>
                        </a:rPr>
                        <a:t>https://doi.org/10.1016/j.caeai.2022.100118</a:t>
                      </a:r>
                      <a:endParaRPr lang="en-US" sz="1800" b="0" i="0" u="none" strike="noStrike" dirty="0">
                        <a:solidFill>
                          <a:srgbClr val="000000"/>
                        </a:solidFill>
                        <a:effectLst/>
                        <a:latin typeface="Calibri"/>
                      </a:endParaRPr>
                    </a:p>
                    <a:p>
                      <a:pPr lvl="0" algn="l">
                        <a:buNone/>
                      </a:pPr>
                      <a:endParaRPr lang="en-US" sz="18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1808835372"/>
                  </a:ext>
                </a:extLst>
              </a:tr>
              <a:tr h="289289">
                <a:tc>
                  <a:txBody>
                    <a:bodyPr/>
                    <a:lstStyle/>
                    <a:p>
                      <a:pPr algn="l" fontAlgn="b"/>
                      <a:r>
                        <a:rPr lang="en-US" sz="1800" b="0" i="0" u="none" strike="noStrike" dirty="0">
                          <a:solidFill>
                            <a:srgbClr val="000000"/>
                          </a:solidFill>
                          <a:effectLst/>
                          <a:latin typeface="Calibri"/>
                        </a:rPr>
                        <a:t>Hsiao, S. (2024) Bard becomes Gemini: Try Ultra 1.0 and a new mobile app today. Available at: https://blog.google/products/gemini/bard-gemini-advanced-app/ (Accessed: 25 February 2024).</a:t>
                      </a:r>
                    </a:p>
                    <a:p>
                      <a:pPr lvl="0" algn="l">
                        <a:buNone/>
                      </a:pPr>
                      <a:endParaRPr lang="en-US" sz="18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967722033"/>
                  </a:ext>
                </a:extLst>
              </a:tr>
              <a:tr h="520720">
                <a:tc>
                  <a:txBody>
                    <a:bodyPr/>
                    <a:lstStyle/>
                    <a:p>
                      <a:pPr algn="l" fontAlgn="b"/>
                      <a:r>
                        <a:rPr lang="en-US" sz="1800" b="0" i="0" u="none" strike="noStrike" dirty="0">
                          <a:solidFill>
                            <a:srgbClr val="000000"/>
                          </a:solidFill>
                          <a:effectLst/>
                          <a:latin typeface="Calibri"/>
                        </a:rPr>
                        <a:t>Ibrahim, H., Liu, F., Asim, R. et al. ‘Perception, performance, and detectability of conversational artificial intelligence across 32 university courses’, </a:t>
                      </a:r>
                      <a:r>
                        <a:rPr lang="en-US" sz="1800" b="0" i="1" u="none" strike="noStrike" dirty="0">
                          <a:solidFill>
                            <a:srgbClr val="000000"/>
                          </a:solidFill>
                          <a:effectLst/>
                          <a:latin typeface="Calibri"/>
                        </a:rPr>
                        <a:t>Scientific Reports</a:t>
                      </a:r>
                      <a:r>
                        <a:rPr lang="en-US" sz="1800" b="0" i="0" u="none" strike="noStrike" dirty="0">
                          <a:solidFill>
                            <a:srgbClr val="000000"/>
                          </a:solidFill>
                          <a:effectLst/>
                          <a:latin typeface="Calibri"/>
                        </a:rPr>
                        <a:t>, (13), article12187. Available at:  https://doi.org/10.1038/s41598-023-38964-3 </a:t>
                      </a:r>
                    </a:p>
                    <a:p>
                      <a:pPr lvl="0" algn="l">
                        <a:buNone/>
                      </a:pPr>
                      <a:endParaRPr lang="en-US" sz="18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731189446"/>
                  </a:ext>
                </a:extLst>
              </a:tr>
              <a:tr h="520720">
                <a:tc>
                  <a:txBody>
                    <a:bodyPr/>
                    <a:lstStyle/>
                    <a:p>
                      <a:pPr algn="l" fontAlgn="b"/>
                      <a:r>
                        <a:rPr lang="en-US" sz="1800" b="0" i="0" u="none" strike="noStrike" dirty="0">
                          <a:solidFill>
                            <a:srgbClr val="000000"/>
                          </a:solidFill>
                          <a:effectLst/>
                          <a:latin typeface="Calibri"/>
                        </a:rPr>
                        <a:t>Labadze, L., Grigolia, M. </a:t>
                      </a:r>
                      <a:r>
                        <a:rPr lang="en-US" sz="1800" b="0" i="0" u="none" strike="noStrike" dirty="0" err="1">
                          <a:solidFill>
                            <a:srgbClr val="000000"/>
                          </a:solidFill>
                          <a:effectLst/>
                          <a:latin typeface="Calibri"/>
                        </a:rPr>
                        <a:t>anf</a:t>
                      </a:r>
                      <a:r>
                        <a:rPr lang="en-US" sz="1800" b="0" i="0" u="none" strike="noStrike" dirty="0">
                          <a:solidFill>
                            <a:srgbClr val="000000"/>
                          </a:solidFill>
                          <a:effectLst/>
                          <a:latin typeface="Calibri"/>
                        </a:rPr>
                        <a:t> Machaidze, L. (2023) 'Role of AI chatbots in education: systematic literature review', International Journal of Educational Technology in Higher Education, 20, 56. Available at: https://doi.org/10.1186/s41239-023-00426-1 </a:t>
                      </a:r>
                      <a:endParaRPr lang="en-US" sz="1800" b="0" i="0" u="none" strike="noStrike">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1527282301"/>
                  </a:ext>
                </a:extLst>
              </a:tr>
              <a:tr h="520720">
                <a:tc>
                  <a:txBody>
                    <a:bodyPr/>
                    <a:lstStyle/>
                    <a:p>
                      <a:pPr algn="l" fontAlgn="b"/>
                      <a:r>
                        <a:rPr lang="en-US" sz="1800" b="0" i="0" u="none" strike="noStrike" dirty="0">
                          <a:solidFill>
                            <a:srgbClr val="000000"/>
                          </a:solidFill>
                          <a:effectLst/>
                          <a:latin typeface="Calibri"/>
                        </a:rPr>
                        <a:t>Marr, B. (2023) A Short History of ChatGPT: How We Got to Where We Are Today. Available at: https://www.forbes.com/sites/bernardmarr/2023/05/19/a-short-history-of-chatgpt-how-we-got-to-where-we-are-today/?sh=27b23920674f (Accessed: 23 February 2024).</a:t>
                      </a:r>
                    </a:p>
                  </a:txBody>
                  <a:tcPr marL="9525" marR="9525" marT="9525" anchor="b">
                    <a:lnL>
                      <a:noFill/>
                    </a:lnL>
                    <a:lnR>
                      <a:noFill/>
                    </a:lnR>
                    <a:lnT>
                      <a:noFill/>
                    </a:lnT>
                    <a:lnB>
                      <a:noFill/>
                    </a:lnB>
                    <a:noFill/>
                  </a:tcPr>
                </a:tc>
                <a:extLst>
                  <a:ext uri="{0D108BD9-81ED-4DB2-BD59-A6C34878D82A}">
                    <a16:rowId xmlns:a16="http://schemas.microsoft.com/office/drawing/2014/main" val="1461057606"/>
                  </a:ext>
                </a:extLst>
              </a:tr>
              <a:tr h="520720">
                <a:tc>
                  <a:txBody>
                    <a:bodyPr/>
                    <a:lstStyle/>
                    <a:p>
                      <a:pPr algn="l" fontAlgn="b"/>
                      <a:r>
                        <a:rPr lang="en-US" sz="1800" b="0" i="0" u="none" strike="noStrike" dirty="0">
                          <a:solidFill>
                            <a:srgbClr val="000000"/>
                          </a:solidFill>
                          <a:effectLst/>
                          <a:latin typeface="Calibri"/>
                        </a:rPr>
                        <a:t>Mehdi, Y. (2023) Announcing Microsoft Copilot, your everyday AI companion. Available at:  https://blogs.microsoft.com/blog/2023/09/21/announcing-microsoft-copilot-your-everyday-ai-companion/ (Accessed: 25 February 2024).</a:t>
                      </a:r>
                    </a:p>
                  </a:txBody>
                  <a:tcPr marL="9525" marR="9525" marT="9525" anchor="b">
                    <a:lnL>
                      <a:noFill/>
                    </a:lnL>
                    <a:lnR>
                      <a:noFill/>
                    </a:lnR>
                    <a:lnT>
                      <a:noFill/>
                    </a:lnT>
                    <a:lnB>
                      <a:noFill/>
                    </a:lnB>
                    <a:noFill/>
                  </a:tcPr>
                </a:tc>
                <a:extLst>
                  <a:ext uri="{0D108BD9-81ED-4DB2-BD59-A6C34878D82A}">
                    <a16:rowId xmlns:a16="http://schemas.microsoft.com/office/drawing/2014/main" val="2459163166"/>
                  </a:ext>
                </a:extLst>
              </a:tr>
              <a:tr h="737687">
                <a:tc>
                  <a:txBody>
                    <a:bodyPr/>
                    <a:lstStyle/>
                    <a:p>
                      <a:pPr algn="l" fontAlgn="b"/>
                      <a:r>
                        <a:rPr lang="en-US" sz="1800" b="0" i="0" u="none" strike="noStrike" dirty="0">
                          <a:solidFill>
                            <a:srgbClr val="000000"/>
                          </a:solidFill>
                          <a:effectLst/>
                          <a:latin typeface="Calibri"/>
                        </a:rPr>
                        <a:t>OpenAI (2024) [X]. Available at: https://twitter.com/OpenAI/status/1758192957386342435?ref_src=twsrc%5Etfw%7Ctwcamp%5Etweetembed%7Ctwterm%5E1758196608389562595%7Ctwgr%5E935a5e686f6e8cc9a60e119b58738b4787e5e5c1%7Ctwcon%5Es3_&amp;ref_url=https%3A%2F%2Fmashable.com%2Farticle%2Fhow-to-try-sora-openai-video-generator (Accessed: 26 February 2024)</a:t>
                      </a:r>
                    </a:p>
                  </a:txBody>
                  <a:tcPr marL="9525" marR="9525" marT="9525" anchor="b">
                    <a:lnL>
                      <a:noFill/>
                    </a:lnL>
                    <a:lnR>
                      <a:noFill/>
                    </a:lnR>
                    <a:lnT>
                      <a:noFill/>
                    </a:lnT>
                    <a:lnB>
                      <a:noFill/>
                    </a:lnB>
                    <a:noFill/>
                  </a:tcPr>
                </a:tc>
                <a:extLst>
                  <a:ext uri="{0D108BD9-81ED-4DB2-BD59-A6C34878D82A}">
                    <a16:rowId xmlns:a16="http://schemas.microsoft.com/office/drawing/2014/main" val="773852920"/>
                  </a:ext>
                </a:extLst>
              </a:tr>
              <a:tr h="289289">
                <a:tc>
                  <a:txBody>
                    <a:bodyPr/>
                    <a:lstStyle/>
                    <a:p>
                      <a:pPr algn="l" fontAlgn="b"/>
                      <a:r>
                        <a:rPr lang="en-US" sz="1800" b="0" i="0" u="none" strike="noStrike" dirty="0">
                          <a:solidFill>
                            <a:srgbClr val="000000"/>
                          </a:solidFill>
                          <a:effectLst/>
                          <a:latin typeface="Calibri"/>
                        </a:rPr>
                        <a:t>OpenAI (2024) ChatGPT — Release Notes. Available at: https://help.openai.com/en/articles/6825453-chatgpt-release-notes (Accessed: 25 February 2024).</a:t>
                      </a:r>
                    </a:p>
                  </a:txBody>
                  <a:tcPr marL="9525" marR="9525" marT="9525" anchor="b">
                    <a:lnL>
                      <a:noFill/>
                    </a:lnL>
                    <a:lnR>
                      <a:noFill/>
                    </a:lnR>
                    <a:lnT>
                      <a:noFill/>
                    </a:lnT>
                    <a:lnB>
                      <a:noFill/>
                    </a:lnB>
                    <a:noFill/>
                  </a:tcPr>
                </a:tc>
                <a:extLst>
                  <a:ext uri="{0D108BD9-81ED-4DB2-BD59-A6C34878D82A}">
                    <a16:rowId xmlns:a16="http://schemas.microsoft.com/office/drawing/2014/main" val="2496096630"/>
                  </a:ext>
                </a:extLst>
              </a:tr>
              <a:tr h="289289">
                <a:tc>
                  <a:txBody>
                    <a:bodyPr/>
                    <a:lstStyle/>
                    <a:p>
                      <a:pPr algn="l" fontAlgn="b"/>
                      <a:r>
                        <a:rPr lang="en-US" sz="1800" b="0" i="0" u="none" strike="noStrike" dirty="0">
                          <a:solidFill>
                            <a:srgbClr val="000000"/>
                          </a:solidFill>
                          <a:effectLst/>
                          <a:latin typeface="Calibri"/>
                        </a:rPr>
                        <a:t>Pichai, S. (2023) An important next step on our AI journey. Available at: https://blog.google/technology/ai/bard-google-ai-search-updates/ (Accessed: 08 January 2024). </a:t>
                      </a:r>
                    </a:p>
                  </a:txBody>
                  <a:tcPr marL="9525" marR="9525" marT="9525" anchor="b">
                    <a:lnL>
                      <a:noFill/>
                    </a:lnL>
                    <a:lnR>
                      <a:noFill/>
                    </a:lnR>
                    <a:lnT>
                      <a:noFill/>
                    </a:lnT>
                    <a:lnB>
                      <a:noFill/>
                    </a:lnB>
                    <a:noFill/>
                  </a:tcPr>
                </a:tc>
                <a:extLst>
                  <a:ext uri="{0D108BD9-81ED-4DB2-BD59-A6C34878D82A}">
                    <a16:rowId xmlns:a16="http://schemas.microsoft.com/office/drawing/2014/main" val="2862688629"/>
                  </a:ext>
                </a:extLst>
              </a:tr>
            </a:tbl>
          </a:graphicData>
        </a:graphic>
      </p:graphicFrame>
    </p:spTree>
    <p:extLst>
      <p:ext uri="{BB962C8B-B14F-4D97-AF65-F5344CB8AC3E}">
        <p14:creationId xmlns:p14="http://schemas.microsoft.com/office/powerpoint/2010/main" val="10799620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66645-DAD9-F428-F395-0ECA824972A4}"/>
              </a:ext>
            </a:extLst>
          </p:cNvPr>
          <p:cNvSpPr>
            <a:spLocks noGrp="1"/>
          </p:cNvSpPr>
          <p:nvPr>
            <p:ph type="title"/>
          </p:nvPr>
        </p:nvSpPr>
        <p:spPr>
          <a:xfrm>
            <a:off x="269461" y="-5522"/>
            <a:ext cx="11277600" cy="1325563"/>
          </a:xfrm>
        </p:spPr>
        <p:txBody>
          <a:bodyPr/>
          <a:lstStyle/>
          <a:p>
            <a:r>
              <a:rPr lang="en-US" dirty="0"/>
              <a:t>Reference</a:t>
            </a:r>
          </a:p>
        </p:txBody>
      </p:sp>
      <p:sp>
        <p:nvSpPr>
          <p:cNvPr id="4" name="Slide Number Placeholder 3">
            <a:extLst>
              <a:ext uri="{FF2B5EF4-FFF2-40B4-BE49-F238E27FC236}">
                <a16:creationId xmlns:a16="http://schemas.microsoft.com/office/drawing/2014/main" id="{677B6C87-80D3-0076-3A67-B0A526ECB41B}"/>
              </a:ext>
            </a:extLst>
          </p:cNvPr>
          <p:cNvSpPr>
            <a:spLocks noGrp="1"/>
          </p:cNvSpPr>
          <p:nvPr>
            <p:ph type="sldNum" sz="quarter" idx="12"/>
          </p:nvPr>
        </p:nvSpPr>
        <p:spPr/>
        <p:txBody>
          <a:bodyPr/>
          <a:lstStyle/>
          <a:p>
            <a:fld id="{294A09A9-5501-47C1-A89A-A340965A2BE2}" type="slidenum">
              <a:rPr lang="en-US" smtClean="0"/>
              <a:t>18</a:t>
            </a:fld>
            <a:endParaRPr lang="en-US" dirty="0"/>
          </a:p>
        </p:txBody>
      </p:sp>
      <p:graphicFrame>
        <p:nvGraphicFramePr>
          <p:cNvPr id="7" name="Table 6">
            <a:extLst>
              <a:ext uri="{FF2B5EF4-FFF2-40B4-BE49-F238E27FC236}">
                <a16:creationId xmlns:a16="http://schemas.microsoft.com/office/drawing/2014/main" id="{990462B6-FEBE-9C9E-58D7-663B8FA16CC9}"/>
              </a:ext>
            </a:extLst>
          </p:cNvPr>
          <p:cNvGraphicFramePr>
            <a:graphicFrameLocks noGrp="1"/>
          </p:cNvGraphicFramePr>
          <p:nvPr/>
        </p:nvGraphicFramePr>
        <p:xfrm>
          <a:off x="264997" y="1365245"/>
          <a:ext cx="11559626" cy="5106243"/>
        </p:xfrm>
        <a:graphic>
          <a:graphicData uri="http://schemas.openxmlformats.org/drawingml/2006/table">
            <a:tbl>
              <a:tblPr bandRow="1">
                <a:tableStyleId>{5C22544A-7EE6-4342-B048-85BDC9FD1C3A}</a:tableStyleId>
              </a:tblPr>
              <a:tblGrid>
                <a:gridCol w="11559626">
                  <a:extLst>
                    <a:ext uri="{9D8B030D-6E8A-4147-A177-3AD203B41FA5}">
                      <a16:colId xmlns:a16="http://schemas.microsoft.com/office/drawing/2014/main" val="3964757690"/>
                    </a:ext>
                  </a:extLst>
                </a:gridCol>
              </a:tblGrid>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202564848"/>
                  </a:ext>
                </a:extLst>
              </a:tr>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1985195549"/>
                  </a:ext>
                </a:extLst>
              </a:tr>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960213356"/>
                  </a:ext>
                </a:extLst>
              </a:tr>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1093565443"/>
                  </a:ext>
                </a:extLst>
              </a:tr>
              <a:tr h="264116">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279531597"/>
                  </a:ext>
                </a:extLst>
              </a:tr>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895556781"/>
                  </a:ext>
                </a:extLst>
              </a:tr>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693045605"/>
                  </a:ext>
                </a:extLst>
              </a:tr>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714887058"/>
                  </a:ext>
                </a:extLst>
              </a:tr>
              <a:tr h="457801">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324023249"/>
                  </a:ext>
                </a:extLst>
              </a:tr>
              <a:tr h="651487">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833149209"/>
                  </a:ext>
                </a:extLst>
              </a:tr>
              <a:tr h="264116">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4190755033"/>
                  </a:ext>
                </a:extLst>
              </a:tr>
              <a:tr h="264116">
                <a:tc>
                  <a:txBody>
                    <a:bodyPr/>
                    <a:lstStyle/>
                    <a:p>
                      <a:pPr lvl="0" algn="l">
                        <a:buNone/>
                      </a:pPr>
                      <a:endParaRPr lang="en-US" sz="11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688727339"/>
                  </a:ext>
                </a:extLst>
              </a:tr>
            </a:tbl>
          </a:graphicData>
        </a:graphic>
      </p:graphicFrame>
      <p:graphicFrame>
        <p:nvGraphicFramePr>
          <p:cNvPr id="9" name="Table 8">
            <a:extLst>
              <a:ext uri="{FF2B5EF4-FFF2-40B4-BE49-F238E27FC236}">
                <a16:creationId xmlns:a16="http://schemas.microsoft.com/office/drawing/2014/main" id="{42897724-9C61-0BDF-1EA5-99BAEA026A45}"/>
              </a:ext>
            </a:extLst>
          </p:cNvPr>
          <p:cNvGraphicFramePr>
            <a:graphicFrameLocks noGrp="1"/>
          </p:cNvGraphicFramePr>
          <p:nvPr>
            <p:extLst>
              <p:ext uri="{D42A27DB-BD31-4B8C-83A1-F6EECF244321}">
                <p14:modId xmlns:p14="http://schemas.microsoft.com/office/powerpoint/2010/main" val="1510106816"/>
              </p:ext>
            </p:extLst>
          </p:nvPr>
        </p:nvGraphicFramePr>
        <p:xfrm>
          <a:off x="264164" y="-2255882"/>
          <a:ext cx="11757104" cy="9139634"/>
        </p:xfrm>
        <a:graphic>
          <a:graphicData uri="http://schemas.openxmlformats.org/drawingml/2006/table">
            <a:tbl>
              <a:tblPr bandRow="1">
                <a:tableStyleId>{5C22544A-7EE6-4342-B048-85BDC9FD1C3A}</a:tableStyleId>
              </a:tblPr>
              <a:tblGrid>
                <a:gridCol w="11757104">
                  <a:extLst>
                    <a:ext uri="{9D8B030D-6E8A-4147-A177-3AD203B41FA5}">
                      <a16:colId xmlns:a16="http://schemas.microsoft.com/office/drawing/2014/main" val="3748612491"/>
                    </a:ext>
                  </a:extLst>
                </a:gridCol>
              </a:tblGrid>
              <a:tr h="634999">
                <a:tc>
                  <a:txBody>
                    <a:bodyPr/>
                    <a:lstStyle/>
                    <a:p>
                      <a:pPr algn="l" fontAlgn="b"/>
                      <a:endParaRPr lang="en-US" sz="18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2723479998"/>
                  </a:ext>
                </a:extLst>
              </a:tr>
              <a:tr h="520720">
                <a:tc>
                  <a:txBody>
                    <a:bodyPr/>
                    <a:lstStyle/>
                    <a:p>
                      <a:pPr algn="l" fontAlgn="b"/>
                      <a:endParaRPr lang="en-US" sz="1800" b="0" i="0" u="none" strike="noStrike">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668697951"/>
                  </a:ext>
                </a:extLst>
              </a:tr>
              <a:tr h="520720">
                <a:tc>
                  <a:txBody>
                    <a:bodyPr/>
                    <a:lstStyle/>
                    <a:p>
                      <a:pPr algn="l" fontAlgn="b"/>
                      <a:endParaRPr lang="en-US" sz="18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1668047978"/>
                  </a:ext>
                </a:extLst>
              </a:tr>
              <a:tr h="520720">
                <a:tc>
                  <a:txBody>
                    <a:bodyPr/>
                    <a:lstStyle/>
                    <a:p>
                      <a:pPr algn="l" fontAlgn="b"/>
                      <a:endParaRPr lang="en-US" sz="18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1808835372"/>
                  </a:ext>
                </a:extLst>
              </a:tr>
              <a:tr h="289289">
                <a:tc>
                  <a:txBody>
                    <a:bodyPr/>
                    <a:lstStyle/>
                    <a:p>
                      <a:pPr algn="l" fontAlgn="b"/>
                      <a:endParaRPr lang="en-US" sz="18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3967722033"/>
                  </a:ext>
                </a:extLst>
              </a:tr>
              <a:tr h="520720">
                <a:tc>
                  <a:txBody>
                    <a:bodyPr/>
                    <a:lstStyle/>
                    <a:p>
                      <a:pPr algn="l" fontAlgn="b"/>
                      <a:endParaRPr lang="en-US" sz="1800" b="0" i="0" u="none" strike="noStrike">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731189446"/>
                  </a:ext>
                </a:extLst>
              </a:tr>
              <a:tr h="520720">
                <a:tc>
                  <a:txBody>
                    <a:bodyPr/>
                    <a:lstStyle/>
                    <a:p>
                      <a:pPr algn="l" fontAlgn="b"/>
                      <a:r>
                        <a:rPr lang="en-US" sz="1800" b="0" i="0" u="none" strike="noStrike" dirty="0">
                          <a:solidFill>
                            <a:srgbClr val="000000"/>
                          </a:solidFill>
                          <a:effectLst/>
                          <a:latin typeface="Calibri"/>
                        </a:rPr>
                        <a:t>Labadze, L., Grigolia, M. </a:t>
                      </a:r>
                      <a:r>
                        <a:rPr lang="en-US" sz="1800" b="0" i="0" u="none" strike="noStrike" err="1">
                          <a:solidFill>
                            <a:srgbClr val="000000"/>
                          </a:solidFill>
                          <a:effectLst/>
                          <a:latin typeface="Calibri"/>
                        </a:rPr>
                        <a:t>anf</a:t>
                      </a:r>
                      <a:r>
                        <a:rPr lang="en-US" sz="1800" b="0" i="0" u="none" strike="noStrike" dirty="0">
                          <a:solidFill>
                            <a:srgbClr val="000000"/>
                          </a:solidFill>
                          <a:effectLst/>
                          <a:latin typeface="Calibri"/>
                        </a:rPr>
                        <a:t> Machaidze, L. (2023) 'Role of AI chatbots in education: systematic literature review',</a:t>
                      </a:r>
                      <a:r>
                        <a:rPr lang="en-US" sz="1800" b="0" i="1" u="none" strike="noStrike" dirty="0">
                          <a:solidFill>
                            <a:srgbClr val="000000"/>
                          </a:solidFill>
                          <a:effectLst/>
                          <a:latin typeface="Calibri"/>
                        </a:rPr>
                        <a:t> International Journal of Educational Technology in Higher Education</a:t>
                      </a:r>
                      <a:r>
                        <a:rPr lang="en-US" sz="1800" b="0" i="0" u="none" strike="noStrike" dirty="0">
                          <a:solidFill>
                            <a:srgbClr val="000000"/>
                          </a:solidFill>
                          <a:effectLst/>
                          <a:latin typeface="Calibri"/>
                        </a:rPr>
                        <a:t>, 20, 56. Available at: https://doi.org/10.1186/s41239-023-00426-1 </a:t>
                      </a:r>
                    </a:p>
                    <a:p>
                      <a:pPr lvl="0" algn="l">
                        <a:buNone/>
                      </a:pPr>
                      <a:endParaRPr lang="en-US" sz="18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1527282301"/>
                  </a:ext>
                </a:extLst>
              </a:tr>
              <a:tr h="520720">
                <a:tc>
                  <a:txBody>
                    <a:bodyPr/>
                    <a:lstStyle/>
                    <a:p>
                      <a:pPr algn="l" fontAlgn="b"/>
                      <a:r>
                        <a:rPr lang="en-US" sz="1800" b="0" i="0" u="none" strike="noStrike" dirty="0">
                          <a:solidFill>
                            <a:srgbClr val="000000"/>
                          </a:solidFill>
                          <a:effectLst/>
                          <a:latin typeface="Calibri"/>
                        </a:rPr>
                        <a:t>Marr, B. (2023) A Short History of ChatGPT: How We Got to Where We Are Today. Available at: https://www.forbes.com/sites/bernardmarr/2023/05/19/a-short-history-of-chatgpt-how-we-got-to-where-we-are-today/?sh=27b23920674f (Accessed: 23 February 2024).</a:t>
                      </a:r>
                    </a:p>
                    <a:p>
                      <a:pPr lvl="0" algn="l">
                        <a:buNone/>
                      </a:pPr>
                      <a:endParaRPr lang="en-US" sz="18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1461057606"/>
                  </a:ext>
                </a:extLst>
              </a:tr>
              <a:tr h="520720">
                <a:tc>
                  <a:txBody>
                    <a:bodyPr/>
                    <a:lstStyle/>
                    <a:p>
                      <a:pPr algn="l" fontAlgn="b"/>
                      <a:r>
                        <a:rPr lang="en-US" sz="1800" b="0" i="0" u="none" strike="noStrike" dirty="0">
                          <a:solidFill>
                            <a:srgbClr val="000000"/>
                          </a:solidFill>
                          <a:effectLst/>
                          <a:latin typeface="Calibri"/>
                        </a:rPr>
                        <a:t>Mehdi, Y. (2023) Announcing Microsoft Copilot, your everyday AI companion. Available at:  https://blogs.microsoft.com/blog/2023/09/21/announcing-microsoft-copilot-your-everyday-ai-companion/ (Accessed: 25 February 2024).</a:t>
                      </a:r>
                    </a:p>
                    <a:p>
                      <a:pPr lvl="0" algn="l">
                        <a:buNone/>
                      </a:pPr>
                      <a:endParaRPr lang="en-US" sz="18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2459163166"/>
                  </a:ext>
                </a:extLst>
              </a:tr>
              <a:tr h="737687">
                <a:tc>
                  <a:txBody>
                    <a:bodyPr/>
                    <a:lstStyle/>
                    <a:p>
                      <a:pPr algn="l" fontAlgn="b"/>
                      <a:r>
                        <a:rPr lang="en-US" sz="1800" b="0" i="0" u="none" strike="noStrike" dirty="0">
                          <a:solidFill>
                            <a:srgbClr val="000000"/>
                          </a:solidFill>
                          <a:effectLst/>
                          <a:latin typeface="Calibri"/>
                        </a:rPr>
                        <a:t>OpenAI (2024) [X]. Available at: https://twitter.com/OpenAI/status/1758192957386342435?ref_src=twsrc%5Etfw%7Ctwcamp%5Etweetembed%7Ctwterm%5E1758196608389562595%7Ctwgr%5E935a5e686f6e8cc9a60e119b58738b4787e5e5c1%7Ctwcon%5Es3_&amp;ref_url=https%3A%2F%2Fmashable.com%2Farticle%2Fhow-to-try-sora-openai-video-generator (Accessed: 26 February 2024)</a:t>
                      </a:r>
                    </a:p>
                    <a:p>
                      <a:pPr lvl="0" algn="l">
                        <a:buNone/>
                      </a:pPr>
                      <a:endParaRPr lang="en-US" sz="18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773852920"/>
                  </a:ext>
                </a:extLst>
              </a:tr>
              <a:tr h="289289">
                <a:tc>
                  <a:txBody>
                    <a:bodyPr/>
                    <a:lstStyle/>
                    <a:p>
                      <a:pPr algn="l" fontAlgn="b"/>
                      <a:r>
                        <a:rPr lang="en-US" sz="1800" b="0" i="0" u="none" strike="noStrike" dirty="0">
                          <a:solidFill>
                            <a:srgbClr val="000000"/>
                          </a:solidFill>
                          <a:effectLst/>
                          <a:latin typeface="Calibri"/>
                        </a:rPr>
                        <a:t>OpenAI (2024) ChatGPT — Release Notes. Available at: https://help.openai.com/en/articles/6825453-chatgpt-release-notes (Accessed: 25 February 2024).</a:t>
                      </a:r>
                    </a:p>
                    <a:p>
                      <a:pPr lvl="0" algn="l">
                        <a:buNone/>
                      </a:pPr>
                      <a:endParaRPr lang="en-US" sz="1800" b="0" i="0" u="none" strike="noStrike" dirty="0">
                        <a:solidFill>
                          <a:srgbClr val="000000"/>
                        </a:solidFill>
                        <a:effectLst/>
                        <a:latin typeface="Calibri"/>
                      </a:endParaRPr>
                    </a:p>
                  </a:txBody>
                  <a:tcPr marL="9525" marR="9525" marT="9525" anchor="b">
                    <a:lnL>
                      <a:noFill/>
                    </a:lnL>
                    <a:lnR>
                      <a:noFill/>
                    </a:lnR>
                    <a:lnT>
                      <a:noFill/>
                    </a:lnT>
                    <a:lnB>
                      <a:noFill/>
                    </a:lnB>
                    <a:noFill/>
                  </a:tcPr>
                </a:tc>
                <a:extLst>
                  <a:ext uri="{0D108BD9-81ED-4DB2-BD59-A6C34878D82A}">
                    <a16:rowId xmlns:a16="http://schemas.microsoft.com/office/drawing/2014/main" val="2496096630"/>
                  </a:ext>
                </a:extLst>
              </a:tr>
              <a:tr h="289289">
                <a:tc>
                  <a:txBody>
                    <a:bodyPr/>
                    <a:lstStyle/>
                    <a:p>
                      <a:pPr algn="l" fontAlgn="b"/>
                      <a:r>
                        <a:rPr lang="en-US" sz="1800" b="0" i="0" u="none" strike="noStrike" dirty="0">
                          <a:solidFill>
                            <a:srgbClr val="000000"/>
                          </a:solidFill>
                          <a:effectLst/>
                          <a:latin typeface="Calibri"/>
                        </a:rPr>
                        <a:t>Pichai, S. (2023) An important next step on our AI journey. Available at: https://blog.google/technology/ai/bard-google-ai-search-updates/ (Accessed: 08 January 2024). </a:t>
                      </a:r>
                    </a:p>
                  </a:txBody>
                  <a:tcPr marL="9525" marR="9525" marT="9525" anchor="b">
                    <a:lnL>
                      <a:noFill/>
                    </a:lnL>
                    <a:lnR>
                      <a:noFill/>
                    </a:lnR>
                    <a:lnT>
                      <a:noFill/>
                    </a:lnT>
                    <a:lnB>
                      <a:noFill/>
                    </a:lnB>
                    <a:noFill/>
                  </a:tcPr>
                </a:tc>
                <a:extLst>
                  <a:ext uri="{0D108BD9-81ED-4DB2-BD59-A6C34878D82A}">
                    <a16:rowId xmlns:a16="http://schemas.microsoft.com/office/drawing/2014/main" val="2862688629"/>
                  </a:ext>
                </a:extLst>
              </a:tr>
            </a:tbl>
          </a:graphicData>
        </a:graphic>
      </p:graphicFrame>
    </p:spTree>
    <p:extLst>
      <p:ext uri="{BB962C8B-B14F-4D97-AF65-F5344CB8AC3E}">
        <p14:creationId xmlns:p14="http://schemas.microsoft.com/office/powerpoint/2010/main" val="1792402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top view of snow covered pine trees&#10;">
            <a:extLst>
              <a:ext uri="{FF2B5EF4-FFF2-40B4-BE49-F238E27FC236}">
                <a16:creationId xmlns:a16="http://schemas.microsoft.com/office/drawing/2014/main" id="{51C7B78B-F743-4CBD-8A4C-876D00856307}"/>
              </a:ext>
            </a:extLst>
          </p:cNvPr>
          <p:cNvPicPr>
            <a:picLocks noGrp="1" noChangeAspect="1"/>
          </p:cNvPicPr>
          <p:nvPr>
            <p:ph type="pic" sz="quarter" idx="10"/>
          </p:nvPr>
        </p:nvPicPr>
        <p:blipFill rotWithShape="1">
          <a:blip r:embed="rId2" cstate="screen">
            <a:extLst>
              <a:ext uri="{28A0092B-C50C-407E-A947-70E740481C1C}">
                <a14:useLocalDpi xmlns:a14="http://schemas.microsoft.com/office/drawing/2010/main" val="0"/>
              </a:ext>
            </a:extLst>
          </a:blip>
          <a:srcRect t="35" b="35"/>
          <a:stretch/>
        </p:blipFill>
        <p:spPr>
          <a:xfrm>
            <a:off x="458724" y="411480"/>
            <a:ext cx="11274552" cy="5870448"/>
          </a:xfrm>
        </p:spPr>
      </p:pic>
      <p:sp>
        <p:nvSpPr>
          <p:cNvPr id="26" name="Title 25">
            <a:extLst>
              <a:ext uri="{FF2B5EF4-FFF2-40B4-BE49-F238E27FC236}">
                <a16:creationId xmlns:a16="http://schemas.microsoft.com/office/drawing/2014/main" id="{B4A6BAED-EBE6-4796-91D1-762EB5936B76}"/>
              </a:ext>
            </a:extLst>
          </p:cNvPr>
          <p:cNvSpPr>
            <a:spLocks noGrp="1"/>
          </p:cNvSpPr>
          <p:nvPr>
            <p:ph type="ctrTitle"/>
          </p:nvPr>
        </p:nvSpPr>
        <p:spPr>
          <a:xfrm>
            <a:off x="457201" y="3490624"/>
            <a:ext cx="4571999" cy="1235382"/>
          </a:xfrm>
        </p:spPr>
        <p:txBody>
          <a:bodyPr/>
          <a:lstStyle/>
          <a:p>
            <a:r>
              <a:rPr lang="en-US" dirty="0"/>
              <a:t>THANK YOU</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457199" y="4726007"/>
            <a:ext cx="4571999" cy="1314432"/>
          </a:xfrm>
        </p:spPr>
        <p:txBody>
          <a:bodyPr vert="horz" lIns="502920" tIns="45720" rIns="2103120" bIns="45720" rtlCol="0" anchor="t">
            <a:normAutofit/>
          </a:bodyPr>
          <a:lstStyle/>
          <a:p>
            <a:r>
              <a:rPr lang="en-US" dirty="0"/>
              <a:t>Yan Zhang</a:t>
            </a:r>
            <a:endParaRPr lang="en-US" dirty="0">
              <a:ea typeface="Source Sans Pro Light"/>
            </a:endParaRPr>
          </a:p>
          <a:p>
            <a:r>
              <a:rPr lang="en-US" dirty="0"/>
              <a:t>2300534@student.uwtsd.ac.uk</a:t>
            </a:r>
            <a:endParaRPr lang="en-US" dirty="0">
              <a:ea typeface="Source Sans Pro Light"/>
            </a:endParaRPr>
          </a:p>
        </p:txBody>
      </p:sp>
      <p:sp>
        <p:nvSpPr>
          <p:cNvPr id="6" name="Footer Placeholder 5">
            <a:extLst>
              <a:ext uri="{FF2B5EF4-FFF2-40B4-BE49-F238E27FC236}">
                <a16:creationId xmlns:a16="http://schemas.microsoft.com/office/drawing/2014/main" id="{3C697C3A-E176-4B80-8FFB-59AEDA8FF60A}"/>
              </a:ext>
            </a:extLst>
          </p:cNvPr>
          <p:cNvSpPr>
            <a:spLocks noGrp="1"/>
          </p:cNvSpPr>
          <p:nvPr>
            <p:ph type="ftr" sz="quarter" idx="12"/>
          </p:nvPr>
        </p:nvSpPr>
        <p:spPr>
          <a:xfrm>
            <a:off x="4038600" y="6356350"/>
            <a:ext cx="4114800" cy="365125"/>
          </a:xfrm>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02A013C-58D4-443C-8EA6-4B648A14ED4C}"/>
              </a:ext>
            </a:extLst>
          </p:cNvPr>
          <p:cNvSpPr>
            <a:spLocks noGrp="1"/>
          </p:cNvSpPr>
          <p:nvPr>
            <p:ph type="sldNum" sz="quarter" idx="13"/>
          </p:nvPr>
        </p:nvSpPr>
        <p:spPr>
          <a:xfrm>
            <a:off x="8610600" y="6356350"/>
            <a:ext cx="2743200" cy="365125"/>
          </a:xfrm>
        </p:spPr>
        <p:txBody>
          <a:bodyPr/>
          <a:lstStyle/>
          <a:p>
            <a:fld id="{294A09A9-5501-47C1-A89A-A340965A2BE2}" type="slidenum">
              <a:rPr lang="en-US" smtClean="0"/>
              <a:pPr/>
              <a:t>19</a:t>
            </a:fld>
            <a:endParaRPr lang="en-US" dirty="0"/>
          </a:p>
        </p:txBody>
      </p:sp>
    </p:spTree>
    <p:extLst>
      <p:ext uri="{BB962C8B-B14F-4D97-AF65-F5344CB8AC3E}">
        <p14:creationId xmlns:p14="http://schemas.microsoft.com/office/powerpoint/2010/main" val="31036836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6" name="Picture Placeholder 15" descr="snow covered tree tops">
            <a:extLst>
              <a:ext uri="{FF2B5EF4-FFF2-40B4-BE49-F238E27FC236}">
                <a16:creationId xmlns:a16="http://schemas.microsoft.com/office/drawing/2014/main" id="{9D81C5EE-2261-4083-8002-E23F98920BA2}"/>
              </a:ext>
            </a:extLst>
          </p:cNvPr>
          <p:cNvPicPr>
            <a:picLocks noGrp="1" noChangeAspect="1"/>
          </p:cNvPicPr>
          <p:nvPr>
            <p:ph type="pic" sz="quarter" idx="10"/>
          </p:nvPr>
        </p:nvPicPr>
        <p:blipFill rotWithShape="1">
          <a:blip r:embed="rId2" cstate="screen">
            <a:extLst>
              <a:ext uri="{28A0092B-C50C-407E-A947-70E740481C1C}">
                <a14:useLocalDpi xmlns:a14="http://schemas.microsoft.com/office/drawing/2010/main" val="0"/>
              </a:ext>
            </a:extLst>
          </a:blip>
          <a:srcRect/>
          <a:stretch/>
        </p:blipFill>
        <p:spPr>
          <a:xfrm>
            <a:off x="1524" y="-2"/>
            <a:ext cx="12188952" cy="4572000"/>
          </a:xfrm>
        </p:spPr>
      </p:pic>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1524000" y="4523122"/>
            <a:ext cx="9144000" cy="1356310"/>
          </a:xfrm>
        </p:spPr>
        <p:txBody>
          <a:bodyPr/>
          <a:lstStyle/>
          <a:p>
            <a:r>
              <a:rPr lang="en-US" dirty="0"/>
              <a:t>PRIMARY GOALS</a:t>
            </a:r>
          </a:p>
        </p:txBody>
      </p:sp>
      <p:sp>
        <p:nvSpPr>
          <p:cNvPr id="32" name="Subtitle 31">
            <a:extLst>
              <a:ext uri="{FF2B5EF4-FFF2-40B4-BE49-F238E27FC236}">
                <a16:creationId xmlns:a16="http://schemas.microsoft.com/office/drawing/2014/main" id="{47A90702-7E26-474B-9F44-97E536C01A41}"/>
              </a:ext>
            </a:extLst>
          </p:cNvPr>
          <p:cNvSpPr>
            <a:spLocks noGrp="1"/>
          </p:cNvSpPr>
          <p:nvPr>
            <p:ph type="subTitle" idx="1"/>
          </p:nvPr>
        </p:nvSpPr>
        <p:spPr>
          <a:xfrm>
            <a:off x="1524000" y="5971507"/>
            <a:ext cx="9144000" cy="524794"/>
          </a:xfrm>
        </p:spPr>
        <p:txBody>
          <a:bodyPr/>
          <a:lstStyle/>
          <a:p>
            <a:r>
              <a:rPr lang="en-US" dirty="0"/>
              <a:t>Annual revenue growth</a:t>
            </a:r>
          </a:p>
        </p:txBody>
      </p:sp>
    </p:spTree>
    <p:extLst>
      <p:ext uri="{BB962C8B-B14F-4D97-AF65-F5344CB8AC3E}">
        <p14:creationId xmlns:p14="http://schemas.microsoft.com/office/powerpoint/2010/main" val="2068913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457200" y="381000"/>
            <a:ext cx="11277600" cy="1325563"/>
          </a:xfrm>
        </p:spPr>
        <p:txBody>
          <a:bodyPr/>
          <a:lstStyle/>
          <a:p>
            <a:r>
              <a:rPr lang="en-US" dirty="0"/>
              <a:t>AREAS OF GROWTH</a:t>
            </a:r>
          </a:p>
        </p:txBody>
      </p:sp>
      <p:graphicFrame>
        <p:nvGraphicFramePr>
          <p:cNvPr id="4" name="Table 4">
            <a:extLst>
              <a:ext uri="{FF2B5EF4-FFF2-40B4-BE49-F238E27FC236}">
                <a16:creationId xmlns:a16="http://schemas.microsoft.com/office/drawing/2014/main" id="{403CD5FD-27C3-4342-BE41-F411CB8D6931}"/>
              </a:ext>
            </a:extLst>
          </p:cNvPr>
          <p:cNvGraphicFramePr>
            <a:graphicFrameLocks noGrp="1"/>
          </p:cNvGraphicFramePr>
          <p:nvPr>
            <p:ph idx="1"/>
            <p:extLst>
              <p:ext uri="{D42A27DB-BD31-4B8C-83A1-F6EECF244321}">
                <p14:modId xmlns:p14="http://schemas.microsoft.com/office/powerpoint/2010/main" val="137720821"/>
              </p:ext>
            </p:extLst>
          </p:nvPr>
        </p:nvGraphicFramePr>
        <p:xfrm>
          <a:off x="838200" y="1825625"/>
          <a:ext cx="10515600" cy="3032125"/>
        </p:xfrm>
        <a:graphic>
          <a:graphicData uri="http://schemas.openxmlformats.org/drawingml/2006/table">
            <a:tbl>
              <a:tblPr firstRow="1" bandRow="1">
                <a:tableStyleId>{72833802-FEF1-4C79-8D5D-14CF1EAF98D9}</a:tableStyleId>
              </a:tblPr>
              <a:tblGrid>
                <a:gridCol w="2103120">
                  <a:extLst>
                    <a:ext uri="{9D8B030D-6E8A-4147-A177-3AD203B41FA5}">
                      <a16:colId xmlns:a16="http://schemas.microsoft.com/office/drawing/2014/main" val="1689330750"/>
                    </a:ext>
                  </a:extLst>
                </a:gridCol>
                <a:gridCol w="2103120">
                  <a:extLst>
                    <a:ext uri="{9D8B030D-6E8A-4147-A177-3AD203B41FA5}">
                      <a16:colId xmlns:a16="http://schemas.microsoft.com/office/drawing/2014/main" val="2660631934"/>
                    </a:ext>
                  </a:extLst>
                </a:gridCol>
                <a:gridCol w="2103120">
                  <a:extLst>
                    <a:ext uri="{9D8B030D-6E8A-4147-A177-3AD203B41FA5}">
                      <a16:colId xmlns:a16="http://schemas.microsoft.com/office/drawing/2014/main" val="3909717689"/>
                    </a:ext>
                  </a:extLst>
                </a:gridCol>
                <a:gridCol w="2103120">
                  <a:extLst>
                    <a:ext uri="{9D8B030D-6E8A-4147-A177-3AD203B41FA5}">
                      <a16:colId xmlns:a16="http://schemas.microsoft.com/office/drawing/2014/main" val="1603189107"/>
                    </a:ext>
                  </a:extLst>
                </a:gridCol>
                <a:gridCol w="2103120">
                  <a:extLst>
                    <a:ext uri="{9D8B030D-6E8A-4147-A177-3AD203B41FA5}">
                      <a16:colId xmlns:a16="http://schemas.microsoft.com/office/drawing/2014/main" val="2755691855"/>
                    </a:ext>
                  </a:extLst>
                </a:gridCol>
              </a:tblGrid>
              <a:tr h="606425">
                <a:tc>
                  <a:txBody>
                    <a:bodyPr/>
                    <a:lstStyle/>
                    <a:p>
                      <a:pPr algn="ctr"/>
                      <a:endParaRPr lang="en-US" dirty="0"/>
                    </a:p>
                  </a:txBody>
                  <a:tcPr anchor="ctr">
                    <a:lnL w="6350" cap="flat" cmpd="sng" algn="ctr">
                      <a:noFill/>
                      <a:prstDash val="solid"/>
                      <a:miter lim="800000"/>
                    </a:lnL>
                    <a:lnR>
                      <a:noFill/>
                    </a:lnR>
                    <a:lnT w="6350" cap="flat" cmpd="sng" algn="ctr">
                      <a:noFill/>
                      <a:prstDash val="solid"/>
                      <a:miter lim="800000"/>
                    </a:lnT>
                    <a:lnB w="6350" cap="flat" cmpd="sng" algn="ctr">
                      <a:noFill/>
                      <a:prstDash val="solid"/>
                      <a:miter lim="800000"/>
                    </a:lnB>
                    <a:lnTlToBr w="12700" cmpd="sng">
                      <a:noFill/>
                      <a:prstDash val="solid"/>
                    </a:lnTlToBr>
                    <a:lnBlToTr w="12700" cmpd="sng">
                      <a:noFill/>
                      <a:prstDash val="solid"/>
                    </a:lnBlToTr>
                    <a:solidFill>
                      <a:schemeClr val="accent3">
                        <a:lumMod val="60000"/>
                        <a:lumOff val="40000"/>
                        <a:alpha val="20000"/>
                      </a:schemeClr>
                    </a:solidFill>
                  </a:tcPr>
                </a:tc>
                <a:tc>
                  <a:txBody>
                    <a:bodyPr/>
                    <a:lstStyle/>
                    <a:p>
                      <a:pPr algn="ctr"/>
                      <a:r>
                        <a:rPr lang="en-US" sz="1400" b="1" spc="50" baseline="0" dirty="0">
                          <a:solidFill>
                            <a:schemeClr val="bg2">
                              <a:lumMod val="50000"/>
                            </a:schemeClr>
                          </a:solidFill>
                        </a:rPr>
                        <a:t>B2B</a:t>
                      </a:r>
                    </a:p>
                  </a:txBody>
                  <a:tcPr anchor="ctr">
                    <a:lnL>
                      <a:noFill/>
                    </a:lnL>
                    <a:lnR>
                      <a:noFill/>
                    </a:lnR>
                    <a:lnT w="6350" cap="flat" cmpd="sng" algn="ctr">
                      <a:noFill/>
                      <a:prstDash val="solid"/>
                      <a:miter lim="800000"/>
                    </a:lnT>
                    <a:lnB w="6350" cap="flat" cmpd="sng" algn="ctr">
                      <a:noFill/>
                      <a:prstDash val="solid"/>
                      <a:miter lim="800000"/>
                    </a:lnB>
                    <a:lnTlToBr w="12700" cmpd="sng">
                      <a:noFill/>
                      <a:prstDash val="solid"/>
                    </a:lnTlToBr>
                    <a:lnBlToTr w="12700" cmpd="sng">
                      <a:noFill/>
                      <a:prstDash val="solid"/>
                    </a:lnBlToTr>
                    <a:solidFill>
                      <a:schemeClr val="accent3">
                        <a:lumMod val="60000"/>
                        <a:lumOff val="40000"/>
                        <a:alpha val="20000"/>
                      </a:schemeClr>
                    </a:solidFill>
                  </a:tcPr>
                </a:tc>
                <a:tc>
                  <a:txBody>
                    <a:bodyPr/>
                    <a:lstStyle/>
                    <a:p>
                      <a:pPr algn="ctr"/>
                      <a:r>
                        <a:rPr lang="en-US" sz="1400" b="1" spc="50" baseline="0" dirty="0">
                          <a:solidFill>
                            <a:schemeClr val="bg2">
                              <a:lumMod val="50000"/>
                            </a:schemeClr>
                          </a:solidFill>
                        </a:rPr>
                        <a:t>SUPPLY CHAIN</a:t>
                      </a:r>
                    </a:p>
                  </a:txBody>
                  <a:tcPr anchor="ctr">
                    <a:lnL>
                      <a:noFill/>
                    </a:lnL>
                    <a:lnR>
                      <a:noFill/>
                    </a:lnR>
                    <a:lnT w="6350" cap="flat" cmpd="sng" algn="ctr">
                      <a:noFill/>
                      <a:prstDash val="solid"/>
                      <a:miter lim="800000"/>
                    </a:lnT>
                    <a:lnB w="6350" cap="flat" cmpd="sng" algn="ctr">
                      <a:noFill/>
                      <a:prstDash val="solid"/>
                      <a:miter lim="800000"/>
                    </a:lnB>
                    <a:lnTlToBr w="12700" cmpd="sng">
                      <a:noFill/>
                      <a:prstDash val="solid"/>
                    </a:lnTlToBr>
                    <a:lnBlToTr w="12700" cmpd="sng">
                      <a:noFill/>
                      <a:prstDash val="solid"/>
                    </a:lnBlToTr>
                    <a:solidFill>
                      <a:schemeClr val="accent3">
                        <a:lumMod val="60000"/>
                        <a:lumOff val="40000"/>
                        <a:alpha val="20000"/>
                      </a:schemeClr>
                    </a:solidFill>
                  </a:tcPr>
                </a:tc>
                <a:tc>
                  <a:txBody>
                    <a:bodyPr/>
                    <a:lstStyle/>
                    <a:p>
                      <a:pPr algn="ctr"/>
                      <a:r>
                        <a:rPr lang="en-US" sz="1400" b="1" spc="50" baseline="0" dirty="0">
                          <a:solidFill>
                            <a:schemeClr val="bg2">
                              <a:lumMod val="50000"/>
                            </a:schemeClr>
                          </a:solidFill>
                        </a:rPr>
                        <a:t>ROI</a:t>
                      </a:r>
                    </a:p>
                  </a:txBody>
                  <a:tcPr anchor="ctr">
                    <a:lnL>
                      <a:noFill/>
                    </a:lnL>
                    <a:lnR>
                      <a:noFill/>
                    </a:lnR>
                    <a:lnT w="6350" cap="flat" cmpd="sng" algn="ctr">
                      <a:noFill/>
                      <a:prstDash val="solid"/>
                      <a:miter lim="800000"/>
                    </a:lnT>
                    <a:lnB w="6350" cap="flat" cmpd="sng" algn="ctr">
                      <a:noFill/>
                      <a:prstDash val="solid"/>
                      <a:miter lim="800000"/>
                    </a:lnB>
                    <a:lnTlToBr w="12700" cmpd="sng">
                      <a:noFill/>
                      <a:prstDash val="solid"/>
                    </a:lnTlToBr>
                    <a:lnBlToTr w="12700" cmpd="sng">
                      <a:noFill/>
                      <a:prstDash val="solid"/>
                    </a:lnBlToTr>
                    <a:solidFill>
                      <a:schemeClr val="accent3">
                        <a:lumMod val="60000"/>
                        <a:lumOff val="40000"/>
                        <a:alpha val="20000"/>
                      </a:schemeClr>
                    </a:solidFill>
                  </a:tcPr>
                </a:tc>
                <a:tc>
                  <a:txBody>
                    <a:bodyPr/>
                    <a:lstStyle/>
                    <a:p>
                      <a:pPr algn="ctr"/>
                      <a:r>
                        <a:rPr lang="en-US" sz="1400" b="1" spc="50" baseline="0" dirty="0">
                          <a:solidFill>
                            <a:schemeClr val="bg2">
                              <a:lumMod val="50000"/>
                            </a:schemeClr>
                          </a:solidFill>
                        </a:rPr>
                        <a:t>E-COMMERCE</a:t>
                      </a:r>
                    </a:p>
                  </a:txBody>
                  <a:tcPr anchor="ctr">
                    <a:lnL>
                      <a:noFill/>
                    </a:lnL>
                    <a:lnR w="6350" cap="flat" cmpd="sng" algn="ctr">
                      <a:noFill/>
                      <a:prstDash val="solid"/>
                      <a:miter lim="800000"/>
                    </a:lnR>
                    <a:lnT w="6350" cap="flat" cmpd="sng" algn="ctr">
                      <a:noFill/>
                      <a:prstDash val="solid"/>
                      <a:miter lim="800000"/>
                    </a:lnT>
                    <a:lnB w="6350" cap="flat" cmpd="sng" algn="ctr">
                      <a:noFill/>
                      <a:prstDash val="solid"/>
                      <a:miter lim="800000"/>
                    </a:lnB>
                    <a:lnTlToBr w="12700" cmpd="sng">
                      <a:noFill/>
                      <a:prstDash val="solid"/>
                    </a:lnTlToBr>
                    <a:lnBlToTr w="12700" cmpd="sng">
                      <a:noFill/>
                      <a:prstDash val="solid"/>
                    </a:lnBlToTr>
                    <a:solidFill>
                      <a:schemeClr val="accent3">
                        <a:lumMod val="60000"/>
                        <a:lumOff val="40000"/>
                        <a:alpha val="20000"/>
                      </a:schemeClr>
                    </a:solidFill>
                  </a:tcPr>
                </a:tc>
                <a:extLst>
                  <a:ext uri="{0D108BD9-81ED-4DB2-BD59-A6C34878D82A}">
                    <a16:rowId xmlns:a16="http://schemas.microsoft.com/office/drawing/2014/main" val="479928716"/>
                  </a:ext>
                </a:extLst>
              </a:tr>
              <a:tr h="606425">
                <a:tc>
                  <a:txBody>
                    <a:bodyPr/>
                    <a:lstStyle/>
                    <a:p>
                      <a:pPr algn="ctr"/>
                      <a:r>
                        <a:rPr lang="en-US" sz="1600" spc="20" baseline="0" dirty="0">
                          <a:solidFill>
                            <a:schemeClr val="bg2">
                              <a:lumMod val="50000"/>
                            </a:schemeClr>
                          </a:solidFill>
                        </a:rPr>
                        <a:t>Q1</a:t>
                      </a:r>
                    </a:p>
                  </a:txBody>
                  <a:tcPr anchor="ctr">
                    <a:lnT w="6350" cap="flat" cmpd="sng" algn="ctr">
                      <a:noFill/>
                      <a:prstDash val="solid"/>
                      <a:miter lim="800000"/>
                    </a:lnT>
                  </a:tcPr>
                </a:tc>
                <a:tc>
                  <a:txBody>
                    <a:bodyPr/>
                    <a:lstStyle/>
                    <a:p>
                      <a:pPr algn="ctr"/>
                      <a:r>
                        <a:rPr lang="en-US" sz="1600" dirty="0">
                          <a:solidFill>
                            <a:schemeClr val="bg2">
                              <a:lumMod val="50000"/>
                            </a:schemeClr>
                          </a:solidFill>
                        </a:rPr>
                        <a:t>4.5</a:t>
                      </a:r>
                    </a:p>
                  </a:txBody>
                  <a:tcPr anchor="ctr">
                    <a:lnT w="6350" cap="flat" cmpd="sng" algn="ctr">
                      <a:noFill/>
                      <a:prstDash val="solid"/>
                      <a:miter lim="800000"/>
                    </a:lnT>
                  </a:tcPr>
                </a:tc>
                <a:tc>
                  <a:txBody>
                    <a:bodyPr/>
                    <a:lstStyle/>
                    <a:p>
                      <a:pPr algn="ctr"/>
                      <a:r>
                        <a:rPr lang="en-US" sz="1600" dirty="0">
                          <a:solidFill>
                            <a:schemeClr val="bg2">
                              <a:lumMod val="50000"/>
                            </a:schemeClr>
                          </a:solidFill>
                        </a:rPr>
                        <a:t>2.3</a:t>
                      </a:r>
                    </a:p>
                  </a:txBody>
                  <a:tcPr anchor="ctr">
                    <a:lnT w="6350" cap="flat" cmpd="sng" algn="ctr">
                      <a:noFill/>
                      <a:prstDash val="solid"/>
                      <a:miter lim="800000"/>
                    </a:lnT>
                  </a:tcPr>
                </a:tc>
                <a:tc>
                  <a:txBody>
                    <a:bodyPr/>
                    <a:lstStyle/>
                    <a:p>
                      <a:pPr algn="ctr"/>
                      <a:r>
                        <a:rPr lang="en-US" sz="1600" dirty="0">
                          <a:solidFill>
                            <a:schemeClr val="bg2">
                              <a:lumMod val="50000"/>
                            </a:schemeClr>
                          </a:solidFill>
                        </a:rPr>
                        <a:t>1.7</a:t>
                      </a:r>
                    </a:p>
                  </a:txBody>
                  <a:tcPr anchor="ctr">
                    <a:lnT w="6350" cap="flat" cmpd="sng" algn="ctr">
                      <a:noFill/>
                      <a:prstDash val="solid"/>
                      <a:miter lim="800000"/>
                    </a:lnT>
                  </a:tcPr>
                </a:tc>
                <a:tc>
                  <a:txBody>
                    <a:bodyPr/>
                    <a:lstStyle/>
                    <a:p>
                      <a:pPr algn="ctr"/>
                      <a:r>
                        <a:rPr lang="en-US" sz="1600" dirty="0">
                          <a:solidFill>
                            <a:schemeClr val="bg2">
                              <a:lumMod val="50000"/>
                            </a:schemeClr>
                          </a:solidFill>
                        </a:rPr>
                        <a:t>5.0</a:t>
                      </a:r>
                    </a:p>
                  </a:txBody>
                  <a:tcPr anchor="ctr">
                    <a:lnT w="6350" cap="flat" cmpd="sng" algn="ctr">
                      <a:noFill/>
                      <a:prstDash val="solid"/>
                      <a:miter lim="800000"/>
                    </a:lnT>
                  </a:tcPr>
                </a:tc>
                <a:extLst>
                  <a:ext uri="{0D108BD9-81ED-4DB2-BD59-A6C34878D82A}">
                    <a16:rowId xmlns:a16="http://schemas.microsoft.com/office/drawing/2014/main" val="1760208656"/>
                  </a:ext>
                </a:extLst>
              </a:tr>
              <a:tr h="606425">
                <a:tc>
                  <a:txBody>
                    <a:bodyPr/>
                    <a:lstStyle/>
                    <a:p>
                      <a:pPr algn="ctr"/>
                      <a:r>
                        <a:rPr lang="en-US" sz="1600" spc="20" baseline="0" dirty="0">
                          <a:solidFill>
                            <a:schemeClr val="bg2">
                              <a:lumMod val="50000"/>
                            </a:schemeClr>
                          </a:solidFill>
                        </a:rPr>
                        <a:t>Q2</a:t>
                      </a:r>
                    </a:p>
                  </a:txBody>
                  <a:tcPr anchor="ctr"/>
                </a:tc>
                <a:tc>
                  <a:txBody>
                    <a:bodyPr/>
                    <a:lstStyle/>
                    <a:p>
                      <a:pPr algn="ctr"/>
                      <a:r>
                        <a:rPr lang="en-US" sz="1600" dirty="0">
                          <a:solidFill>
                            <a:schemeClr val="bg2">
                              <a:lumMod val="50000"/>
                            </a:schemeClr>
                          </a:solidFill>
                        </a:rPr>
                        <a:t>3.2</a:t>
                      </a:r>
                    </a:p>
                  </a:txBody>
                  <a:tcPr anchor="ctr"/>
                </a:tc>
                <a:tc>
                  <a:txBody>
                    <a:bodyPr/>
                    <a:lstStyle/>
                    <a:p>
                      <a:pPr algn="ctr"/>
                      <a:r>
                        <a:rPr lang="en-US" sz="1600" dirty="0">
                          <a:solidFill>
                            <a:schemeClr val="bg2">
                              <a:lumMod val="50000"/>
                            </a:schemeClr>
                          </a:solidFill>
                        </a:rPr>
                        <a:t>5.1</a:t>
                      </a:r>
                    </a:p>
                  </a:txBody>
                  <a:tcPr anchor="ctr"/>
                </a:tc>
                <a:tc>
                  <a:txBody>
                    <a:bodyPr/>
                    <a:lstStyle/>
                    <a:p>
                      <a:pPr algn="ctr"/>
                      <a:r>
                        <a:rPr lang="en-US" sz="1600" dirty="0">
                          <a:solidFill>
                            <a:schemeClr val="bg2">
                              <a:lumMod val="50000"/>
                            </a:schemeClr>
                          </a:solidFill>
                        </a:rPr>
                        <a:t>4.4</a:t>
                      </a:r>
                    </a:p>
                  </a:txBody>
                  <a:tcPr anchor="ctr"/>
                </a:tc>
                <a:tc>
                  <a:txBody>
                    <a:bodyPr/>
                    <a:lstStyle/>
                    <a:p>
                      <a:pPr algn="ctr"/>
                      <a:r>
                        <a:rPr lang="en-US" sz="1600" dirty="0">
                          <a:solidFill>
                            <a:schemeClr val="bg2">
                              <a:lumMod val="50000"/>
                            </a:schemeClr>
                          </a:solidFill>
                        </a:rPr>
                        <a:t>3.0</a:t>
                      </a:r>
                    </a:p>
                  </a:txBody>
                  <a:tcPr anchor="ctr"/>
                </a:tc>
                <a:extLst>
                  <a:ext uri="{0D108BD9-81ED-4DB2-BD59-A6C34878D82A}">
                    <a16:rowId xmlns:a16="http://schemas.microsoft.com/office/drawing/2014/main" val="3634243071"/>
                  </a:ext>
                </a:extLst>
              </a:tr>
              <a:tr h="606425">
                <a:tc>
                  <a:txBody>
                    <a:bodyPr/>
                    <a:lstStyle/>
                    <a:p>
                      <a:pPr algn="ctr"/>
                      <a:r>
                        <a:rPr lang="en-US" sz="1600" dirty="0">
                          <a:solidFill>
                            <a:schemeClr val="bg2">
                              <a:lumMod val="50000"/>
                            </a:schemeClr>
                          </a:solidFill>
                        </a:rPr>
                        <a:t>Q3</a:t>
                      </a:r>
                    </a:p>
                  </a:txBody>
                  <a:tcPr anchor="ctr"/>
                </a:tc>
                <a:tc>
                  <a:txBody>
                    <a:bodyPr/>
                    <a:lstStyle/>
                    <a:p>
                      <a:pPr algn="ctr"/>
                      <a:r>
                        <a:rPr lang="en-US" sz="1600" dirty="0">
                          <a:solidFill>
                            <a:schemeClr val="bg2">
                              <a:lumMod val="50000"/>
                            </a:schemeClr>
                          </a:solidFill>
                        </a:rPr>
                        <a:t>2.1</a:t>
                      </a:r>
                    </a:p>
                  </a:txBody>
                  <a:tcPr anchor="ctr"/>
                </a:tc>
                <a:tc>
                  <a:txBody>
                    <a:bodyPr/>
                    <a:lstStyle/>
                    <a:p>
                      <a:pPr algn="ctr"/>
                      <a:r>
                        <a:rPr lang="en-US" sz="1600" dirty="0">
                          <a:solidFill>
                            <a:schemeClr val="bg2">
                              <a:lumMod val="50000"/>
                            </a:schemeClr>
                          </a:solidFill>
                        </a:rPr>
                        <a:t>1.7</a:t>
                      </a:r>
                    </a:p>
                  </a:txBody>
                  <a:tcPr anchor="ctr"/>
                </a:tc>
                <a:tc>
                  <a:txBody>
                    <a:bodyPr/>
                    <a:lstStyle/>
                    <a:p>
                      <a:pPr algn="ctr"/>
                      <a:r>
                        <a:rPr lang="en-US" sz="1600" dirty="0">
                          <a:solidFill>
                            <a:schemeClr val="bg2">
                              <a:lumMod val="50000"/>
                            </a:schemeClr>
                          </a:solidFill>
                        </a:rPr>
                        <a:t>2.5</a:t>
                      </a:r>
                    </a:p>
                  </a:txBody>
                  <a:tcPr anchor="ctr"/>
                </a:tc>
                <a:tc>
                  <a:txBody>
                    <a:bodyPr/>
                    <a:lstStyle/>
                    <a:p>
                      <a:pPr algn="ctr"/>
                      <a:r>
                        <a:rPr lang="en-US" sz="1600" dirty="0">
                          <a:solidFill>
                            <a:schemeClr val="bg2">
                              <a:lumMod val="50000"/>
                            </a:schemeClr>
                          </a:solidFill>
                        </a:rPr>
                        <a:t>2.8</a:t>
                      </a:r>
                    </a:p>
                  </a:txBody>
                  <a:tcPr anchor="ctr"/>
                </a:tc>
                <a:extLst>
                  <a:ext uri="{0D108BD9-81ED-4DB2-BD59-A6C34878D82A}">
                    <a16:rowId xmlns:a16="http://schemas.microsoft.com/office/drawing/2014/main" val="415808797"/>
                  </a:ext>
                </a:extLst>
              </a:tr>
              <a:tr h="606425">
                <a:tc>
                  <a:txBody>
                    <a:bodyPr/>
                    <a:lstStyle/>
                    <a:p>
                      <a:pPr algn="ctr"/>
                      <a:r>
                        <a:rPr lang="en-US" sz="1600" dirty="0">
                          <a:solidFill>
                            <a:schemeClr val="bg2">
                              <a:lumMod val="50000"/>
                            </a:schemeClr>
                          </a:solidFill>
                        </a:rPr>
                        <a:t>Q4</a:t>
                      </a:r>
                    </a:p>
                  </a:txBody>
                  <a:tcPr anchor="ctr"/>
                </a:tc>
                <a:tc>
                  <a:txBody>
                    <a:bodyPr/>
                    <a:lstStyle/>
                    <a:p>
                      <a:pPr algn="ctr"/>
                      <a:r>
                        <a:rPr lang="en-US" sz="1600" dirty="0">
                          <a:solidFill>
                            <a:schemeClr val="bg2">
                              <a:lumMod val="50000"/>
                            </a:schemeClr>
                          </a:solidFill>
                        </a:rPr>
                        <a:t>4.5</a:t>
                      </a:r>
                    </a:p>
                  </a:txBody>
                  <a:tcPr anchor="ctr"/>
                </a:tc>
                <a:tc>
                  <a:txBody>
                    <a:bodyPr/>
                    <a:lstStyle/>
                    <a:p>
                      <a:pPr algn="ctr"/>
                      <a:r>
                        <a:rPr lang="en-US" sz="1600" dirty="0">
                          <a:solidFill>
                            <a:schemeClr val="bg2">
                              <a:lumMod val="50000"/>
                            </a:schemeClr>
                          </a:solidFill>
                        </a:rPr>
                        <a:t>2.2</a:t>
                      </a:r>
                    </a:p>
                  </a:txBody>
                  <a:tcPr anchor="ctr"/>
                </a:tc>
                <a:tc>
                  <a:txBody>
                    <a:bodyPr/>
                    <a:lstStyle/>
                    <a:p>
                      <a:pPr algn="ctr"/>
                      <a:r>
                        <a:rPr lang="en-US" sz="1600" dirty="0">
                          <a:solidFill>
                            <a:schemeClr val="bg2">
                              <a:lumMod val="50000"/>
                            </a:schemeClr>
                          </a:solidFill>
                        </a:rPr>
                        <a:t>1.7</a:t>
                      </a:r>
                    </a:p>
                  </a:txBody>
                  <a:tcPr anchor="ctr"/>
                </a:tc>
                <a:tc>
                  <a:txBody>
                    <a:bodyPr/>
                    <a:lstStyle/>
                    <a:p>
                      <a:pPr algn="ctr"/>
                      <a:r>
                        <a:rPr lang="en-US" sz="1600" dirty="0">
                          <a:solidFill>
                            <a:schemeClr val="bg2">
                              <a:lumMod val="50000"/>
                            </a:schemeClr>
                          </a:solidFill>
                        </a:rPr>
                        <a:t>7.0</a:t>
                      </a:r>
                    </a:p>
                  </a:txBody>
                  <a:tcPr anchor="ctr"/>
                </a:tc>
                <a:extLst>
                  <a:ext uri="{0D108BD9-81ED-4DB2-BD59-A6C34878D82A}">
                    <a16:rowId xmlns:a16="http://schemas.microsoft.com/office/drawing/2014/main" val="380950325"/>
                  </a:ext>
                </a:extLst>
              </a:tr>
            </a:tbl>
          </a:graphicData>
        </a:graphic>
      </p:graphicFrame>
      <p:sp>
        <p:nvSpPr>
          <p:cNvPr id="13" name="Footer Placeholder 12">
            <a:extLst>
              <a:ext uri="{FF2B5EF4-FFF2-40B4-BE49-F238E27FC236}">
                <a16:creationId xmlns:a16="http://schemas.microsoft.com/office/drawing/2014/main" id="{E0B58524-BD95-40A0-BC5B-44BBE25AA599}"/>
              </a:ext>
            </a:extLst>
          </p:cNvPr>
          <p:cNvSpPr>
            <a:spLocks noGrp="1"/>
          </p:cNvSpPr>
          <p:nvPr>
            <p:ph type="ftr" sz="quarter" idx="11"/>
          </p:nvPr>
        </p:nvSpPr>
        <p:spPr>
          <a:xfrm>
            <a:off x="4038600" y="6356350"/>
            <a:ext cx="4114800" cy="365125"/>
          </a:xfrm>
        </p:spPr>
        <p:txBody>
          <a:bodyPr/>
          <a:lstStyle/>
          <a:p>
            <a:r>
              <a:rPr lang="en-US"/>
              <a:t>Presentation title</a:t>
            </a:r>
            <a:endParaRPr lang="en-US" dirty="0"/>
          </a:p>
        </p:txBody>
      </p:sp>
      <p:sp>
        <p:nvSpPr>
          <p:cNvPr id="14" name="Slide Number Placeholder 13">
            <a:extLst>
              <a:ext uri="{FF2B5EF4-FFF2-40B4-BE49-F238E27FC236}">
                <a16:creationId xmlns:a16="http://schemas.microsoft.com/office/drawing/2014/main" id="{FA8D4E89-916E-4874-A499-869EDCD66297}"/>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21</a:t>
            </a:fld>
            <a:endParaRPr lang="en-US" dirty="0"/>
          </a:p>
        </p:txBody>
      </p:sp>
    </p:spTree>
    <p:extLst>
      <p:ext uri="{BB962C8B-B14F-4D97-AF65-F5344CB8AC3E}">
        <p14:creationId xmlns:p14="http://schemas.microsoft.com/office/powerpoint/2010/main" val="42129174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1" name="Title 40">
            <a:extLst>
              <a:ext uri="{FF2B5EF4-FFF2-40B4-BE49-F238E27FC236}">
                <a16:creationId xmlns:a16="http://schemas.microsoft.com/office/drawing/2014/main" id="{629C894E-18C6-4FE6-966C-DC692B0C1F4D}"/>
              </a:ext>
            </a:extLst>
          </p:cNvPr>
          <p:cNvSpPr>
            <a:spLocks noGrp="1"/>
          </p:cNvSpPr>
          <p:nvPr>
            <p:ph type="title"/>
          </p:nvPr>
        </p:nvSpPr>
        <p:spPr>
          <a:xfrm>
            <a:off x="457200" y="381000"/>
            <a:ext cx="11277600" cy="1325563"/>
          </a:xfrm>
        </p:spPr>
        <p:txBody>
          <a:bodyPr/>
          <a:lstStyle/>
          <a:p>
            <a:r>
              <a:rPr lang="en-US" dirty="0"/>
              <a:t>MEET OUR TEAM</a:t>
            </a:r>
          </a:p>
        </p:txBody>
      </p:sp>
      <p:pic>
        <p:nvPicPr>
          <p:cNvPr id="34" name="Picture Placeholder 33" descr="team member">
            <a:extLst>
              <a:ext uri="{FF2B5EF4-FFF2-40B4-BE49-F238E27FC236}">
                <a16:creationId xmlns:a16="http://schemas.microsoft.com/office/drawing/2014/main" id="{E240CB8F-4E74-475C-AC6F-463476FF439D}"/>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a:stretch/>
        </p:blipFill>
        <p:spPr>
          <a:xfrm>
            <a:off x="457200" y="1806318"/>
            <a:ext cx="2286000" cy="3200400"/>
          </a:xfrm>
        </p:spPr>
      </p:pic>
      <p:pic>
        <p:nvPicPr>
          <p:cNvPr id="36" name="Picture Placeholder 35" descr="team member">
            <a:extLst>
              <a:ext uri="{FF2B5EF4-FFF2-40B4-BE49-F238E27FC236}">
                <a16:creationId xmlns:a16="http://schemas.microsoft.com/office/drawing/2014/main" id="{C6FBCB23-654D-4325-9087-5015E0948B23}"/>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val="0"/>
              </a:ext>
            </a:extLst>
          </a:blip>
          <a:srcRect/>
          <a:stretch/>
        </p:blipFill>
        <p:spPr>
          <a:xfrm>
            <a:off x="3429000" y="1806318"/>
            <a:ext cx="2286000" cy="3200400"/>
          </a:xfrm>
        </p:spPr>
      </p:pic>
      <p:pic>
        <p:nvPicPr>
          <p:cNvPr id="14" name="Picture Placeholder 13" descr="team member">
            <a:extLst>
              <a:ext uri="{FF2B5EF4-FFF2-40B4-BE49-F238E27FC236}">
                <a16:creationId xmlns:a16="http://schemas.microsoft.com/office/drawing/2014/main" id="{B5A8C2AF-5944-449D-BBBA-7D1230B780B5}"/>
              </a:ext>
            </a:extLst>
          </p:cNvPr>
          <p:cNvPicPr>
            <a:picLocks noGrp="1" noChangeAspect="1"/>
          </p:cNvPicPr>
          <p:nvPr>
            <p:ph type="pic" sz="quarter" idx="15"/>
          </p:nvPr>
        </p:nvPicPr>
        <p:blipFill rotWithShape="1">
          <a:blip r:embed="rId4">
            <a:extLst>
              <a:ext uri="{28A0092B-C50C-407E-A947-70E740481C1C}">
                <a14:useLocalDpi xmlns:a14="http://schemas.microsoft.com/office/drawing/2010/main" val="0"/>
              </a:ext>
            </a:extLst>
          </a:blip>
          <a:srcRect/>
          <a:stretch/>
        </p:blipFill>
        <p:spPr>
          <a:xfrm>
            <a:off x="6477000" y="1806318"/>
            <a:ext cx="2286000" cy="3200400"/>
          </a:xfrm>
        </p:spPr>
      </p:pic>
      <p:pic>
        <p:nvPicPr>
          <p:cNvPr id="16" name="Picture Placeholder 15" descr="team member">
            <a:extLst>
              <a:ext uri="{FF2B5EF4-FFF2-40B4-BE49-F238E27FC236}">
                <a16:creationId xmlns:a16="http://schemas.microsoft.com/office/drawing/2014/main" id="{EC3F7878-682B-4E62-98E9-F5FD119926A2}"/>
              </a:ext>
            </a:extLst>
          </p:cNvPr>
          <p:cNvPicPr>
            <a:picLocks noGrp="1" noChangeAspect="1"/>
          </p:cNvPicPr>
          <p:nvPr>
            <p:ph type="pic" sz="quarter" idx="16"/>
          </p:nvPr>
        </p:nvPicPr>
        <p:blipFill rotWithShape="1">
          <a:blip r:embed="rId5">
            <a:extLst>
              <a:ext uri="{28A0092B-C50C-407E-A947-70E740481C1C}">
                <a14:useLocalDpi xmlns:a14="http://schemas.microsoft.com/office/drawing/2010/main" val="0"/>
              </a:ext>
            </a:extLst>
          </a:blip>
          <a:srcRect/>
          <a:stretch/>
        </p:blipFill>
        <p:spPr>
          <a:xfrm>
            <a:off x="9452808" y="1806318"/>
            <a:ext cx="2286000" cy="3200400"/>
          </a:xfrm>
        </p:spPr>
      </p:pic>
      <p:sp>
        <p:nvSpPr>
          <p:cNvPr id="42" name="Text Placeholder 41">
            <a:extLst>
              <a:ext uri="{FF2B5EF4-FFF2-40B4-BE49-F238E27FC236}">
                <a16:creationId xmlns:a16="http://schemas.microsoft.com/office/drawing/2014/main" id="{7BA08791-D6A0-4440-81E6-273FDC316F78}"/>
              </a:ext>
            </a:extLst>
          </p:cNvPr>
          <p:cNvSpPr>
            <a:spLocks noGrp="1"/>
          </p:cNvSpPr>
          <p:nvPr>
            <p:ph type="body" sz="quarter" idx="17"/>
          </p:nvPr>
        </p:nvSpPr>
        <p:spPr>
          <a:xfrm>
            <a:off x="379376" y="5202936"/>
            <a:ext cx="2286000" cy="280027"/>
          </a:xfrm>
        </p:spPr>
        <p:txBody>
          <a:bodyPr/>
          <a:lstStyle/>
          <a:p>
            <a:r>
              <a:rPr lang="en-US" dirty="0"/>
              <a:t>Takuma Hayashi</a:t>
            </a:r>
          </a:p>
        </p:txBody>
      </p:sp>
      <p:sp>
        <p:nvSpPr>
          <p:cNvPr id="43" name="Text Placeholder 42">
            <a:extLst>
              <a:ext uri="{FF2B5EF4-FFF2-40B4-BE49-F238E27FC236}">
                <a16:creationId xmlns:a16="http://schemas.microsoft.com/office/drawing/2014/main" id="{074C8BFF-D5E7-4198-83F6-A7AB738A8B7F}"/>
              </a:ext>
            </a:extLst>
          </p:cNvPr>
          <p:cNvSpPr>
            <a:spLocks noGrp="1"/>
          </p:cNvSpPr>
          <p:nvPr>
            <p:ph type="body" sz="quarter" idx="18"/>
          </p:nvPr>
        </p:nvSpPr>
        <p:spPr>
          <a:xfrm>
            <a:off x="379376" y="5568696"/>
            <a:ext cx="2286000" cy="244475"/>
          </a:xfrm>
        </p:spPr>
        <p:txBody>
          <a:bodyPr/>
          <a:lstStyle/>
          <a:p>
            <a:r>
              <a:rPr lang="en-US" dirty="0"/>
              <a:t>President</a:t>
            </a:r>
          </a:p>
        </p:txBody>
      </p:sp>
      <p:sp>
        <p:nvSpPr>
          <p:cNvPr id="44" name="Text Placeholder 43">
            <a:extLst>
              <a:ext uri="{FF2B5EF4-FFF2-40B4-BE49-F238E27FC236}">
                <a16:creationId xmlns:a16="http://schemas.microsoft.com/office/drawing/2014/main" id="{80D961AF-1DBB-4CE4-8AE9-D557F09F7520}"/>
              </a:ext>
            </a:extLst>
          </p:cNvPr>
          <p:cNvSpPr>
            <a:spLocks noGrp="1"/>
          </p:cNvSpPr>
          <p:nvPr>
            <p:ph type="body" sz="quarter" idx="19"/>
          </p:nvPr>
        </p:nvSpPr>
        <p:spPr>
          <a:xfrm>
            <a:off x="3351175" y="5202936"/>
            <a:ext cx="2286000" cy="280027"/>
          </a:xfrm>
        </p:spPr>
        <p:txBody>
          <a:bodyPr/>
          <a:lstStyle/>
          <a:p>
            <a:r>
              <a:rPr lang="en-US" dirty="0"/>
              <a:t>Mirjam Nilsson</a:t>
            </a:r>
          </a:p>
        </p:txBody>
      </p:sp>
      <p:sp>
        <p:nvSpPr>
          <p:cNvPr id="45" name="Text Placeholder 44">
            <a:extLst>
              <a:ext uri="{FF2B5EF4-FFF2-40B4-BE49-F238E27FC236}">
                <a16:creationId xmlns:a16="http://schemas.microsoft.com/office/drawing/2014/main" id="{1A24B938-A39E-4CC3-9706-A87347AE24A9}"/>
              </a:ext>
            </a:extLst>
          </p:cNvPr>
          <p:cNvSpPr>
            <a:spLocks noGrp="1"/>
          </p:cNvSpPr>
          <p:nvPr>
            <p:ph type="body" sz="quarter" idx="20"/>
          </p:nvPr>
        </p:nvSpPr>
        <p:spPr>
          <a:xfrm>
            <a:off x="3351174" y="5568696"/>
            <a:ext cx="2286000" cy="244475"/>
          </a:xfrm>
        </p:spPr>
        <p:txBody>
          <a:bodyPr/>
          <a:lstStyle/>
          <a:p>
            <a:r>
              <a:rPr lang="en-US" dirty="0"/>
              <a:t>Chief Executive Officer</a:t>
            </a:r>
          </a:p>
        </p:txBody>
      </p:sp>
      <p:sp>
        <p:nvSpPr>
          <p:cNvPr id="46" name="Text Placeholder 45">
            <a:extLst>
              <a:ext uri="{FF2B5EF4-FFF2-40B4-BE49-F238E27FC236}">
                <a16:creationId xmlns:a16="http://schemas.microsoft.com/office/drawing/2014/main" id="{5FEBFBE3-D250-4BE7-A0DC-C077C767D6DA}"/>
              </a:ext>
            </a:extLst>
          </p:cNvPr>
          <p:cNvSpPr>
            <a:spLocks noGrp="1"/>
          </p:cNvSpPr>
          <p:nvPr>
            <p:ph type="body" sz="quarter" idx="21"/>
          </p:nvPr>
        </p:nvSpPr>
        <p:spPr>
          <a:xfrm>
            <a:off x="6399176" y="5202936"/>
            <a:ext cx="2286000" cy="280027"/>
          </a:xfrm>
        </p:spPr>
        <p:txBody>
          <a:bodyPr/>
          <a:lstStyle/>
          <a:p>
            <a:r>
              <a:rPr lang="en-US" dirty="0"/>
              <a:t>Flora Berggren</a:t>
            </a:r>
          </a:p>
          <a:p>
            <a:endParaRPr lang="en-US" dirty="0"/>
          </a:p>
        </p:txBody>
      </p:sp>
      <p:sp>
        <p:nvSpPr>
          <p:cNvPr id="47" name="Text Placeholder 46">
            <a:extLst>
              <a:ext uri="{FF2B5EF4-FFF2-40B4-BE49-F238E27FC236}">
                <a16:creationId xmlns:a16="http://schemas.microsoft.com/office/drawing/2014/main" id="{FF139A76-2AB8-4DEB-B10C-F48176E98005}"/>
              </a:ext>
            </a:extLst>
          </p:cNvPr>
          <p:cNvSpPr>
            <a:spLocks noGrp="1"/>
          </p:cNvSpPr>
          <p:nvPr>
            <p:ph type="body" sz="quarter" idx="22"/>
          </p:nvPr>
        </p:nvSpPr>
        <p:spPr>
          <a:xfrm>
            <a:off x="6399175" y="5568696"/>
            <a:ext cx="2286000" cy="244475"/>
          </a:xfrm>
        </p:spPr>
        <p:txBody>
          <a:bodyPr/>
          <a:lstStyle/>
          <a:p>
            <a:r>
              <a:rPr lang="en-US" dirty="0"/>
              <a:t>Chief Operations Officer</a:t>
            </a:r>
          </a:p>
        </p:txBody>
      </p:sp>
      <p:sp>
        <p:nvSpPr>
          <p:cNvPr id="48" name="Text Placeholder 47">
            <a:extLst>
              <a:ext uri="{FF2B5EF4-FFF2-40B4-BE49-F238E27FC236}">
                <a16:creationId xmlns:a16="http://schemas.microsoft.com/office/drawing/2014/main" id="{00935432-77FA-4A05-9EE8-EEC67E9D7559}"/>
              </a:ext>
            </a:extLst>
          </p:cNvPr>
          <p:cNvSpPr>
            <a:spLocks noGrp="1"/>
          </p:cNvSpPr>
          <p:nvPr>
            <p:ph type="body" sz="quarter" idx="23"/>
          </p:nvPr>
        </p:nvSpPr>
        <p:spPr>
          <a:xfrm>
            <a:off x="9374985" y="5202936"/>
            <a:ext cx="2286000" cy="280027"/>
          </a:xfrm>
        </p:spPr>
        <p:txBody>
          <a:bodyPr/>
          <a:lstStyle/>
          <a:p>
            <a:r>
              <a:rPr lang="en-US" dirty="0"/>
              <a:t>Rajesh Santoshi</a:t>
            </a:r>
          </a:p>
        </p:txBody>
      </p:sp>
      <p:sp>
        <p:nvSpPr>
          <p:cNvPr id="49" name="Text Placeholder 48">
            <a:extLst>
              <a:ext uri="{FF2B5EF4-FFF2-40B4-BE49-F238E27FC236}">
                <a16:creationId xmlns:a16="http://schemas.microsoft.com/office/drawing/2014/main" id="{AF121548-667E-45EE-B774-74A618CAC4A0}"/>
              </a:ext>
            </a:extLst>
          </p:cNvPr>
          <p:cNvSpPr>
            <a:spLocks noGrp="1"/>
          </p:cNvSpPr>
          <p:nvPr>
            <p:ph type="body" sz="quarter" idx="24"/>
          </p:nvPr>
        </p:nvSpPr>
        <p:spPr>
          <a:xfrm>
            <a:off x="9374984" y="5568696"/>
            <a:ext cx="2286000" cy="244475"/>
          </a:xfrm>
        </p:spPr>
        <p:txBody>
          <a:bodyPr/>
          <a:lstStyle/>
          <a:p>
            <a:r>
              <a:rPr lang="en-US" dirty="0"/>
              <a:t>VP Marketing</a:t>
            </a:r>
          </a:p>
        </p:txBody>
      </p:sp>
      <p:sp>
        <p:nvSpPr>
          <p:cNvPr id="3" name="Footer Placeholder 2">
            <a:extLst>
              <a:ext uri="{FF2B5EF4-FFF2-40B4-BE49-F238E27FC236}">
                <a16:creationId xmlns:a16="http://schemas.microsoft.com/office/drawing/2014/main" id="{75DAD411-FD2F-4A4A-A2A2-C4A65DB5D342}"/>
              </a:ext>
            </a:extLst>
          </p:cNvPr>
          <p:cNvSpPr>
            <a:spLocks noGrp="1"/>
          </p:cNvSpPr>
          <p:nvPr>
            <p:ph type="ftr" sz="quarter" idx="11"/>
          </p:nvPr>
        </p:nvSpPr>
        <p:spPr>
          <a:xfrm>
            <a:off x="4038600" y="6356350"/>
            <a:ext cx="4114800" cy="365125"/>
          </a:xfrm>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533382DC-C894-407F-BAC2-1C1C5A1C5F4A}"/>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22</a:t>
            </a:fld>
            <a:endParaRPr lang="en-US" dirty="0"/>
          </a:p>
        </p:txBody>
      </p:sp>
    </p:spTree>
    <p:extLst>
      <p:ext uri="{BB962C8B-B14F-4D97-AF65-F5344CB8AC3E}">
        <p14:creationId xmlns:p14="http://schemas.microsoft.com/office/powerpoint/2010/main" val="11295309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3" name="Title 42">
            <a:extLst>
              <a:ext uri="{FF2B5EF4-FFF2-40B4-BE49-F238E27FC236}">
                <a16:creationId xmlns:a16="http://schemas.microsoft.com/office/drawing/2014/main" id="{D2229390-19C0-4498-8C60-A8B976781F6F}"/>
              </a:ext>
            </a:extLst>
          </p:cNvPr>
          <p:cNvSpPr>
            <a:spLocks noGrp="1"/>
          </p:cNvSpPr>
          <p:nvPr>
            <p:ph type="title"/>
          </p:nvPr>
        </p:nvSpPr>
        <p:spPr>
          <a:xfrm>
            <a:off x="473109" y="2386584"/>
            <a:ext cx="4315968" cy="2084832"/>
          </a:xfrm>
        </p:spPr>
        <p:txBody>
          <a:bodyPr>
            <a:normAutofit/>
          </a:bodyPr>
          <a:lstStyle/>
          <a:p>
            <a:r>
              <a:rPr lang="en-US" dirty="0"/>
              <a:t>Business opportunities are like buses. There's always another one coming.</a:t>
            </a:r>
          </a:p>
        </p:txBody>
      </p:sp>
      <p:sp>
        <p:nvSpPr>
          <p:cNvPr id="22" name="Text Placeholder 21">
            <a:extLst>
              <a:ext uri="{FF2B5EF4-FFF2-40B4-BE49-F238E27FC236}">
                <a16:creationId xmlns:a16="http://schemas.microsoft.com/office/drawing/2014/main" id="{865AF8A4-33BC-4F1A-911C-12DCCF29E6E4}"/>
              </a:ext>
            </a:extLst>
          </p:cNvPr>
          <p:cNvSpPr>
            <a:spLocks noGrp="1"/>
          </p:cNvSpPr>
          <p:nvPr>
            <p:ph type="body" sz="quarter" idx="15"/>
          </p:nvPr>
        </p:nvSpPr>
        <p:spPr>
          <a:xfrm>
            <a:off x="457200" y="4471416"/>
            <a:ext cx="3584448" cy="637674"/>
          </a:xfrm>
        </p:spPr>
        <p:txBody>
          <a:bodyPr>
            <a:normAutofit/>
          </a:bodyPr>
          <a:lstStyle/>
          <a:p>
            <a:r>
              <a:rPr lang="en-US" dirty="0"/>
              <a:t>RICHARD BRANSON</a:t>
            </a:r>
          </a:p>
        </p:txBody>
      </p:sp>
      <p:pic>
        <p:nvPicPr>
          <p:cNvPr id="24" name="Picture Placeholder 23" descr="A snowy field with snow covered trees&#10;&#10;">
            <a:extLst>
              <a:ext uri="{FF2B5EF4-FFF2-40B4-BE49-F238E27FC236}">
                <a16:creationId xmlns:a16="http://schemas.microsoft.com/office/drawing/2014/main" id="{57CE5AFB-7187-4C2D-B242-7DFB03D9BCA3}"/>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232491" y="946404"/>
            <a:ext cx="5486400" cy="4965192"/>
          </a:xfrm>
        </p:spPr>
      </p:pic>
      <p:pic>
        <p:nvPicPr>
          <p:cNvPr id="26" name="Picture Placeholder 25" descr="snow covered pine leaves and pine cones&#10;">
            <a:extLst>
              <a:ext uri="{FF2B5EF4-FFF2-40B4-BE49-F238E27FC236}">
                <a16:creationId xmlns:a16="http://schemas.microsoft.com/office/drawing/2014/main" id="{36558FE3-0D16-474F-9215-B45433A9291D}"/>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val="0"/>
              </a:ext>
            </a:extLst>
          </a:blip>
          <a:srcRect/>
          <a:stretch/>
        </p:blipFill>
        <p:spPr>
          <a:xfrm>
            <a:off x="5093208" y="1600200"/>
            <a:ext cx="2286000" cy="3657600"/>
          </a:xfrm>
        </p:spPr>
      </p:pic>
      <p:sp>
        <p:nvSpPr>
          <p:cNvPr id="3" name="Footer Placeholder 2">
            <a:extLst>
              <a:ext uri="{FF2B5EF4-FFF2-40B4-BE49-F238E27FC236}">
                <a16:creationId xmlns:a16="http://schemas.microsoft.com/office/drawing/2014/main" id="{A1087061-589F-4FC7-8B5A-546227C31F4A}"/>
              </a:ext>
            </a:extLst>
          </p:cNvPr>
          <p:cNvSpPr>
            <a:spLocks noGrp="1"/>
          </p:cNvSpPr>
          <p:nvPr>
            <p:ph type="ftr" sz="quarter" idx="11"/>
          </p:nvPr>
        </p:nvSpPr>
        <p:spPr>
          <a:xfrm>
            <a:off x="4038600" y="6356350"/>
            <a:ext cx="4114800" cy="365125"/>
          </a:xfrm>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D13D261B-78DC-43BA-8897-281BB35FE6FB}"/>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23</a:t>
            </a:fld>
            <a:endParaRPr lang="en-US" dirty="0"/>
          </a:p>
        </p:txBody>
      </p:sp>
    </p:spTree>
    <p:extLst>
      <p:ext uri="{BB962C8B-B14F-4D97-AF65-F5344CB8AC3E}">
        <p14:creationId xmlns:p14="http://schemas.microsoft.com/office/powerpoint/2010/main" val="5545607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237223CD-9758-41ED-B425-D7C748F2DB99}"/>
              </a:ext>
            </a:extLst>
          </p:cNvPr>
          <p:cNvSpPr>
            <a:spLocks noGrp="1"/>
          </p:cNvSpPr>
          <p:nvPr>
            <p:ph type="title"/>
          </p:nvPr>
        </p:nvSpPr>
        <p:spPr>
          <a:xfrm>
            <a:off x="457200" y="381000"/>
            <a:ext cx="11277600" cy="1325563"/>
          </a:xfrm>
        </p:spPr>
        <p:txBody>
          <a:bodyPr/>
          <a:lstStyle/>
          <a:p>
            <a:r>
              <a:rPr lang="en-US" dirty="0"/>
              <a:t>MEET OUR TEAM  </a:t>
            </a:r>
          </a:p>
        </p:txBody>
      </p:sp>
      <p:pic>
        <p:nvPicPr>
          <p:cNvPr id="41" name="Picture Placeholder 40" descr="team member">
            <a:extLst>
              <a:ext uri="{FF2B5EF4-FFF2-40B4-BE49-F238E27FC236}">
                <a16:creationId xmlns:a16="http://schemas.microsoft.com/office/drawing/2014/main" id="{BF16F025-BCF5-40CE-99FC-913DA2B95FF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477256" y="1722086"/>
            <a:ext cx="2286000" cy="1371600"/>
          </a:xfrm>
        </p:spPr>
      </p:pic>
      <p:pic>
        <p:nvPicPr>
          <p:cNvPr id="43" name="Picture Placeholder 42" descr="team member">
            <a:extLst>
              <a:ext uri="{FF2B5EF4-FFF2-40B4-BE49-F238E27FC236}">
                <a16:creationId xmlns:a16="http://schemas.microsoft.com/office/drawing/2014/main" id="{2633ACCA-196E-42C2-AE38-9D6EE3ED9D08}"/>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3429000" y="1722086"/>
            <a:ext cx="2286000" cy="1371600"/>
          </a:xfrm>
        </p:spPr>
      </p:pic>
      <p:pic>
        <p:nvPicPr>
          <p:cNvPr id="45" name="Picture Placeholder 44" descr="team member">
            <a:extLst>
              <a:ext uri="{FF2B5EF4-FFF2-40B4-BE49-F238E27FC236}">
                <a16:creationId xmlns:a16="http://schemas.microsoft.com/office/drawing/2014/main" id="{ACC97AB4-BB16-4C9A-B6D8-2D1D439098C1}"/>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6477000" y="1722086"/>
            <a:ext cx="2286000" cy="1371600"/>
          </a:xfrm>
        </p:spPr>
      </p:pic>
      <p:pic>
        <p:nvPicPr>
          <p:cNvPr id="47" name="Picture Placeholder 46" descr="team member">
            <a:extLst>
              <a:ext uri="{FF2B5EF4-FFF2-40B4-BE49-F238E27FC236}">
                <a16:creationId xmlns:a16="http://schemas.microsoft.com/office/drawing/2014/main" id="{4568239C-300A-45D3-838A-3DDBCED77DFC}"/>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a:stretch/>
        </p:blipFill>
        <p:spPr>
          <a:xfrm>
            <a:off x="9440776" y="1722086"/>
            <a:ext cx="2286000" cy="1371600"/>
          </a:xfrm>
        </p:spPr>
      </p:pic>
      <p:sp>
        <p:nvSpPr>
          <p:cNvPr id="20" name="Text Placeholder 19">
            <a:extLst>
              <a:ext uri="{FF2B5EF4-FFF2-40B4-BE49-F238E27FC236}">
                <a16:creationId xmlns:a16="http://schemas.microsoft.com/office/drawing/2014/main" id="{6CD83799-6332-42D1-8281-16D30A1DB707}"/>
              </a:ext>
            </a:extLst>
          </p:cNvPr>
          <p:cNvSpPr>
            <a:spLocks noGrp="1"/>
          </p:cNvSpPr>
          <p:nvPr>
            <p:ph type="body" sz="quarter" idx="17"/>
          </p:nvPr>
        </p:nvSpPr>
        <p:spPr>
          <a:xfrm>
            <a:off x="379977" y="3213251"/>
            <a:ext cx="2286000" cy="280027"/>
          </a:xfrm>
        </p:spPr>
        <p:txBody>
          <a:bodyPr/>
          <a:lstStyle/>
          <a:p>
            <a:r>
              <a:rPr lang="en-US" dirty="0"/>
              <a:t>Takuma Hayashi</a:t>
            </a:r>
          </a:p>
        </p:txBody>
      </p:sp>
      <p:sp>
        <p:nvSpPr>
          <p:cNvPr id="21" name="Text Placeholder 20">
            <a:extLst>
              <a:ext uri="{FF2B5EF4-FFF2-40B4-BE49-F238E27FC236}">
                <a16:creationId xmlns:a16="http://schemas.microsoft.com/office/drawing/2014/main" id="{C489463B-0BE3-4495-8283-54B7D780E367}"/>
              </a:ext>
            </a:extLst>
          </p:cNvPr>
          <p:cNvSpPr>
            <a:spLocks noGrp="1"/>
          </p:cNvSpPr>
          <p:nvPr>
            <p:ph type="body" sz="quarter" idx="18"/>
          </p:nvPr>
        </p:nvSpPr>
        <p:spPr>
          <a:xfrm>
            <a:off x="379976" y="3518946"/>
            <a:ext cx="2286000" cy="244475"/>
          </a:xfrm>
        </p:spPr>
        <p:txBody>
          <a:bodyPr/>
          <a:lstStyle/>
          <a:p>
            <a:r>
              <a:rPr lang="en-US" dirty="0"/>
              <a:t>President</a:t>
            </a:r>
          </a:p>
          <a:p>
            <a:endParaRPr lang="en-US" dirty="0"/>
          </a:p>
        </p:txBody>
      </p:sp>
      <p:sp>
        <p:nvSpPr>
          <p:cNvPr id="22" name="Text Placeholder 21">
            <a:extLst>
              <a:ext uri="{FF2B5EF4-FFF2-40B4-BE49-F238E27FC236}">
                <a16:creationId xmlns:a16="http://schemas.microsoft.com/office/drawing/2014/main" id="{796116F3-A919-4970-ABE3-5B5110382FF5}"/>
              </a:ext>
            </a:extLst>
          </p:cNvPr>
          <p:cNvSpPr>
            <a:spLocks noGrp="1"/>
          </p:cNvSpPr>
          <p:nvPr>
            <p:ph type="body" sz="quarter" idx="19"/>
          </p:nvPr>
        </p:nvSpPr>
        <p:spPr>
          <a:xfrm>
            <a:off x="3331719" y="3213251"/>
            <a:ext cx="2286000" cy="280027"/>
          </a:xfrm>
        </p:spPr>
        <p:txBody>
          <a:bodyPr/>
          <a:lstStyle/>
          <a:p>
            <a:r>
              <a:rPr lang="en-US" dirty="0"/>
              <a:t>Mirjam Nilsson</a:t>
            </a:r>
          </a:p>
        </p:txBody>
      </p:sp>
      <p:sp>
        <p:nvSpPr>
          <p:cNvPr id="23" name="Text Placeholder 22">
            <a:extLst>
              <a:ext uri="{FF2B5EF4-FFF2-40B4-BE49-F238E27FC236}">
                <a16:creationId xmlns:a16="http://schemas.microsoft.com/office/drawing/2014/main" id="{D42CB793-E144-4C12-BD8F-4EDA03F2721E}"/>
              </a:ext>
            </a:extLst>
          </p:cNvPr>
          <p:cNvSpPr>
            <a:spLocks noGrp="1"/>
          </p:cNvSpPr>
          <p:nvPr>
            <p:ph type="body" sz="quarter" idx="20"/>
          </p:nvPr>
        </p:nvSpPr>
        <p:spPr>
          <a:xfrm>
            <a:off x="3331718" y="3518946"/>
            <a:ext cx="2286000" cy="244475"/>
          </a:xfrm>
        </p:spPr>
        <p:txBody>
          <a:bodyPr/>
          <a:lstStyle/>
          <a:p>
            <a:r>
              <a:rPr lang="en-US" dirty="0"/>
              <a:t>Chief Executive Officer</a:t>
            </a:r>
          </a:p>
          <a:p>
            <a:endParaRPr lang="en-US" dirty="0"/>
          </a:p>
        </p:txBody>
      </p:sp>
      <p:sp>
        <p:nvSpPr>
          <p:cNvPr id="24" name="Text Placeholder 23">
            <a:extLst>
              <a:ext uri="{FF2B5EF4-FFF2-40B4-BE49-F238E27FC236}">
                <a16:creationId xmlns:a16="http://schemas.microsoft.com/office/drawing/2014/main" id="{71372AD8-B11D-4673-9CDC-3B11304C2C97}"/>
              </a:ext>
            </a:extLst>
          </p:cNvPr>
          <p:cNvSpPr>
            <a:spLocks noGrp="1"/>
          </p:cNvSpPr>
          <p:nvPr>
            <p:ph type="body" sz="quarter" idx="21"/>
          </p:nvPr>
        </p:nvSpPr>
        <p:spPr>
          <a:xfrm>
            <a:off x="6379720" y="3213251"/>
            <a:ext cx="2286000" cy="280027"/>
          </a:xfrm>
        </p:spPr>
        <p:txBody>
          <a:bodyPr/>
          <a:lstStyle/>
          <a:p>
            <a:r>
              <a:rPr lang="en-US" dirty="0"/>
              <a:t>Flora Berggren</a:t>
            </a:r>
          </a:p>
        </p:txBody>
      </p:sp>
      <p:sp>
        <p:nvSpPr>
          <p:cNvPr id="25" name="Text Placeholder 24">
            <a:extLst>
              <a:ext uri="{FF2B5EF4-FFF2-40B4-BE49-F238E27FC236}">
                <a16:creationId xmlns:a16="http://schemas.microsoft.com/office/drawing/2014/main" id="{5101BD2E-B61B-49F6-88B7-9360224B0FCE}"/>
              </a:ext>
            </a:extLst>
          </p:cNvPr>
          <p:cNvSpPr>
            <a:spLocks noGrp="1"/>
          </p:cNvSpPr>
          <p:nvPr>
            <p:ph type="body" sz="quarter" idx="22"/>
          </p:nvPr>
        </p:nvSpPr>
        <p:spPr>
          <a:xfrm>
            <a:off x="6379719" y="3518946"/>
            <a:ext cx="2286000" cy="244475"/>
          </a:xfrm>
        </p:spPr>
        <p:txBody>
          <a:bodyPr/>
          <a:lstStyle/>
          <a:p>
            <a:r>
              <a:rPr lang="en-US" dirty="0"/>
              <a:t>Chief Operations Officer</a:t>
            </a:r>
          </a:p>
          <a:p>
            <a:endParaRPr lang="en-US" dirty="0"/>
          </a:p>
        </p:txBody>
      </p:sp>
      <p:sp>
        <p:nvSpPr>
          <p:cNvPr id="26" name="Text Placeholder 25">
            <a:extLst>
              <a:ext uri="{FF2B5EF4-FFF2-40B4-BE49-F238E27FC236}">
                <a16:creationId xmlns:a16="http://schemas.microsoft.com/office/drawing/2014/main" id="{3577F02F-16AF-44BC-9953-CE2576F25B84}"/>
              </a:ext>
            </a:extLst>
          </p:cNvPr>
          <p:cNvSpPr>
            <a:spLocks noGrp="1"/>
          </p:cNvSpPr>
          <p:nvPr>
            <p:ph type="body" sz="quarter" idx="23"/>
          </p:nvPr>
        </p:nvSpPr>
        <p:spPr>
          <a:xfrm>
            <a:off x="9343497" y="3213251"/>
            <a:ext cx="2286000" cy="280027"/>
          </a:xfrm>
        </p:spPr>
        <p:txBody>
          <a:bodyPr/>
          <a:lstStyle/>
          <a:p>
            <a:r>
              <a:rPr lang="en-US" dirty="0"/>
              <a:t>Rajesh Santoshi</a:t>
            </a:r>
          </a:p>
        </p:txBody>
      </p:sp>
      <p:sp>
        <p:nvSpPr>
          <p:cNvPr id="27" name="Text Placeholder 26">
            <a:extLst>
              <a:ext uri="{FF2B5EF4-FFF2-40B4-BE49-F238E27FC236}">
                <a16:creationId xmlns:a16="http://schemas.microsoft.com/office/drawing/2014/main" id="{D6B74751-8529-4BA0-B653-A603820BF2A0}"/>
              </a:ext>
            </a:extLst>
          </p:cNvPr>
          <p:cNvSpPr>
            <a:spLocks noGrp="1"/>
          </p:cNvSpPr>
          <p:nvPr>
            <p:ph type="body" sz="quarter" idx="24"/>
          </p:nvPr>
        </p:nvSpPr>
        <p:spPr>
          <a:xfrm>
            <a:off x="9343496" y="3518946"/>
            <a:ext cx="2286000" cy="244475"/>
          </a:xfrm>
        </p:spPr>
        <p:txBody>
          <a:bodyPr/>
          <a:lstStyle/>
          <a:p>
            <a:r>
              <a:rPr lang="en-US" dirty="0"/>
              <a:t>VP Marketing</a:t>
            </a:r>
          </a:p>
          <a:p>
            <a:endParaRPr lang="en-US" dirty="0"/>
          </a:p>
        </p:txBody>
      </p:sp>
      <p:pic>
        <p:nvPicPr>
          <p:cNvPr id="49" name="Picture Placeholder 48" descr="team member">
            <a:extLst>
              <a:ext uri="{FF2B5EF4-FFF2-40B4-BE49-F238E27FC236}">
                <a16:creationId xmlns:a16="http://schemas.microsoft.com/office/drawing/2014/main" id="{95192A79-E701-4C11-A69C-394EF7CD6E25}"/>
              </a:ext>
            </a:extLst>
          </p:cNvPr>
          <p:cNvPicPr>
            <a:picLocks noGrp="1" noChangeAspect="1"/>
          </p:cNvPicPr>
          <p:nvPr>
            <p:ph type="pic" sz="quarter" idx="25"/>
          </p:nvPr>
        </p:nvPicPr>
        <p:blipFill rotWithShape="1">
          <a:blip r:embed="rId6" cstate="screen">
            <a:extLst>
              <a:ext uri="{28A0092B-C50C-407E-A947-70E740481C1C}">
                <a14:useLocalDpi xmlns:a14="http://schemas.microsoft.com/office/drawing/2010/main" val="0"/>
              </a:ext>
            </a:extLst>
          </a:blip>
          <a:srcRect/>
          <a:stretch/>
        </p:blipFill>
        <p:spPr>
          <a:xfrm>
            <a:off x="497304" y="4076273"/>
            <a:ext cx="2286000" cy="1371600"/>
          </a:xfrm>
        </p:spPr>
      </p:pic>
      <p:pic>
        <p:nvPicPr>
          <p:cNvPr id="51" name="Picture Placeholder 50" descr="team member">
            <a:extLst>
              <a:ext uri="{FF2B5EF4-FFF2-40B4-BE49-F238E27FC236}">
                <a16:creationId xmlns:a16="http://schemas.microsoft.com/office/drawing/2014/main" id="{7DBEEF85-77D1-49AB-A61A-818CDDC14B20}"/>
              </a:ext>
            </a:extLst>
          </p:cNvPr>
          <p:cNvPicPr>
            <a:picLocks noGrp="1" noChangeAspect="1"/>
          </p:cNvPicPr>
          <p:nvPr>
            <p:ph type="pic" sz="quarter" idx="26"/>
          </p:nvPr>
        </p:nvPicPr>
        <p:blipFill rotWithShape="1">
          <a:blip r:embed="rId7" cstate="screen">
            <a:extLst>
              <a:ext uri="{28A0092B-C50C-407E-A947-70E740481C1C}">
                <a14:useLocalDpi xmlns:a14="http://schemas.microsoft.com/office/drawing/2010/main" val="0"/>
              </a:ext>
            </a:extLst>
          </a:blip>
          <a:srcRect/>
          <a:stretch/>
        </p:blipFill>
        <p:spPr>
          <a:xfrm>
            <a:off x="3449048" y="4076273"/>
            <a:ext cx="2286000" cy="1371600"/>
          </a:xfrm>
        </p:spPr>
      </p:pic>
      <p:pic>
        <p:nvPicPr>
          <p:cNvPr id="53" name="Picture Placeholder 52" descr="team member">
            <a:extLst>
              <a:ext uri="{FF2B5EF4-FFF2-40B4-BE49-F238E27FC236}">
                <a16:creationId xmlns:a16="http://schemas.microsoft.com/office/drawing/2014/main" id="{A9D57328-D628-4DC1-B15F-83C8C8A51983}"/>
              </a:ext>
            </a:extLst>
          </p:cNvPr>
          <p:cNvPicPr>
            <a:picLocks noGrp="1" noChangeAspect="1"/>
          </p:cNvPicPr>
          <p:nvPr>
            <p:ph type="pic" sz="quarter" idx="27"/>
          </p:nvPr>
        </p:nvPicPr>
        <p:blipFill rotWithShape="1">
          <a:blip r:embed="rId8" cstate="screen">
            <a:extLst>
              <a:ext uri="{28A0092B-C50C-407E-A947-70E740481C1C}">
                <a14:useLocalDpi xmlns:a14="http://schemas.microsoft.com/office/drawing/2010/main" val="0"/>
              </a:ext>
            </a:extLst>
          </a:blip>
          <a:srcRect/>
          <a:stretch/>
        </p:blipFill>
        <p:spPr>
          <a:xfrm>
            <a:off x="6497048" y="4076273"/>
            <a:ext cx="2286000" cy="1371600"/>
          </a:xfrm>
        </p:spPr>
      </p:pic>
      <p:pic>
        <p:nvPicPr>
          <p:cNvPr id="55" name="Picture Placeholder 54" descr="team member">
            <a:extLst>
              <a:ext uri="{FF2B5EF4-FFF2-40B4-BE49-F238E27FC236}">
                <a16:creationId xmlns:a16="http://schemas.microsoft.com/office/drawing/2014/main" id="{938A071D-1F01-44A4-9A7E-03C9BBE0701B}"/>
              </a:ext>
            </a:extLst>
          </p:cNvPr>
          <p:cNvPicPr>
            <a:picLocks noGrp="1" noChangeAspect="1"/>
          </p:cNvPicPr>
          <p:nvPr>
            <p:ph type="pic" sz="quarter" idx="28"/>
          </p:nvPr>
        </p:nvPicPr>
        <p:blipFill rotWithShape="1">
          <a:blip r:embed="rId9" cstate="screen">
            <a:extLst>
              <a:ext uri="{28A0092B-C50C-407E-A947-70E740481C1C}">
                <a14:useLocalDpi xmlns:a14="http://schemas.microsoft.com/office/drawing/2010/main" val="0"/>
              </a:ext>
            </a:extLst>
          </a:blip>
          <a:srcRect/>
          <a:stretch/>
        </p:blipFill>
        <p:spPr>
          <a:xfrm>
            <a:off x="9460824" y="4076273"/>
            <a:ext cx="2286000" cy="1371600"/>
          </a:xfrm>
        </p:spPr>
      </p:pic>
      <p:sp>
        <p:nvSpPr>
          <p:cNvPr id="32" name="Text Placeholder 31">
            <a:extLst>
              <a:ext uri="{FF2B5EF4-FFF2-40B4-BE49-F238E27FC236}">
                <a16:creationId xmlns:a16="http://schemas.microsoft.com/office/drawing/2014/main" id="{88F1A63D-276E-4F28-A5E4-05A60B3B44C6}"/>
              </a:ext>
            </a:extLst>
          </p:cNvPr>
          <p:cNvSpPr>
            <a:spLocks noGrp="1"/>
          </p:cNvSpPr>
          <p:nvPr>
            <p:ph type="body" sz="quarter" idx="29"/>
          </p:nvPr>
        </p:nvSpPr>
        <p:spPr>
          <a:xfrm>
            <a:off x="400025" y="5567438"/>
            <a:ext cx="2286000" cy="280027"/>
          </a:xfrm>
        </p:spPr>
        <p:txBody>
          <a:bodyPr/>
          <a:lstStyle/>
          <a:p>
            <a:r>
              <a:rPr lang="en-US" dirty="0"/>
              <a:t>Graham Barnes</a:t>
            </a:r>
          </a:p>
        </p:txBody>
      </p:sp>
      <p:sp>
        <p:nvSpPr>
          <p:cNvPr id="33" name="Text Placeholder 32">
            <a:extLst>
              <a:ext uri="{FF2B5EF4-FFF2-40B4-BE49-F238E27FC236}">
                <a16:creationId xmlns:a16="http://schemas.microsoft.com/office/drawing/2014/main" id="{B843A9BF-2F69-4A9E-B791-33C4F8EC88E2}"/>
              </a:ext>
            </a:extLst>
          </p:cNvPr>
          <p:cNvSpPr>
            <a:spLocks noGrp="1"/>
          </p:cNvSpPr>
          <p:nvPr>
            <p:ph type="body" sz="quarter" idx="30"/>
          </p:nvPr>
        </p:nvSpPr>
        <p:spPr>
          <a:xfrm>
            <a:off x="400024" y="5873133"/>
            <a:ext cx="2286000" cy="244475"/>
          </a:xfrm>
        </p:spPr>
        <p:txBody>
          <a:bodyPr/>
          <a:lstStyle/>
          <a:p>
            <a:r>
              <a:rPr lang="en-US" dirty="0"/>
              <a:t>VP Product</a:t>
            </a:r>
          </a:p>
        </p:txBody>
      </p:sp>
      <p:sp>
        <p:nvSpPr>
          <p:cNvPr id="34" name="Text Placeholder 33">
            <a:extLst>
              <a:ext uri="{FF2B5EF4-FFF2-40B4-BE49-F238E27FC236}">
                <a16:creationId xmlns:a16="http://schemas.microsoft.com/office/drawing/2014/main" id="{3389065B-0174-43B3-81BA-5AA7987295B0}"/>
              </a:ext>
            </a:extLst>
          </p:cNvPr>
          <p:cNvSpPr>
            <a:spLocks noGrp="1"/>
          </p:cNvSpPr>
          <p:nvPr>
            <p:ph type="body" sz="quarter" idx="31"/>
          </p:nvPr>
        </p:nvSpPr>
        <p:spPr>
          <a:xfrm>
            <a:off x="3351767" y="5567438"/>
            <a:ext cx="2286000" cy="280027"/>
          </a:xfrm>
        </p:spPr>
        <p:txBody>
          <a:bodyPr/>
          <a:lstStyle/>
          <a:p>
            <a:r>
              <a:rPr lang="en-US" dirty="0"/>
              <a:t>Rowan Murphy</a:t>
            </a:r>
          </a:p>
        </p:txBody>
      </p:sp>
      <p:sp>
        <p:nvSpPr>
          <p:cNvPr id="35" name="Text Placeholder 34">
            <a:extLst>
              <a:ext uri="{FF2B5EF4-FFF2-40B4-BE49-F238E27FC236}">
                <a16:creationId xmlns:a16="http://schemas.microsoft.com/office/drawing/2014/main" id="{D4978AD1-E9AC-4BCA-B4E6-853598408341}"/>
              </a:ext>
            </a:extLst>
          </p:cNvPr>
          <p:cNvSpPr>
            <a:spLocks noGrp="1"/>
          </p:cNvSpPr>
          <p:nvPr>
            <p:ph type="body" sz="quarter" idx="32"/>
          </p:nvPr>
        </p:nvSpPr>
        <p:spPr>
          <a:xfrm>
            <a:off x="3351766" y="5873133"/>
            <a:ext cx="2286000" cy="244475"/>
          </a:xfrm>
        </p:spPr>
        <p:txBody>
          <a:bodyPr/>
          <a:lstStyle/>
          <a:p>
            <a:r>
              <a:rPr lang="en-US" dirty="0"/>
              <a:t>SEO Strategist</a:t>
            </a:r>
          </a:p>
        </p:txBody>
      </p:sp>
      <p:sp>
        <p:nvSpPr>
          <p:cNvPr id="36" name="Text Placeholder 35">
            <a:extLst>
              <a:ext uri="{FF2B5EF4-FFF2-40B4-BE49-F238E27FC236}">
                <a16:creationId xmlns:a16="http://schemas.microsoft.com/office/drawing/2014/main" id="{D95F6B24-7B92-4F91-962E-E992438D2008}"/>
              </a:ext>
            </a:extLst>
          </p:cNvPr>
          <p:cNvSpPr>
            <a:spLocks noGrp="1"/>
          </p:cNvSpPr>
          <p:nvPr>
            <p:ph type="body" sz="quarter" idx="33"/>
          </p:nvPr>
        </p:nvSpPr>
        <p:spPr>
          <a:xfrm>
            <a:off x="6399768" y="5567438"/>
            <a:ext cx="2286000" cy="280027"/>
          </a:xfrm>
        </p:spPr>
        <p:txBody>
          <a:bodyPr/>
          <a:lstStyle/>
          <a:p>
            <a:r>
              <a:rPr lang="en-US" dirty="0"/>
              <a:t>Elizabeth Moore</a:t>
            </a:r>
          </a:p>
        </p:txBody>
      </p:sp>
      <p:sp>
        <p:nvSpPr>
          <p:cNvPr id="37" name="Text Placeholder 36">
            <a:extLst>
              <a:ext uri="{FF2B5EF4-FFF2-40B4-BE49-F238E27FC236}">
                <a16:creationId xmlns:a16="http://schemas.microsoft.com/office/drawing/2014/main" id="{783946EB-FEAE-4384-AFB6-67C69A51306B}"/>
              </a:ext>
            </a:extLst>
          </p:cNvPr>
          <p:cNvSpPr>
            <a:spLocks noGrp="1"/>
          </p:cNvSpPr>
          <p:nvPr>
            <p:ph type="body" sz="quarter" idx="34"/>
          </p:nvPr>
        </p:nvSpPr>
        <p:spPr>
          <a:xfrm>
            <a:off x="6399767" y="5873133"/>
            <a:ext cx="2286000" cy="244475"/>
          </a:xfrm>
        </p:spPr>
        <p:txBody>
          <a:bodyPr/>
          <a:lstStyle/>
          <a:p>
            <a:r>
              <a:rPr lang="en-US" dirty="0"/>
              <a:t>Product Designer</a:t>
            </a:r>
          </a:p>
        </p:txBody>
      </p:sp>
      <p:sp>
        <p:nvSpPr>
          <p:cNvPr id="38" name="Text Placeholder 37">
            <a:extLst>
              <a:ext uri="{FF2B5EF4-FFF2-40B4-BE49-F238E27FC236}">
                <a16:creationId xmlns:a16="http://schemas.microsoft.com/office/drawing/2014/main" id="{5EDBA558-7097-4D6F-9E1F-96C4B09B3955}"/>
              </a:ext>
            </a:extLst>
          </p:cNvPr>
          <p:cNvSpPr>
            <a:spLocks noGrp="1"/>
          </p:cNvSpPr>
          <p:nvPr>
            <p:ph type="body" sz="quarter" idx="35"/>
          </p:nvPr>
        </p:nvSpPr>
        <p:spPr>
          <a:xfrm>
            <a:off x="9363545" y="5567438"/>
            <a:ext cx="2286000" cy="280027"/>
          </a:xfrm>
        </p:spPr>
        <p:txBody>
          <a:bodyPr/>
          <a:lstStyle/>
          <a:p>
            <a:r>
              <a:rPr lang="en-US" dirty="0"/>
              <a:t>Robin Kline</a:t>
            </a:r>
          </a:p>
        </p:txBody>
      </p:sp>
      <p:sp>
        <p:nvSpPr>
          <p:cNvPr id="39" name="Text Placeholder 38">
            <a:extLst>
              <a:ext uri="{FF2B5EF4-FFF2-40B4-BE49-F238E27FC236}">
                <a16:creationId xmlns:a16="http://schemas.microsoft.com/office/drawing/2014/main" id="{97AE0317-4E15-4454-93A1-992BFACF4FFF}"/>
              </a:ext>
            </a:extLst>
          </p:cNvPr>
          <p:cNvSpPr>
            <a:spLocks noGrp="1"/>
          </p:cNvSpPr>
          <p:nvPr>
            <p:ph type="body" sz="quarter" idx="36"/>
          </p:nvPr>
        </p:nvSpPr>
        <p:spPr>
          <a:xfrm>
            <a:off x="9363544" y="5873133"/>
            <a:ext cx="2286000" cy="244475"/>
          </a:xfrm>
        </p:spPr>
        <p:txBody>
          <a:bodyPr/>
          <a:lstStyle/>
          <a:p>
            <a:r>
              <a:rPr lang="en-US" dirty="0"/>
              <a:t>Content Developer</a:t>
            </a:r>
          </a:p>
        </p:txBody>
      </p:sp>
      <p:sp>
        <p:nvSpPr>
          <p:cNvPr id="78" name="Footer Placeholder 77">
            <a:extLst>
              <a:ext uri="{FF2B5EF4-FFF2-40B4-BE49-F238E27FC236}">
                <a16:creationId xmlns:a16="http://schemas.microsoft.com/office/drawing/2014/main" id="{DA6C2CB8-A02B-4EA0-945C-4AB663074A70}"/>
              </a:ext>
            </a:extLst>
          </p:cNvPr>
          <p:cNvSpPr>
            <a:spLocks noGrp="1"/>
          </p:cNvSpPr>
          <p:nvPr>
            <p:ph type="ftr" sz="quarter" idx="11"/>
          </p:nvPr>
        </p:nvSpPr>
        <p:spPr>
          <a:xfrm>
            <a:off x="4038600" y="6356350"/>
            <a:ext cx="4114800" cy="365125"/>
          </a:xfrm>
        </p:spPr>
        <p:txBody>
          <a:bodyPr/>
          <a:lstStyle/>
          <a:p>
            <a:r>
              <a:rPr lang="en-US"/>
              <a:t>Presentation title</a:t>
            </a:r>
            <a:endParaRPr lang="en-US" dirty="0"/>
          </a:p>
        </p:txBody>
      </p:sp>
      <p:sp>
        <p:nvSpPr>
          <p:cNvPr id="79" name="Slide Number Placeholder 78">
            <a:extLst>
              <a:ext uri="{FF2B5EF4-FFF2-40B4-BE49-F238E27FC236}">
                <a16:creationId xmlns:a16="http://schemas.microsoft.com/office/drawing/2014/main" id="{67621BD2-5AA3-43FE-A4AE-C460C3F5E0BD}"/>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24</a:t>
            </a:fld>
            <a:endParaRPr lang="en-US" dirty="0"/>
          </a:p>
        </p:txBody>
      </p:sp>
    </p:spTree>
    <p:extLst>
      <p:ext uri="{BB962C8B-B14F-4D97-AF65-F5344CB8AC3E}">
        <p14:creationId xmlns:p14="http://schemas.microsoft.com/office/powerpoint/2010/main" val="24888375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ACB3E39-422E-4D7D-8E74-35066111423B}"/>
              </a:ext>
            </a:extLst>
          </p:cNvPr>
          <p:cNvSpPr>
            <a:spLocks noGrp="1"/>
          </p:cNvSpPr>
          <p:nvPr>
            <p:ph type="title"/>
          </p:nvPr>
        </p:nvSpPr>
        <p:spPr>
          <a:xfrm>
            <a:off x="457200" y="381000"/>
            <a:ext cx="11277600" cy="1325563"/>
          </a:xfrm>
        </p:spPr>
        <p:txBody>
          <a:bodyPr/>
          <a:lstStyle/>
          <a:p>
            <a:r>
              <a:rPr lang="en-US" dirty="0"/>
              <a:t>PLAN FOR PRODUCT LAUNCH</a:t>
            </a:r>
          </a:p>
        </p:txBody>
      </p:sp>
      <p:sp>
        <p:nvSpPr>
          <p:cNvPr id="4" name="Footer Placeholder 3">
            <a:extLst>
              <a:ext uri="{FF2B5EF4-FFF2-40B4-BE49-F238E27FC236}">
                <a16:creationId xmlns:a16="http://schemas.microsoft.com/office/drawing/2014/main" id="{A0CE4071-0E64-4887-A97D-3DCF1AF2A5FD}"/>
              </a:ext>
            </a:extLst>
          </p:cNvPr>
          <p:cNvSpPr>
            <a:spLocks noGrp="1"/>
          </p:cNvSpPr>
          <p:nvPr>
            <p:ph type="ftr" sz="quarter" idx="11"/>
          </p:nvPr>
        </p:nvSpPr>
        <p:spPr>
          <a:xfrm>
            <a:off x="4038600" y="6356350"/>
            <a:ext cx="4114800" cy="365125"/>
          </a:xfrm>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73663BA4-91BA-4643-99B0-739956FDCA5B}"/>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25</a:t>
            </a:fld>
            <a:endParaRPr lang="en-US" dirty="0"/>
          </a:p>
        </p:txBody>
      </p:sp>
      <p:graphicFrame>
        <p:nvGraphicFramePr>
          <p:cNvPr id="10" name="Content Placeholder 3" descr="Horizontal list&#10;">
            <a:extLst>
              <a:ext uri="{FF2B5EF4-FFF2-40B4-BE49-F238E27FC236}">
                <a16:creationId xmlns:a16="http://schemas.microsoft.com/office/drawing/2014/main" id="{CC7A8C35-E466-4E16-BA37-2EFDD88C8CB2}"/>
              </a:ext>
            </a:extLst>
          </p:cNvPr>
          <p:cNvGraphicFramePr>
            <a:graphicFrameLocks/>
          </p:cNvGraphicFramePr>
          <p:nvPr>
            <p:extLst>
              <p:ext uri="{D42A27DB-BD31-4B8C-83A1-F6EECF244321}">
                <p14:modId xmlns:p14="http://schemas.microsoft.com/office/powerpoint/2010/main" val="4363011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98015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6312583" y="2102720"/>
            <a:ext cx="5422217" cy="1325563"/>
          </a:xfrm>
        </p:spPr>
        <p:txBody>
          <a:bodyPr/>
          <a:lstStyle/>
          <a:p>
            <a:r>
              <a:rPr lang="en-US" dirty="0"/>
              <a:t>INTRODUCTION</a:t>
            </a:r>
          </a:p>
        </p:txBody>
      </p:sp>
      <p:pic>
        <p:nvPicPr>
          <p:cNvPr id="6" name="Picture Placeholder 5" descr="A snowy landscape with trees and a fence&#10;">
            <a:extLst>
              <a:ext uri="{FF2B5EF4-FFF2-40B4-BE49-F238E27FC236}">
                <a16:creationId xmlns:a16="http://schemas.microsoft.com/office/drawing/2014/main" id="{60E2ED43-72AE-4B30-8CFC-A82B1ABBF5FD}"/>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457200" y="1143000"/>
            <a:ext cx="5486400" cy="4572000"/>
          </a:xfrm>
        </p:spPr>
      </p:pic>
      <p:sp>
        <p:nvSpPr>
          <p:cNvPr id="3" name="Content Placeholder 2">
            <a:extLst>
              <a:ext uri="{FF2B5EF4-FFF2-40B4-BE49-F238E27FC236}">
                <a16:creationId xmlns:a16="http://schemas.microsoft.com/office/drawing/2014/main" id="{95B371F2-DBA5-415A-82C8-651F587B857A}"/>
              </a:ext>
            </a:extLst>
          </p:cNvPr>
          <p:cNvSpPr>
            <a:spLocks noGrp="1"/>
          </p:cNvSpPr>
          <p:nvPr>
            <p:ph type="body" sz="quarter" idx="13"/>
          </p:nvPr>
        </p:nvSpPr>
        <p:spPr>
          <a:xfrm>
            <a:off x="6309360" y="3500407"/>
            <a:ext cx="4572000" cy="1888373"/>
          </a:xfrm>
        </p:spPr>
        <p:txBody>
          <a:bodyPr vert="horz" lIns="91440" tIns="45720" rIns="91440" bIns="45720" rtlCol="0" anchor="t">
            <a:normAutofit/>
          </a:bodyPr>
          <a:lstStyle/>
          <a:p>
            <a:r>
              <a:rPr lang="en-US" dirty="0"/>
              <a:t>At Contoso, we empower organizations to foster collaborative thinking to further drive workplace innovation. By closing the loop and leveraging agile frameworks, we help business grow organically and foster a consumer first mindset.</a:t>
            </a:r>
          </a:p>
        </p:txBody>
      </p:sp>
      <p:sp>
        <p:nvSpPr>
          <p:cNvPr id="5" name="Footer Placeholder 4">
            <a:extLst>
              <a:ext uri="{FF2B5EF4-FFF2-40B4-BE49-F238E27FC236}">
                <a16:creationId xmlns:a16="http://schemas.microsoft.com/office/drawing/2014/main" id="{E35C394A-C440-414E-942C-A00E8C0FDD48}"/>
              </a:ext>
            </a:extLst>
          </p:cNvPr>
          <p:cNvSpPr>
            <a:spLocks noGrp="1"/>
          </p:cNvSpPr>
          <p:nvPr>
            <p:ph type="ftr" sz="quarter" idx="11"/>
          </p:nvPr>
        </p:nvSpPr>
        <p:spPr>
          <a:xfrm>
            <a:off x="4038600" y="6356350"/>
            <a:ext cx="4114800" cy="365125"/>
          </a:xfrm>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25442E0-152B-4ACA-99D7-D70468E59E8D}"/>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26</a:t>
            </a:fld>
            <a:endParaRPr lang="en-US" dirty="0"/>
          </a:p>
        </p:txBody>
      </p:sp>
      <p:sp>
        <p:nvSpPr>
          <p:cNvPr id="8" name="Rectangle 7">
            <a:extLst>
              <a:ext uri="{FF2B5EF4-FFF2-40B4-BE49-F238E27FC236}">
                <a16:creationId xmlns:a16="http://schemas.microsoft.com/office/drawing/2014/main" id="{5AB1630D-CC24-443B-B8F7-86EFA657EE01}"/>
              </a:ext>
              <a:ext uri="{C183D7F6-B498-43B3-948B-1728B52AA6E4}">
                <adec:decorative xmlns:adec="http://schemas.microsoft.com/office/drawing/2017/decorative" val="1"/>
              </a:ext>
            </a:extLst>
          </p:cNvPr>
          <p:cNvSpPr/>
          <p:nvPr/>
        </p:nvSpPr>
        <p:spPr>
          <a:xfrm>
            <a:off x="5376740" y="1933074"/>
            <a:ext cx="1371600" cy="457200"/>
          </a:xfrm>
          <a:prstGeom prst="rect">
            <a:avLst/>
          </a:prstGeom>
          <a:solidFill>
            <a:schemeClr val="accent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39799154"/>
      </p:ext>
    </p:extLst>
  </p:cSld>
  <p:clrMapOvr>
    <a:masterClrMapping/>
  </p:clrMapOvr>
</p:sld>
</file>

<file path=ppt/theme/theme1.xml><?xml version="1.0" encoding="utf-8"?>
<a:theme xmlns:a="http://schemas.openxmlformats.org/drawingml/2006/main" name="Office Theme">
  <a:themeElements>
    <a:clrScheme name="Custom 73">
      <a:dk1>
        <a:sysClr val="windowText" lastClr="000000"/>
      </a:dk1>
      <a:lt1>
        <a:sysClr val="window" lastClr="FFFFFF"/>
      </a:lt1>
      <a:dk2>
        <a:srgbClr val="44546A"/>
      </a:dk2>
      <a:lt2>
        <a:srgbClr val="E7E6E6"/>
      </a:lt2>
      <a:accent1>
        <a:srgbClr val="C4EEF2"/>
      </a:accent1>
      <a:accent2>
        <a:srgbClr val="9CD3D9"/>
      </a:accent2>
      <a:accent3>
        <a:srgbClr val="387373"/>
      </a:accent3>
      <a:accent4>
        <a:srgbClr val="022E40"/>
      </a:accent4>
      <a:accent5>
        <a:srgbClr val="F2E4C9"/>
      </a:accent5>
      <a:accent6>
        <a:srgbClr val="FFFFF5"/>
      </a:accent6>
      <a:hlink>
        <a:srgbClr val="0563C1"/>
      </a:hlink>
      <a:folHlink>
        <a:srgbClr val="954F72"/>
      </a:folHlink>
    </a:clrScheme>
    <a:fontScheme name="Custom 114">
      <a:majorFont>
        <a:latin typeface="Bodoni MT"/>
        <a:ea typeface=""/>
        <a:cs typeface=""/>
      </a:majorFont>
      <a:minorFont>
        <a:latin typeface="Sourc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11D1A41-01F0-4C5C-80FC-D7734A9F3ADC}">
  <ds:schemaRefs>
    <ds:schemaRef ds:uri="http://schemas.microsoft.com/sharepoint/v3/contenttype/forms"/>
  </ds:schemaRefs>
</ds:datastoreItem>
</file>

<file path=customXml/itemProps2.xml><?xml version="1.0" encoding="utf-8"?>
<ds:datastoreItem xmlns:ds="http://schemas.openxmlformats.org/officeDocument/2006/customXml" ds:itemID="{257481B2-61F1-4998-A5FC-37E947E1DE7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D1CDCD41-C0EE-49F0-80CC-0DC855F8F0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TM44613219</Template>
  <TotalTime>0</TotalTime>
  <Words>421</Words>
  <Application>Microsoft Office PowerPoint</Application>
  <PresentationFormat>Widescreen</PresentationFormat>
  <Paragraphs>137</Paragraphs>
  <Slides>26</Slides>
  <Notes>1</Notes>
  <HiddenSlides>7</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EVOLVING PERCEPTIONS OF GENERATIVE AI IN EDUCATION: A CASE STUDY AT UWTSD </vt:lpstr>
      <vt:lpstr>Structure of literature review</vt:lpstr>
      <vt:lpstr>PowerPoint Presentation</vt:lpstr>
      <vt:lpstr>Timeline</vt:lpstr>
      <vt:lpstr>Background &amp; Context </vt:lpstr>
      <vt:lpstr>Process of Review</vt:lpstr>
      <vt:lpstr>PowerPoint Presentation</vt:lpstr>
      <vt:lpstr>How to critique the literatures</vt:lpstr>
      <vt:lpstr>Definitions</vt:lpstr>
      <vt:lpstr>Key ideas/themes</vt:lpstr>
      <vt:lpstr>PowerPoint Presentation</vt:lpstr>
      <vt:lpstr>Agreements &amp; debates</vt:lpstr>
      <vt:lpstr>Agreements &amp; debates</vt:lpstr>
      <vt:lpstr>Strengths &amp; Limitations</vt:lpstr>
      <vt:lpstr>PowerPoint Presentation</vt:lpstr>
      <vt:lpstr>Gaps &amp; RQs </vt:lpstr>
      <vt:lpstr>Reference</vt:lpstr>
      <vt:lpstr>Reference</vt:lpstr>
      <vt:lpstr>THANK YOU</vt:lpstr>
      <vt:lpstr>PRIMARY GOALS</vt:lpstr>
      <vt:lpstr>AREAS OF GROWTH</vt:lpstr>
      <vt:lpstr>MEET OUR TEAM</vt:lpstr>
      <vt:lpstr>Business opportunities are like buses. There's always another one coming.</vt:lpstr>
      <vt:lpstr>MEET OUR TEAM  </vt:lpstr>
      <vt:lpstr>PLAN FOR PRODUCT LAUNCH</vt:lpstr>
      <vt:lpstr>INTRODUCTION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
  <cp:lastModifiedBy/>
  <cp:revision>612</cp:revision>
  <dcterms:created xsi:type="dcterms:W3CDTF">2024-02-25T12:29:15Z</dcterms:created>
  <dcterms:modified xsi:type="dcterms:W3CDTF">2024-02-26T15:47:53Z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