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10146-8A56-EAF7-BADA-BBF7028387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2963" y="1166219"/>
            <a:ext cx="8915399" cy="2262781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Video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8E371C-DE43-E57D-4E3B-D4B558669E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b">
            <a:normAutofit fontScale="70000" lnSpcReduction="20000"/>
          </a:bodyPr>
          <a:lstStyle/>
          <a:p>
            <a:pPr algn="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Iris P. Barreiro Ekoro </a:t>
            </a:r>
          </a:p>
          <a:p>
            <a:pPr algn="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ID: 2127100</a:t>
            </a:r>
          </a:p>
          <a:p>
            <a:pPr algn="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Culture Awareness (BMIH5003)</a:t>
            </a:r>
          </a:p>
          <a:p>
            <a:pPr algn="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Rodrigo Aguilera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648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871DA-21DC-CA56-1ED4-8514E8483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074" y="258313"/>
            <a:ext cx="8911687" cy="1280890"/>
          </a:xfrm>
        </p:spPr>
        <p:txBody>
          <a:bodyPr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Video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4" name="trim.78207DC8-5E8E-48E2-A8A6-4D461537C765.MOV">
            <a:hlinkClick r:id="" action="ppaction://media"/>
            <a:extLst>
              <a:ext uri="{FF2B5EF4-FFF2-40B4-BE49-F238E27FC236}">
                <a16:creationId xmlns:a16="http://schemas.microsoft.com/office/drawing/2014/main" id="{02662839-9D9F-D981-73F3-D32134F1841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40481" y="2033808"/>
            <a:ext cx="3231494" cy="4316192"/>
          </a:xfrm>
        </p:spPr>
      </p:pic>
    </p:spTree>
    <p:extLst>
      <p:ext uri="{BB962C8B-B14F-4D97-AF65-F5344CB8AC3E}">
        <p14:creationId xmlns:p14="http://schemas.microsoft.com/office/powerpoint/2010/main" val="36490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Wisp</vt:lpstr>
      <vt:lpstr>Introduction Video </vt:lpstr>
      <vt:lpstr>Introduction Video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 </dc:title>
  <dc:creator>Iris Predestina Barreiro Ekoro (2127100)</dc:creator>
  <cp:lastModifiedBy>Iris Predestina Barreiro Ekoro (2127100)</cp:lastModifiedBy>
  <cp:revision>1</cp:revision>
  <dcterms:created xsi:type="dcterms:W3CDTF">2023-05-12T08:52:29Z</dcterms:created>
  <dcterms:modified xsi:type="dcterms:W3CDTF">2023-05-12T09:08:16Z</dcterms:modified>
</cp:coreProperties>
</file>