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8" r:id="rId3"/>
    <p:sldId id="257" r:id="rId4"/>
    <p:sldId id="259" r:id="rId5"/>
    <p:sldId id="270" r:id="rId6"/>
    <p:sldId id="260" r:id="rId7"/>
    <p:sldId id="261" r:id="rId8"/>
    <p:sldId id="262" r:id="rId9"/>
    <p:sldId id="265" r:id="rId10"/>
    <p:sldId id="266" r:id="rId11"/>
    <p:sldId id="269"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196" autoAdjust="0"/>
  </p:normalViewPr>
  <p:slideViewPr>
    <p:cSldViewPr>
      <p:cViewPr varScale="1">
        <p:scale>
          <a:sx n="63" d="100"/>
          <a:sy n="63" d="100"/>
        </p:scale>
        <p:origin x="138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A06F15-7A1B-42E5-93A0-5B62988F5BD8}" type="doc">
      <dgm:prSet loTypeId="urn:microsoft.com/office/officeart/2005/8/layout/hierarchy3" loCatId="hierarchy" qsTypeId="urn:microsoft.com/office/officeart/2005/8/quickstyle/simple1" qsCatId="simple" csTypeId="urn:microsoft.com/office/officeart/2005/8/colors/accent1_1" csCatId="accent1" phldr="1"/>
      <dgm:spPr/>
      <dgm:t>
        <a:bodyPr/>
        <a:lstStyle/>
        <a:p>
          <a:endParaRPr lang="en-US"/>
        </a:p>
      </dgm:t>
    </dgm:pt>
    <dgm:pt modelId="{BBF4456D-5BA5-41C9-ACC3-7178A4E1B00B}">
      <dgm:prSet phldrT="[Text]" custT="1"/>
      <dgm:spPr/>
      <dgm:t>
        <a:bodyPr/>
        <a:lstStyle/>
        <a:p>
          <a:r>
            <a:rPr lang="en-US" sz="2400" dirty="0"/>
            <a:t>Involvement of stakeholders in the program</a:t>
          </a:r>
        </a:p>
      </dgm:t>
    </dgm:pt>
    <dgm:pt modelId="{08D41AC5-B6A8-4C20-BB73-0CDC6C43149D}" type="parTrans" cxnId="{63764578-93D8-4A9B-9A53-F42A49D189C9}">
      <dgm:prSet/>
      <dgm:spPr/>
      <dgm:t>
        <a:bodyPr/>
        <a:lstStyle/>
        <a:p>
          <a:endParaRPr lang="en-US"/>
        </a:p>
      </dgm:t>
    </dgm:pt>
    <dgm:pt modelId="{1FDC3BC3-B5FD-4B1F-8E68-B401A0178E8C}" type="sibTrans" cxnId="{63764578-93D8-4A9B-9A53-F42A49D189C9}">
      <dgm:prSet/>
      <dgm:spPr/>
      <dgm:t>
        <a:bodyPr/>
        <a:lstStyle/>
        <a:p>
          <a:endParaRPr lang="en-US"/>
        </a:p>
      </dgm:t>
    </dgm:pt>
    <dgm:pt modelId="{17BF37E3-5D5F-4311-A528-838B6E588754}">
      <dgm:prSet phldrT="[Text]"/>
      <dgm:spPr/>
      <dgm:t>
        <a:bodyPr/>
        <a:lstStyle/>
        <a:p>
          <a:r>
            <a:rPr lang="en-US" dirty="0"/>
            <a:t>Residents of the London Borough of Camden</a:t>
          </a:r>
        </a:p>
      </dgm:t>
    </dgm:pt>
    <dgm:pt modelId="{4E60ED0F-46A6-45BF-BAB3-EF4DD84B0A19}" type="parTrans" cxnId="{E6CB2575-D38C-4FF4-B8E4-9F44B1743836}">
      <dgm:prSet/>
      <dgm:spPr/>
      <dgm:t>
        <a:bodyPr/>
        <a:lstStyle/>
        <a:p>
          <a:endParaRPr lang="en-US"/>
        </a:p>
      </dgm:t>
    </dgm:pt>
    <dgm:pt modelId="{37CEA31C-93EF-415E-BC8D-3368B90D6704}" type="sibTrans" cxnId="{E6CB2575-D38C-4FF4-B8E4-9F44B1743836}">
      <dgm:prSet/>
      <dgm:spPr/>
      <dgm:t>
        <a:bodyPr/>
        <a:lstStyle/>
        <a:p>
          <a:endParaRPr lang="en-US"/>
        </a:p>
      </dgm:t>
    </dgm:pt>
    <dgm:pt modelId="{60A8CC1C-FBFC-4C13-80BD-B41C89590712}">
      <dgm:prSet/>
      <dgm:spPr/>
      <dgm:t>
        <a:bodyPr/>
        <a:lstStyle/>
        <a:p>
          <a:r>
            <a:rPr lang="en-US"/>
            <a:t>Developers</a:t>
          </a:r>
        </a:p>
      </dgm:t>
    </dgm:pt>
    <dgm:pt modelId="{C5F1585A-0DEE-49DD-819F-9689B3E09A4D}" type="parTrans" cxnId="{45E3B520-99FE-4C28-892E-94F677561F0B}">
      <dgm:prSet/>
      <dgm:spPr/>
      <dgm:t>
        <a:bodyPr/>
        <a:lstStyle/>
        <a:p>
          <a:endParaRPr lang="en-US"/>
        </a:p>
      </dgm:t>
    </dgm:pt>
    <dgm:pt modelId="{91AD0E91-187D-463A-A251-68281562D6CF}" type="sibTrans" cxnId="{45E3B520-99FE-4C28-892E-94F677561F0B}">
      <dgm:prSet/>
      <dgm:spPr/>
      <dgm:t>
        <a:bodyPr/>
        <a:lstStyle/>
        <a:p>
          <a:endParaRPr lang="en-US"/>
        </a:p>
      </dgm:t>
    </dgm:pt>
    <dgm:pt modelId="{8370B2C5-118A-49F5-8919-D4A4851FA460}">
      <dgm:prSet/>
      <dgm:spPr/>
      <dgm:t>
        <a:bodyPr/>
        <a:lstStyle/>
        <a:p>
          <a:r>
            <a:rPr lang="en-US"/>
            <a:t>Government workers </a:t>
          </a:r>
        </a:p>
      </dgm:t>
    </dgm:pt>
    <dgm:pt modelId="{857854D8-9484-464B-9338-B3FD472DA9FD}" type="parTrans" cxnId="{C7ADDB90-F058-4332-A49F-D92C45DFD2F3}">
      <dgm:prSet/>
      <dgm:spPr/>
      <dgm:t>
        <a:bodyPr/>
        <a:lstStyle/>
        <a:p>
          <a:endParaRPr lang="en-US"/>
        </a:p>
      </dgm:t>
    </dgm:pt>
    <dgm:pt modelId="{4422C1E7-32A8-4C5E-A2AD-10242FFFD635}" type="sibTrans" cxnId="{C7ADDB90-F058-4332-A49F-D92C45DFD2F3}">
      <dgm:prSet/>
      <dgm:spPr/>
      <dgm:t>
        <a:bodyPr/>
        <a:lstStyle/>
        <a:p>
          <a:endParaRPr lang="en-US"/>
        </a:p>
      </dgm:t>
    </dgm:pt>
    <dgm:pt modelId="{78207072-9CA8-4378-A6C7-CCDD274ED503}">
      <dgm:prSet/>
      <dgm:spPr/>
      <dgm:t>
        <a:bodyPr/>
        <a:lstStyle/>
        <a:p>
          <a:r>
            <a:rPr lang="en-US" dirty="0" err="1"/>
            <a:t>Neighbourhood</a:t>
          </a:r>
          <a:r>
            <a:rPr lang="en-US" dirty="0"/>
            <a:t> leaders</a:t>
          </a:r>
        </a:p>
      </dgm:t>
    </dgm:pt>
    <dgm:pt modelId="{E4573E77-577B-4CBC-A28A-41DA721E1EB4}" type="parTrans" cxnId="{E891692A-09BC-402D-B04F-E1A5597ACE66}">
      <dgm:prSet/>
      <dgm:spPr/>
      <dgm:t>
        <a:bodyPr/>
        <a:lstStyle/>
        <a:p>
          <a:endParaRPr lang="en-US"/>
        </a:p>
      </dgm:t>
    </dgm:pt>
    <dgm:pt modelId="{02EA8CC1-C2BE-40F1-9AED-F7B1B922DEA1}" type="sibTrans" cxnId="{E891692A-09BC-402D-B04F-E1A5597ACE66}">
      <dgm:prSet/>
      <dgm:spPr/>
      <dgm:t>
        <a:bodyPr/>
        <a:lstStyle/>
        <a:p>
          <a:endParaRPr lang="en-US"/>
        </a:p>
      </dgm:t>
    </dgm:pt>
    <dgm:pt modelId="{C58B30AF-E620-467A-95AC-F87B703F49C5}" type="pres">
      <dgm:prSet presAssocID="{DFA06F15-7A1B-42E5-93A0-5B62988F5BD8}" presName="diagram" presStyleCnt="0">
        <dgm:presLayoutVars>
          <dgm:chPref val="1"/>
          <dgm:dir/>
          <dgm:animOne val="branch"/>
          <dgm:animLvl val="lvl"/>
          <dgm:resizeHandles/>
        </dgm:presLayoutVars>
      </dgm:prSet>
      <dgm:spPr/>
    </dgm:pt>
    <dgm:pt modelId="{958DCDA0-7CC9-4A4E-A584-91E285E5082A}" type="pres">
      <dgm:prSet presAssocID="{BBF4456D-5BA5-41C9-ACC3-7178A4E1B00B}" presName="root" presStyleCnt="0"/>
      <dgm:spPr/>
    </dgm:pt>
    <dgm:pt modelId="{B7B3D670-7BE5-4115-8248-1154EBE20977}" type="pres">
      <dgm:prSet presAssocID="{BBF4456D-5BA5-41C9-ACC3-7178A4E1B00B}" presName="rootComposite" presStyleCnt="0"/>
      <dgm:spPr/>
    </dgm:pt>
    <dgm:pt modelId="{891529B2-FA10-4EB9-87C9-5EE0D53D0ACC}" type="pres">
      <dgm:prSet presAssocID="{BBF4456D-5BA5-41C9-ACC3-7178A4E1B00B}" presName="rootText" presStyleLbl="node1" presStyleIdx="0" presStyleCnt="1" custScaleX="402284" custScaleY="90909" custLinFactNeighborX="583"/>
      <dgm:spPr/>
    </dgm:pt>
    <dgm:pt modelId="{ECCFDB9D-567B-4938-86C9-085F28BA1066}" type="pres">
      <dgm:prSet presAssocID="{BBF4456D-5BA5-41C9-ACC3-7178A4E1B00B}" presName="rootConnector" presStyleLbl="node1" presStyleIdx="0" presStyleCnt="1"/>
      <dgm:spPr/>
    </dgm:pt>
    <dgm:pt modelId="{07CE7D09-3BF6-4CF2-9245-2C1A535096DE}" type="pres">
      <dgm:prSet presAssocID="{BBF4456D-5BA5-41C9-ACC3-7178A4E1B00B}" presName="childShape" presStyleCnt="0"/>
      <dgm:spPr/>
    </dgm:pt>
    <dgm:pt modelId="{25B22BDB-BD49-4472-B55A-B54903031EE7}" type="pres">
      <dgm:prSet presAssocID="{4E60ED0F-46A6-45BF-BAB3-EF4DD84B0A19}" presName="Name13" presStyleLbl="parChTrans1D2" presStyleIdx="0" presStyleCnt="4"/>
      <dgm:spPr/>
    </dgm:pt>
    <dgm:pt modelId="{1ECE1043-4131-45CE-AA7B-685CA5B25067}" type="pres">
      <dgm:prSet presAssocID="{17BF37E3-5D5F-4311-A528-838B6E588754}" presName="childText" presStyleLbl="bgAcc1" presStyleIdx="0" presStyleCnt="4" custScaleX="402284" custScaleY="90909" custLinFactNeighborX="729">
        <dgm:presLayoutVars>
          <dgm:bulletEnabled val="1"/>
        </dgm:presLayoutVars>
      </dgm:prSet>
      <dgm:spPr/>
    </dgm:pt>
    <dgm:pt modelId="{652D7307-6E01-41F4-B7C1-D0755BFB45BA}" type="pres">
      <dgm:prSet presAssocID="{C5F1585A-0DEE-49DD-819F-9689B3E09A4D}" presName="Name13" presStyleLbl="parChTrans1D2" presStyleIdx="1" presStyleCnt="4"/>
      <dgm:spPr/>
    </dgm:pt>
    <dgm:pt modelId="{EE1DF97E-6D15-4F57-8E06-C22F17095BD3}" type="pres">
      <dgm:prSet presAssocID="{60A8CC1C-FBFC-4C13-80BD-B41C89590712}" presName="childText" presStyleLbl="bgAcc1" presStyleIdx="1" presStyleCnt="4" custScaleX="402284" custScaleY="90909" custLinFactNeighborX="729">
        <dgm:presLayoutVars>
          <dgm:bulletEnabled val="1"/>
        </dgm:presLayoutVars>
      </dgm:prSet>
      <dgm:spPr/>
    </dgm:pt>
    <dgm:pt modelId="{7FC2EE79-E149-47F6-9B23-C6D5F9DBF106}" type="pres">
      <dgm:prSet presAssocID="{857854D8-9484-464B-9338-B3FD472DA9FD}" presName="Name13" presStyleLbl="parChTrans1D2" presStyleIdx="2" presStyleCnt="4"/>
      <dgm:spPr/>
    </dgm:pt>
    <dgm:pt modelId="{7F3A1983-1393-450A-A006-77B3EEB65DFD}" type="pres">
      <dgm:prSet presAssocID="{8370B2C5-118A-49F5-8919-D4A4851FA460}" presName="childText" presStyleLbl="bgAcc1" presStyleIdx="2" presStyleCnt="4" custScaleX="402284" custScaleY="90909" custLinFactNeighborX="729">
        <dgm:presLayoutVars>
          <dgm:bulletEnabled val="1"/>
        </dgm:presLayoutVars>
      </dgm:prSet>
      <dgm:spPr/>
    </dgm:pt>
    <dgm:pt modelId="{0F4A3F7D-886C-48DB-9017-ADE49A9E1605}" type="pres">
      <dgm:prSet presAssocID="{E4573E77-577B-4CBC-A28A-41DA721E1EB4}" presName="Name13" presStyleLbl="parChTrans1D2" presStyleIdx="3" presStyleCnt="4"/>
      <dgm:spPr/>
    </dgm:pt>
    <dgm:pt modelId="{BA180C90-67C2-4C4F-8CFF-F49AF7AB5059}" type="pres">
      <dgm:prSet presAssocID="{78207072-9CA8-4378-A6C7-CCDD274ED503}" presName="childText" presStyleLbl="bgAcc1" presStyleIdx="3" presStyleCnt="4" custScaleX="402284" custScaleY="90909" custLinFactNeighborX="729">
        <dgm:presLayoutVars>
          <dgm:bulletEnabled val="1"/>
        </dgm:presLayoutVars>
      </dgm:prSet>
      <dgm:spPr/>
    </dgm:pt>
  </dgm:ptLst>
  <dgm:cxnLst>
    <dgm:cxn modelId="{1DC68E1B-C32A-45A4-A657-2D8E341A6C38}" type="presOf" srcId="{4E60ED0F-46A6-45BF-BAB3-EF4DD84B0A19}" destId="{25B22BDB-BD49-4472-B55A-B54903031EE7}" srcOrd="0" destOrd="0" presId="urn:microsoft.com/office/officeart/2005/8/layout/hierarchy3"/>
    <dgm:cxn modelId="{45E3B520-99FE-4C28-892E-94F677561F0B}" srcId="{BBF4456D-5BA5-41C9-ACC3-7178A4E1B00B}" destId="{60A8CC1C-FBFC-4C13-80BD-B41C89590712}" srcOrd="1" destOrd="0" parTransId="{C5F1585A-0DEE-49DD-819F-9689B3E09A4D}" sibTransId="{91AD0E91-187D-463A-A251-68281562D6CF}"/>
    <dgm:cxn modelId="{E891692A-09BC-402D-B04F-E1A5597ACE66}" srcId="{BBF4456D-5BA5-41C9-ACC3-7178A4E1B00B}" destId="{78207072-9CA8-4378-A6C7-CCDD274ED503}" srcOrd="3" destOrd="0" parTransId="{E4573E77-577B-4CBC-A28A-41DA721E1EB4}" sibTransId="{02EA8CC1-C2BE-40F1-9AED-F7B1B922DEA1}"/>
    <dgm:cxn modelId="{E6CB2575-D38C-4FF4-B8E4-9F44B1743836}" srcId="{BBF4456D-5BA5-41C9-ACC3-7178A4E1B00B}" destId="{17BF37E3-5D5F-4311-A528-838B6E588754}" srcOrd="0" destOrd="0" parTransId="{4E60ED0F-46A6-45BF-BAB3-EF4DD84B0A19}" sibTransId="{37CEA31C-93EF-415E-BC8D-3368B90D6704}"/>
    <dgm:cxn modelId="{0BDB7675-823D-47AD-9CF2-549DC0CDA8B1}" type="presOf" srcId="{BBF4456D-5BA5-41C9-ACC3-7178A4E1B00B}" destId="{ECCFDB9D-567B-4938-86C9-085F28BA1066}" srcOrd="1" destOrd="0" presId="urn:microsoft.com/office/officeart/2005/8/layout/hierarchy3"/>
    <dgm:cxn modelId="{63764578-93D8-4A9B-9A53-F42A49D189C9}" srcId="{DFA06F15-7A1B-42E5-93A0-5B62988F5BD8}" destId="{BBF4456D-5BA5-41C9-ACC3-7178A4E1B00B}" srcOrd="0" destOrd="0" parTransId="{08D41AC5-B6A8-4C20-BB73-0CDC6C43149D}" sibTransId="{1FDC3BC3-B5FD-4B1F-8E68-B401A0178E8C}"/>
    <dgm:cxn modelId="{C7ADDB90-F058-4332-A49F-D92C45DFD2F3}" srcId="{BBF4456D-5BA5-41C9-ACC3-7178A4E1B00B}" destId="{8370B2C5-118A-49F5-8919-D4A4851FA460}" srcOrd="2" destOrd="0" parTransId="{857854D8-9484-464B-9338-B3FD472DA9FD}" sibTransId="{4422C1E7-32A8-4C5E-A2AD-10242FFFD635}"/>
    <dgm:cxn modelId="{AAA4EF93-47E9-498D-8251-17EAB42B5B4C}" type="presOf" srcId="{60A8CC1C-FBFC-4C13-80BD-B41C89590712}" destId="{EE1DF97E-6D15-4F57-8E06-C22F17095BD3}" srcOrd="0" destOrd="0" presId="urn:microsoft.com/office/officeart/2005/8/layout/hierarchy3"/>
    <dgm:cxn modelId="{316E7AAC-EC14-4F37-9072-F08B0A5F428E}" type="presOf" srcId="{C5F1585A-0DEE-49DD-819F-9689B3E09A4D}" destId="{652D7307-6E01-41F4-B7C1-D0755BFB45BA}" srcOrd="0" destOrd="0" presId="urn:microsoft.com/office/officeart/2005/8/layout/hierarchy3"/>
    <dgm:cxn modelId="{78C74FB7-0389-4CA6-94B3-164DC68295EB}" type="presOf" srcId="{857854D8-9484-464B-9338-B3FD472DA9FD}" destId="{7FC2EE79-E149-47F6-9B23-C6D5F9DBF106}" srcOrd="0" destOrd="0" presId="urn:microsoft.com/office/officeart/2005/8/layout/hierarchy3"/>
    <dgm:cxn modelId="{505105C7-E352-4B4C-8DB3-35E2F7934E79}" type="presOf" srcId="{17BF37E3-5D5F-4311-A528-838B6E588754}" destId="{1ECE1043-4131-45CE-AA7B-685CA5B25067}" srcOrd="0" destOrd="0" presId="urn:microsoft.com/office/officeart/2005/8/layout/hierarchy3"/>
    <dgm:cxn modelId="{73400FD6-E4AE-49F7-9852-850B98C35C58}" type="presOf" srcId="{78207072-9CA8-4378-A6C7-CCDD274ED503}" destId="{BA180C90-67C2-4C4F-8CFF-F49AF7AB5059}" srcOrd="0" destOrd="0" presId="urn:microsoft.com/office/officeart/2005/8/layout/hierarchy3"/>
    <dgm:cxn modelId="{A2325AD8-5A75-47DC-A7BD-A99ECFFC25DB}" type="presOf" srcId="{8370B2C5-118A-49F5-8919-D4A4851FA460}" destId="{7F3A1983-1393-450A-A006-77B3EEB65DFD}" srcOrd="0" destOrd="0" presId="urn:microsoft.com/office/officeart/2005/8/layout/hierarchy3"/>
    <dgm:cxn modelId="{6130BFE2-A75D-4979-A86B-952D11D055E8}" type="presOf" srcId="{DFA06F15-7A1B-42E5-93A0-5B62988F5BD8}" destId="{C58B30AF-E620-467A-95AC-F87B703F49C5}" srcOrd="0" destOrd="0" presId="urn:microsoft.com/office/officeart/2005/8/layout/hierarchy3"/>
    <dgm:cxn modelId="{20C93EE5-3D95-441C-A4F6-60CC11843BB7}" type="presOf" srcId="{BBF4456D-5BA5-41C9-ACC3-7178A4E1B00B}" destId="{891529B2-FA10-4EB9-87C9-5EE0D53D0ACC}" srcOrd="0" destOrd="0" presId="urn:microsoft.com/office/officeart/2005/8/layout/hierarchy3"/>
    <dgm:cxn modelId="{0DDF6CF9-0474-4106-BF68-0321FF7EB5E1}" type="presOf" srcId="{E4573E77-577B-4CBC-A28A-41DA721E1EB4}" destId="{0F4A3F7D-886C-48DB-9017-ADE49A9E1605}" srcOrd="0" destOrd="0" presId="urn:microsoft.com/office/officeart/2005/8/layout/hierarchy3"/>
    <dgm:cxn modelId="{805F45E9-28AB-46E6-9222-1F9BA661A973}" type="presParOf" srcId="{C58B30AF-E620-467A-95AC-F87B703F49C5}" destId="{958DCDA0-7CC9-4A4E-A584-91E285E5082A}" srcOrd="0" destOrd="0" presId="urn:microsoft.com/office/officeart/2005/8/layout/hierarchy3"/>
    <dgm:cxn modelId="{B0FC0865-7A43-4924-85BE-1269394565AD}" type="presParOf" srcId="{958DCDA0-7CC9-4A4E-A584-91E285E5082A}" destId="{B7B3D670-7BE5-4115-8248-1154EBE20977}" srcOrd="0" destOrd="0" presId="urn:microsoft.com/office/officeart/2005/8/layout/hierarchy3"/>
    <dgm:cxn modelId="{F8E7AD70-359F-45E0-84D0-5B4F80DD8DF1}" type="presParOf" srcId="{B7B3D670-7BE5-4115-8248-1154EBE20977}" destId="{891529B2-FA10-4EB9-87C9-5EE0D53D0ACC}" srcOrd="0" destOrd="0" presId="urn:microsoft.com/office/officeart/2005/8/layout/hierarchy3"/>
    <dgm:cxn modelId="{85AC24C8-F24F-47CF-ADAA-2FF11C697C64}" type="presParOf" srcId="{B7B3D670-7BE5-4115-8248-1154EBE20977}" destId="{ECCFDB9D-567B-4938-86C9-085F28BA1066}" srcOrd="1" destOrd="0" presId="urn:microsoft.com/office/officeart/2005/8/layout/hierarchy3"/>
    <dgm:cxn modelId="{E4B62A0A-8C9D-4899-8EA7-36BDC8ED92E7}" type="presParOf" srcId="{958DCDA0-7CC9-4A4E-A584-91E285E5082A}" destId="{07CE7D09-3BF6-4CF2-9245-2C1A535096DE}" srcOrd="1" destOrd="0" presId="urn:microsoft.com/office/officeart/2005/8/layout/hierarchy3"/>
    <dgm:cxn modelId="{C1E75DAA-AEE6-4000-A410-12C7ECE5EDD7}" type="presParOf" srcId="{07CE7D09-3BF6-4CF2-9245-2C1A535096DE}" destId="{25B22BDB-BD49-4472-B55A-B54903031EE7}" srcOrd="0" destOrd="0" presId="urn:microsoft.com/office/officeart/2005/8/layout/hierarchy3"/>
    <dgm:cxn modelId="{7540A0E6-2907-4E72-A23C-0AA9F456F3B8}" type="presParOf" srcId="{07CE7D09-3BF6-4CF2-9245-2C1A535096DE}" destId="{1ECE1043-4131-45CE-AA7B-685CA5B25067}" srcOrd="1" destOrd="0" presId="urn:microsoft.com/office/officeart/2005/8/layout/hierarchy3"/>
    <dgm:cxn modelId="{221308B6-7168-4087-9548-384910A6F9B0}" type="presParOf" srcId="{07CE7D09-3BF6-4CF2-9245-2C1A535096DE}" destId="{652D7307-6E01-41F4-B7C1-D0755BFB45BA}" srcOrd="2" destOrd="0" presId="urn:microsoft.com/office/officeart/2005/8/layout/hierarchy3"/>
    <dgm:cxn modelId="{C16D36A9-1969-44F8-B10A-E11660D7F111}" type="presParOf" srcId="{07CE7D09-3BF6-4CF2-9245-2C1A535096DE}" destId="{EE1DF97E-6D15-4F57-8E06-C22F17095BD3}" srcOrd="3" destOrd="0" presId="urn:microsoft.com/office/officeart/2005/8/layout/hierarchy3"/>
    <dgm:cxn modelId="{7F0A758C-D07C-4EBF-9E45-EB548DC66EC8}" type="presParOf" srcId="{07CE7D09-3BF6-4CF2-9245-2C1A535096DE}" destId="{7FC2EE79-E149-47F6-9B23-C6D5F9DBF106}" srcOrd="4" destOrd="0" presId="urn:microsoft.com/office/officeart/2005/8/layout/hierarchy3"/>
    <dgm:cxn modelId="{9DEC2836-891A-439B-B7F3-F07F6D7541D6}" type="presParOf" srcId="{07CE7D09-3BF6-4CF2-9245-2C1A535096DE}" destId="{7F3A1983-1393-450A-A006-77B3EEB65DFD}" srcOrd="5" destOrd="0" presId="urn:microsoft.com/office/officeart/2005/8/layout/hierarchy3"/>
    <dgm:cxn modelId="{53E3E436-292B-48B2-9450-45FB29CEC6A2}" type="presParOf" srcId="{07CE7D09-3BF6-4CF2-9245-2C1A535096DE}" destId="{0F4A3F7D-886C-48DB-9017-ADE49A9E1605}" srcOrd="6" destOrd="0" presId="urn:microsoft.com/office/officeart/2005/8/layout/hierarchy3"/>
    <dgm:cxn modelId="{96D5B810-5AE6-4418-984B-C10A53C25CBD}" type="presParOf" srcId="{07CE7D09-3BF6-4CF2-9245-2C1A535096DE}" destId="{BA180C90-67C2-4C4F-8CFF-F49AF7AB5059}"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A06F15-7A1B-42E5-93A0-5B62988F5BD8}" type="doc">
      <dgm:prSet loTypeId="urn:microsoft.com/office/officeart/2005/8/layout/hierarchy3" loCatId="hierarchy" qsTypeId="urn:microsoft.com/office/officeart/2005/8/quickstyle/simple1" qsCatId="simple" csTypeId="urn:microsoft.com/office/officeart/2005/8/colors/accent1_1" csCatId="accent1" phldr="1"/>
      <dgm:spPr/>
      <dgm:t>
        <a:bodyPr/>
        <a:lstStyle/>
        <a:p>
          <a:endParaRPr lang="en-US"/>
        </a:p>
      </dgm:t>
    </dgm:pt>
    <dgm:pt modelId="{4EC1764C-056C-4E0C-BF03-3793BC53B6F6}">
      <dgm:prSet custT="1"/>
      <dgm:spPr/>
      <dgm:t>
        <a:bodyPr/>
        <a:lstStyle/>
        <a:p>
          <a:r>
            <a:rPr lang="en-US" sz="2400" dirty="0"/>
            <a:t>Learning and working together</a:t>
          </a:r>
        </a:p>
      </dgm:t>
    </dgm:pt>
    <dgm:pt modelId="{CB2D49FF-44D2-4E7D-BC72-95760EE19F2A}">
      <dgm:prSet custT="1"/>
      <dgm:spPr/>
      <dgm:t>
        <a:bodyPr/>
        <a:lstStyle/>
        <a:p>
          <a:r>
            <a:rPr lang="en-US" sz="2400" dirty="0"/>
            <a:t>Collective action (</a:t>
          </a:r>
          <a:r>
            <a:rPr lang="en-US" sz="2400" dirty="0" err="1"/>
            <a:t>Goh</a:t>
          </a:r>
          <a:r>
            <a:rPr lang="en-US" sz="2400" dirty="0"/>
            <a:t>, 2021)</a:t>
          </a:r>
        </a:p>
      </dgm:t>
    </dgm:pt>
    <dgm:pt modelId="{D9B2B443-432D-4D68-98D7-412877ACF007}">
      <dgm:prSet custT="1"/>
      <dgm:spPr/>
      <dgm:t>
        <a:bodyPr/>
        <a:lstStyle/>
        <a:p>
          <a:r>
            <a:rPr lang="en-US" sz="2400" dirty="0"/>
            <a:t>Empowerment</a:t>
          </a:r>
        </a:p>
      </dgm:t>
    </dgm:pt>
    <dgm:pt modelId="{152658F2-8F5D-44BD-829A-F06668B91AF6}">
      <dgm:prSet phldrT="[Text]" custT="1"/>
      <dgm:spPr/>
      <dgm:t>
        <a:bodyPr/>
        <a:lstStyle/>
        <a:p>
          <a:r>
            <a:rPr lang="en-US" sz="2400" dirty="0"/>
            <a:t>Self-determination</a:t>
          </a:r>
        </a:p>
      </dgm:t>
    </dgm:pt>
    <dgm:pt modelId="{68CCD64D-110E-4B21-B125-0843EBE7E62B}">
      <dgm:prSet phldrT="[Text]" custT="1"/>
      <dgm:spPr/>
      <dgm:t>
        <a:bodyPr/>
        <a:lstStyle/>
        <a:p>
          <a:r>
            <a:rPr lang="en-US" sz="2400" dirty="0"/>
            <a:t>Principles supporting community development</a:t>
          </a:r>
        </a:p>
      </dgm:t>
    </dgm:pt>
    <dgm:pt modelId="{6C293DB7-D852-4925-9AE0-B012D1D514A4}" type="sibTrans" cxnId="{477F8D31-CA1F-4850-99E5-47D356B6B8E5}">
      <dgm:prSet/>
      <dgm:spPr/>
      <dgm:t>
        <a:bodyPr/>
        <a:lstStyle/>
        <a:p>
          <a:endParaRPr lang="en-US"/>
        </a:p>
      </dgm:t>
    </dgm:pt>
    <dgm:pt modelId="{DC56ADF7-30FC-4F2A-84AD-2A603D1E0B6A}" type="parTrans" cxnId="{477F8D31-CA1F-4850-99E5-47D356B6B8E5}">
      <dgm:prSet/>
      <dgm:spPr/>
      <dgm:t>
        <a:bodyPr/>
        <a:lstStyle/>
        <a:p>
          <a:endParaRPr lang="en-US"/>
        </a:p>
      </dgm:t>
    </dgm:pt>
    <dgm:pt modelId="{E9EE7DE1-E5EA-4E6A-977B-A4E2830EC69D}" type="sibTrans" cxnId="{B4D80C82-5274-41A9-9A19-97B8567FFAA8}">
      <dgm:prSet/>
      <dgm:spPr/>
      <dgm:t>
        <a:bodyPr/>
        <a:lstStyle/>
        <a:p>
          <a:endParaRPr lang="en-US"/>
        </a:p>
      </dgm:t>
    </dgm:pt>
    <dgm:pt modelId="{BB343FEB-D950-4C3C-BE2A-E37CC7D81D85}" type="parTrans" cxnId="{B4D80C82-5274-41A9-9A19-97B8567FFAA8}">
      <dgm:prSet/>
      <dgm:spPr/>
      <dgm:t>
        <a:bodyPr/>
        <a:lstStyle/>
        <a:p>
          <a:endParaRPr lang="en-US"/>
        </a:p>
      </dgm:t>
    </dgm:pt>
    <dgm:pt modelId="{26C6AC99-21BC-40D1-BFBD-244138B823C5}" type="sibTrans" cxnId="{956ABC7E-B83A-41B4-8116-683E879EE817}">
      <dgm:prSet/>
      <dgm:spPr/>
      <dgm:t>
        <a:bodyPr/>
        <a:lstStyle/>
        <a:p>
          <a:endParaRPr lang="en-US"/>
        </a:p>
      </dgm:t>
    </dgm:pt>
    <dgm:pt modelId="{00876DB7-BE08-4529-A497-81B91E63FDD5}" type="parTrans" cxnId="{956ABC7E-B83A-41B4-8116-683E879EE817}">
      <dgm:prSet/>
      <dgm:spPr/>
      <dgm:t>
        <a:bodyPr/>
        <a:lstStyle/>
        <a:p>
          <a:endParaRPr lang="en-US"/>
        </a:p>
      </dgm:t>
    </dgm:pt>
    <dgm:pt modelId="{D6810D88-939F-4E37-9F11-FA4E330F5C93}" type="sibTrans" cxnId="{124BDFB7-26DC-4B46-A55C-98839199CCDF}">
      <dgm:prSet/>
      <dgm:spPr/>
      <dgm:t>
        <a:bodyPr/>
        <a:lstStyle/>
        <a:p>
          <a:endParaRPr lang="en-US"/>
        </a:p>
      </dgm:t>
    </dgm:pt>
    <dgm:pt modelId="{CA3E0D03-4872-44A2-ACD6-B6E06B106C81}" type="parTrans" cxnId="{124BDFB7-26DC-4B46-A55C-98839199CCDF}">
      <dgm:prSet/>
      <dgm:spPr/>
      <dgm:t>
        <a:bodyPr/>
        <a:lstStyle/>
        <a:p>
          <a:endParaRPr lang="en-US"/>
        </a:p>
      </dgm:t>
    </dgm:pt>
    <dgm:pt modelId="{876EDA7D-E7E7-42C4-B4A2-AD0CB23CE231}" type="sibTrans" cxnId="{CCD9FC6A-9A93-4DA1-AB78-F9632563746F}">
      <dgm:prSet/>
      <dgm:spPr/>
      <dgm:t>
        <a:bodyPr/>
        <a:lstStyle/>
        <a:p>
          <a:endParaRPr lang="en-US"/>
        </a:p>
      </dgm:t>
    </dgm:pt>
    <dgm:pt modelId="{950DEF93-1988-4034-8AA0-5A501E1780A8}" type="parTrans" cxnId="{CCD9FC6A-9A93-4DA1-AB78-F9632563746F}">
      <dgm:prSet/>
      <dgm:spPr/>
      <dgm:t>
        <a:bodyPr/>
        <a:lstStyle/>
        <a:p>
          <a:endParaRPr lang="en-US"/>
        </a:p>
      </dgm:t>
    </dgm:pt>
    <dgm:pt modelId="{C58B30AF-E620-467A-95AC-F87B703F49C5}" type="pres">
      <dgm:prSet presAssocID="{DFA06F15-7A1B-42E5-93A0-5B62988F5BD8}" presName="diagram" presStyleCnt="0">
        <dgm:presLayoutVars>
          <dgm:chPref val="1"/>
          <dgm:dir/>
          <dgm:animOne val="branch"/>
          <dgm:animLvl val="lvl"/>
          <dgm:resizeHandles/>
        </dgm:presLayoutVars>
      </dgm:prSet>
      <dgm:spPr/>
    </dgm:pt>
    <dgm:pt modelId="{01F62586-9A26-4D9D-B184-76C8538C23A6}" type="pres">
      <dgm:prSet presAssocID="{68CCD64D-110E-4B21-B125-0843EBE7E62B}" presName="root" presStyleCnt="0"/>
      <dgm:spPr/>
    </dgm:pt>
    <dgm:pt modelId="{3BA7A405-0592-4076-9CCD-ED6F808F2679}" type="pres">
      <dgm:prSet presAssocID="{68CCD64D-110E-4B21-B125-0843EBE7E62B}" presName="rootComposite" presStyleCnt="0"/>
      <dgm:spPr/>
    </dgm:pt>
    <dgm:pt modelId="{88591648-AC50-485C-B54F-DFA283EE9692}" type="pres">
      <dgm:prSet presAssocID="{68CCD64D-110E-4B21-B125-0843EBE7E62B}" presName="rootText" presStyleLbl="node1" presStyleIdx="0" presStyleCnt="1" custScaleX="402284" custLinFactNeighborX="1166"/>
      <dgm:spPr/>
    </dgm:pt>
    <dgm:pt modelId="{23B3F1E6-898E-4937-9A28-5615C9FB5D16}" type="pres">
      <dgm:prSet presAssocID="{68CCD64D-110E-4B21-B125-0843EBE7E62B}" presName="rootConnector" presStyleLbl="node1" presStyleIdx="0" presStyleCnt="1"/>
      <dgm:spPr/>
    </dgm:pt>
    <dgm:pt modelId="{084B74E1-9706-49F3-96B5-89D6EECF578C}" type="pres">
      <dgm:prSet presAssocID="{68CCD64D-110E-4B21-B125-0843EBE7E62B}" presName="childShape" presStyleCnt="0"/>
      <dgm:spPr/>
    </dgm:pt>
    <dgm:pt modelId="{0B4DF033-07EC-4210-A272-1CEF10C0B6BE}" type="pres">
      <dgm:prSet presAssocID="{950DEF93-1988-4034-8AA0-5A501E1780A8}" presName="Name13" presStyleLbl="parChTrans1D2" presStyleIdx="0" presStyleCnt="4"/>
      <dgm:spPr/>
    </dgm:pt>
    <dgm:pt modelId="{F11E7CD2-63A9-4EB0-9C5A-47FF361611DA}" type="pres">
      <dgm:prSet presAssocID="{152658F2-8F5D-44BD-829A-F06668B91AF6}" presName="childText" presStyleLbl="bgAcc1" presStyleIdx="0" presStyleCnt="4" custScaleX="402284" custLinFactNeighborX="1458">
        <dgm:presLayoutVars>
          <dgm:bulletEnabled val="1"/>
        </dgm:presLayoutVars>
      </dgm:prSet>
      <dgm:spPr/>
    </dgm:pt>
    <dgm:pt modelId="{AD8304C2-AC59-4DC1-86AE-232AADB2039A}" type="pres">
      <dgm:prSet presAssocID="{CA3E0D03-4872-44A2-ACD6-B6E06B106C81}" presName="Name13" presStyleLbl="parChTrans1D2" presStyleIdx="1" presStyleCnt="4"/>
      <dgm:spPr/>
    </dgm:pt>
    <dgm:pt modelId="{6C5F0B81-7451-4B27-9E22-63BF73247067}" type="pres">
      <dgm:prSet presAssocID="{D9B2B443-432D-4D68-98D7-412877ACF007}" presName="childText" presStyleLbl="bgAcc1" presStyleIdx="1" presStyleCnt="4" custScaleX="402284" custLinFactNeighborX="1458">
        <dgm:presLayoutVars>
          <dgm:bulletEnabled val="1"/>
        </dgm:presLayoutVars>
      </dgm:prSet>
      <dgm:spPr/>
    </dgm:pt>
    <dgm:pt modelId="{72F8AF68-8A6C-450E-BA0D-7E93805ECE9C}" type="pres">
      <dgm:prSet presAssocID="{00876DB7-BE08-4529-A497-81B91E63FDD5}" presName="Name13" presStyleLbl="parChTrans1D2" presStyleIdx="2" presStyleCnt="4"/>
      <dgm:spPr/>
    </dgm:pt>
    <dgm:pt modelId="{E42A1EF1-8EDA-4CB9-90E9-91EB7FB13D5F}" type="pres">
      <dgm:prSet presAssocID="{CB2D49FF-44D2-4E7D-BC72-95760EE19F2A}" presName="childText" presStyleLbl="bgAcc1" presStyleIdx="2" presStyleCnt="4" custScaleX="402284" custLinFactNeighborX="1458">
        <dgm:presLayoutVars>
          <dgm:bulletEnabled val="1"/>
        </dgm:presLayoutVars>
      </dgm:prSet>
      <dgm:spPr/>
    </dgm:pt>
    <dgm:pt modelId="{C0DD9362-BC84-4A51-BACB-1106AAEE23F1}" type="pres">
      <dgm:prSet presAssocID="{BB343FEB-D950-4C3C-BE2A-E37CC7D81D85}" presName="Name13" presStyleLbl="parChTrans1D2" presStyleIdx="3" presStyleCnt="4"/>
      <dgm:spPr/>
    </dgm:pt>
    <dgm:pt modelId="{CA8A91D4-F248-4D4B-AFD7-34FCDFA758B9}" type="pres">
      <dgm:prSet presAssocID="{4EC1764C-056C-4E0C-BF03-3793BC53B6F6}" presName="childText" presStyleLbl="bgAcc1" presStyleIdx="3" presStyleCnt="4" custScaleX="402284" custLinFactNeighborX="1458">
        <dgm:presLayoutVars>
          <dgm:bulletEnabled val="1"/>
        </dgm:presLayoutVars>
      </dgm:prSet>
      <dgm:spPr/>
    </dgm:pt>
  </dgm:ptLst>
  <dgm:cxnLst>
    <dgm:cxn modelId="{477F8D31-CA1F-4850-99E5-47D356B6B8E5}" srcId="{DFA06F15-7A1B-42E5-93A0-5B62988F5BD8}" destId="{68CCD64D-110E-4B21-B125-0843EBE7E62B}" srcOrd="0" destOrd="0" parTransId="{DC56ADF7-30FC-4F2A-84AD-2A603D1E0B6A}" sibTransId="{6C293DB7-D852-4925-9AE0-B012D1D514A4}"/>
    <dgm:cxn modelId="{B5160A3E-74DC-4CE3-AD0A-5AF400806C69}" type="presOf" srcId="{CA3E0D03-4872-44A2-ACD6-B6E06B106C81}" destId="{AD8304C2-AC59-4DC1-86AE-232AADB2039A}" srcOrd="0" destOrd="0" presId="urn:microsoft.com/office/officeart/2005/8/layout/hierarchy3"/>
    <dgm:cxn modelId="{CCD9FC6A-9A93-4DA1-AB78-F9632563746F}" srcId="{68CCD64D-110E-4B21-B125-0843EBE7E62B}" destId="{152658F2-8F5D-44BD-829A-F06668B91AF6}" srcOrd="0" destOrd="0" parTransId="{950DEF93-1988-4034-8AA0-5A501E1780A8}" sibTransId="{876EDA7D-E7E7-42C4-B4A2-AD0CB23CE231}"/>
    <dgm:cxn modelId="{B7C45F77-512E-4BA2-B563-C7E91CBD3BE2}" type="presOf" srcId="{CB2D49FF-44D2-4E7D-BC72-95760EE19F2A}" destId="{E42A1EF1-8EDA-4CB9-90E9-91EB7FB13D5F}" srcOrd="0" destOrd="0" presId="urn:microsoft.com/office/officeart/2005/8/layout/hierarchy3"/>
    <dgm:cxn modelId="{956ABC7E-B83A-41B4-8116-683E879EE817}" srcId="{68CCD64D-110E-4B21-B125-0843EBE7E62B}" destId="{CB2D49FF-44D2-4E7D-BC72-95760EE19F2A}" srcOrd="2" destOrd="0" parTransId="{00876DB7-BE08-4529-A497-81B91E63FDD5}" sibTransId="{26C6AC99-21BC-40D1-BFBD-244138B823C5}"/>
    <dgm:cxn modelId="{B4D80C82-5274-41A9-9A19-97B8567FFAA8}" srcId="{68CCD64D-110E-4B21-B125-0843EBE7E62B}" destId="{4EC1764C-056C-4E0C-BF03-3793BC53B6F6}" srcOrd="3" destOrd="0" parTransId="{BB343FEB-D950-4C3C-BE2A-E37CC7D81D85}" sibTransId="{E9EE7DE1-E5EA-4E6A-977B-A4E2830EC69D}"/>
    <dgm:cxn modelId="{ADD60588-3D70-48FE-9934-6193E6171282}" type="presOf" srcId="{BB343FEB-D950-4C3C-BE2A-E37CC7D81D85}" destId="{C0DD9362-BC84-4A51-BACB-1106AAEE23F1}" srcOrd="0" destOrd="0" presId="urn:microsoft.com/office/officeart/2005/8/layout/hierarchy3"/>
    <dgm:cxn modelId="{0DA72A88-C08F-4CE1-8D2B-66493EAF6076}" type="presOf" srcId="{00876DB7-BE08-4529-A497-81B91E63FDD5}" destId="{72F8AF68-8A6C-450E-BA0D-7E93805ECE9C}" srcOrd="0" destOrd="0" presId="urn:microsoft.com/office/officeart/2005/8/layout/hierarchy3"/>
    <dgm:cxn modelId="{45316C8B-B67F-4E1E-8EEC-E2D5CCF0B77F}" type="presOf" srcId="{950DEF93-1988-4034-8AA0-5A501E1780A8}" destId="{0B4DF033-07EC-4210-A272-1CEF10C0B6BE}" srcOrd="0" destOrd="0" presId="urn:microsoft.com/office/officeart/2005/8/layout/hierarchy3"/>
    <dgm:cxn modelId="{37AD0C95-3860-4B45-8243-7E9F7E1B729C}" type="presOf" srcId="{68CCD64D-110E-4B21-B125-0843EBE7E62B}" destId="{88591648-AC50-485C-B54F-DFA283EE9692}" srcOrd="0" destOrd="0" presId="urn:microsoft.com/office/officeart/2005/8/layout/hierarchy3"/>
    <dgm:cxn modelId="{8BA00DB4-CF3A-4603-82FB-80A05DEEE09D}" type="presOf" srcId="{DFA06F15-7A1B-42E5-93A0-5B62988F5BD8}" destId="{C58B30AF-E620-467A-95AC-F87B703F49C5}" srcOrd="0" destOrd="0" presId="urn:microsoft.com/office/officeart/2005/8/layout/hierarchy3"/>
    <dgm:cxn modelId="{124BDFB7-26DC-4B46-A55C-98839199CCDF}" srcId="{68CCD64D-110E-4B21-B125-0843EBE7E62B}" destId="{D9B2B443-432D-4D68-98D7-412877ACF007}" srcOrd="1" destOrd="0" parTransId="{CA3E0D03-4872-44A2-ACD6-B6E06B106C81}" sibTransId="{D6810D88-939F-4E37-9F11-FA4E330F5C93}"/>
    <dgm:cxn modelId="{59D92EBB-CF00-4B66-AC81-6620187F840A}" type="presOf" srcId="{4EC1764C-056C-4E0C-BF03-3793BC53B6F6}" destId="{CA8A91D4-F248-4D4B-AFD7-34FCDFA758B9}" srcOrd="0" destOrd="0" presId="urn:microsoft.com/office/officeart/2005/8/layout/hierarchy3"/>
    <dgm:cxn modelId="{BD16D0C5-F463-45A2-9BC8-DE17BA837DEC}" type="presOf" srcId="{D9B2B443-432D-4D68-98D7-412877ACF007}" destId="{6C5F0B81-7451-4B27-9E22-63BF73247067}" srcOrd="0" destOrd="0" presId="urn:microsoft.com/office/officeart/2005/8/layout/hierarchy3"/>
    <dgm:cxn modelId="{6F6113DE-8483-404C-BD5D-A418240020A3}" type="presOf" srcId="{152658F2-8F5D-44BD-829A-F06668B91AF6}" destId="{F11E7CD2-63A9-4EB0-9C5A-47FF361611DA}" srcOrd="0" destOrd="0" presId="urn:microsoft.com/office/officeart/2005/8/layout/hierarchy3"/>
    <dgm:cxn modelId="{67AB92FE-54C0-4FCC-978E-325D3A16CF13}" type="presOf" srcId="{68CCD64D-110E-4B21-B125-0843EBE7E62B}" destId="{23B3F1E6-898E-4937-9A28-5615C9FB5D16}" srcOrd="1" destOrd="0" presId="urn:microsoft.com/office/officeart/2005/8/layout/hierarchy3"/>
    <dgm:cxn modelId="{028E3595-5087-4D9D-BCFC-9AE1E9658E07}" type="presParOf" srcId="{C58B30AF-E620-467A-95AC-F87B703F49C5}" destId="{01F62586-9A26-4D9D-B184-76C8538C23A6}" srcOrd="0" destOrd="0" presId="urn:microsoft.com/office/officeart/2005/8/layout/hierarchy3"/>
    <dgm:cxn modelId="{285773DC-079A-4A81-BF1D-A94699CBEEBD}" type="presParOf" srcId="{01F62586-9A26-4D9D-B184-76C8538C23A6}" destId="{3BA7A405-0592-4076-9CCD-ED6F808F2679}" srcOrd="0" destOrd="0" presId="urn:microsoft.com/office/officeart/2005/8/layout/hierarchy3"/>
    <dgm:cxn modelId="{95DF1E80-D9D3-4D07-9F8D-DAFD3D44AC92}" type="presParOf" srcId="{3BA7A405-0592-4076-9CCD-ED6F808F2679}" destId="{88591648-AC50-485C-B54F-DFA283EE9692}" srcOrd="0" destOrd="0" presId="urn:microsoft.com/office/officeart/2005/8/layout/hierarchy3"/>
    <dgm:cxn modelId="{5AB857C2-A8B8-4903-A50E-5AD984A7A04F}" type="presParOf" srcId="{3BA7A405-0592-4076-9CCD-ED6F808F2679}" destId="{23B3F1E6-898E-4937-9A28-5615C9FB5D16}" srcOrd="1" destOrd="0" presId="urn:microsoft.com/office/officeart/2005/8/layout/hierarchy3"/>
    <dgm:cxn modelId="{FA4220FA-80F6-4F5B-8DF2-9EC64D27BE6E}" type="presParOf" srcId="{01F62586-9A26-4D9D-B184-76C8538C23A6}" destId="{084B74E1-9706-49F3-96B5-89D6EECF578C}" srcOrd="1" destOrd="0" presId="urn:microsoft.com/office/officeart/2005/8/layout/hierarchy3"/>
    <dgm:cxn modelId="{F7A87CD1-9E22-42AB-A93D-777DA3D923FD}" type="presParOf" srcId="{084B74E1-9706-49F3-96B5-89D6EECF578C}" destId="{0B4DF033-07EC-4210-A272-1CEF10C0B6BE}" srcOrd="0" destOrd="0" presId="urn:microsoft.com/office/officeart/2005/8/layout/hierarchy3"/>
    <dgm:cxn modelId="{64E0F30D-F833-4CFB-A393-06EED1ADA3A4}" type="presParOf" srcId="{084B74E1-9706-49F3-96B5-89D6EECF578C}" destId="{F11E7CD2-63A9-4EB0-9C5A-47FF361611DA}" srcOrd="1" destOrd="0" presId="urn:microsoft.com/office/officeart/2005/8/layout/hierarchy3"/>
    <dgm:cxn modelId="{3144125F-C3E4-4A44-B68F-540AE6A7725A}" type="presParOf" srcId="{084B74E1-9706-49F3-96B5-89D6EECF578C}" destId="{AD8304C2-AC59-4DC1-86AE-232AADB2039A}" srcOrd="2" destOrd="0" presId="urn:microsoft.com/office/officeart/2005/8/layout/hierarchy3"/>
    <dgm:cxn modelId="{C28C1576-47EB-478A-8CEB-9A071146DD0D}" type="presParOf" srcId="{084B74E1-9706-49F3-96B5-89D6EECF578C}" destId="{6C5F0B81-7451-4B27-9E22-63BF73247067}" srcOrd="3" destOrd="0" presId="urn:microsoft.com/office/officeart/2005/8/layout/hierarchy3"/>
    <dgm:cxn modelId="{B26CD20F-8DE8-430A-A1D5-D2C044C5BD2B}" type="presParOf" srcId="{084B74E1-9706-49F3-96B5-89D6EECF578C}" destId="{72F8AF68-8A6C-450E-BA0D-7E93805ECE9C}" srcOrd="4" destOrd="0" presId="urn:microsoft.com/office/officeart/2005/8/layout/hierarchy3"/>
    <dgm:cxn modelId="{BE0CB289-27A3-452F-AA8D-C51B6D261B73}" type="presParOf" srcId="{084B74E1-9706-49F3-96B5-89D6EECF578C}" destId="{E42A1EF1-8EDA-4CB9-90E9-91EB7FB13D5F}" srcOrd="5" destOrd="0" presId="urn:microsoft.com/office/officeart/2005/8/layout/hierarchy3"/>
    <dgm:cxn modelId="{69C0E662-F9CB-48D2-834D-58AD48B45B58}" type="presParOf" srcId="{084B74E1-9706-49F3-96B5-89D6EECF578C}" destId="{C0DD9362-BC84-4A51-BACB-1106AAEE23F1}" srcOrd="6" destOrd="0" presId="urn:microsoft.com/office/officeart/2005/8/layout/hierarchy3"/>
    <dgm:cxn modelId="{9E3B7728-6712-4E1C-9E8E-01F3BBF944AA}" type="presParOf" srcId="{084B74E1-9706-49F3-96B5-89D6EECF578C}" destId="{CA8A91D4-F248-4D4B-AFD7-34FCDFA758B9}"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AA1338-622D-423E-852A-305CC886029C}" type="doc">
      <dgm:prSet loTypeId="urn:microsoft.com/office/officeart/2005/8/layout/hierarchy3" loCatId="hierarchy" qsTypeId="urn:microsoft.com/office/officeart/2005/8/quickstyle/simple1" qsCatId="simple" csTypeId="urn:microsoft.com/office/officeart/2005/8/colors/accent1_1" csCatId="accent1" phldr="1"/>
      <dgm:spPr/>
      <dgm:t>
        <a:bodyPr/>
        <a:lstStyle/>
        <a:p>
          <a:endParaRPr lang="en-US"/>
        </a:p>
      </dgm:t>
    </dgm:pt>
    <dgm:pt modelId="{6140BCF7-3266-4993-A0CF-DDD870111D68}">
      <dgm:prSet phldrT="[Text]" custT="1"/>
      <dgm:spPr/>
      <dgm:t>
        <a:bodyPr/>
        <a:lstStyle/>
        <a:p>
          <a:r>
            <a:rPr lang="en-US" sz="3600" dirty="0"/>
            <a:t>Focus on Assistive technology</a:t>
          </a:r>
        </a:p>
      </dgm:t>
    </dgm:pt>
    <dgm:pt modelId="{A9F5C6DA-4057-43F6-A6B2-353D8A04820E}" type="parTrans" cxnId="{293395D6-D4A1-4BC0-99DE-A0C82FD2255A}">
      <dgm:prSet/>
      <dgm:spPr/>
      <dgm:t>
        <a:bodyPr/>
        <a:lstStyle/>
        <a:p>
          <a:endParaRPr lang="en-US"/>
        </a:p>
      </dgm:t>
    </dgm:pt>
    <dgm:pt modelId="{F5070C8D-3690-4BBC-AD6D-5FB7C6E61A7C}" type="sibTrans" cxnId="{293395D6-D4A1-4BC0-99DE-A0C82FD2255A}">
      <dgm:prSet/>
      <dgm:spPr/>
      <dgm:t>
        <a:bodyPr/>
        <a:lstStyle/>
        <a:p>
          <a:endParaRPr lang="en-US"/>
        </a:p>
      </dgm:t>
    </dgm:pt>
    <dgm:pt modelId="{68D8F8F9-0266-4B59-913D-63C265F33468}">
      <dgm:prSet phldrT="[Text]" custT="1"/>
      <dgm:spPr/>
      <dgm:t>
        <a:bodyPr/>
        <a:lstStyle/>
        <a:p>
          <a:r>
            <a:rPr lang="en-US" sz="2000" dirty="0"/>
            <a:t>To unready or immobile on their feet (Harris, 2020)</a:t>
          </a:r>
        </a:p>
      </dgm:t>
    </dgm:pt>
    <dgm:pt modelId="{AD85F6F3-0DF4-4069-9923-BA4672ED3863}" type="parTrans" cxnId="{B27539A7-0612-418C-9DDA-087B84174D2C}">
      <dgm:prSet/>
      <dgm:spPr/>
      <dgm:t>
        <a:bodyPr/>
        <a:lstStyle/>
        <a:p>
          <a:endParaRPr lang="en-US"/>
        </a:p>
      </dgm:t>
    </dgm:pt>
    <dgm:pt modelId="{D60780FF-37AB-4B2C-BD32-EFC474F9F516}" type="sibTrans" cxnId="{B27539A7-0612-418C-9DDA-087B84174D2C}">
      <dgm:prSet/>
      <dgm:spPr/>
      <dgm:t>
        <a:bodyPr/>
        <a:lstStyle/>
        <a:p>
          <a:endParaRPr lang="en-US"/>
        </a:p>
      </dgm:t>
    </dgm:pt>
    <dgm:pt modelId="{12C984A4-F869-4710-83D2-48005025FD40}">
      <dgm:prSet custT="1"/>
      <dgm:spPr/>
      <dgm:t>
        <a:bodyPr/>
        <a:lstStyle/>
        <a:p>
          <a:r>
            <a:rPr lang="en-US" sz="2000" dirty="0"/>
            <a:t>To return home from the hospital without paying anything extra</a:t>
          </a:r>
        </a:p>
      </dgm:t>
    </dgm:pt>
    <dgm:pt modelId="{F937C773-D4CA-479E-9B5D-D4922DE5ABF1}" type="parTrans" cxnId="{6531BBFD-4F4D-4D10-A7D5-26AA11EDB220}">
      <dgm:prSet/>
      <dgm:spPr/>
      <dgm:t>
        <a:bodyPr/>
        <a:lstStyle/>
        <a:p>
          <a:endParaRPr lang="en-US"/>
        </a:p>
      </dgm:t>
    </dgm:pt>
    <dgm:pt modelId="{73C71512-37ED-478A-98DE-A913BE11F959}" type="sibTrans" cxnId="{6531BBFD-4F4D-4D10-A7D5-26AA11EDB220}">
      <dgm:prSet/>
      <dgm:spPr/>
      <dgm:t>
        <a:bodyPr/>
        <a:lstStyle/>
        <a:p>
          <a:endParaRPr lang="en-US"/>
        </a:p>
      </dgm:t>
    </dgm:pt>
    <dgm:pt modelId="{9320856F-660C-4B6D-811F-94C0E1AEFFFC}">
      <dgm:prSet custT="1"/>
      <dgm:spPr/>
      <dgm:t>
        <a:bodyPr/>
        <a:lstStyle/>
        <a:p>
          <a:r>
            <a:rPr lang="en-US" sz="2000"/>
            <a:t>Help the poor domestic violence victims</a:t>
          </a:r>
        </a:p>
      </dgm:t>
    </dgm:pt>
    <dgm:pt modelId="{186E2CB0-4857-4FB4-9ED2-5CEB8FE7A7EE}" type="parTrans" cxnId="{E2293879-08FE-47DF-BD89-B134199CDCAA}">
      <dgm:prSet/>
      <dgm:spPr/>
      <dgm:t>
        <a:bodyPr/>
        <a:lstStyle/>
        <a:p>
          <a:endParaRPr lang="en-US"/>
        </a:p>
      </dgm:t>
    </dgm:pt>
    <dgm:pt modelId="{2D8D1D65-FA55-418D-9B18-019A1A27FB36}" type="sibTrans" cxnId="{E2293879-08FE-47DF-BD89-B134199CDCAA}">
      <dgm:prSet/>
      <dgm:spPr/>
      <dgm:t>
        <a:bodyPr/>
        <a:lstStyle/>
        <a:p>
          <a:endParaRPr lang="en-US"/>
        </a:p>
      </dgm:t>
    </dgm:pt>
    <dgm:pt modelId="{1A32F04A-91FB-4641-BC77-4A02FD1D4CDE}">
      <dgm:prSet custT="1"/>
      <dgm:spPr/>
      <dgm:t>
        <a:bodyPr/>
        <a:lstStyle/>
        <a:p>
          <a:r>
            <a:rPr lang="en-US" sz="2000"/>
            <a:t>Improve the living standards of the people of the London Borough of Camden</a:t>
          </a:r>
        </a:p>
      </dgm:t>
    </dgm:pt>
    <dgm:pt modelId="{2DF43DAE-E666-48DA-8E1E-450F9EE5EEB2}" type="parTrans" cxnId="{6649160C-1F54-4917-8A31-ADBF947D63D4}">
      <dgm:prSet/>
      <dgm:spPr/>
      <dgm:t>
        <a:bodyPr/>
        <a:lstStyle/>
        <a:p>
          <a:endParaRPr lang="en-US"/>
        </a:p>
      </dgm:t>
    </dgm:pt>
    <dgm:pt modelId="{C8B1ED21-4C1D-4AF3-A138-88DB7DFAC2EE}" type="sibTrans" cxnId="{6649160C-1F54-4917-8A31-ADBF947D63D4}">
      <dgm:prSet/>
      <dgm:spPr/>
      <dgm:t>
        <a:bodyPr/>
        <a:lstStyle/>
        <a:p>
          <a:endParaRPr lang="en-US"/>
        </a:p>
      </dgm:t>
    </dgm:pt>
    <dgm:pt modelId="{B5CFBD68-4005-4643-ABAB-04BC6333CDC6}" type="pres">
      <dgm:prSet presAssocID="{06AA1338-622D-423E-852A-305CC886029C}" presName="diagram" presStyleCnt="0">
        <dgm:presLayoutVars>
          <dgm:chPref val="1"/>
          <dgm:dir/>
          <dgm:animOne val="branch"/>
          <dgm:animLvl val="lvl"/>
          <dgm:resizeHandles/>
        </dgm:presLayoutVars>
      </dgm:prSet>
      <dgm:spPr/>
    </dgm:pt>
    <dgm:pt modelId="{A52274CB-B58C-4009-B106-461ECF2E526D}" type="pres">
      <dgm:prSet presAssocID="{6140BCF7-3266-4993-A0CF-DDD870111D68}" presName="root" presStyleCnt="0"/>
      <dgm:spPr/>
    </dgm:pt>
    <dgm:pt modelId="{48488C69-C1E1-4D1C-BE66-ECD95C785C04}" type="pres">
      <dgm:prSet presAssocID="{6140BCF7-3266-4993-A0CF-DDD870111D68}" presName="rootComposite" presStyleCnt="0"/>
      <dgm:spPr/>
    </dgm:pt>
    <dgm:pt modelId="{A07E7249-AA10-49F0-A285-600FFD3011B3}" type="pres">
      <dgm:prSet presAssocID="{6140BCF7-3266-4993-A0CF-DDD870111D68}" presName="rootText" presStyleLbl="node1" presStyleIdx="0" presStyleCnt="1" custScaleX="458324"/>
      <dgm:spPr/>
    </dgm:pt>
    <dgm:pt modelId="{A5E1F416-205B-41E6-B858-FFC6323F2D3A}" type="pres">
      <dgm:prSet presAssocID="{6140BCF7-3266-4993-A0CF-DDD870111D68}" presName="rootConnector" presStyleLbl="node1" presStyleIdx="0" presStyleCnt="1"/>
      <dgm:spPr/>
    </dgm:pt>
    <dgm:pt modelId="{56E99EC3-827B-4C46-8809-3C0C15BDC00B}" type="pres">
      <dgm:prSet presAssocID="{6140BCF7-3266-4993-A0CF-DDD870111D68}" presName="childShape" presStyleCnt="0"/>
      <dgm:spPr/>
    </dgm:pt>
    <dgm:pt modelId="{0E24E3E1-8B27-436D-B8A6-3B851F53672B}" type="pres">
      <dgm:prSet presAssocID="{AD85F6F3-0DF4-4069-9923-BA4672ED3863}" presName="Name13" presStyleLbl="parChTrans1D2" presStyleIdx="0" presStyleCnt="4"/>
      <dgm:spPr/>
    </dgm:pt>
    <dgm:pt modelId="{BB1E8002-96F0-40A2-BF9B-A817FE11F1C8}" type="pres">
      <dgm:prSet presAssocID="{68D8F8F9-0266-4B59-913D-63C265F33468}" presName="childText" presStyleLbl="bgAcc1" presStyleIdx="0" presStyleCnt="4" custScaleX="458324">
        <dgm:presLayoutVars>
          <dgm:bulletEnabled val="1"/>
        </dgm:presLayoutVars>
      </dgm:prSet>
      <dgm:spPr/>
    </dgm:pt>
    <dgm:pt modelId="{F4118836-97C0-440A-9AB8-1E4085259F16}" type="pres">
      <dgm:prSet presAssocID="{F937C773-D4CA-479E-9B5D-D4922DE5ABF1}" presName="Name13" presStyleLbl="parChTrans1D2" presStyleIdx="1" presStyleCnt="4"/>
      <dgm:spPr/>
    </dgm:pt>
    <dgm:pt modelId="{EB0440B1-B76A-40EA-AFCD-45DC930FDDDD}" type="pres">
      <dgm:prSet presAssocID="{12C984A4-F869-4710-83D2-48005025FD40}" presName="childText" presStyleLbl="bgAcc1" presStyleIdx="1" presStyleCnt="4" custScaleX="458324">
        <dgm:presLayoutVars>
          <dgm:bulletEnabled val="1"/>
        </dgm:presLayoutVars>
      </dgm:prSet>
      <dgm:spPr/>
    </dgm:pt>
    <dgm:pt modelId="{C919C7AF-EFC3-4EAF-AB1E-2FBEFEC4862B}" type="pres">
      <dgm:prSet presAssocID="{186E2CB0-4857-4FB4-9ED2-5CEB8FE7A7EE}" presName="Name13" presStyleLbl="parChTrans1D2" presStyleIdx="2" presStyleCnt="4"/>
      <dgm:spPr/>
    </dgm:pt>
    <dgm:pt modelId="{F882380F-25D2-4AB8-9B99-4D9E8BD9796C}" type="pres">
      <dgm:prSet presAssocID="{9320856F-660C-4B6D-811F-94C0E1AEFFFC}" presName="childText" presStyleLbl="bgAcc1" presStyleIdx="2" presStyleCnt="4" custScaleX="458324">
        <dgm:presLayoutVars>
          <dgm:bulletEnabled val="1"/>
        </dgm:presLayoutVars>
      </dgm:prSet>
      <dgm:spPr/>
    </dgm:pt>
    <dgm:pt modelId="{9756366B-7CB8-4986-A45D-F8806AF8F422}" type="pres">
      <dgm:prSet presAssocID="{2DF43DAE-E666-48DA-8E1E-450F9EE5EEB2}" presName="Name13" presStyleLbl="parChTrans1D2" presStyleIdx="3" presStyleCnt="4"/>
      <dgm:spPr/>
    </dgm:pt>
    <dgm:pt modelId="{75C62D5B-F25B-4BAA-8488-DD3258357C2B}" type="pres">
      <dgm:prSet presAssocID="{1A32F04A-91FB-4641-BC77-4A02FD1D4CDE}" presName="childText" presStyleLbl="bgAcc1" presStyleIdx="3" presStyleCnt="4" custScaleX="458324">
        <dgm:presLayoutVars>
          <dgm:bulletEnabled val="1"/>
        </dgm:presLayoutVars>
      </dgm:prSet>
      <dgm:spPr/>
    </dgm:pt>
  </dgm:ptLst>
  <dgm:cxnLst>
    <dgm:cxn modelId="{6649160C-1F54-4917-8A31-ADBF947D63D4}" srcId="{6140BCF7-3266-4993-A0CF-DDD870111D68}" destId="{1A32F04A-91FB-4641-BC77-4A02FD1D4CDE}" srcOrd="3" destOrd="0" parTransId="{2DF43DAE-E666-48DA-8E1E-450F9EE5EEB2}" sibTransId="{C8B1ED21-4C1D-4AF3-A138-88DB7DFAC2EE}"/>
    <dgm:cxn modelId="{23D17116-7368-454F-B8B7-C71E99FE6DF6}" type="presOf" srcId="{2DF43DAE-E666-48DA-8E1E-450F9EE5EEB2}" destId="{9756366B-7CB8-4986-A45D-F8806AF8F422}" srcOrd="0" destOrd="0" presId="urn:microsoft.com/office/officeart/2005/8/layout/hierarchy3"/>
    <dgm:cxn modelId="{37415D23-CB4D-423A-A1DB-7085FC5EE819}" type="presOf" srcId="{AD85F6F3-0DF4-4069-9923-BA4672ED3863}" destId="{0E24E3E1-8B27-436D-B8A6-3B851F53672B}" srcOrd="0" destOrd="0" presId="urn:microsoft.com/office/officeart/2005/8/layout/hierarchy3"/>
    <dgm:cxn modelId="{FD748A3A-2AEC-48FC-9BF1-86AE7BB11688}" type="presOf" srcId="{9320856F-660C-4B6D-811F-94C0E1AEFFFC}" destId="{F882380F-25D2-4AB8-9B99-4D9E8BD9796C}" srcOrd="0" destOrd="0" presId="urn:microsoft.com/office/officeart/2005/8/layout/hierarchy3"/>
    <dgm:cxn modelId="{DAD7873C-41EF-4686-B22A-F232F964DFC8}" type="presOf" srcId="{F937C773-D4CA-479E-9B5D-D4922DE5ABF1}" destId="{F4118836-97C0-440A-9AB8-1E4085259F16}" srcOrd="0" destOrd="0" presId="urn:microsoft.com/office/officeart/2005/8/layout/hierarchy3"/>
    <dgm:cxn modelId="{360B5150-691A-4095-82EC-70E486EDD17F}" type="presOf" srcId="{06AA1338-622D-423E-852A-305CC886029C}" destId="{B5CFBD68-4005-4643-ABAB-04BC6333CDC6}" srcOrd="0" destOrd="0" presId="urn:microsoft.com/office/officeart/2005/8/layout/hierarchy3"/>
    <dgm:cxn modelId="{E2293879-08FE-47DF-BD89-B134199CDCAA}" srcId="{6140BCF7-3266-4993-A0CF-DDD870111D68}" destId="{9320856F-660C-4B6D-811F-94C0E1AEFFFC}" srcOrd="2" destOrd="0" parTransId="{186E2CB0-4857-4FB4-9ED2-5CEB8FE7A7EE}" sibTransId="{2D8D1D65-FA55-418D-9B18-019A1A27FB36}"/>
    <dgm:cxn modelId="{D7F56E83-D041-418A-B3BB-27F89DED58ED}" type="presOf" srcId="{6140BCF7-3266-4993-A0CF-DDD870111D68}" destId="{A5E1F416-205B-41E6-B858-FFC6323F2D3A}" srcOrd="1" destOrd="0" presId="urn:microsoft.com/office/officeart/2005/8/layout/hierarchy3"/>
    <dgm:cxn modelId="{D6D91488-F64F-4ACF-A0C9-DA1D429D807A}" type="presOf" srcId="{68D8F8F9-0266-4B59-913D-63C265F33468}" destId="{BB1E8002-96F0-40A2-BF9B-A817FE11F1C8}" srcOrd="0" destOrd="0" presId="urn:microsoft.com/office/officeart/2005/8/layout/hierarchy3"/>
    <dgm:cxn modelId="{1CD0358F-A50F-40D9-B91D-A2CA5D37F679}" type="presOf" srcId="{1A32F04A-91FB-4641-BC77-4A02FD1D4CDE}" destId="{75C62D5B-F25B-4BAA-8488-DD3258357C2B}" srcOrd="0" destOrd="0" presId="urn:microsoft.com/office/officeart/2005/8/layout/hierarchy3"/>
    <dgm:cxn modelId="{474CEC91-8D69-447C-B2ED-3C024526140F}" type="presOf" srcId="{186E2CB0-4857-4FB4-9ED2-5CEB8FE7A7EE}" destId="{C919C7AF-EFC3-4EAF-AB1E-2FBEFEC4862B}" srcOrd="0" destOrd="0" presId="urn:microsoft.com/office/officeart/2005/8/layout/hierarchy3"/>
    <dgm:cxn modelId="{06A89DA3-EDFC-41DA-B441-F29A0BA08D8D}" type="presOf" srcId="{12C984A4-F869-4710-83D2-48005025FD40}" destId="{EB0440B1-B76A-40EA-AFCD-45DC930FDDDD}" srcOrd="0" destOrd="0" presId="urn:microsoft.com/office/officeart/2005/8/layout/hierarchy3"/>
    <dgm:cxn modelId="{B27539A7-0612-418C-9DDA-087B84174D2C}" srcId="{6140BCF7-3266-4993-A0CF-DDD870111D68}" destId="{68D8F8F9-0266-4B59-913D-63C265F33468}" srcOrd="0" destOrd="0" parTransId="{AD85F6F3-0DF4-4069-9923-BA4672ED3863}" sibTransId="{D60780FF-37AB-4B2C-BD32-EFC474F9F516}"/>
    <dgm:cxn modelId="{2040AEB2-049D-4326-95DE-2CF026B59F75}" type="presOf" srcId="{6140BCF7-3266-4993-A0CF-DDD870111D68}" destId="{A07E7249-AA10-49F0-A285-600FFD3011B3}" srcOrd="0" destOrd="0" presId="urn:microsoft.com/office/officeart/2005/8/layout/hierarchy3"/>
    <dgm:cxn modelId="{293395D6-D4A1-4BC0-99DE-A0C82FD2255A}" srcId="{06AA1338-622D-423E-852A-305CC886029C}" destId="{6140BCF7-3266-4993-A0CF-DDD870111D68}" srcOrd="0" destOrd="0" parTransId="{A9F5C6DA-4057-43F6-A6B2-353D8A04820E}" sibTransId="{F5070C8D-3690-4BBC-AD6D-5FB7C6E61A7C}"/>
    <dgm:cxn modelId="{6531BBFD-4F4D-4D10-A7D5-26AA11EDB220}" srcId="{6140BCF7-3266-4993-A0CF-DDD870111D68}" destId="{12C984A4-F869-4710-83D2-48005025FD40}" srcOrd="1" destOrd="0" parTransId="{F937C773-D4CA-479E-9B5D-D4922DE5ABF1}" sibTransId="{73C71512-37ED-478A-98DE-A913BE11F959}"/>
    <dgm:cxn modelId="{3DDBA1D3-37F9-4448-A0F4-1E7D7F61C873}" type="presParOf" srcId="{B5CFBD68-4005-4643-ABAB-04BC6333CDC6}" destId="{A52274CB-B58C-4009-B106-461ECF2E526D}" srcOrd="0" destOrd="0" presId="urn:microsoft.com/office/officeart/2005/8/layout/hierarchy3"/>
    <dgm:cxn modelId="{EB4DD9DF-CDF3-44D1-B62B-5ED841859B18}" type="presParOf" srcId="{A52274CB-B58C-4009-B106-461ECF2E526D}" destId="{48488C69-C1E1-4D1C-BE66-ECD95C785C04}" srcOrd="0" destOrd="0" presId="urn:microsoft.com/office/officeart/2005/8/layout/hierarchy3"/>
    <dgm:cxn modelId="{309871E7-58D4-4B5A-86F0-250A662F4865}" type="presParOf" srcId="{48488C69-C1E1-4D1C-BE66-ECD95C785C04}" destId="{A07E7249-AA10-49F0-A285-600FFD3011B3}" srcOrd="0" destOrd="0" presId="urn:microsoft.com/office/officeart/2005/8/layout/hierarchy3"/>
    <dgm:cxn modelId="{4A6CA5A8-D242-4860-8ADF-FDA098D2F12C}" type="presParOf" srcId="{48488C69-C1E1-4D1C-BE66-ECD95C785C04}" destId="{A5E1F416-205B-41E6-B858-FFC6323F2D3A}" srcOrd="1" destOrd="0" presId="urn:microsoft.com/office/officeart/2005/8/layout/hierarchy3"/>
    <dgm:cxn modelId="{0DE226FF-85E3-4730-8342-9F3B50847000}" type="presParOf" srcId="{A52274CB-B58C-4009-B106-461ECF2E526D}" destId="{56E99EC3-827B-4C46-8809-3C0C15BDC00B}" srcOrd="1" destOrd="0" presId="urn:microsoft.com/office/officeart/2005/8/layout/hierarchy3"/>
    <dgm:cxn modelId="{9F43AD3D-DB1B-454D-B6B5-A126280BCE9E}" type="presParOf" srcId="{56E99EC3-827B-4C46-8809-3C0C15BDC00B}" destId="{0E24E3E1-8B27-436D-B8A6-3B851F53672B}" srcOrd="0" destOrd="0" presId="urn:microsoft.com/office/officeart/2005/8/layout/hierarchy3"/>
    <dgm:cxn modelId="{95A0341E-243A-4350-9A22-9D43B8199B49}" type="presParOf" srcId="{56E99EC3-827B-4C46-8809-3C0C15BDC00B}" destId="{BB1E8002-96F0-40A2-BF9B-A817FE11F1C8}" srcOrd="1" destOrd="0" presId="urn:microsoft.com/office/officeart/2005/8/layout/hierarchy3"/>
    <dgm:cxn modelId="{FCD85CF0-A557-42A7-8D8C-E757E6C806E9}" type="presParOf" srcId="{56E99EC3-827B-4C46-8809-3C0C15BDC00B}" destId="{F4118836-97C0-440A-9AB8-1E4085259F16}" srcOrd="2" destOrd="0" presId="urn:microsoft.com/office/officeart/2005/8/layout/hierarchy3"/>
    <dgm:cxn modelId="{A1B474C7-9D53-4F41-9E97-D9808B6B10F1}" type="presParOf" srcId="{56E99EC3-827B-4C46-8809-3C0C15BDC00B}" destId="{EB0440B1-B76A-40EA-AFCD-45DC930FDDDD}" srcOrd="3" destOrd="0" presId="urn:microsoft.com/office/officeart/2005/8/layout/hierarchy3"/>
    <dgm:cxn modelId="{A25C49BD-A8E6-41D4-BC98-3EFF55C748A9}" type="presParOf" srcId="{56E99EC3-827B-4C46-8809-3C0C15BDC00B}" destId="{C919C7AF-EFC3-4EAF-AB1E-2FBEFEC4862B}" srcOrd="4" destOrd="0" presId="urn:microsoft.com/office/officeart/2005/8/layout/hierarchy3"/>
    <dgm:cxn modelId="{720E1735-354B-4D0F-9721-16F146639B41}" type="presParOf" srcId="{56E99EC3-827B-4C46-8809-3C0C15BDC00B}" destId="{F882380F-25D2-4AB8-9B99-4D9E8BD9796C}" srcOrd="5" destOrd="0" presId="urn:microsoft.com/office/officeart/2005/8/layout/hierarchy3"/>
    <dgm:cxn modelId="{CB44C84E-6C82-400F-84FC-90EA9B679226}" type="presParOf" srcId="{56E99EC3-827B-4C46-8809-3C0C15BDC00B}" destId="{9756366B-7CB8-4986-A45D-F8806AF8F422}" srcOrd="6" destOrd="0" presId="urn:microsoft.com/office/officeart/2005/8/layout/hierarchy3"/>
    <dgm:cxn modelId="{93A8057D-B1CE-4E68-8325-9EAF2055B2B5}" type="presParOf" srcId="{56E99EC3-827B-4C46-8809-3C0C15BDC00B}" destId="{75C62D5B-F25B-4BAA-8488-DD3258357C2B}"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B3481A-693F-4328-8964-1080812F9293}" type="doc">
      <dgm:prSet loTypeId="urn:microsoft.com/office/officeart/2005/8/layout/hierarchy3" loCatId="hierarchy" qsTypeId="urn:microsoft.com/office/officeart/2005/8/quickstyle/simple1" qsCatId="simple" csTypeId="urn:microsoft.com/office/officeart/2005/8/colors/accent1_1" csCatId="accent1" phldr="1"/>
      <dgm:spPr/>
      <dgm:t>
        <a:bodyPr/>
        <a:lstStyle/>
        <a:p>
          <a:endParaRPr lang="en-US"/>
        </a:p>
      </dgm:t>
    </dgm:pt>
    <dgm:pt modelId="{33588EB6-C6D5-469F-8563-7B657771F0B4}">
      <dgm:prSet phldrT="[Text]"/>
      <dgm:spPr/>
      <dgm:t>
        <a:bodyPr/>
        <a:lstStyle/>
        <a:p>
          <a:r>
            <a:rPr lang="en-US" dirty="0"/>
            <a:t>Support of big tech organisations i.e. Google</a:t>
          </a:r>
        </a:p>
      </dgm:t>
    </dgm:pt>
    <dgm:pt modelId="{6B7ABDF3-F606-4BF6-ACE0-58B1B71F97E5}" type="parTrans" cxnId="{60B3AE2F-51BA-421D-9454-9CF1AA8660E3}">
      <dgm:prSet/>
      <dgm:spPr/>
      <dgm:t>
        <a:bodyPr/>
        <a:lstStyle/>
        <a:p>
          <a:endParaRPr lang="en-US"/>
        </a:p>
      </dgm:t>
    </dgm:pt>
    <dgm:pt modelId="{24D90E21-CC45-411A-9303-559A72F5061E}" type="sibTrans" cxnId="{60B3AE2F-51BA-421D-9454-9CF1AA8660E3}">
      <dgm:prSet/>
      <dgm:spPr/>
      <dgm:t>
        <a:bodyPr/>
        <a:lstStyle/>
        <a:p>
          <a:endParaRPr lang="en-US"/>
        </a:p>
      </dgm:t>
    </dgm:pt>
    <dgm:pt modelId="{78A4C605-AB41-4AF5-9853-443BDBEAA67C}">
      <dgm:prSet phldrT="[Text]"/>
      <dgm:spPr/>
      <dgm:t>
        <a:bodyPr/>
        <a:lstStyle/>
        <a:p>
          <a:r>
            <a:rPr lang="en-US" dirty="0"/>
            <a:t>The region of Camden has become the first specific council in the region of the United Kingdom to join the career certificates program of Google (Manley, 2021).</a:t>
          </a:r>
        </a:p>
      </dgm:t>
    </dgm:pt>
    <dgm:pt modelId="{EFADA762-E27B-4297-9460-F5A796C92B34}" type="parTrans" cxnId="{3ADF3CF0-7206-4D07-A81A-8878C4E321FC}">
      <dgm:prSet/>
      <dgm:spPr/>
      <dgm:t>
        <a:bodyPr/>
        <a:lstStyle/>
        <a:p>
          <a:endParaRPr lang="en-US"/>
        </a:p>
      </dgm:t>
    </dgm:pt>
    <dgm:pt modelId="{088375DA-7B9A-474F-8BAF-B0D0C32BB8D9}" type="sibTrans" cxnId="{3ADF3CF0-7206-4D07-A81A-8878C4E321FC}">
      <dgm:prSet/>
      <dgm:spPr/>
      <dgm:t>
        <a:bodyPr/>
        <a:lstStyle/>
        <a:p>
          <a:endParaRPr lang="en-US"/>
        </a:p>
      </dgm:t>
    </dgm:pt>
    <dgm:pt modelId="{6A4E3D57-83C6-418C-9B50-69A6EE3EEE65}">
      <dgm:prSet/>
      <dgm:spPr/>
      <dgm:t>
        <a:bodyPr/>
        <a:lstStyle/>
        <a:p>
          <a:r>
            <a:rPr lang="en-US"/>
            <a:t>This program is responsible to give people the learning and skills required for securing the well paid and well-paid employment </a:t>
          </a:r>
        </a:p>
      </dgm:t>
    </dgm:pt>
    <dgm:pt modelId="{C6B41A0C-2736-48F1-99B1-C2BE60B2CCE6}" type="parTrans" cxnId="{4F3C88B7-6539-429F-A8E9-D8648E03C112}">
      <dgm:prSet/>
      <dgm:spPr/>
      <dgm:t>
        <a:bodyPr/>
        <a:lstStyle/>
        <a:p>
          <a:endParaRPr lang="en-US"/>
        </a:p>
      </dgm:t>
    </dgm:pt>
    <dgm:pt modelId="{5136359A-F5D6-4011-8221-AF6E5FDDD8B6}" type="sibTrans" cxnId="{4F3C88B7-6539-429F-A8E9-D8648E03C112}">
      <dgm:prSet/>
      <dgm:spPr/>
      <dgm:t>
        <a:bodyPr/>
        <a:lstStyle/>
        <a:p>
          <a:endParaRPr lang="en-US"/>
        </a:p>
      </dgm:t>
    </dgm:pt>
    <dgm:pt modelId="{53A28AD1-9E4D-4182-A28A-3809A6ACA200}">
      <dgm:prSet/>
      <dgm:spPr/>
      <dgm:t>
        <a:bodyPr/>
        <a:lstStyle/>
        <a:p>
          <a:r>
            <a:rPr lang="en-US"/>
            <a:t>This specific initiative aims for helping the people of the region to get the skills employers are finding currently and in future. It will be directly and indirectly helping Camden to work out its poverty. </a:t>
          </a:r>
        </a:p>
      </dgm:t>
    </dgm:pt>
    <dgm:pt modelId="{15793F61-EBEC-4ADE-A90C-1C7F8DA1ECAA}" type="parTrans" cxnId="{D645C7CE-B35B-4BC4-BF6E-5A3309251CC0}">
      <dgm:prSet/>
      <dgm:spPr/>
      <dgm:t>
        <a:bodyPr/>
        <a:lstStyle/>
        <a:p>
          <a:endParaRPr lang="en-US"/>
        </a:p>
      </dgm:t>
    </dgm:pt>
    <dgm:pt modelId="{95A4A16C-8744-4D2A-8FE7-8DBC4A9AB6DF}" type="sibTrans" cxnId="{D645C7CE-B35B-4BC4-BF6E-5A3309251CC0}">
      <dgm:prSet/>
      <dgm:spPr/>
      <dgm:t>
        <a:bodyPr/>
        <a:lstStyle/>
        <a:p>
          <a:endParaRPr lang="en-US"/>
        </a:p>
      </dgm:t>
    </dgm:pt>
    <dgm:pt modelId="{E49BC796-7E03-41CD-B6FE-F77BC36F26A3}" type="pres">
      <dgm:prSet presAssocID="{4EB3481A-693F-4328-8964-1080812F9293}" presName="diagram" presStyleCnt="0">
        <dgm:presLayoutVars>
          <dgm:chPref val="1"/>
          <dgm:dir/>
          <dgm:animOne val="branch"/>
          <dgm:animLvl val="lvl"/>
          <dgm:resizeHandles/>
        </dgm:presLayoutVars>
      </dgm:prSet>
      <dgm:spPr/>
    </dgm:pt>
    <dgm:pt modelId="{8A1855EF-AF43-486C-BFDB-ACE3BCE450D7}" type="pres">
      <dgm:prSet presAssocID="{33588EB6-C6D5-469F-8563-7B657771F0B4}" presName="root" presStyleCnt="0"/>
      <dgm:spPr/>
    </dgm:pt>
    <dgm:pt modelId="{9E2FFD05-E545-43B2-BAF6-044DE104E2D0}" type="pres">
      <dgm:prSet presAssocID="{33588EB6-C6D5-469F-8563-7B657771F0B4}" presName="rootComposite" presStyleCnt="0"/>
      <dgm:spPr/>
    </dgm:pt>
    <dgm:pt modelId="{CBB60036-3F99-42EB-AB30-FD92B8677972}" type="pres">
      <dgm:prSet presAssocID="{33588EB6-C6D5-469F-8563-7B657771F0B4}" presName="rootText" presStyleLbl="node1" presStyleIdx="0" presStyleCnt="1" custScaleX="384240"/>
      <dgm:spPr/>
    </dgm:pt>
    <dgm:pt modelId="{A9455B7A-27BB-45EF-B315-71481254CA01}" type="pres">
      <dgm:prSet presAssocID="{33588EB6-C6D5-469F-8563-7B657771F0B4}" presName="rootConnector" presStyleLbl="node1" presStyleIdx="0" presStyleCnt="1"/>
      <dgm:spPr/>
    </dgm:pt>
    <dgm:pt modelId="{430BBE83-FBCC-4B74-AEA8-156F440CD5B2}" type="pres">
      <dgm:prSet presAssocID="{33588EB6-C6D5-469F-8563-7B657771F0B4}" presName="childShape" presStyleCnt="0"/>
      <dgm:spPr/>
    </dgm:pt>
    <dgm:pt modelId="{E363FCEF-288C-4B85-ABEE-57885488733C}" type="pres">
      <dgm:prSet presAssocID="{EFADA762-E27B-4297-9460-F5A796C92B34}" presName="Name13" presStyleLbl="parChTrans1D2" presStyleIdx="0" presStyleCnt="3"/>
      <dgm:spPr/>
    </dgm:pt>
    <dgm:pt modelId="{01F25B01-3AC8-488B-B630-B01A6786DBE4}" type="pres">
      <dgm:prSet presAssocID="{78A4C605-AB41-4AF5-9853-443BDBEAA67C}" presName="childText" presStyleLbl="bgAcc1" presStyleIdx="0" presStyleCnt="3" custScaleX="423916">
        <dgm:presLayoutVars>
          <dgm:bulletEnabled val="1"/>
        </dgm:presLayoutVars>
      </dgm:prSet>
      <dgm:spPr/>
    </dgm:pt>
    <dgm:pt modelId="{EFFB6C3C-6FFA-4964-B845-08FE2C17BFDB}" type="pres">
      <dgm:prSet presAssocID="{C6B41A0C-2736-48F1-99B1-C2BE60B2CCE6}" presName="Name13" presStyleLbl="parChTrans1D2" presStyleIdx="1" presStyleCnt="3"/>
      <dgm:spPr/>
    </dgm:pt>
    <dgm:pt modelId="{9B65F672-F01B-4DEE-BFD1-BEF3C1A692D7}" type="pres">
      <dgm:prSet presAssocID="{6A4E3D57-83C6-418C-9B50-69A6EE3EEE65}" presName="childText" presStyleLbl="bgAcc1" presStyleIdx="1" presStyleCnt="3" custScaleX="423916">
        <dgm:presLayoutVars>
          <dgm:bulletEnabled val="1"/>
        </dgm:presLayoutVars>
      </dgm:prSet>
      <dgm:spPr/>
    </dgm:pt>
    <dgm:pt modelId="{5C5413CA-D0EE-46B4-AFF5-FA0995DAFC58}" type="pres">
      <dgm:prSet presAssocID="{15793F61-EBEC-4ADE-A90C-1C7F8DA1ECAA}" presName="Name13" presStyleLbl="parChTrans1D2" presStyleIdx="2" presStyleCnt="3"/>
      <dgm:spPr/>
    </dgm:pt>
    <dgm:pt modelId="{3D69244F-AA11-405E-84C2-F335E8CD52FE}" type="pres">
      <dgm:prSet presAssocID="{53A28AD1-9E4D-4182-A28A-3809A6ACA200}" presName="childText" presStyleLbl="bgAcc1" presStyleIdx="2" presStyleCnt="3" custScaleX="423916">
        <dgm:presLayoutVars>
          <dgm:bulletEnabled val="1"/>
        </dgm:presLayoutVars>
      </dgm:prSet>
      <dgm:spPr/>
    </dgm:pt>
  </dgm:ptLst>
  <dgm:cxnLst>
    <dgm:cxn modelId="{DBAE6E21-3EAF-441D-8AA3-150789173BD2}" type="presOf" srcId="{4EB3481A-693F-4328-8964-1080812F9293}" destId="{E49BC796-7E03-41CD-B6FE-F77BC36F26A3}" srcOrd="0" destOrd="0" presId="urn:microsoft.com/office/officeart/2005/8/layout/hierarchy3"/>
    <dgm:cxn modelId="{60B3AE2F-51BA-421D-9454-9CF1AA8660E3}" srcId="{4EB3481A-693F-4328-8964-1080812F9293}" destId="{33588EB6-C6D5-469F-8563-7B657771F0B4}" srcOrd="0" destOrd="0" parTransId="{6B7ABDF3-F606-4BF6-ACE0-58B1B71F97E5}" sibTransId="{24D90E21-CC45-411A-9303-559A72F5061E}"/>
    <dgm:cxn modelId="{5B177F65-0507-403A-B8AA-0ED7256AA2EE}" type="presOf" srcId="{C6B41A0C-2736-48F1-99B1-C2BE60B2CCE6}" destId="{EFFB6C3C-6FFA-4964-B845-08FE2C17BFDB}" srcOrd="0" destOrd="0" presId="urn:microsoft.com/office/officeart/2005/8/layout/hierarchy3"/>
    <dgm:cxn modelId="{36731D52-A740-4D59-BD5F-57BE90E8B23A}" type="presOf" srcId="{33588EB6-C6D5-469F-8563-7B657771F0B4}" destId="{A9455B7A-27BB-45EF-B315-71481254CA01}" srcOrd="1" destOrd="0" presId="urn:microsoft.com/office/officeart/2005/8/layout/hierarchy3"/>
    <dgm:cxn modelId="{D4E98D8F-1151-47A6-8CC2-95CFA227D0F4}" type="presOf" srcId="{33588EB6-C6D5-469F-8563-7B657771F0B4}" destId="{CBB60036-3F99-42EB-AB30-FD92B8677972}" srcOrd="0" destOrd="0" presId="urn:microsoft.com/office/officeart/2005/8/layout/hierarchy3"/>
    <dgm:cxn modelId="{1CD1CE98-7D13-44A2-9A7E-F65ED6BE4C60}" type="presOf" srcId="{78A4C605-AB41-4AF5-9853-443BDBEAA67C}" destId="{01F25B01-3AC8-488B-B630-B01A6786DBE4}" srcOrd="0" destOrd="0" presId="urn:microsoft.com/office/officeart/2005/8/layout/hierarchy3"/>
    <dgm:cxn modelId="{DECE32A7-3BB0-44D1-A9CF-943E3DC046AF}" type="presOf" srcId="{15793F61-EBEC-4ADE-A90C-1C7F8DA1ECAA}" destId="{5C5413CA-D0EE-46B4-AFF5-FA0995DAFC58}" srcOrd="0" destOrd="0" presId="urn:microsoft.com/office/officeart/2005/8/layout/hierarchy3"/>
    <dgm:cxn modelId="{4F3C88B7-6539-429F-A8E9-D8648E03C112}" srcId="{33588EB6-C6D5-469F-8563-7B657771F0B4}" destId="{6A4E3D57-83C6-418C-9B50-69A6EE3EEE65}" srcOrd="1" destOrd="0" parTransId="{C6B41A0C-2736-48F1-99B1-C2BE60B2CCE6}" sibTransId="{5136359A-F5D6-4011-8221-AF6E5FDDD8B6}"/>
    <dgm:cxn modelId="{B27692C3-ABE8-4912-8C56-9BD659E4453E}" type="presOf" srcId="{53A28AD1-9E4D-4182-A28A-3809A6ACA200}" destId="{3D69244F-AA11-405E-84C2-F335E8CD52FE}" srcOrd="0" destOrd="0" presId="urn:microsoft.com/office/officeart/2005/8/layout/hierarchy3"/>
    <dgm:cxn modelId="{D645C7CE-B35B-4BC4-BF6E-5A3309251CC0}" srcId="{33588EB6-C6D5-469F-8563-7B657771F0B4}" destId="{53A28AD1-9E4D-4182-A28A-3809A6ACA200}" srcOrd="2" destOrd="0" parTransId="{15793F61-EBEC-4ADE-A90C-1C7F8DA1ECAA}" sibTransId="{95A4A16C-8744-4D2A-8FE7-8DBC4A9AB6DF}"/>
    <dgm:cxn modelId="{B38252DC-70C5-47AE-B95F-D02474AC2A41}" type="presOf" srcId="{EFADA762-E27B-4297-9460-F5A796C92B34}" destId="{E363FCEF-288C-4B85-ABEE-57885488733C}" srcOrd="0" destOrd="0" presId="urn:microsoft.com/office/officeart/2005/8/layout/hierarchy3"/>
    <dgm:cxn modelId="{FFF57FE0-3424-45B7-9737-EA9543E6B2C0}" type="presOf" srcId="{6A4E3D57-83C6-418C-9B50-69A6EE3EEE65}" destId="{9B65F672-F01B-4DEE-BFD1-BEF3C1A692D7}" srcOrd="0" destOrd="0" presId="urn:microsoft.com/office/officeart/2005/8/layout/hierarchy3"/>
    <dgm:cxn modelId="{3ADF3CF0-7206-4D07-A81A-8878C4E321FC}" srcId="{33588EB6-C6D5-469F-8563-7B657771F0B4}" destId="{78A4C605-AB41-4AF5-9853-443BDBEAA67C}" srcOrd="0" destOrd="0" parTransId="{EFADA762-E27B-4297-9460-F5A796C92B34}" sibTransId="{088375DA-7B9A-474F-8BAF-B0D0C32BB8D9}"/>
    <dgm:cxn modelId="{60BB5EAE-7AB3-4625-ACB4-A8470721D617}" type="presParOf" srcId="{E49BC796-7E03-41CD-B6FE-F77BC36F26A3}" destId="{8A1855EF-AF43-486C-BFDB-ACE3BCE450D7}" srcOrd="0" destOrd="0" presId="urn:microsoft.com/office/officeart/2005/8/layout/hierarchy3"/>
    <dgm:cxn modelId="{3B6A4317-7160-41A3-9A13-9E7759AD7F8A}" type="presParOf" srcId="{8A1855EF-AF43-486C-BFDB-ACE3BCE450D7}" destId="{9E2FFD05-E545-43B2-BAF6-044DE104E2D0}" srcOrd="0" destOrd="0" presId="urn:microsoft.com/office/officeart/2005/8/layout/hierarchy3"/>
    <dgm:cxn modelId="{2287E75C-6A7C-407E-9B2D-FD668C2E7FD9}" type="presParOf" srcId="{9E2FFD05-E545-43B2-BAF6-044DE104E2D0}" destId="{CBB60036-3F99-42EB-AB30-FD92B8677972}" srcOrd="0" destOrd="0" presId="urn:microsoft.com/office/officeart/2005/8/layout/hierarchy3"/>
    <dgm:cxn modelId="{330808E3-E733-42FD-AB57-392E6D5116A7}" type="presParOf" srcId="{9E2FFD05-E545-43B2-BAF6-044DE104E2D0}" destId="{A9455B7A-27BB-45EF-B315-71481254CA01}" srcOrd="1" destOrd="0" presId="urn:microsoft.com/office/officeart/2005/8/layout/hierarchy3"/>
    <dgm:cxn modelId="{A0FB7F60-5CA5-4C71-9703-820029002B5C}" type="presParOf" srcId="{8A1855EF-AF43-486C-BFDB-ACE3BCE450D7}" destId="{430BBE83-FBCC-4B74-AEA8-156F440CD5B2}" srcOrd="1" destOrd="0" presId="urn:microsoft.com/office/officeart/2005/8/layout/hierarchy3"/>
    <dgm:cxn modelId="{D8D13386-08D1-4E99-99ED-6EFFCA366202}" type="presParOf" srcId="{430BBE83-FBCC-4B74-AEA8-156F440CD5B2}" destId="{E363FCEF-288C-4B85-ABEE-57885488733C}" srcOrd="0" destOrd="0" presId="urn:microsoft.com/office/officeart/2005/8/layout/hierarchy3"/>
    <dgm:cxn modelId="{433F6771-B7AD-4326-BEDA-4CF5DE4530B9}" type="presParOf" srcId="{430BBE83-FBCC-4B74-AEA8-156F440CD5B2}" destId="{01F25B01-3AC8-488B-B630-B01A6786DBE4}" srcOrd="1" destOrd="0" presId="urn:microsoft.com/office/officeart/2005/8/layout/hierarchy3"/>
    <dgm:cxn modelId="{DBE7F598-E659-46FC-93FC-1A71F8E67E98}" type="presParOf" srcId="{430BBE83-FBCC-4B74-AEA8-156F440CD5B2}" destId="{EFFB6C3C-6FFA-4964-B845-08FE2C17BFDB}" srcOrd="2" destOrd="0" presId="urn:microsoft.com/office/officeart/2005/8/layout/hierarchy3"/>
    <dgm:cxn modelId="{3BDAA8A1-26FB-4DE2-B9AC-9E7EBB13C690}" type="presParOf" srcId="{430BBE83-FBCC-4B74-AEA8-156F440CD5B2}" destId="{9B65F672-F01B-4DEE-BFD1-BEF3C1A692D7}" srcOrd="3" destOrd="0" presId="urn:microsoft.com/office/officeart/2005/8/layout/hierarchy3"/>
    <dgm:cxn modelId="{E6E28ACC-C460-4BA4-B5C7-1BA716E6D7C1}" type="presParOf" srcId="{430BBE83-FBCC-4B74-AEA8-156F440CD5B2}" destId="{5C5413CA-D0EE-46B4-AFF5-FA0995DAFC58}" srcOrd="4" destOrd="0" presId="urn:microsoft.com/office/officeart/2005/8/layout/hierarchy3"/>
    <dgm:cxn modelId="{488D6003-7128-4573-A5EB-80952EE87794}" type="presParOf" srcId="{430BBE83-FBCC-4B74-AEA8-156F440CD5B2}" destId="{3D69244F-AA11-405E-84C2-F335E8CD52FE}"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D14136-BDD7-4609-9072-24F4F065C915}" type="doc">
      <dgm:prSet loTypeId="urn:microsoft.com/office/officeart/2005/8/layout/hierarchy3" loCatId="hierarchy" qsTypeId="urn:microsoft.com/office/officeart/2005/8/quickstyle/simple1" qsCatId="simple" csTypeId="urn:microsoft.com/office/officeart/2005/8/colors/accent1_1" csCatId="accent1" phldr="1"/>
      <dgm:spPr/>
      <dgm:t>
        <a:bodyPr/>
        <a:lstStyle/>
        <a:p>
          <a:endParaRPr lang="en-US"/>
        </a:p>
      </dgm:t>
    </dgm:pt>
    <dgm:pt modelId="{29B99284-F01E-43A5-8250-802842E51C99}">
      <dgm:prSet phldrT="[Text]"/>
      <dgm:spPr/>
      <dgm:t>
        <a:bodyPr/>
        <a:lstStyle/>
        <a:p>
          <a:r>
            <a:rPr lang="en-GB" dirty="0"/>
            <a:t>Child poverty action group</a:t>
          </a:r>
          <a:endParaRPr lang="en-US" dirty="0"/>
        </a:p>
      </dgm:t>
    </dgm:pt>
    <dgm:pt modelId="{0E5EDC69-B034-4A9A-8216-EEE352723783}" type="parTrans" cxnId="{099B3B50-B775-4D3D-BAD2-7EF62FEB0CE2}">
      <dgm:prSet/>
      <dgm:spPr/>
      <dgm:t>
        <a:bodyPr/>
        <a:lstStyle/>
        <a:p>
          <a:endParaRPr lang="en-US"/>
        </a:p>
      </dgm:t>
    </dgm:pt>
    <dgm:pt modelId="{D08BB159-85F5-4EDE-9BD7-811629026DC0}" type="sibTrans" cxnId="{099B3B50-B775-4D3D-BAD2-7EF62FEB0CE2}">
      <dgm:prSet/>
      <dgm:spPr/>
      <dgm:t>
        <a:bodyPr/>
        <a:lstStyle/>
        <a:p>
          <a:endParaRPr lang="en-US"/>
        </a:p>
      </dgm:t>
    </dgm:pt>
    <dgm:pt modelId="{21D11B64-FB3D-40D7-BF56-0519BA46A06C}">
      <dgm:prSet phldrT="[Text]" custT="1"/>
      <dgm:spPr/>
      <dgm:t>
        <a:bodyPr/>
        <a:lstStyle/>
        <a:p>
          <a:pPr algn="just"/>
          <a:r>
            <a:rPr lang="en-GB" sz="1600" dirty="0"/>
            <a:t>It is helpful in the meeting to have a specific discussion about the regions of interest.</a:t>
          </a:r>
          <a:endParaRPr lang="en-US" sz="1600" dirty="0"/>
        </a:p>
      </dgm:t>
    </dgm:pt>
    <dgm:pt modelId="{8F7E7694-01C6-4A42-B064-3FED406C9C40}" type="parTrans" cxnId="{04C519A8-15E7-4CD5-B00F-ADFC58E52FE7}">
      <dgm:prSet/>
      <dgm:spPr/>
      <dgm:t>
        <a:bodyPr/>
        <a:lstStyle/>
        <a:p>
          <a:endParaRPr lang="en-US"/>
        </a:p>
      </dgm:t>
    </dgm:pt>
    <dgm:pt modelId="{71D974CB-7BA2-4088-AF4D-262B573BADC5}" type="sibTrans" cxnId="{04C519A8-15E7-4CD5-B00F-ADFC58E52FE7}">
      <dgm:prSet/>
      <dgm:spPr/>
      <dgm:t>
        <a:bodyPr/>
        <a:lstStyle/>
        <a:p>
          <a:endParaRPr lang="en-US"/>
        </a:p>
      </dgm:t>
    </dgm:pt>
    <dgm:pt modelId="{EFF2800D-730A-4FDD-885F-F90D1FD0BAB7}">
      <dgm:prSet phldrT="[Text]"/>
      <dgm:spPr/>
      <dgm:t>
        <a:bodyPr/>
        <a:lstStyle/>
        <a:p>
          <a:r>
            <a:rPr lang="en-US" dirty="0"/>
            <a:t>Local welfare assistance schemes:</a:t>
          </a:r>
        </a:p>
      </dgm:t>
    </dgm:pt>
    <dgm:pt modelId="{58E1EBFD-2315-4569-B63B-47AE5656C8AD}" type="parTrans" cxnId="{89728C24-2C58-41A9-A4DE-849E0E66BB22}">
      <dgm:prSet/>
      <dgm:spPr/>
      <dgm:t>
        <a:bodyPr/>
        <a:lstStyle/>
        <a:p>
          <a:endParaRPr lang="en-US"/>
        </a:p>
      </dgm:t>
    </dgm:pt>
    <dgm:pt modelId="{B013CC8C-EFD6-4AF9-B8D3-96F47102026D}" type="sibTrans" cxnId="{89728C24-2C58-41A9-A4DE-849E0E66BB22}">
      <dgm:prSet/>
      <dgm:spPr/>
      <dgm:t>
        <a:bodyPr/>
        <a:lstStyle/>
        <a:p>
          <a:endParaRPr lang="en-US"/>
        </a:p>
      </dgm:t>
    </dgm:pt>
    <dgm:pt modelId="{CF94CB0F-E40F-4588-8B21-193D2954DD64}">
      <dgm:prSet phldrT="[Text]" custT="1"/>
      <dgm:spPr/>
      <dgm:t>
        <a:bodyPr/>
        <a:lstStyle/>
        <a:p>
          <a:pPr algn="just"/>
          <a:r>
            <a:rPr lang="en-US" sz="1600" dirty="0"/>
            <a:t>It is helping the family if they are in specific and urgent requirement to follow the unforeseen or emergency event and have no other particular source for the help factor. </a:t>
          </a:r>
        </a:p>
      </dgm:t>
    </dgm:pt>
    <dgm:pt modelId="{CCCB6DC2-81FC-4E7D-801C-C0305A1F8FEF}" type="parTrans" cxnId="{649FA692-080D-44E8-BF69-2198B06AABEA}">
      <dgm:prSet/>
      <dgm:spPr/>
      <dgm:t>
        <a:bodyPr/>
        <a:lstStyle/>
        <a:p>
          <a:endParaRPr lang="en-US"/>
        </a:p>
      </dgm:t>
    </dgm:pt>
    <dgm:pt modelId="{595D58C9-142A-4464-911E-4FF91BC7A7F6}" type="sibTrans" cxnId="{649FA692-080D-44E8-BF69-2198B06AABEA}">
      <dgm:prSet/>
      <dgm:spPr/>
      <dgm:t>
        <a:bodyPr/>
        <a:lstStyle/>
        <a:p>
          <a:endParaRPr lang="en-US"/>
        </a:p>
      </dgm:t>
    </dgm:pt>
    <dgm:pt modelId="{599E8905-4B98-48A1-947B-3A5FC18281C3}">
      <dgm:prSet phldrT="[Text]" custT="1"/>
      <dgm:spPr/>
      <dgm:t>
        <a:bodyPr/>
        <a:lstStyle/>
        <a:p>
          <a:pPr algn="just"/>
          <a:r>
            <a:rPr lang="en-US" sz="1600" dirty="0"/>
            <a:t>The schemes are specifically run by the local council since the factor of the national 'social fund' that was </a:t>
          </a:r>
          <a:r>
            <a:rPr lang="en-US" sz="1600" dirty="0" err="1"/>
            <a:t>decentralised</a:t>
          </a:r>
          <a:r>
            <a:rPr lang="en-US" sz="1600" dirty="0"/>
            <a:t> in the year 2013, and they particularly vary (</a:t>
          </a:r>
          <a:r>
            <a:rPr lang="en-US" sz="1600" dirty="0" err="1"/>
            <a:t>Sabrin</a:t>
          </a:r>
          <a:r>
            <a:rPr lang="en-US" sz="1600" dirty="0"/>
            <a:t> et al., 2020). </a:t>
          </a:r>
        </a:p>
      </dgm:t>
    </dgm:pt>
    <dgm:pt modelId="{074AE840-2724-494F-BB26-17D60883193C}" type="parTrans" cxnId="{2764C7AB-FD15-4C7A-AECF-E1E7F5ECE6DD}">
      <dgm:prSet/>
      <dgm:spPr/>
      <dgm:t>
        <a:bodyPr/>
        <a:lstStyle/>
        <a:p>
          <a:endParaRPr lang="en-US"/>
        </a:p>
      </dgm:t>
    </dgm:pt>
    <dgm:pt modelId="{F4E0D316-1963-4529-BF96-3ACEA33379F4}" type="sibTrans" cxnId="{2764C7AB-FD15-4C7A-AECF-E1E7F5ECE6DD}">
      <dgm:prSet/>
      <dgm:spPr/>
      <dgm:t>
        <a:bodyPr/>
        <a:lstStyle/>
        <a:p>
          <a:endParaRPr lang="en-US"/>
        </a:p>
      </dgm:t>
    </dgm:pt>
    <dgm:pt modelId="{2E47B9A2-8D9B-408D-B703-3F0BA5B081FC}">
      <dgm:prSet custT="1"/>
      <dgm:spPr/>
      <dgm:t>
        <a:bodyPr/>
        <a:lstStyle/>
        <a:p>
          <a:pPr algn="just"/>
          <a:r>
            <a:rPr lang="en-GB" sz="1600" dirty="0"/>
            <a:t>It also works to connect one with a specialist in a region of interest.</a:t>
          </a:r>
          <a:endParaRPr lang="en-US" sz="1600" dirty="0"/>
        </a:p>
      </dgm:t>
    </dgm:pt>
    <dgm:pt modelId="{8CEA2698-EE48-4B8B-AC1D-E734EDBAB751}" type="parTrans" cxnId="{317286D2-F9D6-442A-BEF4-74DEBDA6331F}">
      <dgm:prSet/>
      <dgm:spPr/>
      <dgm:t>
        <a:bodyPr/>
        <a:lstStyle/>
        <a:p>
          <a:endParaRPr lang="en-US"/>
        </a:p>
      </dgm:t>
    </dgm:pt>
    <dgm:pt modelId="{E9CB4A91-7F89-49E6-BD32-3A7692ED1C37}" type="sibTrans" cxnId="{317286D2-F9D6-442A-BEF4-74DEBDA6331F}">
      <dgm:prSet/>
      <dgm:spPr/>
      <dgm:t>
        <a:bodyPr/>
        <a:lstStyle/>
        <a:p>
          <a:endParaRPr lang="en-US"/>
        </a:p>
      </dgm:t>
    </dgm:pt>
    <dgm:pt modelId="{0B2225B3-B3A9-4852-B550-60D71AD490CF}" type="pres">
      <dgm:prSet presAssocID="{15D14136-BDD7-4609-9072-24F4F065C915}" presName="diagram" presStyleCnt="0">
        <dgm:presLayoutVars>
          <dgm:chPref val="1"/>
          <dgm:dir/>
          <dgm:animOne val="branch"/>
          <dgm:animLvl val="lvl"/>
          <dgm:resizeHandles/>
        </dgm:presLayoutVars>
      </dgm:prSet>
      <dgm:spPr/>
    </dgm:pt>
    <dgm:pt modelId="{7EFD16C1-27A5-409F-AA37-B4EFBF60E1D1}" type="pres">
      <dgm:prSet presAssocID="{29B99284-F01E-43A5-8250-802842E51C99}" presName="root" presStyleCnt="0"/>
      <dgm:spPr/>
    </dgm:pt>
    <dgm:pt modelId="{6CB63A1F-DE1B-4D64-8DA2-92706522C21A}" type="pres">
      <dgm:prSet presAssocID="{29B99284-F01E-43A5-8250-802842E51C99}" presName="rootComposite" presStyleCnt="0"/>
      <dgm:spPr/>
    </dgm:pt>
    <dgm:pt modelId="{E62BB2CC-2ECD-4707-AB04-05BD4B5A645F}" type="pres">
      <dgm:prSet presAssocID="{29B99284-F01E-43A5-8250-802842E51C99}" presName="rootText" presStyleLbl="node1" presStyleIdx="0" presStyleCnt="2" custScaleX="116141" custLinFactNeighborX="-79" custLinFactNeighborY="3179"/>
      <dgm:spPr/>
    </dgm:pt>
    <dgm:pt modelId="{7693ACAD-CD8E-44DC-924C-6689154BD8DD}" type="pres">
      <dgm:prSet presAssocID="{29B99284-F01E-43A5-8250-802842E51C99}" presName="rootConnector" presStyleLbl="node1" presStyleIdx="0" presStyleCnt="2"/>
      <dgm:spPr/>
    </dgm:pt>
    <dgm:pt modelId="{C475C863-22A7-4627-B31C-EC797F274491}" type="pres">
      <dgm:prSet presAssocID="{29B99284-F01E-43A5-8250-802842E51C99}" presName="childShape" presStyleCnt="0"/>
      <dgm:spPr/>
    </dgm:pt>
    <dgm:pt modelId="{09124ABF-1078-4818-B94E-93AAE25FD4D9}" type="pres">
      <dgm:prSet presAssocID="{8F7E7694-01C6-4A42-B064-3FED406C9C40}" presName="Name13" presStyleLbl="parChTrans1D2" presStyleIdx="0" presStyleCnt="4"/>
      <dgm:spPr/>
    </dgm:pt>
    <dgm:pt modelId="{73453203-C8C5-46D6-BCE3-4EAF93383BBF}" type="pres">
      <dgm:prSet presAssocID="{21D11B64-FB3D-40D7-BF56-0519BA46A06C}" presName="childText" presStyleLbl="bgAcc1" presStyleIdx="0" presStyleCnt="4" custScaleX="119410">
        <dgm:presLayoutVars>
          <dgm:bulletEnabled val="1"/>
        </dgm:presLayoutVars>
      </dgm:prSet>
      <dgm:spPr/>
    </dgm:pt>
    <dgm:pt modelId="{432AEFD4-3F45-4B20-86C9-C85B3F26F1F7}" type="pres">
      <dgm:prSet presAssocID="{8CEA2698-EE48-4B8B-AC1D-E734EDBAB751}" presName="Name13" presStyleLbl="parChTrans1D2" presStyleIdx="1" presStyleCnt="4"/>
      <dgm:spPr/>
    </dgm:pt>
    <dgm:pt modelId="{67AF4103-2BDB-4329-86CF-9C66A9876F0A}" type="pres">
      <dgm:prSet presAssocID="{2E47B9A2-8D9B-408D-B703-3F0BA5B081FC}" presName="childText" presStyleLbl="bgAcc1" presStyleIdx="1" presStyleCnt="4" custScaleX="127338" custLinFactNeighborX="-2786" custLinFactNeighborY="6114">
        <dgm:presLayoutVars>
          <dgm:bulletEnabled val="1"/>
        </dgm:presLayoutVars>
      </dgm:prSet>
      <dgm:spPr/>
    </dgm:pt>
    <dgm:pt modelId="{96603DD0-4B76-42FD-9DB3-CB89E45FBB87}" type="pres">
      <dgm:prSet presAssocID="{EFF2800D-730A-4FDD-885F-F90D1FD0BAB7}" presName="root" presStyleCnt="0"/>
      <dgm:spPr/>
    </dgm:pt>
    <dgm:pt modelId="{49CA711B-8006-42A5-815A-4F8541930CE9}" type="pres">
      <dgm:prSet presAssocID="{EFF2800D-730A-4FDD-885F-F90D1FD0BAB7}" presName="rootComposite" presStyleCnt="0"/>
      <dgm:spPr/>
    </dgm:pt>
    <dgm:pt modelId="{0A10D1FF-633F-4362-BE5E-570292C15867}" type="pres">
      <dgm:prSet presAssocID="{EFF2800D-730A-4FDD-885F-F90D1FD0BAB7}" presName="rootText" presStyleLbl="node1" presStyleIdx="1" presStyleCnt="2" custScaleX="127921"/>
      <dgm:spPr/>
    </dgm:pt>
    <dgm:pt modelId="{D1CBFCD9-F0F6-41D7-9FC8-9A544D209904}" type="pres">
      <dgm:prSet presAssocID="{EFF2800D-730A-4FDD-885F-F90D1FD0BAB7}" presName="rootConnector" presStyleLbl="node1" presStyleIdx="1" presStyleCnt="2"/>
      <dgm:spPr/>
    </dgm:pt>
    <dgm:pt modelId="{5FF3D1DB-29CB-4BBC-ACAA-2A499CF764F2}" type="pres">
      <dgm:prSet presAssocID="{EFF2800D-730A-4FDD-885F-F90D1FD0BAB7}" presName="childShape" presStyleCnt="0"/>
      <dgm:spPr/>
    </dgm:pt>
    <dgm:pt modelId="{E2684F55-A538-40BF-BC75-B2CAE92D9E44}" type="pres">
      <dgm:prSet presAssocID="{CCCB6DC2-81FC-4E7D-801C-C0305A1F8FEF}" presName="Name13" presStyleLbl="parChTrans1D2" presStyleIdx="2" presStyleCnt="4"/>
      <dgm:spPr/>
    </dgm:pt>
    <dgm:pt modelId="{4A3F07E6-8276-4A2F-8B6B-81170B57B981}" type="pres">
      <dgm:prSet presAssocID="{CF94CB0F-E40F-4588-8B21-193D2954DD64}" presName="childText" presStyleLbl="bgAcc1" presStyleIdx="2" presStyleCnt="4" custScaleX="243693" custScaleY="125870">
        <dgm:presLayoutVars>
          <dgm:bulletEnabled val="1"/>
        </dgm:presLayoutVars>
      </dgm:prSet>
      <dgm:spPr/>
    </dgm:pt>
    <dgm:pt modelId="{B4B0223D-4FF0-4EBC-B7B0-B3A25518DBFF}" type="pres">
      <dgm:prSet presAssocID="{074AE840-2724-494F-BB26-17D60883193C}" presName="Name13" presStyleLbl="parChTrans1D2" presStyleIdx="3" presStyleCnt="4"/>
      <dgm:spPr/>
    </dgm:pt>
    <dgm:pt modelId="{885845C6-D636-403F-BF53-364B3CA5F21E}" type="pres">
      <dgm:prSet presAssocID="{599E8905-4B98-48A1-947B-3A5FC18281C3}" presName="childText" presStyleLbl="bgAcc1" presStyleIdx="3" presStyleCnt="4" custScaleX="242274" custScaleY="123942">
        <dgm:presLayoutVars>
          <dgm:bulletEnabled val="1"/>
        </dgm:presLayoutVars>
      </dgm:prSet>
      <dgm:spPr/>
    </dgm:pt>
  </dgm:ptLst>
  <dgm:cxnLst>
    <dgm:cxn modelId="{E421F011-9B54-4030-9A64-5CDA90E503F6}" type="presOf" srcId="{8F7E7694-01C6-4A42-B064-3FED406C9C40}" destId="{09124ABF-1078-4818-B94E-93AAE25FD4D9}" srcOrd="0" destOrd="0" presId="urn:microsoft.com/office/officeart/2005/8/layout/hierarchy3"/>
    <dgm:cxn modelId="{17900E12-35EC-4690-B9C0-E338F98F9C22}" type="presOf" srcId="{CF94CB0F-E40F-4588-8B21-193D2954DD64}" destId="{4A3F07E6-8276-4A2F-8B6B-81170B57B981}" srcOrd="0" destOrd="0" presId="urn:microsoft.com/office/officeart/2005/8/layout/hierarchy3"/>
    <dgm:cxn modelId="{B95B8115-DA5C-46A0-9524-59AE76E34E52}" type="presOf" srcId="{21D11B64-FB3D-40D7-BF56-0519BA46A06C}" destId="{73453203-C8C5-46D6-BCE3-4EAF93383BBF}" srcOrd="0" destOrd="0" presId="urn:microsoft.com/office/officeart/2005/8/layout/hierarchy3"/>
    <dgm:cxn modelId="{89728C24-2C58-41A9-A4DE-849E0E66BB22}" srcId="{15D14136-BDD7-4609-9072-24F4F065C915}" destId="{EFF2800D-730A-4FDD-885F-F90D1FD0BAB7}" srcOrd="1" destOrd="0" parTransId="{58E1EBFD-2315-4569-B63B-47AE5656C8AD}" sibTransId="{B013CC8C-EFD6-4AF9-B8D3-96F47102026D}"/>
    <dgm:cxn modelId="{468D2331-218A-42BE-91C5-3D9918364752}" type="presOf" srcId="{599E8905-4B98-48A1-947B-3A5FC18281C3}" destId="{885845C6-D636-403F-BF53-364B3CA5F21E}" srcOrd="0" destOrd="0" presId="urn:microsoft.com/office/officeart/2005/8/layout/hierarchy3"/>
    <dgm:cxn modelId="{33A88A5F-A393-41BD-B8FF-BFF90AEC294D}" type="presOf" srcId="{29B99284-F01E-43A5-8250-802842E51C99}" destId="{E62BB2CC-2ECD-4707-AB04-05BD4B5A645F}" srcOrd="0" destOrd="0" presId="urn:microsoft.com/office/officeart/2005/8/layout/hierarchy3"/>
    <dgm:cxn modelId="{099B3B50-B775-4D3D-BAD2-7EF62FEB0CE2}" srcId="{15D14136-BDD7-4609-9072-24F4F065C915}" destId="{29B99284-F01E-43A5-8250-802842E51C99}" srcOrd="0" destOrd="0" parTransId="{0E5EDC69-B034-4A9A-8216-EEE352723783}" sibTransId="{D08BB159-85F5-4EDE-9BD7-811629026DC0}"/>
    <dgm:cxn modelId="{7891BB89-3D55-40F0-BFD6-26968E21E5B4}" type="presOf" srcId="{2E47B9A2-8D9B-408D-B703-3F0BA5B081FC}" destId="{67AF4103-2BDB-4329-86CF-9C66A9876F0A}" srcOrd="0" destOrd="0" presId="urn:microsoft.com/office/officeart/2005/8/layout/hierarchy3"/>
    <dgm:cxn modelId="{8902878D-655B-487E-9932-26EAA0662E57}" type="presOf" srcId="{29B99284-F01E-43A5-8250-802842E51C99}" destId="{7693ACAD-CD8E-44DC-924C-6689154BD8DD}" srcOrd="1" destOrd="0" presId="urn:microsoft.com/office/officeart/2005/8/layout/hierarchy3"/>
    <dgm:cxn modelId="{649FA692-080D-44E8-BF69-2198B06AABEA}" srcId="{EFF2800D-730A-4FDD-885F-F90D1FD0BAB7}" destId="{CF94CB0F-E40F-4588-8B21-193D2954DD64}" srcOrd="0" destOrd="0" parTransId="{CCCB6DC2-81FC-4E7D-801C-C0305A1F8FEF}" sibTransId="{595D58C9-142A-4464-911E-4FF91BC7A7F6}"/>
    <dgm:cxn modelId="{F5673697-32AB-4909-9CAC-6B4CE41A74ED}" type="presOf" srcId="{074AE840-2724-494F-BB26-17D60883193C}" destId="{B4B0223D-4FF0-4EBC-B7B0-B3A25518DBFF}" srcOrd="0" destOrd="0" presId="urn:microsoft.com/office/officeart/2005/8/layout/hierarchy3"/>
    <dgm:cxn modelId="{E6FB2DA7-AF78-465F-8D52-5E8D58CFF1E9}" type="presOf" srcId="{15D14136-BDD7-4609-9072-24F4F065C915}" destId="{0B2225B3-B3A9-4852-B550-60D71AD490CF}" srcOrd="0" destOrd="0" presId="urn:microsoft.com/office/officeart/2005/8/layout/hierarchy3"/>
    <dgm:cxn modelId="{04C519A8-15E7-4CD5-B00F-ADFC58E52FE7}" srcId="{29B99284-F01E-43A5-8250-802842E51C99}" destId="{21D11B64-FB3D-40D7-BF56-0519BA46A06C}" srcOrd="0" destOrd="0" parTransId="{8F7E7694-01C6-4A42-B064-3FED406C9C40}" sibTransId="{71D974CB-7BA2-4088-AF4D-262B573BADC5}"/>
    <dgm:cxn modelId="{2764C7AB-FD15-4C7A-AECF-E1E7F5ECE6DD}" srcId="{EFF2800D-730A-4FDD-885F-F90D1FD0BAB7}" destId="{599E8905-4B98-48A1-947B-3A5FC18281C3}" srcOrd="1" destOrd="0" parTransId="{074AE840-2724-494F-BB26-17D60883193C}" sibTransId="{F4E0D316-1963-4529-BF96-3ACEA33379F4}"/>
    <dgm:cxn modelId="{A26025B2-3CB9-459D-9CF9-4B23B240585E}" type="presOf" srcId="{8CEA2698-EE48-4B8B-AC1D-E734EDBAB751}" destId="{432AEFD4-3F45-4B20-86C9-C85B3F26F1F7}" srcOrd="0" destOrd="0" presId="urn:microsoft.com/office/officeart/2005/8/layout/hierarchy3"/>
    <dgm:cxn modelId="{317286D2-F9D6-442A-BEF4-74DEBDA6331F}" srcId="{29B99284-F01E-43A5-8250-802842E51C99}" destId="{2E47B9A2-8D9B-408D-B703-3F0BA5B081FC}" srcOrd="1" destOrd="0" parTransId="{8CEA2698-EE48-4B8B-AC1D-E734EDBAB751}" sibTransId="{E9CB4A91-7F89-49E6-BD32-3A7692ED1C37}"/>
    <dgm:cxn modelId="{78847ED4-6094-44EE-8C30-EBAB91C1220D}" type="presOf" srcId="{EFF2800D-730A-4FDD-885F-F90D1FD0BAB7}" destId="{D1CBFCD9-F0F6-41D7-9FC8-9A544D209904}" srcOrd="1" destOrd="0" presId="urn:microsoft.com/office/officeart/2005/8/layout/hierarchy3"/>
    <dgm:cxn modelId="{49A8D6E2-E521-4F70-983D-8B6C12E66A1F}" type="presOf" srcId="{EFF2800D-730A-4FDD-885F-F90D1FD0BAB7}" destId="{0A10D1FF-633F-4362-BE5E-570292C15867}" srcOrd="0" destOrd="0" presId="urn:microsoft.com/office/officeart/2005/8/layout/hierarchy3"/>
    <dgm:cxn modelId="{91D25CF5-D1EE-456C-B40C-147223E25247}" type="presOf" srcId="{CCCB6DC2-81FC-4E7D-801C-C0305A1F8FEF}" destId="{E2684F55-A538-40BF-BC75-B2CAE92D9E44}" srcOrd="0" destOrd="0" presId="urn:microsoft.com/office/officeart/2005/8/layout/hierarchy3"/>
    <dgm:cxn modelId="{F7B950D0-1846-4CE6-A864-7E5896C3E57B}" type="presParOf" srcId="{0B2225B3-B3A9-4852-B550-60D71AD490CF}" destId="{7EFD16C1-27A5-409F-AA37-B4EFBF60E1D1}" srcOrd="0" destOrd="0" presId="urn:microsoft.com/office/officeart/2005/8/layout/hierarchy3"/>
    <dgm:cxn modelId="{A7568B13-25E5-4AE3-A90D-49A423A1EE73}" type="presParOf" srcId="{7EFD16C1-27A5-409F-AA37-B4EFBF60E1D1}" destId="{6CB63A1F-DE1B-4D64-8DA2-92706522C21A}" srcOrd="0" destOrd="0" presId="urn:microsoft.com/office/officeart/2005/8/layout/hierarchy3"/>
    <dgm:cxn modelId="{43BABD13-33F5-43FD-AD9E-7A61421F39EA}" type="presParOf" srcId="{6CB63A1F-DE1B-4D64-8DA2-92706522C21A}" destId="{E62BB2CC-2ECD-4707-AB04-05BD4B5A645F}" srcOrd="0" destOrd="0" presId="urn:microsoft.com/office/officeart/2005/8/layout/hierarchy3"/>
    <dgm:cxn modelId="{50F6DC81-9E0F-4236-AC39-DD922B99DC82}" type="presParOf" srcId="{6CB63A1F-DE1B-4D64-8DA2-92706522C21A}" destId="{7693ACAD-CD8E-44DC-924C-6689154BD8DD}" srcOrd="1" destOrd="0" presId="urn:microsoft.com/office/officeart/2005/8/layout/hierarchy3"/>
    <dgm:cxn modelId="{6A742FAF-CE11-47CD-BE35-5DCB4AEE2313}" type="presParOf" srcId="{7EFD16C1-27A5-409F-AA37-B4EFBF60E1D1}" destId="{C475C863-22A7-4627-B31C-EC797F274491}" srcOrd="1" destOrd="0" presId="urn:microsoft.com/office/officeart/2005/8/layout/hierarchy3"/>
    <dgm:cxn modelId="{76243CA5-B9B8-4972-BEAE-E16D8D0C448A}" type="presParOf" srcId="{C475C863-22A7-4627-B31C-EC797F274491}" destId="{09124ABF-1078-4818-B94E-93AAE25FD4D9}" srcOrd="0" destOrd="0" presId="urn:microsoft.com/office/officeart/2005/8/layout/hierarchy3"/>
    <dgm:cxn modelId="{A3313F82-63FB-4F2A-9762-F9AB6E84D261}" type="presParOf" srcId="{C475C863-22A7-4627-B31C-EC797F274491}" destId="{73453203-C8C5-46D6-BCE3-4EAF93383BBF}" srcOrd="1" destOrd="0" presId="urn:microsoft.com/office/officeart/2005/8/layout/hierarchy3"/>
    <dgm:cxn modelId="{9D3EA1D1-2489-4570-9EB6-BF7BAF340B59}" type="presParOf" srcId="{C475C863-22A7-4627-B31C-EC797F274491}" destId="{432AEFD4-3F45-4B20-86C9-C85B3F26F1F7}" srcOrd="2" destOrd="0" presId="urn:microsoft.com/office/officeart/2005/8/layout/hierarchy3"/>
    <dgm:cxn modelId="{E3264B18-4A39-4BD5-86F4-5D9CEAD0711C}" type="presParOf" srcId="{C475C863-22A7-4627-B31C-EC797F274491}" destId="{67AF4103-2BDB-4329-86CF-9C66A9876F0A}" srcOrd="3" destOrd="0" presId="urn:microsoft.com/office/officeart/2005/8/layout/hierarchy3"/>
    <dgm:cxn modelId="{ABAD5A9A-EDFC-4541-B3F0-058B020B65AE}" type="presParOf" srcId="{0B2225B3-B3A9-4852-B550-60D71AD490CF}" destId="{96603DD0-4B76-42FD-9DB3-CB89E45FBB87}" srcOrd="1" destOrd="0" presId="urn:microsoft.com/office/officeart/2005/8/layout/hierarchy3"/>
    <dgm:cxn modelId="{5D1FA728-9AF7-473D-96DA-36ADAC6C1E8F}" type="presParOf" srcId="{96603DD0-4B76-42FD-9DB3-CB89E45FBB87}" destId="{49CA711B-8006-42A5-815A-4F8541930CE9}" srcOrd="0" destOrd="0" presId="urn:microsoft.com/office/officeart/2005/8/layout/hierarchy3"/>
    <dgm:cxn modelId="{6F9C31C7-9B0C-464D-BD24-EC4BDC96A79A}" type="presParOf" srcId="{49CA711B-8006-42A5-815A-4F8541930CE9}" destId="{0A10D1FF-633F-4362-BE5E-570292C15867}" srcOrd="0" destOrd="0" presId="urn:microsoft.com/office/officeart/2005/8/layout/hierarchy3"/>
    <dgm:cxn modelId="{8B269438-9FDB-4F58-A322-1FF267E7C242}" type="presParOf" srcId="{49CA711B-8006-42A5-815A-4F8541930CE9}" destId="{D1CBFCD9-F0F6-41D7-9FC8-9A544D209904}" srcOrd="1" destOrd="0" presId="urn:microsoft.com/office/officeart/2005/8/layout/hierarchy3"/>
    <dgm:cxn modelId="{D9FED792-624A-4008-9D6A-A93FB0B9F47E}" type="presParOf" srcId="{96603DD0-4B76-42FD-9DB3-CB89E45FBB87}" destId="{5FF3D1DB-29CB-4BBC-ACAA-2A499CF764F2}" srcOrd="1" destOrd="0" presId="urn:microsoft.com/office/officeart/2005/8/layout/hierarchy3"/>
    <dgm:cxn modelId="{730FA364-819F-449A-ABB3-B227970F8EAA}" type="presParOf" srcId="{5FF3D1DB-29CB-4BBC-ACAA-2A499CF764F2}" destId="{E2684F55-A538-40BF-BC75-B2CAE92D9E44}" srcOrd="0" destOrd="0" presId="urn:microsoft.com/office/officeart/2005/8/layout/hierarchy3"/>
    <dgm:cxn modelId="{EA6B3613-F169-47CE-9B4E-A8B050423C56}" type="presParOf" srcId="{5FF3D1DB-29CB-4BBC-ACAA-2A499CF764F2}" destId="{4A3F07E6-8276-4A2F-8B6B-81170B57B981}" srcOrd="1" destOrd="0" presId="urn:microsoft.com/office/officeart/2005/8/layout/hierarchy3"/>
    <dgm:cxn modelId="{6B7D355E-6C3B-4CEF-98B1-8D527511470C}" type="presParOf" srcId="{5FF3D1DB-29CB-4BBC-ACAA-2A499CF764F2}" destId="{B4B0223D-4FF0-4EBC-B7B0-B3A25518DBFF}" srcOrd="2" destOrd="0" presId="urn:microsoft.com/office/officeart/2005/8/layout/hierarchy3"/>
    <dgm:cxn modelId="{A4623520-B598-4F1F-9DAF-27DC7A4C6209}" type="presParOf" srcId="{5FF3D1DB-29CB-4BBC-ACAA-2A499CF764F2}" destId="{885845C6-D636-403F-BF53-364B3CA5F21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389114-B440-4327-9F75-1B0D974BE234}"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US"/>
        </a:p>
      </dgm:t>
    </dgm:pt>
    <dgm:pt modelId="{17366FA1-D232-4D4F-922D-0FB9A092B108}">
      <dgm:prSet phldrT="[Text]" custT="1"/>
      <dgm:spPr/>
      <dgm:t>
        <a:bodyPr/>
        <a:lstStyle/>
        <a:p>
          <a:r>
            <a:rPr lang="en-US" sz="2000"/>
            <a:t>Changes in market</a:t>
          </a:r>
        </a:p>
      </dgm:t>
    </dgm:pt>
    <dgm:pt modelId="{8526ABBE-D72D-4C22-B477-400CE2140279}" type="parTrans" cxnId="{AEC6BE32-F3A6-4687-9F6A-330513F9937E}">
      <dgm:prSet/>
      <dgm:spPr/>
      <dgm:t>
        <a:bodyPr/>
        <a:lstStyle/>
        <a:p>
          <a:endParaRPr lang="en-US"/>
        </a:p>
      </dgm:t>
    </dgm:pt>
    <dgm:pt modelId="{8BAE6ACA-679E-4F14-994C-92DD274CBC89}" type="sibTrans" cxnId="{AEC6BE32-F3A6-4687-9F6A-330513F9937E}">
      <dgm:prSet/>
      <dgm:spPr/>
      <dgm:t>
        <a:bodyPr/>
        <a:lstStyle/>
        <a:p>
          <a:endParaRPr lang="en-US"/>
        </a:p>
      </dgm:t>
    </dgm:pt>
    <dgm:pt modelId="{99E2883A-88E2-479F-A7DB-62ACE028F603}">
      <dgm:prSet custT="1"/>
      <dgm:spPr/>
      <dgm:t>
        <a:bodyPr/>
        <a:lstStyle/>
        <a:p>
          <a:r>
            <a:rPr lang="en-US" sz="2000"/>
            <a:t>Community opposition (Simms et al., 2018)</a:t>
          </a:r>
        </a:p>
      </dgm:t>
    </dgm:pt>
    <dgm:pt modelId="{16E67B83-0C11-4B9A-8579-6AA7FCC2DE50}" type="parTrans" cxnId="{484DDB06-7AFA-4136-A5E8-FDC1B48EB738}">
      <dgm:prSet/>
      <dgm:spPr/>
      <dgm:t>
        <a:bodyPr/>
        <a:lstStyle/>
        <a:p>
          <a:endParaRPr lang="en-US"/>
        </a:p>
      </dgm:t>
    </dgm:pt>
    <dgm:pt modelId="{7730B5F7-0BC8-4AB3-AA3D-8A8517907544}" type="sibTrans" cxnId="{484DDB06-7AFA-4136-A5E8-FDC1B48EB738}">
      <dgm:prSet/>
      <dgm:spPr/>
      <dgm:t>
        <a:bodyPr/>
        <a:lstStyle/>
        <a:p>
          <a:endParaRPr lang="en-US"/>
        </a:p>
      </dgm:t>
    </dgm:pt>
    <dgm:pt modelId="{2390635B-3299-4A71-A5C6-158BE008A7BB}">
      <dgm:prSet custT="1"/>
      <dgm:spPr/>
      <dgm:t>
        <a:bodyPr/>
        <a:lstStyle/>
        <a:p>
          <a:r>
            <a:rPr lang="en-US" sz="2000"/>
            <a:t>Multiphase complexities, multidisciplinary requirements</a:t>
          </a:r>
        </a:p>
      </dgm:t>
    </dgm:pt>
    <dgm:pt modelId="{D7782530-12D5-4636-96B0-00ED055AB62B}" type="parTrans" cxnId="{514F2F6F-7023-46ED-BCE4-95A53DE5FC88}">
      <dgm:prSet/>
      <dgm:spPr/>
      <dgm:t>
        <a:bodyPr/>
        <a:lstStyle/>
        <a:p>
          <a:endParaRPr lang="en-US"/>
        </a:p>
      </dgm:t>
    </dgm:pt>
    <dgm:pt modelId="{E166C08B-7057-48A7-B2FD-E5548E8C3457}" type="sibTrans" cxnId="{514F2F6F-7023-46ED-BCE4-95A53DE5FC88}">
      <dgm:prSet/>
      <dgm:spPr/>
      <dgm:t>
        <a:bodyPr/>
        <a:lstStyle/>
        <a:p>
          <a:endParaRPr lang="en-US"/>
        </a:p>
      </dgm:t>
    </dgm:pt>
    <dgm:pt modelId="{ECCB7288-FE48-41B4-8C66-F997D4263459}">
      <dgm:prSet phldrT="[Text]" custT="1"/>
      <dgm:spPr/>
      <dgm:t>
        <a:bodyPr/>
        <a:lstStyle/>
        <a:p>
          <a:r>
            <a:rPr lang="en-US" sz="2000" dirty="0"/>
            <a:t>Child poverty is a big obstacle in the region. The child poverty in the region is 43 per cent.</a:t>
          </a:r>
        </a:p>
      </dgm:t>
    </dgm:pt>
    <dgm:pt modelId="{435BECBD-64B7-4146-9C6B-E918FC1A2EE5}" type="parTrans" cxnId="{26995916-F6B8-45C3-A693-CA01170A5A87}">
      <dgm:prSet/>
      <dgm:spPr/>
      <dgm:t>
        <a:bodyPr/>
        <a:lstStyle/>
        <a:p>
          <a:endParaRPr lang="en-US"/>
        </a:p>
      </dgm:t>
    </dgm:pt>
    <dgm:pt modelId="{DEC8E27D-5D77-46C6-AE25-CDF8CDCD46B6}" type="sibTrans" cxnId="{26995916-F6B8-45C3-A693-CA01170A5A87}">
      <dgm:prSet/>
      <dgm:spPr/>
      <dgm:t>
        <a:bodyPr/>
        <a:lstStyle/>
        <a:p>
          <a:endParaRPr lang="en-US"/>
        </a:p>
      </dgm:t>
    </dgm:pt>
    <dgm:pt modelId="{C9F91D57-6476-40A1-A0A1-4B764ECA68EB}">
      <dgm:prSet phldrT="[Text]" custT="1"/>
      <dgm:spPr/>
      <dgm:t>
        <a:bodyPr/>
        <a:lstStyle/>
        <a:p>
          <a:r>
            <a:rPr lang="en-US" sz="2000" dirty="0"/>
            <a:t>Impact of COVID-19 on employment</a:t>
          </a:r>
        </a:p>
      </dgm:t>
    </dgm:pt>
    <dgm:pt modelId="{CE161387-77AC-4305-8728-9D8192F39FB4}" type="parTrans" cxnId="{05AC3650-A2FD-486E-9C9B-0EFF24507B7E}">
      <dgm:prSet/>
      <dgm:spPr/>
      <dgm:t>
        <a:bodyPr/>
        <a:lstStyle/>
        <a:p>
          <a:endParaRPr lang="en-US"/>
        </a:p>
      </dgm:t>
    </dgm:pt>
    <dgm:pt modelId="{535399C4-D56E-492E-A82C-029AACBF3E72}" type="sibTrans" cxnId="{05AC3650-A2FD-486E-9C9B-0EFF24507B7E}">
      <dgm:prSet/>
      <dgm:spPr/>
      <dgm:t>
        <a:bodyPr/>
        <a:lstStyle/>
        <a:p>
          <a:endParaRPr lang="en-US"/>
        </a:p>
      </dgm:t>
    </dgm:pt>
    <dgm:pt modelId="{C54B5E69-C791-47B7-941C-AB51EEBA9989}" type="pres">
      <dgm:prSet presAssocID="{BF389114-B440-4327-9F75-1B0D974BE234}" presName="linear" presStyleCnt="0">
        <dgm:presLayoutVars>
          <dgm:dir/>
          <dgm:animLvl val="lvl"/>
          <dgm:resizeHandles val="exact"/>
        </dgm:presLayoutVars>
      </dgm:prSet>
      <dgm:spPr/>
    </dgm:pt>
    <dgm:pt modelId="{37B6917C-0928-40B9-A086-50B8FC76A0BA}" type="pres">
      <dgm:prSet presAssocID="{17366FA1-D232-4D4F-922D-0FB9A092B108}" presName="parentLin" presStyleCnt="0"/>
      <dgm:spPr/>
    </dgm:pt>
    <dgm:pt modelId="{1603F1B8-02A5-48E4-9C57-D2A700B1DE08}" type="pres">
      <dgm:prSet presAssocID="{17366FA1-D232-4D4F-922D-0FB9A092B108}" presName="parentLeftMargin" presStyleLbl="node1" presStyleIdx="0" presStyleCnt="5"/>
      <dgm:spPr/>
    </dgm:pt>
    <dgm:pt modelId="{0EE3F2A8-0A49-4C79-A224-FB12E1B3FCDE}" type="pres">
      <dgm:prSet presAssocID="{17366FA1-D232-4D4F-922D-0FB9A092B108}" presName="parentText" presStyleLbl="node1" presStyleIdx="0" presStyleCnt="5" custScaleX="126974" custScaleY="147413">
        <dgm:presLayoutVars>
          <dgm:chMax val="0"/>
          <dgm:bulletEnabled val="1"/>
        </dgm:presLayoutVars>
      </dgm:prSet>
      <dgm:spPr/>
    </dgm:pt>
    <dgm:pt modelId="{E91F0985-EB9D-4A9D-9AD2-470D8B9C9296}" type="pres">
      <dgm:prSet presAssocID="{17366FA1-D232-4D4F-922D-0FB9A092B108}" presName="negativeSpace" presStyleCnt="0"/>
      <dgm:spPr/>
    </dgm:pt>
    <dgm:pt modelId="{FDFAAE28-DFA7-48DD-80A8-7D7AF6B69226}" type="pres">
      <dgm:prSet presAssocID="{17366FA1-D232-4D4F-922D-0FB9A092B108}" presName="childText" presStyleLbl="conFgAcc1" presStyleIdx="0" presStyleCnt="5">
        <dgm:presLayoutVars>
          <dgm:bulletEnabled val="1"/>
        </dgm:presLayoutVars>
      </dgm:prSet>
      <dgm:spPr/>
    </dgm:pt>
    <dgm:pt modelId="{8D05CCAD-6056-402E-9DD3-C2E4F3B7FB2C}" type="pres">
      <dgm:prSet presAssocID="{8BAE6ACA-679E-4F14-994C-92DD274CBC89}" presName="spaceBetweenRectangles" presStyleCnt="0"/>
      <dgm:spPr/>
    </dgm:pt>
    <dgm:pt modelId="{CEDDEF6B-01D5-4312-8AE1-84E5A07A66A9}" type="pres">
      <dgm:prSet presAssocID="{99E2883A-88E2-479F-A7DB-62ACE028F603}" presName="parentLin" presStyleCnt="0"/>
      <dgm:spPr/>
    </dgm:pt>
    <dgm:pt modelId="{93A3E6E8-6947-4824-90CB-E3505DF04ED9}" type="pres">
      <dgm:prSet presAssocID="{99E2883A-88E2-479F-A7DB-62ACE028F603}" presName="parentLeftMargin" presStyleLbl="node1" presStyleIdx="0" presStyleCnt="5"/>
      <dgm:spPr/>
    </dgm:pt>
    <dgm:pt modelId="{2A376BDB-AFDF-4FB7-B76D-FA8CF5FD5E1D}" type="pres">
      <dgm:prSet presAssocID="{99E2883A-88E2-479F-A7DB-62ACE028F603}" presName="parentText" presStyleLbl="node1" presStyleIdx="1" presStyleCnt="5" custScaleX="126974" custScaleY="147413">
        <dgm:presLayoutVars>
          <dgm:chMax val="0"/>
          <dgm:bulletEnabled val="1"/>
        </dgm:presLayoutVars>
      </dgm:prSet>
      <dgm:spPr/>
    </dgm:pt>
    <dgm:pt modelId="{140CF1B4-1443-4081-A63B-A3556507237A}" type="pres">
      <dgm:prSet presAssocID="{99E2883A-88E2-479F-A7DB-62ACE028F603}" presName="negativeSpace" presStyleCnt="0"/>
      <dgm:spPr/>
    </dgm:pt>
    <dgm:pt modelId="{CC4FE312-8D3C-4DF4-89E1-AE934F05FCAA}" type="pres">
      <dgm:prSet presAssocID="{99E2883A-88E2-479F-A7DB-62ACE028F603}" presName="childText" presStyleLbl="conFgAcc1" presStyleIdx="1" presStyleCnt="5">
        <dgm:presLayoutVars>
          <dgm:bulletEnabled val="1"/>
        </dgm:presLayoutVars>
      </dgm:prSet>
      <dgm:spPr/>
    </dgm:pt>
    <dgm:pt modelId="{1ED9BCC7-A076-46DA-AB45-4A9BFF23F603}" type="pres">
      <dgm:prSet presAssocID="{7730B5F7-0BC8-4AB3-AA3D-8A8517907544}" presName="spaceBetweenRectangles" presStyleCnt="0"/>
      <dgm:spPr/>
    </dgm:pt>
    <dgm:pt modelId="{0D7FEA45-0E2C-4530-BE22-4E78CD504067}" type="pres">
      <dgm:prSet presAssocID="{2390635B-3299-4A71-A5C6-158BE008A7BB}" presName="parentLin" presStyleCnt="0"/>
      <dgm:spPr/>
    </dgm:pt>
    <dgm:pt modelId="{F26B415A-EC39-4C5C-9CD7-98E1A2F3E148}" type="pres">
      <dgm:prSet presAssocID="{2390635B-3299-4A71-A5C6-158BE008A7BB}" presName="parentLeftMargin" presStyleLbl="node1" presStyleIdx="1" presStyleCnt="5"/>
      <dgm:spPr/>
    </dgm:pt>
    <dgm:pt modelId="{6CD727C8-5FB0-4E51-8DF2-7054EFF3286F}" type="pres">
      <dgm:prSet presAssocID="{2390635B-3299-4A71-A5C6-158BE008A7BB}" presName="parentText" presStyleLbl="node1" presStyleIdx="2" presStyleCnt="5" custScaleX="126974" custScaleY="147413">
        <dgm:presLayoutVars>
          <dgm:chMax val="0"/>
          <dgm:bulletEnabled val="1"/>
        </dgm:presLayoutVars>
      </dgm:prSet>
      <dgm:spPr/>
    </dgm:pt>
    <dgm:pt modelId="{FFA34709-8C8A-4497-A4B0-EA640CE0C3A5}" type="pres">
      <dgm:prSet presAssocID="{2390635B-3299-4A71-A5C6-158BE008A7BB}" presName="negativeSpace" presStyleCnt="0"/>
      <dgm:spPr/>
    </dgm:pt>
    <dgm:pt modelId="{FD0CBEA6-CA95-429B-B182-791C418F862E}" type="pres">
      <dgm:prSet presAssocID="{2390635B-3299-4A71-A5C6-158BE008A7BB}" presName="childText" presStyleLbl="conFgAcc1" presStyleIdx="2" presStyleCnt="5">
        <dgm:presLayoutVars>
          <dgm:bulletEnabled val="1"/>
        </dgm:presLayoutVars>
      </dgm:prSet>
      <dgm:spPr/>
    </dgm:pt>
    <dgm:pt modelId="{66F70A1F-1CEA-4766-9E01-2BB3D9085A74}" type="pres">
      <dgm:prSet presAssocID="{E166C08B-7057-48A7-B2FD-E5548E8C3457}" presName="spaceBetweenRectangles" presStyleCnt="0"/>
      <dgm:spPr/>
    </dgm:pt>
    <dgm:pt modelId="{8966CF46-4622-4743-906B-29760584DF43}" type="pres">
      <dgm:prSet presAssocID="{ECCB7288-FE48-41B4-8C66-F997D4263459}" presName="parentLin" presStyleCnt="0"/>
      <dgm:spPr/>
    </dgm:pt>
    <dgm:pt modelId="{B689B8DF-9EB3-4F0E-A7A8-980F5043C78F}" type="pres">
      <dgm:prSet presAssocID="{ECCB7288-FE48-41B4-8C66-F997D4263459}" presName="parentLeftMargin" presStyleLbl="node1" presStyleIdx="2" presStyleCnt="5" custScaleX="117608" custScaleY="262851"/>
      <dgm:spPr/>
    </dgm:pt>
    <dgm:pt modelId="{59D9259D-A545-4B2C-A5A3-3BD6702CED5B}" type="pres">
      <dgm:prSet presAssocID="{ECCB7288-FE48-41B4-8C66-F997D4263459}" presName="parentText" presStyleLbl="node1" presStyleIdx="3" presStyleCnt="5" custScaleX="125714" custScaleY="153950">
        <dgm:presLayoutVars>
          <dgm:chMax val="0"/>
          <dgm:bulletEnabled val="1"/>
        </dgm:presLayoutVars>
      </dgm:prSet>
      <dgm:spPr/>
    </dgm:pt>
    <dgm:pt modelId="{D7A70211-D0A4-4598-A4E3-602516D77406}" type="pres">
      <dgm:prSet presAssocID="{ECCB7288-FE48-41B4-8C66-F997D4263459}" presName="negativeSpace" presStyleCnt="0"/>
      <dgm:spPr/>
    </dgm:pt>
    <dgm:pt modelId="{1DF02700-8461-4F4C-BA00-73265574033D}" type="pres">
      <dgm:prSet presAssocID="{ECCB7288-FE48-41B4-8C66-F997D4263459}" presName="childText" presStyleLbl="conFgAcc1" presStyleIdx="3" presStyleCnt="5">
        <dgm:presLayoutVars>
          <dgm:bulletEnabled val="1"/>
        </dgm:presLayoutVars>
      </dgm:prSet>
      <dgm:spPr/>
    </dgm:pt>
    <dgm:pt modelId="{65D4EBDD-A634-4FCE-882D-A69DA09C961C}" type="pres">
      <dgm:prSet presAssocID="{DEC8E27D-5D77-46C6-AE25-CDF8CDCD46B6}" presName="spaceBetweenRectangles" presStyleCnt="0"/>
      <dgm:spPr/>
    </dgm:pt>
    <dgm:pt modelId="{A8B55A70-2A53-4045-9425-92B73E9BAB23}" type="pres">
      <dgm:prSet presAssocID="{C9F91D57-6476-40A1-A0A1-4B764ECA68EB}" presName="parentLin" presStyleCnt="0"/>
      <dgm:spPr/>
    </dgm:pt>
    <dgm:pt modelId="{FC9DCDB1-8C6D-4F81-9F26-23A20226736F}" type="pres">
      <dgm:prSet presAssocID="{C9F91D57-6476-40A1-A0A1-4B764ECA68EB}" presName="parentLeftMargin" presStyleLbl="node1" presStyleIdx="3" presStyleCnt="5" custScaleX="117143" custScaleY="252969"/>
      <dgm:spPr/>
    </dgm:pt>
    <dgm:pt modelId="{D2DB8559-F13E-4508-AAB6-4EF7A0DE35D3}" type="pres">
      <dgm:prSet presAssocID="{C9F91D57-6476-40A1-A0A1-4B764ECA68EB}" presName="parentText" presStyleLbl="node1" presStyleIdx="4" presStyleCnt="5" custScaleX="125714" custScaleY="153950" custLinFactNeighborX="82859" custLinFactNeighborY="-12291">
        <dgm:presLayoutVars>
          <dgm:chMax val="0"/>
          <dgm:bulletEnabled val="1"/>
        </dgm:presLayoutVars>
      </dgm:prSet>
      <dgm:spPr/>
    </dgm:pt>
    <dgm:pt modelId="{B3A72490-63E9-46C3-81F2-978FAB78C745}" type="pres">
      <dgm:prSet presAssocID="{C9F91D57-6476-40A1-A0A1-4B764ECA68EB}" presName="negativeSpace" presStyleCnt="0"/>
      <dgm:spPr/>
    </dgm:pt>
    <dgm:pt modelId="{FDAA51DE-C4D2-4DBE-986A-5797AE16E8DA}" type="pres">
      <dgm:prSet presAssocID="{C9F91D57-6476-40A1-A0A1-4B764ECA68EB}" presName="childText" presStyleLbl="conFgAcc1" presStyleIdx="4" presStyleCnt="5">
        <dgm:presLayoutVars>
          <dgm:bulletEnabled val="1"/>
        </dgm:presLayoutVars>
      </dgm:prSet>
      <dgm:spPr/>
    </dgm:pt>
  </dgm:ptLst>
  <dgm:cxnLst>
    <dgm:cxn modelId="{484DDB06-7AFA-4136-A5E8-FDC1B48EB738}" srcId="{BF389114-B440-4327-9F75-1B0D974BE234}" destId="{99E2883A-88E2-479F-A7DB-62ACE028F603}" srcOrd="1" destOrd="0" parTransId="{16E67B83-0C11-4B9A-8579-6AA7FCC2DE50}" sibTransId="{7730B5F7-0BC8-4AB3-AA3D-8A8517907544}"/>
    <dgm:cxn modelId="{D2534013-1825-4DD8-88C5-585E45CB4079}" type="presOf" srcId="{C9F91D57-6476-40A1-A0A1-4B764ECA68EB}" destId="{FC9DCDB1-8C6D-4F81-9F26-23A20226736F}" srcOrd="0" destOrd="0" presId="urn:microsoft.com/office/officeart/2005/8/layout/list1"/>
    <dgm:cxn modelId="{26995916-F6B8-45C3-A693-CA01170A5A87}" srcId="{BF389114-B440-4327-9F75-1B0D974BE234}" destId="{ECCB7288-FE48-41B4-8C66-F997D4263459}" srcOrd="3" destOrd="0" parTransId="{435BECBD-64B7-4146-9C6B-E918FC1A2EE5}" sibTransId="{DEC8E27D-5D77-46C6-AE25-CDF8CDCD46B6}"/>
    <dgm:cxn modelId="{542D6E1F-46AC-4C29-A003-80BE130FE413}" type="presOf" srcId="{C9F91D57-6476-40A1-A0A1-4B764ECA68EB}" destId="{D2DB8559-F13E-4508-AAB6-4EF7A0DE35D3}" srcOrd="1" destOrd="0" presId="urn:microsoft.com/office/officeart/2005/8/layout/list1"/>
    <dgm:cxn modelId="{AEC6BE32-F3A6-4687-9F6A-330513F9937E}" srcId="{BF389114-B440-4327-9F75-1B0D974BE234}" destId="{17366FA1-D232-4D4F-922D-0FB9A092B108}" srcOrd="0" destOrd="0" parTransId="{8526ABBE-D72D-4C22-B477-400CE2140279}" sibTransId="{8BAE6ACA-679E-4F14-994C-92DD274CBC89}"/>
    <dgm:cxn modelId="{3D861D36-7421-475F-BCA9-BD525765EA66}" type="presOf" srcId="{17366FA1-D232-4D4F-922D-0FB9A092B108}" destId="{1603F1B8-02A5-48E4-9C57-D2A700B1DE08}" srcOrd="0" destOrd="0" presId="urn:microsoft.com/office/officeart/2005/8/layout/list1"/>
    <dgm:cxn modelId="{AB06DA43-7FBD-4A77-AD96-D896E29EB5A2}" type="presOf" srcId="{BF389114-B440-4327-9F75-1B0D974BE234}" destId="{C54B5E69-C791-47B7-941C-AB51EEBA9989}" srcOrd="0" destOrd="0" presId="urn:microsoft.com/office/officeart/2005/8/layout/list1"/>
    <dgm:cxn modelId="{514F2F6F-7023-46ED-BCE4-95A53DE5FC88}" srcId="{BF389114-B440-4327-9F75-1B0D974BE234}" destId="{2390635B-3299-4A71-A5C6-158BE008A7BB}" srcOrd="2" destOrd="0" parTransId="{D7782530-12D5-4636-96B0-00ED055AB62B}" sibTransId="{E166C08B-7057-48A7-B2FD-E5548E8C3457}"/>
    <dgm:cxn modelId="{05AC3650-A2FD-486E-9C9B-0EFF24507B7E}" srcId="{BF389114-B440-4327-9F75-1B0D974BE234}" destId="{C9F91D57-6476-40A1-A0A1-4B764ECA68EB}" srcOrd="4" destOrd="0" parTransId="{CE161387-77AC-4305-8728-9D8192F39FB4}" sibTransId="{535399C4-D56E-492E-A82C-029AACBF3E72}"/>
    <dgm:cxn modelId="{CAB29773-8A70-4D8A-B327-8F2395F7916B}" type="presOf" srcId="{2390635B-3299-4A71-A5C6-158BE008A7BB}" destId="{F26B415A-EC39-4C5C-9CD7-98E1A2F3E148}" srcOrd="0" destOrd="0" presId="urn:microsoft.com/office/officeart/2005/8/layout/list1"/>
    <dgm:cxn modelId="{89E9D153-4E36-402C-B849-7FFFB4AF31E9}" type="presOf" srcId="{ECCB7288-FE48-41B4-8C66-F997D4263459}" destId="{B689B8DF-9EB3-4F0E-A7A8-980F5043C78F}" srcOrd="0" destOrd="0" presId="urn:microsoft.com/office/officeart/2005/8/layout/list1"/>
    <dgm:cxn modelId="{98D6B57F-2D78-421F-B6B8-02484E590090}" type="presOf" srcId="{99E2883A-88E2-479F-A7DB-62ACE028F603}" destId="{2A376BDB-AFDF-4FB7-B76D-FA8CF5FD5E1D}" srcOrd="1" destOrd="0" presId="urn:microsoft.com/office/officeart/2005/8/layout/list1"/>
    <dgm:cxn modelId="{945A95B6-CAD5-457C-908A-1340FFD4BCA1}" type="presOf" srcId="{2390635B-3299-4A71-A5C6-158BE008A7BB}" destId="{6CD727C8-5FB0-4E51-8DF2-7054EFF3286F}" srcOrd="1" destOrd="0" presId="urn:microsoft.com/office/officeart/2005/8/layout/list1"/>
    <dgm:cxn modelId="{B0F41DE5-2685-403E-893B-C6677F0BBAF3}" type="presOf" srcId="{ECCB7288-FE48-41B4-8C66-F997D4263459}" destId="{59D9259D-A545-4B2C-A5A3-3BD6702CED5B}" srcOrd="1" destOrd="0" presId="urn:microsoft.com/office/officeart/2005/8/layout/list1"/>
    <dgm:cxn modelId="{B62F96EE-DBA2-431C-A266-0AE7635AB942}" type="presOf" srcId="{99E2883A-88E2-479F-A7DB-62ACE028F603}" destId="{93A3E6E8-6947-4824-90CB-E3505DF04ED9}" srcOrd="0" destOrd="0" presId="urn:microsoft.com/office/officeart/2005/8/layout/list1"/>
    <dgm:cxn modelId="{4D775BF8-EF4B-4A8F-8025-10AB125AEC48}" type="presOf" srcId="{17366FA1-D232-4D4F-922D-0FB9A092B108}" destId="{0EE3F2A8-0A49-4C79-A224-FB12E1B3FCDE}" srcOrd="1" destOrd="0" presId="urn:microsoft.com/office/officeart/2005/8/layout/list1"/>
    <dgm:cxn modelId="{7FA187BE-9B56-456B-9B53-855774FB3F3D}" type="presParOf" srcId="{C54B5E69-C791-47B7-941C-AB51EEBA9989}" destId="{37B6917C-0928-40B9-A086-50B8FC76A0BA}" srcOrd="0" destOrd="0" presId="urn:microsoft.com/office/officeart/2005/8/layout/list1"/>
    <dgm:cxn modelId="{5740B50B-519F-4670-B621-0C0A32264899}" type="presParOf" srcId="{37B6917C-0928-40B9-A086-50B8FC76A0BA}" destId="{1603F1B8-02A5-48E4-9C57-D2A700B1DE08}" srcOrd="0" destOrd="0" presId="urn:microsoft.com/office/officeart/2005/8/layout/list1"/>
    <dgm:cxn modelId="{3292712F-D086-4FA5-98DB-C1F8F1FF6FDF}" type="presParOf" srcId="{37B6917C-0928-40B9-A086-50B8FC76A0BA}" destId="{0EE3F2A8-0A49-4C79-A224-FB12E1B3FCDE}" srcOrd="1" destOrd="0" presId="urn:microsoft.com/office/officeart/2005/8/layout/list1"/>
    <dgm:cxn modelId="{5F0375EF-FDD3-4A93-99CB-C2951F422A2F}" type="presParOf" srcId="{C54B5E69-C791-47B7-941C-AB51EEBA9989}" destId="{E91F0985-EB9D-4A9D-9AD2-470D8B9C9296}" srcOrd="1" destOrd="0" presId="urn:microsoft.com/office/officeart/2005/8/layout/list1"/>
    <dgm:cxn modelId="{FD838661-9F61-489D-95DD-7AA263920166}" type="presParOf" srcId="{C54B5E69-C791-47B7-941C-AB51EEBA9989}" destId="{FDFAAE28-DFA7-48DD-80A8-7D7AF6B69226}" srcOrd="2" destOrd="0" presId="urn:microsoft.com/office/officeart/2005/8/layout/list1"/>
    <dgm:cxn modelId="{F4B52AE2-935E-4334-8B1B-27E5961A5D39}" type="presParOf" srcId="{C54B5E69-C791-47B7-941C-AB51EEBA9989}" destId="{8D05CCAD-6056-402E-9DD3-C2E4F3B7FB2C}" srcOrd="3" destOrd="0" presId="urn:microsoft.com/office/officeart/2005/8/layout/list1"/>
    <dgm:cxn modelId="{3165F87A-1EB2-43F9-93AC-58FD304CD7F3}" type="presParOf" srcId="{C54B5E69-C791-47B7-941C-AB51EEBA9989}" destId="{CEDDEF6B-01D5-4312-8AE1-84E5A07A66A9}" srcOrd="4" destOrd="0" presId="urn:microsoft.com/office/officeart/2005/8/layout/list1"/>
    <dgm:cxn modelId="{3273BFED-06A0-45B8-AC76-8578E6919796}" type="presParOf" srcId="{CEDDEF6B-01D5-4312-8AE1-84E5A07A66A9}" destId="{93A3E6E8-6947-4824-90CB-E3505DF04ED9}" srcOrd="0" destOrd="0" presId="urn:microsoft.com/office/officeart/2005/8/layout/list1"/>
    <dgm:cxn modelId="{2F082482-3513-449A-BC79-1B424DA5863E}" type="presParOf" srcId="{CEDDEF6B-01D5-4312-8AE1-84E5A07A66A9}" destId="{2A376BDB-AFDF-4FB7-B76D-FA8CF5FD5E1D}" srcOrd="1" destOrd="0" presId="urn:microsoft.com/office/officeart/2005/8/layout/list1"/>
    <dgm:cxn modelId="{A7A5AC36-6A30-4F01-B0E0-8CA0CEF6619A}" type="presParOf" srcId="{C54B5E69-C791-47B7-941C-AB51EEBA9989}" destId="{140CF1B4-1443-4081-A63B-A3556507237A}" srcOrd="5" destOrd="0" presId="urn:microsoft.com/office/officeart/2005/8/layout/list1"/>
    <dgm:cxn modelId="{DD26CCC7-50C7-4DBD-A750-0C798851FC97}" type="presParOf" srcId="{C54B5E69-C791-47B7-941C-AB51EEBA9989}" destId="{CC4FE312-8D3C-4DF4-89E1-AE934F05FCAA}" srcOrd="6" destOrd="0" presId="urn:microsoft.com/office/officeart/2005/8/layout/list1"/>
    <dgm:cxn modelId="{95D6BCAB-450D-46E7-BE1E-DFD333F70ED9}" type="presParOf" srcId="{C54B5E69-C791-47B7-941C-AB51EEBA9989}" destId="{1ED9BCC7-A076-46DA-AB45-4A9BFF23F603}" srcOrd="7" destOrd="0" presId="urn:microsoft.com/office/officeart/2005/8/layout/list1"/>
    <dgm:cxn modelId="{6081A80D-0821-4129-9495-DC66FE87071C}" type="presParOf" srcId="{C54B5E69-C791-47B7-941C-AB51EEBA9989}" destId="{0D7FEA45-0E2C-4530-BE22-4E78CD504067}" srcOrd="8" destOrd="0" presId="urn:microsoft.com/office/officeart/2005/8/layout/list1"/>
    <dgm:cxn modelId="{9854C3BA-20C0-4EF7-B886-6588541BDA91}" type="presParOf" srcId="{0D7FEA45-0E2C-4530-BE22-4E78CD504067}" destId="{F26B415A-EC39-4C5C-9CD7-98E1A2F3E148}" srcOrd="0" destOrd="0" presId="urn:microsoft.com/office/officeart/2005/8/layout/list1"/>
    <dgm:cxn modelId="{69353F16-6AA0-4ED4-A56F-A74138BF8C2F}" type="presParOf" srcId="{0D7FEA45-0E2C-4530-BE22-4E78CD504067}" destId="{6CD727C8-5FB0-4E51-8DF2-7054EFF3286F}" srcOrd="1" destOrd="0" presId="urn:microsoft.com/office/officeart/2005/8/layout/list1"/>
    <dgm:cxn modelId="{10DB9AA6-1460-491A-B082-BB60D68523E6}" type="presParOf" srcId="{C54B5E69-C791-47B7-941C-AB51EEBA9989}" destId="{FFA34709-8C8A-4497-A4B0-EA640CE0C3A5}" srcOrd="9" destOrd="0" presId="urn:microsoft.com/office/officeart/2005/8/layout/list1"/>
    <dgm:cxn modelId="{479226DD-65A0-4767-AB11-600D40A86262}" type="presParOf" srcId="{C54B5E69-C791-47B7-941C-AB51EEBA9989}" destId="{FD0CBEA6-CA95-429B-B182-791C418F862E}" srcOrd="10" destOrd="0" presId="urn:microsoft.com/office/officeart/2005/8/layout/list1"/>
    <dgm:cxn modelId="{213B41A4-EA04-45EB-972E-A77DC7AAE45A}" type="presParOf" srcId="{C54B5E69-C791-47B7-941C-AB51EEBA9989}" destId="{66F70A1F-1CEA-4766-9E01-2BB3D9085A74}" srcOrd="11" destOrd="0" presId="urn:microsoft.com/office/officeart/2005/8/layout/list1"/>
    <dgm:cxn modelId="{EE78333B-5FD1-4732-8F48-18559B123ED3}" type="presParOf" srcId="{C54B5E69-C791-47B7-941C-AB51EEBA9989}" destId="{8966CF46-4622-4743-906B-29760584DF43}" srcOrd="12" destOrd="0" presId="urn:microsoft.com/office/officeart/2005/8/layout/list1"/>
    <dgm:cxn modelId="{F9FC95B5-167A-41A1-974C-7C63368870C6}" type="presParOf" srcId="{8966CF46-4622-4743-906B-29760584DF43}" destId="{B689B8DF-9EB3-4F0E-A7A8-980F5043C78F}" srcOrd="0" destOrd="0" presId="urn:microsoft.com/office/officeart/2005/8/layout/list1"/>
    <dgm:cxn modelId="{915245C8-0211-422E-8503-D1F1BC72EA42}" type="presParOf" srcId="{8966CF46-4622-4743-906B-29760584DF43}" destId="{59D9259D-A545-4B2C-A5A3-3BD6702CED5B}" srcOrd="1" destOrd="0" presId="urn:microsoft.com/office/officeart/2005/8/layout/list1"/>
    <dgm:cxn modelId="{912A051F-7114-4D55-A72E-0F0F11F40CBA}" type="presParOf" srcId="{C54B5E69-C791-47B7-941C-AB51EEBA9989}" destId="{D7A70211-D0A4-4598-A4E3-602516D77406}" srcOrd="13" destOrd="0" presId="urn:microsoft.com/office/officeart/2005/8/layout/list1"/>
    <dgm:cxn modelId="{D6769F28-6B89-4F62-A0A6-8CF7E62B4D19}" type="presParOf" srcId="{C54B5E69-C791-47B7-941C-AB51EEBA9989}" destId="{1DF02700-8461-4F4C-BA00-73265574033D}" srcOrd="14" destOrd="0" presId="urn:microsoft.com/office/officeart/2005/8/layout/list1"/>
    <dgm:cxn modelId="{52D1A7A2-B9E7-4C15-B151-61C1862798CB}" type="presParOf" srcId="{C54B5E69-C791-47B7-941C-AB51EEBA9989}" destId="{65D4EBDD-A634-4FCE-882D-A69DA09C961C}" srcOrd="15" destOrd="0" presId="urn:microsoft.com/office/officeart/2005/8/layout/list1"/>
    <dgm:cxn modelId="{160BCEA3-FA88-42BA-B834-20AFA8FC10A7}" type="presParOf" srcId="{C54B5E69-C791-47B7-941C-AB51EEBA9989}" destId="{A8B55A70-2A53-4045-9425-92B73E9BAB23}" srcOrd="16" destOrd="0" presId="urn:microsoft.com/office/officeart/2005/8/layout/list1"/>
    <dgm:cxn modelId="{8B3FAB69-EDBA-4C06-9182-1F585EB60094}" type="presParOf" srcId="{A8B55A70-2A53-4045-9425-92B73E9BAB23}" destId="{FC9DCDB1-8C6D-4F81-9F26-23A20226736F}" srcOrd="0" destOrd="0" presId="urn:microsoft.com/office/officeart/2005/8/layout/list1"/>
    <dgm:cxn modelId="{F401AA83-85A0-4AF6-8489-A68EEFAA0A83}" type="presParOf" srcId="{A8B55A70-2A53-4045-9425-92B73E9BAB23}" destId="{D2DB8559-F13E-4508-AAB6-4EF7A0DE35D3}" srcOrd="1" destOrd="0" presId="urn:microsoft.com/office/officeart/2005/8/layout/list1"/>
    <dgm:cxn modelId="{C6D4603F-DFBE-4985-8833-6BF8273C8F33}" type="presParOf" srcId="{C54B5E69-C791-47B7-941C-AB51EEBA9989}" destId="{B3A72490-63E9-46C3-81F2-978FAB78C745}" srcOrd="17" destOrd="0" presId="urn:microsoft.com/office/officeart/2005/8/layout/list1"/>
    <dgm:cxn modelId="{E3A77DE3-741C-442B-97B8-69170BE5E03B}" type="presParOf" srcId="{C54B5E69-C791-47B7-941C-AB51EEBA9989}" destId="{FDAA51DE-C4D2-4DBE-986A-5797AE16E8DA}"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1A30EC-A39F-47E6-8FF2-A0A6230BC1F1}"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US"/>
        </a:p>
      </dgm:t>
    </dgm:pt>
    <dgm:pt modelId="{0DD5D427-895A-4817-9D0F-19793A6C31B8}">
      <dgm:prSet phldrT="[Text]" custT="1"/>
      <dgm:spPr/>
      <dgm:t>
        <a:bodyPr/>
        <a:lstStyle/>
        <a:p>
          <a:r>
            <a:rPr lang="en-US" sz="1800" dirty="0"/>
            <a:t>Targeted employment schemes for the mothers.</a:t>
          </a:r>
        </a:p>
      </dgm:t>
    </dgm:pt>
    <dgm:pt modelId="{CD96E801-F417-4C74-9DB6-420A67F5609C}" type="parTrans" cxnId="{6CBF9FDF-758E-4903-9B42-671AF3510272}">
      <dgm:prSet/>
      <dgm:spPr/>
      <dgm:t>
        <a:bodyPr/>
        <a:lstStyle/>
        <a:p>
          <a:endParaRPr lang="en-US"/>
        </a:p>
      </dgm:t>
    </dgm:pt>
    <dgm:pt modelId="{EDED1245-3E0C-46E9-ABBD-66B92C48DE48}" type="sibTrans" cxnId="{6CBF9FDF-758E-4903-9B42-671AF3510272}">
      <dgm:prSet/>
      <dgm:spPr/>
      <dgm:t>
        <a:bodyPr/>
        <a:lstStyle/>
        <a:p>
          <a:endParaRPr lang="en-US"/>
        </a:p>
      </dgm:t>
    </dgm:pt>
    <dgm:pt modelId="{27C3B1D7-B1D6-415D-871B-2E1F8DBF80A6}">
      <dgm:prSet custT="1"/>
      <dgm:spPr/>
      <dgm:t>
        <a:bodyPr/>
        <a:lstStyle/>
        <a:p>
          <a:r>
            <a:rPr lang="en-US" sz="1800"/>
            <a:t>To provide bespoke support to the parent ( specifically mothers) for accessing employment.</a:t>
          </a:r>
        </a:p>
      </dgm:t>
    </dgm:pt>
    <dgm:pt modelId="{4D67AB91-E156-4BDE-8C15-97859F826BBE}" type="parTrans" cxnId="{8AC927BA-FD08-4841-9859-49E949A9FAA8}">
      <dgm:prSet/>
      <dgm:spPr/>
      <dgm:t>
        <a:bodyPr/>
        <a:lstStyle/>
        <a:p>
          <a:endParaRPr lang="en-US"/>
        </a:p>
      </dgm:t>
    </dgm:pt>
    <dgm:pt modelId="{DF81D2E3-0C19-4BBF-99EB-F281A6DFF5FD}" type="sibTrans" cxnId="{8AC927BA-FD08-4841-9859-49E949A9FAA8}">
      <dgm:prSet/>
      <dgm:spPr/>
      <dgm:t>
        <a:bodyPr/>
        <a:lstStyle/>
        <a:p>
          <a:endParaRPr lang="en-US"/>
        </a:p>
      </dgm:t>
    </dgm:pt>
    <dgm:pt modelId="{8A9C16D9-95C8-4743-A02D-C26259A2956A}">
      <dgm:prSet custT="1"/>
      <dgm:spPr/>
      <dgm:t>
        <a:bodyPr/>
        <a:lstStyle/>
        <a:p>
          <a:r>
            <a:rPr lang="en-US" sz="1800"/>
            <a:t>The job vacancies within the London local authorities must associate with the issue of Camden. </a:t>
          </a:r>
        </a:p>
      </dgm:t>
    </dgm:pt>
    <dgm:pt modelId="{4FE8D6DE-F848-4A09-B751-E13271C1ED92}" type="parTrans" cxnId="{FD2148DD-23A4-4B1F-BD26-D5A245C18A93}">
      <dgm:prSet/>
      <dgm:spPr/>
      <dgm:t>
        <a:bodyPr/>
        <a:lstStyle/>
        <a:p>
          <a:endParaRPr lang="en-US"/>
        </a:p>
      </dgm:t>
    </dgm:pt>
    <dgm:pt modelId="{7D8771A2-0C96-4C63-ACDE-DC1F1738FDF1}" type="sibTrans" cxnId="{FD2148DD-23A4-4B1F-BD26-D5A245C18A93}">
      <dgm:prSet/>
      <dgm:spPr/>
      <dgm:t>
        <a:bodyPr/>
        <a:lstStyle/>
        <a:p>
          <a:endParaRPr lang="en-US"/>
        </a:p>
      </dgm:t>
    </dgm:pt>
    <dgm:pt modelId="{C4A0A497-A193-4200-B0D8-54E8E4A42569}">
      <dgm:prSet phldrT="[Text]" custT="1"/>
      <dgm:spPr/>
      <dgm:t>
        <a:bodyPr/>
        <a:lstStyle/>
        <a:p>
          <a:r>
            <a:rPr lang="en-US" sz="1800" dirty="0"/>
            <a:t>High child poverty rate</a:t>
          </a:r>
        </a:p>
      </dgm:t>
    </dgm:pt>
    <dgm:pt modelId="{49DAB34D-9FF7-47CC-B6AF-E2745A60772C}" type="parTrans" cxnId="{C7C37134-5298-40FC-BB4A-B279F6575ADE}">
      <dgm:prSet/>
      <dgm:spPr/>
      <dgm:t>
        <a:bodyPr/>
        <a:lstStyle/>
        <a:p>
          <a:endParaRPr lang="en-US"/>
        </a:p>
      </dgm:t>
    </dgm:pt>
    <dgm:pt modelId="{4FB92281-037F-4697-B16A-1AB5CCDCC362}" type="sibTrans" cxnId="{C7C37134-5298-40FC-BB4A-B279F6575ADE}">
      <dgm:prSet/>
      <dgm:spPr/>
      <dgm:t>
        <a:bodyPr/>
        <a:lstStyle/>
        <a:p>
          <a:endParaRPr lang="en-US"/>
        </a:p>
      </dgm:t>
    </dgm:pt>
    <dgm:pt modelId="{1A9FE31E-F7D0-445A-BBCD-B87B4AFB02F4}">
      <dgm:prSet phldrT="[Text]" custT="1"/>
      <dgm:spPr/>
      <dgm:t>
        <a:bodyPr/>
        <a:lstStyle/>
        <a:p>
          <a:r>
            <a:rPr lang="en-US" sz="1800" dirty="0"/>
            <a:t>Focus on solutions of impact of COVID-19 on employment</a:t>
          </a:r>
        </a:p>
      </dgm:t>
    </dgm:pt>
    <dgm:pt modelId="{79C4A156-16C1-47B5-9DDB-82A7E7202795}" type="parTrans" cxnId="{1CB9F425-0561-4A1C-9E8E-1D28797ACA40}">
      <dgm:prSet/>
      <dgm:spPr/>
      <dgm:t>
        <a:bodyPr/>
        <a:lstStyle/>
        <a:p>
          <a:endParaRPr lang="en-US"/>
        </a:p>
      </dgm:t>
    </dgm:pt>
    <dgm:pt modelId="{ABBA7A95-5B8B-41F9-A61D-A9A40C0D1485}" type="sibTrans" cxnId="{1CB9F425-0561-4A1C-9E8E-1D28797ACA40}">
      <dgm:prSet/>
      <dgm:spPr/>
      <dgm:t>
        <a:bodyPr/>
        <a:lstStyle/>
        <a:p>
          <a:endParaRPr lang="en-US"/>
        </a:p>
      </dgm:t>
    </dgm:pt>
    <dgm:pt modelId="{836D43F9-32F4-46CD-8E9B-E6C048A45A36}" type="pres">
      <dgm:prSet presAssocID="{701A30EC-A39F-47E6-8FF2-A0A6230BC1F1}" presName="linear" presStyleCnt="0">
        <dgm:presLayoutVars>
          <dgm:dir/>
          <dgm:animLvl val="lvl"/>
          <dgm:resizeHandles val="exact"/>
        </dgm:presLayoutVars>
      </dgm:prSet>
      <dgm:spPr/>
    </dgm:pt>
    <dgm:pt modelId="{98C4EE98-3FC8-42F9-8E57-67150A981127}" type="pres">
      <dgm:prSet presAssocID="{C4A0A497-A193-4200-B0D8-54E8E4A42569}" presName="parentLin" presStyleCnt="0"/>
      <dgm:spPr/>
    </dgm:pt>
    <dgm:pt modelId="{7AE71944-B2AB-4E3C-9ABA-987BF1F883FA}" type="pres">
      <dgm:prSet presAssocID="{C4A0A497-A193-4200-B0D8-54E8E4A42569}" presName="parentLeftMargin" presStyleLbl="node1" presStyleIdx="0" presStyleCnt="5"/>
      <dgm:spPr/>
    </dgm:pt>
    <dgm:pt modelId="{932A8B99-33E8-4A72-B56F-A586F573AA74}" type="pres">
      <dgm:prSet presAssocID="{C4A0A497-A193-4200-B0D8-54E8E4A42569}" presName="parentText" presStyleLbl="node1" presStyleIdx="0" presStyleCnt="5" custScaleX="117608" custScaleY="262851">
        <dgm:presLayoutVars>
          <dgm:chMax val="0"/>
          <dgm:bulletEnabled val="1"/>
        </dgm:presLayoutVars>
      </dgm:prSet>
      <dgm:spPr/>
    </dgm:pt>
    <dgm:pt modelId="{AA767965-13D2-4D00-B21F-FBAA8493A720}" type="pres">
      <dgm:prSet presAssocID="{C4A0A497-A193-4200-B0D8-54E8E4A42569}" presName="negativeSpace" presStyleCnt="0"/>
      <dgm:spPr/>
    </dgm:pt>
    <dgm:pt modelId="{5E7036F1-ACEC-4061-86B7-81F011E97E27}" type="pres">
      <dgm:prSet presAssocID="{C4A0A497-A193-4200-B0D8-54E8E4A42569}" presName="childText" presStyleLbl="conFgAcc1" presStyleIdx="0" presStyleCnt="5">
        <dgm:presLayoutVars>
          <dgm:bulletEnabled val="1"/>
        </dgm:presLayoutVars>
      </dgm:prSet>
      <dgm:spPr/>
    </dgm:pt>
    <dgm:pt modelId="{E63342C6-8FF3-4B13-93B3-2967665F8C2F}" type="pres">
      <dgm:prSet presAssocID="{4FB92281-037F-4697-B16A-1AB5CCDCC362}" presName="spaceBetweenRectangles" presStyleCnt="0"/>
      <dgm:spPr/>
    </dgm:pt>
    <dgm:pt modelId="{E7E4B1D5-22AE-44E3-80AF-C9F588F0DC0B}" type="pres">
      <dgm:prSet presAssocID="{1A9FE31E-F7D0-445A-BBCD-B87B4AFB02F4}" presName="parentLin" presStyleCnt="0"/>
      <dgm:spPr/>
    </dgm:pt>
    <dgm:pt modelId="{CF6A24E9-6A74-4451-A0DC-DA9613C0CB0B}" type="pres">
      <dgm:prSet presAssocID="{1A9FE31E-F7D0-445A-BBCD-B87B4AFB02F4}" presName="parentLeftMargin" presStyleLbl="node1" presStyleIdx="0" presStyleCnt="5"/>
      <dgm:spPr/>
    </dgm:pt>
    <dgm:pt modelId="{95027953-1B98-421C-B3A5-1C7F31E3D987}" type="pres">
      <dgm:prSet presAssocID="{1A9FE31E-F7D0-445A-BBCD-B87B4AFB02F4}" presName="parentText" presStyleLbl="node1" presStyleIdx="1" presStyleCnt="5" custScaleX="117143" custScaleY="252969">
        <dgm:presLayoutVars>
          <dgm:chMax val="0"/>
          <dgm:bulletEnabled val="1"/>
        </dgm:presLayoutVars>
      </dgm:prSet>
      <dgm:spPr/>
    </dgm:pt>
    <dgm:pt modelId="{E579FFFB-76E6-4C9C-B300-ED6DC3BDC25E}" type="pres">
      <dgm:prSet presAssocID="{1A9FE31E-F7D0-445A-BBCD-B87B4AFB02F4}" presName="negativeSpace" presStyleCnt="0"/>
      <dgm:spPr/>
    </dgm:pt>
    <dgm:pt modelId="{66CE217E-684A-4FE9-BC4B-E6D087189D85}" type="pres">
      <dgm:prSet presAssocID="{1A9FE31E-F7D0-445A-BBCD-B87B4AFB02F4}" presName="childText" presStyleLbl="conFgAcc1" presStyleIdx="1" presStyleCnt="5">
        <dgm:presLayoutVars>
          <dgm:bulletEnabled val="1"/>
        </dgm:presLayoutVars>
      </dgm:prSet>
      <dgm:spPr/>
    </dgm:pt>
    <dgm:pt modelId="{878DA207-D638-4E8A-B93C-DE2CD25AD472}" type="pres">
      <dgm:prSet presAssocID="{ABBA7A95-5B8B-41F9-A61D-A9A40C0D1485}" presName="spaceBetweenRectangles" presStyleCnt="0"/>
      <dgm:spPr/>
    </dgm:pt>
    <dgm:pt modelId="{718CFB44-E3A3-444E-A627-70D27D9181A4}" type="pres">
      <dgm:prSet presAssocID="{0DD5D427-895A-4817-9D0F-19793A6C31B8}" presName="parentLin" presStyleCnt="0"/>
      <dgm:spPr/>
    </dgm:pt>
    <dgm:pt modelId="{F26E7898-3D04-448B-8401-CEF35755772E}" type="pres">
      <dgm:prSet presAssocID="{0DD5D427-895A-4817-9D0F-19793A6C31B8}" presName="parentLeftMargin" presStyleLbl="node1" presStyleIdx="1" presStyleCnt="5"/>
      <dgm:spPr/>
    </dgm:pt>
    <dgm:pt modelId="{7AB3FE5E-861A-4382-A3DF-1FD8B931CD17}" type="pres">
      <dgm:prSet presAssocID="{0DD5D427-895A-4817-9D0F-19793A6C31B8}" presName="parentText" presStyleLbl="node1" presStyleIdx="2" presStyleCnt="5" custScaleX="119616" custScaleY="257355">
        <dgm:presLayoutVars>
          <dgm:chMax val="0"/>
          <dgm:bulletEnabled val="1"/>
        </dgm:presLayoutVars>
      </dgm:prSet>
      <dgm:spPr/>
    </dgm:pt>
    <dgm:pt modelId="{79556584-C8ED-411D-8D04-7F6F4385C756}" type="pres">
      <dgm:prSet presAssocID="{0DD5D427-895A-4817-9D0F-19793A6C31B8}" presName="negativeSpace" presStyleCnt="0"/>
      <dgm:spPr/>
    </dgm:pt>
    <dgm:pt modelId="{DB9D3DB9-8DA6-409C-A166-EC9A8DF6152F}" type="pres">
      <dgm:prSet presAssocID="{0DD5D427-895A-4817-9D0F-19793A6C31B8}" presName="childText" presStyleLbl="conFgAcc1" presStyleIdx="2" presStyleCnt="5">
        <dgm:presLayoutVars>
          <dgm:bulletEnabled val="1"/>
        </dgm:presLayoutVars>
      </dgm:prSet>
      <dgm:spPr/>
    </dgm:pt>
    <dgm:pt modelId="{8494AC01-4149-43A2-9529-A0A8AECEF72C}" type="pres">
      <dgm:prSet presAssocID="{EDED1245-3E0C-46E9-ABBD-66B92C48DE48}" presName="spaceBetweenRectangles" presStyleCnt="0"/>
      <dgm:spPr/>
    </dgm:pt>
    <dgm:pt modelId="{0C46C30B-A5CE-41D5-8196-9D12DB0A1E9D}" type="pres">
      <dgm:prSet presAssocID="{27C3B1D7-B1D6-415D-871B-2E1F8DBF80A6}" presName="parentLin" presStyleCnt="0"/>
      <dgm:spPr/>
    </dgm:pt>
    <dgm:pt modelId="{3B94FC9C-D853-4D83-933C-DC4167ABE403}" type="pres">
      <dgm:prSet presAssocID="{27C3B1D7-B1D6-415D-871B-2E1F8DBF80A6}" presName="parentLeftMargin" presStyleLbl="node1" presStyleIdx="2" presStyleCnt="5"/>
      <dgm:spPr/>
    </dgm:pt>
    <dgm:pt modelId="{ACFFD7D3-9884-4287-B129-D9B074CC836A}" type="pres">
      <dgm:prSet presAssocID="{27C3B1D7-B1D6-415D-871B-2E1F8DBF80A6}" presName="parentText" presStyleLbl="node1" presStyleIdx="3" presStyleCnt="5" custScaleX="119616" custScaleY="257355">
        <dgm:presLayoutVars>
          <dgm:chMax val="0"/>
          <dgm:bulletEnabled val="1"/>
        </dgm:presLayoutVars>
      </dgm:prSet>
      <dgm:spPr/>
    </dgm:pt>
    <dgm:pt modelId="{C978526B-AF25-4C87-ADA7-29E7A865DA58}" type="pres">
      <dgm:prSet presAssocID="{27C3B1D7-B1D6-415D-871B-2E1F8DBF80A6}" presName="negativeSpace" presStyleCnt="0"/>
      <dgm:spPr/>
    </dgm:pt>
    <dgm:pt modelId="{8D244391-B817-42DE-BE54-CB1F22235E35}" type="pres">
      <dgm:prSet presAssocID="{27C3B1D7-B1D6-415D-871B-2E1F8DBF80A6}" presName="childText" presStyleLbl="conFgAcc1" presStyleIdx="3" presStyleCnt="5">
        <dgm:presLayoutVars>
          <dgm:bulletEnabled val="1"/>
        </dgm:presLayoutVars>
      </dgm:prSet>
      <dgm:spPr/>
    </dgm:pt>
    <dgm:pt modelId="{3E01CA2B-E9C3-418A-83AC-374F74B15C70}" type="pres">
      <dgm:prSet presAssocID="{DF81D2E3-0C19-4BBF-99EB-F281A6DFF5FD}" presName="spaceBetweenRectangles" presStyleCnt="0"/>
      <dgm:spPr/>
    </dgm:pt>
    <dgm:pt modelId="{095F4D1B-7726-4830-8479-E8A1DB831269}" type="pres">
      <dgm:prSet presAssocID="{8A9C16D9-95C8-4743-A02D-C26259A2956A}" presName="parentLin" presStyleCnt="0"/>
      <dgm:spPr/>
    </dgm:pt>
    <dgm:pt modelId="{A9A47B59-50E7-4A36-8236-E8CF1CEED813}" type="pres">
      <dgm:prSet presAssocID="{8A9C16D9-95C8-4743-A02D-C26259A2956A}" presName="parentLeftMargin" presStyleLbl="node1" presStyleIdx="3" presStyleCnt="5"/>
      <dgm:spPr/>
    </dgm:pt>
    <dgm:pt modelId="{851BEEC9-FC19-4E92-A7BF-88B0225AB090}" type="pres">
      <dgm:prSet presAssocID="{8A9C16D9-95C8-4743-A02D-C26259A2956A}" presName="parentText" presStyleLbl="node1" presStyleIdx="4" presStyleCnt="5" custScaleX="119616" custScaleY="257355">
        <dgm:presLayoutVars>
          <dgm:chMax val="0"/>
          <dgm:bulletEnabled val="1"/>
        </dgm:presLayoutVars>
      </dgm:prSet>
      <dgm:spPr/>
    </dgm:pt>
    <dgm:pt modelId="{5380D665-1F97-46A2-8973-2BF449D2621C}" type="pres">
      <dgm:prSet presAssocID="{8A9C16D9-95C8-4743-A02D-C26259A2956A}" presName="negativeSpace" presStyleCnt="0"/>
      <dgm:spPr/>
    </dgm:pt>
    <dgm:pt modelId="{49CE16E7-96D3-4C78-B1AF-34297ED32A89}" type="pres">
      <dgm:prSet presAssocID="{8A9C16D9-95C8-4743-A02D-C26259A2956A}" presName="childText" presStyleLbl="conFgAcc1" presStyleIdx="4" presStyleCnt="5">
        <dgm:presLayoutVars>
          <dgm:bulletEnabled val="1"/>
        </dgm:presLayoutVars>
      </dgm:prSet>
      <dgm:spPr/>
    </dgm:pt>
  </dgm:ptLst>
  <dgm:cxnLst>
    <dgm:cxn modelId="{D5873200-A56B-410E-96F5-D3832D044B51}" type="presOf" srcId="{1A9FE31E-F7D0-445A-BBCD-B87B4AFB02F4}" destId="{CF6A24E9-6A74-4451-A0DC-DA9613C0CB0B}" srcOrd="0" destOrd="0" presId="urn:microsoft.com/office/officeart/2005/8/layout/list1"/>
    <dgm:cxn modelId="{BF95671D-A7E6-46D8-9EE3-E246C4081041}" type="presOf" srcId="{0DD5D427-895A-4817-9D0F-19793A6C31B8}" destId="{7AB3FE5E-861A-4382-A3DF-1FD8B931CD17}" srcOrd="1" destOrd="0" presId="urn:microsoft.com/office/officeart/2005/8/layout/list1"/>
    <dgm:cxn modelId="{1CB9F425-0561-4A1C-9E8E-1D28797ACA40}" srcId="{701A30EC-A39F-47E6-8FF2-A0A6230BC1F1}" destId="{1A9FE31E-F7D0-445A-BBCD-B87B4AFB02F4}" srcOrd="1" destOrd="0" parTransId="{79C4A156-16C1-47B5-9DDB-82A7E7202795}" sibTransId="{ABBA7A95-5B8B-41F9-A61D-A9A40C0D1485}"/>
    <dgm:cxn modelId="{C7C37134-5298-40FC-BB4A-B279F6575ADE}" srcId="{701A30EC-A39F-47E6-8FF2-A0A6230BC1F1}" destId="{C4A0A497-A193-4200-B0D8-54E8E4A42569}" srcOrd="0" destOrd="0" parTransId="{49DAB34D-9FF7-47CC-B6AF-E2745A60772C}" sibTransId="{4FB92281-037F-4697-B16A-1AB5CCDCC362}"/>
    <dgm:cxn modelId="{0CB7DD3F-57B1-47C2-ADCE-DB35BF87E8B7}" type="presOf" srcId="{1A9FE31E-F7D0-445A-BBCD-B87B4AFB02F4}" destId="{95027953-1B98-421C-B3A5-1C7F31E3D987}" srcOrd="1" destOrd="0" presId="urn:microsoft.com/office/officeart/2005/8/layout/list1"/>
    <dgm:cxn modelId="{FA545651-FA66-41AC-9095-71DB648EC822}" type="presOf" srcId="{27C3B1D7-B1D6-415D-871B-2E1F8DBF80A6}" destId="{3B94FC9C-D853-4D83-933C-DC4167ABE403}" srcOrd="0" destOrd="0" presId="urn:microsoft.com/office/officeart/2005/8/layout/list1"/>
    <dgm:cxn modelId="{65854657-DD3F-4A64-A0A0-C33F5974145D}" type="presOf" srcId="{C4A0A497-A193-4200-B0D8-54E8E4A42569}" destId="{7AE71944-B2AB-4E3C-9ABA-987BF1F883FA}" srcOrd="0" destOrd="0" presId="urn:microsoft.com/office/officeart/2005/8/layout/list1"/>
    <dgm:cxn modelId="{CA239D84-76FA-4E44-B95E-F525584A9E6D}" type="presOf" srcId="{27C3B1D7-B1D6-415D-871B-2E1F8DBF80A6}" destId="{ACFFD7D3-9884-4287-B129-D9B074CC836A}" srcOrd="1" destOrd="0" presId="urn:microsoft.com/office/officeart/2005/8/layout/list1"/>
    <dgm:cxn modelId="{4798A4A2-0011-418A-9492-7851B4343CD3}" type="presOf" srcId="{0DD5D427-895A-4817-9D0F-19793A6C31B8}" destId="{F26E7898-3D04-448B-8401-CEF35755772E}" srcOrd="0" destOrd="0" presId="urn:microsoft.com/office/officeart/2005/8/layout/list1"/>
    <dgm:cxn modelId="{190F50B4-62D4-407E-A2B1-2A154BBB1B3A}" type="presOf" srcId="{C4A0A497-A193-4200-B0D8-54E8E4A42569}" destId="{932A8B99-33E8-4A72-B56F-A586F573AA74}" srcOrd="1" destOrd="0" presId="urn:microsoft.com/office/officeart/2005/8/layout/list1"/>
    <dgm:cxn modelId="{8AC927BA-FD08-4841-9859-49E949A9FAA8}" srcId="{701A30EC-A39F-47E6-8FF2-A0A6230BC1F1}" destId="{27C3B1D7-B1D6-415D-871B-2E1F8DBF80A6}" srcOrd="3" destOrd="0" parTransId="{4D67AB91-E156-4BDE-8C15-97859F826BBE}" sibTransId="{DF81D2E3-0C19-4BBF-99EB-F281A6DFF5FD}"/>
    <dgm:cxn modelId="{FE31A7D0-05BA-459F-9F36-B5B2EE61F84F}" type="presOf" srcId="{8A9C16D9-95C8-4743-A02D-C26259A2956A}" destId="{851BEEC9-FC19-4E92-A7BF-88B0225AB090}" srcOrd="1" destOrd="0" presId="urn:microsoft.com/office/officeart/2005/8/layout/list1"/>
    <dgm:cxn modelId="{15A440D5-7382-4AFC-9F30-42B7EBA65E50}" type="presOf" srcId="{8A9C16D9-95C8-4743-A02D-C26259A2956A}" destId="{A9A47B59-50E7-4A36-8236-E8CF1CEED813}" srcOrd="0" destOrd="0" presId="urn:microsoft.com/office/officeart/2005/8/layout/list1"/>
    <dgm:cxn modelId="{74216DD8-E9D5-4B6C-9D8B-90243A76DF24}" type="presOf" srcId="{701A30EC-A39F-47E6-8FF2-A0A6230BC1F1}" destId="{836D43F9-32F4-46CD-8E9B-E6C048A45A36}" srcOrd="0" destOrd="0" presId="urn:microsoft.com/office/officeart/2005/8/layout/list1"/>
    <dgm:cxn modelId="{FD2148DD-23A4-4B1F-BD26-D5A245C18A93}" srcId="{701A30EC-A39F-47E6-8FF2-A0A6230BC1F1}" destId="{8A9C16D9-95C8-4743-A02D-C26259A2956A}" srcOrd="4" destOrd="0" parTransId="{4FE8D6DE-F848-4A09-B751-E13271C1ED92}" sibTransId="{7D8771A2-0C96-4C63-ACDE-DC1F1738FDF1}"/>
    <dgm:cxn modelId="{6CBF9FDF-758E-4903-9B42-671AF3510272}" srcId="{701A30EC-A39F-47E6-8FF2-A0A6230BC1F1}" destId="{0DD5D427-895A-4817-9D0F-19793A6C31B8}" srcOrd="2" destOrd="0" parTransId="{CD96E801-F417-4C74-9DB6-420A67F5609C}" sibTransId="{EDED1245-3E0C-46E9-ABBD-66B92C48DE48}"/>
    <dgm:cxn modelId="{DC572D1E-DAEE-470F-8F93-F4F81DA29699}" type="presParOf" srcId="{836D43F9-32F4-46CD-8E9B-E6C048A45A36}" destId="{98C4EE98-3FC8-42F9-8E57-67150A981127}" srcOrd="0" destOrd="0" presId="urn:microsoft.com/office/officeart/2005/8/layout/list1"/>
    <dgm:cxn modelId="{ED381DD7-F7C8-4F4C-9D80-8F045C08B064}" type="presParOf" srcId="{98C4EE98-3FC8-42F9-8E57-67150A981127}" destId="{7AE71944-B2AB-4E3C-9ABA-987BF1F883FA}" srcOrd="0" destOrd="0" presId="urn:microsoft.com/office/officeart/2005/8/layout/list1"/>
    <dgm:cxn modelId="{A1C9C405-42CB-4C93-8F41-EBDC9EFC8282}" type="presParOf" srcId="{98C4EE98-3FC8-42F9-8E57-67150A981127}" destId="{932A8B99-33E8-4A72-B56F-A586F573AA74}" srcOrd="1" destOrd="0" presId="urn:microsoft.com/office/officeart/2005/8/layout/list1"/>
    <dgm:cxn modelId="{3755F073-F89B-4E5F-BACF-F4AC588D9EE3}" type="presParOf" srcId="{836D43F9-32F4-46CD-8E9B-E6C048A45A36}" destId="{AA767965-13D2-4D00-B21F-FBAA8493A720}" srcOrd="1" destOrd="0" presId="urn:microsoft.com/office/officeart/2005/8/layout/list1"/>
    <dgm:cxn modelId="{6CA5DB49-746A-40A5-9A08-1AFE0B89CDD2}" type="presParOf" srcId="{836D43F9-32F4-46CD-8E9B-E6C048A45A36}" destId="{5E7036F1-ACEC-4061-86B7-81F011E97E27}" srcOrd="2" destOrd="0" presId="urn:microsoft.com/office/officeart/2005/8/layout/list1"/>
    <dgm:cxn modelId="{A71F8EE1-B3D2-40F4-92D0-E7E04DBBEFD0}" type="presParOf" srcId="{836D43F9-32F4-46CD-8E9B-E6C048A45A36}" destId="{E63342C6-8FF3-4B13-93B3-2967665F8C2F}" srcOrd="3" destOrd="0" presId="urn:microsoft.com/office/officeart/2005/8/layout/list1"/>
    <dgm:cxn modelId="{F05A3D6B-9E49-48A5-8595-B8B2291F79C0}" type="presParOf" srcId="{836D43F9-32F4-46CD-8E9B-E6C048A45A36}" destId="{E7E4B1D5-22AE-44E3-80AF-C9F588F0DC0B}" srcOrd="4" destOrd="0" presId="urn:microsoft.com/office/officeart/2005/8/layout/list1"/>
    <dgm:cxn modelId="{73D39CFB-4E55-4CC9-AD3C-FE80FE8A0C78}" type="presParOf" srcId="{E7E4B1D5-22AE-44E3-80AF-C9F588F0DC0B}" destId="{CF6A24E9-6A74-4451-A0DC-DA9613C0CB0B}" srcOrd="0" destOrd="0" presId="urn:microsoft.com/office/officeart/2005/8/layout/list1"/>
    <dgm:cxn modelId="{6B829392-5032-4473-A0B8-D55B151444A6}" type="presParOf" srcId="{E7E4B1D5-22AE-44E3-80AF-C9F588F0DC0B}" destId="{95027953-1B98-421C-B3A5-1C7F31E3D987}" srcOrd="1" destOrd="0" presId="urn:microsoft.com/office/officeart/2005/8/layout/list1"/>
    <dgm:cxn modelId="{9E1ECDDA-0B59-4D2C-A5AB-E654096EDBA6}" type="presParOf" srcId="{836D43F9-32F4-46CD-8E9B-E6C048A45A36}" destId="{E579FFFB-76E6-4C9C-B300-ED6DC3BDC25E}" srcOrd="5" destOrd="0" presId="urn:microsoft.com/office/officeart/2005/8/layout/list1"/>
    <dgm:cxn modelId="{534BF0CD-23C1-4895-A521-4F6565332840}" type="presParOf" srcId="{836D43F9-32F4-46CD-8E9B-E6C048A45A36}" destId="{66CE217E-684A-4FE9-BC4B-E6D087189D85}" srcOrd="6" destOrd="0" presId="urn:microsoft.com/office/officeart/2005/8/layout/list1"/>
    <dgm:cxn modelId="{B2F30AA3-0F91-46F5-8A5C-F39B38D7A1C0}" type="presParOf" srcId="{836D43F9-32F4-46CD-8E9B-E6C048A45A36}" destId="{878DA207-D638-4E8A-B93C-DE2CD25AD472}" srcOrd="7" destOrd="0" presId="urn:microsoft.com/office/officeart/2005/8/layout/list1"/>
    <dgm:cxn modelId="{C513162C-A538-4928-BAC0-7BA29A97F693}" type="presParOf" srcId="{836D43F9-32F4-46CD-8E9B-E6C048A45A36}" destId="{718CFB44-E3A3-444E-A627-70D27D9181A4}" srcOrd="8" destOrd="0" presId="urn:microsoft.com/office/officeart/2005/8/layout/list1"/>
    <dgm:cxn modelId="{A8E31A71-360B-4039-84EC-C32857CD290F}" type="presParOf" srcId="{718CFB44-E3A3-444E-A627-70D27D9181A4}" destId="{F26E7898-3D04-448B-8401-CEF35755772E}" srcOrd="0" destOrd="0" presId="urn:microsoft.com/office/officeart/2005/8/layout/list1"/>
    <dgm:cxn modelId="{733E4BEA-144D-41FA-A900-B0690EB73894}" type="presParOf" srcId="{718CFB44-E3A3-444E-A627-70D27D9181A4}" destId="{7AB3FE5E-861A-4382-A3DF-1FD8B931CD17}" srcOrd="1" destOrd="0" presId="urn:microsoft.com/office/officeart/2005/8/layout/list1"/>
    <dgm:cxn modelId="{3A203CBE-DF66-4959-A463-409B6FBC9E75}" type="presParOf" srcId="{836D43F9-32F4-46CD-8E9B-E6C048A45A36}" destId="{79556584-C8ED-411D-8D04-7F6F4385C756}" srcOrd="9" destOrd="0" presId="urn:microsoft.com/office/officeart/2005/8/layout/list1"/>
    <dgm:cxn modelId="{4FBEAA2F-147A-4E1E-8A48-CDF851663218}" type="presParOf" srcId="{836D43F9-32F4-46CD-8E9B-E6C048A45A36}" destId="{DB9D3DB9-8DA6-409C-A166-EC9A8DF6152F}" srcOrd="10" destOrd="0" presId="urn:microsoft.com/office/officeart/2005/8/layout/list1"/>
    <dgm:cxn modelId="{BF506661-22A3-4729-A46B-64244ED5A714}" type="presParOf" srcId="{836D43F9-32F4-46CD-8E9B-E6C048A45A36}" destId="{8494AC01-4149-43A2-9529-A0A8AECEF72C}" srcOrd="11" destOrd="0" presId="urn:microsoft.com/office/officeart/2005/8/layout/list1"/>
    <dgm:cxn modelId="{4466062C-FE4F-4D01-8896-8832BE2A9CFC}" type="presParOf" srcId="{836D43F9-32F4-46CD-8E9B-E6C048A45A36}" destId="{0C46C30B-A5CE-41D5-8196-9D12DB0A1E9D}" srcOrd="12" destOrd="0" presId="urn:microsoft.com/office/officeart/2005/8/layout/list1"/>
    <dgm:cxn modelId="{DB8DE66B-A57F-45ED-AA63-BA835F875656}" type="presParOf" srcId="{0C46C30B-A5CE-41D5-8196-9D12DB0A1E9D}" destId="{3B94FC9C-D853-4D83-933C-DC4167ABE403}" srcOrd="0" destOrd="0" presId="urn:microsoft.com/office/officeart/2005/8/layout/list1"/>
    <dgm:cxn modelId="{07F009B6-B532-4E54-B539-325FD294B487}" type="presParOf" srcId="{0C46C30B-A5CE-41D5-8196-9D12DB0A1E9D}" destId="{ACFFD7D3-9884-4287-B129-D9B074CC836A}" srcOrd="1" destOrd="0" presId="urn:microsoft.com/office/officeart/2005/8/layout/list1"/>
    <dgm:cxn modelId="{03CF3EDC-6210-4B10-88AE-E69DC82F69C2}" type="presParOf" srcId="{836D43F9-32F4-46CD-8E9B-E6C048A45A36}" destId="{C978526B-AF25-4C87-ADA7-29E7A865DA58}" srcOrd="13" destOrd="0" presId="urn:microsoft.com/office/officeart/2005/8/layout/list1"/>
    <dgm:cxn modelId="{1167F252-72C3-4AF2-80F1-4D5BCB300C8D}" type="presParOf" srcId="{836D43F9-32F4-46CD-8E9B-E6C048A45A36}" destId="{8D244391-B817-42DE-BE54-CB1F22235E35}" srcOrd="14" destOrd="0" presId="urn:microsoft.com/office/officeart/2005/8/layout/list1"/>
    <dgm:cxn modelId="{7CD4EFB6-BD0A-4F0D-A0A8-6E1C81EA979A}" type="presParOf" srcId="{836D43F9-32F4-46CD-8E9B-E6C048A45A36}" destId="{3E01CA2B-E9C3-418A-83AC-374F74B15C70}" srcOrd="15" destOrd="0" presId="urn:microsoft.com/office/officeart/2005/8/layout/list1"/>
    <dgm:cxn modelId="{28DB7D9D-7FAD-4B4C-917B-17FDDC2C8B34}" type="presParOf" srcId="{836D43F9-32F4-46CD-8E9B-E6C048A45A36}" destId="{095F4D1B-7726-4830-8479-E8A1DB831269}" srcOrd="16" destOrd="0" presId="urn:microsoft.com/office/officeart/2005/8/layout/list1"/>
    <dgm:cxn modelId="{81D955F2-FC38-4EEB-9A2C-360F77D77F67}" type="presParOf" srcId="{095F4D1B-7726-4830-8479-E8A1DB831269}" destId="{A9A47B59-50E7-4A36-8236-E8CF1CEED813}" srcOrd="0" destOrd="0" presId="urn:microsoft.com/office/officeart/2005/8/layout/list1"/>
    <dgm:cxn modelId="{14129C4F-0E1B-4736-8474-455AFC9835E8}" type="presParOf" srcId="{095F4D1B-7726-4830-8479-E8A1DB831269}" destId="{851BEEC9-FC19-4E92-A7BF-88B0225AB090}" srcOrd="1" destOrd="0" presId="urn:microsoft.com/office/officeart/2005/8/layout/list1"/>
    <dgm:cxn modelId="{F08CE75D-CF24-40DD-BCF1-93331956BC08}" type="presParOf" srcId="{836D43F9-32F4-46CD-8E9B-E6C048A45A36}" destId="{5380D665-1F97-46A2-8973-2BF449D2621C}" srcOrd="17" destOrd="0" presId="urn:microsoft.com/office/officeart/2005/8/layout/list1"/>
    <dgm:cxn modelId="{9A3914F4-AE3A-4E6E-BAB7-36CF3A7A495F}" type="presParOf" srcId="{836D43F9-32F4-46CD-8E9B-E6C048A45A36}" destId="{49CE16E7-96D3-4C78-B1AF-34297ED32A8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529B2-FA10-4EB9-87C9-5EE0D53D0ACC}">
      <dsp:nvSpPr>
        <dsp:cNvPr id="0" name=""/>
        <dsp:cNvSpPr/>
      </dsp:nvSpPr>
      <dsp:spPr>
        <a:xfrm>
          <a:off x="560209" y="1485"/>
          <a:ext cx="6518474" cy="736529"/>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Involvement of stakeholders in the program</a:t>
          </a:r>
        </a:p>
      </dsp:txBody>
      <dsp:txXfrm>
        <a:off x="581781" y="23057"/>
        <a:ext cx="6475330" cy="693385"/>
      </dsp:txXfrm>
    </dsp:sp>
    <dsp:sp modelId="{25B22BDB-BD49-4472-B55A-B54903031EE7}">
      <dsp:nvSpPr>
        <dsp:cNvPr id="0" name=""/>
        <dsp:cNvSpPr/>
      </dsp:nvSpPr>
      <dsp:spPr>
        <a:xfrm>
          <a:off x="1212057" y="738014"/>
          <a:ext cx="651850" cy="570810"/>
        </a:xfrm>
        <a:custGeom>
          <a:avLst/>
          <a:gdLst/>
          <a:ahLst/>
          <a:cxnLst/>
          <a:rect l="0" t="0" r="0" b="0"/>
          <a:pathLst>
            <a:path>
              <a:moveTo>
                <a:pt x="0" y="0"/>
              </a:moveTo>
              <a:lnTo>
                <a:pt x="0" y="570810"/>
              </a:lnTo>
              <a:lnTo>
                <a:pt x="651850" y="57081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CE1043-4131-45CE-AA7B-685CA5B25067}">
      <dsp:nvSpPr>
        <dsp:cNvPr id="0" name=""/>
        <dsp:cNvSpPr/>
      </dsp:nvSpPr>
      <dsp:spPr>
        <a:xfrm>
          <a:off x="1863907" y="940560"/>
          <a:ext cx="5214779" cy="73652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Residents of the London Borough of Camden</a:t>
          </a:r>
        </a:p>
      </dsp:txBody>
      <dsp:txXfrm>
        <a:off x="1885479" y="962132"/>
        <a:ext cx="5171635" cy="693385"/>
      </dsp:txXfrm>
    </dsp:sp>
    <dsp:sp modelId="{652D7307-6E01-41F4-B7C1-D0755BFB45BA}">
      <dsp:nvSpPr>
        <dsp:cNvPr id="0" name=""/>
        <dsp:cNvSpPr/>
      </dsp:nvSpPr>
      <dsp:spPr>
        <a:xfrm>
          <a:off x="1212057" y="738014"/>
          <a:ext cx="651850" cy="1509885"/>
        </a:xfrm>
        <a:custGeom>
          <a:avLst/>
          <a:gdLst/>
          <a:ahLst/>
          <a:cxnLst/>
          <a:rect l="0" t="0" r="0" b="0"/>
          <a:pathLst>
            <a:path>
              <a:moveTo>
                <a:pt x="0" y="0"/>
              </a:moveTo>
              <a:lnTo>
                <a:pt x="0" y="1509885"/>
              </a:lnTo>
              <a:lnTo>
                <a:pt x="651850" y="15098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1DF97E-6D15-4F57-8E06-C22F17095BD3}">
      <dsp:nvSpPr>
        <dsp:cNvPr id="0" name=""/>
        <dsp:cNvSpPr/>
      </dsp:nvSpPr>
      <dsp:spPr>
        <a:xfrm>
          <a:off x="1863907" y="1879635"/>
          <a:ext cx="5214779" cy="73652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Developers</a:t>
          </a:r>
        </a:p>
      </dsp:txBody>
      <dsp:txXfrm>
        <a:off x="1885479" y="1901207"/>
        <a:ext cx="5171635" cy="693385"/>
      </dsp:txXfrm>
    </dsp:sp>
    <dsp:sp modelId="{7FC2EE79-E149-47F6-9B23-C6D5F9DBF106}">
      <dsp:nvSpPr>
        <dsp:cNvPr id="0" name=""/>
        <dsp:cNvSpPr/>
      </dsp:nvSpPr>
      <dsp:spPr>
        <a:xfrm>
          <a:off x="1212057" y="738014"/>
          <a:ext cx="651850" cy="2448960"/>
        </a:xfrm>
        <a:custGeom>
          <a:avLst/>
          <a:gdLst/>
          <a:ahLst/>
          <a:cxnLst/>
          <a:rect l="0" t="0" r="0" b="0"/>
          <a:pathLst>
            <a:path>
              <a:moveTo>
                <a:pt x="0" y="0"/>
              </a:moveTo>
              <a:lnTo>
                <a:pt x="0" y="2448960"/>
              </a:lnTo>
              <a:lnTo>
                <a:pt x="651850" y="244896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3A1983-1393-450A-A006-77B3EEB65DFD}">
      <dsp:nvSpPr>
        <dsp:cNvPr id="0" name=""/>
        <dsp:cNvSpPr/>
      </dsp:nvSpPr>
      <dsp:spPr>
        <a:xfrm>
          <a:off x="1863907" y="2818710"/>
          <a:ext cx="5214779" cy="73652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Government workers </a:t>
          </a:r>
        </a:p>
      </dsp:txBody>
      <dsp:txXfrm>
        <a:off x="1885479" y="2840282"/>
        <a:ext cx="5171635" cy="693385"/>
      </dsp:txXfrm>
    </dsp:sp>
    <dsp:sp modelId="{0F4A3F7D-886C-48DB-9017-ADE49A9E1605}">
      <dsp:nvSpPr>
        <dsp:cNvPr id="0" name=""/>
        <dsp:cNvSpPr/>
      </dsp:nvSpPr>
      <dsp:spPr>
        <a:xfrm>
          <a:off x="1212057" y="738014"/>
          <a:ext cx="651850" cy="3388035"/>
        </a:xfrm>
        <a:custGeom>
          <a:avLst/>
          <a:gdLst/>
          <a:ahLst/>
          <a:cxnLst/>
          <a:rect l="0" t="0" r="0" b="0"/>
          <a:pathLst>
            <a:path>
              <a:moveTo>
                <a:pt x="0" y="0"/>
              </a:moveTo>
              <a:lnTo>
                <a:pt x="0" y="3388035"/>
              </a:lnTo>
              <a:lnTo>
                <a:pt x="651850" y="338803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180C90-67C2-4C4F-8CFF-F49AF7AB5059}">
      <dsp:nvSpPr>
        <dsp:cNvPr id="0" name=""/>
        <dsp:cNvSpPr/>
      </dsp:nvSpPr>
      <dsp:spPr>
        <a:xfrm>
          <a:off x="1863907" y="3757785"/>
          <a:ext cx="5214779" cy="736529"/>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dirty="0" err="1"/>
            <a:t>Neighbourhood</a:t>
          </a:r>
          <a:r>
            <a:rPr lang="en-US" sz="2200" kern="1200" dirty="0"/>
            <a:t> leaders</a:t>
          </a:r>
        </a:p>
      </dsp:txBody>
      <dsp:txXfrm>
        <a:off x="1885479" y="3779357"/>
        <a:ext cx="5171635" cy="693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91648-AC50-485C-B54F-DFA283EE9692}">
      <dsp:nvSpPr>
        <dsp:cNvPr id="0" name=""/>
        <dsp:cNvSpPr/>
      </dsp:nvSpPr>
      <dsp:spPr>
        <a:xfrm>
          <a:off x="763109" y="558"/>
          <a:ext cx="6129311" cy="761813"/>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Principles supporting community development</a:t>
          </a:r>
        </a:p>
      </dsp:txBody>
      <dsp:txXfrm>
        <a:off x="785422" y="22871"/>
        <a:ext cx="6084685" cy="717187"/>
      </dsp:txXfrm>
    </dsp:sp>
    <dsp:sp modelId="{0B4DF033-07EC-4210-A272-1CEF10C0B6BE}">
      <dsp:nvSpPr>
        <dsp:cNvPr id="0" name=""/>
        <dsp:cNvSpPr/>
      </dsp:nvSpPr>
      <dsp:spPr>
        <a:xfrm>
          <a:off x="1376040" y="762372"/>
          <a:ext cx="612937" cy="571360"/>
        </a:xfrm>
        <a:custGeom>
          <a:avLst/>
          <a:gdLst/>
          <a:ahLst/>
          <a:cxnLst/>
          <a:rect l="0" t="0" r="0" b="0"/>
          <a:pathLst>
            <a:path>
              <a:moveTo>
                <a:pt x="0" y="0"/>
              </a:moveTo>
              <a:lnTo>
                <a:pt x="0" y="571360"/>
              </a:lnTo>
              <a:lnTo>
                <a:pt x="612937" y="57136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11E7CD2-63A9-4EB0-9C5A-47FF361611DA}">
      <dsp:nvSpPr>
        <dsp:cNvPr id="0" name=""/>
        <dsp:cNvSpPr/>
      </dsp:nvSpPr>
      <dsp:spPr>
        <a:xfrm>
          <a:off x="1988978" y="952825"/>
          <a:ext cx="4903449" cy="76181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Self-determination</a:t>
          </a:r>
        </a:p>
      </dsp:txBody>
      <dsp:txXfrm>
        <a:off x="2011291" y="975138"/>
        <a:ext cx="4858823" cy="717187"/>
      </dsp:txXfrm>
    </dsp:sp>
    <dsp:sp modelId="{AD8304C2-AC59-4DC1-86AE-232AADB2039A}">
      <dsp:nvSpPr>
        <dsp:cNvPr id="0" name=""/>
        <dsp:cNvSpPr/>
      </dsp:nvSpPr>
      <dsp:spPr>
        <a:xfrm>
          <a:off x="1376040" y="762372"/>
          <a:ext cx="612937" cy="1523627"/>
        </a:xfrm>
        <a:custGeom>
          <a:avLst/>
          <a:gdLst/>
          <a:ahLst/>
          <a:cxnLst/>
          <a:rect l="0" t="0" r="0" b="0"/>
          <a:pathLst>
            <a:path>
              <a:moveTo>
                <a:pt x="0" y="0"/>
              </a:moveTo>
              <a:lnTo>
                <a:pt x="0" y="1523627"/>
              </a:lnTo>
              <a:lnTo>
                <a:pt x="612937" y="152362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5F0B81-7451-4B27-9E22-63BF73247067}">
      <dsp:nvSpPr>
        <dsp:cNvPr id="0" name=""/>
        <dsp:cNvSpPr/>
      </dsp:nvSpPr>
      <dsp:spPr>
        <a:xfrm>
          <a:off x="1988978" y="1905093"/>
          <a:ext cx="4903449" cy="76181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Empowerment</a:t>
          </a:r>
        </a:p>
      </dsp:txBody>
      <dsp:txXfrm>
        <a:off x="2011291" y="1927406"/>
        <a:ext cx="4858823" cy="717187"/>
      </dsp:txXfrm>
    </dsp:sp>
    <dsp:sp modelId="{72F8AF68-8A6C-450E-BA0D-7E93805ECE9C}">
      <dsp:nvSpPr>
        <dsp:cNvPr id="0" name=""/>
        <dsp:cNvSpPr/>
      </dsp:nvSpPr>
      <dsp:spPr>
        <a:xfrm>
          <a:off x="1376040" y="762372"/>
          <a:ext cx="612937" cy="2475895"/>
        </a:xfrm>
        <a:custGeom>
          <a:avLst/>
          <a:gdLst/>
          <a:ahLst/>
          <a:cxnLst/>
          <a:rect l="0" t="0" r="0" b="0"/>
          <a:pathLst>
            <a:path>
              <a:moveTo>
                <a:pt x="0" y="0"/>
              </a:moveTo>
              <a:lnTo>
                <a:pt x="0" y="2475895"/>
              </a:lnTo>
              <a:lnTo>
                <a:pt x="612937" y="247589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2A1EF1-8EDA-4CB9-90E9-91EB7FB13D5F}">
      <dsp:nvSpPr>
        <dsp:cNvPr id="0" name=""/>
        <dsp:cNvSpPr/>
      </dsp:nvSpPr>
      <dsp:spPr>
        <a:xfrm>
          <a:off x="1988978" y="2857360"/>
          <a:ext cx="4903449" cy="76181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Collective action (</a:t>
          </a:r>
          <a:r>
            <a:rPr lang="en-US" sz="2400" kern="1200" dirty="0" err="1"/>
            <a:t>Goh</a:t>
          </a:r>
          <a:r>
            <a:rPr lang="en-US" sz="2400" kern="1200" dirty="0"/>
            <a:t>, 2021)</a:t>
          </a:r>
        </a:p>
      </dsp:txBody>
      <dsp:txXfrm>
        <a:off x="2011291" y="2879673"/>
        <a:ext cx="4858823" cy="717187"/>
      </dsp:txXfrm>
    </dsp:sp>
    <dsp:sp modelId="{C0DD9362-BC84-4A51-BACB-1106AAEE23F1}">
      <dsp:nvSpPr>
        <dsp:cNvPr id="0" name=""/>
        <dsp:cNvSpPr/>
      </dsp:nvSpPr>
      <dsp:spPr>
        <a:xfrm>
          <a:off x="1376040" y="762372"/>
          <a:ext cx="612937" cy="3428162"/>
        </a:xfrm>
        <a:custGeom>
          <a:avLst/>
          <a:gdLst/>
          <a:ahLst/>
          <a:cxnLst/>
          <a:rect l="0" t="0" r="0" b="0"/>
          <a:pathLst>
            <a:path>
              <a:moveTo>
                <a:pt x="0" y="0"/>
              </a:moveTo>
              <a:lnTo>
                <a:pt x="0" y="3428162"/>
              </a:lnTo>
              <a:lnTo>
                <a:pt x="612937" y="342816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A8A91D4-F248-4D4B-AFD7-34FCDFA758B9}">
      <dsp:nvSpPr>
        <dsp:cNvPr id="0" name=""/>
        <dsp:cNvSpPr/>
      </dsp:nvSpPr>
      <dsp:spPr>
        <a:xfrm>
          <a:off x="1988978" y="3809627"/>
          <a:ext cx="4903449" cy="761813"/>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Learning and working together</a:t>
          </a:r>
        </a:p>
      </dsp:txBody>
      <dsp:txXfrm>
        <a:off x="2011291" y="3831940"/>
        <a:ext cx="4858823" cy="7171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E7249-AA10-49F0-A285-600FFD3011B3}">
      <dsp:nvSpPr>
        <dsp:cNvPr id="0" name=""/>
        <dsp:cNvSpPr/>
      </dsp:nvSpPr>
      <dsp:spPr>
        <a:xfrm>
          <a:off x="143631" y="446"/>
          <a:ext cx="7332736" cy="799951"/>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US" sz="3600" kern="1200" dirty="0"/>
            <a:t>Focus on Assistive technology</a:t>
          </a:r>
        </a:p>
      </dsp:txBody>
      <dsp:txXfrm>
        <a:off x="167061" y="23876"/>
        <a:ext cx="7285876" cy="753091"/>
      </dsp:txXfrm>
    </dsp:sp>
    <dsp:sp modelId="{0E24E3E1-8B27-436D-B8A6-3B851F53672B}">
      <dsp:nvSpPr>
        <dsp:cNvPr id="0" name=""/>
        <dsp:cNvSpPr/>
      </dsp:nvSpPr>
      <dsp:spPr>
        <a:xfrm>
          <a:off x="876905" y="800397"/>
          <a:ext cx="733273" cy="599963"/>
        </a:xfrm>
        <a:custGeom>
          <a:avLst/>
          <a:gdLst/>
          <a:ahLst/>
          <a:cxnLst/>
          <a:rect l="0" t="0" r="0" b="0"/>
          <a:pathLst>
            <a:path>
              <a:moveTo>
                <a:pt x="0" y="0"/>
              </a:moveTo>
              <a:lnTo>
                <a:pt x="0" y="599963"/>
              </a:lnTo>
              <a:lnTo>
                <a:pt x="733273" y="59996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1E8002-96F0-40A2-BF9B-A817FE11F1C8}">
      <dsp:nvSpPr>
        <dsp:cNvPr id="0" name=""/>
        <dsp:cNvSpPr/>
      </dsp:nvSpPr>
      <dsp:spPr>
        <a:xfrm>
          <a:off x="1610179" y="1000385"/>
          <a:ext cx="5866189" cy="7999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To unready or immobile on their feet (Harris, 2020)</a:t>
          </a:r>
        </a:p>
      </dsp:txBody>
      <dsp:txXfrm>
        <a:off x="1633609" y="1023815"/>
        <a:ext cx="5819329" cy="753091"/>
      </dsp:txXfrm>
    </dsp:sp>
    <dsp:sp modelId="{F4118836-97C0-440A-9AB8-1E4085259F16}">
      <dsp:nvSpPr>
        <dsp:cNvPr id="0" name=""/>
        <dsp:cNvSpPr/>
      </dsp:nvSpPr>
      <dsp:spPr>
        <a:xfrm>
          <a:off x="876905" y="800397"/>
          <a:ext cx="733273" cy="1599902"/>
        </a:xfrm>
        <a:custGeom>
          <a:avLst/>
          <a:gdLst/>
          <a:ahLst/>
          <a:cxnLst/>
          <a:rect l="0" t="0" r="0" b="0"/>
          <a:pathLst>
            <a:path>
              <a:moveTo>
                <a:pt x="0" y="0"/>
              </a:moveTo>
              <a:lnTo>
                <a:pt x="0" y="1599902"/>
              </a:lnTo>
              <a:lnTo>
                <a:pt x="733273" y="159990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0440B1-B76A-40EA-AFCD-45DC930FDDDD}">
      <dsp:nvSpPr>
        <dsp:cNvPr id="0" name=""/>
        <dsp:cNvSpPr/>
      </dsp:nvSpPr>
      <dsp:spPr>
        <a:xfrm>
          <a:off x="1610179" y="2000324"/>
          <a:ext cx="5866189" cy="7999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To return home from the hospital without paying anything extra</a:t>
          </a:r>
        </a:p>
      </dsp:txBody>
      <dsp:txXfrm>
        <a:off x="1633609" y="2023754"/>
        <a:ext cx="5819329" cy="753091"/>
      </dsp:txXfrm>
    </dsp:sp>
    <dsp:sp modelId="{C919C7AF-EFC3-4EAF-AB1E-2FBEFEC4862B}">
      <dsp:nvSpPr>
        <dsp:cNvPr id="0" name=""/>
        <dsp:cNvSpPr/>
      </dsp:nvSpPr>
      <dsp:spPr>
        <a:xfrm>
          <a:off x="876905" y="800397"/>
          <a:ext cx="733273" cy="2599841"/>
        </a:xfrm>
        <a:custGeom>
          <a:avLst/>
          <a:gdLst/>
          <a:ahLst/>
          <a:cxnLst/>
          <a:rect l="0" t="0" r="0" b="0"/>
          <a:pathLst>
            <a:path>
              <a:moveTo>
                <a:pt x="0" y="0"/>
              </a:moveTo>
              <a:lnTo>
                <a:pt x="0" y="2599841"/>
              </a:lnTo>
              <a:lnTo>
                <a:pt x="733273" y="259984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82380F-25D2-4AB8-9B99-4D9E8BD9796C}">
      <dsp:nvSpPr>
        <dsp:cNvPr id="0" name=""/>
        <dsp:cNvSpPr/>
      </dsp:nvSpPr>
      <dsp:spPr>
        <a:xfrm>
          <a:off x="1610179" y="3000263"/>
          <a:ext cx="5866189" cy="7999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Help the poor domestic violence victims</a:t>
          </a:r>
        </a:p>
      </dsp:txBody>
      <dsp:txXfrm>
        <a:off x="1633609" y="3023693"/>
        <a:ext cx="5819329" cy="753091"/>
      </dsp:txXfrm>
    </dsp:sp>
    <dsp:sp modelId="{9756366B-7CB8-4986-A45D-F8806AF8F422}">
      <dsp:nvSpPr>
        <dsp:cNvPr id="0" name=""/>
        <dsp:cNvSpPr/>
      </dsp:nvSpPr>
      <dsp:spPr>
        <a:xfrm>
          <a:off x="876905" y="800397"/>
          <a:ext cx="733273" cy="3599780"/>
        </a:xfrm>
        <a:custGeom>
          <a:avLst/>
          <a:gdLst/>
          <a:ahLst/>
          <a:cxnLst/>
          <a:rect l="0" t="0" r="0" b="0"/>
          <a:pathLst>
            <a:path>
              <a:moveTo>
                <a:pt x="0" y="0"/>
              </a:moveTo>
              <a:lnTo>
                <a:pt x="0" y="3599780"/>
              </a:lnTo>
              <a:lnTo>
                <a:pt x="733273" y="359978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C62D5B-F25B-4BAA-8488-DD3258357C2B}">
      <dsp:nvSpPr>
        <dsp:cNvPr id="0" name=""/>
        <dsp:cNvSpPr/>
      </dsp:nvSpPr>
      <dsp:spPr>
        <a:xfrm>
          <a:off x="1610179" y="4000202"/>
          <a:ext cx="5866189" cy="799951"/>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US" sz="2000" kern="1200"/>
            <a:t>Improve the living standards of the people of the London Borough of Camden</a:t>
          </a:r>
        </a:p>
      </dsp:txBody>
      <dsp:txXfrm>
        <a:off x="1633609" y="4023632"/>
        <a:ext cx="5819329" cy="7530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60036-3F99-42EB-AB30-FD92B8677972}">
      <dsp:nvSpPr>
        <dsp:cNvPr id="0" name=""/>
        <dsp:cNvSpPr/>
      </dsp:nvSpPr>
      <dsp:spPr>
        <a:xfrm>
          <a:off x="2556" y="226479"/>
          <a:ext cx="7033843" cy="915292"/>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38100" rIns="57150" bIns="38100" numCol="1" spcCol="1270" anchor="ctr" anchorCtr="0">
          <a:noAutofit/>
        </a:bodyPr>
        <a:lstStyle/>
        <a:p>
          <a:pPr marL="0" lvl="0" indent="0" algn="ctr" defTabSz="1333500">
            <a:lnSpc>
              <a:spcPct val="90000"/>
            </a:lnSpc>
            <a:spcBef>
              <a:spcPct val="0"/>
            </a:spcBef>
            <a:spcAft>
              <a:spcPct val="35000"/>
            </a:spcAft>
            <a:buNone/>
          </a:pPr>
          <a:r>
            <a:rPr lang="en-US" sz="3000" kern="1200" dirty="0"/>
            <a:t>Support of big tech organisations i.e. Google</a:t>
          </a:r>
        </a:p>
      </dsp:txBody>
      <dsp:txXfrm>
        <a:off x="29364" y="253287"/>
        <a:ext cx="6980227" cy="861676"/>
      </dsp:txXfrm>
    </dsp:sp>
    <dsp:sp modelId="{E363FCEF-288C-4B85-ABEE-57885488733C}">
      <dsp:nvSpPr>
        <dsp:cNvPr id="0" name=""/>
        <dsp:cNvSpPr/>
      </dsp:nvSpPr>
      <dsp:spPr>
        <a:xfrm>
          <a:off x="705941" y="1141772"/>
          <a:ext cx="703384" cy="686469"/>
        </a:xfrm>
        <a:custGeom>
          <a:avLst/>
          <a:gdLst/>
          <a:ahLst/>
          <a:cxnLst/>
          <a:rect l="0" t="0" r="0" b="0"/>
          <a:pathLst>
            <a:path>
              <a:moveTo>
                <a:pt x="0" y="0"/>
              </a:moveTo>
              <a:lnTo>
                <a:pt x="0" y="686469"/>
              </a:lnTo>
              <a:lnTo>
                <a:pt x="703384" y="68646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F25B01-3AC8-488B-B630-B01A6786DBE4}">
      <dsp:nvSpPr>
        <dsp:cNvPr id="0" name=""/>
        <dsp:cNvSpPr/>
      </dsp:nvSpPr>
      <dsp:spPr>
        <a:xfrm>
          <a:off x="1409325" y="1370595"/>
          <a:ext cx="6208117" cy="915292"/>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dirty="0"/>
            <a:t>The region of Camden has become the first specific council in the region of the United Kingdom to join the career certificates program of Google (Manley, 2021).</a:t>
          </a:r>
        </a:p>
      </dsp:txBody>
      <dsp:txXfrm>
        <a:off x="1436133" y="1397403"/>
        <a:ext cx="6154501" cy="861676"/>
      </dsp:txXfrm>
    </dsp:sp>
    <dsp:sp modelId="{EFFB6C3C-6FFA-4964-B845-08FE2C17BFDB}">
      <dsp:nvSpPr>
        <dsp:cNvPr id="0" name=""/>
        <dsp:cNvSpPr/>
      </dsp:nvSpPr>
      <dsp:spPr>
        <a:xfrm>
          <a:off x="705941" y="1141772"/>
          <a:ext cx="703384" cy="1830585"/>
        </a:xfrm>
        <a:custGeom>
          <a:avLst/>
          <a:gdLst/>
          <a:ahLst/>
          <a:cxnLst/>
          <a:rect l="0" t="0" r="0" b="0"/>
          <a:pathLst>
            <a:path>
              <a:moveTo>
                <a:pt x="0" y="0"/>
              </a:moveTo>
              <a:lnTo>
                <a:pt x="0" y="1830585"/>
              </a:lnTo>
              <a:lnTo>
                <a:pt x="703384" y="1830585"/>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65F672-F01B-4DEE-BFD1-BEF3C1A692D7}">
      <dsp:nvSpPr>
        <dsp:cNvPr id="0" name=""/>
        <dsp:cNvSpPr/>
      </dsp:nvSpPr>
      <dsp:spPr>
        <a:xfrm>
          <a:off x="1409325" y="2514711"/>
          <a:ext cx="6208117" cy="915292"/>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This program is responsible to give people the learning and skills required for securing the well paid and well-paid employment </a:t>
          </a:r>
        </a:p>
      </dsp:txBody>
      <dsp:txXfrm>
        <a:off x="1436133" y="2541519"/>
        <a:ext cx="6154501" cy="861676"/>
      </dsp:txXfrm>
    </dsp:sp>
    <dsp:sp modelId="{5C5413CA-D0EE-46B4-AFF5-FA0995DAFC58}">
      <dsp:nvSpPr>
        <dsp:cNvPr id="0" name=""/>
        <dsp:cNvSpPr/>
      </dsp:nvSpPr>
      <dsp:spPr>
        <a:xfrm>
          <a:off x="705941" y="1141772"/>
          <a:ext cx="703384" cy="2974702"/>
        </a:xfrm>
        <a:custGeom>
          <a:avLst/>
          <a:gdLst/>
          <a:ahLst/>
          <a:cxnLst/>
          <a:rect l="0" t="0" r="0" b="0"/>
          <a:pathLst>
            <a:path>
              <a:moveTo>
                <a:pt x="0" y="0"/>
              </a:moveTo>
              <a:lnTo>
                <a:pt x="0" y="2974702"/>
              </a:lnTo>
              <a:lnTo>
                <a:pt x="703384" y="297470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69244F-AA11-405E-84C2-F335E8CD52FE}">
      <dsp:nvSpPr>
        <dsp:cNvPr id="0" name=""/>
        <dsp:cNvSpPr/>
      </dsp:nvSpPr>
      <dsp:spPr>
        <a:xfrm>
          <a:off x="1409325" y="3658827"/>
          <a:ext cx="6208117" cy="915292"/>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a:t>This specific initiative aims for helping the people of the region to get the skills employers are finding currently and in future. It will be directly and indirectly helping Camden to work out its poverty. </a:t>
          </a:r>
        </a:p>
      </dsp:txBody>
      <dsp:txXfrm>
        <a:off x="1436133" y="3685635"/>
        <a:ext cx="6154501" cy="8616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BB2CC-2ECD-4707-AB04-05BD4B5A645F}">
      <dsp:nvSpPr>
        <dsp:cNvPr id="0" name=""/>
        <dsp:cNvSpPr/>
      </dsp:nvSpPr>
      <dsp:spPr>
        <a:xfrm>
          <a:off x="0" y="381001"/>
          <a:ext cx="2519209" cy="1084547"/>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Child poverty action group</a:t>
          </a:r>
          <a:endParaRPr lang="en-US" sz="2500" kern="1200" dirty="0"/>
        </a:p>
      </dsp:txBody>
      <dsp:txXfrm>
        <a:off x="31765" y="412766"/>
        <a:ext cx="2455679" cy="1021017"/>
      </dsp:txXfrm>
    </dsp:sp>
    <dsp:sp modelId="{09124ABF-1078-4818-B94E-93AAE25FD4D9}">
      <dsp:nvSpPr>
        <dsp:cNvPr id="0" name=""/>
        <dsp:cNvSpPr/>
      </dsp:nvSpPr>
      <dsp:spPr>
        <a:xfrm>
          <a:off x="251920" y="1465549"/>
          <a:ext cx="253632" cy="778933"/>
        </a:xfrm>
        <a:custGeom>
          <a:avLst/>
          <a:gdLst/>
          <a:ahLst/>
          <a:cxnLst/>
          <a:rect l="0" t="0" r="0" b="0"/>
          <a:pathLst>
            <a:path>
              <a:moveTo>
                <a:pt x="0" y="0"/>
              </a:moveTo>
              <a:lnTo>
                <a:pt x="0" y="778933"/>
              </a:lnTo>
              <a:lnTo>
                <a:pt x="253632" y="77893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3453203-C8C5-46D6-BCE3-4EAF93383BBF}">
      <dsp:nvSpPr>
        <dsp:cNvPr id="0" name=""/>
        <dsp:cNvSpPr/>
      </dsp:nvSpPr>
      <dsp:spPr>
        <a:xfrm>
          <a:off x="505553" y="1702208"/>
          <a:ext cx="2072093" cy="1084547"/>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just" defTabSz="711200">
            <a:lnSpc>
              <a:spcPct val="90000"/>
            </a:lnSpc>
            <a:spcBef>
              <a:spcPct val="0"/>
            </a:spcBef>
            <a:spcAft>
              <a:spcPct val="35000"/>
            </a:spcAft>
            <a:buNone/>
          </a:pPr>
          <a:r>
            <a:rPr lang="en-GB" sz="1600" kern="1200" dirty="0"/>
            <a:t>It is helpful in the meeting to have a specific discussion about the regions of interest.</a:t>
          </a:r>
          <a:endParaRPr lang="en-US" sz="1600" kern="1200" dirty="0"/>
        </a:p>
      </dsp:txBody>
      <dsp:txXfrm>
        <a:off x="537318" y="1733973"/>
        <a:ext cx="2008563" cy="1021017"/>
      </dsp:txXfrm>
    </dsp:sp>
    <dsp:sp modelId="{432AEFD4-3F45-4B20-86C9-C85B3F26F1F7}">
      <dsp:nvSpPr>
        <dsp:cNvPr id="0" name=""/>
        <dsp:cNvSpPr/>
      </dsp:nvSpPr>
      <dsp:spPr>
        <a:xfrm>
          <a:off x="251920" y="1465549"/>
          <a:ext cx="205288" cy="2200926"/>
        </a:xfrm>
        <a:custGeom>
          <a:avLst/>
          <a:gdLst/>
          <a:ahLst/>
          <a:cxnLst/>
          <a:rect l="0" t="0" r="0" b="0"/>
          <a:pathLst>
            <a:path>
              <a:moveTo>
                <a:pt x="0" y="0"/>
              </a:moveTo>
              <a:lnTo>
                <a:pt x="0" y="2200926"/>
              </a:lnTo>
              <a:lnTo>
                <a:pt x="205288" y="2200926"/>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AF4103-2BDB-4329-86CF-9C66A9876F0A}">
      <dsp:nvSpPr>
        <dsp:cNvPr id="0" name=""/>
        <dsp:cNvSpPr/>
      </dsp:nvSpPr>
      <dsp:spPr>
        <a:xfrm>
          <a:off x="457209" y="3124202"/>
          <a:ext cx="2209666" cy="1084547"/>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just" defTabSz="711200">
            <a:lnSpc>
              <a:spcPct val="90000"/>
            </a:lnSpc>
            <a:spcBef>
              <a:spcPct val="0"/>
            </a:spcBef>
            <a:spcAft>
              <a:spcPct val="35000"/>
            </a:spcAft>
            <a:buNone/>
          </a:pPr>
          <a:r>
            <a:rPr lang="en-GB" sz="1600" kern="1200" dirty="0"/>
            <a:t>It also works to connect one with a specialist in a region of interest.</a:t>
          </a:r>
          <a:endParaRPr lang="en-US" sz="1600" kern="1200" dirty="0"/>
        </a:p>
      </dsp:txBody>
      <dsp:txXfrm>
        <a:off x="488974" y="3155967"/>
        <a:ext cx="2146136" cy="1021017"/>
      </dsp:txXfrm>
    </dsp:sp>
    <dsp:sp modelId="{0A10D1FF-633F-4362-BE5E-570292C15867}">
      <dsp:nvSpPr>
        <dsp:cNvPr id="0" name=""/>
        <dsp:cNvSpPr/>
      </dsp:nvSpPr>
      <dsp:spPr>
        <a:xfrm>
          <a:off x="3063195" y="346523"/>
          <a:ext cx="2774728" cy="1084547"/>
        </a:xfrm>
        <a:prstGeom prst="roundRect">
          <a:avLst>
            <a:gd name="adj" fmla="val 10000"/>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US" sz="2500" kern="1200" dirty="0"/>
            <a:t>Local welfare assistance schemes:</a:t>
          </a:r>
        </a:p>
      </dsp:txBody>
      <dsp:txXfrm>
        <a:off x="3094960" y="378288"/>
        <a:ext cx="2711198" cy="1021017"/>
      </dsp:txXfrm>
    </dsp:sp>
    <dsp:sp modelId="{E2684F55-A538-40BF-BC75-B2CAE92D9E44}">
      <dsp:nvSpPr>
        <dsp:cNvPr id="0" name=""/>
        <dsp:cNvSpPr/>
      </dsp:nvSpPr>
      <dsp:spPr>
        <a:xfrm>
          <a:off x="3340667" y="1431071"/>
          <a:ext cx="277472" cy="953697"/>
        </a:xfrm>
        <a:custGeom>
          <a:avLst/>
          <a:gdLst/>
          <a:ahLst/>
          <a:cxnLst/>
          <a:rect l="0" t="0" r="0" b="0"/>
          <a:pathLst>
            <a:path>
              <a:moveTo>
                <a:pt x="0" y="0"/>
              </a:moveTo>
              <a:lnTo>
                <a:pt x="0" y="953697"/>
              </a:lnTo>
              <a:lnTo>
                <a:pt x="277472" y="95369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F07E6-8276-4A2F-8B6B-81170B57B981}">
      <dsp:nvSpPr>
        <dsp:cNvPr id="0" name=""/>
        <dsp:cNvSpPr/>
      </dsp:nvSpPr>
      <dsp:spPr>
        <a:xfrm>
          <a:off x="3618140" y="1702208"/>
          <a:ext cx="4228747" cy="136512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just" defTabSz="711200">
            <a:lnSpc>
              <a:spcPct val="90000"/>
            </a:lnSpc>
            <a:spcBef>
              <a:spcPct val="0"/>
            </a:spcBef>
            <a:spcAft>
              <a:spcPct val="35000"/>
            </a:spcAft>
            <a:buNone/>
          </a:pPr>
          <a:r>
            <a:rPr lang="en-US" sz="1600" kern="1200" dirty="0"/>
            <a:t>It is helping the family if they are in specific and urgent requirement to follow the unforeseen or emergency event and have no other particular source for the help factor. </a:t>
          </a:r>
        </a:p>
      </dsp:txBody>
      <dsp:txXfrm>
        <a:off x="3658123" y="1742191"/>
        <a:ext cx="4148781" cy="1285154"/>
      </dsp:txXfrm>
    </dsp:sp>
    <dsp:sp modelId="{B4B0223D-4FF0-4EBC-B7B0-B3A25518DBFF}">
      <dsp:nvSpPr>
        <dsp:cNvPr id="0" name=""/>
        <dsp:cNvSpPr/>
      </dsp:nvSpPr>
      <dsp:spPr>
        <a:xfrm>
          <a:off x="3340667" y="1431071"/>
          <a:ext cx="277472" cy="2579499"/>
        </a:xfrm>
        <a:custGeom>
          <a:avLst/>
          <a:gdLst/>
          <a:ahLst/>
          <a:cxnLst/>
          <a:rect l="0" t="0" r="0" b="0"/>
          <a:pathLst>
            <a:path>
              <a:moveTo>
                <a:pt x="0" y="0"/>
              </a:moveTo>
              <a:lnTo>
                <a:pt x="0" y="2579499"/>
              </a:lnTo>
              <a:lnTo>
                <a:pt x="277472" y="25794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5845C6-D636-403F-BF53-364B3CA5F21E}">
      <dsp:nvSpPr>
        <dsp:cNvPr id="0" name=""/>
        <dsp:cNvSpPr/>
      </dsp:nvSpPr>
      <dsp:spPr>
        <a:xfrm>
          <a:off x="3618140" y="3338465"/>
          <a:ext cx="4204123" cy="1344210"/>
        </a:xfrm>
        <a:prstGeom prst="roundRect">
          <a:avLst>
            <a:gd name="adj" fmla="val 10000"/>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just" defTabSz="711200">
            <a:lnSpc>
              <a:spcPct val="90000"/>
            </a:lnSpc>
            <a:spcBef>
              <a:spcPct val="0"/>
            </a:spcBef>
            <a:spcAft>
              <a:spcPct val="35000"/>
            </a:spcAft>
            <a:buNone/>
          </a:pPr>
          <a:r>
            <a:rPr lang="en-US" sz="1600" kern="1200" dirty="0"/>
            <a:t>The schemes are specifically run by the local council since the factor of the national 'social fund' that was </a:t>
          </a:r>
          <a:r>
            <a:rPr lang="en-US" sz="1600" kern="1200" dirty="0" err="1"/>
            <a:t>decentralised</a:t>
          </a:r>
          <a:r>
            <a:rPr lang="en-US" sz="1600" kern="1200" dirty="0"/>
            <a:t> in the year 2013, and they particularly vary (</a:t>
          </a:r>
          <a:r>
            <a:rPr lang="en-US" sz="1600" kern="1200" dirty="0" err="1"/>
            <a:t>Sabrin</a:t>
          </a:r>
          <a:r>
            <a:rPr lang="en-US" sz="1600" kern="1200" dirty="0"/>
            <a:t> et al., 2020). </a:t>
          </a:r>
        </a:p>
      </dsp:txBody>
      <dsp:txXfrm>
        <a:off x="3657511" y="3377836"/>
        <a:ext cx="4125381" cy="12654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AAE28-DFA7-48DD-80A8-7D7AF6B69226}">
      <dsp:nvSpPr>
        <dsp:cNvPr id="0" name=""/>
        <dsp:cNvSpPr/>
      </dsp:nvSpPr>
      <dsp:spPr>
        <a:xfrm>
          <a:off x="0" y="498472"/>
          <a:ext cx="7620000" cy="403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E3F2A8-0A49-4C79-A224-FB12E1B3FCDE}">
      <dsp:nvSpPr>
        <dsp:cNvPr id="0" name=""/>
        <dsp:cNvSpPr/>
      </dsp:nvSpPr>
      <dsp:spPr>
        <a:xfrm>
          <a:off x="381000" y="38371"/>
          <a:ext cx="6772793" cy="69626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89000">
            <a:lnSpc>
              <a:spcPct val="90000"/>
            </a:lnSpc>
            <a:spcBef>
              <a:spcPct val="0"/>
            </a:spcBef>
            <a:spcAft>
              <a:spcPct val="35000"/>
            </a:spcAft>
            <a:buNone/>
          </a:pPr>
          <a:r>
            <a:rPr lang="en-US" sz="2000" kern="1200"/>
            <a:t>Changes in market</a:t>
          </a:r>
        </a:p>
      </dsp:txBody>
      <dsp:txXfrm>
        <a:off x="414989" y="72360"/>
        <a:ext cx="6704815" cy="628283"/>
      </dsp:txXfrm>
    </dsp:sp>
    <dsp:sp modelId="{CC4FE312-8D3C-4DF4-89E1-AE934F05FCAA}">
      <dsp:nvSpPr>
        <dsp:cNvPr id="0" name=""/>
        <dsp:cNvSpPr/>
      </dsp:nvSpPr>
      <dsp:spPr>
        <a:xfrm>
          <a:off x="0" y="1448173"/>
          <a:ext cx="7620000" cy="403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376BDB-AFDF-4FB7-B76D-FA8CF5FD5E1D}">
      <dsp:nvSpPr>
        <dsp:cNvPr id="0" name=""/>
        <dsp:cNvSpPr/>
      </dsp:nvSpPr>
      <dsp:spPr>
        <a:xfrm>
          <a:off x="381000" y="988072"/>
          <a:ext cx="6772793" cy="69626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89000">
            <a:lnSpc>
              <a:spcPct val="90000"/>
            </a:lnSpc>
            <a:spcBef>
              <a:spcPct val="0"/>
            </a:spcBef>
            <a:spcAft>
              <a:spcPct val="35000"/>
            </a:spcAft>
            <a:buNone/>
          </a:pPr>
          <a:r>
            <a:rPr lang="en-US" sz="2000" kern="1200"/>
            <a:t>Community opposition (Simms et al., 2018)</a:t>
          </a:r>
        </a:p>
      </dsp:txBody>
      <dsp:txXfrm>
        <a:off x="414989" y="1022061"/>
        <a:ext cx="6704815" cy="628283"/>
      </dsp:txXfrm>
    </dsp:sp>
    <dsp:sp modelId="{FD0CBEA6-CA95-429B-B182-791C418F862E}">
      <dsp:nvSpPr>
        <dsp:cNvPr id="0" name=""/>
        <dsp:cNvSpPr/>
      </dsp:nvSpPr>
      <dsp:spPr>
        <a:xfrm>
          <a:off x="0" y="2397874"/>
          <a:ext cx="7620000" cy="403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D727C8-5FB0-4E51-8DF2-7054EFF3286F}">
      <dsp:nvSpPr>
        <dsp:cNvPr id="0" name=""/>
        <dsp:cNvSpPr/>
      </dsp:nvSpPr>
      <dsp:spPr>
        <a:xfrm>
          <a:off x="381000" y="1937773"/>
          <a:ext cx="6772793" cy="69626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89000">
            <a:lnSpc>
              <a:spcPct val="90000"/>
            </a:lnSpc>
            <a:spcBef>
              <a:spcPct val="0"/>
            </a:spcBef>
            <a:spcAft>
              <a:spcPct val="35000"/>
            </a:spcAft>
            <a:buNone/>
          </a:pPr>
          <a:r>
            <a:rPr lang="en-US" sz="2000" kern="1200"/>
            <a:t>Multiphase complexities, multidisciplinary requirements</a:t>
          </a:r>
        </a:p>
      </dsp:txBody>
      <dsp:txXfrm>
        <a:off x="414989" y="1971762"/>
        <a:ext cx="6704815" cy="628283"/>
      </dsp:txXfrm>
    </dsp:sp>
    <dsp:sp modelId="{1DF02700-8461-4F4C-BA00-73265574033D}">
      <dsp:nvSpPr>
        <dsp:cNvPr id="0" name=""/>
        <dsp:cNvSpPr/>
      </dsp:nvSpPr>
      <dsp:spPr>
        <a:xfrm>
          <a:off x="0" y="3378451"/>
          <a:ext cx="7620000" cy="403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D9259D-A545-4B2C-A5A3-3BD6702CED5B}">
      <dsp:nvSpPr>
        <dsp:cNvPr id="0" name=""/>
        <dsp:cNvSpPr/>
      </dsp:nvSpPr>
      <dsp:spPr>
        <a:xfrm>
          <a:off x="448086" y="2887474"/>
          <a:ext cx="6705584" cy="72713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89000">
            <a:lnSpc>
              <a:spcPct val="90000"/>
            </a:lnSpc>
            <a:spcBef>
              <a:spcPct val="0"/>
            </a:spcBef>
            <a:spcAft>
              <a:spcPct val="35000"/>
            </a:spcAft>
            <a:buNone/>
          </a:pPr>
          <a:r>
            <a:rPr lang="en-US" sz="2000" kern="1200" dirty="0"/>
            <a:t>Child poverty is a big obstacle in the region. The child poverty in the region is 43 per cent.</a:t>
          </a:r>
        </a:p>
      </dsp:txBody>
      <dsp:txXfrm>
        <a:off x="483582" y="2922970"/>
        <a:ext cx="6634592" cy="656144"/>
      </dsp:txXfrm>
    </dsp:sp>
    <dsp:sp modelId="{FDAA51DE-C4D2-4DBE-986A-5797AE16E8DA}">
      <dsp:nvSpPr>
        <dsp:cNvPr id="0" name=""/>
        <dsp:cNvSpPr/>
      </dsp:nvSpPr>
      <dsp:spPr>
        <a:xfrm>
          <a:off x="0" y="4359028"/>
          <a:ext cx="7620000" cy="4032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DB8559-F13E-4508-AAB6-4EF7A0DE35D3}">
      <dsp:nvSpPr>
        <dsp:cNvPr id="0" name=""/>
        <dsp:cNvSpPr/>
      </dsp:nvSpPr>
      <dsp:spPr>
        <a:xfrm>
          <a:off x="762007" y="3809998"/>
          <a:ext cx="6705584" cy="72713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89000">
            <a:lnSpc>
              <a:spcPct val="90000"/>
            </a:lnSpc>
            <a:spcBef>
              <a:spcPct val="0"/>
            </a:spcBef>
            <a:spcAft>
              <a:spcPct val="35000"/>
            </a:spcAft>
            <a:buNone/>
          </a:pPr>
          <a:r>
            <a:rPr lang="en-US" sz="2000" kern="1200" dirty="0"/>
            <a:t>Impact of COVID-19 on employment</a:t>
          </a:r>
        </a:p>
      </dsp:txBody>
      <dsp:txXfrm>
        <a:off x="797503" y="3845494"/>
        <a:ext cx="6634592" cy="6561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036F1-ACEC-4061-86B7-81F011E97E27}">
      <dsp:nvSpPr>
        <dsp:cNvPr id="0" name=""/>
        <dsp:cNvSpPr/>
      </dsp:nvSpPr>
      <dsp:spPr>
        <a:xfrm>
          <a:off x="0" y="758717"/>
          <a:ext cx="7620000" cy="2520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2A8B99-33E8-4A72-B56F-A586F573AA74}">
      <dsp:nvSpPr>
        <dsp:cNvPr id="0" name=""/>
        <dsp:cNvSpPr/>
      </dsp:nvSpPr>
      <dsp:spPr>
        <a:xfrm>
          <a:off x="380627" y="130381"/>
          <a:ext cx="6267084" cy="775936"/>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00100">
            <a:lnSpc>
              <a:spcPct val="90000"/>
            </a:lnSpc>
            <a:spcBef>
              <a:spcPct val="0"/>
            </a:spcBef>
            <a:spcAft>
              <a:spcPct val="35000"/>
            </a:spcAft>
            <a:buNone/>
          </a:pPr>
          <a:r>
            <a:rPr lang="en-US" sz="1800" kern="1200" dirty="0"/>
            <a:t>High child poverty rate</a:t>
          </a:r>
        </a:p>
      </dsp:txBody>
      <dsp:txXfrm>
        <a:off x="418505" y="168259"/>
        <a:ext cx="6191328" cy="700180"/>
      </dsp:txXfrm>
    </dsp:sp>
    <dsp:sp modelId="{66CE217E-684A-4FE9-BC4B-E6D087189D85}">
      <dsp:nvSpPr>
        <dsp:cNvPr id="0" name=""/>
        <dsp:cNvSpPr/>
      </dsp:nvSpPr>
      <dsp:spPr>
        <a:xfrm>
          <a:off x="0" y="1663882"/>
          <a:ext cx="7620000" cy="2520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027953-1B98-421C-B3A5-1C7F31E3D987}">
      <dsp:nvSpPr>
        <dsp:cNvPr id="0" name=""/>
        <dsp:cNvSpPr/>
      </dsp:nvSpPr>
      <dsp:spPr>
        <a:xfrm>
          <a:off x="380627" y="1064717"/>
          <a:ext cx="6242305" cy="746764"/>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00100">
            <a:lnSpc>
              <a:spcPct val="90000"/>
            </a:lnSpc>
            <a:spcBef>
              <a:spcPct val="0"/>
            </a:spcBef>
            <a:spcAft>
              <a:spcPct val="35000"/>
            </a:spcAft>
            <a:buNone/>
          </a:pPr>
          <a:r>
            <a:rPr lang="en-US" sz="1800" kern="1200" dirty="0"/>
            <a:t>Focus on solutions of impact of COVID-19 on employment</a:t>
          </a:r>
        </a:p>
      </dsp:txBody>
      <dsp:txXfrm>
        <a:off x="417081" y="1101171"/>
        <a:ext cx="6169397" cy="673856"/>
      </dsp:txXfrm>
    </dsp:sp>
    <dsp:sp modelId="{DB9D3DB9-8DA6-409C-A166-EC9A8DF6152F}">
      <dsp:nvSpPr>
        <dsp:cNvPr id="0" name=""/>
        <dsp:cNvSpPr/>
      </dsp:nvSpPr>
      <dsp:spPr>
        <a:xfrm>
          <a:off x="0" y="2581994"/>
          <a:ext cx="7620000" cy="2520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B3FE5E-861A-4382-A3DF-1FD8B931CD17}">
      <dsp:nvSpPr>
        <dsp:cNvPr id="0" name=""/>
        <dsp:cNvSpPr/>
      </dsp:nvSpPr>
      <dsp:spPr>
        <a:xfrm>
          <a:off x="380627" y="1969882"/>
          <a:ext cx="6374086" cy="75971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00100">
            <a:lnSpc>
              <a:spcPct val="90000"/>
            </a:lnSpc>
            <a:spcBef>
              <a:spcPct val="0"/>
            </a:spcBef>
            <a:spcAft>
              <a:spcPct val="35000"/>
            </a:spcAft>
            <a:buNone/>
          </a:pPr>
          <a:r>
            <a:rPr lang="en-US" sz="1800" kern="1200" dirty="0"/>
            <a:t>Targeted employment schemes for the mothers.</a:t>
          </a:r>
        </a:p>
      </dsp:txBody>
      <dsp:txXfrm>
        <a:off x="417713" y="2006968"/>
        <a:ext cx="6299914" cy="685539"/>
      </dsp:txXfrm>
    </dsp:sp>
    <dsp:sp modelId="{8D244391-B817-42DE-BE54-CB1F22235E35}">
      <dsp:nvSpPr>
        <dsp:cNvPr id="0" name=""/>
        <dsp:cNvSpPr/>
      </dsp:nvSpPr>
      <dsp:spPr>
        <a:xfrm>
          <a:off x="0" y="3500106"/>
          <a:ext cx="7620000" cy="2520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FFD7D3-9884-4287-B129-D9B074CC836A}">
      <dsp:nvSpPr>
        <dsp:cNvPr id="0" name=""/>
        <dsp:cNvSpPr/>
      </dsp:nvSpPr>
      <dsp:spPr>
        <a:xfrm>
          <a:off x="380627" y="2887994"/>
          <a:ext cx="6374086" cy="75971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00100">
            <a:lnSpc>
              <a:spcPct val="90000"/>
            </a:lnSpc>
            <a:spcBef>
              <a:spcPct val="0"/>
            </a:spcBef>
            <a:spcAft>
              <a:spcPct val="35000"/>
            </a:spcAft>
            <a:buNone/>
          </a:pPr>
          <a:r>
            <a:rPr lang="en-US" sz="1800" kern="1200"/>
            <a:t>To provide bespoke support to the parent ( specifically mothers) for accessing employment.</a:t>
          </a:r>
        </a:p>
      </dsp:txBody>
      <dsp:txXfrm>
        <a:off x="417713" y="2925080"/>
        <a:ext cx="6299914" cy="685539"/>
      </dsp:txXfrm>
    </dsp:sp>
    <dsp:sp modelId="{49CE16E7-96D3-4C78-B1AF-34297ED32A89}">
      <dsp:nvSpPr>
        <dsp:cNvPr id="0" name=""/>
        <dsp:cNvSpPr/>
      </dsp:nvSpPr>
      <dsp:spPr>
        <a:xfrm>
          <a:off x="0" y="4418218"/>
          <a:ext cx="7620000" cy="252000"/>
        </a:xfrm>
        <a:prstGeom prst="rect">
          <a:avLst/>
        </a:prstGeom>
        <a:solidFill>
          <a:schemeClr val="accent1">
            <a:alpha val="90000"/>
            <a:tint val="4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51BEEC9-FC19-4E92-A7BF-88B0225AB090}">
      <dsp:nvSpPr>
        <dsp:cNvPr id="0" name=""/>
        <dsp:cNvSpPr/>
      </dsp:nvSpPr>
      <dsp:spPr>
        <a:xfrm>
          <a:off x="380627" y="3806106"/>
          <a:ext cx="6374086" cy="759711"/>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613" tIns="0" rIns="201613" bIns="0" numCol="1" spcCol="1270" anchor="ctr" anchorCtr="0">
          <a:noAutofit/>
        </a:bodyPr>
        <a:lstStyle/>
        <a:p>
          <a:pPr marL="0" lvl="0" indent="0" algn="l" defTabSz="800100">
            <a:lnSpc>
              <a:spcPct val="90000"/>
            </a:lnSpc>
            <a:spcBef>
              <a:spcPct val="0"/>
            </a:spcBef>
            <a:spcAft>
              <a:spcPct val="35000"/>
            </a:spcAft>
            <a:buNone/>
          </a:pPr>
          <a:r>
            <a:rPr lang="en-US" sz="1800" kern="1200"/>
            <a:t>The job vacancies within the London local authorities must associate with the issue of Camden. </a:t>
          </a:r>
        </a:p>
      </dsp:txBody>
      <dsp:txXfrm>
        <a:off x="417713" y="3843192"/>
        <a:ext cx="6299914" cy="68553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4292BC-07A1-4709-AC55-828C1AB4ADAD}" type="datetimeFigureOut">
              <a:rPr lang="en-US" smtClean="0"/>
              <a:t>11/25/2022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74922C-209A-410D-BF97-3D687730E1D3}" type="slidenum">
              <a:rPr lang="en-US" smtClean="0"/>
              <a:t>‹#›</a:t>
            </a:fld>
            <a:endParaRPr lang="en-US"/>
          </a:p>
        </p:txBody>
      </p:sp>
    </p:spTree>
    <p:extLst>
      <p:ext uri="{BB962C8B-B14F-4D97-AF65-F5344CB8AC3E}">
        <p14:creationId xmlns:p14="http://schemas.microsoft.com/office/powerpoint/2010/main" val="140645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assessment is focused on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community development project for the chosen destination i.e. London Borough of Camden (</a:t>
            </a:r>
            <a:r>
              <a:rPr lang="en-US" sz="1200" kern="1200" dirty="0" err="1">
                <a:solidFill>
                  <a:schemeClr val="tx1"/>
                </a:solidFill>
                <a:effectLst/>
                <a:latin typeface="+mn-lt"/>
                <a:ea typeface="+mn-ea"/>
                <a:cs typeface="+mn-cs"/>
              </a:rPr>
              <a:t>Freni-Sterrantio</a:t>
            </a:r>
            <a:r>
              <a:rPr lang="en-US" sz="1200" kern="1200" dirty="0">
                <a:solidFill>
                  <a:schemeClr val="tx1"/>
                </a:solidFill>
                <a:effectLst/>
                <a:latin typeface="+mn-lt"/>
                <a:ea typeface="+mn-ea"/>
                <a:cs typeface="+mn-cs"/>
              </a:rPr>
              <a:t> et al., 2022). The presentation will be </a:t>
            </a:r>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situations of poverty in the place. And it aims to provide the appropriate range of solutions that will, directly and indirectly, help out the place get out of its poverty and improve the standard of living of chosen destination's people.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2</a:t>
            </a:fld>
            <a:endParaRPr lang="en-US"/>
          </a:p>
        </p:txBody>
      </p:sp>
    </p:spTree>
    <p:extLst>
      <p:ext uri="{BB962C8B-B14F-4D97-AF65-F5344CB8AC3E}">
        <p14:creationId xmlns:p14="http://schemas.microsoft.com/office/powerpoint/2010/main" val="990645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presentation is based on the assessment of the chosen destination 'The London Borough of Camden' and its poverty situation. The London borough of Camden is the London borough that is situated in Inner London. This place had been established on the 1</a:t>
            </a:r>
            <a:r>
              <a:rPr lang="en-US" sz="1200" kern="1200" baseline="30000" dirty="0">
                <a:solidFill>
                  <a:schemeClr val="tx1"/>
                </a:solidFill>
                <a:effectLst/>
                <a:latin typeface="+mn-lt"/>
                <a:ea typeface="+mn-ea"/>
                <a:cs typeface="+mn-cs"/>
              </a:rPr>
              <a:t>st</a:t>
            </a:r>
            <a:r>
              <a:rPr lang="en-US" sz="1200" kern="1200" dirty="0">
                <a:solidFill>
                  <a:schemeClr val="tx1"/>
                </a:solidFill>
                <a:effectLst/>
                <a:latin typeface="+mn-lt"/>
                <a:ea typeface="+mn-ea"/>
                <a:cs typeface="+mn-cs"/>
              </a:rPr>
              <a:t> of April in the year 1964 from the region of the former boroughs of St </a:t>
            </a:r>
            <a:r>
              <a:rPr lang="en-US" sz="1200" kern="1200" dirty="0" err="1">
                <a:solidFill>
                  <a:schemeClr val="tx1"/>
                </a:solidFill>
                <a:effectLst/>
                <a:latin typeface="+mn-lt"/>
                <a:ea typeface="+mn-ea"/>
                <a:cs typeface="+mn-cs"/>
              </a:rPr>
              <a:t>Pancras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Holborn</a:t>
            </a:r>
            <a:r>
              <a:rPr lang="en-US" sz="1200" kern="1200" dirty="0">
                <a:solidFill>
                  <a:schemeClr val="tx1"/>
                </a:solidFill>
                <a:effectLst/>
                <a:latin typeface="+mn-lt"/>
                <a:ea typeface="+mn-ea"/>
                <a:cs typeface="+mn-cs"/>
              </a:rPr>
              <a:t>, and Hampstead. It is quite before that specific date; it had also comprised part of the Historic aspect of the county of London. The ceremonial county of the chosen destination is Greater London. The constituent country is England And apart from this, the sovereign state is the United Kingdom.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Two third of the children in Camden are living in poverty where at least 1 per cent is in specific work. Many of the residents of the country specifically work very long a day but are not getting enough paid for making the ends meet or for giving their children the good quality of life they will like for giving them. As of the living wage foundation data from the year 2018, there are </a:t>
            </a:r>
            <a:r>
              <a:rPr lang="en-US" sz="1200" kern="1200" dirty="0" err="1">
                <a:solidFill>
                  <a:schemeClr val="tx1"/>
                </a:solidFill>
                <a:effectLst/>
                <a:latin typeface="+mn-lt"/>
                <a:ea typeface="+mn-ea"/>
                <a:cs typeface="+mn-cs"/>
              </a:rPr>
              <a:t>approx</a:t>
            </a:r>
            <a:r>
              <a:rPr lang="en-US" sz="1200" kern="1200" dirty="0">
                <a:solidFill>
                  <a:schemeClr val="tx1"/>
                </a:solidFill>
                <a:effectLst/>
                <a:latin typeface="+mn-lt"/>
                <a:ea typeface="+mn-ea"/>
                <a:cs typeface="+mn-cs"/>
              </a:rPr>
              <a:t> 1400 living wage accredited institutions and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 eh aspect of capital and only around half of its local authorities are the factor of living wage employers. Although, the foundation of a living wage has generally found that one is paying the real and ideal living wage that had the major positive influence on the retention, motivation, and improving reputation in Camden. </a:t>
            </a:r>
          </a:p>
          <a:p>
            <a:pPr marL="0" marR="0" indent="0" algn="just"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3</a:t>
            </a:fld>
            <a:endParaRPr lang="en-US"/>
          </a:p>
        </p:txBody>
      </p:sp>
    </p:spTree>
    <p:extLst>
      <p:ext uri="{BB962C8B-B14F-4D97-AF65-F5344CB8AC3E}">
        <p14:creationId xmlns:p14="http://schemas.microsoft.com/office/powerpoint/2010/main" val="9562383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INVOLVEMENT OF STAKEHOLDERS IN THE PROGRAM</a:t>
            </a:r>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Above defined stakeholders must generally come together for defining their future (shared), individual stakeholder requires the ideal and powerful new range of story that they are a specific part of the community and not get separated from it. This general story ideally and properly situates the people in their range of communities.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4</a:t>
            </a:fld>
            <a:endParaRPr lang="en-US"/>
          </a:p>
        </p:txBody>
      </p:sp>
    </p:spTree>
    <p:extLst>
      <p:ext uri="{BB962C8B-B14F-4D97-AF65-F5344CB8AC3E}">
        <p14:creationId xmlns:p14="http://schemas.microsoft.com/office/powerpoint/2010/main" val="8269827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PRINCIPLES SUPPORTING COMMUNITY DEVELOPMENT:</a:t>
            </a:r>
            <a:endParaRPr lang="en-US" sz="1200" kern="1200" dirty="0">
              <a:solidFill>
                <a:schemeClr val="tx1"/>
              </a:solidFill>
              <a:effectLst/>
              <a:latin typeface="+mn-lt"/>
              <a:ea typeface="+mn-ea"/>
              <a:cs typeface="+mn-cs"/>
            </a:endParaRPr>
          </a:p>
          <a:p>
            <a:pPr algn="just"/>
            <a:r>
              <a:rPr lang="en-US" sz="1200" b="1" kern="1200" dirty="0">
                <a:solidFill>
                  <a:schemeClr val="tx1"/>
                </a:solidFill>
                <a:effectLst/>
                <a:latin typeface="+mn-lt"/>
                <a:ea typeface="+mn-ea"/>
                <a:cs typeface="+mn-cs"/>
              </a:rPr>
              <a:t>Self-determination</a:t>
            </a:r>
            <a:r>
              <a:rPr lang="en-US" sz="1200" kern="1200" dirty="0">
                <a:solidFill>
                  <a:schemeClr val="tx1"/>
                </a:solidFill>
                <a:effectLst/>
                <a:latin typeface="+mn-lt"/>
                <a:ea typeface="+mn-ea"/>
                <a:cs typeface="+mn-cs"/>
              </a:rPr>
              <a:t>: Communities and people have the specific right for making their own set of decisions and choices.</a:t>
            </a:r>
          </a:p>
          <a:p>
            <a:pPr algn="just"/>
            <a:r>
              <a:rPr lang="en-US" sz="1200" b="1" kern="1200" dirty="0">
                <a:solidFill>
                  <a:schemeClr val="tx1"/>
                </a:solidFill>
                <a:effectLst/>
                <a:latin typeface="+mn-lt"/>
                <a:ea typeface="+mn-ea"/>
                <a:cs typeface="+mn-cs"/>
              </a:rPr>
              <a:t>Empowerment</a:t>
            </a:r>
            <a:r>
              <a:rPr lang="en-US" sz="1200" kern="1200" dirty="0">
                <a:solidFill>
                  <a:schemeClr val="tx1"/>
                </a:solidFill>
                <a:effectLst/>
                <a:latin typeface="+mn-lt"/>
                <a:ea typeface="+mn-ea"/>
                <a:cs typeface="+mn-cs"/>
              </a:rPr>
              <a:t>: The population must be specifically able to control and usage of their particular assets which means to influence.</a:t>
            </a:r>
          </a:p>
          <a:p>
            <a:pPr algn="just"/>
            <a:r>
              <a:rPr lang="en-US" sz="1200" b="1" kern="1200" dirty="0">
                <a:solidFill>
                  <a:schemeClr val="tx1"/>
                </a:solidFill>
                <a:effectLst/>
                <a:latin typeface="+mn-lt"/>
                <a:ea typeface="+mn-ea"/>
                <a:cs typeface="+mn-cs"/>
              </a:rPr>
              <a:t>Collective action</a:t>
            </a:r>
            <a:r>
              <a:rPr lang="en-US" sz="1200" kern="1200" dirty="0">
                <a:solidFill>
                  <a:schemeClr val="tx1"/>
                </a:solidFill>
                <a:effectLst/>
                <a:latin typeface="+mn-lt"/>
                <a:ea typeface="+mn-ea"/>
                <a:cs typeface="+mn-cs"/>
              </a:rPr>
              <a:t>: To come together in the form of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or groups for strengthening the voice of the people.</a:t>
            </a:r>
          </a:p>
          <a:p>
            <a:pPr algn="just"/>
            <a:r>
              <a:rPr lang="en-US" sz="1200" b="1" kern="1200" dirty="0">
                <a:solidFill>
                  <a:schemeClr val="tx1"/>
                </a:solidFill>
                <a:effectLst/>
                <a:latin typeface="+mn-lt"/>
                <a:ea typeface="+mn-ea"/>
                <a:cs typeface="+mn-cs"/>
              </a:rPr>
              <a:t>Learning and working together:</a:t>
            </a:r>
            <a:r>
              <a:rPr lang="en-US" sz="1200" kern="1200" dirty="0">
                <a:solidFill>
                  <a:schemeClr val="tx1"/>
                </a:solidFill>
                <a:effectLst/>
                <a:latin typeface="+mn-lt"/>
                <a:ea typeface="+mn-ea"/>
                <a:cs typeface="+mn-cs"/>
              </a:rPr>
              <a:t> The process of sharing experiences and collaboration is quite vital for ideal community activity.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5</a:t>
            </a:fld>
            <a:endParaRPr lang="en-US"/>
          </a:p>
        </p:txBody>
      </p:sp>
    </p:spTree>
    <p:extLst>
      <p:ext uri="{BB962C8B-B14F-4D97-AF65-F5344CB8AC3E}">
        <p14:creationId xmlns:p14="http://schemas.microsoft.com/office/powerpoint/2010/main" val="3713162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assistive technology can specifically work well in the London Borough of Camden. Assistive technology particularly describes the wider range of the different equipment or key devices that provide help to people living independently by assisting them or supporting them in their daily living tasks. The main purpose here to use assistive technology is to help the disabled community of the place, which is not only suffering from the economical crises in the region but also from their physical disabilities. The assistive technology provides them with needful equipment and tools just as wheelchairs, and similar helping tools for the cheapest amount.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6</a:t>
            </a:fld>
            <a:endParaRPr lang="en-US"/>
          </a:p>
        </p:txBody>
      </p:sp>
    </p:spTree>
    <p:extLst>
      <p:ext uri="{BB962C8B-B14F-4D97-AF65-F5344CB8AC3E}">
        <p14:creationId xmlns:p14="http://schemas.microsoft.com/office/powerpoint/2010/main" val="3712813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specifically looked quite interested in investing in Camden. The major purpose of Google to investment in Camden is to work for removing poverty. Google has launched a career certificates program in Camden.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providing the command council with up to 500 licenses, which would be provided to the residents of Camden with a professional range of skills training in specialism like project management, user experience design, data analytics, and IT support (</a:t>
            </a:r>
            <a:r>
              <a:rPr lang="en-US" sz="1200" kern="1200" dirty="0" err="1">
                <a:solidFill>
                  <a:schemeClr val="tx1"/>
                </a:solidFill>
                <a:effectLst/>
                <a:latin typeface="+mn-lt"/>
                <a:ea typeface="+mn-ea"/>
                <a:cs typeface="+mn-cs"/>
              </a:rPr>
              <a:t>Milchram</a:t>
            </a:r>
            <a:r>
              <a:rPr lang="en-US" sz="1200" kern="1200" dirty="0">
                <a:solidFill>
                  <a:schemeClr val="tx1"/>
                </a:solidFill>
                <a:effectLst/>
                <a:latin typeface="+mn-lt"/>
                <a:ea typeface="+mn-ea"/>
                <a:cs typeface="+mn-cs"/>
              </a:rPr>
              <a:t> et al., 2018).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7</a:t>
            </a:fld>
            <a:endParaRPr lang="en-US"/>
          </a:p>
        </p:txBody>
      </p:sp>
    </p:spTree>
    <p:extLst>
      <p:ext uri="{BB962C8B-B14F-4D97-AF65-F5344CB8AC3E}">
        <p14:creationId xmlns:p14="http://schemas.microsoft.com/office/powerpoint/2010/main" val="118192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poverty caused by individual deficiencies is known as the first theory of poverty and consists of a multifaceted and large set of specific explanations that majorly focus on the invidious that are responsible for the situations of poverty in Camden. Generally, the aspect of the politically conservative range of theoreticians blames the factor of the individual in the poverty to create their specific problems and argue that with better choices and hard work.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8</a:t>
            </a:fld>
            <a:endParaRPr lang="en-US"/>
          </a:p>
        </p:txBody>
      </p:sp>
    </p:spTree>
    <p:extLst>
      <p:ext uri="{BB962C8B-B14F-4D97-AF65-F5344CB8AC3E}">
        <p14:creationId xmlns:p14="http://schemas.microsoft.com/office/powerpoint/2010/main" val="1284605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There is a helpful scheme such</a:t>
            </a:r>
            <a:r>
              <a:rPr lang="en-US" sz="1200" kern="1200" baseline="0" dirty="0">
                <a:solidFill>
                  <a:schemeClr val="tx1"/>
                </a:solidFill>
                <a:effectLst/>
                <a:latin typeface="+mn-lt"/>
                <a:ea typeface="+mn-ea"/>
                <a:cs typeface="+mn-cs"/>
              </a:rPr>
              <a:t> as local welfare assistance schemes and child poverty action group</a:t>
            </a:r>
            <a:r>
              <a:rPr lang="en-US" sz="1200" kern="1200" dirty="0">
                <a:solidFill>
                  <a:schemeClr val="tx1"/>
                </a:solidFill>
                <a:effectLst/>
                <a:latin typeface="+mn-lt"/>
                <a:ea typeface="+mn-ea"/>
                <a:cs typeface="+mn-cs"/>
              </a:rPr>
              <a:t> that has been launched by the governmental authorities. The name of the scheme is local welfare assistance. It is specifically very helpful to help out the family if the families are in urgent need of follow-up on an emergency event.  </a:t>
            </a:r>
          </a:p>
        </p:txBody>
      </p:sp>
      <p:sp>
        <p:nvSpPr>
          <p:cNvPr id="4" name="Slide Number Placeholder 3"/>
          <p:cNvSpPr>
            <a:spLocks noGrp="1"/>
          </p:cNvSpPr>
          <p:nvPr>
            <p:ph type="sldNum" sz="quarter" idx="10"/>
          </p:nvPr>
        </p:nvSpPr>
        <p:spPr/>
        <p:txBody>
          <a:bodyPr/>
          <a:lstStyle/>
          <a:p>
            <a:fld id="{F774922C-209A-410D-BF97-3D687730E1D3}" type="slidenum">
              <a:rPr lang="en-US" smtClean="0"/>
              <a:t>9</a:t>
            </a:fld>
            <a:endParaRPr lang="en-US"/>
          </a:p>
        </p:txBody>
      </p:sp>
    </p:spTree>
    <p:extLst>
      <p:ext uri="{BB962C8B-B14F-4D97-AF65-F5344CB8AC3E}">
        <p14:creationId xmlns:p14="http://schemas.microsoft.com/office/powerpoint/2010/main" val="3726248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mn-lt"/>
                <a:ea typeface="+mn-ea"/>
                <a:cs typeface="+mn-cs"/>
              </a:rPr>
              <a:t>Market changes</a:t>
            </a:r>
            <a:r>
              <a:rPr lang="en-US" sz="1200" kern="1200" dirty="0">
                <a:solidFill>
                  <a:schemeClr val="tx1"/>
                </a:solidFill>
                <a:effectLst/>
                <a:latin typeface="+mn-lt"/>
                <a:ea typeface="+mn-ea"/>
                <a:cs typeface="+mn-cs"/>
              </a:rPr>
              <a:t>: It is really important to notice that the factor of the economies can specifically shift, the governmental and administrative bodies that can change, and focus on the aspect of the populations can generally grow, all of which could proceed to change the particular direction of the initiative of community development. </a:t>
            </a:r>
          </a:p>
          <a:p>
            <a:pPr algn="just"/>
            <a:r>
              <a:rPr lang="en-US" sz="1200" b="1" kern="1200" dirty="0">
                <a:solidFill>
                  <a:schemeClr val="tx1"/>
                </a:solidFill>
                <a:effectLst/>
                <a:latin typeface="+mn-lt"/>
                <a:ea typeface="+mn-ea"/>
                <a:cs typeface="+mn-cs"/>
              </a:rPr>
              <a:t>Community opposition</a:t>
            </a:r>
            <a:r>
              <a:rPr lang="en-US" sz="1200" kern="1200" dirty="0">
                <a:solidFill>
                  <a:schemeClr val="tx1"/>
                </a:solidFill>
                <a:effectLst/>
                <a:latin typeface="+mn-lt"/>
                <a:ea typeface="+mn-ea"/>
                <a:cs typeface="+mn-cs"/>
              </a:rPr>
              <a:t>: All the significant projects of the development that need the varying level of specific community engagement in Camden. After all, these specific projects influence the lives of residents the most, and their factor of buy-in for getting the range of plans approved. For some, aspects of the engagement procedure can take the plan that could be </a:t>
            </a:r>
            <a:r>
              <a:rPr lang="en-US" sz="1200" kern="1200" dirty="0" err="1">
                <a:solidFill>
                  <a:schemeClr val="tx1"/>
                </a:solidFill>
                <a:effectLst/>
                <a:latin typeface="+mn-lt"/>
                <a:ea typeface="+mn-ea"/>
                <a:cs typeface="+mn-cs"/>
              </a:rPr>
              <a:t>finalised</a:t>
            </a:r>
            <a:r>
              <a:rPr lang="en-US" sz="1200" kern="1200" dirty="0">
                <a:solidFill>
                  <a:schemeClr val="tx1"/>
                </a:solidFill>
                <a:effectLst/>
                <a:latin typeface="+mn-lt"/>
                <a:ea typeface="+mn-ea"/>
                <a:cs typeface="+mn-cs"/>
              </a:rPr>
              <a:t>.</a:t>
            </a:r>
          </a:p>
          <a:p>
            <a:pPr algn="just"/>
            <a:r>
              <a:rPr lang="en-US" sz="1200" b="1" kern="1200" dirty="0">
                <a:solidFill>
                  <a:schemeClr val="tx1"/>
                </a:solidFill>
                <a:effectLst/>
                <a:latin typeface="+mn-lt"/>
                <a:ea typeface="+mn-ea"/>
                <a:cs typeface="+mn-cs"/>
              </a:rPr>
              <a:t>Multiphase complexities, multidisciplinary requirements</a:t>
            </a:r>
            <a:r>
              <a:rPr lang="en-US" sz="1200" kern="1200" dirty="0">
                <a:solidFill>
                  <a:schemeClr val="tx1"/>
                </a:solidFill>
                <a:effectLst/>
                <a:latin typeface="+mn-lt"/>
                <a:ea typeface="+mn-ea"/>
                <a:cs typeface="+mn-cs"/>
              </a:rPr>
              <a:t>: One specific challenge (inherent) of the specific larger scale of the project with the lengthier timeline is the factor of scope and complexity. The aspect of revitalizing the downtown specified area, for instance, needs coordination between the cities, the multiple design firms and the developer. Life needs to get continue with some specific semblance of normalcy for the residents of Camden. </a:t>
            </a:r>
          </a:p>
          <a:p>
            <a:pPr algn="just"/>
            <a:r>
              <a:rPr lang="en-US" sz="1200" kern="1200" dirty="0">
                <a:solidFill>
                  <a:schemeClr val="tx1"/>
                </a:solidFill>
                <a:effectLst/>
                <a:latin typeface="+mn-lt"/>
                <a:ea typeface="+mn-ea"/>
                <a:cs typeface="+mn-cs"/>
              </a:rPr>
              <a:t>Child poverty: The child poverty rate in</a:t>
            </a:r>
            <a:r>
              <a:rPr lang="en-US" sz="1200" kern="1200" baseline="0" dirty="0">
                <a:solidFill>
                  <a:schemeClr val="tx1"/>
                </a:solidFill>
                <a:effectLst/>
                <a:latin typeface="+mn-lt"/>
                <a:ea typeface="+mn-ea"/>
                <a:cs typeface="+mn-cs"/>
              </a:rPr>
              <a:t> the </a:t>
            </a:r>
            <a:r>
              <a:rPr lang="en-US" sz="1200" kern="1200" baseline="0" dirty="0" err="1">
                <a:solidFill>
                  <a:schemeClr val="tx1"/>
                </a:solidFill>
                <a:effectLst/>
                <a:latin typeface="+mn-lt"/>
                <a:ea typeface="+mn-ea"/>
                <a:cs typeface="+mn-cs"/>
              </a:rPr>
              <a:t>Camaden</a:t>
            </a:r>
            <a:r>
              <a:rPr lang="en-US" sz="1200" kern="1200" baseline="0" dirty="0">
                <a:solidFill>
                  <a:schemeClr val="tx1"/>
                </a:solidFill>
                <a:effectLst/>
                <a:latin typeface="+mn-lt"/>
                <a:ea typeface="+mn-ea"/>
                <a:cs typeface="+mn-cs"/>
              </a:rPr>
              <a:t> is 43 per cent, it is too high and needs to be focused.</a:t>
            </a:r>
          </a:p>
          <a:p>
            <a:pPr algn="just"/>
            <a:r>
              <a:rPr lang="en-US" sz="1200" kern="1200" baseline="0" dirty="0">
                <a:solidFill>
                  <a:schemeClr val="tx1"/>
                </a:solidFill>
                <a:effectLst/>
                <a:latin typeface="+mn-lt"/>
                <a:ea typeface="+mn-ea"/>
                <a:cs typeface="+mn-cs"/>
              </a:rPr>
              <a:t>COVID-19 impact on employment: It is the specifically important to focus, that the pandemic of the COVID-19 had seriously impacted the employment rate of region. </a:t>
            </a:r>
            <a:endParaRPr lang="en-US" sz="1200" kern="1200" dirty="0">
              <a:solidFill>
                <a:schemeClr val="tx1"/>
              </a:solidFill>
              <a:effectLst/>
              <a:latin typeface="+mn-lt"/>
              <a:ea typeface="+mn-ea"/>
              <a:cs typeface="+mn-cs"/>
            </a:endParaRP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10</a:t>
            </a:fld>
            <a:endParaRPr lang="en-US"/>
          </a:p>
        </p:txBody>
      </p:sp>
    </p:spTree>
    <p:extLst>
      <p:ext uri="{BB962C8B-B14F-4D97-AF65-F5344CB8AC3E}">
        <p14:creationId xmlns:p14="http://schemas.microsoft.com/office/powerpoint/2010/main" val="2179933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recommended to use the new range of responsibilities under the Homelessness reduction act as the specific change for vesting the local housing advice and the service-specified support. Alongside</a:t>
            </a:r>
            <a:r>
              <a:rPr lang="en-GB" sz="1200" kern="1200" baseline="0" dirty="0">
                <a:solidFill>
                  <a:schemeClr val="tx1"/>
                </a:solidFill>
                <a:effectLst/>
                <a:latin typeface="+mn-lt"/>
                <a:ea typeface="+mn-ea"/>
                <a:cs typeface="+mn-cs"/>
              </a:rPr>
              <a:t> the focus of the government should be on investing in the welfare rights advice to support the transition. Apart from this, it is also very significant to advertise the key schemes of local welfare assistance, with range of information on eligibility factor and the method to claim it. </a:t>
            </a:r>
            <a:endParaRPr lang="en-US" sz="1200" kern="1200" dirty="0">
              <a:solidFill>
                <a:schemeClr val="tx1"/>
              </a:solidFill>
              <a:effectLst/>
              <a:latin typeface="+mn-lt"/>
              <a:ea typeface="+mn-ea"/>
              <a:cs typeface="+mn-cs"/>
            </a:endParaRP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11</a:t>
            </a:fld>
            <a:endParaRPr lang="en-US"/>
          </a:p>
        </p:txBody>
      </p:sp>
    </p:spTree>
    <p:extLst>
      <p:ext uri="{BB962C8B-B14F-4D97-AF65-F5344CB8AC3E}">
        <p14:creationId xmlns:p14="http://schemas.microsoft.com/office/powerpoint/2010/main" val="12298092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per the analysis of the presentation, this can be concluded, it is important to focus on the big</a:t>
            </a:r>
            <a:r>
              <a:rPr lang="en-US" sz="1200" kern="1200" baseline="0" dirty="0">
                <a:solidFill>
                  <a:schemeClr val="tx1"/>
                </a:solidFill>
                <a:effectLst/>
                <a:latin typeface="+mn-lt"/>
                <a:ea typeface="+mn-ea"/>
                <a:cs typeface="+mn-cs"/>
              </a:rPr>
              <a:t> obstacles such as high child poverty rate (43 per cent), and impact of the COVID-19 on employment </a:t>
            </a:r>
            <a:r>
              <a:rPr lang="en-US" sz="1200" kern="1200" dirty="0">
                <a:solidFill>
                  <a:schemeClr val="tx1"/>
                </a:solidFill>
                <a:effectLst/>
                <a:latin typeface="+mn-lt"/>
                <a:ea typeface="+mn-ea"/>
                <a:cs typeface="+mn-cs"/>
              </a:rPr>
              <a:t>Alongside it is the specific requirement to take care of the targeted and chosen employment schemes for the mothers in the local area region. Alongside it is also essential to provide bespoke support to the parents regarding accessing employment, offering training, volunteering, childcare, financial options, negotiating, working hours etc. </a:t>
            </a:r>
          </a:p>
          <a:p>
            <a:pPr algn="just"/>
            <a:endParaRPr lang="en-US" dirty="0"/>
          </a:p>
        </p:txBody>
      </p:sp>
      <p:sp>
        <p:nvSpPr>
          <p:cNvPr id="4" name="Slide Number Placeholder 3"/>
          <p:cNvSpPr>
            <a:spLocks noGrp="1"/>
          </p:cNvSpPr>
          <p:nvPr>
            <p:ph type="sldNum" sz="quarter" idx="10"/>
          </p:nvPr>
        </p:nvSpPr>
        <p:spPr/>
        <p:txBody>
          <a:bodyPr/>
          <a:lstStyle/>
          <a:p>
            <a:fld id="{F774922C-209A-410D-BF97-3D687730E1D3}" type="slidenum">
              <a:rPr lang="en-US" smtClean="0"/>
              <a:t>12</a:t>
            </a:fld>
            <a:endParaRPr lang="en-US"/>
          </a:p>
        </p:txBody>
      </p:sp>
    </p:spTree>
    <p:extLst>
      <p:ext uri="{BB962C8B-B14F-4D97-AF65-F5344CB8AC3E}">
        <p14:creationId xmlns:p14="http://schemas.microsoft.com/office/powerpoint/2010/main" val="2568612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B873DC-168D-46B6-8E9D-8C8291227C37}"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B873DC-168D-46B6-8E9D-8C8291227C37}"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B873DC-168D-46B6-8E9D-8C8291227C37}"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B873DC-168D-46B6-8E9D-8C8291227C37}" type="datetimeFigureOut">
              <a:rPr lang="en-US" smtClean="0"/>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3B873DC-168D-46B6-8E9D-8C8291227C37}" type="datetimeFigureOut">
              <a:rPr lang="en-US" smtClean="0"/>
              <a:t>11/25/2022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3B873DC-168D-46B6-8E9D-8C8291227C37}" type="datetimeFigureOut">
              <a:rPr lang="en-US" smtClean="0"/>
              <a:t>11/25/2022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B873DC-168D-46B6-8E9D-8C8291227C37}" type="datetimeFigureOut">
              <a:rPr lang="en-US" smtClean="0"/>
              <a:t>11/25/2022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B873DC-168D-46B6-8E9D-8C8291227C37}" type="datetimeFigureOut">
              <a:rPr lang="en-US" smtClean="0"/>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101075-A82B-47E1-AD49-75074214C5E1}" type="slidenum">
              <a:rPr lang="en-US" smtClean="0"/>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3B873DC-168D-46B6-8E9D-8C8291227C37}" type="datetimeFigureOut">
              <a:rPr lang="en-US" smtClean="0"/>
              <a:t>11/25/2022</a:t>
            </a:fld>
            <a:endParaRPr lang="en-US"/>
          </a:p>
        </p:txBody>
      </p:sp>
      <p:sp>
        <p:nvSpPr>
          <p:cNvPr id="9" name="Slide Number Placeholder 8"/>
          <p:cNvSpPr>
            <a:spLocks noGrp="1"/>
          </p:cNvSpPr>
          <p:nvPr>
            <p:ph type="sldNum" sz="quarter" idx="11"/>
          </p:nvPr>
        </p:nvSpPr>
        <p:spPr/>
        <p:txBody>
          <a:bodyPr/>
          <a:lstStyle/>
          <a:p>
            <a:fld id="{F4101075-A82B-47E1-AD49-75074214C5E1}"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B873DC-168D-46B6-8E9D-8C8291227C37}"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B873DC-168D-46B6-8E9D-8C8291227C37}"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101075-A82B-47E1-AD49-75074214C5E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F4101075-A82B-47E1-AD49-75074214C5E1}" type="slidenum">
              <a:rPr lang="en-US" smtClean="0"/>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13B873DC-168D-46B6-8E9D-8C8291227C37}" type="datetimeFigureOut">
              <a:rPr lang="en-US" smtClean="0"/>
              <a:t>11/25/2022</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pinterest.co.uk/"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533400"/>
            <a:ext cx="7772400" cy="1470025"/>
          </a:xfrm>
        </p:spPr>
        <p:txBody>
          <a:bodyPr/>
          <a:lstStyle/>
          <a:p>
            <a:pPr algn="ctr"/>
            <a:r>
              <a:rPr lang="it-IT" sz="4800" dirty="0"/>
              <a:t>Assessment Component 1 Viva Voce</a:t>
            </a:r>
            <a:endParaRPr lang="en-US" sz="4800" dirty="0"/>
          </a:p>
        </p:txBody>
      </p:sp>
      <p:sp>
        <p:nvSpPr>
          <p:cNvPr id="3" name="Subtitle 2"/>
          <p:cNvSpPr>
            <a:spLocks noGrp="1"/>
          </p:cNvSpPr>
          <p:nvPr>
            <p:ph type="subTitle" idx="1"/>
          </p:nvPr>
        </p:nvSpPr>
        <p:spPr>
          <a:xfrm>
            <a:off x="685800" y="2743200"/>
            <a:ext cx="6461760" cy="1066800"/>
          </a:xfrm>
        </p:spPr>
        <p:txBody>
          <a:bodyPr/>
          <a:lstStyle/>
          <a:p>
            <a:r>
              <a:rPr lang="en-US" dirty="0"/>
              <a:t>Name: Ionela Alexandrina Stan</a:t>
            </a:r>
          </a:p>
          <a:p>
            <a:r>
              <a:rPr lang="en-US" dirty="0"/>
              <a:t>Id:190365</a:t>
            </a:r>
          </a:p>
        </p:txBody>
      </p:sp>
    </p:spTree>
    <p:extLst>
      <p:ext uri="{BB962C8B-B14F-4D97-AF65-F5344CB8AC3E}">
        <p14:creationId xmlns:p14="http://schemas.microsoft.com/office/powerpoint/2010/main" val="1792936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Introduction (Cont.)</a:t>
            </a:r>
            <a:endParaRPr lang="en-US" dirty="0"/>
          </a:p>
        </p:txBody>
      </p:sp>
      <p:sp>
        <p:nvSpPr>
          <p:cNvPr id="3" name="Content Placeholder 2"/>
          <p:cNvSpPr>
            <a:spLocks noGrp="1"/>
          </p:cNvSpPr>
          <p:nvPr>
            <p:ph idx="1"/>
          </p:nvPr>
        </p:nvSpPr>
        <p:spPr/>
        <p:txBody>
          <a:bodyPr>
            <a:normAutofit/>
          </a:bodyPr>
          <a:lstStyle/>
          <a:p>
            <a:pPr marL="0" indent="0" algn="just">
              <a:lnSpc>
                <a:spcPct val="150000"/>
              </a:lnSpc>
              <a:buNone/>
            </a:pPr>
            <a:r>
              <a:rPr lang="en-US" b="1" dirty="0"/>
              <a:t>The issue to address</a:t>
            </a:r>
            <a:r>
              <a:rPr lang="en-US" dirty="0"/>
              <a:t>: To analyse the situation of poverty in the London Borough of Camden. </a:t>
            </a:r>
          </a:p>
          <a:p>
            <a:pPr marL="0" indent="0" algn="just">
              <a:lnSpc>
                <a:spcPct val="150000"/>
              </a:lnSpc>
              <a:buNone/>
            </a:pPr>
            <a:r>
              <a:rPr lang="en-US" b="1" dirty="0"/>
              <a:t>Aim</a:t>
            </a:r>
            <a:r>
              <a:rPr lang="en-US" dirty="0"/>
              <a:t>: </a:t>
            </a:r>
            <a:r>
              <a:rPr lang="en-GB" dirty="0"/>
              <a:t>The community development initiative analyses poverty and proposes strategies to enhance living standards in London Borough of Camden.</a:t>
            </a:r>
            <a:endParaRPr lang="en-US" dirty="0"/>
          </a:p>
        </p:txBody>
      </p:sp>
    </p:spTree>
    <p:extLst>
      <p:ext uri="{BB962C8B-B14F-4D97-AF65-F5344CB8AC3E}">
        <p14:creationId xmlns:p14="http://schemas.microsoft.com/office/powerpoint/2010/main" val="193360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Introduction</a:t>
            </a:r>
            <a:endParaRPr lang="en-US" dirty="0"/>
          </a:p>
        </p:txBody>
      </p:sp>
      <p:sp>
        <p:nvSpPr>
          <p:cNvPr id="3" name="Content Placeholder 2"/>
          <p:cNvSpPr>
            <a:spLocks noGrp="1"/>
          </p:cNvSpPr>
          <p:nvPr>
            <p:ph idx="1"/>
          </p:nvPr>
        </p:nvSpPr>
        <p:spPr>
          <a:xfrm>
            <a:off x="457200" y="1600200"/>
            <a:ext cx="2514600" cy="4800600"/>
          </a:xfrm>
        </p:spPr>
        <p:txBody>
          <a:bodyPr>
            <a:normAutofit fontScale="70000" lnSpcReduction="20000"/>
          </a:bodyPr>
          <a:lstStyle/>
          <a:p>
            <a:pPr marL="0" indent="0" algn="just">
              <a:lnSpc>
                <a:spcPct val="150000"/>
              </a:lnSpc>
              <a:buNone/>
            </a:pPr>
            <a:r>
              <a:rPr lang="en-US" sz="2800" b="1" dirty="0"/>
              <a:t>Demographic of the London Borough of Camden</a:t>
            </a:r>
          </a:p>
          <a:p>
            <a:pPr lvl="0" algn="just">
              <a:lnSpc>
                <a:spcPct val="150000"/>
              </a:lnSpc>
            </a:pPr>
            <a:r>
              <a:rPr lang="en-US" sz="2400" b="1" dirty="0"/>
              <a:t>Religion</a:t>
            </a:r>
            <a:r>
              <a:rPr lang="en-US" sz="2400" dirty="0"/>
              <a:t>: Majority religion: Christian (Fraser, 2018)</a:t>
            </a:r>
          </a:p>
          <a:p>
            <a:pPr lvl="0" algn="just">
              <a:lnSpc>
                <a:spcPct val="150000"/>
              </a:lnSpc>
            </a:pPr>
            <a:r>
              <a:rPr lang="en-US" sz="2400" dirty="0"/>
              <a:t>Population: 270,029</a:t>
            </a:r>
          </a:p>
          <a:p>
            <a:pPr lvl="0" algn="just">
              <a:lnSpc>
                <a:spcPct val="150000"/>
              </a:lnSpc>
            </a:pPr>
            <a:r>
              <a:rPr lang="en-US" sz="2400" b="1" dirty="0"/>
              <a:t>Ethnicity</a:t>
            </a:r>
            <a:r>
              <a:rPr lang="en-US" sz="2400" dirty="0"/>
              <a:t>: 44 per cent white British, 3.2 per cent white Irish, 19 per cent other white, and the rest from other countries. </a:t>
            </a:r>
          </a:p>
        </p:txBody>
      </p:sp>
      <p:pic>
        <p:nvPicPr>
          <p:cNvPr id="4" name="Content Placeholder 3"/>
          <p:cNvPicPr>
            <a:picLocks/>
          </p:cNvPicPr>
          <p:nvPr/>
        </p:nvPicPr>
        <p:blipFill rotWithShape="1">
          <a:blip r:embed="rId3"/>
          <a:srcRect l="7271" t="6068" r="10328" b="7274"/>
          <a:stretch/>
        </p:blipFill>
        <p:spPr>
          <a:xfrm>
            <a:off x="3657600" y="1752600"/>
            <a:ext cx="5410200" cy="4223358"/>
          </a:xfrm>
          <a:prstGeom prst="rect">
            <a:avLst/>
          </a:prstGeom>
        </p:spPr>
      </p:pic>
      <p:sp>
        <p:nvSpPr>
          <p:cNvPr id="5" name="Rectangle 4"/>
          <p:cNvSpPr/>
          <p:nvPr/>
        </p:nvSpPr>
        <p:spPr>
          <a:xfrm>
            <a:off x="3962400" y="5975958"/>
            <a:ext cx="4572000" cy="646331"/>
          </a:xfrm>
          <a:prstGeom prst="rect">
            <a:avLst/>
          </a:prstGeom>
        </p:spPr>
        <p:txBody>
          <a:bodyPr>
            <a:spAutoFit/>
          </a:bodyPr>
          <a:lstStyle/>
          <a:p>
            <a:pPr algn="ctr"/>
            <a:r>
              <a:rPr lang="en-US" b="1" dirty="0"/>
              <a:t>Figure 1: Children poverty in Camden</a:t>
            </a:r>
          </a:p>
          <a:p>
            <a:pPr algn="ctr"/>
            <a:r>
              <a:rPr lang="en-US" dirty="0"/>
              <a:t>(Source: </a:t>
            </a:r>
            <a:r>
              <a:rPr lang="en-US" dirty="0" err="1"/>
              <a:t>Pumarega</a:t>
            </a:r>
            <a:r>
              <a:rPr lang="en-US" dirty="0"/>
              <a:t> et al., 2022)</a:t>
            </a:r>
          </a:p>
        </p:txBody>
      </p:sp>
    </p:spTree>
    <p:extLst>
      <p:ext uri="{BB962C8B-B14F-4D97-AF65-F5344CB8AC3E}">
        <p14:creationId xmlns:p14="http://schemas.microsoft.com/office/powerpoint/2010/main" val="1528349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t>Stakeholders involved in the program</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6744182"/>
              </p:ext>
            </p:extLst>
          </p:nvPr>
        </p:nvGraphicFramePr>
        <p:xfrm>
          <a:off x="457200" y="1905000"/>
          <a:ext cx="7620000" cy="449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9266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Stakeholders involved in the program</a:t>
            </a:r>
            <a:endParaRPr lang="en-US" dirty="0"/>
          </a:p>
        </p:txBody>
      </p:sp>
      <p:graphicFrame>
        <p:nvGraphicFramePr>
          <p:cNvPr id="5" name="Content Placeholder 3"/>
          <p:cNvGraphicFramePr>
            <a:graphicFrameLocks noGrp="1"/>
          </p:cNvGraphicFramePr>
          <p:nvPr>
            <p:ph idx="1"/>
            <p:extLst>
              <p:ext uri="{D42A27DB-BD31-4B8C-83A1-F6EECF244321}">
                <p14:modId xmlns:p14="http://schemas.microsoft.com/office/powerpoint/2010/main" val="151557627"/>
              </p:ext>
            </p:extLst>
          </p:nvPr>
        </p:nvGraphicFramePr>
        <p:xfrm>
          <a:off x="457200" y="1828800"/>
          <a:ext cx="7620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7122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b="1" dirty="0"/>
              <a:t>Use of digital media and technologies for community development</a:t>
            </a:r>
            <a:endParaRPr lang="en-US"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5463137"/>
              </p:ext>
            </p:extLst>
          </p:nvPr>
        </p:nvGraphicFramePr>
        <p:xfrm>
          <a:off x="457200" y="1600200"/>
          <a:ext cx="7620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656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b="1" dirty="0"/>
              <a:t>Use of digital media and technologies for community development</a:t>
            </a:r>
            <a:endParaRPr lang="en-US" sz="32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20667221"/>
              </p:ext>
            </p:extLst>
          </p:nvPr>
        </p:nvGraphicFramePr>
        <p:xfrm>
          <a:off x="457200" y="1600200"/>
          <a:ext cx="7620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242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t>Theory related to the community development program</a:t>
            </a:r>
            <a:endParaRPr lang="en-US" sz="4000" dirty="0"/>
          </a:p>
        </p:txBody>
      </p:sp>
      <p:pic>
        <p:nvPicPr>
          <p:cNvPr id="7" name="Content Placeholder 6" descr="Diagram&#10;&#10;Description automatically generated">
            <a:extLst>
              <a:ext uri="{FF2B5EF4-FFF2-40B4-BE49-F238E27FC236}">
                <a16:creationId xmlns:a16="http://schemas.microsoft.com/office/drawing/2014/main" id="{16364BEE-2210-4AA4-6D5A-62CE40C4294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400" y="1417638"/>
            <a:ext cx="5922606" cy="5337657"/>
          </a:xfrm>
        </p:spPr>
      </p:pic>
      <p:sp>
        <p:nvSpPr>
          <p:cNvPr id="8" name="TextBox 7">
            <a:extLst>
              <a:ext uri="{FF2B5EF4-FFF2-40B4-BE49-F238E27FC236}">
                <a16:creationId xmlns:a16="http://schemas.microsoft.com/office/drawing/2014/main" id="{080B70E8-FB84-C789-A6DC-2FEA47F53740}"/>
              </a:ext>
            </a:extLst>
          </p:cNvPr>
          <p:cNvSpPr txBox="1"/>
          <p:nvPr/>
        </p:nvSpPr>
        <p:spPr>
          <a:xfrm>
            <a:off x="4573555" y="1600200"/>
            <a:ext cx="3741187" cy="1338828"/>
          </a:xfrm>
          <a:prstGeom prst="rect">
            <a:avLst/>
          </a:prstGeom>
          <a:noFill/>
        </p:spPr>
        <p:txBody>
          <a:bodyPr wrap="square" rtlCol="0">
            <a:spAutoFit/>
          </a:bodyPr>
          <a:lstStyle/>
          <a:p>
            <a:r>
              <a:rPr lang="en-GB" u="sng" dirty="0"/>
              <a:t>Abraham Maslow Theory </a:t>
            </a:r>
          </a:p>
          <a:p>
            <a:r>
              <a:rPr lang="en-GB" i="1" dirty="0"/>
              <a:t>Hierarchy of Needs</a:t>
            </a:r>
          </a:p>
          <a:p>
            <a:endParaRPr lang="en-GB" dirty="0"/>
          </a:p>
          <a:p>
            <a:endParaRPr lang="en-GB" dirty="0"/>
          </a:p>
          <a:p>
            <a:r>
              <a:rPr lang="en-GB" sz="900" dirty="0"/>
              <a:t>Source: </a:t>
            </a:r>
            <a:r>
              <a:rPr lang="en-GB" sz="900" dirty="0">
                <a:hlinkClick r:id="rId4"/>
              </a:rPr>
              <a:t>http://pinterest.co.uk</a:t>
            </a:r>
            <a:r>
              <a:rPr lang="en-GB" sz="900" dirty="0"/>
              <a:t> </a:t>
            </a:r>
          </a:p>
        </p:txBody>
      </p:sp>
    </p:spTree>
    <p:extLst>
      <p:ext uri="{BB962C8B-B14F-4D97-AF65-F5344CB8AC3E}">
        <p14:creationId xmlns:p14="http://schemas.microsoft.com/office/powerpoint/2010/main" val="284241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b="1" dirty="0"/>
              <a:t>Legislation and policy impact the support and growth of the community</a:t>
            </a:r>
            <a:endParaRPr lang="en-US" sz="3200" dirty="0"/>
          </a:p>
        </p:txBody>
      </p:sp>
      <p:graphicFrame>
        <p:nvGraphicFramePr>
          <p:cNvPr id="3" name="Diagram 2"/>
          <p:cNvGraphicFramePr/>
          <p:nvPr>
            <p:extLst>
              <p:ext uri="{D42A27DB-BD31-4B8C-83A1-F6EECF244321}">
                <p14:modId xmlns:p14="http://schemas.microsoft.com/office/powerpoint/2010/main" val="1099238869"/>
              </p:ext>
            </p:extLst>
          </p:nvPr>
        </p:nvGraphicFramePr>
        <p:xfrm>
          <a:off x="609600" y="1676400"/>
          <a:ext cx="78486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2324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4000" b="1" dirty="0"/>
              <a:t>Obstacles/Barriers to community development</a:t>
            </a:r>
            <a:endParaRPr lang="en-US"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94777216"/>
              </p:ext>
            </p:extLst>
          </p:nvPr>
        </p:nvGraphicFramePr>
        <p:xfrm>
          <a:off x="457200" y="1600200"/>
          <a:ext cx="7620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625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Recommendations</a:t>
            </a:r>
          </a:p>
        </p:txBody>
      </p:sp>
      <p:sp>
        <p:nvSpPr>
          <p:cNvPr id="3" name="Content Placeholder 2"/>
          <p:cNvSpPr>
            <a:spLocks noGrp="1"/>
          </p:cNvSpPr>
          <p:nvPr>
            <p:ph idx="1"/>
          </p:nvPr>
        </p:nvSpPr>
        <p:spPr/>
        <p:txBody>
          <a:bodyPr/>
          <a:lstStyle/>
          <a:p>
            <a:pPr algn="just">
              <a:lnSpc>
                <a:spcPct val="150000"/>
              </a:lnSpc>
            </a:pPr>
            <a:r>
              <a:rPr lang="en-US" sz="2400" dirty="0"/>
              <a:t>The focus should be on investing in welfare rights advice for supporting transition. </a:t>
            </a:r>
          </a:p>
          <a:p>
            <a:pPr algn="just">
              <a:lnSpc>
                <a:spcPct val="150000"/>
              </a:lnSpc>
            </a:pPr>
            <a:r>
              <a:rPr lang="en-US" sz="2400" dirty="0"/>
              <a:t>It is recommended to focus on applying the homelessness reduction act (Manley, 2021).</a:t>
            </a:r>
          </a:p>
          <a:p>
            <a:pPr algn="just">
              <a:lnSpc>
                <a:spcPct val="150000"/>
              </a:lnSpc>
            </a:pPr>
            <a:r>
              <a:rPr lang="en-US" sz="2400" dirty="0"/>
              <a:t>It is important to advertise the schemes of local welfare assistance, with ideal information on the factor of eligibility and the way to claim it, with the help of council offices, schools, and local charities. </a:t>
            </a:r>
          </a:p>
          <a:p>
            <a:pPr algn="just">
              <a:lnSpc>
                <a:spcPct val="150000"/>
              </a:lnSpc>
            </a:pPr>
            <a:endParaRPr lang="en-US" dirty="0">
              <a:highlight>
                <a:srgbClr val="FFFF00"/>
              </a:highlight>
            </a:endParaRPr>
          </a:p>
        </p:txBody>
      </p:sp>
    </p:spTree>
    <p:extLst>
      <p:ext uri="{BB962C8B-B14F-4D97-AF65-F5344CB8AC3E}">
        <p14:creationId xmlns:p14="http://schemas.microsoft.com/office/powerpoint/2010/main" val="1289847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Conclusion</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27375490"/>
              </p:ext>
            </p:extLst>
          </p:nvPr>
        </p:nvGraphicFramePr>
        <p:xfrm>
          <a:off x="457200" y="1600200"/>
          <a:ext cx="7620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066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620000" cy="762000"/>
          </a:xfrm>
        </p:spPr>
        <p:txBody>
          <a:bodyPr/>
          <a:lstStyle/>
          <a:p>
            <a:pPr algn="ctr"/>
            <a:r>
              <a:rPr lang="en-US" b="1" dirty="0"/>
              <a:t>References</a:t>
            </a:r>
            <a:endParaRPr lang="en-US" dirty="0"/>
          </a:p>
        </p:txBody>
      </p:sp>
      <p:sp>
        <p:nvSpPr>
          <p:cNvPr id="3" name="Content Placeholder 2"/>
          <p:cNvSpPr>
            <a:spLocks noGrp="1"/>
          </p:cNvSpPr>
          <p:nvPr>
            <p:ph idx="1"/>
          </p:nvPr>
        </p:nvSpPr>
        <p:spPr>
          <a:xfrm>
            <a:off x="304800" y="762000"/>
            <a:ext cx="8001000" cy="6096000"/>
          </a:xfrm>
        </p:spPr>
        <p:txBody>
          <a:bodyPr numCol="2" spcCol="180000">
            <a:normAutofit/>
          </a:bodyPr>
          <a:lstStyle/>
          <a:p>
            <a:pPr marL="0" indent="0" algn="just">
              <a:buNone/>
            </a:pPr>
            <a:r>
              <a:rPr lang="en-US" sz="1400" dirty="0" err="1"/>
              <a:t>Anand</a:t>
            </a:r>
            <a:r>
              <a:rPr lang="en-US" sz="1400" dirty="0"/>
              <a:t>, K. and </a:t>
            </a:r>
            <a:r>
              <a:rPr lang="en-US" sz="1400" dirty="0" err="1"/>
              <a:t>Redclift</a:t>
            </a:r>
            <a:r>
              <a:rPr lang="en-US" sz="1400" dirty="0"/>
              <a:t>, V. (2022) Experiences of British Bangladeshi Muslims in Higher Education Institutions in the United Kingdom. In </a:t>
            </a:r>
            <a:r>
              <a:rPr lang="en-US" sz="1400" i="1" dirty="0"/>
              <a:t>Research in the Social Scientific Study of Religion, Volume 32</a:t>
            </a:r>
            <a:r>
              <a:rPr lang="en-US" sz="1400" dirty="0"/>
              <a:t> (pp. 164-183). Brill.</a:t>
            </a:r>
          </a:p>
          <a:p>
            <a:pPr marL="0" indent="0" algn="just">
              <a:buNone/>
            </a:pPr>
            <a:r>
              <a:rPr lang="en-US" sz="1400" dirty="0"/>
              <a:t>Goh, L.S. (2021) Did de‐escalation successfully reduce serious use of force in Camden County, New Jersey? A synthetic control analysis of force outcomes. </a:t>
            </a:r>
            <a:r>
              <a:rPr lang="en-US" sz="1400" i="1" dirty="0"/>
              <a:t>Criminology &amp; Public Policy</a:t>
            </a:r>
            <a:r>
              <a:rPr lang="en-US" sz="1400" dirty="0"/>
              <a:t>, </a:t>
            </a:r>
            <a:r>
              <a:rPr lang="en-US" sz="1400" i="1" dirty="0"/>
              <a:t>20</a:t>
            </a:r>
            <a:r>
              <a:rPr lang="en-US" sz="1400" dirty="0"/>
              <a:t>(2), pp.207-241.</a:t>
            </a:r>
          </a:p>
          <a:p>
            <a:pPr marL="0" indent="0" algn="just">
              <a:buNone/>
            </a:pPr>
            <a:r>
              <a:rPr lang="en-US" sz="1400"/>
              <a:t>Manley</a:t>
            </a:r>
            <a:r>
              <a:rPr lang="en-US" sz="1400" dirty="0"/>
              <a:t>, D. (2021) Segregation in London: a city of choices or structures?. In </a:t>
            </a:r>
            <a:r>
              <a:rPr lang="en-US" sz="1400" i="1" dirty="0"/>
              <a:t>Urban Socio-Economic Segregation and Income Inequality</a:t>
            </a:r>
            <a:r>
              <a:rPr lang="en-US" sz="1400" dirty="0"/>
              <a:t> (pp. 311-328). Springer, Cham.</a:t>
            </a:r>
          </a:p>
          <a:p>
            <a:pPr marL="0" indent="0" algn="just">
              <a:buNone/>
            </a:pPr>
            <a:r>
              <a:rPr lang="en-US" sz="1400" dirty="0" err="1"/>
              <a:t>Pumariega</a:t>
            </a:r>
            <a:r>
              <a:rPr lang="en-US" sz="1400" dirty="0"/>
              <a:t>, A.J., </a:t>
            </a:r>
            <a:r>
              <a:rPr lang="en-US" sz="1400" dirty="0" err="1"/>
              <a:t>Gogineni</a:t>
            </a:r>
            <a:r>
              <a:rPr lang="en-US" sz="1400" dirty="0"/>
              <a:t>, R.R. and Benton, T. (2022) Poverty, Homelessness, Hunger in Children, and Adolescents: Psychosocial Perspectives. </a:t>
            </a:r>
            <a:r>
              <a:rPr lang="en-US" sz="1400" i="1" dirty="0"/>
              <a:t>World Social Psychiatry</a:t>
            </a:r>
            <a:r>
              <a:rPr lang="en-US" sz="1400" dirty="0"/>
              <a:t>, </a:t>
            </a:r>
            <a:r>
              <a:rPr lang="en-US" sz="1400" i="1" dirty="0"/>
              <a:t>4</a:t>
            </a:r>
            <a:r>
              <a:rPr lang="en-US" sz="1400" dirty="0"/>
              <a:t>(2), p.54.</a:t>
            </a:r>
          </a:p>
          <a:p>
            <a:pPr marL="0" indent="0" algn="just">
              <a:buNone/>
            </a:pPr>
            <a:r>
              <a:rPr lang="en-US" sz="1400" dirty="0" err="1"/>
              <a:t>Sabrin</a:t>
            </a:r>
            <a:r>
              <a:rPr lang="en-US" sz="1400" dirty="0"/>
              <a:t>, S., </a:t>
            </a:r>
            <a:r>
              <a:rPr lang="en-US" sz="1400" dirty="0" err="1"/>
              <a:t>Karimi</a:t>
            </a:r>
            <a:r>
              <a:rPr lang="en-US" sz="1400" dirty="0"/>
              <a:t>, M. and </a:t>
            </a:r>
            <a:r>
              <a:rPr lang="en-US" sz="1400" dirty="0" err="1"/>
              <a:t>Nazari</a:t>
            </a:r>
            <a:r>
              <a:rPr lang="en-US" sz="1400" dirty="0"/>
              <a:t>, R. (2020) Developing vulnerability index to quantify urban heat islands effects coupled with air pollution: a case study of Camden, NJ. </a:t>
            </a:r>
            <a:r>
              <a:rPr lang="en-US" sz="1400" i="1" dirty="0"/>
              <a:t>ISPRS International Journal of Geo-Information</a:t>
            </a:r>
            <a:r>
              <a:rPr lang="en-US" sz="1400" dirty="0"/>
              <a:t>, </a:t>
            </a:r>
            <a:r>
              <a:rPr lang="en-US" sz="1400" i="1" dirty="0"/>
              <a:t>9</a:t>
            </a:r>
            <a:r>
              <a:rPr lang="en-US" sz="1400" dirty="0"/>
              <a:t>(6), p.349.</a:t>
            </a:r>
          </a:p>
          <a:p>
            <a:pPr marL="0" indent="0" algn="just">
              <a:buNone/>
            </a:pPr>
            <a:r>
              <a:rPr lang="en-US" sz="1400" dirty="0" err="1"/>
              <a:t>Southby</a:t>
            </a:r>
            <a:r>
              <a:rPr lang="en-US" sz="1400" dirty="0"/>
              <a:t>, L., Harding, S., Davies, A., Fell, M. and Wren, Y. (2021) Speech-Language Pathology Provision During the COVID-19 Pandemic for Children Born With Cleft Palate in the United Kingdom—Parent/Caregiver Perspectives and Experiences. </a:t>
            </a:r>
            <a:r>
              <a:rPr lang="en-US" sz="1400" i="1" dirty="0"/>
              <a:t>Perspectives of the ASHA Special Interest Groups</a:t>
            </a:r>
            <a:r>
              <a:rPr lang="en-US" sz="1400" dirty="0"/>
              <a:t>, </a:t>
            </a:r>
            <a:r>
              <a:rPr lang="en-US" sz="1400" i="1" dirty="0"/>
              <a:t>6</a:t>
            </a:r>
            <a:r>
              <a:rPr lang="en-US" sz="1400" dirty="0"/>
              <a:t>(6), pp.1809-1819.</a:t>
            </a:r>
          </a:p>
          <a:p>
            <a:pPr marL="0" indent="0" algn="just">
              <a:buNone/>
            </a:pPr>
            <a:r>
              <a:rPr lang="en-US" sz="1400" dirty="0" err="1"/>
              <a:t>Southby</a:t>
            </a:r>
            <a:r>
              <a:rPr lang="en-US" sz="1400" dirty="0"/>
              <a:t>, L., Harding, S., Davies, A., Fell, M. and Wren, Y. (2021) Speech-Language Pathology Provision During the COVID-19 Pandemic for Children Born With Cleft Palate in the United Kingdom—Parent/Caregiver Perspectives and Experiences. </a:t>
            </a:r>
            <a:r>
              <a:rPr lang="en-US" sz="1400" i="1" dirty="0"/>
              <a:t>Perspectives of the ASHA Special Interest Groups</a:t>
            </a:r>
            <a:r>
              <a:rPr lang="en-US" sz="1400" dirty="0"/>
              <a:t>, </a:t>
            </a:r>
            <a:r>
              <a:rPr lang="en-US" sz="1400" i="1" dirty="0"/>
              <a:t>6</a:t>
            </a:r>
            <a:r>
              <a:rPr lang="en-US" sz="1400" dirty="0"/>
              <a:t>(6), pp.1809-1819.</a:t>
            </a:r>
          </a:p>
          <a:p>
            <a:pPr marL="0" indent="0" algn="just">
              <a:buNone/>
            </a:pPr>
            <a:r>
              <a:rPr lang="en-US" sz="1400" dirty="0"/>
              <a:t>Witt, E. (2021) </a:t>
            </a:r>
            <a:r>
              <a:rPr lang="en-US" sz="1400" i="1" dirty="0"/>
              <a:t>Shackled Human Aspects of Predatory Money-lending: How Vulnerability to Loan Sharks Arises in the United Kingdom</a:t>
            </a:r>
            <a:r>
              <a:rPr lang="en-US" sz="1400" dirty="0"/>
              <a:t> (Doctoral dissertation, University of East London).</a:t>
            </a:r>
          </a:p>
          <a:p>
            <a:endParaRPr lang="en-US" sz="1050" dirty="0"/>
          </a:p>
        </p:txBody>
      </p:sp>
    </p:spTree>
    <p:extLst>
      <p:ext uri="{BB962C8B-B14F-4D97-AF65-F5344CB8AC3E}">
        <p14:creationId xmlns:p14="http://schemas.microsoft.com/office/powerpoint/2010/main" val="30361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2285</Words>
  <Application>Microsoft Office PowerPoint</Application>
  <PresentationFormat>On-screen Show (4:3)</PresentationFormat>
  <Paragraphs>106</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Adjacency</vt:lpstr>
      <vt:lpstr>Assessment Component 1 Viva Voce</vt:lpstr>
      <vt:lpstr>Introduction (Cont.)</vt:lpstr>
      <vt:lpstr>Introduction</vt:lpstr>
      <vt:lpstr>Stakeholders involved in the program</vt:lpstr>
      <vt:lpstr>Stakeholders involved in the program</vt:lpstr>
      <vt:lpstr>Use of digital media and technologies for community development</vt:lpstr>
      <vt:lpstr>Use of digital media and technologies for community development</vt:lpstr>
      <vt:lpstr>Theory related to the community development program</vt:lpstr>
      <vt:lpstr>Legislation and policy impact the support and growth of the community</vt:lpstr>
      <vt:lpstr>Obstacles/Barriers to community development</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2022-11-04T19:22:53Z</dcterms:created>
  <dcterms:modified xsi:type="dcterms:W3CDTF">2022-11-25T21:36:24Z</dcterms:modified>
</cp:coreProperties>
</file>