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4" r:id="rId4"/>
    <p:sldId id="265" r:id="rId5"/>
    <p:sldId id="260" r:id="rId6"/>
    <p:sldId id="266" r:id="rId7"/>
    <p:sldId id="262" r:id="rId8"/>
    <p:sldId id="268" r:id="rId9"/>
    <p:sldId id="269" r:id="rId10"/>
    <p:sldId id="270" r:id="rId11"/>
    <p:sldId id="267" r:id="rId12"/>
    <p:sldId id="271" r:id="rId13"/>
    <p:sldId id="27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0EC9CA-BFD5-2B9F-A69F-0B5163D53774}" v="187" dt="2026-01-14T18:46:32.438"/>
    <p1510:client id="{D4A57FB3-BCAE-A641-3624-91DDD1B1C8B7}" v="192" dt="2026-01-14T18:57:39.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Stradling (2500759)" userId="S::2500759@student.uwtsd.ac.uk::b66a1389-4d76-4d16-8781-be84b65d076b" providerId="AD" clId="Web-{9E0EC9CA-BFD5-2B9F-A69F-0B5163D53774}"/>
    <pc:docChg chg="modSld">
      <pc:chgData name="Lily Stradling (2500759)" userId="S::2500759@student.uwtsd.ac.uk::b66a1389-4d76-4d16-8781-be84b65d076b" providerId="AD" clId="Web-{9E0EC9CA-BFD5-2B9F-A69F-0B5163D53774}" dt="2026-01-14T18:46:32.438" v="145" actId="20577"/>
      <pc:docMkLst>
        <pc:docMk/>
      </pc:docMkLst>
      <pc:sldChg chg="modSp">
        <pc:chgData name="Lily Stradling (2500759)" userId="S::2500759@student.uwtsd.ac.uk::b66a1389-4d76-4d16-8781-be84b65d076b" providerId="AD" clId="Web-{9E0EC9CA-BFD5-2B9F-A69F-0B5163D53774}" dt="2026-01-14T18:41:12.406" v="118" actId="20577"/>
        <pc:sldMkLst>
          <pc:docMk/>
          <pc:sldMk cId="1257245172" sldId="260"/>
        </pc:sldMkLst>
        <pc:spChg chg="mod">
          <ac:chgData name="Lily Stradling (2500759)" userId="S::2500759@student.uwtsd.ac.uk::b66a1389-4d76-4d16-8781-be84b65d076b" providerId="AD" clId="Web-{9E0EC9CA-BFD5-2B9F-A69F-0B5163D53774}" dt="2026-01-14T18:41:12.406" v="118" actId="20577"/>
          <ac:spMkLst>
            <pc:docMk/>
            <pc:sldMk cId="1257245172" sldId="260"/>
            <ac:spMk id="3" creationId="{2B77060E-06E9-3CFB-3937-2CBC34231D3E}"/>
          </ac:spMkLst>
        </pc:spChg>
      </pc:sldChg>
      <pc:sldChg chg="addSp modSp">
        <pc:chgData name="Lily Stradling (2500759)" userId="S::2500759@student.uwtsd.ac.uk::b66a1389-4d76-4d16-8781-be84b65d076b" providerId="AD" clId="Web-{9E0EC9CA-BFD5-2B9F-A69F-0B5163D53774}" dt="2026-01-14T17:55:32.899" v="70" actId="1076"/>
        <pc:sldMkLst>
          <pc:docMk/>
          <pc:sldMk cId="2678746582" sldId="262"/>
        </pc:sldMkLst>
        <pc:spChg chg="add mod">
          <ac:chgData name="Lily Stradling (2500759)" userId="S::2500759@student.uwtsd.ac.uk::b66a1389-4d76-4d16-8781-be84b65d076b" providerId="AD" clId="Web-{9E0EC9CA-BFD5-2B9F-A69F-0B5163D53774}" dt="2026-01-14T17:55:32.899" v="70" actId="1076"/>
          <ac:spMkLst>
            <pc:docMk/>
            <pc:sldMk cId="2678746582" sldId="262"/>
            <ac:spMk id="2" creationId="{7E57651E-12F2-79AE-85EF-6AF60E98D2A6}"/>
          </ac:spMkLst>
        </pc:spChg>
      </pc:sldChg>
      <pc:sldChg chg="modSp">
        <pc:chgData name="Lily Stradling (2500759)" userId="S::2500759@student.uwtsd.ac.uk::b66a1389-4d76-4d16-8781-be84b65d076b" providerId="AD" clId="Web-{9E0EC9CA-BFD5-2B9F-A69F-0B5163D53774}" dt="2026-01-14T18:38:27.515" v="98" actId="20577"/>
        <pc:sldMkLst>
          <pc:docMk/>
          <pc:sldMk cId="1852683021" sldId="263"/>
        </pc:sldMkLst>
        <pc:spChg chg="mod">
          <ac:chgData name="Lily Stradling (2500759)" userId="S::2500759@student.uwtsd.ac.uk::b66a1389-4d76-4d16-8781-be84b65d076b" providerId="AD" clId="Web-{9E0EC9CA-BFD5-2B9F-A69F-0B5163D53774}" dt="2026-01-14T18:38:27.515" v="98" actId="20577"/>
          <ac:spMkLst>
            <pc:docMk/>
            <pc:sldMk cId="1852683021" sldId="263"/>
            <ac:spMk id="3" creationId="{2772759F-7518-A4A3-4E4B-1EE5135F3730}"/>
          </ac:spMkLst>
        </pc:spChg>
      </pc:sldChg>
      <pc:sldChg chg="modSp">
        <pc:chgData name="Lily Stradling (2500759)" userId="S::2500759@student.uwtsd.ac.uk::b66a1389-4d76-4d16-8781-be84b65d076b" providerId="AD" clId="Web-{9E0EC9CA-BFD5-2B9F-A69F-0B5163D53774}" dt="2026-01-14T18:40:13.828" v="109" actId="20577"/>
        <pc:sldMkLst>
          <pc:docMk/>
          <pc:sldMk cId="1809855627" sldId="265"/>
        </pc:sldMkLst>
        <pc:spChg chg="mod">
          <ac:chgData name="Lily Stradling (2500759)" userId="S::2500759@student.uwtsd.ac.uk::b66a1389-4d76-4d16-8781-be84b65d076b" providerId="AD" clId="Web-{9E0EC9CA-BFD5-2B9F-A69F-0B5163D53774}" dt="2026-01-14T18:40:13.828" v="109" actId="20577"/>
          <ac:spMkLst>
            <pc:docMk/>
            <pc:sldMk cId="1809855627" sldId="265"/>
            <ac:spMk id="3" creationId="{751AFB2A-A999-23C9-B392-63425FFBF016}"/>
          </ac:spMkLst>
        </pc:spChg>
      </pc:sldChg>
      <pc:sldChg chg="modSp">
        <pc:chgData name="Lily Stradling (2500759)" userId="S::2500759@student.uwtsd.ac.uk::b66a1389-4d76-4d16-8781-be84b65d076b" providerId="AD" clId="Web-{9E0EC9CA-BFD5-2B9F-A69F-0B5163D53774}" dt="2026-01-14T18:41:33.812" v="123" actId="20577"/>
        <pc:sldMkLst>
          <pc:docMk/>
          <pc:sldMk cId="1438407171" sldId="266"/>
        </pc:sldMkLst>
        <pc:spChg chg="mod">
          <ac:chgData name="Lily Stradling (2500759)" userId="S::2500759@student.uwtsd.ac.uk::b66a1389-4d76-4d16-8781-be84b65d076b" providerId="AD" clId="Web-{9E0EC9CA-BFD5-2B9F-A69F-0B5163D53774}" dt="2026-01-14T18:41:33.812" v="123" actId="20577"/>
          <ac:spMkLst>
            <pc:docMk/>
            <pc:sldMk cId="1438407171" sldId="266"/>
            <ac:spMk id="3" creationId="{88A1ED99-DE1E-2284-0A06-BDA88EACE160}"/>
          </ac:spMkLst>
        </pc:spChg>
      </pc:sldChg>
      <pc:sldChg chg="modSp">
        <pc:chgData name="Lily Stradling (2500759)" userId="S::2500759@student.uwtsd.ac.uk::b66a1389-4d76-4d16-8781-be84b65d076b" providerId="AD" clId="Web-{9E0EC9CA-BFD5-2B9F-A69F-0B5163D53774}" dt="2026-01-14T18:34:08.232" v="85" actId="20577"/>
        <pc:sldMkLst>
          <pc:docMk/>
          <pc:sldMk cId="1659666010" sldId="267"/>
        </pc:sldMkLst>
        <pc:spChg chg="mod">
          <ac:chgData name="Lily Stradling (2500759)" userId="S::2500759@student.uwtsd.ac.uk::b66a1389-4d76-4d16-8781-be84b65d076b" providerId="AD" clId="Web-{9E0EC9CA-BFD5-2B9F-A69F-0B5163D53774}" dt="2026-01-14T18:34:08.232" v="85" actId="20577"/>
          <ac:spMkLst>
            <pc:docMk/>
            <pc:sldMk cId="1659666010" sldId="267"/>
            <ac:spMk id="2" creationId="{FA66FF62-A30C-896C-5F05-EDB532A50291}"/>
          </ac:spMkLst>
        </pc:spChg>
      </pc:sldChg>
      <pc:sldChg chg="modSp">
        <pc:chgData name="Lily Stradling (2500759)" userId="S::2500759@student.uwtsd.ac.uk::b66a1389-4d76-4d16-8781-be84b65d076b" providerId="AD" clId="Web-{9E0EC9CA-BFD5-2B9F-A69F-0B5163D53774}" dt="2026-01-14T18:46:32.438" v="145" actId="20577"/>
        <pc:sldMkLst>
          <pc:docMk/>
          <pc:sldMk cId="890461272" sldId="268"/>
        </pc:sldMkLst>
        <pc:spChg chg="mod">
          <ac:chgData name="Lily Stradling (2500759)" userId="S::2500759@student.uwtsd.ac.uk::b66a1389-4d76-4d16-8781-be84b65d076b" providerId="AD" clId="Web-{9E0EC9CA-BFD5-2B9F-A69F-0B5163D53774}" dt="2026-01-14T18:46:32.438" v="145" actId="20577"/>
          <ac:spMkLst>
            <pc:docMk/>
            <pc:sldMk cId="890461272" sldId="268"/>
            <ac:spMk id="3" creationId="{EECC5AE7-0586-3A1F-07DF-372C5FA22160}"/>
          </ac:spMkLst>
        </pc:spChg>
      </pc:sldChg>
      <pc:sldChg chg="modSp">
        <pc:chgData name="Lily Stradling (2500759)" userId="S::2500759@student.uwtsd.ac.uk::b66a1389-4d76-4d16-8781-be84b65d076b" providerId="AD" clId="Web-{9E0EC9CA-BFD5-2B9F-A69F-0B5163D53774}" dt="2026-01-14T17:50:39.815" v="41" actId="20577"/>
        <pc:sldMkLst>
          <pc:docMk/>
          <pc:sldMk cId="175628966" sldId="269"/>
        </pc:sldMkLst>
        <pc:spChg chg="mod">
          <ac:chgData name="Lily Stradling (2500759)" userId="S::2500759@student.uwtsd.ac.uk::b66a1389-4d76-4d16-8781-be84b65d076b" providerId="AD" clId="Web-{9E0EC9CA-BFD5-2B9F-A69F-0B5163D53774}" dt="2026-01-14T17:50:39.815" v="41" actId="20577"/>
          <ac:spMkLst>
            <pc:docMk/>
            <pc:sldMk cId="175628966" sldId="269"/>
            <ac:spMk id="3" creationId="{3B34A311-AF11-9F44-443F-02B9EDE33F78}"/>
          </ac:spMkLst>
        </pc:spChg>
      </pc:sldChg>
      <pc:sldChg chg="modSp">
        <pc:chgData name="Lily Stradling (2500759)" userId="S::2500759@student.uwtsd.ac.uk::b66a1389-4d76-4d16-8781-be84b65d076b" providerId="AD" clId="Web-{9E0EC9CA-BFD5-2B9F-A69F-0B5163D53774}" dt="2026-01-14T17:51:58.926" v="50" actId="20577"/>
        <pc:sldMkLst>
          <pc:docMk/>
          <pc:sldMk cId="1527356975" sldId="270"/>
        </pc:sldMkLst>
        <pc:spChg chg="mod">
          <ac:chgData name="Lily Stradling (2500759)" userId="S::2500759@student.uwtsd.ac.uk::b66a1389-4d76-4d16-8781-be84b65d076b" providerId="AD" clId="Web-{9E0EC9CA-BFD5-2B9F-A69F-0B5163D53774}" dt="2026-01-14T17:51:58.926" v="50" actId="20577"/>
          <ac:spMkLst>
            <pc:docMk/>
            <pc:sldMk cId="1527356975" sldId="270"/>
            <ac:spMk id="6" creationId="{DCFA11A3-B2DA-28D6-3C8A-8671769C3B87}"/>
          </ac:spMkLst>
        </pc:spChg>
      </pc:sldChg>
      <pc:sldChg chg="modSp">
        <pc:chgData name="Lily Stradling (2500759)" userId="S::2500759@student.uwtsd.ac.uk::b66a1389-4d76-4d16-8781-be84b65d076b" providerId="AD" clId="Web-{9E0EC9CA-BFD5-2B9F-A69F-0B5163D53774}" dt="2026-01-14T17:53:22.444" v="65" actId="20577"/>
        <pc:sldMkLst>
          <pc:docMk/>
          <pc:sldMk cId="3426526675" sldId="271"/>
        </pc:sldMkLst>
        <pc:spChg chg="mod">
          <ac:chgData name="Lily Stradling (2500759)" userId="S::2500759@student.uwtsd.ac.uk::b66a1389-4d76-4d16-8781-be84b65d076b" providerId="AD" clId="Web-{9E0EC9CA-BFD5-2B9F-A69F-0B5163D53774}" dt="2026-01-14T17:53:22.444" v="65" actId="20577"/>
          <ac:spMkLst>
            <pc:docMk/>
            <pc:sldMk cId="3426526675" sldId="271"/>
            <ac:spMk id="5" creationId="{B4274136-3651-9DEA-7463-CEDC49E362D8}"/>
          </ac:spMkLst>
        </pc:spChg>
      </pc:sldChg>
    </pc:docChg>
  </pc:docChgLst>
  <pc:docChgLst>
    <pc:chgData name="Lily Stradling (2500759)" userId="S::2500759@student.uwtsd.ac.uk::b66a1389-4d76-4d16-8781-be84b65d076b" providerId="AD" clId="Web-{87FD8D3B-55AF-6558-04F1-128E2EBCBF21}"/>
    <pc:docChg chg="modSld">
      <pc:chgData name="Lily Stradling (2500759)" userId="S::2500759@student.uwtsd.ac.uk::b66a1389-4d76-4d16-8781-be84b65d076b" providerId="AD" clId="Web-{87FD8D3B-55AF-6558-04F1-128E2EBCBF21}" dt="2026-01-08T19:25:19.355" v="66"/>
      <pc:docMkLst>
        <pc:docMk/>
      </pc:docMkLst>
      <pc:sldChg chg="modSp">
        <pc:chgData name="Lily Stradling (2500759)" userId="S::2500759@student.uwtsd.ac.uk::b66a1389-4d76-4d16-8781-be84b65d076b" providerId="AD" clId="Web-{87FD8D3B-55AF-6558-04F1-128E2EBCBF21}" dt="2026-01-08T19:21:39.303" v="39" actId="20577"/>
        <pc:sldMkLst>
          <pc:docMk/>
          <pc:sldMk cId="1257245172" sldId="260"/>
        </pc:sldMkLst>
        <pc:spChg chg="mod">
          <ac:chgData name="Lily Stradling (2500759)" userId="S::2500759@student.uwtsd.ac.uk::b66a1389-4d76-4d16-8781-be84b65d076b" providerId="AD" clId="Web-{87FD8D3B-55AF-6558-04F1-128E2EBCBF21}" dt="2026-01-08T19:21:39.303" v="39" actId="20577"/>
          <ac:spMkLst>
            <pc:docMk/>
            <pc:sldMk cId="1257245172" sldId="260"/>
            <ac:spMk id="3" creationId="{2B77060E-06E9-3CFB-3937-2CBC34231D3E}"/>
          </ac:spMkLst>
        </pc:spChg>
      </pc:sldChg>
      <pc:sldChg chg="modSp">
        <pc:chgData name="Lily Stradling (2500759)" userId="S::2500759@student.uwtsd.ac.uk::b66a1389-4d76-4d16-8781-be84b65d076b" providerId="AD" clId="Web-{87FD8D3B-55AF-6558-04F1-128E2EBCBF21}" dt="2026-01-08T19:20:53.629" v="32" actId="20577"/>
        <pc:sldMkLst>
          <pc:docMk/>
          <pc:sldMk cId="1852683021" sldId="263"/>
        </pc:sldMkLst>
        <pc:spChg chg="mod">
          <ac:chgData name="Lily Stradling (2500759)" userId="S::2500759@student.uwtsd.ac.uk::b66a1389-4d76-4d16-8781-be84b65d076b" providerId="AD" clId="Web-{87FD8D3B-55AF-6558-04F1-128E2EBCBF21}" dt="2026-01-08T19:20:53.629" v="32" actId="20577"/>
          <ac:spMkLst>
            <pc:docMk/>
            <pc:sldMk cId="1852683021" sldId="263"/>
            <ac:spMk id="3" creationId="{2772759F-7518-A4A3-4E4B-1EE5135F3730}"/>
          </ac:spMkLst>
        </pc:spChg>
      </pc:sldChg>
      <pc:sldChg chg="modSp">
        <pc:chgData name="Lily Stradling (2500759)" userId="S::2500759@student.uwtsd.ac.uk::b66a1389-4d76-4d16-8781-be84b65d076b" providerId="AD" clId="Web-{87FD8D3B-55AF-6558-04F1-128E2EBCBF21}" dt="2026-01-08T19:21:11.536" v="33" actId="20577"/>
        <pc:sldMkLst>
          <pc:docMk/>
          <pc:sldMk cId="1809855627" sldId="265"/>
        </pc:sldMkLst>
        <pc:spChg chg="mod">
          <ac:chgData name="Lily Stradling (2500759)" userId="S::2500759@student.uwtsd.ac.uk::b66a1389-4d76-4d16-8781-be84b65d076b" providerId="AD" clId="Web-{87FD8D3B-55AF-6558-04F1-128E2EBCBF21}" dt="2026-01-08T19:21:11.536" v="33" actId="20577"/>
          <ac:spMkLst>
            <pc:docMk/>
            <pc:sldMk cId="1809855627" sldId="265"/>
            <ac:spMk id="3" creationId="{751AFB2A-A999-23C9-B392-63425FFBF016}"/>
          </ac:spMkLst>
        </pc:spChg>
      </pc:sldChg>
      <pc:sldChg chg="modSp">
        <pc:chgData name="Lily Stradling (2500759)" userId="S::2500759@student.uwtsd.ac.uk::b66a1389-4d76-4d16-8781-be84b65d076b" providerId="AD" clId="Web-{87FD8D3B-55AF-6558-04F1-128E2EBCBF21}" dt="2026-01-08T19:24:56.073" v="60" actId="20577"/>
        <pc:sldMkLst>
          <pc:docMk/>
          <pc:sldMk cId="1438407171" sldId="266"/>
        </pc:sldMkLst>
        <pc:spChg chg="mod">
          <ac:chgData name="Lily Stradling (2500759)" userId="S::2500759@student.uwtsd.ac.uk::b66a1389-4d76-4d16-8781-be84b65d076b" providerId="AD" clId="Web-{87FD8D3B-55AF-6558-04F1-128E2EBCBF21}" dt="2026-01-08T19:24:56.073" v="60" actId="20577"/>
          <ac:spMkLst>
            <pc:docMk/>
            <pc:sldMk cId="1438407171" sldId="266"/>
            <ac:spMk id="3" creationId="{88A1ED99-DE1E-2284-0A06-BDA88EACE160}"/>
          </ac:spMkLst>
        </pc:spChg>
      </pc:sldChg>
      <pc:sldChg chg="modSp">
        <pc:chgData name="Lily Stradling (2500759)" userId="S::2500759@student.uwtsd.ac.uk::b66a1389-4d76-4d16-8781-be84b65d076b" providerId="AD" clId="Web-{87FD8D3B-55AF-6558-04F1-128E2EBCBF21}" dt="2026-01-08T19:25:19.355" v="66"/>
        <pc:sldMkLst>
          <pc:docMk/>
          <pc:sldMk cId="1659666010" sldId="267"/>
        </pc:sldMkLst>
        <pc:graphicFrameChg chg="mod modGraphic">
          <ac:chgData name="Lily Stradling (2500759)" userId="S::2500759@student.uwtsd.ac.uk::b66a1389-4d76-4d16-8781-be84b65d076b" providerId="AD" clId="Web-{87FD8D3B-55AF-6558-04F1-128E2EBCBF21}" dt="2026-01-08T19:25:19.355" v="66"/>
          <ac:graphicFrameMkLst>
            <pc:docMk/>
            <pc:sldMk cId="1659666010" sldId="267"/>
            <ac:graphicFrameMk id="7" creationId="{4D27B7FE-6A4A-3768-D03B-83B8D0B3AA94}"/>
          </ac:graphicFrameMkLst>
        </pc:graphicFrameChg>
      </pc:sldChg>
    </pc:docChg>
  </pc:docChgLst>
  <pc:docChgLst>
    <pc:chgData name="Lily Stradling (2500759)" userId="S::2500759@student.uwtsd.ac.uk::b66a1389-4d76-4d16-8781-be84b65d076b" providerId="AD" clId="Web-{1E998E57-8CBC-F26B-CDB4-2017638659E4}"/>
    <pc:docChg chg="addSld modSld">
      <pc:chgData name="Lily Stradling (2500759)" userId="S::2500759@student.uwtsd.ac.uk::b66a1389-4d76-4d16-8781-be84b65d076b" providerId="AD" clId="Web-{1E998E57-8CBC-F26B-CDB4-2017638659E4}" dt="2026-01-04T23:19:05.652" v="222" actId="1076"/>
      <pc:docMkLst>
        <pc:docMk/>
      </pc:docMkLst>
      <pc:sldChg chg="addSp delSp modSp">
        <pc:chgData name="Lily Stradling (2500759)" userId="S::2500759@student.uwtsd.ac.uk::b66a1389-4d76-4d16-8781-be84b65d076b" providerId="AD" clId="Web-{1E998E57-8CBC-F26B-CDB4-2017638659E4}" dt="2026-01-04T23:05:56.242" v="28" actId="1076"/>
        <pc:sldMkLst>
          <pc:docMk/>
          <pc:sldMk cId="109857222" sldId="256"/>
        </pc:sldMkLst>
        <pc:spChg chg="add mod">
          <ac:chgData name="Lily Stradling (2500759)" userId="S::2500759@student.uwtsd.ac.uk::b66a1389-4d76-4d16-8781-be84b65d076b" providerId="AD" clId="Web-{1E998E57-8CBC-F26B-CDB4-2017638659E4}" dt="2026-01-04T23:05:43.710" v="22" actId="14100"/>
          <ac:spMkLst>
            <pc:docMk/>
            <pc:sldMk cId="109857222" sldId="256"/>
            <ac:spMk id="4" creationId="{FB7A89D4-104A-01BD-33E0-DDC024FDFB76}"/>
          </ac:spMkLst>
        </pc:spChg>
        <pc:picChg chg="add mod">
          <ac:chgData name="Lily Stradling (2500759)" userId="S::2500759@student.uwtsd.ac.uk::b66a1389-4d76-4d16-8781-be84b65d076b" providerId="AD" clId="Web-{1E998E57-8CBC-F26B-CDB4-2017638659E4}" dt="2026-01-04T23:05:56.242" v="28" actId="1076"/>
          <ac:picMkLst>
            <pc:docMk/>
            <pc:sldMk cId="109857222" sldId="256"/>
            <ac:picMk id="5" creationId="{322073A0-6517-F03B-8DF1-90C6E06516EE}"/>
          </ac:picMkLst>
        </pc:picChg>
      </pc:sldChg>
    </pc:docChg>
  </pc:docChgLst>
  <pc:docChgLst>
    <pc:chgData name="Lily Stradling (2500759)" userId="S::2500759@student.uwtsd.ac.uk::b66a1389-4d76-4d16-8781-be84b65d076b" providerId="AD" clId="Web-{ABA8D2D6-B40F-1ED3-D9D7-0503C6110486}"/>
    <pc:docChg chg="modSld">
      <pc:chgData name="Lily Stradling (2500759)" userId="S::2500759@student.uwtsd.ac.uk::b66a1389-4d76-4d16-8781-be84b65d076b" providerId="AD" clId="Web-{ABA8D2D6-B40F-1ED3-D9D7-0503C6110486}" dt="2026-01-11T18:09:54.276" v="2" actId="20577"/>
      <pc:docMkLst>
        <pc:docMk/>
      </pc:docMkLst>
      <pc:sldChg chg="modSp">
        <pc:chgData name="Lily Stradling (2500759)" userId="S::2500759@student.uwtsd.ac.uk::b66a1389-4d76-4d16-8781-be84b65d076b" providerId="AD" clId="Web-{ABA8D2D6-B40F-1ED3-D9D7-0503C6110486}" dt="2026-01-11T18:09:54.276" v="2" actId="20577"/>
        <pc:sldMkLst>
          <pc:docMk/>
          <pc:sldMk cId="1659666010" sldId="267"/>
        </pc:sldMkLst>
        <pc:spChg chg="mod">
          <ac:chgData name="Lily Stradling (2500759)" userId="S::2500759@student.uwtsd.ac.uk::b66a1389-4d76-4d16-8781-be84b65d076b" providerId="AD" clId="Web-{ABA8D2D6-B40F-1ED3-D9D7-0503C6110486}" dt="2026-01-11T18:09:54.276" v="2" actId="20577"/>
          <ac:spMkLst>
            <pc:docMk/>
            <pc:sldMk cId="1659666010" sldId="267"/>
            <ac:spMk id="2" creationId="{FA66FF62-A30C-896C-5F05-EDB532A50291}"/>
          </ac:spMkLst>
        </pc:spChg>
      </pc:sldChg>
    </pc:docChg>
  </pc:docChgLst>
  <pc:docChgLst>
    <pc:chgData name="Lily Stradling (2500759)" userId="S::2500759@student.uwtsd.ac.uk::b66a1389-4d76-4d16-8781-be84b65d076b" providerId="AD" clId="Web-{2E993C72-8D9C-8EF9-1691-E61403AAE657}"/>
    <pc:docChg chg="addSld delSld modSld">
      <pc:chgData name="Lily Stradling (2500759)" userId="S::2500759@student.uwtsd.ac.uk::b66a1389-4d76-4d16-8781-be84b65d076b" providerId="AD" clId="Web-{2E993C72-8D9C-8EF9-1691-E61403AAE657}" dt="2026-01-05T21:16:17" v="1148"/>
      <pc:docMkLst>
        <pc:docMk/>
      </pc:docMkLst>
      <pc:sldChg chg="addSp modTransition addAnim delAnim">
        <pc:chgData name="Lily Stradling (2500759)" userId="S::2500759@student.uwtsd.ac.uk::b66a1389-4d76-4d16-8781-be84b65d076b" providerId="AD" clId="Web-{2E993C72-8D9C-8EF9-1691-E61403AAE657}" dt="2026-01-05T01:56:20.987" v="1108"/>
        <pc:sldMkLst>
          <pc:docMk/>
          <pc:sldMk cId="109857222" sldId="256"/>
        </pc:sldMkLst>
        <pc:inkChg chg="add">
          <ac:chgData name="Lily Stradling (2500759)" userId="S::2500759@student.uwtsd.ac.uk::b66a1389-4d76-4d16-8781-be84b65d076b" providerId="AD" clId="Web-{2E993C72-8D9C-8EF9-1691-E61403AAE657}" dt="2026-01-05T01:56:15.237" v="1107"/>
          <ac:inkMkLst>
            <pc:docMk/>
            <pc:sldMk cId="109857222" sldId="256"/>
            <ac:inkMk id="2" creationId="{B7DB31C7-9E37-DBD3-DA5F-4EFC51797050}"/>
          </ac:inkMkLst>
        </pc:inkChg>
      </pc:sldChg>
      <pc:sldChg chg="modSp new modTransition addAnim delAnim">
        <pc:chgData name="Lily Stradling (2500759)" userId="S::2500759@student.uwtsd.ac.uk::b66a1389-4d76-4d16-8781-be84b65d076b" providerId="AD" clId="Web-{2E993C72-8D9C-8EF9-1691-E61403AAE657}" dt="2026-01-05T01:56:42.065" v="1113"/>
        <pc:sldMkLst>
          <pc:docMk/>
          <pc:sldMk cId="1257245172" sldId="260"/>
        </pc:sldMkLst>
        <pc:spChg chg="mod">
          <ac:chgData name="Lily Stradling (2500759)" userId="S::2500759@student.uwtsd.ac.uk::b66a1389-4d76-4d16-8781-be84b65d076b" providerId="AD" clId="Web-{2E993C72-8D9C-8EF9-1691-E61403AAE657}" dt="2026-01-05T00:38:04.151" v="956" actId="20577"/>
          <ac:spMkLst>
            <pc:docMk/>
            <pc:sldMk cId="1257245172" sldId="260"/>
            <ac:spMk id="2" creationId="{23F1A8FE-5CFA-9654-B173-3D8AB1CDE4BC}"/>
          </ac:spMkLst>
        </pc:spChg>
        <pc:spChg chg="mod">
          <ac:chgData name="Lily Stradling (2500759)" userId="S::2500759@student.uwtsd.ac.uk::b66a1389-4d76-4d16-8781-be84b65d076b" providerId="AD" clId="Web-{2E993C72-8D9C-8EF9-1691-E61403AAE657}" dt="2026-01-05T00:37:00.712" v="950" actId="20577"/>
          <ac:spMkLst>
            <pc:docMk/>
            <pc:sldMk cId="1257245172" sldId="260"/>
            <ac:spMk id="3" creationId="{2B77060E-06E9-3CFB-3937-2CBC34231D3E}"/>
          </ac:spMkLst>
        </pc:spChg>
      </pc:sldChg>
      <pc:sldChg chg="addSp delSp modSp new mod modTransition setBg addAnim delAnim">
        <pc:chgData name="Lily Stradling (2500759)" userId="S::2500759@student.uwtsd.ac.uk::b66a1389-4d76-4d16-8781-be84b65d076b" providerId="AD" clId="Web-{2E993C72-8D9C-8EF9-1691-E61403AAE657}" dt="2026-01-05T01:57:16.400" v="1115"/>
        <pc:sldMkLst>
          <pc:docMk/>
          <pc:sldMk cId="2678746582" sldId="262"/>
        </pc:sldMkLst>
        <pc:spChg chg="add">
          <ac:chgData name="Lily Stradling (2500759)" userId="S::2500759@student.uwtsd.ac.uk::b66a1389-4d76-4d16-8781-be84b65d076b" providerId="AD" clId="Web-{2E993C72-8D9C-8EF9-1691-E61403AAE657}" dt="2026-01-05T01:38:59.828" v="996"/>
          <ac:spMkLst>
            <pc:docMk/>
            <pc:sldMk cId="2678746582" sldId="262"/>
            <ac:spMk id="8" creationId="{42A4FC2C-047E-45A5-965D-8E1E3BF09BC6}"/>
          </ac:spMkLst>
        </pc:spChg>
        <pc:picChg chg="add mod">
          <ac:chgData name="Lily Stradling (2500759)" userId="S::2500759@student.uwtsd.ac.uk::b66a1389-4d76-4d16-8781-be84b65d076b" providerId="AD" clId="Web-{2E993C72-8D9C-8EF9-1691-E61403AAE657}" dt="2026-01-05T01:38:59.828" v="996"/>
          <ac:picMkLst>
            <pc:docMk/>
            <pc:sldMk cId="2678746582" sldId="262"/>
            <ac:picMk id="5" creationId="{54666984-DE6A-398D-0A17-0F1683D85079}"/>
          </ac:picMkLst>
        </pc:picChg>
        <pc:inkChg chg="add">
          <ac:chgData name="Lily Stradling (2500759)" userId="S::2500759@student.uwtsd.ac.uk::b66a1389-4d76-4d16-8781-be84b65d076b" providerId="AD" clId="Web-{2E993C72-8D9C-8EF9-1691-E61403AAE657}" dt="2026-01-05T01:57:16.400" v="1115"/>
          <ac:inkMkLst>
            <pc:docMk/>
            <pc:sldMk cId="2678746582" sldId="262"/>
            <ac:inkMk id="7" creationId="{6B16708A-5028-1F72-9B22-64D5B90FDF51}"/>
          </ac:inkMkLst>
        </pc:inkChg>
      </pc:sldChg>
      <pc:sldChg chg="addSp delSp modSp new modTransition">
        <pc:chgData name="Lily Stradling (2500759)" userId="S::2500759@student.uwtsd.ac.uk::b66a1389-4d76-4d16-8781-be84b65d076b" providerId="AD" clId="Web-{2E993C72-8D9C-8EF9-1691-E61403AAE657}" dt="2026-01-05T21:16:17" v="1148"/>
        <pc:sldMkLst>
          <pc:docMk/>
          <pc:sldMk cId="1852683021" sldId="263"/>
        </pc:sldMkLst>
        <pc:spChg chg="mod">
          <ac:chgData name="Lily Stradling (2500759)" userId="S::2500759@student.uwtsd.ac.uk::b66a1389-4d76-4d16-8781-be84b65d076b" providerId="AD" clId="Web-{2E993C72-8D9C-8EF9-1691-E61403AAE657}" dt="2026-01-05T01:50:15.126" v="1025" actId="20577"/>
          <ac:spMkLst>
            <pc:docMk/>
            <pc:sldMk cId="1852683021" sldId="263"/>
            <ac:spMk id="3" creationId="{2772759F-7518-A4A3-4E4B-1EE5135F3730}"/>
          </ac:spMkLst>
        </pc:spChg>
        <pc:inkChg chg="add">
          <ac:chgData name="Lily Stradling (2500759)" userId="S::2500759@student.uwtsd.ac.uk::b66a1389-4d76-4d16-8781-be84b65d076b" providerId="AD" clId="Web-{2E993C72-8D9C-8EF9-1691-E61403AAE657}" dt="2026-01-05T09:37:49.014" v="1116"/>
          <ac:inkMkLst>
            <pc:docMk/>
            <pc:sldMk cId="1852683021" sldId="263"/>
            <ac:inkMk id="4" creationId="{1B8C9375-146F-A806-D06C-FB0A5C5D88AE}"/>
          </ac:inkMkLst>
        </pc:inkChg>
        <pc:inkChg chg="add">
          <ac:chgData name="Lily Stradling (2500759)" userId="S::2500759@student.uwtsd.ac.uk::b66a1389-4d76-4d16-8781-be84b65d076b" providerId="AD" clId="Web-{2E993C72-8D9C-8EF9-1691-E61403AAE657}" dt="2026-01-05T21:16:16.391" v="1147"/>
          <ac:inkMkLst>
            <pc:docMk/>
            <pc:sldMk cId="1852683021" sldId="263"/>
            <ac:inkMk id="33" creationId="{2A7F16F3-1202-BF68-41EF-D7AB1DE8E865}"/>
          </ac:inkMkLst>
        </pc:inkChg>
        <pc:inkChg chg="add">
          <ac:chgData name="Lily Stradling (2500759)" userId="S::2500759@student.uwtsd.ac.uk::b66a1389-4d76-4d16-8781-be84b65d076b" providerId="AD" clId="Web-{2E993C72-8D9C-8EF9-1691-E61403AAE657}" dt="2026-01-05T21:16:17" v="1148"/>
          <ac:inkMkLst>
            <pc:docMk/>
            <pc:sldMk cId="1852683021" sldId="263"/>
            <ac:inkMk id="34" creationId="{F6EC796B-BF98-3BC3-9936-E1D8011E1EA1}"/>
          </ac:inkMkLst>
        </pc:inkChg>
      </pc:sldChg>
      <pc:sldChg chg="addSp delSp modSp new modTransition">
        <pc:chgData name="Lily Stradling (2500759)" userId="S::2500759@student.uwtsd.ac.uk::b66a1389-4d76-4d16-8781-be84b65d076b" providerId="AD" clId="Web-{2E993C72-8D9C-8EF9-1691-E61403AAE657}" dt="2026-01-05T01:56:33.096" v="1111"/>
        <pc:sldMkLst>
          <pc:docMk/>
          <pc:sldMk cId="552103724" sldId="264"/>
        </pc:sldMkLst>
        <pc:spChg chg="mod">
          <ac:chgData name="Lily Stradling (2500759)" userId="S::2500759@student.uwtsd.ac.uk::b66a1389-4d76-4d16-8781-be84b65d076b" providerId="AD" clId="Web-{2E993C72-8D9C-8EF9-1691-E61403AAE657}" dt="2026-01-05T01:51:20.068" v="1040" actId="20577"/>
          <ac:spMkLst>
            <pc:docMk/>
            <pc:sldMk cId="552103724" sldId="264"/>
            <ac:spMk id="2" creationId="{F538A6CE-2AA8-D5E6-4352-E8B55D0AF398}"/>
          </ac:spMkLst>
        </pc:spChg>
        <pc:spChg chg="add mod">
          <ac:chgData name="Lily Stradling (2500759)" userId="S::2500759@student.uwtsd.ac.uk::b66a1389-4d76-4d16-8781-be84b65d076b" providerId="AD" clId="Web-{2E993C72-8D9C-8EF9-1691-E61403AAE657}" dt="2026-01-05T01:54:21.124" v="1087" actId="1076"/>
          <ac:spMkLst>
            <pc:docMk/>
            <pc:sldMk cId="552103724" sldId="264"/>
            <ac:spMk id="4" creationId="{FAA9ABCE-3EBD-C516-489A-D84FE0D2E6D0}"/>
          </ac:spMkLst>
        </pc:spChg>
        <pc:spChg chg="add mod">
          <ac:chgData name="Lily Stradling (2500759)" userId="S::2500759@student.uwtsd.ac.uk::b66a1389-4d76-4d16-8781-be84b65d076b" providerId="AD" clId="Web-{2E993C72-8D9C-8EF9-1691-E61403AAE657}" dt="2026-01-05T01:55:52.361" v="1105" actId="14100"/>
          <ac:spMkLst>
            <pc:docMk/>
            <pc:sldMk cId="552103724" sldId="264"/>
            <ac:spMk id="7" creationId="{5BE8551F-399F-1E3F-C8C3-ABFE6613A6BB}"/>
          </ac:spMkLst>
        </pc:spChg>
        <pc:picChg chg="add mod">
          <ac:chgData name="Lily Stradling (2500759)" userId="S::2500759@student.uwtsd.ac.uk::b66a1389-4d76-4d16-8781-be84b65d076b" providerId="AD" clId="Web-{2E993C72-8D9C-8EF9-1691-E61403AAE657}" dt="2026-01-05T01:51:56.961" v="1050" actId="1076"/>
          <ac:picMkLst>
            <pc:docMk/>
            <pc:sldMk cId="552103724" sldId="264"/>
            <ac:picMk id="6" creationId="{437EC02C-8DDA-92D9-0401-3A8A49B88565}"/>
          </ac:picMkLst>
        </pc:picChg>
        <pc:picChg chg="add">
          <ac:chgData name="Lily Stradling (2500759)" userId="S::2500759@student.uwtsd.ac.uk::b66a1389-4d76-4d16-8781-be84b65d076b" providerId="AD" clId="Web-{2E993C72-8D9C-8EF9-1691-E61403AAE657}" dt="2026-01-05T01:52:07.368" v="1053"/>
          <ac:picMkLst>
            <pc:docMk/>
            <pc:sldMk cId="552103724" sldId="264"/>
            <ac:picMk id="9" creationId="{B70B4863-8167-2206-630E-AFDB3D64DEF5}"/>
          </ac:picMkLst>
        </pc:picChg>
        <pc:inkChg chg="add">
          <ac:chgData name="Lily Stradling (2500759)" userId="S::2500759@student.uwtsd.ac.uk::b66a1389-4d76-4d16-8781-be84b65d076b" providerId="AD" clId="Web-{2E993C72-8D9C-8EF9-1691-E61403AAE657}" dt="2026-01-05T01:55:57.095" v="1106"/>
          <ac:inkMkLst>
            <pc:docMk/>
            <pc:sldMk cId="552103724" sldId="264"/>
            <ac:inkMk id="17" creationId="{024448CF-817A-9F90-317F-40F319FFA94B}"/>
          </ac:inkMkLst>
        </pc:inkChg>
        <pc:inkChg chg="add">
          <ac:chgData name="Lily Stradling (2500759)" userId="S::2500759@student.uwtsd.ac.uk::b66a1389-4d76-4d16-8781-be84b65d076b" providerId="AD" clId="Web-{2E993C72-8D9C-8EF9-1691-E61403AAE657}" dt="2026-01-05T01:56:28.893" v="1110"/>
          <ac:inkMkLst>
            <pc:docMk/>
            <pc:sldMk cId="552103724" sldId="264"/>
            <ac:inkMk id="18" creationId="{64E12A7A-715E-D5E4-84AD-640166B96563}"/>
          </ac:inkMkLst>
        </pc:inkChg>
      </pc:sldChg>
      <pc:sldChg chg="addSp delSp modSp new modTransition">
        <pc:chgData name="Lily Stradling (2500759)" userId="S::2500759@student.uwtsd.ac.uk::b66a1389-4d76-4d16-8781-be84b65d076b" providerId="AD" clId="Web-{2E993C72-8D9C-8EF9-1691-E61403AAE657}" dt="2026-01-05T01:56:37.347" v="1112"/>
        <pc:sldMkLst>
          <pc:docMk/>
          <pc:sldMk cId="1809855627" sldId="265"/>
        </pc:sldMkLst>
        <pc:spChg chg="mod">
          <ac:chgData name="Lily Stradling (2500759)" userId="S::2500759@student.uwtsd.ac.uk::b66a1389-4d76-4d16-8781-be84b65d076b" providerId="AD" clId="Web-{2E993C72-8D9C-8EF9-1691-E61403AAE657}" dt="2026-01-05T01:52:48.182" v="1064" actId="20577"/>
          <ac:spMkLst>
            <pc:docMk/>
            <pc:sldMk cId="1809855627" sldId="265"/>
            <ac:spMk id="3" creationId="{751AFB2A-A999-23C9-B392-63425FFBF016}"/>
          </ac:spMkLst>
        </pc:spChg>
        <pc:spChg chg="add mod">
          <ac:chgData name="Lily Stradling (2500759)" userId="S::2500759@student.uwtsd.ac.uk::b66a1389-4d76-4d16-8781-be84b65d076b" providerId="AD" clId="Web-{2E993C72-8D9C-8EF9-1691-E61403AAE657}" dt="2026-01-05T01:52:39.338" v="1061" actId="1076"/>
          <ac:spMkLst>
            <pc:docMk/>
            <pc:sldMk cId="1809855627" sldId="265"/>
            <ac:spMk id="4" creationId="{A634AF86-14AC-AE87-7BCF-6287B1F174C9}"/>
          </ac:spMkLst>
        </pc:spChg>
      </pc:sldChg>
    </pc:docChg>
  </pc:docChgLst>
  <pc:docChgLst>
    <pc:chgData name="Lily Stradling (2500759)" userId="S::2500759@student.uwtsd.ac.uk::b66a1389-4d76-4d16-8781-be84b65d076b" providerId="AD" clId="Web-{47B4317D-30FA-031B-853D-3BD92841ACDB}"/>
    <pc:docChg chg="addSld modSld">
      <pc:chgData name="Lily Stradling (2500759)" userId="S::2500759@student.uwtsd.ac.uk::b66a1389-4d76-4d16-8781-be84b65d076b" providerId="AD" clId="Web-{47B4317D-30FA-031B-853D-3BD92841ACDB}" dt="2026-01-07T11:54:58.844" v="2525"/>
      <pc:docMkLst>
        <pc:docMk/>
      </pc:docMkLst>
      <pc:sldChg chg="addSp delSp modSp">
        <pc:chgData name="Lily Stradling (2500759)" userId="S::2500759@student.uwtsd.ac.uk::b66a1389-4d76-4d16-8781-be84b65d076b" providerId="AD" clId="Web-{47B4317D-30FA-031B-853D-3BD92841ACDB}" dt="2026-01-05T21:19:45.046" v="58" actId="20577"/>
        <pc:sldMkLst>
          <pc:docMk/>
          <pc:sldMk cId="1852683021" sldId="263"/>
        </pc:sldMkLst>
        <pc:spChg chg="mod">
          <ac:chgData name="Lily Stradling (2500759)" userId="S::2500759@student.uwtsd.ac.uk::b66a1389-4d76-4d16-8781-be84b65d076b" providerId="AD" clId="Web-{47B4317D-30FA-031B-853D-3BD92841ACDB}" dt="2026-01-05T21:19:10.592" v="39" actId="20577"/>
          <ac:spMkLst>
            <pc:docMk/>
            <pc:sldMk cId="1852683021" sldId="263"/>
            <ac:spMk id="3" creationId="{2772759F-7518-A4A3-4E4B-1EE5135F3730}"/>
          </ac:spMkLst>
        </pc:spChg>
        <pc:spChg chg="add mod">
          <ac:chgData name="Lily Stradling (2500759)" userId="S::2500759@student.uwtsd.ac.uk::b66a1389-4d76-4d16-8781-be84b65d076b" providerId="AD" clId="Web-{47B4317D-30FA-031B-853D-3BD92841ACDB}" dt="2026-01-05T21:19:45.046" v="58" actId="20577"/>
          <ac:spMkLst>
            <pc:docMk/>
            <pc:sldMk cId="1852683021" sldId="263"/>
            <ac:spMk id="36" creationId="{2F8511BF-1D0E-A104-366E-114B6ABDB504}"/>
          </ac:spMkLst>
        </pc:spChg>
      </pc:sldChg>
      <pc:sldChg chg="modSp add replId">
        <pc:chgData name="Lily Stradling (2500759)" userId="S::2500759@student.uwtsd.ac.uk::b66a1389-4d76-4d16-8781-be84b65d076b" providerId="AD" clId="Web-{47B4317D-30FA-031B-853D-3BD92841ACDB}" dt="2026-01-07T10:17:35.876" v="415" actId="20577"/>
        <pc:sldMkLst>
          <pc:docMk/>
          <pc:sldMk cId="1438407171" sldId="266"/>
        </pc:sldMkLst>
        <pc:spChg chg="mod">
          <ac:chgData name="Lily Stradling (2500759)" userId="S::2500759@student.uwtsd.ac.uk::b66a1389-4d76-4d16-8781-be84b65d076b" providerId="AD" clId="Web-{47B4317D-30FA-031B-853D-3BD92841ACDB}" dt="2026-01-05T21:20:48.142" v="79" actId="1076"/>
          <ac:spMkLst>
            <pc:docMk/>
            <pc:sldMk cId="1438407171" sldId="266"/>
            <ac:spMk id="2" creationId="{CF5A58A5-FE27-0B6B-D540-83F2F33940BD}"/>
          </ac:spMkLst>
        </pc:spChg>
        <pc:spChg chg="mod">
          <ac:chgData name="Lily Stradling (2500759)" userId="S::2500759@student.uwtsd.ac.uk::b66a1389-4d76-4d16-8781-be84b65d076b" providerId="AD" clId="Web-{47B4317D-30FA-031B-853D-3BD92841ACDB}" dt="2026-01-07T10:17:35.876" v="415" actId="20577"/>
          <ac:spMkLst>
            <pc:docMk/>
            <pc:sldMk cId="1438407171" sldId="266"/>
            <ac:spMk id="3" creationId="{88A1ED99-DE1E-2284-0A06-BDA88EACE160}"/>
          </ac:spMkLst>
        </pc:spChg>
      </pc:sldChg>
      <pc:sldChg chg="addSp delSp modSp add replId">
        <pc:chgData name="Lily Stradling (2500759)" userId="S::2500759@student.uwtsd.ac.uk::b66a1389-4d76-4d16-8781-be84b65d076b" providerId="AD" clId="Web-{47B4317D-30FA-031B-853D-3BD92841ACDB}" dt="2026-01-07T11:54:58.844" v="2525"/>
        <pc:sldMkLst>
          <pc:docMk/>
          <pc:sldMk cId="1659666010" sldId="267"/>
        </pc:sldMkLst>
        <pc:spChg chg="mod">
          <ac:chgData name="Lily Stradling (2500759)" userId="S::2500759@student.uwtsd.ac.uk::b66a1389-4d76-4d16-8781-be84b65d076b" providerId="AD" clId="Web-{47B4317D-30FA-031B-853D-3BD92841ACDB}" dt="2026-01-07T10:22:23.858" v="441" actId="14100"/>
          <ac:spMkLst>
            <pc:docMk/>
            <pc:sldMk cId="1659666010" sldId="267"/>
            <ac:spMk id="2" creationId="{FA66FF62-A30C-896C-5F05-EDB532A50291}"/>
          </ac:spMkLst>
        </pc:spChg>
        <pc:graphicFrameChg chg="add mod ord modGraphic">
          <ac:chgData name="Lily Stradling (2500759)" userId="S::2500759@student.uwtsd.ac.uk::b66a1389-4d76-4d16-8781-be84b65d076b" providerId="AD" clId="Web-{47B4317D-30FA-031B-853D-3BD92841ACDB}" dt="2026-01-07T11:54:58.844" v="2525"/>
          <ac:graphicFrameMkLst>
            <pc:docMk/>
            <pc:sldMk cId="1659666010" sldId="267"/>
            <ac:graphicFrameMk id="7" creationId="{4D27B7FE-6A4A-3768-D03B-83B8D0B3AA94}"/>
          </ac:graphicFrameMkLst>
        </pc:graphicFrameChg>
      </pc:sldChg>
    </pc:docChg>
  </pc:docChgLst>
  <pc:docChgLst>
    <pc:chgData name="Lily Stradling (2500759)" userId="S::2500759@student.uwtsd.ac.uk::b66a1389-4d76-4d16-8781-be84b65d076b" providerId="AD" clId="Web-{867D5CF2-D760-DB19-2691-213B65B2AFDB}"/>
    <pc:docChg chg="addSld delSld modSld">
      <pc:chgData name="Lily Stradling (2500759)" userId="S::2500759@student.uwtsd.ac.uk::b66a1389-4d76-4d16-8781-be84b65d076b" providerId="AD" clId="Web-{867D5CF2-D760-DB19-2691-213B65B2AFDB}" dt="2026-01-11T19:29:59.984" v="914"/>
      <pc:docMkLst>
        <pc:docMk/>
      </pc:docMkLst>
      <pc:sldChg chg="addSp delSp modSp">
        <pc:chgData name="Lily Stradling (2500759)" userId="S::2500759@student.uwtsd.ac.uk::b66a1389-4d76-4d16-8781-be84b65d076b" providerId="AD" clId="Web-{867D5CF2-D760-DB19-2691-213B65B2AFDB}" dt="2026-01-11T19:29:59.984" v="914"/>
        <pc:sldMkLst>
          <pc:docMk/>
          <pc:sldMk cId="1659666010" sldId="267"/>
        </pc:sldMkLst>
        <pc:graphicFrameChg chg="mod modGraphic">
          <ac:chgData name="Lily Stradling (2500759)" userId="S::2500759@student.uwtsd.ac.uk::b66a1389-4d76-4d16-8781-be84b65d076b" providerId="AD" clId="Web-{867D5CF2-D760-DB19-2691-213B65B2AFDB}" dt="2026-01-11T19:29:59.984" v="914"/>
          <ac:graphicFrameMkLst>
            <pc:docMk/>
            <pc:sldMk cId="1659666010" sldId="267"/>
            <ac:graphicFrameMk id="7" creationId="{4D27B7FE-6A4A-3768-D03B-83B8D0B3AA94}"/>
          </ac:graphicFrameMkLst>
        </pc:graphicFrameChg>
      </pc:sldChg>
      <pc:sldChg chg="modSp add replId">
        <pc:chgData name="Lily Stradling (2500759)" userId="S::2500759@student.uwtsd.ac.uk::b66a1389-4d76-4d16-8781-be84b65d076b" providerId="AD" clId="Web-{867D5CF2-D760-DB19-2691-213B65B2AFDB}" dt="2026-01-11T18:46:59.471" v="385" actId="20577"/>
        <pc:sldMkLst>
          <pc:docMk/>
          <pc:sldMk cId="890461272" sldId="268"/>
        </pc:sldMkLst>
        <pc:spChg chg="mod">
          <ac:chgData name="Lily Stradling (2500759)" userId="S::2500759@student.uwtsd.ac.uk::b66a1389-4d76-4d16-8781-be84b65d076b" providerId="AD" clId="Web-{867D5CF2-D760-DB19-2691-213B65B2AFDB}" dt="2026-01-11T18:11:17.009" v="20" actId="20577"/>
          <ac:spMkLst>
            <pc:docMk/>
            <pc:sldMk cId="890461272" sldId="268"/>
            <ac:spMk id="2" creationId="{A58E0333-A0D0-8EAA-8782-7D09E8AD8F1C}"/>
          </ac:spMkLst>
        </pc:spChg>
        <pc:spChg chg="mod">
          <ac:chgData name="Lily Stradling (2500759)" userId="S::2500759@student.uwtsd.ac.uk::b66a1389-4d76-4d16-8781-be84b65d076b" providerId="AD" clId="Web-{867D5CF2-D760-DB19-2691-213B65B2AFDB}" dt="2026-01-11T18:46:59.471" v="385" actId="20577"/>
          <ac:spMkLst>
            <pc:docMk/>
            <pc:sldMk cId="890461272" sldId="268"/>
            <ac:spMk id="3" creationId="{EECC5AE7-0586-3A1F-07DF-372C5FA22160}"/>
          </ac:spMkLst>
        </pc:spChg>
      </pc:sldChg>
      <pc:sldChg chg="addSp delSp modSp add replId">
        <pc:chgData name="Lily Stradling (2500759)" userId="S::2500759@student.uwtsd.ac.uk::b66a1389-4d76-4d16-8781-be84b65d076b" providerId="AD" clId="Web-{867D5CF2-D760-DB19-2691-213B65B2AFDB}" dt="2026-01-11T18:53:51.497" v="490"/>
        <pc:sldMkLst>
          <pc:docMk/>
          <pc:sldMk cId="175628966" sldId="269"/>
        </pc:sldMkLst>
        <pc:spChg chg="mod">
          <ac:chgData name="Lily Stradling (2500759)" userId="S::2500759@student.uwtsd.ac.uk::b66a1389-4d76-4d16-8781-be84b65d076b" providerId="AD" clId="Web-{867D5CF2-D760-DB19-2691-213B65B2AFDB}" dt="2026-01-11T18:49:32.351" v="463" actId="20577"/>
          <ac:spMkLst>
            <pc:docMk/>
            <pc:sldMk cId="175628966" sldId="269"/>
            <ac:spMk id="3" creationId="{3B34A311-AF11-9F44-443F-02B9EDE33F78}"/>
          </ac:spMkLst>
        </pc:spChg>
        <pc:picChg chg="add mod">
          <ac:chgData name="Lily Stradling (2500759)" userId="S::2500759@student.uwtsd.ac.uk::b66a1389-4d76-4d16-8781-be84b65d076b" providerId="AD" clId="Web-{867D5CF2-D760-DB19-2691-213B65B2AFDB}" dt="2026-01-11T18:52:05.698" v="476" actId="1076"/>
          <ac:picMkLst>
            <pc:docMk/>
            <pc:sldMk cId="175628966" sldId="269"/>
            <ac:picMk id="4" creationId="{2EDFDF02-3257-1747-29B0-D05282D4F545}"/>
          </ac:picMkLst>
        </pc:picChg>
        <pc:picChg chg="add mod">
          <ac:chgData name="Lily Stradling (2500759)" userId="S::2500759@student.uwtsd.ac.uk::b66a1389-4d76-4d16-8781-be84b65d076b" providerId="AD" clId="Web-{867D5CF2-D760-DB19-2691-213B65B2AFDB}" dt="2026-01-11T18:52:07.495" v="477" actId="1076"/>
          <ac:picMkLst>
            <pc:docMk/>
            <pc:sldMk cId="175628966" sldId="269"/>
            <ac:picMk id="5" creationId="{A35BC38D-C7B3-86AC-8707-FEAE1598BBF9}"/>
          </ac:picMkLst>
        </pc:picChg>
      </pc:sldChg>
      <pc:sldChg chg="addSp delSp modSp add replId">
        <pc:chgData name="Lily Stradling (2500759)" userId="S::2500759@student.uwtsd.ac.uk::b66a1389-4d76-4d16-8781-be84b65d076b" providerId="AD" clId="Web-{867D5CF2-D760-DB19-2691-213B65B2AFDB}" dt="2026-01-11T19:06:08.577" v="678" actId="1076"/>
        <pc:sldMkLst>
          <pc:docMk/>
          <pc:sldMk cId="1527356975" sldId="270"/>
        </pc:sldMkLst>
        <pc:spChg chg="mod">
          <ac:chgData name="Lily Stradling (2500759)" userId="S::2500759@student.uwtsd.ac.uk::b66a1389-4d76-4d16-8781-be84b65d076b" providerId="AD" clId="Web-{867D5CF2-D760-DB19-2691-213B65B2AFDB}" dt="2026-01-11T18:54:36.091" v="519" actId="20577"/>
          <ac:spMkLst>
            <pc:docMk/>
            <pc:sldMk cId="1527356975" sldId="270"/>
            <ac:spMk id="2" creationId="{46CDF116-2E79-A805-05C8-A558FE29F109}"/>
          </ac:spMkLst>
        </pc:spChg>
        <pc:spChg chg="mod">
          <ac:chgData name="Lily Stradling (2500759)" userId="S::2500759@student.uwtsd.ac.uk::b66a1389-4d76-4d16-8781-be84b65d076b" providerId="AD" clId="Web-{867D5CF2-D760-DB19-2691-213B65B2AFDB}" dt="2026-01-11T18:54:05.950" v="494" actId="20577"/>
          <ac:spMkLst>
            <pc:docMk/>
            <pc:sldMk cId="1527356975" sldId="270"/>
            <ac:spMk id="3" creationId="{C04ADD62-730E-05C6-6D9E-0FB1055CAD68}"/>
          </ac:spMkLst>
        </pc:spChg>
        <pc:spChg chg="add mod">
          <ac:chgData name="Lily Stradling (2500759)" userId="S::2500759@student.uwtsd.ac.uk::b66a1389-4d76-4d16-8781-be84b65d076b" providerId="AD" clId="Web-{867D5CF2-D760-DB19-2691-213B65B2AFDB}" dt="2026-01-11T19:05:44.779" v="669" actId="20577"/>
          <ac:spMkLst>
            <pc:docMk/>
            <pc:sldMk cId="1527356975" sldId="270"/>
            <ac:spMk id="6" creationId="{DCFA11A3-B2DA-28D6-3C8A-8671769C3B87}"/>
          </ac:spMkLst>
        </pc:spChg>
        <pc:picChg chg="add mod">
          <ac:chgData name="Lily Stradling (2500759)" userId="S::2500759@student.uwtsd.ac.uk::b66a1389-4d76-4d16-8781-be84b65d076b" providerId="AD" clId="Web-{867D5CF2-D760-DB19-2691-213B65B2AFDB}" dt="2026-01-11T19:06:06.483" v="677" actId="14100"/>
          <ac:picMkLst>
            <pc:docMk/>
            <pc:sldMk cId="1527356975" sldId="270"/>
            <ac:picMk id="7" creationId="{A7F62666-0918-76F5-82EC-80695B030ADE}"/>
          </ac:picMkLst>
        </pc:picChg>
        <pc:picChg chg="add mod">
          <ac:chgData name="Lily Stradling (2500759)" userId="S::2500759@student.uwtsd.ac.uk::b66a1389-4d76-4d16-8781-be84b65d076b" providerId="AD" clId="Web-{867D5CF2-D760-DB19-2691-213B65B2AFDB}" dt="2026-01-11T19:06:08.577" v="678" actId="1076"/>
          <ac:picMkLst>
            <pc:docMk/>
            <pc:sldMk cId="1527356975" sldId="270"/>
            <ac:picMk id="8" creationId="{2F549C81-DE02-4FB0-6BBA-89C011788ED7}"/>
          </ac:picMkLst>
        </pc:picChg>
        <pc:picChg chg="add mod">
          <ac:chgData name="Lily Stradling (2500759)" userId="S::2500759@student.uwtsd.ac.uk::b66a1389-4d76-4d16-8781-be84b65d076b" providerId="AD" clId="Web-{867D5CF2-D760-DB19-2691-213B65B2AFDB}" dt="2026-01-11T19:05:59.592" v="675" actId="1076"/>
          <ac:picMkLst>
            <pc:docMk/>
            <pc:sldMk cId="1527356975" sldId="270"/>
            <ac:picMk id="9" creationId="{7944C66B-3CDE-AAE0-EC8F-5064BD1FF877}"/>
          </ac:picMkLst>
        </pc:picChg>
        <pc:picChg chg="add mod">
          <ac:chgData name="Lily Stradling (2500759)" userId="S::2500759@student.uwtsd.ac.uk::b66a1389-4d76-4d16-8781-be84b65d076b" providerId="AD" clId="Web-{867D5CF2-D760-DB19-2691-213B65B2AFDB}" dt="2026-01-11T19:04:49.465" v="660" actId="1076"/>
          <ac:picMkLst>
            <pc:docMk/>
            <pc:sldMk cId="1527356975" sldId="270"/>
            <ac:picMk id="10" creationId="{D3207A1E-BD5C-79A9-2A81-8B8BAD425DD5}"/>
          </ac:picMkLst>
        </pc:picChg>
      </pc:sldChg>
      <pc:sldChg chg="addSp delSp modSp add replId">
        <pc:chgData name="Lily Stradling (2500759)" userId="S::2500759@student.uwtsd.ac.uk::b66a1389-4d76-4d16-8781-be84b65d076b" providerId="AD" clId="Web-{867D5CF2-D760-DB19-2691-213B65B2AFDB}" dt="2026-01-11T19:15:08.461" v="868" actId="20577"/>
        <pc:sldMkLst>
          <pc:docMk/>
          <pc:sldMk cId="3426526675" sldId="271"/>
        </pc:sldMkLst>
        <pc:spChg chg="mod">
          <ac:chgData name="Lily Stradling (2500759)" userId="S::2500759@student.uwtsd.ac.uk::b66a1389-4d76-4d16-8781-be84b65d076b" providerId="AD" clId="Web-{867D5CF2-D760-DB19-2691-213B65B2AFDB}" dt="2026-01-11T19:07:25.048" v="694" actId="20577"/>
          <ac:spMkLst>
            <pc:docMk/>
            <pc:sldMk cId="3426526675" sldId="271"/>
            <ac:spMk id="2" creationId="{70E37E54-E1A5-4997-F785-38C318CA6717}"/>
          </ac:spMkLst>
        </pc:spChg>
        <pc:spChg chg="add mod">
          <ac:chgData name="Lily Stradling (2500759)" userId="S::2500759@student.uwtsd.ac.uk::b66a1389-4d76-4d16-8781-be84b65d076b" providerId="AD" clId="Web-{867D5CF2-D760-DB19-2691-213B65B2AFDB}" dt="2026-01-11T19:15:08.461" v="868" actId="20577"/>
          <ac:spMkLst>
            <pc:docMk/>
            <pc:sldMk cId="3426526675" sldId="271"/>
            <ac:spMk id="5" creationId="{B4274136-3651-9DEA-7463-CEDC49E362D8}"/>
          </ac:spMkLst>
        </pc:spChg>
      </pc:sldChg>
      <pc:sldChg chg="addSp delSp modSp add replId">
        <pc:chgData name="Lily Stradling (2500759)" userId="S::2500759@student.uwtsd.ac.uk::b66a1389-4d76-4d16-8781-be84b65d076b" providerId="AD" clId="Web-{867D5CF2-D760-DB19-2691-213B65B2AFDB}" dt="2026-01-11T19:23:31.617" v="900" actId="20577"/>
        <pc:sldMkLst>
          <pc:docMk/>
          <pc:sldMk cId="2770708112" sldId="272"/>
        </pc:sldMkLst>
        <pc:spChg chg="add mod">
          <ac:chgData name="Lily Stradling (2500759)" userId="S::2500759@student.uwtsd.ac.uk::b66a1389-4d76-4d16-8781-be84b65d076b" providerId="AD" clId="Web-{867D5CF2-D760-DB19-2691-213B65B2AFDB}" dt="2026-01-11T19:23:31.617" v="900" actId="20577"/>
          <ac:spMkLst>
            <pc:docMk/>
            <pc:sldMk cId="2770708112" sldId="272"/>
            <ac:spMk id="4" creationId="{1E91639D-B1AE-C09B-101C-F31A3CF04194}"/>
          </ac:spMkLst>
        </pc:spChg>
      </pc:sldChg>
    </pc:docChg>
  </pc:docChgLst>
  <pc:docChgLst>
    <pc:chgData name="Lily Stradling (2500759)" userId="S::2500759@student.uwtsd.ac.uk::b66a1389-4d76-4d16-8781-be84b65d076b" providerId="AD" clId="Web-{9975CC5D-D96B-A13E-313F-9A64F5941A9E}"/>
    <pc:docChg chg="addSld modSld">
      <pc:chgData name="Lily Stradling (2500759)" userId="S::2500759@student.uwtsd.ac.uk::b66a1389-4d76-4d16-8781-be84b65d076b" providerId="AD" clId="Web-{9975CC5D-D96B-A13E-313F-9A64F5941A9E}" dt="2026-01-04T23:36:24.326" v="221" actId="20577"/>
      <pc:docMkLst>
        <pc:docMk/>
      </pc:docMkLst>
    </pc:docChg>
  </pc:docChgLst>
  <pc:docChgLst>
    <pc:chgData name="Lily Stradling (2500759)" userId="S::2500759@student.uwtsd.ac.uk::b66a1389-4d76-4d16-8781-be84b65d076b" providerId="AD" clId="Web-{D4A57FB3-BCAE-A641-3624-91DDD1B1C8B7}"/>
    <pc:docChg chg="modSld">
      <pc:chgData name="Lily Stradling (2500759)" userId="S::2500759@student.uwtsd.ac.uk::b66a1389-4d76-4d16-8781-be84b65d076b" providerId="AD" clId="Web-{D4A57FB3-BCAE-A641-3624-91DDD1B1C8B7}" dt="2026-01-14T18:57:39.066" v="157" actId="1076"/>
      <pc:docMkLst>
        <pc:docMk/>
      </pc:docMkLst>
      <pc:sldChg chg="modSp">
        <pc:chgData name="Lily Stradling (2500759)" userId="S::2500759@student.uwtsd.ac.uk::b66a1389-4d76-4d16-8781-be84b65d076b" providerId="AD" clId="Web-{D4A57FB3-BCAE-A641-3624-91DDD1B1C8B7}" dt="2026-01-14T18:57:39.066" v="157" actId="1076"/>
        <pc:sldMkLst>
          <pc:docMk/>
          <pc:sldMk cId="1659666010" sldId="267"/>
        </pc:sldMkLst>
        <pc:graphicFrameChg chg="mod modGraphic">
          <ac:chgData name="Lily Stradling (2500759)" userId="S::2500759@student.uwtsd.ac.uk::b66a1389-4d76-4d16-8781-be84b65d076b" providerId="AD" clId="Web-{D4A57FB3-BCAE-A641-3624-91DDD1B1C8B7}" dt="2026-01-14T18:57:39.066" v="157" actId="1076"/>
          <ac:graphicFrameMkLst>
            <pc:docMk/>
            <pc:sldMk cId="1659666010" sldId="267"/>
            <ac:graphicFrameMk id="7" creationId="{4D27B7FE-6A4A-3768-D03B-83B8D0B3AA94}"/>
          </ac:graphicFrameMkLst>
        </pc:graphicFrameChg>
      </pc:sldChg>
      <pc:sldChg chg="modSp">
        <pc:chgData name="Lily Stradling (2500759)" userId="S::2500759@student.uwtsd.ac.uk::b66a1389-4d76-4d16-8781-be84b65d076b" providerId="AD" clId="Web-{D4A57FB3-BCAE-A641-3624-91DDD1B1C8B7}" dt="2026-01-14T18:48:03.561" v="1" actId="20577"/>
        <pc:sldMkLst>
          <pc:docMk/>
          <pc:sldMk cId="175628966" sldId="269"/>
        </pc:sldMkLst>
        <pc:spChg chg="mod">
          <ac:chgData name="Lily Stradling (2500759)" userId="S::2500759@student.uwtsd.ac.uk::b66a1389-4d76-4d16-8781-be84b65d076b" providerId="AD" clId="Web-{D4A57FB3-BCAE-A641-3624-91DDD1B1C8B7}" dt="2026-01-14T18:48:03.561" v="1" actId="20577"/>
          <ac:spMkLst>
            <pc:docMk/>
            <pc:sldMk cId="175628966" sldId="269"/>
            <ac:spMk id="3" creationId="{3B34A311-AF11-9F44-443F-02B9EDE33F78}"/>
          </ac:spMkLst>
        </pc:spChg>
      </pc:sldChg>
      <pc:sldChg chg="modSp">
        <pc:chgData name="Lily Stradling (2500759)" userId="S::2500759@student.uwtsd.ac.uk::b66a1389-4d76-4d16-8781-be84b65d076b" providerId="AD" clId="Web-{D4A57FB3-BCAE-A641-3624-91DDD1B1C8B7}" dt="2026-01-14T18:48:27.124" v="3" actId="20577"/>
        <pc:sldMkLst>
          <pc:docMk/>
          <pc:sldMk cId="1527356975" sldId="270"/>
        </pc:sldMkLst>
        <pc:spChg chg="mod">
          <ac:chgData name="Lily Stradling (2500759)" userId="S::2500759@student.uwtsd.ac.uk::b66a1389-4d76-4d16-8781-be84b65d076b" providerId="AD" clId="Web-{D4A57FB3-BCAE-A641-3624-91DDD1B1C8B7}" dt="2026-01-14T18:48:27.124" v="3" actId="20577"/>
          <ac:spMkLst>
            <pc:docMk/>
            <pc:sldMk cId="1527356975" sldId="270"/>
            <ac:spMk id="6" creationId="{DCFA11A3-B2DA-28D6-3C8A-8671769C3B87}"/>
          </ac:spMkLst>
        </pc:spChg>
      </pc:sldChg>
      <pc:sldChg chg="modSp">
        <pc:chgData name="Lily Stradling (2500759)" userId="S::2500759@student.uwtsd.ac.uk::b66a1389-4d76-4d16-8781-be84b65d076b" providerId="AD" clId="Web-{D4A57FB3-BCAE-A641-3624-91DDD1B1C8B7}" dt="2026-01-14T18:52:37.816" v="50" actId="20577"/>
        <pc:sldMkLst>
          <pc:docMk/>
          <pc:sldMk cId="3426526675" sldId="271"/>
        </pc:sldMkLst>
        <pc:spChg chg="mod">
          <ac:chgData name="Lily Stradling (2500759)" userId="S::2500759@student.uwtsd.ac.uk::b66a1389-4d76-4d16-8781-be84b65d076b" providerId="AD" clId="Web-{D4A57FB3-BCAE-A641-3624-91DDD1B1C8B7}" dt="2026-01-14T18:52:37.816" v="50" actId="20577"/>
          <ac:spMkLst>
            <pc:docMk/>
            <pc:sldMk cId="3426526675" sldId="271"/>
            <ac:spMk id="5" creationId="{B4274136-3651-9DEA-7463-CEDC49E362D8}"/>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09:37:15.951"/>
    </inkml:context>
    <inkml:brush xml:id="br0">
      <inkml:brushProperty name="width" value="0.1" units="cm"/>
      <inkml:brushProperty name="height" value="0.1" units="cm"/>
    </inkml:brush>
  </inkml:definitions>
  <inkml:trace contextRef="#ctx0" brushRef="#br0">9917 3764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21:15:11.245"/>
    </inkml:context>
    <inkml:brush xml:id="br0">
      <inkml:brushProperty name="width" value="0.1" units="cm"/>
      <inkml:brushProperty name="height" value="0.1" units="cm"/>
    </inkml:brush>
  </inkml:definitions>
  <inkml:trace contextRef="#ctx0" brushRef="#br0">14624 12920 16383 0 0,'0'1'0'0'0,"0"1"0"0"0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21:17:08.703"/>
    </inkml:context>
    <inkml:brush xml:id="br0">
      <inkml:brushProperty name="width" value="0.1" units="cm"/>
      <inkml:brushProperty name="height" value="0.1" units="cm"/>
    </inkml:brush>
  </inkml:definitions>
  <inkml:trace contextRef="#ctx0" brushRef="#br0">7992 11182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21:17:08.704"/>
    </inkml:context>
    <inkml:brush xml:id="br0">
      <inkml:brushProperty name="width" value="0.1" units="cm"/>
      <inkml:brushProperty name="height" value="0.1" units="cm"/>
    </inkml:brush>
  </inkml:definitions>
  <inkml:trace contextRef="#ctx0" brushRef="#br0">7992 11182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09:37:21.545"/>
    </inkml:context>
    <inkml:brush xml:id="br0">
      <inkml:brushProperty name="width" value="0.1" units="cm"/>
      <inkml:brushProperty name="height" value="0.1" units="cm"/>
    </inkml:brush>
  </inkml:definitions>
  <inkml:trace contextRef="#ctx0" brushRef="#br0">8054 11951 16383 0 0,'-3'2'0'0'0,"0"-1"0"0"0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09:37:21.546"/>
    </inkml:context>
    <inkml:brush xml:id="br0">
      <inkml:brushProperty name="width" value="0.1" units="cm"/>
      <inkml:brushProperty name="height" value="0.1" units="cm"/>
    </inkml:brush>
  </inkml:definitions>
  <inkml:trace contextRef="#ctx0" brushRef="#br0">9893 1029 16383 0 0,'-1'0'0'0'0,"-1"0"0"0"0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05T09:37:15.529"/>
    </inkml:context>
    <inkml:brush xml:id="br0">
      <inkml:brushProperty name="width" value="0.1" units="cm"/>
      <inkml:brushProperty name="height" value="0.1" units="cm"/>
    </inkml:brush>
  </inkml:definitions>
  <inkml:trace contextRef="#ctx0" brushRef="#br0">13872 12682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2.xml"/><Relationship Id="rId1" Type="http://schemas.openxmlformats.org/officeDocument/2006/relationships/slideLayout" Target="../slideLayouts/slideLayout2.xml"/><Relationship Id="rId15" Type="http://schemas.openxmlformats.org/officeDocument/2006/relationships/customXml" Target="../ink/ink4.xml"/><Relationship Id="rId4" Type="http://schemas.openxmlformats.org/officeDocument/2006/relationships/customXml" Target="../ink/ink3.xml"/><Relationship Id="rId1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0.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customXml" Target="../ink/ink6.xml"/><Relationship Id="rId5" Type="http://schemas.openxmlformats.org/officeDocument/2006/relationships/image" Target="../media/image50.png"/><Relationship Id="rId4" Type="http://schemas.openxmlformats.org/officeDocument/2006/relationships/customXml" Target="../ink/ink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pycportsmouth.co.uk/youth/" TargetMode="External"/><Relationship Id="rId13" Type="http://schemas.openxmlformats.org/officeDocument/2006/relationships/hyperlink" Target="https://pjp-eu.coe.int/en/web/youth-partnership/youth-work" TargetMode="External"/><Relationship Id="rId3" Type="http://schemas.openxmlformats.org/officeDocument/2006/relationships/hyperlink" Target="https://www.youtube.com/watch?v=2Ug_ZhYrxxI" TargetMode="External"/><Relationship Id="rId7" Type="http://schemas.openxmlformats.org/officeDocument/2006/relationships/hyperlink" Target="https://ninebattles.com/2024/11/05/ore-youth-club-1960-disco-photo-anthony-nan-morland/" TargetMode="External"/><Relationship Id="rId12" Type="http://schemas.openxmlformats.org/officeDocument/2006/relationships/hyperlink" Target="https://www.youthlink.scot/what-is-youth-work/" TargetMode="External"/><Relationship Id="rId2" Type="http://schemas.openxmlformats.org/officeDocument/2006/relationships/hyperlink" Target="https://www.bbc.co.uk/news/world-54337098" TargetMode="External"/><Relationship Id="rId1" Type="http://schemas.openxmlformats.org/officeDocument/2006/relationships/slideLayout" Target="../slideLayouts/slideLayout2.xml"/><Relationship Id="rId6" Type="http://schemas.openxmlformats.org/officeDocument/2006/relationships/hyperlink" Target="https://www.nationalarchives.gov.uk/education/resources/platinum-jubilee/life-in-1960s-britain/" TargetMode="External"/><Relationship Id="rId11" Type="http://schemas.openxmlformats.org/officeDocument/2006/relationships/hyperlink" Target="https://www.training.com.au/ed/truth-about-being-a-youth-worker/" TargetMode="External"/><Relationship Id="rId5" Type="http://schemas.openxmlformats.org/officeDocument/2006/relationships/hyperlink" Target="https://www.cypnow.co.uk/content/other/access-to-youth-work-key-policy-developments" TargetMode="External"/><Relationship Id="rId10" Type="http://schemas.openxmlformats.org/officeDocument/2006/relationships/hyperlink" Target="https://theconversation.com/what-being-a-teenage-girl-in-1960s-britain-was-really-like-226057" TargetMode="External"/><Relationship Id="rId4" Type="http://schemas.openxmlformats.org/officeDocument/2006/relationships/hyperlink" Target="https://britishonlinearchives.com/index.php/posts/category/articles/84/britain-and-the-second-world-war-identity-and-remembrance" TargetMode="External"/><Relationship Id="rId9" Type="http://schemas.openxmlformats.org/officeDocument/2006/relationships/hyperlink" Target="https://www.studysmarter.co.uk/explanations/history/modern-britain/british-youth-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7A89D4-104A-01BD-33E0-DDC024FDFB76}"/>
              </a:ext>
            </a:extLst>
          </p:cNvPr>
          <p:cNvSpPr txBox="1"/>
          <p:nvPr/>
        </p:nvSpPr>
        <p:spPr>
          <a:xfrm>
            <a:off x="435429" y="736600"/>
            <a:ext cx="5138058"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Arial"/>
                <a:ea typeface="Arial"/>
                <a:cs typeface="Arial"/>
              </a:rPr>
              <a:t>How have key historical milestones shaped Youth Work today? Choose a decade and compare what life was like for young people then with now, including how society, culture, and world events influenced Youth Work practice.</a:t>
            </a:r>
            <a:r>
              <a:rPr lang="en-US" sz="3200">
                <a:latin typeface="Arial"/>
                <a:cs typeface="Arial"/>
              </a:rPr>
              <a:t> </a:t>
            </a:r>
          </a:p>
          <a:p>
            <a:pPr algn="ctr"/>
            <a:endParaRPr lang="en-GB"/>
          </a:p>
        </p:txBody>
      </p:sp>
      <p:pic>
        <p:nvPicPr>
          <p:cNvPr id="5" name="Picture 4" descr="A cartoon of a person and a child&#10;&#10;AI-generated content may be incorrect.">
            <a:extLst>
              <a:ext uri="{FF2B5EF4-FFF2-40B4-BE49-F238E27FC236}">
                <a16:creationId xmlns:a16="http://schemas.microsoft.com/office/drawing/2014/main" id="{322073A0-6517-F03B-8DF1-90C6E06516EE}"/>
              </a:ext>
            </a:extLst>
          </p:cNvPr>
          <p:cNvPicPr>
            <a:picLocks noChangeAspect="1"/>
          </p:cNvPicPr>
          <p:nvPr/>
        </p:nvPicPr>
        <p:blipFill>
          <a:blip r:embed="rId2"/>
          <a:stretch>
            <a:fillRect/>
          </a:stretch>
        </p:blipFill>
        <p:spPr>
          <a:xfrm>
            <a:off x="6098386" y="1480456"/>
            <a:ext cx="5242142" cy="3534229"/>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B7DB31C7-9E37-DBD3-DA5F-4EFC51797050}"/>
                  </a:ext>
                </a:extLst>
              </p14:cNvPr>
              <p14:cNvContentPartPr/>
              <p14:nvPr/>
            </p14:nvContentPartPr>
            <p14:xfrm>
              <a:off x="6593801" y="757628"/>
              <a:ext cx="19291" cy="19291"/>
            </p14:xfrm>
          </p:contentPart>
        </mc:Choice>
        <mc:Fallback xmlns="">
          <p:pic>
            <p:nvPicPr>
              <p:cNvPr id="2" name="Ink 1">
                <a:extLst>
                  <a:ext uri="{FF2B5EF4-FFF2-40B4-BE49-F238E27FC236}">
                    <a16:creationId xmlns:a16="http://schemas.microsoft.com/office/drawing/2014/main" id="{B7DB31C7-9E37-DBD3-DA5F-4EFC51797050}"/>
                  </a:ext>
                </a:extLst>
              </p:cNvPr>
              <p:cNvPicPr/>
              <p:nvPr/>
            </p:nvPicPr>
            <p:blipFill>
              <a:blip r:embed="rId4"/>
              <a:stretch>
                <a:fillRect/>
              </a:stretch>
            </p:blipFill>
            <p:spPr>
              <a:xfrm>
                <a:off x="5648542" y="-206922"/>
                <a:ext cx="1929100" cy="1929100"/>
              </a:xfrm>
              <a:prstGeom prst="rect">
                <a:avLst/>
              </a:prstGeom>
            </p:spPr>
          </p:pic>
        </mc:Fallback>
      </mc:AlternateContent>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72759F-7518-A4A3-4E4B-1EE5135F3730}"/>
              </a:ext>
            </a:extLst>
          </p:cNvPr>
          <p:cNvSpPr>
            <a:spLocks noGrp="1"/>
          </p:cNvSpPr>
          <p:nvPr>
            <p:ph idx="1"/>
          </p:nvPr>
        </p:nvSpPr>
        <p:spPr>
          <a:xfrm>
            <a:off x="838200" y="2057853"/>
            <a:ext cx="10515600" cy="4351338"/>
          </a:xfrm>
        </p:spPr>
        <p:txBody>
          <a:bodyPr vert="horz" lIns="91440" tIns="45720" rIns="91440" bIns="45720" rtlCol="0" anchor="t">
            <a:normAutofit/>
          </a:bodyPr>
          <a:lstStyle/>
          <a:p>
            <a:pPr marL="0" indent="0">
              <a:buNone/>
            </a:pPr>
            <a:r>
              <a:rPr lang="en-GB" dirty="0"/>
              <a:t>The purpose of this PowerPoint is to explain the historical milestones in youth work and how it has shaped how youth workers work today. </a:t>
            </a:r>
            <a:endParaRPr lang="en-US"/>
          </a:p>
          <a:p>
            <a:pPr marL="0" indent="0">
              <a:buNone/>
            </a:pPr>
            <a:r>
              <a:rPr lang="en-GB" dirty="0"/>
              <a:t>By using information such as the Albemarle report I am able to compare youth working from the 1960s to modern youth working.</a:t>
            </a:r>
            <a:endParaRPr lang="en-US" dirty="0"/>
          </a:p>
          <a:p>
            <a:pPr marL="0" indent="0">
              <a:buNone/>
            </a:pPr>
            <a:r>
              <a:rPr lang="en-GB" dirty="0"/>
              <a:t>Focusing on how the changes in society, culture and world events have changed, how youth workers must operate while also looking at the key core values such as voluntary participation, informal education and relation-based practise. </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8C9375-146F-A806-D06C-FB0A5C5D88AE}"/>
                  </a:ext>
                </a:extLst>
              </p14:cNvPr>
              <p14:cNvContentPartPr/>
              <p14:nvPr/>
            </p14:nvContentPartPr>
            <p14:xfrm>
              <a:off x="10026041" y="7433418"/>
              <a:ext cx="19291" cy="19291"/>
            </p14:xfrm>
          </p:contentPart>
        </mc:Choice>
        <mc:Fallback xmlns="">
          <p:pic>
            <p:nvPicPr>
              <p:cNvPr id="4" name="Ink 3">
                <a:extLst>
                  <a:ext uri="{FF2B5EF4-FFF2-40B4-BE49-F238E27FC236}">
                    <a16:creationId xmlns:a16="http://schemas.microsoft.com/office/drawing/2014/main" id="{1B8C9375-146F-A806-D06C-FB0A5C5D88AE}"/>
                  </a:ext>
                </a:extLst>
              </p:cNvPr>
              <p:cNvPicPr/>
              <p:nvPr/>
            </p:nvPicPr>
            <p:blipFill>
              <a:blip r:embed="rId3"/>
              <a:stretch>
                <a:fillRect/>
              </a:stretch>
            </p:blipFill>
            <p:spPr>
              <a:xfrm>
                <a:off x="9061491" y="7192280"/>
                <a:ext cx="1929100" cy="496743"/>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3" name="Ink 32">
                <a:extLst>
                  <a:ext uri="{FF2B5EF4-FFF2-40B4-BE49-F238E27FC236}">
                    <a16:creationId xmlns:a16="http://schemas.microsoft.com/office/drawing/2014/main" id="{2A7F16F3-1202-BF68-41EF-D7AB1DE8E865}"/>
                  </a:ext>
                </a:extLst>
              </p14:cNvPr>
              <p14:cNvContentPartPr/>
              <p14:nvPr/>
            </p14:nvContentPartPr>
            <p14:xfrm>
              <a:off x="3134181" y="5449891"/>
              <a:ext cx="14242" cy="14242"/>
            </p14:xfrm>
          </p:contentPart>
        </mc:Choice>
        <mc:Fallback xmlns="">
          <p:pic>
            <p:nvPicPr>
              <p:cNvPr id="33" name="Ink 32">
                <a:extLst>
                  <a:ext uri="{FF2B5EF4-FFF2-40B4-BE49-F238E27FC236}">
                    <a16:creationId xmlns:a16="http://schemas.microsoft.com/office/drawing/2014/main" id="{2A7F16F3-1202-BF68-41EF-D7AB1DE8E865}"/>
                  </a:ext>
                </a:extLst>
              </p:cNvPr>
              <p:cNvPicPr/>
              <p:nvPr/>
            </p:nvPicPr>
            <p:blipFill>
              <a:blip r:embed="rId14"/>
              <a:stretch>
                <a:fillRect/>
              </a:stretch>
            </p:blipFill>
            <p:spPr>
              <a:xfrm>
                <a:off x="2436323" y="4737791"/>
                <a:ext cx="1424200" cy="14242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4" name="Ink 33">
                <a:extLst>
                  <a:ext uri="{FF2B5EF4-FFF2-40B4-BE49-F238E27FC236}">
                    <a16:creationId xmlns:a16="http://schemas.microsoft.com/office/drawing/2014/main" id="{F6EC796B-BF98-3BC3-9936-E1D8011E1EA1}"/>
                  </a:ext>
                </a:extLst>
              </p14:cNvPr>
              <p14:cNvContentPartPr/>
              <p14:nvPr/>
            </p14:nvContentPartPr>
            <p14:xfrm>
              <a:off x="3134181" y="5449891"/>
              <a:ext cx="14242" cy="14242"/>
            </p14:xfrm>
          </p:contentPart>
        </mc:Choice>
        <mc:Fallback xmlns="">
          <p:pic>
            <p:nvPicPr>
              <p:cNvPr id="34" name="Ink 33">
                <a:extLst>
                  <a:ext uri="{FF2B5EF4-FFF2-40B4-BE49-F238E27FC236}">
                    <a16:creationId xmlns:a16="http://schemas.microsoft.com/office/drawing/2014/main" id="{F6EC796B-BF98-3BC3-9936-E1D8011E1EA1}"/>
                  </a:ext>
                </a:extLst>
              </p:cNvPr>
              <p:cNvPicPr/>
              <p:nvPr/>
            </p:nvPicPr>
            <p:blipFill>
              <a:blip r:embed="rId14"/>
              <a:stretch>
                <a:fillRect/>
              </a:stretch>
            </p:blipFill>
            <p:spPr>
              <a:xfrm>
                <a:off x="2436323" y="4737791"/>
                <a:ext cx="1424200" cy="1424200"/>
              </a:xfrm>
              <a:prstGeom prst="rect">
                <a:avLst/>
              </a:prstGeom>
            </p:spPr>
          </p:pic>
        </mc:Fallback>
      </mc:AlternateContent>
      <p:sp>
        <p:nvSpPr>
          <p:cNvPr id="36" name="Title 35">
            <a:extLst>
              <a:ext uri="{FF2B5EF4-FFF2-40B4-BE49-F238E27FC236}">
                <a16:creationId xmlns:a16="http://schemas.microsoft.com/office/drawing/2014/main" id="{2F8511BF-1D0E-A104-366E-114B6ABDB504}"/>
              </a:ext>
            </a:extLst>
          </p:cNvPr>
          <p:cNvSpPr>
            <a:spLocks noGrp="1"/>
          </p:cNvSpPr>
          <p:nvPr>
            <p:ph type="title"/>
          </p:nvPr>
        </p:nvSpPr>
        <p:spPr>
          <a:xfrm>
            <a:off x="838200" y="727982"/>
            <a:ext cx="10515600" cy="1325563"/>
          </a:xfrm>
        </p:spPr>
        <p:txBody>
          <a:bodyPr/>
          <a:lstStyle/>
          <a:p>
            <a:r>
              <a:rPr lang="en-GB" dirty="0"/>
              <a:t>What is the purpose of this power point </a:t>
            </a:r>
          </a:p>
        </p:txBody>
      </p:sp>
    </p:spTree>
    <p:extLst>
      <p:ext uri="{BB962C8B-B14F-4D97-AF65-F5344CB8AC3E}">
        <p14:creationId xmlns:p14="http://schemas.microsoft.com/office/powerpoint/2010/main" val="18526830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8A6CE-2AA8-D5E6-4352-E8B55D0AF398}"/>
              </a:ext>
            </a:extLst>
          </p:cNvPr>
          <p:cNvSpPr>
            <a:spLocks noGrp="1"/>
          </p:cNvSpPr>
          <p:nvPr>
            <p:ph type="title"/>
          </p:nvPr>
        </p:nvSpPr>
        <p:spPr/>
        <p:txBody>
          <a:bodyPr/>
          <a:lstStyle/>
          <a:p>
            <a:pPr algn="ctr"/>
            <a:r>
              <a:rPr lang="en-GB" u="sng"/>
              <a:t>What is youth work </a:t>
            </a:r>
            <a:endParaRPr lang="en-US"/>
          </a:p>
        </p:txBody>
      </p:sp>
      <p:sp>
        <p:nvSpPr>
          <p:cNvPr id="4" name="TextBox 3">
            <a:extLst>
              <a:ext uri="{FF2B5EF4-FFF2-40B4-BE49-F238E27FC236}">
                <a16:creationId xmlns:a16="http://schemas.microsoft.com/office/drawing/2014/main" id="{FAA9ABCE-3EBD-C516-489A-D84FE0D2E6D0}"/>
              </a:ext>
            </a:extLst>
          </p:cNvPr>
          <p:cNvSpPr txBox="1"/>
          <p:nvPr/>
        </p:nvSpPr>
        <p:spPr>
          <a:xfrm>
            <a:off x="154329" y="1943583"/>
            <a:ext cx="6144228"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dirty="0">
                <a:latin typeface="Aptos"/>
                <a:ea typeface="Segoe UI"/>
                <a:cs typeface="Segoe UI"/>
              </a:rPr>
              <a:t>Youth work in the 1960 was </a:t>
            </a:r>
            <a:r>
              <a:rPr lang="en-GB" sz="2800">
                <a:latin typeface="Aptos"/>
                <a:ea typeface="Segoe UI"/>
                <a:cs typeface="Segoe UI"/>
              </a:rPr>
              <a:t>focused on</a:t>
            </a:r>
            <a:r>
              <a:rPr lang="en-GB" sz="2800" dirty="0">
                <a:latin typeface="Aptos"/>
                <a:ea typeface="Segoe UI"/>
                <a:cs typeface="Segoe UI"/>
              </a:rPr>
              <a:t> </a:t>
            </a:r>
            <a:r>
              <a:rPr lang="en-GB" sz="2800" baseline="0" dirty="0">
                <a:latin typeface="Aptos"/>
                <a:ea typeface="Segoe UI"/>
                <a:cs typeface="Segoe UI"/>
              </a:rPr>
              <a:t>guidance, citizenship, </a:t>
            </a:r>
            <a:r>
              <a:rPr lang="en-GB" sz="2800" dirty="0">
                <a:latin typeface="Aptos"/>
                <a:ea typeface="Segoe UI"/>
                <a:cs typeface="Segoe UI"/>
              </a:rPr>
              <a:t>and character</a:t>
            </a:r>
            <a:r>
              <a:rPr lang="en-GB" sz="2800" baseline="0" dirty="0">
                <a:latin typeface="Aptos"/>
                <a:ea typeface="Segoe UI"/>
                <a:cs typeface="Segoe UI"/>
              </a:rPr>
              <a:t> building thought </a:t>
            </a:r>
            <a:r>
              <a:rPr lang="en-GB" sz="2800" dirty="0">
                <a:latin typeface="Aptos"/>
                <a:ea typeface="Segoe UI"/>
                <a:cs typeface="Segoe UI"/>
              </a:rPr>
              <a:t>informal Education</a:t>
            </a:r>
            <a:r>
              <a:rPr lang="en-GB" sz="2800" baseline="0" dirty="0">
                <a:latin typeface="Aptos"/>
                <a:ea typeface="Segoe UI"/>
                <a:cs typeface="Segoe UI"/>
              </a:rPr>
              <a:t> (ministry of education,1960)</a:t>
            </a:r>
            <a:endParaRPr lang="en-GB" dirty="0"/>
          </a:p>
          <a:p>
            <a:pPr algn="ctr"/>
            <a:endParaRPr lang="en-GB"/>
          </a:p>
        </p:txBody>
      </p:sp>
      <p:pic>
        <p:nvPicPr>
          <p:cNvPr id="6" name="Picture 5" descr="A group of people dancing in a room&#10;&#10;AI-generated content may be incorrect.">
            <a:extLst>
              <a:ext uri="{FF2B5EF4-FFF2-40B4-BE49-F238E27FC236}">
                <a16:creationId xmlns:a16="http://schemas.microsoft.com/office/drawing/2014/main" id="{437EC02C-8DDA-92D9-0401-3A8A49B88565}"/>
              </a:ext>
            </a:extLst>
          </p:cNvPr>
          <p:cNvPicPr>
            <a:picLocks noChangeAspect="1"/>
          </p:cNvPicPr>
          <p:nvPr/>
        </p:nvPicPr>
        <p:blipFill>
          <a:blip r:embed="rId2"/>
          <a:stretch>
            <a:fillRect/>
          </a:stretch>
        </p:blipFill>
        <p:spPr>
          <a:xfrm>
            <a:off x="835065" y="4059997"/>
            <a:ext cx="3408193" cy="2501453"/>
          </a:xfrm>
          <a:prstGeom prst="rect">
            <a:avLst/>
          </a:prstGeom>
        </p:spPr>
      </p:pic>
      <p:sp>
        <p:nvSpPr>
          <p:cNvPr id="7" name="TextBox 6">
            <a:extLst>
              <a:ext uri="{FF2B5EF4-FFF2-40B4-BE49-F238E27FC236}">
                <a16:creationId xmlns:a16="http://schemas.microsoft.com/office/drawing/2014/main" id="{5BE8551F-399F-1E3F-C8C3-ABFE6613A6BB}"/>
              </a:ext>
            </a:extLst>
          </p:cNvPr>
          <p:cNvSpPr txBox="1"/>
          <p:nvPr/>
        </p:nvSpPr>
        <p:spPr>
          <a:xfrm>
            <a:off x="6443242" y="1943583"/>
            <a:ext cx="5748759"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0" i="0" u="none" strike="noStrike" baseline="0" dirty="0">
                <a:solidFill>
                  <a:srgbClr val="000000"/>
                </a:solidFill>
                <a:latin typeface="Aptos"/>
                <a:ea typeface="Segoe UI"/>
                <a:cs typeface="Segoe UI"/>
              </a:rPr>
              <a:t>Youth work today is much </a:t>
            </a:r>
            <a:r>
              <a:rPr lang="en-GB" sz="2800" dirty="0">
                <a:solidFill>
                  <a:srgbClr val="000000"/>
                </a:solidFill>
                <a:latin typeface="Aptos"/>
                <a:ea typeface="Segoe UI"/>
                <a:cs typeface="Segoe UI"/>
              </a:rPr>
              <a:t>more focused</a:t>
            </a:r>
            <a:r>
              <a:rPr lang="en-GB" sz="2800" b="0" i="0" u="none" strike="noStrike" baseline="0" dirty="0">
                <a:solidFill>
                  <a:srgbClr val="000000"/>
                </a:solidFill>
                <a:latin typeface="Aptos"/>
                <a:ea typeface="Segoe UI"/>
                <a:cs typeface="Segoe UI"/>
              </a:rPr>
              <a:t> </a:t>
            </a:r>
            <a:r>
              <a:rPr lang="en-GB" sz="2800" dirty="0">
                <a:solidFill>
                  <a:srgbClr val="000000"/>
                </a:solidFill>
                <a:latin typeface="Aptos"/>
                <a:ea typeface="Segoe UI"/>
                <a:cs typeface="Segoe UI"/>
              </a:rPr>
              <a:t>on empowerment</a:t>
            </a:r>
            <a:r>
              <a:rPr lang="en-GB" sz="2800" b="0" i="0" u="none" strike="noStrike" baseline="0" dirty="0">
                <a:solidFill>
                  <a:srgbClr val="000000"/>
                </a:solidFill>
                <a:latin typeface="Aptos"/>
                <a:ea typeface="Segoe UI"/>
                <a:cs typeface="Segoe UI"/>
              </a:rPr>
              <a:t> wellbeing </a:t>
            </a:r>
            <a:r>
              <a:rPr lang="en-GB" sz="2800" dirty="0">
                <a:solidFill>
                  <a:srgbClr val="000000"/>
                </a:solidFill>
                <a:latin typeface="Aptos"/>
                <a:ea typeface="Segoe UI"/>
                <a:cs typeface="Segoe UI"/>
              </a:rPr>
              <a:t>and youth</a:t>
            </a:r>
            <a:r>
              <a:rPr lang="en-GB" sz="2800" b="0" i="0" u="none" strike="noStrike" baseline="0" dirty="0">
                <a:solidFill>
                  <a:srgbClr val="000000"/>
                </a:solidFill>
                <a:latin typeface="Aptos"/>
                <a:ea typeface="Segoe UI"/>
                <a:cs typeface="Segoe UI"/>
              </a:rPr>
              <a:t> voice while still </a:t>
            </a:r>
            <a:r>
              <a:rPr lang="en-GB" sz="2800" dirty="0">
                <a:solidFill>
                  <a:srgbClr val="000000"/>
                </a:solidFill>
                <a:latin typeface="Aptos"/>
                <a:ea typeface="Segoe UI"/>
                <a:cs typeface="Segoe UI"/>
              </a:rPr>
              <a:t>using formal</a:t>
            </a:r>
            <a:r>
              <a:rPr lang="en-GB" sz="2800" b="0" i="0" u="none" strike="noStrike" baseline="0" dirty="0">
                <a:solidFill>
                  <a:srgbClr val="000000"/>
                </a:solidFill>
                <a:latin typeface="Aptos"/>
                <a:ea typeface="Segoe UI"/>
                <a:cs typeface="Segoe UI"/>
              </a:rPr>
              <a:t> </a:t>
            </a:r>
            <a:r>
              <a:rPr lang="en-GB" sz="2800">
                <a:solidFill>
                  <a:srgbClr val="000000"/>
                </a:solidFill>
                <a:latin typeface="Aptos"/>
                <a:ea typeface="Segoe UI"/>
                <a:cs typeface="Segoe UI"/>
              </a:rPr>
              <a:t>Education</a:t>
            </a:r>
            <a:r>
              <a:rPr lang="en-GB" sz="2800" b="0" i="0" u="none" strike="noStrike" baseline="0">
                <a:solidFill>
                  <a:srgbClr val="000000"/>
                </a:solidFill>
                <a:latin typeface="Aptos"/>
                <a:ea typeface="Segoe UI"/>
                <a:cs typeface="Segoe UI"/>
              </a:rPr>
              <a:t> ( NYA,2021)</a:t>
            </a:r>
            <a:r>
              <a:rPr sz="2800" b="0" i="0" dirty="0">
                <a:solidFill>
                  <a:srgbClr val="000000"/>
                </a:solidFill>
                <a:latin typeface="Aptos"/>
                <a:ea typeface="Aptos"/>
                <a:cs typeface="Aptos"/>
              </a:rPr>
              <a:t>​</a:t>
            </a:r>
            <a:endParaRPr lang="en-GB" dirty="0"/>
          </a:p>
          <a:p>
            <a:pPr algn="ctr"/>
            <a:endParaRPr lang="en-GB"/>
          </a:p>
        </p:txBody>
      </p:sp>
      <p:pic>
        <p:nvPicPr>
          <p:cNvPr id="9" name="Picture 8" descr="A room with tables and chairs&#10;&#10;AI-generated content may be incorrect.">
            <a:extLst>
              <a:ext uri="{FF2B5EF4-FFF2-40B4-BE49-F238E27FC236}">
                <a16:creationId xmlns:a16="http://schemas.microsoft.com/office/drawing/2014/main" id="{B70B4863-8167-2206-630E-AFDB3D64DEF5}"/>
              </a:ext>
            </a:extLst>
          </p:cNvPr>
          <p:cNvPicPr>
            <a:picLocks noChangeAspect="1"/>
          </p:cNvPicPr>
          <p:nvPr/>
        </p:nvPicPr>
        <p:blipFill>
          <a:blip r:embed="rId3"/>
          <a:stretch>
            <a:fillRect/>
          </a:stretch>
        </p:blipFill>
        <p:spPr>
          <a:xfrm>
            <a:off x="6737804" y="4022938"/>
            <a:ext cx="3858720" cy="2270366"/>
          </a:xfrm>
          <a:prstGeom prst="rect">
            <a:avLst/>
          </a:prstGeom>
        </p:spPr>
      </p:pic>
      <mc:AlternateContent xmlns:mc="http://schemas.openxmlformats.org/markup-compatibility/2006" xmlns:p14="http://schemas.microsoft.com/office/powerpoint/2010/main">
        <mc:Choice Requires="p14">
          <p:contentPart p14:bwMode="auto" r:id="rId4">
            <p14:nvContentPartPr>
              <p14:cNvPr id="17" name="Ink 16">
                <a:extLst>
                  <a:ext uri="{FF2B5EF4-FFF2-40B4-BE49-F238E27FC236}">
                    <a16:creationId xmlns:a16="http://schemas.microsoft.com/office/drawing/2014/main" id="{024448CF-817A-9F90-317F-40F319FFA94B}"/>
                  </a:ext>
                </a:extLst>
              </p14:cNvPr>
              <p14:cNvContentPartPr/>
              <p14:nvPr/>
            </p14:nvContentPartPr>
            <p14:xfrm>
              <a:off x="5231189" y="6726880"/>
              <a:ext cx="19291" cy="19291"/>
            </p14:xfrm>
          </p:contentPart>
        </mc:Choice>
        <mc:Fallback xmlns="">
          <p:pic>
            <p:nvPicPr>
              <p:cNvPr id="17" name="Ink 16">
                <a:extLst>
                  <a:ext uri="{FF2B5EF4-FFF2-40B4-BE49-F238E27FC236}">
                    <a16:creationId xmlns:a16="http://schemas.microsoft.com/office/drawing/2014/main" id="{024448CF-817A-9F90-317F-40F319FFA94B}"/>
                  </a:ext>
                </a:extLst>
              </p:cNvPr>
              <p:cNvPicPr/>
              <p:nvPr/>
            </p:nvPicPr>
            <p:blipFill>
              <a:blip r:embed="rId5"/>
              <a:stretch>
                <a:fillRect/>
              </a:stretch>
            </p:blipFill>
            <p:spPr>
              <a:xfrm>
                <a:off x="5096152" y="6485742"/>
                <a:ext cx="292121" cy="49674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64E12A7A-715E-D5E4-84AD-640166B96563}"/>
                  </a:ext>
                </a:extLst>
              </p14:cNvPr>
              <p14:cNvContentPartPr/>
              <p14:nvPr/>
            </p14:nvContentPartPr>
            <p14:xfrm>
              <a:off x="6574685" y="-1236817"/>
              <a:ext cx="19291" cy="19291"/>
            </p14:xfrm>
          </p:contentPart>
        </mc:Choice>
        <mc:Fallback xmlns="">
          <p:pic>
            <p:nvPicPr>
              <p:cNvPr id="18" name="Ink 17">
                <a:extLst>
                  <a:ext uri="{FF2B5EF4-FFF2-40B4-BE49-F238E27FC236}">
                    <a16:creationId xmlns:a16="http://schemas.microsoft.com/office/drawing/2014/main" id="{64E12A7A-715E-D5E4-84AD-640166B96563}"/>
                  </a:ext>
                </a:extLst>
              </p:cNvPr>
              <p:cNvPicPr/>
              <p:nvPr/>
            </p:nvPicPr>
            <p:blipFill>
              <a:blip r:embed="rId7"/>
              <a:stretch>
                <a:fillRect/>
              </a:stretch>
            </p:blipFill>
            <p:spPr>
              <a:xfrm>
                <a:off x="6333547" y="-2182076"/>
                <a:ext cx="496743" cy="1929100"/>
              </a:xfrm>
              <a:prstGeom prst="rect">
                <a:avLst/>
              </a:prstGeom>
            </p:spPr>
          </p:pic>
        </mc:Fallback>
      </mc:AlternateContent>
    </p:spTree>
    <p:extLst>
      <p:ext uri="{BB962C8B-B14F-4D97-AF65-F5344CB8AC3E}">
        <p14:creationId xmlns:p14="http://schemas.microsoft.com/office/powerpoint/2010/main" val="5521037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AFB2A-A999-23C9-B392-63425FFBF016}"/>
              </a:ext>
            </a:extLst>
          </p:cNvPr>
          <p:cNvSpPr>
            <a:spLocks noGrp="1"/>
          </p:cNvSpPr>
          <p:nvPr>
            <p:ph idx="1"/>
          </p:nvPr>
        </p:nvSpPr>
        <p:spPr/>
        <p:txBody>
          <a:bodyPr vert="horz" lIns="91440" tIns="45720" rIns="91440" bIns="45720" rtlCol="0" anchor="t">
            <a:normAutofit/>
          </a:bodyPr>
          <a:lstStyle/>
          <a:p>
            <a:pPr marL="0" indent="0">
              <a:buNone/>
            </a:pPr>
            <a:r>
              <a:rPr lang="en-GB" dirty="0"/>
              <a:t>Learning about the history of youth work helps youth worker today be able to learn about the issues they are facing, and how they can solve them. While keeping the core values as the core of the service (ministry of education, 1960; Jeffs and Smith, 2010) </a:t>
            </a:r>
            <a:endParaRPr lang="en-US" dirty="0"/>
          </a:p>
          <a:p>
            <a:pPr marL="0" indent="0">
              <a:buNone/>
            </a:pPr>
            <a:r>
              <a:rPr lang="en-GB" dirty="0"/>
              <a:t>Looking at information and reports such as the Albemarle report(1960) shows youth workers how the key values of voluntary participation and informal education started and why it is key part of youth working today. </a:t>
            </a:r>
          </a:p>
        </p:txBody>
      </p:sp>
      <p:sp>
        <p:nvSpPr>
          <p:cNvPr id="4" name="TextBox 3">
            <a:extLst>
              <a:ext uri="{FF2B5EF4-FFF2-40B4-BE49-F238E27FC236}">
                <a16:creationId xmlns:a16="http://schemas.microsoft.com/office/drawing/2014/main" id="{A634AF86-14AC-AE87-7BCF-6287B1F174C9}"/>
              </a:ext>
            </a:extLst>
          </p:cNvPr>
          <p:cNvSpPr txBox="1"/>
          <p:nvPr/>
        </p:nvSpPr>
        <p:spPr>
          <a:xfrm>
            <a:off x="839165" y="670367"/>
            <a:ext cx="9134354"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u="sng" baseline="0">
                <a:latin typeface="Aptos Display"/>
              </a:rPr>
              <a:t>Why is history of youth work important </a:t>
            </a:r>
            <a:r>
              <a:rPr sz="4400">
                <a:latin typeface="Aptos Display"/>
                <a:ea typeface="Aptos Display"/>
                <a:cs typeface="Aptos Display"/>
              </a:rPr>
              <a:t>​</a:t>
            </a:r>
            <a:endParaRPr lang="en-GB"/>
          </a:p>
          <a:p>
            <a:pPr algn="ctr"/>
            <a:endParaRPr lang="en-GB"/>
          </a:p>
        </p:txBody>
      </p:sp>
    </p:spTree>
    <p:extLst>
      <p:ext uri="{BB962C8B-B14F-4D97-AF65-F5344CB8AC3E}">
        <p14:creationId xmlns:p14="http://schemas.microsoft.com/office/powerpoint/2010/main" val="18098556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1A8FE-5CFA-9654-B173-3D8AB1CDE4BC}"/>
              </a:ext>
            </a:extLst>
          </p:cNvPr>
          <p:cNvSpPr>
            <a:spLocks noGrp="1"/>
          </p:cNvSpPr>
          <p:nvPr>
            <p:ph type="title"/>
          </p:nvPr>
        </p:nvSpPr>
        <p:spPr/>
        <p:txBody>
          <a:bodyPr/>
          <a:lstStyle/>
          <a:p>
            <a:r>
              <a:rPr lang="en-GB" u="sng"/>
              <a:t>What it was like to be a youth in 1960s </a:t>
            </a:r>
          </a:p>
        </p:txBody>
      </p:sp>
      <p:sp>
        <p:nvSpPr>
          <p:cNvPr id="3" name="Content Placeholder 2">
            <a:extLst>
              <a:ext uri="{FF2B5EF4-FFF2-40B4-BE49-F238E27FC236}">
                <a16:creationId xmlns:a16="http://schemas.microsoft.com/office/drawing/2014/main" id="{2B77060E-06E9-3CFB-3937-2CBC34231D3E}"/>
              </a:ext>
            </a:extLst>
          </p:cNvPr>
          <p:cNvSpPr>
            <a:spLocks noGrp="1"/>
          </p:cNvSpPr>
          <p:nvPr>
            <p:ph idx="1"/>
          </p:nvPr>
        </p:nvSpPr>
        <p:spPr>
          <a:xfrm>
            <a:off x="739588" y="1422215"/>
            <a:ext cx="10703860" cy="5158161"/>
          </a:xfrm>
        </p:spPr>
        <p:txBody>
          <a:bodyPr vert="horz" lIns="91440" tIns="45720" rIns="91440" bIns="45720" rtlCol="0" anchor="t">
            <a:normAutofit/>
          </a:bodyPr>
          <a:lstStyle/>
          <a:p>
            <a:pPr marL="0" indent="0">
              <a:lnSpc>
                <a:spcPct val="100000"/>
              </a:lnSpc>
              <a:buNone/>
            </a:pPr>
            <a:r>
              <a:rPr lang="en-GB" dirty="0"/>
              <a:t>In the 1960s Britain was sti</a:t>
            </a:r>
            <a:r>
              <a:rPr lang="en-GB" dirty="0">
                <a:solidFill>
                  <a:srgbClr val="000000"/>
                </a:solidFill>
                <a:latin typeface="Aptos"/>
              </a:rPr>
              <a:t>ll</a:t>
            </a:r>
            <a:r>
              <a:rPr lang="en-GB" dirty="0"/>
              <a:t> being affect by the effects of the second world war. BBC Teach (2017) explains that teenagers had more spending power and freedom than ever before this lead to youths creating new trends and subcultures such as the mods and rockers, in this era Britain was opened to social change and cultural </a:t>
            </a:r>
            <a:r>
              <a:rPr lang="en-GB" dirty="0">
                <a:highlight>
                  <a:srgbClr val="FFFFFF"/>
                </a:highlight>
              </a:rPr>
              <a:t>optimism</a:t>
            </a:r>
            <a:r>
              <a:rPr lang="en-GB" dirty="0"/>
              <a:t>. Young people stared to be able to express themselves through music fashion and leisure activities like be able to listen to bands like the Beatles enjoy new styles and be able to spend times with friends (national archives 2025; tinkler, 2024) however the Albemarle report 1960 highlighted that young people lacked </a:t>
            </a:r>
            <a:r>
              <a:rPr lang="en-GB" dirty="0">
                <a:highlight>
                  <a:srgbClr val="FFFFFF"/>
                </a:highlight>
              </a:rPr>
              <a:t>Recreational </a:t>
            </a:r>
            <a:r>
              <a:rPr lang="en-GB" dirty="0"/>
              <a:t>spaces, support, and guidance outside of school.   </a:t>
            </a:r>
          </a:p>
        </p:txBody>
      </p:sp>
    </p:spTree>
    <p:extLst>
      <p:ext uri="{BB962C8B-B14F-4D97-AF65-F5344CB8AC3E}">
        <p14:creationId xmlns:p14="http://schemas.microsoft.com/office/powerpoint/2010/main" val="12572451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B2FBC-77FE-0322-C6FD-4818E8FBBD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5A58A5-FE27-0B6B-D540-83F2F33940BD}"/>
              </a:ext>
            </a:extLst>
          </p:cNvPr>
          <p:cNvSpPr>
            <a:spLocks noGrp="1"/>
          </p:cNvSpPr>
          <p:nvPr>
            <p:ph type="title"/>
          </p:nvPr>
        </p:nvSpPr>
        <p:spPr>
          <a:xfrm>
            <a:off x="838200" y="96611"/>
            <a:ext cx="10515600" cy="1325563"/>
          </a:xfrm>
        </p:spPr>
        <p:txBody>
          <a:bodyPr/>
          <a:lstStyle/>
          <a:p>
            <a:r>
              <a:rPr lang="en-GB" u="sng" dirty="0"/>
              <a:t>The significates of the Albemarle report </a:t>
            </a:r>
          </a:p>
        </p:txBody>
      </p:sp>
      <p:sp>
        <p:nvSpPr>
          <p:cNvPr id="3" name="Content Placeholder 2">
            <a:extLst>
              <a:ext uri="{FF2B5EF4-FFF2-40B4-BE49-F238E27FC236}">
                <a16:creationId xmlns:a16="http://schemas.microsoft.com/office/drawing/2014/main" id="{88A1ED99-DE1E-2284-0A06-BDA88EACE160}"/>
              </a:ext>
            </a:extLst>
          </p:cNvPr>
          <p:cNvSpPr>
            <a:spLocks noGrp="1"/>
          </p:cNvSpPr>
          <p:nvPr>
            <p:ph idx="1"/>
          </p:nvPr>
        </p:nvSpPr>
        <p:spPr>
          <a:xfrm>
            <a:off x="739588" y="1422215"/>
            <a:ext cx="10703860" cy="5158161"/>
          </a:xfrm>
        </p:spPr>
        <p:txBody>
          <a:bodyPr vert="horz" lIns="91440" tIns="45720" rIns="91440" bIns="45720" rtlCol="0" anchor="t">
            <a:normAutofit lnSpcReduction="10000"/>
          </a:bodyPr>
          <a:lstStyle/>
          <a:p>
            <a:pPr marL="0" indent="0">
              <a:lnSpc>
                <a:spcPct val="100000"/>
              </a:lnSpc>
              <a:buNone/>
            </a:pPr>
            <a:r>
              <a:rPr lang="en-GB" dirty="0"/>
              <a:t>The Albemarle report was significate to youth working in the 1960 as it was the first time that the government officially recognised youth work as an important service not just one for leisure activities. </a:t>
            </a:r>
          </a:p>
          <a:p>
            <a:pPr marL="0" indent="0">
              <a:lnSpc>
                <a:spcPct val="100000"/>
              </a:lnSpc>
              <a:buNone/>
            </a:pPr>
            <a:r>
              <a:rPr lang="en-GB" dirty="0"/>
              <a:t>The main findings of the report was that young people didn’t have any safe places, and that there wasn’t enough guidance outside of school. </a:t>
            </a:r>
          </a:p>
          <a:p>
            <a:pPr marL="0" indent="0">
              <a:lnSpc>
                <a:spcPct val="100000"/>
              </a:lnSpc>
              <a:buNone/>
            </a:pPr>
            <a:r>
              <a:rPr lang="en-GB" dirty="0"/>
              <a:t>It now said that youth workers should focus on young people personal and social development through voluntary participation and informal education </a:t>
            </a:r>
          </a:p>
          <a:p>
            <a:pPr marL="0" indent="0">
              <a:lnSpc>
                <a:spcPct val="100000"/>
              </a:lnSpc>
              <a:buNone/>
            </a:pPr>
            <a:r>
              <a:rPr lang="en-GB" dirty="0"/>
              <a:t>Due to the report youth work now had more funding more youth centre's and better training for youth workers (Ministry of Education 1960)  </a:t>
            </a:r>
          </a:p>
        </p:txBody>
      </p:sp>
    </p:spTree>
    <p:extLst>
      <p:ext uri="{BB962C8B-B14F-4D97-AF65-F5344CB8AC3E}">
        <p14:creationId xmlns:p14="http://schemas.microsoft.com/office/powerpoint/2010/main" val="1438407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4666984-DE6A-398D-0A17-0F1683D85079}"/>
              </a:ext>
            </a:extLst>
          </p:cNvPr>
          <p:cNvPicPr>
            <a:picLocks noChangeAspect="1"/>
          </p:cNvPicPr>
          <p:nvPr/>
        </p:nvPicPr>
        <p:blipFill>
          <a:blip r:embed="rId2"/>
          <a:srcRect r="1" b="1866"/>
          <a:stretch>
            <a:fillRect/>
          </a:stretch>
        </p:blipFill>
        <p:spPr>
          <a:xfrm>
            <a:off x="196850" y="173518"/>
            <a:ext cx="11798300" cy="6512763"/>
          </a:xfrm>
          <a:prstGeom prst="rect">
            <a:avLst/>
          </a:prstGeom>
        </p:spPr>
      </p:pic>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6B16708A-5028-1F72-9B22-64D5B90FDF51}"/>
                  </a:ext>
                </a:extLst>
              </p14:cNvPr>
              <p14:cNvContentPartPr/>
              <p14:nvPr/>
            </p14:nvContentPartPr>
            <p14:xfrm>
              <a:off x="9477751" y="7259345"/>
              <a:ext cx="19291" cy="19291"/>
            </p14:xfrm>
          </p:contentPart>
        </mc:Choice>
        <mc:Fallback xmlns="">
          <p:pic>
            <p:nvPicPr>
              <p:cNvPr id="7" name="Ink 6">
                <a:extLst>
                  <a:ext uri="{FF2B5EF4-FFF2-40B4-BE49-F238E27FC236}">
                    <a16:creationId xmlns:a16="http://schemas.microsoft.com/office/drawing/2014/main" id="{6B16708A-5028-1F72-9B22-64D5B90FDF51}"/>
                  </a:ext>
                </a:extLst>
              </p:cNvPr>
              <p:cNvPicPr/>
              <p:nvPr/>
            </p:nvPicPr>
            <p:blipFill>
              <a:blip r:embed="rId4"/>
              <a:stretch>
                <a:fillRect/>
              </a:stretch>
            </p:blipFill>
            <p:spPr>
              <a:xfrm>
                <a:off x="8513201" y="6314086"/>
                <a:ext cx="1929100" cy="1929100"/>
              </a:xfrm>
              <a:prstGeom prst="rect">
                <a:avLst/>
              </a:prstGeom>
            </p:spPr>
          </p:pic>
        </mc:Fallback>
      </mc:AlternateContent>
      <p:sp>
        <p:nvSpPr>
          <p:cNvPr id="2" name="TextBox 1">
            <a:extLst>
              <a:ext uri="{FF2B5EF4-FFF2-40B4-BE49-F238E27FC236}">
                <a16:creationId xmlns:a16="http://schemas.microsoft.com/office/drawing/2014/main" id="{7E57651E-12F2-79AE-85EF-6AF60E98D2A6}"/>
              </a:ext>
            </a:extLst>
          </p:cNvPr>
          <p:cNvSpPr txBox="1"/>
          <p:nvPr/>
        </p:nvSpPr>
        <p:spPr>
          <a:xfrm>
            <a:off x="199401" y="170915"/>
            <a:ext cx="1267626" cy="370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Made by AI</a:t>
            </a:r>
          </a:p>
        </p:txBody>
      </p:sp>
    </p:spTree>
    <p:extLst>
      <p:ext uri="{BB962C8B-B14F-4D97-AF65-F5344CB8AC3E}">
        <p14:creationId xmlns:p14="http://schemas.microsoft.com/office/powerpoint/2010/main" val="26787465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5337B-F608-7AEF-B4D0-A401F0A284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E0333-A0D0-8EAA-8782-7D09E8AD8F1C}"/>
              </a:ext>
            </a:extLst>
          </p:cNvPr>
          <p:cNvSpPr>
            <a:spLocks noGrp="1"/>
          </p:cNvSpPr>
          <p:nvPr>
            <p:ph type="title"/>
          </p:nvPr>
        </p:nvSpPr>
        <p:spPr>
          <a:xfrm>
            <a:off x="838200" y="96611"/>
            <a:ext cx="10515600" cy="1325563"/>
          </a:xfrm>
        </p:spPr>
        <p:txBody>
          <a:bodyPr/>
          <a:lstStyle/>
          <a:p>
            <a:r>
              <a:rPr lang="en-GB" u="sng" dirty="0"/>
              <a:t>What it is like to be a young person today </a:t>
            </a:r>
          </a:p>
        </p:txBody>
      </p:sp>
      <p:sp>
        <p:nvSpPr>
          <p:cNvPr id="3" name="Content Placeholder 2">
            <a:extLst>
              <a:ext uri="{FF2B5EF4-FFF2-40B4-BE49-F238E27FC236}">
                <a16:creationId xmlns:a16="http://schemas.microsoft.com/office/drawing/2014/main" id="{EECC5AE7-0586-3A1F-07DF-372C5FA22160}"/>
              </a:ext>
            </a:extLst>
          </p:cNvPr>
          <p:cNvSpPr>
            <a:spLocks noGrp="1"/>
          </p:cNvSpPr>
          <p:nvPr>
            <p:ph idx="1"/>
          </p:nvPr>
        </p:nvSpPr>
        <p:spPr>
          <a:xfrm>
            <a:off x="739588" y="1422215"/>
            <a:ext cx="10703860" cy="5158161"/>
          </a:xfrm>
        </p:spPr>
        <p:txBody>
          <a:bodyPr vert="horz" lIns="91440" tIns="45720" rIns="91440" bIns="45720" rtlCol="0" anchor="t">
            <a:normAutofit/>
          </a:bodyPr>
          <a:lstStyle/>
          <a:p>
            <a:pPr marL="0" indent="0">
              <a:lnSpc>
                <a:spcPct val="100000"/>
              </a:lnSpc>
              <a:buNone/>
            </a:pPr>
            <a:r>
              <a:rPr lang="en-GB" dirty="0"/>
              <a:t>Being a young person today society, they face lots of different issues that young people in the 1960s didn’t face such as pressure from </a:t>
            </a:r>
            <a:r>
              <a:rPr lang="en-GB" dirty="0">
                <a:highlight>
                  <a:srgbClr val="FFFFFF"/>
                </a:highlight>
              </a:rPr>
              <a:t>education</a:t>
            </a:r>
            <a:r>
              <a:rPr lang="en-GB" dirty="0"/>
              <a:t> social media and </a:t>
            </a:r>
            <a:r>
              <a:rPr lang="en-GB" dirty="0">
                <a:highlight>
                  <a:srgbClr val="FFFFFF"/>
                </a:highlight>
              </a:rPr>
              <a:t>decaling</a:t>
            </a:r>
            <a:r>
              <a:rPr lang="en-GB" dirty="0"/>
              <a:t> mental health issues. Many young people today have mental health </a:t>
            </a:r>
            <a:r>
              <a:rPr lang="en-GB" dirty="0">
                <a:highlight>
                  <a:srgbClr val="FFFFFF"/>
                </a:highlight>
              </a:rPr>
              <a:t>issues</a:t>
            </a:r>
            <a:r>
              <a:rPr lang="en-GB" dirty="0"/>
              <a:t> such as stress and </a:t>
            </a:r>
            <a:r>
              <a:rPr lang="en-GB" dirty="0">
                <a:highlight>
                  <a:srgbClr val="FFFFFF"/>
                </a:highlight>
              </a:rPr>
              <a:t>anxiety</a:t>
            </a:r>
            <a:r>
              <a:rPr lang="en-GB" dirty="0"/>
              <a:t> linked to exams, </a:t>
            </a:r>
            <a:r>
              <a:rPr lang="en-GB" dirty="0">
                <a:highlight>
                  <a:srgbClr val="FFFFFF"/>
                </a:highlight>
              </a:rPr>
              <a:t>employment</a:t>
            </a:r>
            <a:r>
              <a:rPr lang="en-GB" dirty="0"/>
              <a:t>, social media and wider issues that comes from the cost-of-living crisis and g</a:t>
            </a:r>
            <a:r>
              <a:rPr lang="en-GB" dirty="0">
                <a:highlight>
                  <a:srgbClr val="FFFFFF"/>
                </a:highlight>
              </a:rPr>
              <a:t>lobal </a:t>
            </a:r>
            <a:r>
              <a:rPr lang="en-GB" dirty="0"/>
              <a:t>events. </a:t>
            </a:r>
            <a:endParaRPr lang="en-US" dirty="0"/>
          </a:p>
          <a:p>
            <a:pPr marL="0" indent="0">
              <a:lnSpc>
                <a:spcPct val="100000"/>
              </a:lnSpc>
              <a:buNone/>
            </a:pPr>
            <a:r>
              <a:rPr lang="en-GB" dirty="0"/>
              <a:t>Youth workers help by offering a safe place </a:t>
            </a:r>
            <a:r>
              <a:rPr lang="en-GB" dirty="0">
                <a:highlight>
                  <a:srgbClr val="FFFFFF"/>
                </a:highlight>
              </a:rPr>
              <a:t>Trusting</a:t>
            </a:r>
            <a:r>
              <a:rPr lang="en-GB" dirty="0"/>
              <a:t> relationships and doing teaching through informal and non-formal learning for young people who are not in school. They listen to the young people's voices and help them build their </a:t>
            </a:r>
            <a:r>
              <a:rPr lang="en-GB" dirty="0">
                <a:highlight>
                  <a:srgbClr val="FFFFFF"/>
                </a:highlight>
              </a:rPr>
              <a:t>Confidence </a:t>
            </a:r>
            <a:r>
              <a:rPr lang="en-GB" dirty="0"/>
              <a:t> while </a:t>
            </a:r>
            <a:r>
              <a:rPr lang="en-GB" dirty="0">
                <a:highlight>
                  <a:srgbClr val="FFFFFF"/>
                </a:highlight>
              </a:rPr>
              <a:t>Promoting </a:t>
            </a:r>
            <a:r>
              <a:rPr lang="en-GB" dirty="0"/>
              <a:t> the wellbeing (Youthlink Scotland, 2019)</a:t>
            </a:r>
          </a:p>
        </p:txBody>
      </p:sp>
    </p:spTree>
    <p:extLst>
      <p:ext uri="{BB962C8B-B14F-4D97-AF65-F5344CB8AC3E}">
        <p14:creationId xmlns:p14="http://schemas.microsoft.com/office/powerpoint/2010/main" val="890461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EE0D6-0A63-1E8F-DE6B-997DF49B38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C83CCA-B5D3-9D76-81FA-084EF46E1C37}"/>
              </a:ext>
            </a:extLst>
          </p:cNvPr>
          <p:cNvSpPr>
            <a:spLocks noGrp="1"/>
          </p:cNvSpPr>
          <p:nvPr>
            <p:ph type="title"/>
          </p:nvPr>
        </p:nvSpPr>
        <p:spPr>
          <a:xfrm>
            <a:off x="838200" y="96611"/>
            <a:ext cx="10515600" cy="1325563"/>
          </a:xfrm>
        </p:spPr>
        <p:txBody>
          <a:bodyPr/>
          <a:lstStyle/>
          <a:p>
            <a:r>
              <a:rPr lang="en-GB" u="sng" dirty="0"/>
              <a:t>What it is like to be a young person today </a:t>
            </a:r>
          </a:p>
        </p:txBody>
      </p:sp>
      <p:sp>
        <p:nvSpPr>
          <p:cNvPr id="3" name="Content Placeholder 2">
            <a:extLst>
              <a:ext uri="{FF2B5EF4-FFF2-40B4-BE49-F238E27FC236}">
                <a16:creationId xmlns:a16="http://schemas.microsoft.com/office/drawing/2014/main" id="{3B34A311-AF11-9F44-443F-02B9EDE33F78}"/>
              </a:ext>
            </a:extLst>
          </p:cNvPr>
          <p:cNvSpPr>
            <a:spLocks noGrp="1"/>
          </p:cNvSpPr>
          <p:nvPr>
            <p:ph idx="1"/>
          </p:nvPr>
        </p:nvSpPr>
        <p:spPr>
          <a:xfrm>
            <a:off x="739588" y="1422215"/>
            <a:ext cx="10703860" cy="5158161"/>
          </a:xfrm>
        </p:spPr>
        <p:txBody>
          <a:bodyPr vert="horz" lIns="91440" tIns="45720" rIns="91440" bIns="45720" rtlCol="0" anchor="t">
            <a:normAutofit/>
          </a:bodyPr>
          <a:lstStyle/>
          <a:p>
            <a:pPr marL="0" indent="0">
              <a:lnSpc>
                <a:spcPct val="100000"/>
              </a:lnSpc>
              <a:buNone/>
            </a:pPr>
            <a:r>
              <a:rPr lang="en-GB" sz="4000" dirty="0"/>
              <a:t>Today there is a big e</a:t>
            </a:r>
            <a:r>
              <a:rPr lang="en-GB" sz="4000" dirty="0">
                <a:highlight>
                  <a:srgbClr val="FFFFFF"/>
                </a:highlight>
              </a:rPr>
              <a:t>mphasis </a:t>
            </a:r>
            <a:r>
              <a:rPr lang="en-GB" sz="4000" dirty="0"/>
              <a:t> on young people shaping youth work </a:t>
            </a:r>
            <a:r>
              <a:rPr lang="en-GB" sz="4000" dirty="0">
                <a:highlight>
                  <a:srgbClr val="FFFFFF"/>
                </a:highlight>
              </a:rPr>
              <a:t>Provisions </a:t>
            </a:r>
            <a:r>
              <a:rPr lang="en-GB" sz="4000" dirty="0"/>
              <a:t> making it more inclusive and r</a:t>
            </a:r>
            <a:r>
              <a:rPr lang="en-GB" sz="4000" dirty="0">
                <a:highlight>
                  <a:srgbClr val="FFFFFF"/>
                </a:highlight>
              </a:rPr>
              <a:t>elevant</a:t>
            </a:r>
            <a:r>
              <a:rPr lang="en-GB" sz="4000" dirty="0"/>
              <a:t> to their real-life experiences</a:t>
            </a:r>
          </a:p>
          <a:p>
            <a:pPr marL="0" indent="0">
              <a:lnSpc>
                <a:spcPct val="100000"/>
              </a:lnSpc>
              <a:buNone/>
            </a:pPr>
            <a:endParaRPr lang="en-GB" sz="4000" dirty="0"/>
          </a:p>
        </p:txBody>
      </p:sp>
      <p:pic>
        <p:nvPicPr>
          <p:cNvPr id="4" name="Picture 3" descr="A group of people looking at papers on a table&#10;&#10;AI-generated content may be incorrect.">
            <a:extLst>
              <a:ext uri="{FF2B5EF4-FFF2-40B4-BE49-F238E27FC236}">
                <a16:creationId xmlns:a16="http://schemas.microsoft.com/office/drawing/2014/main" id="{2EDFDF02-3257-1747-29B0-D05282D4F545}"/>
              </a:ext>
            </a:extLst>
          </p:cNvPr>
          <p:cNvPicPr>
            <a:picLocks noChangeAspect="1"/>
          </p:cNvPicPr>
          <p:nvPr/>
        </p:nvPicPr>
        <p:blipFill>
          <a:blip r:embed="rId2"/>
          <a:stretch>
            <a:fillRect/>
          </a:stretch>
        </p:blipFill>
        <p:spPr>
          <a:xfrm>
            <a:off x="839959" y="3967574"/>
            <a:ext cx="3967337" cy="2716085"/>
          </a:xfrm>
          <a:prstGeom prst="rect">
            <a:avLst/>
          </a:prstGeom>
        </p:spPr>
      </p:pic>
      <p:pic>
        <p:nvPicPr>
          <p:cNvPr id="5" name="Picture 4" descr="A group of people in a room&#10;&#10;AI-generated content may be incorrect.">
            <a:extLst>
              <a:ext uri="{FF2B5EF4-FFF2-40B4-BE49-F238E27FC236}">
                <a16:creationId xmlns:a16="http://schemas.microsoft.com/office/drawing/2014/main" id="{A35BC38D-C7B3-86AC-8707-FEAE1598BBF9}"/>
              </a:ext>
            </a:extLst>
          </p:cNvPr>
          <p:cNvPicPr>
            <a:picLocks noChangeAspect="1"/>
          </p:cNvPicPr>
          <p:nvPr/>
        </p:nvPicPr>
        <p:blipFill>
          <a:blip r:embed="rId3"/>
          <a:stretch>
            <a:fillRect/>
          </a:stretch>
        </p:blipFill>
        <p:spPr>
          <a:xfrm>
            <a:off x="5760630" y="3427799"/>
            <a:ext cx="4883692" cy="3260532"/>
          </a:xfrm>
          <a:prstGeom prst="rect">
            <a:avLst/>
          </a:prstGeom>
        </p:spPr>
      </p:pic>
    </p:spTree>
    <p:extLst>
      <p:ext uri="{BB962C8B-B14F-4D97-AF65-F5344CB8AC3E}">
        <p14:creationId xmlns:p14="http://schemas.microsoft.com/office/powerpoint/2010/main" val="175628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4F96A-5E4E-5D91-15C1-2732DC747E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DF116-2E79-A805-05C8-A558FE29F109}"/>
              </a:ext>
            </a:extLst>
          </p:cNvPr>
          <p:cNvSpPr>
            <a:spLocks noGrp="1"/>
          </p:cNvSpPr>
          <p:nvPr>
            <p:ph type="title"/>
          </p:nvPr>
        </p:nvSpPr>
        <p:spPr>
          <a:xfrm>
            <a:off x="140294" y="96611"/>
            <a:ext cx="12046719" cy="1325563"/>
          </a:xfrm>
        </p:spPr>
        <p:txBody>
          <a:bodyPr>
            <a:normAutofit/>
          </a:bodyPr>
          <a:lstStyle/>
          <a:p>
            <a:r>
              <a:rPr lang="en-GB" u="sng" dirty="0"/>
              <a:t>World events that have changed youth working </a:t>
            </a:r>
          </a:p>
        </p:txBody>
      </p:sp>
      <p:sp>
        <p:nvSpPr>
          <p:cNvPr id="3" name="Content Placeholder 2">
            <a:extLst>
              <a:ext uri="{FF2B5EF4-FFF2-40B4-BE49-F238E27FC236}">
                <a16:creationId xmlns:a16="http://schemas.microsoft.com/office/drawing/2014/main" id="{C04ADD62-730E-05C6-6D9E-0FB1055CAD68}"/>
              </a:ext>
            </a:extLst>
          </p:cNvPr>
          <p:cNvSpPr>
            <a:spLocks noGrp="1"/>
          </p:cNvSpPr>
          <p:nvPr>
            <p:ph idx="1"/>
          </p:nvPr>
        </p:nvSpPr>
        <p:spPr>
          <a:xfrm>
            <a:off x="739588" y="1422215"/>
            <a:ext cx="10703860" cy="5158161"/>
          </a:xfrm>
        </p:spPr>
        <p:txBody>
          <a:bodyPr vert="horz" lIns="91440" tIns="45720" rIns="91440" bIns="45720" rtlCol="0" anchor="t">
            <a:normAutofit/>
          </a:bodyPr>
          <a:lstStyle/>
          <a:p>
            <a:pPr marL="0" indent="0">
              <a:lnSpc>
                <a:spcPct val="100000"/>
              </a:lnSpc>
              <a:buNone/>
            </a:pPr>
            <a:endParaRPr lang="en-GB" sz="4000" dirty="0"/>
          </a:p>
          <a:p>
            <a:pPr marL="0" indent="0">
              <a:lnSpc>
                <a:spcPct val="100000"/>
              </a:lnSpc>
              <a:buNone/>
            </a:pPr>
            <a:endParaRPr lang="en-GB" sz="4000" dirty="0"/>
          </a:p>
        </p:txBody>
      </p:sp>
      <p:sp>
        <p:nvSpPr>
          <p:cNvPr id="6" name="TextBox 5">
            <a:extLst>
              <a:ext uri="{FF2B5EF4-FFF2-40B4-BE49-F238E27FC236}">
                <a16:creationId xmlns:a16="http://schemas.microsoft.com/office/drawing/2014/main" id="{DCFA11A3-B2DA-28D6-3C8A-8671769C3B87}"/>
              </a:ext>
            </a:extLst>
          </p:cNvPr>
          <p:cNvSpPr txBox="1"/>
          <p:nvPr/>
        </p:nvSpPr>
        <p:spPr>
          <a:xfrm>
            <a:off x="470018" y="1338841"/>
            <a:ext cx="965674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800" dirty="0"/>
              <a:t>Post WW2 Britian </a:t>
            </a:r>
          </a:p>
          <a:p>
            <a:endParaRPr lang="en-US" sz="2800" dirty="0"/>
          </a:p>
          <a:p>
            <a:pPr marL="285750" indent="-285750">
              <a:buFont typeface="Calibri"/>
              <a:buChar char="-"/>
            </a:pPr>
            <a:r>
              <a:rPr lang="en-US" sz="2800" dirty="0"/>
              <a:t>Growth of youth culture </a:t>
            </a:r>
          </a:p>
          <a:p>
            <a:endParaRPr lang="en-US" sz="2800" dirty="0"/>
          </a:p>
          <a:p>
            <a:pPr marL="285750" indent="-285750">
              <a:buFont typeface="Calibri"/>
              <a:buChar char="-"/>
            </a:pPr>
            <a:r>
              <a:rPr lang="en-GB" sz="2800" dirty="0"/>
              <a:t>Globalisation</a:t>
            </a:r>
            <a:r>
              <a:rPr lang="en-US" sz="2800" dirty="0"/>
              <a:t> and digital technology </a:t>
            </a:r>
          </a:p>
          <a:p>
            <a:endParaRPr lang="en-US" sz="2800" dirty="0"/>
          </a:p>
          <a:p>
            <a:pPr marL="285750" indent="-285750">
              <a:buFont typeface="Calibri"/>
              <a:buChar char="-"/>
            </a:pPr>
            <a:r>
              <a:rPr lang="en-US" sz="2800" dirty="0"/>
              <a:t>2008 g</a:t>
            </a:r>
            <a:r>
              <a:rPr lang="en-US" sz="2800" dirty="0">
                <a:highlight>
                  <a:srgbClr val="FFFFFF"/>
                </a:highlight>
              </a:rPr>
              <a:t>lobal </a:t>
            </a:r>
            <a:r>
              <a:rPr lang="en-US" sz="2800" dirty="0"/>
              <a:t>financial crisis </a:t>
            </a:r>
          </a:p>
          <a:p>
            <a:endParaRPr lang="en-US" sz="2800" dirty="0"/>
          </a:p>
          <a:p>
            <a:pPr marL="285750" indent="-285750">
              <a:buFont typeface="Calibri"/>
              <a:buChar char="-"/>
            </a:pPr>
            <a:r>
              <a:rPr lang="en-US" sz="2800" dirty="0"/>
              <a:t>Covid 19 pandemic</a:t>
            </a:r>
          </a:p>
          <a:p>
            <a:endParaRPr lang="en-US" sz="2800" dirty="0"/>
          </a:p>
          <a:p>
            <a:pPr marL="285750" indent="-285750">
              <a:buFont typeface="Calibri"/>
              <a:buChar char="-"/>
            </a:pPr>
            <a:r>
              <a:rPr lang="en-US" sz="2800" dirty="0"/>
              <a:t>Climate change and global conflict </a:t>
            </a:r>
          </a:p>
        </p:txBody>
      </p:sp>
      <p:pic>
        <p:nvPicPr>
          <p:cNvPr id="7" name="Picture 6" descr="A group of children sitting on a pile of rubble&#10;&#10;AI-generated content may be incorrect.">
            <a:extLst>
              <a:ext uri="{FF2B5EF4-FFF2-40B4-BE49-F238E27FC236}">
                <a16:creationId xmlns:a16="http://schemas.microsoft.com/office/drawing/2014/main" id="{A7F62666-0918-76F5-82EC-80695B030ADE}"/>
              </a:ext>
            </a:extLst>
          </p:cNvPr>
          <p:cNvPicPr>
            <a:picLocks noChangeAspect="1"/>
          </p:cNvPicPr>
          <p:nvPr/>
        </p:nvPicPr>
        <p:blipFill>
          <a:blip r:embed="rId2"/>
          <a:stretch>
            <a:fillRect/>
          </a:stretch>
        </p:blipFill>
        <p:spPr>
          <a:xfrm>
            <a:off x="5796069" y="1153680"/>
            <a:ext cx="2373115" cy="1837346"/>
          </a:xfrm>
          <a:prstGeom prst="rect">
            <a:avLst/>
          </a:prstGeom>
        </p:spPr>
      </p:pic>
      <p:pic>
        <p:nvPicPr>
          <p:cNvPr id="8" name="Picture 7" descr="A group of people sitting on the back of a car&#10;&#10;AI-generated content may be incorrect.">
            <a:extLst>
              <a:ext uri="{FF2B5EF4-FFF2-40B4-BE49-F238E27FC236}">
                <a16:creationId xmlns:a16="http://schemas.microsoft.com/office/drawing/2014/main" id="{2F549C81-DE02-4FB0-6BBA-89C011788ED7}"/>
              </a:ext>
            </a:extLst>
          </p:cNvPr>
          <p:cNvPicPr>
            <a:picLocks noChangeAspect="1"/>
          </p:cNvPicPr>
          <p:nvPr/>
        </p:nvPicPr>
        <p:blipFill>
          <a:blip r:embed="rId3"/>
          <a:stretch>
            <a:fillRect/>
          </a:stretch>
        </p:blipFill>
        <p:spPr>
          <a:xfrm>
            <a:off x="8617099" y="1579903"/>
            <a:ext cx="2827056" cy="2067371"/>
          </a:xfrm>
          <a:prstGeom prst="rect">
            <a:avLst/>
          </a:prstGeom>
        </p:spPr>
      </p:pic>
      <p:pic>
        <p:nvPicPr>
          <p:cNvPr id="9" name="Picture 8" descr="A robot and a hand touching a globe&#10;&#10;AI-generated content may be incorrect.">
            <a:extLst>
              <a:ext uri="{FF2B5EF4-FFF2-40B4-BE49-F238E27FC236}">
                <a16:creationId xmlns:a16="http://schemas.microsoft.com/office/drawing/2014/main" id="{7944C66B-3CDE-AAE0-EC8F-5064BD1FF877}"/>
              </a:ext>
            </a:extLst>
          </p:cNvPr>
          <p:cNvPicPr>
            <a:picLocks noChangeAspect="1"/>
          </p:cNvPicPr>
          <p:nvPr/>
        </p:nvPicPr>
        <p:blipFill>
          <a:blip r:embed="rId4"/>
          <a:stretch>
            <a:fillRect/>
          </a:stretch>
        </p:blipFill>
        <p:spPr>
          <a:xfrm>
            <a:off x="5469577" y="3756500"/>
            <a:ext cx="2435017" cy="1866010"/>
          </a:xfrm>
          <a:prstGeom prst="rect">
            <a:avLst/>
          </a:prstGeom>
        </p:spPr>
      </p:pic>
      <p:pic>
        <p:nvPicPr>
          <p:cNvPr id="10" name="Picture 9" descr="A red object with a world map in the background&#10;&#10;AI-generated content may be incorrect.">
            <a:extLst>
              <a:ext uri="{FF2B5EF4-FFF2-40B4-BE49-F238E27FC236}">
                <a16:creationId xmlns:a16="http://schemas.microsoft.com/office/drawing/2014/main" id="{D3207A1E-BD5C-79A9-2A81-8B8BAD425DD5}"/>
              </a:ext>
            </a:extLst>
          </p:cNvPr>
          <p:cNvPicPr>
            <a:picLocks noChangeAspect="1"/>
          </p:cNvPicPr>
          <p:nvPr/>
        </p:nvPicPr>
        <p:blipFill>
          <a:blip r:embed="rId5"/>
          <a:stretch>
            <a:fillRect/>
          </a:stretch>
        </p:blipFill>
        <p:spPr>
          <a:xfrm>
            <a:off x="8161233" y="4159951"/>
            <a:ext cx="3553627" cy="1992025"/>
          </a:xfrm>
          <a:prstGeom prst="rect">
            <a:avLst/>
          </a:prstGeom>
        </p:spPr>
      </p:pic>
    </p:spTree>
    <p:extLst>
      <p:ext uri="{BB962C8B-B14F-4D97-AF65-F5344CB8AC3E}">
        <p14:creationId xmlns:p14="http://schemas.microsoft.com/office/powerpoint/2010/main" val="15273569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1A763-3594-F5BB-2DA2-DE7666AE85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6FF62-A30C-896C-5F05-EDB532A50291}"/>
              </a:ext>
            </a:extLst>
          </p:cNvPr>
          <p:cNvSpPr>
            <a:spLocks noGrp="1"/>
          </p:cNvSpPr>
          <p:nvPr>
            <p:ph type="title"/>
          </p:nvPr>
        </p:nvSpPr>
        <p:spPr>
          <a:xfrm>
            <a:off x="14626" y="27340"/>
            <a:ext cx="12155051" cy="1394834"/>
          </a:xfrm>
        </p:spPr>
        <p:txBody>
          <a:bodyPr/>
          <a:lstStyle/>
          <a:p>
            <a:r>
              <a:rPr lang="en-GB" u="sng" dirty="0"/>
              <a:t>The differences between youth working now and 1960s </a:t>
            </a:r>
          </a:p>
        </p:txBody>
      </p:sp>
      <p:graphicFrame>
        <p:nvGraphicFramePr>
          <p:cNvPr id="7" name="Content Placeholder 6">
            <a:extLst>
              <a:ext uri="{FF2B5EF4-FFF2-40B4-BE49-F238E27FC236}">
                <a16:creationId xmlns:a16="http://schemas.microsoft.com/office/drawing/2014/main" id="{4D27B7FE-6A4A-3768-D03B-83B8D0B3AA94}"/>
              </a:ext>
            </a:extLst>
          </p:cNvPr>
          <p:cNvGraphicFramePr>
            <a:graphicFrameLocks noGrp="1"/>
          </p:cNvGraphicFramePr>
          <p:nvPr>
            <p:ph idx="1"/>
            <p:extLst>
              <p:ext uri="{D42A27DB-BD31-4B8C-83A1-F6EECF244321}">
                <p14:modId xmlns:p14="http://schemas.microsoft.com/office/powerpoint/2010/main" val="1317889127"/>
              </p:ext>
            </p:extLst>
          </p:nvPr>
        </p:nvGraphicFramePr>
        <p:xfrm>
          <a:off x="137750" y="1426265"/>
          <a:ext cx="11914827" cy="5109739"/>
        </p:xfrm>
        <a:graphic>
          <a:graphicData uri="http://schemas.openxmlformats.org/drawingml/2006/table">
            <a:tbl>
              <a:tblPr firstRow="1" bandRow="1">
                <a:tableStyleId>{5C22544A-7EE6-4342-B048-85BDC9FD1C3A}</a:tableStyleId>
              </a:tblPr>
              <a:tblGrid>
                <a:gridCol w="3876749">
                  <a:extLst>
                    <a:ext uri="{9D8B030D-6E8A-4147-A177-3AD203B41FA5}">
                      <a16:colId xmlns:a16="http://schemas.microsoft.com/office/drawing/2014/main" val="3451187734"/>
                    </a:ext>
                  </a:extLst>
                </a:gridCol>
                <a:gridCol w="4019039">
                  <a:extLst>
                    <a:ext uri="{9D8B030D-6E8A-4147-A177-3AD203B41FA5}">
                      <a16:colId xmlns:a16="http://schemas.microsoft.com/office/drawing/2014/main" val="399778832"/>
                    </a:ext>
                  </a:extLst>
                </a:gridCol>
                <a:gridCol w="4019039">
                  <a:extLst>
                    <a:ext uri="{9D8B030D-6E8A-4147-A177-3AD203B41FA5}">
                      <a16:colId xmlns:a16="http://schemas.microsoft.com/office/drawing/2014/main" val="2787298231"/>
                    </a:ext>
                  </a:extLst>
                </a:gridCol>
              </a:tblGrid>
              <a:tr h="413925">
                <a:tc>
                  <a:txBody>
                    <a:bodyPr/>
                    <a:lstStyle/>
                    <a:p>
                      <a:r>
                        <a:rPr lang="en-GB" dirty="0"/>
                        <a:t>aspect</a:t>
                      </a:r>
                    </a:p>
                  </a:txBody>
                  <a:tcPr/>
                </a:tc>
                <a:tc>
                  <a:txBody>
                    <a:bodyPr/>
                    <a:lstStyle/>
                    <a:p>
                      <a:r>
                        <a:rPr lang="en-GB" dirty="0"/>
                        <a:t>Youth work in 1960s</a:t>
                      </a:r>
                    </a:p>
                  </a:txBody>
                  <a:tcPr/>
                </a:tc>
                <a:tc>
                  <a:txBody>
                    <a:bodyPr/>
                    <a:lstStyle/>
                    <a:p>
                      <a:r>
                        <a:rPr lang="en-GB" dirty="0"/>
                        <a:t>Youth work today </a:t>
                      </a:r>
                    </a:p>
                  </a:txBody>
                  <a:tcPr/>
                </a:tc>
                <a:extLst>
                  <a:ext uri="{0D108BD9-81ED-4DB2-BD59-A6C34878D82A}">
                    <a16:rowId xmlns:a16="http://schemas.microsoft.com/office/drawing/2014/main" val="3805425755"/>
                  </a:ext>
                </a:extLst>
              </a:tr>
              <a:tr h="640469">
                <a:tc>
                  <a:txBody>
                    <a:bodyPr/>
                    <a:lstStyle/>
                    <a:p>
                      <a:r>
                        <a:rPr lang="en-GB" dirty="0"/>
                        <a:t>Purpose </a:t>
                      </a:r>
                    </a:p>
                  </a:txBody>
                  <a:tcPr/>
                </a:tc>
                <a:tc>
                  <a:txBody>
                    <a:bodyPr/>
                    <a:lstStyle/>
                    <a:p>
                      <a:r>
                        <a:rPr lang="en-GB" sz="1200" dirty="0"/>
                        <a:t>Focused on guiding young people into responsible adulthood and citizenship (Ministry of Education, 1960)</a:t>
                      </a:r>
                    </a:p>
                  </a:txBody>
                  <a:tcPr/>
                </a:tc>
                <a:tc>
                  <a:txBody>
                    <a:bodyPr/>
                    <a:lstStyle/>
                    <a:p>
                      <a:r>
                        <a:rPr lang="en-GB" sz="1200" dirty="0"/>
                        <a:t>Focused on empowerment wellbeing and participation (HM Government, 2012) </a:t>
                      </a:r>
                    </a:p>
                  </a:txBody>
                  <a:tcPr/>
                </a:tc>
                <a:extLst>
                  <a:ext uri="{0D108BD9-81ED-4DB2-BD59-A6C34878D82A}">
                    <a16:rowId xmlns:a16="http://schemas.microsoft.com/office/drawing/2014/main" val="4267957030"/>
                  </a:ext>
                </a:extLst>
              </a:tr>
              <a:tr h="489185">
                <a:tc>
                  <a:txBody>
                    <a:bodyPr/>
                    <a:lstStyle/>
                    <a:p>
                      <a:r>
                        <a:rPr lang="en-GB" dirty="0"/>
                        <a:t>influence</a:t>
                      </a:r>
                      <a:endParaRPr lang="en-GB" dirty="0" err="1"/>
                    </a:p>
                  </a:txBody>
                  <a:tcPr/>
                </a:tc>
                <a:tc>
                  <a:txBody>
                    <a:bodyPr/>
                    <a:lstStyle/>
                    <a:p>
                      <a:r>
                        <a:rPr lang="en-GB" sz="1200" dirty="0"/>
                        <a:t>Post-war values and youth services expansion following the Albemarle report </a:t>
                      </a:r>
                      <a:r>
                        <a:rPr lang="en-GB" sz="1200" b="0" i="0" u="none" strike="noStrike" noProof="0" dirty="0">
                          <a:solidFill>
                            <a:srgbClr val="000000"/>
                          </a:solidFill>
                          <a:latin typeface="Aptos"/>
                        </a:rPr>
                        <a:t>(Ministry of Education, 1960)</a:t>
                      </a:r>
                      <a:endParaRPr lang="en-GB" sz="1200" dirty="0"/>
                    </a:p>
                  </a:txBody>
                  <a:tcPr/>
                </a:tc>
                <a:tc>
                  <a:txBody>
                    <a:bodyPr/>
                    <a:lstStyle/>
                    <a:p>
                      <a:pPr lvl="0">
                        <a:buNone/>
                      </a:pPr>
                      <a:r>
                        <a:rPr lang="en-GB" sz="1200" dirty="0"/>
                        <a:t>Safeguarding legislation and social change shaping practice (UK Government, 1989;2014)</a:t>
                      </a:r>
                    </a:p>
                  </a:txBody>
                  <a:tcPr/>
                </a:tc>
                <a:extLst>
                  <a:ext uri="{0D108BD9-81ED-4DB2-BD59-A6C34878D82A}">
                    <a16:rowId xmlns:a16="http://schemas.microsoft.com/office/drawing/2014/main" val="1975651193"/>
                  </a:ext>
                </a:extLst>
              </a:tr>
              <a:tr h="256188">
                <a:tc>
                  <a:txBody>
                    <a:bodyPr/>
                    <a:lstStyle/>
                    <a:p>
                      <a:r>
                        <a:rPr lang="en-GB" dirty="0"/>
                        <a:t>Approach </a:t>
                      </a:r>
                    </a:p>
                  </a:txBody>
                  <a:tcPr/>
                </a:tc>
                <a:tc>
                  <a:txBody>
                    <a:bodyPr/>
                    <a:lstStyle/>
                    <a:p>
                      <a:r>
                        <a:rPr lang="en-GB" sz="1200" dirty="0"/>
                        <a:t>Largely adult-led and structured provision </a:t>
                      </a:r>
                      <a:r>
                        <a:rPr lang="en-GB" sz="1200" b="0" i="0" u="none" strike="noStrike" noProof="0" dirty="0">
                          <a:solidFill>
                            <a:srgbClr val="000000"/>
                          </a:solidFill>
                          <a:latin typeface="Aptos"/>
                        </a:rPr>
                        <a:t>(Ministry of Education, 1960)</a:t>
                      </a:r>
                      <a:endParaRPr lang="en-GB" sz="1200" dirty="0"/>
                    </a:p>
                  </a:txBody>
                  <a:tcPr/>
                </a:tc>
                <a:tc>
                  <a:txBody>
                    <a:bodyPr/>
                    <a:lstStyle/>
                    <a:p>
                      <a:pPr lvl="0">
                        <a:buNone/>
                      </a:pPr>
                      <a:r>
                        <a:rPr lang="en-GB" sz="1200" dirty="0"/>
                        <a:t>Young person centred (</a:t>
                      </a:r>
                      <a:r>
                        <a:rPr lang="en-GB" sz="1200" dirty="0" err="1"/>
                        <a:t>youthlink</a:t>
                      </a:r>
                      <a:r>
                        <a:rPr lang="en-GB" sz="1200" dirty="0"/>
                        <a:t> Scotland, 2019)</a:t>
                      </a:r>
                      <a:endParaRPr lang="en-US" dirty="0"/>
                    </a:p>
                  </a:txBody>
                  <a:tcPr/>
                </a:tc>
                <a:extLst>
                  <a:ext uri="{0D108BD9-81ED-4DB2-BD59-A6C34878D82A}">
                    <a16:rowId xmlns:a16="http://schemas.microsoft.com/office/drawing/2014/main" val="1811630507"/>
                  </a:ext>
                </a:extLst>
              </a:tr>
              <a:tr h="256188">
                <a:tc>
                  <a:txBody>
                    <a:bodyPr/>
                    <a:lstStyle/>
                    <a:p>
                      <a:r>
                        <a:rPr lang="en-GB" dirty="0"/>
                        <a:t>Education </a:t>
                      </a:r>
                    </a:p>
                  </a:txBody>
                  <a:tcPr/>
                </a:tc>
                <a:tc>
                  <a:txBody>
                    <a:bodyPr/>
                    <a:lstStyle/>
                    <a:p>
                      <a:r>
                        <a:rPr lang="en-GB" sz="1200" dirty="0"/>
                        <a:t>Informal education through activities and clubs </a:t>
                      </a:r>
                      <a:r>
                        <a:rPr lang="en-GB" sz="1200" b="0" i="0" u="none" strike="noStrike" noProof="0" dirty="0">
                          <a:solidFill>
                            <a:srgbClr val="000000"/>
                          </a:solidFill>
                          <a:latin typeface="Aptos"/>
                        </a:rPr>
                        <a:t>(Ministry of Education, 1960)</a:t>
                      </a:r>
                      <a:endParaRPr lang="en-GB" sz="1200" dirty="0"/>
                    </a:p>
                  </a:txBody>
                  <a:tcPr/>
                </a:tc>
                <a:tc>
                  <a:txBody>
                    <a:bodyPr/>
                    <a:lstStyle/>
                    <a:p>
                      <a:r>
                        <a:rPr lang="en-GB" sz="1200" dirty="0"/>
                        <a:t>Informal and non-formal education with learning outcomes (</a:t>
                      </a:r>
                      <a:r>
                        <a:rPr lang="en-GB" sz="1200" dirty="0" err="1"/>
                        <a:t>Youthlink</a:t>
                      </a:r>
                      <a:r>
                        <a:rPr lang="en-GB" sz="1200" dirty="0"/>
                        <a:t> Scotland, 2019</a:t>
                      </a:r>
                    </a:p>
                  </a:txBody>
                  <a:tcPr/>
                </a:tc>
                <a:extLst>
                  <a:ext uri="{0D108BD9-81ED-4DB2-BD59-A6C34878D82A}">
                    <a16:rowId xmlns:a16="http://schemas.microsoft.com/office/drawing/2014/main" val="765847966"/>
                  </a:ext>
                </a:extLst>
              </a:tr>
              <a:tr h="256188">
                <a:tc>
                  <a:txBody>
                    <a:bodyPr/>
                    <a:lstStyle/>
                    <a:p>
                      <a:r>
                        <a:rPr lang="en-GB" dirty="0"/>
                        <a:t>Role of youth workers </a:t>
                      </a:r>
                    </a:p>
                  </a:txBody>
                  <a:tcPr/>
                </a:tc>
                <a:tc>
                  <a:txBody>
                    <a:bodyPr/>
                    <a:lstStyle/>
                    <a:p>
                      <a:r>
                        <a:rPr lang="en-GB" sz="1200" dirty="0"/>
                        <a:t>Supervisor organiser and moral guide </a:t>
                      </a:r>
                      <a:r>
                        <a:rPr lang="en-GB" sz="1200" b="0" i="0" u="none" strike="noStrike" noProof="0" dirty="0">
                          <a:solidFill>
                            <a:srgbClr val="000000"/>
                          </a:solidFill>
                          <a:latin typeface="Aptos"/>
                        </a:rPr>
                        <a:t>(Ministry of Education, 1960)</a:t>
                      </a:r>
                      <a:endParaRPr lang="en-GB" sz="1200" dirty="0"/>
                    </a:p>
                  </a:txBody>
                  <a:tcPr/>
                </a:tc>
                <a:tc>
                  <a:txBody>
                    <a:bodyPr/>
                    <a:lstStyle/>
                    <a:p>
                      <a:r>
                        <a:rPr lang="en-GB" sz="1200" dirty="0"/>
                        <a:t>Facilitator advocate mentor and safeguarding professional (HM Government, 2012)</a:t>
                      </a:r>
                    </a:p>
                  </a:txBody>
                  <a:tcPr/>
                </a:tc>
                <a:extLst>
                  <a:ext uri="{0D108BD9-81ED-4DB2-BD59-A6C34878D82A}">
                    <a16:rowId xmlns:a16="http://schemas.microsoft.com/office/drawing/2014/main" val="2119821445"/>
                  </a:ext>
                </a:extLst>
              </a:tr>
              <a:tr h="256188">
                <a:tc>
                  <a:txBody>
                    <a:bodyPr/>
                    <a:lstStyle/>
                    <a:p>
                      <a:r>
                        <a:rPr lang="en-GB" dirty="0"/>
                        <a:t>Safe guarding </a:t>
                      </a:r>
                    </a:p>
                  </a:txBody>
                  <a:tcPr/>
                </a:tc>
                <a:tc>
                  <a:txBody>
                    <a:bodyPr/>
                    <a:lstStyle/>
                    <a:p>
                      <a:r>
                        <a:rPr lang="en-GB" sz="1200" dirty="0"/>
                        <a:t>Limited formal safeguarding systems </a:t>
                      </a:r>
                      <a:r>
                        <a:rPr lang="en-GB" sz="1200" b="0" i="0" u="none" strike="noStrike" noProof="0" dirty="0">
                          <a:solidFill>
                            <a:srgbClr val="000000"/>
                          </a:solidFill>
                          <a:latin typeface="Aptos"/>
                        </a:rPr>
                        <a:t>(Ministry of Education, 1960)</a:t>
                      </a:r>
                      <a:endParaRPr lang="en-US" sz="1200" dirty="0"/>
                    </a:p>
                  </a:txBody>
                  <a:tcPr/>
                </a:tc>
                <a:tc>
                  <a:txBody>
                    <a:bodyPr/>
                    <a:lstStyle/>
                    <a:p>
                      <a:r>
                        <a:rPr lang="en-GB" sz="1200" dirty="0"/>
                        <a:t>Legal safeguarding duties and DBS checks (UK Government, 1989; HM Government, 2012)</a:t>
                      </a:r>
                    </a:p>
                  </a:txBody>
                  <a:tcPr/>
                </a:tc>
                <a:extLst>
                  <a:ext uri="{0D108BD9-81ED-4DB2-BD59-A6C34878D82A}">
                    <a16:rowId xmlns:a16="http://schemas.microsoft.com/office/drawing/2014/main" val="599029222"/>
                  </a:ext>
                </a:extLst>
              </a:tr>
              <a:tr h="256188">
                <a:tc>
                  <a:txBody>
                    <a:bodyPr/>
                    <a:lstStyle/>
                    <a:p>
                      <a:r>
                        <a:rPr lang="en-GB" dirty="0"/>
                        <a:t>Training </a:t>
                      </a:r>
                    </a:p>
                  </a:txBody>
                  <a:tcPr/>
                </a:tc>
                <a:tc>
                  <a:txBody>
                    <a:bodyPr/>
                    <a:lstStyle/>
                    <a:p>
                      <a:r>
                        <a:rPr lang="en-GB" sz="1200" dirty="0"/>
                        <a:t>Limited formal training opportunities </a:t>
                      </a:r>
                      <a:r>
                        <a:rPr lang="en-GB" sz="1200" b="0" i="0" u="none" strike="noStrike" noProof="0" dirty="0">
                          <a:solidFill>
                            <a:srgbClr val="000000"/>
                          </a:solidFill>
                          <a:latin typeface="Aptos"/>
                        </a:rPr>
                        <a:t>(Ministry of Education, 1960)</a:t>
                      </a:r>
                      <a:endParaRPr lang="en-US" sz="1200" dirty="0"/>
                    </a:p>
                  </a:txBody>
                  <a:tcPr/>
                </a:tc>
                <a:tc>
                  <a:txBody>
                    <a:bodyPr/>
                    <a:lstStyle/>
                    <a:p>
                      <a:r>
                        <a:rPr lang="en-GB" sz="1200" dirty="0"/>
                        <a:t>Legal safeguarding duties and DBS checks </a:t>
                      </a:r>
                      <a:r>
                        <a:rPr lang="en-GB" sz="1200" b="0" i="0" u="none" strike="noStrike" noProof="0" dirty="0">
                          <a:solidFill>
                            <a:srgbClr val="000000"/>
                          </a:solidFill>
                          <a:latin typeface="Aptos"/>
                        </a:rPr>
                        <a:t>(UK Government, 1989; HM Government, 2012)</a:t>
                      </a:r>
                      <a:endParaRPr lang="en-GB" sz="1200" dirty="0"/>
                    </a:p>
                  </a:txBody>
                  <a:tcPr/>
                </a:tc>
                <a:extLst>
                  <a:ext uri="{0D108BD9-81ED-4DB2-BD59-A6C34878D82A}">
                    <a16:rowId xmlns:a16="http://schemas.microsoft.com/office/drawing/2014/main" val="3965917795"/>
                  </a:ext>
                </a:extLst>
              </a:tr>
              <a:tr h="256188">
                <a:tc>
                  <a:txBody>
                    <a:bodyPr/>
                    <a:lstStyle/>
                    <a:p>
                      <a:r>
                        <a:rPr lang="en-GB" dirty="0"/>
                        <a:t>Settings </a:t>
                      </a:r>
                    </a:p>
                  </a:txBody>
                  <a:tcPr/>
                </a:tc>
                <a:tc>
                  <a:txBody>
                    <a:bodyPr/>
                    <a:lstStyle/>
                    <a:p>
                      <a:r>
                        <a:rPr lang="en-GB" sz="1200" dirty="0"/>
                        <a:t>Youth club's community halls and church- based provision </a:t>
                      </a:r>
                      <a:r>
                        <a:rPr lang="en-GB" sz="1200" b="0" i="0" u="none" strike="noStrike" noProof="0" dirty="0">
                          <a:solidFill>
                            <a:srgbClr val="000000"/>
                          </a:solidFill>
                          <a:latin typeface="Aptos"/>
                        </a:rPr>
                        <a:t>(Ministry of Education, 1960)</a:t>
                      </a:r>
                    </a:p>
                  </a:txBody>
                  <a:tcPr/>
                </a:tc>
                <a:tc>
                  <a:txBody>
                    <a:bodyPr/>
                    <a:lstStyle/>
                    <a:p>
                      <a:r>
                        <a:rPr lang="en-GB" sz="1200" dirty="0"/>
                        <a:t>Youth centres school outreach and digital spaces (HM Government 2012)</a:t>
                      </a:r>
                    </a:p>
                  </a:txBody>
                  <a:tcPr/>
                </a:tc>
                <a:extLst>
                  <a:ext uri="{0D108BD9-81ED-4DB2-BD59-A6C34878D82A}">
                    <a16:rowId xmlns:a16="http://schemas.microsoft.com/office/drawing/2014/main" val="252636902"/>
                  </a:ext>
                </a:extLst>
              </a:tr>
              <a:tr h="256188">
                <a:tc>
                  <a:txBody>
                    <a:bodyPr/>
                    <a:lstStyle/>
                    <a:p>
                      <a:r>
                        <a:rPr lang="en-GB" dirty="0"/>
                        <a:t>Youth voice </a:t>
                      </a:r>
                    </a:p>
                  </a:txBody>
                  <a:tcPr/>
                </a:tc>
                <a:tc>
                  <a:txBody>
                    <a:bodyPr/>
                    <a:lstStyle/>
                    <a:p>
                      <a:r>
                        <a:rPr lang="en-GB" sz="1200" dirty="0"/>
                        <a:t>Limited influences over services </a:t>
                      </a:r>
                      <a:r>
                        <a:rPr lang="en-GB" sz="1200" b="0" i="0" u="none" strike="noStrike" noProof="0" dirty="0">
                          <a:solidFill>
                            <a:srgbClr val="000000"/>
                          </a:solidFill>
                          <a:latin typeface="Aptos"/>
                        </a:rPr>
                        <a:t>(Ministry of Education, 1960)</a:t>
                      </a:r>
                      <a:endParaRPr lang="en-GB" dirty="0"/>
                    </a:p>
                  </a:txBody>
                  <a:tcPr/>
                </a:tc>
                <a:tc>
                  <a:txBody>
                    <a:bodyPr/>
                    <a:lstStyle/>
                    <a:p>
                      <a:r>
                        <a:rPr lang="en-GB" sz="1200" dirty="0"/>
                        <a:t>Strong emphasis on participation and co-production (HM Government, 2012)</a:t>
                      </a:r>
                    </a:p>
                  </a:txBody>
                  <a:tcPr/>
                </a:tc>
                <a:extLst>
                  <a:ext uri="{0D108BD9-81ED-4DB2-BD59-A6C34878D82A}">
                    <a16:rowId xmlns:a16="http://schemas.microsoft.com/office/drawing/2014/main" val="3657758790"/>
                  </a:ext>
                </a:extLst>
              </a:tr>
              <a:tr h="256188">
                <a:tc>
                  <a:txBody>
                    <a:bodyPr/>
                    <a:lstStyle/>
                    <a:p>
                      <a:r>
                        <a:rPr lang="en-GB" dirty="0"/>
                        <a:t>Police and law </a:t>
                      </a:r>
                    </a:p>
                  </a:txBody>
                  <a:tcPr/>
                </a:tc>
                <a:tc>
                  <a:txBody>
                    <a:bodyPr/>
                    <a:lstStyle/>
                    <a:p>
                      <a:r>
                        <a:rPr lang="en-GB" sz="1200" dirty="0"/>
                        <a:t>Albemarle report 1960</a:t>
                      </a:r>
                    </a:p>
                  </a:txBody>
                  <a:tcPr/>
                </a:tc>
                <a:tc>
                  <a:txBody>
                    <a:bodyPr/>
                    <a:lstStyle/>
                    <a:p>
                      <a:r>
                        <a:rPr lang="en-GB" sz="1200" dirty="0"/>
                        <a:t>Children act 1989 children and family act 2014</a:t>
                      </a:r>
                    </a:p>
                  </a:txBody>
                  <a:tcPr/>
                </a:tc>
                <a:extLst>
                  <a:ext uri="{0D108BD9-81ED-4DB2-BD59-A6C34878D82A}">
                    <a16:rowId xmlns:a16="http://schemas.microsoft.com/office/drawing/2014/main" val="3358822493"/>
                  </a:ext>
                </a:extLst>
              </a:tr>
            </a:tbl>
          </a:graphicData>
        </a:graphic>
      </p:graphicFrame>
    </p:spTree>
    <p:extLst>
      <p:ext uri="{BB962C8B-B14F-4D97-AF65-F5344CB8AC3E}">
        <p14:creationId xmlns:p14="http://schemas.microsoft.com/office/powerpoint/2010/main" val="16596660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F2396-A960-8845-1ED1-ED2B8FE15A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37E54-E1A5-4997-F785-38C318CA6717}"/>
              </a:ext>
            </a:extLst>
          </p:cNvPr>
          <p:cNvSpPr>
            <a:spLocks noGrp="1"/>
          </p:cNvSpPr>
          <p:nvPr>
            <p:ph type="title"/>
          </p:nvPr>
        </p:nvSpPr>
        <p:spPr>
          <a:xfrm>
            <a:off x="140294" y="96611"/>
            <a:ext cx="12046719" cy="1325563"/>
          </a:xfrm>
        </p:spPr>
        <p:txBody>
          <a:bodyPr>
            <a:normAutofit/>
          </a:bodyPr>
          <a:lstStyle/>
          <a:p>
            <a:pPr algn="ctr"/>
            <a:r>
              <a:rPr lang="en-GB" u="sng" dirty="0"/>
              <a:t>Conclusion </a:t>
            </a:r>
            <a:endParaRPr lang="en-US"/>
          </a:p>
        </p:txBody>
      </p:sp>
      <p:sp>
        <p:nvSpPr>
          <p:cNvPr id="3" name="Content Placeholder 2">
            <a:extLst>
              <a:ext uri="{FF2B5EF4-FFF2-40B4-BE49-F238E27FC236}">
                <a16:creationId xmlns:a16="http://schemas.microsoft.com/office/drawing/2014/main" id="{36DD45A4-642B-472B-6D89-7C322E2F5F4B}"/>
              </a:ext>
            </a:extLst>
          </p:cNvPr>
          <p:cNvSpPr>
            <a:spLocks noGrp="1"/>
          </p:cNvSpPr>
          <p:nvPr>
            <p:ph idx="1"/>
          </p:nvPr>
        </p:nvSpPr>
        <p:spPr>
          <a:xfrm>
            <a:off x="739588" y="1422215"/>
            <a:ext cx="10703860" cy="5158161"/>
          </a:xfrm>
        </p:spPr>
        <p:txBody>
          <a:bodyPr vert="horz" lIns="91440" tIns="45720" rIns="91440" bIns="45720" rtlCol="0" anchor="t">
            <a:normAutofit/>
          </a:bodyPr>
          <a:lstStyle/>
          <a:p>
            <a:pPr marL="0" indent="0">
              <a:lnSpc>
                <a:spcPct val="100000"/>
              </a:lnSpc>
              <a:buNone/>
            </a:pPr>
            <a:endParaRPr lang="en-GB" sz="4000" dirty="0"/>
          </a:p>
          <a:p>
            <a:pPr marL="0" indent="0">
              <a:lnSpc>
                <a:spcPct val="100000"/>
              </a:lnSpc>
              <a:buNone/>
            </a:pPr>
            <a:endParaRPr lang="en-GB" sz="4000" dirty="0"/>
          </a:p>
        </p:txBody>
      </p:sp>
      <p:sp>
        <p:nvSpPr>
          <p:cNvPr id="5" name="TextBox 4">
            <a:extLst>
              <a:ext uri="{FF2B5EF4-FFF2-40B4-BE49-F238E27FC236}">
                <a16:creationId xmlns:a16="http://schemas.microsoft.com/office/drawing/2014/main" id="{B4274136-3651-9DEA-7463-CEDC49E362D8}"/>
              </a:ext>
            </a:extLst>
          </p:cNvPr>
          <p:cNvSpPr txBox="1"/>
          <p:nvPr/>
        </p:nvSpPr>
        <p:spPr>
          <a:xfrm>
            <a:off x="455776" y="1164364"/>
            <a:ext cx="11437121"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cs typeface="Segoe UI"/>
              </a:rPr>
              <a:t>In conclusion this </a:t>
            </a:r>
            <a:r>
              <a:rPr lang="en-GB" sz="4000" dirty="0">
                <a:highlight>
                  <a:srgbClr val="FFFFFF"/>
                </a:highlight>
                <a:cs typeface="Segoe UI"/>
              </a:rPr>
              <a:t>PowerPoint </a:t>
            </a:r>
            <a:r>
              <a:rPr lang="en-GB" sz="4000" dirty="0">
                <a:cs typeface="Segoe UI"/>
              </a:rPr>
              <a:t>shows how the Albemarle report 1960 and world events shape youth working. While s</a:t>
            </a:r>
            <a:r>
              <a:rPr lang="en-GB" sz="4000" dirty="0">
                <a:highlight>
                  <a:srgbClr val="FFFFFF"/>
                </a:highlight>
                <a:cs typeface="Segoe UI"/>
              </a:rPr>
              <a:t>ociety </a:t>
            </a:r>
            <a:r>
              <a:rPr lang="en-GB" sz="4000" dirty="0">
                <a:cs typeface="Segoe UI"/>
              </a:rPr>
              <a:t> and young people's challenges have changed the core values of youth working have stayed the same such as voluntary participation informal </a:t>
            </a:r>
            <a:r>
              <a:rPr lang="en-GB" sz="4000" dirty="0">
                <a:highlight>
                  <a:srgbClr val="FFFFFF"/>
                </a:highlight>
                <a:cs typeface="Segoe UI"/>
              </a:rPr>
              <a:t>education </a:t>
            </a:r>
            <a:r>
              <a:rPr lang="en-GB" sz="4000" dirty="0">
                <a:cs typeface="Segoe UI"/>
              </a:rPr>
              <a:t>and relationship -based practise remains central </a:t>
            </a:r>
          </a:p>
          <a:p>
            <a:pPr algn="ctr"/>
            <a:endParaRPr lang="en-GB"/>
          </a:p>
        </p:txBody>
      </p:sp>
    </p:spTree>
    <p:extLst>
      <p:ext uri="{BB962C8B-B14F-4D97-AF65-F5344CB8AC3E}">
        <p14:creationId xmlns:p14="http://schemas.microsoft.com/office/powerpoint/2010/main" val="34265266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B8D6B-0374-8DFA-9D76-62097A43B7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8EBE5F-4592-B1EB-E5E3-062AC4CF5B10}"/>
              </a:ext>
            </a:extLst>
          </p:cNvPr>
          <p:cNvSpPr>
            <a:spLocks noGrp="1"/>
          </p:cNvSpPr>
          <p:nvPr>
            <p:ph idx="1"/>
          </p:nvPr>
        </p:nvSpPr>
        <p:spPr>
          <a:xfrm>
            <a:off x="739588" y="1422215"/>
            <a:ext cx="10703860" cy="5158161"/>
          </a:xfrm>
        </p:spPr>
        <p:txBody>
          <a:bodyPr vert="horz" lIns="91440" tIns="45720" rIns="91440" bIns="45720" rtlCol="0" anchor="t">
            <a:normAutofit/>
          </a:bodyPr>
          <a:lstStyle/>
          <a:p>
            <a:pPr marL="0" indent="0">
              <a:lnSpc>
                <a:spcPct val="100000"/>
              </a:lnSpc>
              <a:buNone/>
            </a:pPr>
            <a:endParaRPr lang="en-GB" sz="4000" dirty="0"/>
          </a:p>
          <a:p>
            <a:pPr marL="0" indent="0">
              <a:lnSpc>
                <a:spcPct val="100000"/>
              </a:lnSpc>
              <a:buNone/>
            </a:pPr>
            <a:endParaRPr lang="en-GB" sz="4000" dirty="0"/>
          </a:p>
        </p:txBody>
      </p:sp>
      <p:sp>
        <p:nvSpPr>
          <p:cNvPr id="4" name="TextBox 3">
            <a:extLst>
              <a:ext uri="{FF2B5EF4-FFF2-40B4-BE49-F238E27FC236}">
                <a16:creationId xmlns:a16="http://schemas.microsoft.com/office/drawing/2014/main" id="{1E91639D-B1AE-C09B-101C-F31A3CF04194}"/>
              </a:ext>
            </a:extLst>
          </p:cNvPr>
          <p:cNvSpPr txBox="1"/>
          <p:nvPr/>
        </p:nvSpPr>
        <p:spPr>
          <a:xfrm>
            <a:off x="0" y="3561"/>
            <a:ext cx="12184878"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References</a:t>
            </a:r>
          </a:p>
          <a:p>
            <a:r>
              <a:rPr lang="en-US" sz="1400" dirty="0"/>
              <a:t>BBC News (2020) </a:t>
            </a:r>
            <a:r>
              <a:rPr lang="en-US" sz="1400" i="1" dirty="0"/>
              <a:t>[Article on youth and society]</a:t>
            </a:r>
            <a:r>
              <a:rPr lang="en-US" sz="1400" dirty="0"/>
              <a:t>. Available at: </a:t>
            </a:r>
            <a:r>
              <a:rPr lang="en-US" sz="1400" dirty="0">
                <a:hlinkClick r:id="rId2"/>
              </a:rPr>
              <a:t>https://www.bbc.co.uk/news/world-54337098</a:t>
            </a:r>
            <a:r>
              <a:rPr lang="en-US" sz="1400" dirty="0"/>
              <a:t> (Accessed: 11 January 2026).</a:t>
            </a:r>
          </a:p>
          <a:p>
            <a:r>
              <a:rPr lang="en-US" sz="1400" dirty="0"/>
              <a:t>BBC Teach (2017) </a:t>
            </a:r>
            <a:r>
              <a:rPr lang="en-US" sz="1400" i="1" dirty="0"/>
              <a:t>What was life like for young people in 1960’s Britain?</a:t>
            </a:r>
            <a:r>
              <a:rPr lang="en-US" sz="1400" dirty="0"/>
              <a:t> YouTube video, 22 June. Available at: </a:t>
            </a:r>
            <a:r>
              <a:rPr lang="en-US" sz="1400" dirty="0">
                <a:hlinkClick r:id="rId3"/>
              </a:rPr>
              <a:t>https://www.youtube.com/watch?v=2Ug_ZhYrxxI</a:t>
            </a:r>
            <a:r>
              <a:rPr lang="en-US" sz="1400" dirty="0"/>
              <a:t> (Accessed: 5 January 2026).</a:t>
            </a:r>
          </a:p>
          <a:p>
            <a:r>
              <a:rPr lang="en-US" sz="1400" dirty="0"/>
              <a:t>British Online Archives (n.d.) </a:t>
            </a:r>
            <a:r>
              <a:rPr lang="en-US" sz="1400" i="1" dirty="0"/>
              <a:t>Britain and the Second World War: Identity and remembrance</a:t>
            </a:r>
            <a:r>
              <a:rPr lang="en-US" sz="1400" dirty="0"/>
              <a:t>. Available at: </a:t>
            </a:r>
            <a:r>
              <a:rPr lang="en-US" sz="1400" dirty="0">
                <a:hlinkClick r:id="rId4"/>
              </a:rPr>
              <a:t>https://britishonlinearchives.com/index.php/posts/category/articles/84/britain-and-the-second-world-war-identity-and-remembrance</a:t>
            </a:r>
            <a:r>
              <a:rPr lang="en-US" sz="1400" dirty="0"/>
              <a:t> (Accessed: 11 January 2026).</a:t>
            </a:r>
          </a:p>
          <a:p>
            <a:r>
              <a:rPr lang="en-US" sz="1400" dirty="0"/>
              <a:t>CLD Standards Council (2019) </a:t>
            </a:r>
            <a:r>
              <a:rPr lang="en-US" sz="1400" i="1" dirty="0"/>
              <a:t>Youth Work National Occupational Standards</a:t>
            </a:r>
            <a:r>
              <a:rPr lang="en-US" sz="1400" dirty="0"/>
              <a:t>. CLD Standards Council.</a:t>
            </a:r>
          </a:p>
          <a:p>
            <a:r>
              <a:rPr lang="en-US" sz="1400" dirty="0"/>
              <a:t>CYP Now (n.d.) </a:t>
            </a:r>
            <a:r>
              <a:rPr lang="en-US" sz="1400" i="1" dirty="0"/>
              <a:t>Access to youth work: key policy developments</a:t>
            </a:r>
            <a:r>
              <a:rPr lang="en-US" sz="1400" dirty="0"/>
              <a:t>. Available at: </a:t>
            </a:r>
            <a:r>
              <a:rPr lang="en-US" sz="1400" dirty="0">
                <a:hlinkClick r:id="rId5"/>
              </a:rPr>
              <a:t>https://www.cypnow.co.uk/content/other/access-to-youth-work-key-policy-developments</a:t>
            </a:r>
            <a:r>
              <a:rPr lang="en-US" sz="1400" dirty="0"/>
              <a:t> (Accessed: 11 January 2026).</a:t>
            </a:r>
          </a:p>
          <a:p>
            <a:r>
              <a:rPr lang="en-US" sz="1400" dirty="0"/>
              <a:t>HM Government (2012) </a:t>
            </a:r>
            <a:r>
              <a:rPr lang="en-US" sz="1400" i="1" dirty="0"/>
              <a:t>Statutory guidance for local authorities on services and activities to improve young people’s well-being</a:t>
            </a:r>
            <a:r>
              <a:rPr lang="en-US" sz="1400" dirty="0"/>
              <a:t>. Department for Education.</a:t>
            </a:r>
          </a:p>
          <a:p>
            <a:r>
              <a:rPr lang="en-US" sz="1400" dirty="0"/>
              <a:t>Jeffs, T. and Smith, M. (2010) </a:t>
            </a:r>
            <a:r>
              <a:rPr lang="en-US" sz="1400" i="1" dirty="0"/>
              <a:t>Youth work </a:t>
            </a:r>
            <a:r>
              <a:rPr lang="en-US" sz="1400" i="1" dirty="0" err="1"/>
              <a:t>practice</a:t>
            </a:r>
            <a:r>
              <a:rPr lang="en-US" sz="1400" dirty="0" err="1"/>
              <a:t>.Palgrave</a:t>
            </a:r>
            <a:r>
              <a:rPr lang="en-US" sz="1400" dirty="0"/>
              <a:t> Macmillan.</a:t>
            </a:r>
          </a:p>
          <a:p>
            <a:r>
              <a:rPr lang="en-US" sz="1400" dirty="0"/>
              <a:t>Ministry of Education (1960) </a:t>
            </a:r>
            <a:r>
              <a:rPr lang="en-US" sz="1400" i="1" dirty="0"/>
              <a:t>The Youth Service in England and Wales (The Albemarle Report)</a:t>
            </a:r>
            <a:r>
              <a:rPr lang="en-US" sz="1400" dirty="0"/>
              <a:t>.HMSO.</a:t>
            </a:r>
          </a:p>
          <a:p>
            <a:r>
              <a:rPr lang="en-US" sz="1400" dirty="0"/>
              <a:t>National Archives (2025) </a:t>
            </a:r>
            <a:r>
              <a:rPr lang="en-US" sz="1400" i="1" dirty="0"/>
              <a:t>Life in 1960s Britain</a:t>
            </a:r>
            <a:r>
              <a:rPr lang="en-US" sz="1400" dirty="0"/>
              <a:t>. Available at: </a:t>
            </a:r>
            <a:r>
              <a:rPr lang="en-US" sz="1400" dirty="0">
                <a:hlinkClick r:id="rId6"/>
              </a:rPr>
              <a:t>https://www.nationalarchives.gov.uk/education/resources/platinum-jubilee/life-in-1960s-britain/</a:t>
            </a:r>
            <a:r>
              <a:rPr lang="en-US" sz="1400" dirty="0"/>
              <a:t> (Accessed: 5 January 2026).</a:t>
            </a:r>
          </a:p>
          <a:p>
            <a:r>
              <a:rPr lang="en-US" sz="1400" dirty="0"/>
              <a:t>National Youth Agency (2021) </a:t>
            </a:r>
            <a:r>
              <a:rPr lang="en-US" sz="1400" i="1" dirty="0"/>
              <a:t>What is youth work?</a:t>
            </a:r>
            <a:r>
              <a:rPr lang="en-US" sz="1400" dirty="0"/>
              <a:t> National Youth Agency.</a:t>
            </a:r>
          </a:p>
          <a:p>
            <a:r>
              <a:rPr lang="en-US" sz="1400" dirty="0"/>
              <a:t>Nine Battles (2024) </a:t>
            </a:r>
            <a:r>
              <a:rPr lang="en-US" sz="1400" i="1" dirty="0"/>
              <a:t>Ore Youth Club 1960 disco photo</a:t>
            </a:r>
            <a:r>
              <a:rPr lang="en-US" sz="1400" dirty="0"/>
              <a:t>. Available at: </a:t>
            </a:r>
            <a:r>
              <a:rPr lang="en-US" sz="1400" dirty="0">
                <a:hlinkClick r:id="rId7"/>
              </a:rPr>
              <a:t>https://ninebattles.com/2024/11/05/ore-youth-club-1960-disco-photo-anthony-nan-morland/</a:t>
            </a:r>
            <a:r>
              <a:rPr lang="en-US" sz="1400" dirty="0"/>
              <a:t> (Accessed: 11 January 2026).</a:t>
            </a:r>
          </a:p>
          <a:p>
            <a:r>
              <a:rPr lang="en-US" sz="1400" dirty="0"/>
              <a:t>Portsmouth Youth Council (n.d.) </a:t>
            </a:r>
            <a:r>
              <a:rPr lang="en-US" sz="1400" i="1" dirty="0"/>
              <a:t>Youth services</a:t>
            </a:r>
            <a:r>
              <a:rPr lang="en-US" sz="1400" dirty="0"/>
              <a:t>. Available at: </a:t>
            </a:r>
            <a:r>
              <a:rPr lang="en-US" sz="1400" dirty="0">
                <a:hlinkClick r:id="rId8"/>
              </a:rPr>
              <a:t>https://www.pycportsmouth.co.uk/youth/</a:t>
            </a:r>
            <a:r>
              <a:rPr lang="en-US" sz="1400" dirty="0"/>
              <a:t> (Accessed: 11 January 2026).</a:t>
            </a:r>
          </a:p>
          <a:p>
            <a:r>
              <a:rPr lang="en-US" sz="1400" err="1"/>
              <a:t>StudySmarter</a:t>
            </a:r>
            <a:r>
              <a:rPr lang="en-US" sz="1400" dirty="0"/>
              <a:t> (n.d.) </a:t>
            </a:r>
            <a:r>
              <a:rPr lang="en-US" sz="1400" i="1" dirty="0"/>
              <a:t>British youth culture</a:t>
            </a:r>
            <a:r>
              <a:rPr lang="en-US" sz="1400" dirty="0"/>
              <a:t>. Available at: </a:t>
            </a:r>
            <a:r>
              <a:rPr lang="en-US" sz="1400" dirty="0">
                <a:hlinkClick r:id="rId9"/>
              </a:rPr>
              <a:t>https://www.studysmarter.co.uk/explanations/history/modern-britain/british-youth-culture/</a:t>
            </a:r>
            <a:r>
              <a:rPr lang="en-US" sz="1400" dirty="0"/>
              <a:t> (Accessed: 11 January 2026).</a:t>
            </a:r>
          </a:p>
          <a:p>
            <a:r>
              <a:rPr lang="en-US" sz="1400" dirty="0"/>
              <a:t>Tinkler, P. (2024) </a:t>
            </a:r>
            <a:r>
              <a:rPr lang="en-US" sz="1400" i="1" dirty="0"/>
              <a:t>What being a teenage girl in 1960s Britain was really like</a:t>
            </a:r>
            <a:r>
              <a:rPr lang="en-US" sz="1400" dirty="0"/>
              <a:t>. </a:t>
            </a:r>
            <a:r>
              <a:rPr lang="en-US" sz="1400" i="1" dirty="0"/>
              <a:t>The Conversation</a:t>
            </a:r>
            <a:r>
              <a:rPr lang="en-US" sz="1400" dirty="0"/>
              <a:t>. Available at: </a:t>
            </a:r>
            <a:r>
              <a:rPr lang="en-US" sz="1400" dirty="0">
                <a:hlinkClick r:id="rId10"/>
              </a:rPr>
              <a:t>https://theconversation.com/what-being-a-teenage-girl-in-1960s-britain-was-really-like-226057</a:t>
            </a:r>
            <a:r>
              <a:rPr lang="en-US" sz="1400" dirty="0"/>
              <a:t> (Accessed: 5 January 2026).</a:t>
            </a:r>
          </a:p>
          <a:p>
            <a:r>
              <a:rPr lang="en-US" sz="1400" dirty="0"/>
              <a:t>Training.com.au (n.d.) </a:t>
            </a:r>
            <a:r>
              <a:rPr lang="en-US" sz="1400" i="1" dirty="0"/>
              <a:t>The truth about being a youth worker</a:t>
            </a:r>
            <a:r>
              <a:rPr lang="en-US" sz="1400" dirty="0"/>
              <a:t>. Available at: </a:t>
            </a:r>
            <a:r>
              <a:rPr lang="en-US" sz="1400" dirty="0">
                <a:hlinkClick r:id="rId11"/>
              </a:rPr>
              <a:t>https://www.training.com.au/ed/truth-about-being-a-youth-worker/</a:t>
            </a:r>
            <a:r>
              <a:rPr lang="en-US" sz="1400" dirty="0"/>
              <a:t> (Accessed: 11 January 2026).</a:t>
            </a:r>
          </a:p>
          <a:p>
            <a:r>
              <a:rPr lang="en-US" sz="1400" dirty="0"/>
              <a:t>UK Government (1989) </a:t>
            </a:r>
            <a:r>
              <a:rPr lang="en-US" sz="1400" i="1" dirty="0"/>
              <a:t>Children Act 1989</a:t>
            </a:r>
            <a:r>
              <a:rPr lang="en-US" sz="1400" dirty="0"/>
              <a:t>. HMSO.</a:t>
            </a:r>
          </a:p>
          <a:p>
            <a:r>
              <a:rPr lang="en-US" sz="1400" dirty="0"/>
              <a:t>UK Government (2014) </a:t>
            </a:r>
            <a:r>
              <a:rPr lang="en-US" sz="1400" i="1" dirty="0"/>
              <a:t>Children and Families Act 2014</a:t>
            </a:r>
            <a:r>
              <a:rPr lang="en-US" sz="1400" dirty="0"/>
              <a:t>. HMSO.</a:t>
            </a:r>
          </a:p>
          <a:p>
            <a:r>
              <a:rPr lang="en-US" sz="1400" err="1"/>
              <a:t>YouthLink</a:t>
            </a:r>
            <a:r>
              <a:rPr lang="en-US" sz="1400" dirty="0"/>
              <a:t> Scotland (2019) </a:t>
            </a:r>
            <a:r>
              <a:rPr lang="en-US" sz="1400" i="1" dirty="0"/>
              <a:t>What is youth work?</a:t>
            </a:r>
            <a:r>
              <a:rPr lang="en-US" sz="1400" dirty="0"/>
              <a:t> Available at: </a:t>
            </a:r>
            <a:r>
              <a:rPr lang="en-US" sz="1400" dirty="0">
                <a:hlinkClick r:id="rId12"/>
              </a:rPr>
              <a:t>https://www.youthlink.scot/what-is-youth-work/</a:t>
            </a:r>
            <a:r>
              <a:rPr lang="en-US" sz="1400" dirty="0"/>
              <a:t> (Accessed: 11 January 2026).</a:t>
            </a:r>
          </a:p>
          <a:p>
            <a:r>
              <a:rPr lang="en-US" sz="1400" dirty="0"/>
              <a:t>Youth Partnership (Council of Europe) (n.d.) </a:t>
            </a:r>
            <a:r>
              <a:rPr lang="en-US" sz="1400" i="1" dirty="0"/>
              <a:t>Youth work</a:t>
            </a:r>
            <a:r>
              <a:rPr lang="en-US" sz="1400" dirty="0"/>
              <a:t>. Available at: </a:t>
            </a:r>
            <a:r>
              <a:rPr lang="en-US" sz="1400" dirty="0">
                <a:hlinkClick r:id="rId13"/>
              </a:rPr>
              <a:t>https://pjp-eu.coe.int/en/web/youth-partnership/youth-work</a:t>
            </a:r>
            <a:r>
              <a:rPr lang="en-US" sz="1400" dirty="0"/>
              <a:t> (Accessed: 11 January 2026).</a:t>
            </a:r>
          </a:p>
          <a:p>
            <a:pPr algn="ctr"/>
            <a:endParaRPr lang="en-GB" sz="1400" dirty="0"/>
          </a:p>
        </p:txBody>
      </p:sp>
    </p:spTree>
    <p:extLst>
      <p:ext uri="{BB962C8B-B14F-4D97-AF65-F5344CB8AC3E}">
        <p14:creationId xmlns:p14="http://schemas.microsoft.com/office/powerpoint/2010/main" val="27707081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What is the purpose of this power point </vt:lpstr>
      <vt:lpstr>What is youth work </vt:lpstr>
      <vt:lpstr>PowerPoint Presentation</vt:lpstr>
      <vt:lpstr>What it was like to be a youth in 1960s </vt:lpstr>
      <vt:lpstr>The significates of the Albemarle report </vt:lpstr>
      <vt:lpstr>PowerPoint Presentation</vt:lpstr>
      <vt:lpstr>What it is like to be a young person today </vt:lpstr>
      <vt:lpstr>What it is like to be a young person today </vt:lpstr>
      <vt:lpstr>World events that have changed youth working </vt:lpstr>
      <vt:lpstr>The differences between youth working now and 1960s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909</cp:revision>
  <dcterms:created xsi:type="dcterms:W3CDTF">2026-01-04T22:59:40Z</dcterms:created>
  <dcterms:modified xsi:type="dcterms:W3CDTF">2026-01-14T18:57:42Z</dcterms:modified>
</cp:coreProperties>
</file>