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1896C52-45B6-4E53-B541-348EC503C0DE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rek salehi" userId="446fac9dc8ce610e" providerId="LiveId" clId="{80640C0E-A222-43DB-B45E-7C0C99F0E474}"/>
    <pc:docChg chg="undo custSel addSld delSld modSld modSection">
      <pc:chgData name="zirek salehi" userId="446fac9dc8ce610e" providerId="LiveId" clId="{80640C0E-A222-43DB-B45E-7C0C99F0E474}" dt="2026-07-08T09:50:31.528" v="971" actId="20577"/>
      <pc:docMkLst>
        <pc:docMk/>
      </pc:docMkLst>
      <pc:sldChg chg="modSp mod">
        <pc:chgData name="zirek salehi" userId="446fac9dc8ce610e" providerId="LiveId" clId="{80640C0E-A222-43DB-B45E-7C0C99F0E474}" dt="2026-07-06T17:49:32.469" v="24" actId="20577"/>
        <pc:sldMkLst>
          <pc:docMk/>
          <pc:sldMk cId="1274213677" sldId="256"/>
        </pc:sldMkLst>
        <pc:spChg chg="mod">
          <ac:chgData name="zirek salehi" userId="446fac9dc8ce610e" providerId="LiveId" clId="{80640C0E-A222-43DB-B45E-7C0C99F0E474}" dt="2026-07-06T17:49:32.469" v="24" actId="20577"/>
          <ac:spMkLst>
            <pc:docMk/>
            <pc:sldMk cId="1274213677" sldId="256"/>
            <ac:spMk id="2" creationId="{1935A419-828E-7337-05E2-FB2E7F0A9E90}"/>
          </ac:spMkLst>
        </pc:spChg>
        <pc:picChg chg="mod">
          <ac:chgData name="zirek salehi" userId="446fac9dc8ce610e" providerId="LiveId" clId="{80640C0E-A222-43DB-B45E-7C0C99F0E474}" dt="2026-07-06T17:47:53.432" v="2" actId="14100"/>
          <ac:picMkLst>
            <pc:docMk/>
            <pc:sldMk cId="1274213677" sldId="256"/>
            <ac:picMk id="4" creationId="{5DE012A4-3577-2574-A751-5E883AC04D09}"/>
          </ac:picMkLst>
        </pc:picChg>
      </pc:sldChg>
      <pc:sldChg chg="modSp mod">
        <pc:chgData name="zirek salehi" userId="446fac9dc8ce610e" providerId="LiveId" clId="{80640C0E-A222-43DB-B45E-7C0C99F0E474}" dt="2026-07-06T17:49:52.850" v="44" actId="20577"/>
        <pc:sldMkLst>
          <pc:docMk/>
          <pc:sldMk cId="978078244" sldId="257"/>
        </pc:sldMkLst>
        <pc:spChg chg="mod">
          <ac:chgData name="zirek salehi" userId="446fac9dc8ce610e" providerId="LiveId" clId="{80640C0E-A222-43DB-B45E-7C0C99F0E474}" dt="2026-07-06T17:49:52.850" v="44" actId="20577"/>
          <ac:spMkLst>
            <pc:docMk/>
            <pc:sldMk cId="978078244" sldId="257"/>
            <ac:spMk id="2" creationId="{399CBF3B-CD58-1B84-67CF-2A0DF0CA25A1}"/>
          </ac:spMkLst>
        </pc:spChg>
      </pc:sldChg>
      <pc:sldChg chg="modSp mod">
        <pc:chgData name="zirek salehi" userId="446fac9dc8ce610e" providerId="LiveId" clId="{80640C0E-A222-43DB-B45E-7C0C99F0E474}" dt="2026-07-06T17:48:45.932" v="4" actId="14734"/>
        <pc:sldMkLst>
          <pc:docMk/>
          <pc:sldMk cId="2764935273" sldId="259"/>
        </pc:sldMkLst>
        <pc:graphicFrameChg chg="modGraphic">
          <ac:chgData name="zirek salehi" userId="446fac9dc8ce610e" providerId="LiveId" clId="{80640C0E-A222-43DB-B45E-7C0C99F0E474}" dt="2026-07-06T17:48:45.932" v="4" actId="14734"/>
          <ac:graphicFrameMkLst>
            <pc:docMk/>
            <pc:sldMk cId="2764935273" sldId="259"/>
            <ac:graphicFrameMk id="4" creationId="{2B88A388-6040-8A36-D552-9C0C1C4767B4}"/>
          </ac:graphicFrameMkLst>
        </pc:graphicFrameChg>
      </pc:sldChg>
      <pc:sldChg chg="modSp mod">
        <pc:chgData name="zirek salehi" userId="446fac9dc8ce610e" providerId="LiveId" clId="{80640C0E-A222-43DB-B45E-7C0C99F0E474}" dt="2026-07-06T15:30:27.473" v="0" actId="5793"/>
        <pc:sldMkLst>
          <pc:docMk/>
          <pc:sldMk cId="394897362" sldId="263"/>
        </pc:sldMkLst>
        <pc:spChg chg="mod">
          <ac:chgData name="zirek salehi" userId="446fac9dc8ce610e" providerId="LiveId" clId="{80640C0E-A222-43DB-B45E-7C0C99F0E474}" dt="2026-07-06T15:30:27.473" v="0" actId="5793"/>
          <ac:spMkLst>
            <pc:docMk/>
            <pc:sldMk cId="394897362" sldId="263"/>
            <ac:spMk id="3" creationId="{12773EFE-6CE3-CC83-8362-24A06FC57EB7}"/>
          </ac:spMkLst>
        </pc:spChg>
      </pc:sldChg>
      <pc:sldChg chg="new del">
        <pc:chgData name="zirek salehi" userId="446fac9dc8ce610e" providerId="LiveId" clId="{80640C0E-A222-43DB-B45E-7C0C99F0E474}" dt="2026-07-08T09:23:51.828" v="46" actId="680"/>
        <pc:sldMkLst>
          <pc:docMk/>
          <pc:sldMk cId="1099543622" sldId="264"/>
        </pc:sldMkLst>
      </pc:sldChg>
      <pc:sldChg chg="modSp new mod">
        <pc:chgData name="zirek salehi" userId="446fac9dc8ce610e" providerId="LiveId" clId="{80640C0E-A222-43DB-B45E-7C0C99F0E474}" dt="2026-07-08T09:50:31.528" v="971" actId="20577"/>
        <pc:sldMkLst>
          <pc:docMk/>
          <pc:sldMk cId="2697826778" sldId="264"/>
        </pc:sldMkLst>
        <pc:spChg chg="mod">
          <ac:chgData name="zirek salehi" userId="446fac9dc8ce610e" providerId="LiveId" clId="{80640C0E-A222-43DB-B45E-7C0C99F0E474}" dt="2026-07-08T09:25:16.711" v="61" actId="1076"/>
          <ac:spMkLst>
            <pc:docMk/>
            <pc:sldMk cId="2697826778" sldId="264"/>
            <ac:spMk id="2" creationId="{3585335E-E6E7-7FEA-21F9-62E20D5613F9}"/>
          </ac:spMkLst>
        </pc:spChg>
        <pc:spChg chg="mod">
          <ac:chgData name="zirek salehi" userId="446fac9dc8ce610e" providerId="LiveId" clId="{80640C0E-A222-43DB-B45E-7C0C99F0E474}" dt="2026-07-08T09:50:31.528" v="971" actId="20577"/>
          <ac:spMkLst>
            <pc:docMk/>
            <pc:sldMk cId="2697826778" sldId="264"/>
            <ac:spMk id="3" creationId="{BF4D6609-5469-D85E-6772-641BBA3F14A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58BA56-9E4C-4145-A754-85EEB0CD904C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75E066-D785-4791-B12A-72CAF4F614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02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5E066-D785-4791-B12A-72CAF4F614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154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635CA-4C66-71FB-39A3-C5764B8B6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C6B9A-AE80-7DDA-C608-0A59DEA7E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76900-925C-6AAC-F082-CFAC33CCC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8545D-15B3-C69B-8C2F-97D08A77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CB8CD-A424-DB96-FC5B-FCB0B66DB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97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CA92C-F021-0E8A-5900-86475EA95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3CC42-14A5-CBA1-244C-6D07AB412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B71C4-4BEB-3315-3E29-B2319E321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936BD-F308-D3ED-F249-65C64EF6D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12986-59E3-D542-23D0-E0DEEBD0D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3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3D20-BA1E-61C8-8943-DE271F812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4ACC0A-7CAD-540B-248F-6850FFBB70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0012F-FD1C-0DF7-E954-6200B60D0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B329-7310-810A-0499-F8568EE83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F9B6F-5A09-7462-ECCA-C17D44A89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0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0DA81-8594-97B9-E63B-BEDB12EF8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2E841-49DB-2623-B278-7588D15E30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649DE-5A09-F7AF-BF86-A51ECD6ABA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8246D-0225-49A4-2741-34CED2E04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68D53-39FA-80BA-C3CD-6012F8AFB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3BD3AE-E71F-9F54-9BC9-6C5F9F831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0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292DA-A4DD-7490-790A-09A709029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4FBA4-E8C9-8046-7576-020EC7C2CD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DD876-60DC-7210-CFE8-FC4430B45E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10B7C-1195-659F-F346-1AA474C90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DB4469-A867-7DAB-E78B-14BD8D628E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85F60-0022-70AC-4195-5FA6191D3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F63C06-F9AF-57F3-359A-D89206F57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6BCBD8-B90F-71B9-0B93-CFAD9785D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25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CA48A-D68A-041D-9719-CFA317BEF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05A40E-A936-01AA-C7F2-ADD537B7B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0895D2-49D8-D368-30C8-380FFF1A9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641C6D-496C-9E2C-455C-7130BF812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89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483CB1-9D29-80F9-AC7B-5D87ECC3F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7C6CBF-4CC8-32B1-D240-AE14B4F55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C7C1F-070B-F870-93B6-234AD43EC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48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1C9F3-A80E-8B91-7B50-3F18B3897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4F089-BAA6-DEE9-8D83-BAB4BC6F0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7DA728-47D6-8D52-CB52-6CBFE5E099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EB063-B848-DCC7-59B3-FD977A859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80D8D1-5C58-38A1-B5B7-F05C88B50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5DB4DF-D712-7278-0BFD-07149EFEB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594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4D6C-0BE3-9672-343B-B598022D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4F340B-3204-7630-BF89-C060B8112C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05410F-23BC-869D-AC35-B30E08EA40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8C03A-F80D-3398-0F51-103C954EC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43DD9-B5CE-B6C3-3D77-5A5B91EBB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C8B5A-58B4-485C-B34C-8E692B662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24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007D7-2729-D258-8AEA-4C39A5CF2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A6DE0D-0FC5-87F0-8E96-3FD34917C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EE28F6-2B6C-5904-16E5-29A5BFCF9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6D2BC-DB6D-AFAA-C4C9-353F6E179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62153-0901-5B0F-870C-639ACA6A2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712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196CD7-1647-D6AB-528A-D1D1A3A3DC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219927-852B-C27D-5A3A-11E6762CAD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BFCFD-E4A8-4FF8-C8A4-16044149F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DC9AF-06BE-6808-F560-A1A9414B5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3E23C-FA03-370B-76A9-8B3FED9A2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23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C7D251-E87B-0CCE-2B0D-4E19CB187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463FC-4B06-D650-17D2-0C52902BE3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29D9B-4D08-E59A-10AE-388568056B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A88E97-0BBC-406E-A10D-43DE0B6AD73A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11E60-E3E1-E2E1-7188-B766E57CAE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C8A7B-DE6D-6BFF-F24C-8280BADC8C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4629BD-2765-45CE-A786-2BB306FAD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137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5A419-828E-7337-05E2-FB2E7F0A9E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8" y="-76200"/>
            <a:ext cx="9427031" cy="6934200"/>
          </a:xfrm>
        </p:spPr>
        <p:txBody>
          <a:bodyPr>
            <a:normAutofit/>
          </a:bodyPr>
          <a:lstStyle/>
          <a:p>
            <a:r>
              <a:rPr lang="en-GB" sz="2400" b="1" dirty="0"/>
              <a:t>Green Wrap Solutions LTD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Programme: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Certificate in Higher Education Business Skills for the Workplace</a:t>
            </a:r>
            <a:b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400" b="1" dirty="0"/>
              <a:t>Module Code: LCLM4006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Assignment Title: Individual Presentation Pitch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Lecturer: </a:t>
            </a:r>
            <a:r>
              <a:rPr lang="en-GB" sz="2400" b="1" dirty="0" err="1"/>
              <a:t>Fouziya</a:t>
            </a:r>
            <a:r>
              <a:rPr lang="en-GB" sz="2400" b="1" dirty="0"/>
              <a:t> Farheen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Student Name: Zirek Salehi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5481B-6D9B-E7CD-2A08-1E5795CFA6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249886"/>
            <a:ext cx="12191999" cy="45719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 descr="No Image">
            <a:extLst>
              <a:ext uri="{FF2B5EF4-FFF2-40B4-BE49-F238E27FC236}">
                <a16:creationId xmlns:a16="http://schemas.microsoft.com/office/drawing/2014/main" id="{5DE012A4-3577-2574-A751-5E883AC04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085" y="185058"/>
            <a:ext cx="3796001" cy="1390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213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CBF3B-CD58-1B84-67CF-2A0DF0CA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Overview of the Business Idea</a:t>
            </a:r>
            <a:br>
              <a:rPr lang="en-GB" sz="3600" dirty="0"/>
            </a:br>
            <a:br>
              <a:rPr lang="en-GB" sz="3200" dirty="0"/>
            </a:br>
            <a:r>
              <a:rPr lang="en-GB" sz="3200" dirty="0"/>
              <a:t>Green </a:t>
            </a:r>
            <a:r>
              <a:rPr lang="en-GB" sz="3200"/>
              <a:t>Wrap Solutions </a:t>
            </a:r>
            <a:r>
              <a:rPr lang="en-GB" sz="3200" dirty="0"/>
              <a:t>LTD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084C3-0819-2E01-B0A7-05F6CDE60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/>
              <a:t>Eco-friendly packaging supplier</a:t>
            </a:r>
          </a:p>
          <a:p>
            <a:r>
              <a:rPr lang="en-GB" sz="2400" dirty="0"/>
              <a:t>Based in Birmingham, UK</a:t>
            </a:r>
          </a:p>
          <a:p>
            <a:r>
              <a:rPr lang="en-GB" sz="2400" dirty="0"/>
              <a:t>Sells recyclable packaging</a:t>
            </a:r>
          </a:p>
          <a:p>
            <a:r>
              <a:rPr lang="en-GB" sz="2400" dirty="0"/>
              <a:t>Target customers: cafes, restaurants, food businesses, online shops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500" dirty="0"/>
              <a:t>Products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2400" dirty="0"/>
              <a:t>Paper bags</a:t>
            </a:r>
          </a:p>
          <a:p>
            <a:r>
              <a:rPr lang="en-GB" sz="2400" dirty="0"/>
              <a:t>Recyclable boxes </a:t>
            </a:r>
          </a:p>
          <a:p>
            <a:r>
              <a:rPr lang="en-GB" sz="2400" dirty="0"/>
              <a:t>Compostable takeaway containers</a:t>
            </a:r>
          </a:p>
          <a:p>
            <a:r>
              <a:rPr lang="en-GB" sz="2400" dirty="0"/>
              <a:t>Paper cups and straws</a:t>
            </a:r>
          </a:p>
          <a:p>
            <a:r>
              <a:rPr lang="en-GB" sz="2400" dirty="0"/>
              <a:t>Eco-friendly wrapping materials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8078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F01C6-844A-56E9-BADE-0ED88DDC6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774371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Unique selling Points</a:t>
            </a:r>
            <a:br>
              <a:rPr lang="en-GB" sz="2800" dirty="0"/>
            </a:br>
            <a:r>
              <a:rPr lang="en-GB" sz="2800" dirty="0"/>
              <a:t>Management and Legal Structure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Unique selling Points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6FE44F-2153-7838-38D5-1884472DB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00943"/>
            <a:ext cx="9144000" cy="65532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Eco-friendly alternative to plastic packaging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Affordable prices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Good quality products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Supports businesses to become more sustainable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Online ordering for convenience</a:t>
            </a:r>
          </a:p>
          <a:p>
            <a:pPr algn="l"/>
            <a:r>
              <a:rPr lang="en-GB" sz="2000" dirty="0"/>
              <a:t>Management Structure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Managing Director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Sales and Marketing Assistant</a:t>
            </a:r>
          </a:p>
          <a:p>
            <a:pPr algn="l"/>
            <a:r>
              <a:rPr lang="en-GB" sz="2000" dirty="0"/>
              <a:t>Legal Structure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Private Limited Company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126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7A66-2F33-3FCC-943E-6A792D781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46314"/>
            <a:ext cx="9144000" cy="96837"/>
          </a:xfrm>
        </p:spPr>
        <p:txBody>
          <a:bodyPr>
            <a:noAutofit/>
          </a:bodyPr>
          <a:lstStyle/>
          <a:p>
            <a:r>
              <a:rPr lang="en-GB" sz="2800" dirty="0"/>
              <a:t>PESTEL Analysis: 3 Important External Factors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6E1D4-7A1C-AE7B-CBA8-5859CE4814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00742"/>
            <a:ext cx="9144000" cy="6357257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88A388-6040-8A36-D552-9C0C1C4767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260519"/>
              </p:ext>
            </p:extLst>
          </p:nvPr>
        </p:nvGraphicFramePr>
        <p:xfrm>
          <a:off x="2032000" y="719665"/>
          <a:ext cx="8127999" cy="60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9029">
                  <a:extLst>
                    <a:ext uri="{9D8B030D-6E8A-4147-A177-3AD203B41FA5}">
                      <a16:colId xmlns:a16="http://schemas.microsoft.com/office/drawing/2014/main" val="1283774796"/>
                    </a:ext>
                  </a:extLst>
                </a:gridCol>
                <a:gridCol w="2804485">
                  <a:extLst>
                    <a:ext uri="{9D8B030D-6E8A-4147-A177-3AD203B41FA5}">
                      <a16:colId xmlns:a16="http://schemas.microsoft.com/office/drawing/2014/main" val="1605086218"/>
                    </a:ext>
                  </a:extLst>
                </a:gridCol>
                <a:gridCol w="2804485">
                  <a:extLst>
                    <a:ext uri="{9D8B030D-6E8A-4147-A177-3AD203B41FA5}">
                      <a16:colId xmlns:a16="http://schemas.microsoft.com/office/drawing/2014/main" val="52977780"/>
                    </a:ext>
                  </a:extLst>
                </a:gridCol>
              </a:tblGrid>
              <a:tr h="608392">
                <a:tc>
                  <a:txBody>
                    <a:bodyPr/>
                    <a:lstStyle/>
                    <a:p>
                      <a:r>
                        <a:rPr lang="en-GB" dirty="0"/>
                        <a:t>Political / 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560940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D4085E2-6ECD-7F76-F0A7-7189325CF1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603371"/>
              </p:ext>
            </p:extLst>
          </p:nvPr>
        </p:nvGraphicFramePr>
        <p:xfrm>
          <a:off x="2032000" y="1915885"/>
          <a:ext cx="8127999" cy="347254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6829">
                  <a:extLst>
                    <a:ext uri="{9D8B030D-6E8A-4147-A177-3AD203B41FA5}">
                      <a16:colId xmlns:a16="http://schemas.microsoft.com/office/drawing/2014/main" val="686698359"/>
                    </a:ext>
                  </a:extLst>
                </a:gridCol>
                <a:gridCol w="2671837">
                  <a:extLst>
                    <a:ext uri="{9D8B030D-6E8A-4147-A177-3AD203B41FA5}">
                      <a16:colId xmlns:a16="http://schemas.microsoft.com/office/drawing/2014/main" val="37518369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266724168"/>
                    </a:ext>
                  </a:extLst>
                </a:gridCol>
              </a:tblGrid>
              <a:tr h="347254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UK rules against plastic waste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Pressure on businesses to use sustainable 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Customers are more environmentally aware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Businesses want a greener image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Plastic pollution is a major issue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Demand for recyclable and biodegradable products is growing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0440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4935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6C655-87C5-3239-B16D-4EF13DC1DA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925637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Marketing Strategy 1</a:t>
            </a:r>
            <a:br>
              <a:rPr lang="en-GB" sz="2800" dirty="0"/>
            </a:br>
            <a:br>
              <a:rPr lang="en-GB" sz="2800" dirty="0"/>
            </a:br>
            <a:r>
              <a:rPr lang="en-GB" sz="2400" dirty="0"/>
              <a:t>Marketing Strategy 1: Social Media Marketing</a:t>
            </a:r>
            <a:br>
              <a:rPr lang="en-GB" sz="24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AE6F55-8C40-E5B3-D3FC-4CD9BE2E11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5657" y="1566407"/>
            <a:ext cx="9144000" cy="541133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Platforms: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Instagram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Facebook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LinkedIn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TikTok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Purpose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Promote products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Build brand awareness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Shoe environmental benefits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194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511F1-F91A-C197-2462-0EE9875572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/>
              <a:t>Marketing Strategy 2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DBF11-B21C-33BD-CC00-EE056A6A4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4257" y="2601119"/>
            <a:ext cx="9144000" cy="3516652"/>
          </a:xfrm>
        </p:spPr>
        <p:txBody>
          <a:bodyPr/>
          <a:lstStyle/>
          <a:p>
            <a:pPr algn="l"/>
            <a:r>
              <a:rPr lang="en-GB" dirty="0"/>
              <a:t>Marketing Strategy 2: Website and Direct Business Sales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Business website with online ordering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Contact local cafes, restaurants and retailers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Offer samples and discounts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Build long-term relationships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58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D9839-B12F-E129-F880-5BF39407A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1522"/>
            <a:ext cx="9144000" cy="2526620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dirty="0"/>
              <a:t>Funding Requirements and Allocation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Funding Required: £20,000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701F8-8810-18D8-238B-A22006AF9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5143" y="1315470"/>
            <a:ext cx="9144000" cy="5542530"/>
          </a:xfrm>
        </p:spPr>
        <p:txBody>
          <a:bodyPr/>
          <a:lstStyle/>
          <a:p>
            <a:pPr algn="l"/>
            <a:r>
              <a:rPr lang="en-GB" dirty="0"/>
              <a:t>Source of funding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Owner investment: £10,000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Small business loan: £10,000</a:t>
            </a:r>
          </a:p>
          <a:p>
            <a:pPr algn="l"/>
            <a:r>
              <a:rPr lang="en-GB" dirty="0"/>
              <a:t>How money will be used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Inventory / stock: £8,000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Marketing and advertising: £3,000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Rent: £2,500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Website development: £2,000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Equipment: £1,500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Insurance and registration: £1,000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Other costs: £2,000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999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21B2E-FBA8-923D-AC92-2A2286AD5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85952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Conclusion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73EFE-6CE3-CC83-8362-24A06FC57E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61608"/>
            <a:ext cx="9144000" cy="559639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Green Wrap Solutions Ltd meets growing demand for sustainable packaging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Strong opportunity in the UK market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Affordable eco-friendly products for businesses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Clear marketing plan and realistic startup budget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97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5335E-E6E7-7FEA-21F9-62E20D5613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532266"/>
            <a:ext cx="8839200" cy="1294266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D6609-5469-D85E-6772-641BBA3F1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903514"/>
            <a:ext cx="9144000" cy="5954486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British Business Bank (2026) Start Up Loans. British Business Bank. Available at: Start up Loans guidance (accessed: 8 July 2026)</a:t>
            </a:r>
          </a:p>
          <a:p>
            <a:pPr algn="l"/>
            <a:r>
              <a:rPr lang="en-GB" dirty="0"/>
              <a:t>Department for Environment, Food &amp; Rular Affairs / GOV.UK (2026) Extended producer responsibility for packaging: who is affected and what to do. Available at: EPR for packaging guidance (Accessed: 8 July 2026).</a:t>
            </a:r>
          </a:p>
          <a:p>
            <a:pPr algn="l"/>
            <a:r>
              <a:rPr lang="en-GB" dirty="0"/>
              <a:t>British Business Bank (2024) Small Business Finance Markets Report 2024. British Business Bank. Available at: British business Bank report (Accessed: 8 July 2026).</a:t>
            </a:r>
          </a:p>
          <a:p>
            <a:pPr algn="l"/>
            <a:r>
              <a:rPr lang="en-GB" dirty="0"/>
              <a:t>GOV.UK (2026) Plastic Packaging tax. Available at: Plastic Packaging Tax guidance (Accessed: 8 July 2026)</a:t>
            </a:r>
          </a:p>
          <a:p>
            <a:pPr algn="l"/>
            <a:r>
              <a:rPr lang="en-GB" dirty="0"/>
              <a:t>Statista (2026) Global sustainable packaging industry – statistics &amp; facts. Available at: Statista sustainable packaging overview </a:t>
            </a:r>
            <a:r>
              <a:rPr lang="en-GB"/>
              <a:t>(Accessed: 8 July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8267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510</Words>
  <Application>Microsoft Office PowerPoint</Application>
  <PresentationFormat>Widescreen</PresentationFormat>
  <Paragraphs>79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Times New Roman</vt:lpstr>
      <vt:lpstr>Office Theme</vt:lpstr>
      <vt:lpstr>Green Wrap Solutions LTD  Programme: Certificate in Higher Education Business Skills for the Workplace  Module Code: LCLM4006  Assignment Title: Individual Presentation Pitch  Lecturer: Fouziya Farheen  Student Name: Zirek Salehi   </vt:lpstr>
      <vt:lpstr>Overview of the Business Idea  Green Wrap Solutions LTD </vt:lpstr>
      <vt:lpstr>Unique selling Points Management and Legal Structure  Unique selling Points</vt:lpstr>
      <vt:lpstr>PESTEL Analysis: 3 Important External Factors</vt:lpstr>
      <vt:lpstr>Marketing Strategy 1  Marketing Strategy 1: Social Media Marketing </vt:lpstr>
      <vt:lpstr>Marketing Strategy 2    </vt:lpstr>
      <vt:lpstr>Funding Requirements and Allocation  Funding Required: £20,000   </vt:lpstr>
      <vt:lpstr>Conclusion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zirek salehi</dc:creator>
  <cp:lastModifiedBy>zirek salehi</cp:lastModifiedBy>
  <cp:revision>1</cp:revision>
  <dcterms:created xsi:type="dcterms:W3CDTF">2026-07-06T13:53:26Z</dcterms:created>
  <dcterms:modified xsi:type="dcterms:W3CDTF">2026-07-08T09:50:32Z</dcterms:modified>
</cp:coreProperties>
</file>