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2" r:id="rId4"/>
  </p:sldMasterIdLst>
  <p:notesMasterIdLst>
    <p:notesMasterId r:id="rId59"/>
  </p:notesMasterIdLst>
  <p:handoutMasterIdLst>
    <p:handoutMasterId r:id="rId60"/>
  </p:handoutMasterIdLst>
  <p:sldIdLst>
    <p:sldId id="268" r:id="rId5"/>
    <p:sldId id="289" r:id="rId6"/>
    <p:sldId id="269" r:id="rId7"/>
    <p:sldId id="265" r:id="rId8"/>
    <p:sldId id="276" r:id="rId9"/>
    <p:sldId id="270" r:id="rId10"/>
    <p:sldId id="271" r:id="rId11"/>
    <p:sldId id="272" r:id="rId12"/>
    <p:sldId id="273" r:id="rId13"/>
    <p:sldId id="274" r:id="rId14"/>
    <p:sldId id="275" r:id="rId15"/>
    <p:sldId id="267" r:id="rId16"/>
    <p:sldId id="296" r:id="rId17"/>
    <p:sldId id="297" r:id="rId18"/>
    <p:sldId id="298" r:id="rId19"/>
    <p:sldId id="299" r:id="rId20"/>
    <p:sldId id="300" r:id="rId21"/>
    <p:sldId id="301" r:id="rId22"/>
    <p:sldId id="295" r:id="rId23"/>
    <p:sldId id="302" r:id="rId24"/>
    <p:sldId id="303" r:id="rId25"/>
    <p:sldId id="305" r:id="rId26"/>
    <p:sldId id="306" r:id="rId27"/>
    <p:sldId id="312" r:id="rId28"/>
    <p:sldId id="313" r:id="rId29"/>
    <p:sldId id="314" r:id="rId30"/>
    <p:sldId id="315" r:id="rId31"/>
    <p:sldId id="316" r:id="rId32"/>
    <p:sldId id="308" r:id="rId33"/>
    <p:sldId id="310" r:id="rId34"/>
    <p:sldId id="309" r:id="rId35"/>
    <p:sldId id="317" r:id="rId36"/>
    <p:sldId id="318" r:id="rId37"/>
    <p:sldId id="277" r:id="rId38"/>
    <p:sldId id="256" r:id="rId39"/>
    <p:sldId id="257" r:id="rId40"/>
    <p:sldId id="258" r:id="rId41"/>
    <p:sldId id="259" r:id="rId42"/>
    <p:sldId id="260" r:id="rId43"/>
    <p:sldId id="261" r:id="rId44"/>
    <p:sldId id="262" r:id="rId45"/>
    <p:sldId id="263" r:id="rId46"/>
    <p:sldId id="264" r:id="rId47"/>
    <p:sldId id="279" r:id="rId48"/>
    <p:sldId id="266" r:id="rId49"/>
    <p:sldId id="280" r:id="rId50"/>
    <p:sldId id="281" r:id="rId51"/>
    <p:sldId id="282" r:id="rId52"/>
    <p:sldId id="283" r:id="rId53"/>
    <p:sldId id="284" r:id="rId54"/>
    <p:sldId id="285" r:id="rId55"/>
    <p:sldId id="286" r:id="rId56"/>
    <p:sldId id="287" r:id="rId57"/>
    <p:sldId id="288"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45FD9-487A-4980-B9E7-032A9E3993AE}" v="3" dt="2023-03-01T16:57:04.8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894" autoAdjust="0"/>
  </p:normalViewPr>
  <p:slideViewPr>
    <p:cSldViewPr snapToGrid="0" snapToObjects="1">
      <p:cViewPr varScale="1">
        <p:scale>
          <a:sx n="90" d="100"/>
          <a:sy n="90" d="100"/>
        </p:scale>
        <p:origin x="408" y="96"/>
      </p:cViewPr>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Morris" userId="969b824e4f4e553e" providerId="LiveId" clId="{513EAD77-C844-4DB3-8995-9BBD408AB53A}"/>
    <pc:docChg chg="delSld">
      <pc:chgData name="Julia Morris" userId="969b824e4f4e553e" providerId="LiveId" clId="{513EAD77-C844-4DB3-8995-9BBD408AB53A}" dt="2023-02-06T19:56:57.109" v="0" actId="47"/>
      <pc:docMkLst>
        <pc:docMk/>
      </pc:docMkLst>
      <pc:sldChg chg="del">
        <pc:chgData name="Julia Morris" userId="969b824e4f4e553e" providerId="LiveId" clId="{513EAD77-C844-4DB3-8995-9BBD408AB53A}" dt="2023-02-06T19:56:57.109" v="0" actId="47"/>
        <pc:sldMkLst>
          <pc:docMk/>
          <pc:sldMk cId="4125532835" sldId="276"/>
        </pc:sldMkLst>
      </pc:sldChg>
    </pc:docChg>
  </pc:docChgLst>
  <pc:docChgLst>
    <pc:chgData name="Julia Morris" userId="969b824e4f4e553e" providerId="LiveId" clId="{61ABC68F-4048-45C2-B05B-89052216A35E}"/>
    <pc:docChg chg="custSel addSld delSld modSld sldOrd">
      <pc:chgData name="Julia Morris" userId="969b824e4f4e553e" providerId="LiveId" clId="{61ABC68F-4048-45C2-B05B-89052216A35E}" dt="2023-02-21T20:24:14.583" v="400" actId="2696"/>
      <pc:docMkLst>
        <pc:docMk/>
      </pc:docMkLst>
      <pc:sldChg chg="modSp mod ord">
        <pc:chgData name="Julia Morris" userId="969b824e4f4e553e" providerId="LiveId" clId="{61ABC68F-4048-45C2-B05B-89052216A35E}" dt="2023-02-21T19:42:22.142" v="118" actId="313"/>
        <pc:sldMkLst>
          <pc:docMk/>
          <pc:sldMk cId="270140987" sldId="265"/>
        </pc:sldMkLst>
        <pc:spChg chg="mod">
          <ac:chgData name="Julia Morris" userId="969b824e4f4e553e" providerId="LiveId" clId="{61ABC68F-4048-45C2-B05B-89052216A35E}" dt="2023-02-21T19:42:22.142" v="118" actId="313"/>
          <ac:spMkLst>
            <pc:docMk/>
            <pc:sldMk cId="270140987" sldId="265"/>
            <ac:spMk id="4" creationId="{E77B7176-9D86-091F-6793-3298CBE7A702}"/>
          </ac:spMkLst>
        </pc:spChg>
      </pc:sldChg>
      <pc:sldChg chg="ord">
        <pc:chgData name="Julia Morris" userId="969b824e4f4e553e" providerId="LiveId" clId="{61ABC68F-4048-45C2-B05B-89052216A35E}" dt="2023-02-21T19:42:14.288" v="114"/>
        <pc:sldMkLst>
          <pc:docMk/>
          <pc:sldMk cId="2763590773" sldId="269"/>
        </pc:sldMkLst>
      </pc:sldChg>
      <pc:sldChg chg="modSp mod">
        <pc:chgData name="Julia Morris" userId="969b824e4f4e553e" providerId="LiveId" clId="{61ABC68F-4048-45C2-B05B-89052216A35E}" dt="2023-02-21T19:35:06.125" v="110" actId="20577"/>
        <pc:sldMkLst>
          <pc:docMk/>
          <pc:sldMk cId="195487947" sldId="271"/>
        </pc:sldMkLst>
        <pc:spChg chg="mod">
          <ac:chgData name="Julia Morris" userId="969b824e4f4e553e" providerId="LiveId" clId="{61ABC68F-4048-45C2-B05B-89052216A35E}" dt="2023-02-21T19:35:06.125" v="110" actId="20577"/>
          <ac:spMkLst>
            <pc:docMk/>
            <pc:sldMk cId="195487947" sldId="271"/>
            <ac:spMk id="3" creationId="{0494D11F-85A2-9974-11DA-B68587610599}"/>
          </ac:spMkLst>
        </pc:spChg>
      </pc:sldChg>
      <pc:sldChg chg="modSp mod ord">
        <pc:chgData name="Julia Morris" userId="969b824e4f4e553e" providerId="LiveId" clId="{61ABC68F-4048-45C2-B05B-89052216A35E}" dt="2023-02-21T19:31:42.556" v="7" actId="1076"/>
        <pc:sldMkLst>
          <pc:docMk/>
          <pc:sldMk cId="3150333917" sldId="276"/>
        </pc:sldMkLst>
        <pc:graphicFrameChg chg="mod modGraphic">
          <ac:chgData name="Julia Morris" userId="969b824e4f4e553e" providerId="LiveId" clId="{61ABC68F-4048-45C2-B05B-89052216A35E}" dt="2023-02-21T19:31:42.556" v="7" actId="1076"/>
          <ac:graphicFrameMkLst>
            <pc:docMk/>
            <pc:sldMk cId="3150333917" sldId="276"/>
            <ac:graphicFrameMk id="4" creationId="{8C29BEE6-023A-7612-F012-E8B32A59292E}"/>
          </ac:graphicFrameMkLst>
        </pc:graphicFrameChg>
      </pc:sldChg>
      <pc:sldChg chg="addSp modSp new mod ord setBg">
        <pc:chgData name="Julia Morris" userId="969b824e4f4e553e" providerId="LiveId" clId="{61ABC68F-4048-45C2-B05B-89052216A35E}" dt="2023-02-21T19:42:04.817" v="112"/>
        <pc:sldMkLst>
          <pc:docMk/>
          <pc:sldMk cId="3646974999" sldId="289"/>
        </pc:sldMkLst>
        <pc:spChg chg="mod">
          <ac:chgData name="Julia Morris" userId="969b824e4f4e553e" providerId="LiveId" clId="{61ABC68F-4048-45C2-B05B-89052216A35E}" dt="2023-02-21T19:34:35.347" v="83" actId="1076"/>
          <ac:spMkLst>
            <pc:docMk/>
            <pc:sldMk cId="3646974999" sldId="289"/>
            <ac:spMk id="2" creationId="{D8B8EBBD-95D0-507D-EDCE-0014FC8F5E62}"/>
          </ac:spMkLst>
        </pc:spChg>
        <pc:spChg chg="mod">
          <ac:chgData name="Julia Morris" userId="969b824e4f4e553e" providerId="LiveId" clId="{61ABC68F-4048-45C2-B05B-89052216A35E}" dt="2023-02-21T19:34:50.051" v="87" actId="1076"/>
          <ac:spMkLst>
            <pc:docMk/>
            <pc:sldMk cId="3646974999" sldId="289"/>
            <ac:spMk id="3" creationId="{9425EF94-061F-E3E4-1C23-0D1958557746}"/>
          </ac:spMkLst>
        </pc:spChg>
        <pc:picChg chg="add">
          <ac:chgData name="Julia Morris" userId="969b824e4f4e553e" providerId="LiveId" clId="{61ABC68F-4048-45C2-B05B-89052216A35E}" dt="2023-02-21T19:34:27.649" v="82" actId="26606"/>
          <ac:picMkLst>
            <pc:docMk/>
            <pc:sldMk cId="3646974999" sldId="289"/>
            <ac:picMk id="5" creationId="{D7618662-AEB3-1795-FA0C-8CF8B1C5D16A}"/>
          </ac:picMkLst>
        </pc:picChg>
      </pc:sldChg>
      <pc:sldChg chg="modSp add del mod ord modTransition modAnim">
        <pc:chgData name="Julia Morris" userId="969b824e4f4e553e" providerId="LiveId" clId="{61ABC68F-4048-45C2-B05B-89052216A35E}" dt="2023-02-21T20:24:14.573" v="399" actId="2696"/>
        <pc:sldMkLst>
          <pc:docMk/>
          <pc:sldMk cId="419322215" sldId="290"/>
        </pc:sldMkLst>
        <pc:spChg chg="mod">
          <ac:chgData name="Julia Morris" userId="969b824e4f4e553e" providerId="LiveId" clId="{61ABC68F-4048-45C2-B05B-89052216A35E}" dt="2023-02-21T20:22:35.566" v="314"/>
          <ac:spMkLst>
            <pc:docMk/>
            <pc:sldMk cId="419322215" sldId="290"/>
            <ac:spMk id="3" creationId="{AAD1B880-FEFD-CE5C-066E-C4B4F4C9FF0F}"/>
          </ac:spMkLst>
        </pc:spChg>
        <pc:spChg chg="mod">
          <ac:chgData name="Julia Morris" userId="969b824e4f4e553e" providerId="LiveId" clId="{61ABC68F-4048-45C2-B05B-89052216A35E}" dt="2023-02-21T20:24:13.275" v="398"/>
          <ac:spMkLst>
            <pc:docMk/>
            <pc:sldMk cId="419322215" sldId="290"/>
            <ac:spMk id="6" creationId="{0DEF1C38-5C9B-DEF6-B90F-6502D08A6FBA}"/>
          </ac:spMkLst>
        </pc:spChg>
      </pc:sldChg>
      <pc:sldChg chg="modSp add del mod ord modTransition modAnim">
        <pc:chgData name="Julia Morris" userId="969b824e4f4e553e" providerId="LiveId" clId="{61ABC68F-4048-45C2-B05B-89052216A35E}" dt="2023-02-21T20:11:57.540" v="189" actId="2696"/>
        <pc:sldMkLst>
          <pc:docMk/>
          <pc:sldMk cId="1258665152" sldId="290"/>
        </pc:sldMkLst>
        <pc:spChg chg="mod">
          <ac:chgData name="Julia Morris" userId="969b824e4f4e553e" providerId="LiveId" clId="{61ABC68F-4048-45C2-B05B-89052216A35E}" dt="2023-02-21T20:11:56.656" v="188"/>
          <ac:spMkLst>
            <pc:docMk/>
            <pc:sldMk cId="1258665152" sldId="290"/>
            <ac:spMk id="3" creationId="{937E76C0-76F3-13C4-9B42-8482CE7C3394}"/>
          </ac:spMkLst>
        </pc:spChg>
      </pc:sldChg>
      <pc:sldChg chg="add del ord modTransition">
        <pc:chgData name="Julia Morris" userId="969b824e4f4e553e" providerId="LiveId" clId="{61ABC68F-4048-45C2-B05B-89052216A35E}" dt="2023-02-21T20:11:57.547" v="190" actId="2696"/>
        <pc:sldMkLst>
          <pc:docMk/>
          <pc:sldMk cId="1122026323" sldId="291"/>
        </pc:sldMkLst>
      </pc:sldChg>
      <pc:sldChg chg="add del ord modTransition">
        <pc:chgData name="Julia Morris" userId="969b824e4f4e553e" providerId="LiveId" clId="{61ABC68F-4048-45C2-B05B-89052216A35E}" dt="2023-02-21T20:24:14.583" v="400" actId="2696"/>
        <pc:sldMkLst>
          <pc:docMk/>
          <pc:sldMk cId="4270061636" sldId="291"/>
        </pc:sldMkLst>
      </pc:sldChg>
    </pc:docChg>
  </pc:docChgLst>
  <pc:docChgLst>
    <pc:chgData name="Julia Morris" userId="969b824e4f4e553e" providerId="LiveId" clId="{0EB45FD9-487A-4980-B9E7-032A9E3993AE}"/>
    <pc:docChg chg="custSel addSld delSld modSld">
      <pc:chgData name="Julia Morris" userId="969b824e4f4e553e" providerId="LiveId" clId="{0EB45FD9-487A-4980-B9E7-032A9E3993AE}" dt="2023-03-01T16:58:44.549" v="198"/>
      <pc:docMkLst>
        <pc:docMk/>
      </pc:docMkLst>
      <pc:sldChg chg="new del">
        <pc:chgData name="Julia Morris" userId="969b824e4f4e553e" providerId="LiveId" clId="{0EB45FD9-487A-4980-B9E7-032A9E3993AE}" dt="2023-03-01T16:56:20.021" v="3" actId="47"/>
        <pc:sldMkLst>
          <pc:docMk/>
          <pc:sldMk cId="491711664" sldId="290"/>
        </pc:sldMkLst>
      </pc:sldChg>
      <pc:sldChg chg="add del setBg">
        <pc:chgData name="Julia Morris" userId="969b824e4f4e553e" providerId="LiveId" clId="{0EB45FD9-487A-4980-B9E7-032A9E3993AE}" dt="2023-03-01T16:56:17.593" v="2" actId="47"/>
        <pc:sldMkLst>
          <pc:docMk/>
          <pc:sldMk cId="2747279560" sldId="291"/>
        </pc:sldMkLst>
      </pc:sldChg>
      <pc:sldChg chg="add del setBg">
        <pc:chgData name="Julia Morris" userId="969b824e4f4e553e" providerId="LiveId" clId="{0EB45FD9-487A-4980-B9E7-032A9E3993AE}" dt="2023-03-01T16:56:21.355" v="4" actId="47"/>
        <pc:sldMkLst>
          <pc:docMk/>
          <pc:sldMk cId="3089756880" sldId="292"/>
        </pc:sldMkLst>
      </pc:sldChg>
      <pc:sldChg chg="add del">
        <pc:chgData name="Julia Morris" userId="969b824e4f4e553e" providerId="LiveId" clId="{0EB45FD9-487A-4980-B9E7-032A9E3993AE}" dt="2023-03-01T16:56:29.219" v="6" actId="47"/>
        <pc:sldMkLst>
          <pc:docMk/>
          <pc:sldMk cId="194459915" sldId="293"/>
        </pc:sldMkLst>
      </pc:sldChg>
      <pc:sldChg chg="add del">
        <pc:chgData name="Julia Morris" userId="969b824e4f4e553e" providerId="LiveId" clId="{0EB45FD9-487A-4980-B9E7-032A9E3993AE}" dt="2023-03-01T16:56:24.792" v="5" actId="47"/>
        <pc:sldMkLst>
          <pc:docMk/>
          <pc:sldMk cId="493128706" sldId="294"/>
        </pc:sldMkLst>
      </pc:sldChg>
      <pc:sldChg chg="addSp modSp add mod">
        <pc:chgData name="Julia Morris" userId="969b824e4f4e553e" providerId="LiveId" clId="{0EB45FD9-487A-4980-B9E7-032A9E3993AE}" dt="2023-03-01T16:57:00.953" v="50" actId="20577"/>
        <pc:sldMkLst>
          <pc:docMk/>
          <pc:sldMk cId="1835482652" sldId="295"/>
        </pc:sldMkLst>
        <pc:spChg chg="add mod">
          <ac:chgData name="Julia Morris" userId="969b824e4f4e553e" providerId="LiveId" clId="{0EB45FD9-487A-4980-B9E7-032A9E3993AE}" dt="2023-03-01T16:57:00.953" v="50" actId="20577"/>
          <ac:spMkLst>
            <pc:docMk/>
            <pc:sldMk cId="1835482652" sldId="295"/>
            <ac:spMk id="3" creationId="{8168CF6D-6B46-FECA-8782-29BF5B33648F}"/>
          </ac:spMkLst>
        </pc:spChg>
      </pc:sldChg>
      <pc:sldChg chg="add">
        <pc:chgData name="Julia Morris" userId="969b824e4f4e553e" providerId="LiveId" clId="{0EB45FD9-487A-4980-B9E7-032A9E3993AE}" dt="2023-03-01T16:56:13.252" v="1"/>
        <pc:sldMkLst>
          <pc:docMk/>
          <pc:sldMk cId="292090089" sldId="296"/>
        </pc:sldMkLst>
      </pc:sldChg>
      <pc:sldChg chg="add">
        <pc:chgData name="Julia Morris" userId="969b824e4f4e553e" providerId="LiveId" clId="{0EB45FD9-487A-4980-B9E7-032A9E3993AE}" dt="2023-03-01T16:56:13.252" v="1"/>
        <pc:sldMkLst>
          <pc:docMk/>
          <pc:sldMk cId="564980447" sldId="297"/>
        </pc:sldMkLst>
      </pc:sldChg>
      <pc:sldChg chg="add">
        <pc:chgData name="Julia Morris" userId="969b824e4f4e553e" providerId="LiveId" clId="{0EB45FD9-487A-4980-B9E7-032A9E3993AE}" dt="2023-03-01T16:56:13.252" v="1"/>
        <pc:sldMkLst>
          <pc:docMk/>
          <pc:sldMk cId="3438871513" sldId="298"/>
        </pc:sldMkLst>
      </pc:sldChg>
      <pc:sldChg chg="add">
        <pc:chgData name="Julia Morris" userId="969b824e4f4e553e" providerId="LiveId" clId="{0EB45FD9-487A-4980-B9E7-032A9E3993AE}" dt="2023-03-01T16:56:13.252" v="1"/>
        <pc:sldMkLst>
          <pc:docMk/>
          <pc:sldMk cId="31916086" sldId="299"/>
        </pc:sldMkLst>
      </pc:sldChg>
      <pc:sldChg chg="add setBg">
        <pc:chgData name="Julia Morris" userId="969b824e4f4e553e" providerId="LiveId" clId="{0EB45FD9-487A-4980-B9E7-032A9E3993AE}" dt="2023-03-01T16:56:13.252" v="1"/>
        <pc:sldMkLst>
          <pc:docMk/>
          <pc:sldMk cId="1104941395" sldId="300"/>
        </pc:sldMkLst>
      </pc:sldChg>
      <pc:sldChg chg="add">
        <pc:chgData name="Julia Morris" userId="969b824e4f4e553e" providerId="LiveId" clId="{0EB45FD9-487A-4980-B9E7-032A9E3993AE}" dt="2023-03-01T16:56:13.252" v="1"/>
        <pc:sldMkLst>
          <pc:docMk/>
          <pc:sldMk cId="70623179" sldId="301"/>
        </pc:sldMkLst>
      </pc:sldChg>
      <pc:sldChg chg="addSp modSp add mod">
        <pc:chgData name="Julia Morris" userId="969b824e4f4e553e" providerId="LiveId" clId="{0EB45FD9-487A-4980-B9E7-032A9E3993AE}" dt="2023-03-01T16:57:47.123" v="179" actId="14100"/>
        <pc:sldMkLst>
          <pc:docMk/>
          <pc:sldMk cId="3045076635" sldId="302"/>
        </pc:sldMkLst>
        <pc:spChg chg="add mod">
          <ac:chgData name="Julia Morris" userId="969b824e4f4e553e" providerId="LiveId" clId="{0EB45FD9-487A-4980-B9E7-032A9E3993AE}" dt="2023-03-01T16:57:47.123" v="179" actId="14100"/>
          <ac:spMkLst>
            <pc:docMk/>
            <pc:sldMk cId="3045076635" sldId="302"/>
            <ac:spMk id="4" creationId="{2ABF5CF9-D2C5-377D-85CE-E35EFABD2F1A}"/>
          </ac:spMkLst>
        </pc:spChg>
      </pc:sldChg>
      <pc:sldChg chg="modSp add mod">
        <pc:chgData name="Julia Morris" userId="969b824e4f4e553e" providerId="LiveId" clId="{0EB45FD9-487A-4980-B9E7-032A9E3993AE}" dt="2023-03-01T16:58:05.426" v="181" actId="14100"/>
        <pc:sldMkLst>
          <pc:docMk/>
          <pc:sldMk cId="773235908" sldId="303"/>
        </pc:sldMkLst>
        <pc:picChg chg="mod">
          <ac:chgData name="Julia Morris" userId="969b824e4f4e553e" providerId="LiveId" clId="{0EB45FD9-487A-4980-B9E7-032A9E3993AE}" dt="2023-03-01T16:58:05.426" v="181" actId="14100"/>
          <ac:picMkLst>
            <pc:docMk/>
            <pc:sldMk cId="773235908" sldId="303"/>
            <ac:picMk id="5" creationId="{0B10E564-83A3-DAF7-D6C0-4FEA64F9144F}"/>
          </ac:picMkLst>
        </pc:picChg>
      </pc:sldChg>
      <pc:sldChg chg="add del">
        <pc:chgData name="Julia Morris" userId="969b824e4f4e553e" providerId="LiveId" clId="{0EB45FD9-487A-4980-B9E7-032A9E3993AE}" dt="2023-03-01T16:58:07.741" v="182" actId="47"/>
        <pc:sldMkLst>
          <pc:docMk/>
          <pc:sldMk cId="1415168526" sldId="304"/>
        </pc:sldMkLst>
      </pc:sldChg>
      <pc:sldChg chg="add">
        <pc:chgData name="Julia Morris" userId="969b824e4f4e553e" providerId="LiveId" clId="{0EB45FD9-487A-4980-B9E7-032A9E3993AE}" dt="2023-03-01T16:56:13.252" v="1"/>
        <pc:sldMkLst>
          <pc:docMk/>
          <pc:sldMk cId="756397377" sldId="305"/>
        </pc:sldMkLst>
      </pc:sldChg>
      <pc:sldChg chg="add">
        <pc:chgData name="Julia Morris" userId="969b824e4f4e553e" providerId="LiveId" clId="{0EB45FD9-487A-4980-B9E7-032A9E3993AE}" dt="2023-03-01T16:56:13.252" v="1"/>
        <pc:sldMkLst>
          <pc:docMk/>
          <pc:sldMk cId="3650884046" sldId="306"/>
        </pc:sldMkLst>
      </pc:sldChg>
      <pc:sldChg chg="add del">
        <pc:chgData name="Julia Morris" userId="969b824e4f4e553e" providerId="LiveId" clId="{0EB45FD9-487A-4980-B9E7-032A9E3993AE}" dt="2023-03-01T16:58:18.928" v="183" actId="47"/>
        <pc:sldMkLst>
          <pc:docMk/>
          <pc:sldMk cId="1038683839" sldId="307"/>
        </pc:sldMkLst>
      </pc:sldChg>
      <pc:sldChg chg="modSp add mod setBg">
        <pc:chgData name="Julia Morris" userId="969b824e4f4e553e" providerId="LiveId" clId="{0EB45FD9-487A-4980-B9E7-032A9E3993AE}" dt="2023-03-01T16:58:44.549" v="198"/>
        <pc:sldMkLst>
          <pc:docMk/>
          <pc:sldMk cId="3740629353" sldId="308"/>
        </pc:sldMkLst>
        <pc:spChg chg="mod">
          <ac:chgData name="Julia Morris" userId="969b824e4f4e553e" providerId="LiveId" clId="{0EB45FD9-487A-4980-B9E7-032A9E3993AE}" dt="2023-03-01T16:58:44.549" v="198"/>
          <ac:spMkLst>
            <pc:docMk/>
            <pc:sldMk cId="3740629353" sldId="308"/>
            <ac:spMk id="6" creationId="{CAA567D3-432E-4E15-0B46-BBCF89DBE1CC}"/>
          </ac:spMkLst>
        </pc:spChg>
      </pc:sldChg>
      <pc:sldChg chg="add setBg">
        <pc:chgData name="Julia Morris" userId="969b824e4f4e553e" providerId="LiveId" clId="{0EB45FD9-487A-4980-B9E7-032A9E3993AE}" dt="2023-03-01T16:56:13.252" v="1"/>
        <pc:sldMkLst>
          <pc:docMk/>
          <pc:sldMk cId="585521780" sldId="309"/>
        </pc:sldMkLst>
      </pc:sldChg>
      <pc:sldChg chg="add setBg">
        <pc:chgData name="Julia Morris" userId="969b824e4f4e553e" providerId="LiveId" clId="{0EB45FD9-487A-4980-B9E7-032A9E3993AE}" dt="2023-03-01T16:56:13.252" v="1"/>
        <pc:sldMkLst>
          <pc:docMk/>
          <pc:sldMk cId="2939114148" sldId="310"/>
        </pc:sldMkLst>
      </pc:sldChg>
      <pc:sldChg chg="add">
        <pc:chgData name="Julia Morris" userId="969b824e4f4e553e" providerId="LiveId" clId="{0EB45FD9-487A-4980-B9E7-032A9E3993AE}" dt="2023-03-01T16:56:13.252" v="1"/>
        <pc:sldMkLst>
          <pc:docMk/>
          <pc:sldMk cId="2357875476" sldId="312"/>
        </pc:sldMkLst>
      </pc:sldChg>
      <pc:sldChg chg="add">
        <pc:chgData name="Julia Morris" userId="969b824e4f4e553e" providerId="LiveId" clId="{0EB45FD9-487A-4980-B9E7-032A9E3993AE}" dt="2023-03-01T16:56:13.252" v="1"/>
        <pc:sldMkLst>
          <pc:docMk/>
          <pc:sldMk cId="4077610429" sldId="313"/>
        </pc:sldMkLst>
      </pc:sldChg>
      <pc:sldChg chg="add">
        <pc:chgData name="Julia Morris" userId="969b824e4f4e553e" providerId="LiveId" clId="{0EB45FD9-487A-4980-B9E7-032A9E3993AE}" dt="2023-03-01T16:56:13.252" v="1"/>
        <pc:sldMkLst>
          <pc:docMk/>
          <pc:sldMk cId="1561375114" sldId="314"/>
        </pc:sldMkLst>
      </pc:sldChg>
      <pc:sldChg chg="add">
        <pc:chgData name="Julia Morris" userId="969b824e4f4e553e" providerId="LiveId" clId="{0EB45FD9-487A-4980-B9E7-032A9E3993AE}" dt="2023-03-01T16:56:13.252" v="1"/>
        <pc:sldMkLst>
          <pc:docMk/>
          <pc:sldMk cId="3722855500" sldId="315"/>
        </pc:sldMkLst>
      </pc:sldChg>
      <pc:sldChg chg="add">
        <pc:chgData name="Julia Morris" userId="969b824e4f4e553e" providerId="LiveId" clId="{0EB45FD9-487A-4980-B9E7-032A9E3993AE}" dt="2023-03-01T16:56:13.252" v="1"/>
        <pc:sldMkLst>
          <pc:docMk/>
          <pc:sldMk cId="1529503698" sldId="316"/>
        </pc:sldMkLst>
      </pc:sldChg>
      <pc:sldChg chg="add">
        <pc:chgData name="Julia Morris" userId="969b824e4f4e553e" providerId="LiveId" clId="{0EB45FD9-487A-4980-B9E7-032A9E3993AE}" dt="2023-03-01T16:56:13.252" v="1"/>
        <pc:sldMkLst>
          <pc:docMk/>
          <pc:sldMk cId="1085584394" sldId="317"/>
        </pc:sldMkLst>
      </pc:sldChg>
      <pc:sldChg chg="add setBg">
        <pc:chgData name="Julia Morris" userId="969b824e4f4e553e" providerId="LiveId" clId="{0EB45FD9-487A-4980-B9E7-032A9E3993AE}" dt="2023-03-01T16:56:13.252" v="1"/>
        <pc:sldMkLst>
          <pc:docMk/>
          <pc:sldMk cId="1308447250" sldId="318"/>
        </pc:sldMkLst>
      </pc:sldChg>
    </pc:docChg>
  </pc:docChgLst>
  <pc:docChgLst>
    <pc:chgData name="Julia Morris" userId="969b824e4f4e553e" providerId="LiveId" clId="{F360A576-BEB4-425F-8859-E367A564050F}"/>
    <pc:docChg chg="undo custSel addSld delSld modSld sldOrd">
      <pc:chgData name="Julia Morris" userId="969b824e4f4e553e" providerId="LiveId" clId="{F360A576-BEB4-425F-8859-E367A564050F}" dt="2023-02-21T15:57:39.785" v="576" actId="47"/>
      <pc:docMkLst>
        <pc:docMk/>
      </pc:docMkLst>
      <pc:sldChg chg="add">
        <pc:chgData name="Julia Morris" userId="969b824e4f4e553e" providerId="LiveId" clId="{F360A576-BEB4-425F-8859-E367A564050F}" dt="2023-02-21T15:57:37.282" v="575"/>
        <pc:sldMkLst>
          <pc:docMk/>
          <pc:sldMk cId="3242358866" sldId="256"/>
        </pc:sldMkLst>
      </pc:sldChg>
      <pc:sldChg chg="add">
        <pc:chgData name="Julia Morris" userId="969b824e4f4e553e" providerId="LiveId" clId="{F360A576-BEB4-425F-8859-E367A564050F}" dt="2023-02-21T15:57:37.282" v="575"/>
        <pc:sldMkLst>
          <pc:docMk/>
          <pc:sldMk cId="2506233621" sldId="257"/>
        </pc:sldMkLst>
      </pc:sldChg>
      <pc:sldChg chg="add">
        <pc:chgData name="Julia Morris" userId="969b824e4f4e553e" providerId="LiveId" clId="{F360A576-BEB4-425F-8859-E367A564050F}" dt="2023-02-21T15:57:37.282" v="575"/>
        <pc:sldMkLst>
          <pc:docMk/>
          <pc:sldMk cId="549782978" sldId="258"/>
        </pc:sldMkLst>
      </pc:sldChg>
      <pc:sldChg chg="add">
        <pc:chgData name="Julia Morris" userId="969b824e4f4e553e" providerId="LiveId" clId="{F360A576-BEB4-425F-8859-E367A564050F}" dt="2023-02-21T15:57:37.282" v="575"/>
        <pc:sldMkLst>
          <pc:docMk/>
          <pc:sldMk cId="2720098644" sldId="259"/>
        </pc:sldMkLst>
      </pc:sldChg>
      <pc:sldChg chg="add">
        <pc:chgData name="Julia Morris" userId="969b824e4f4e553e" providerId="LiveId" clId="{F360A576-BEB4-425F-8859-E367A564050F}" dt="2023-02-21T15:57:37.282" v="575"/>
        <pc:sldMkLst>
          <pc:docMk/>
          <pc:sldMk cId="2420379457" sldId="260"/>
        </pc:sldMkLst>
      </pc:sldChg>
      <pc:sldChg chg="add">
        <pc:chgData name="Julia Morris" userId="969b824e4f4e553e" providerId="LiveId" clId="{F360A576-BEB4-425F-8859-E367A564050F}" dt="2023-02-21T15:57:37.282" v="575"/>
        <pc:sldMkLst>
          <pc:docMk/>
          <pc:sldMk cId="2784446269" sldId="261"/>
        </pc:sldMkLst>
      </pc:sldChg>
      <pc:sldChg chg="add">
        <pc:chgData name="Julia Morris" userId="969b824e4f4e553e" providerId="LiveId" clId="{F360A576-BEB4-425F-8859-E367A564050F}" dt="2023-02-21T15:57:37.282" v="575"/>
        <pc:sldMkLst>
          <pc:docMk/>
          <pc:sldMk cId="2090199706" sldId="262"/>
        </pc:sldMkLst>
      </pc:sldChg>
      <pc:sldChg chg="add">
        <pc:chgData name="Julia Morris" userId="969b824e4f4e553e" providerId="LiveId" clId="{F360A576-BEB4-425F-8859-E367A564050F}" dt="2023-02-21T15:57:37.282" v="575"/>
        <pc:sldMkLst>
          <pc:docMk/>
          <pc:sldMk cId="3140916090" sldId="263"/>
        </pc:sldMkLst>
      </pc:sldChg>
      <pc:sldChg chg="add">
        <pc:chgData name="Julia Morris" userId="969b824e4f4e553e" providerId="LiveId" clId="{F360A576-BEB4-425F-8859-E367A564050F}" dt="2023-02-21T15:57:37.282" v="575"/>
        <pc:sldMkLst>
          <pc:docMk/>
          <pc:sldMk cId="251644637" sldId="264"/>
        </pc:sldMkLst>
      </pc:sldChg>
      <pc:sldChg chg="add">
        <pc:chgData name="Julia Morris" userId="969b824e4f4e553e" providerId="LiveId" clId="{F360A576-BEB4-425F-8859-E367A564050F}" dt="2023-02-21T15:57:37.282" v="575"/>
        <pc:sldMkLst>
          <pc:docMk/>
          <pc:sldMk cId="4233728362" sldId="266"/>
        </pc:sldMkLst>
      </pc:sldChg>
      <pc:sldChg chg="addSp modSp mod">
        <pc:chgData name="Julia Morris" userId="969b824e4f4e553e" providerId="LiveId" clId="{F360A576-BEB4-425F-8859-E367A564050F}" dt="2023-02-21T13:31:02.647" v="561" actId="1076"/>
        <pc:sldMkLst>
          <pc:docMk/>
          <pc:sldMk cId="538061945" sldId="267"/>
        </pc:sldMkLst>
        <pc:spChg chg="mod">
          <ac:chgData name="Julia Morris" userId="969b824e4f4e553e" providerId="LiveId" clId="{F360A576-BEB4-425F-8859-E367A564050F}" dt="2023-02-21T13:29:13.773" v="501" actId="1076"/>
          <ac:spMkLst>
            <pc:docMk/>
            <pc:sldMk cId="538061945" sldId="267"/>
            <ac:spMk id="2" creationId="{74080833-6B30-404E-B0FA-39D7DC4B1616}"/>
          </ac:spMkLst>
        </pc:spChg>
        <pc:spChg chg="add mod">
          <ac:chgData name="Julia Morris" userId="969b824e4f4e553e" providerId="LiveId" clId="{F360A576-BEB4-425F-8859-E367A564050F}" dt="2023-02-21T13:31:02.647" v="561" actId="1076"/>
          <ac:spMkLst>
            <pc:docMk/>
            <pc:sldMk cId="538061945" sldId="267"/>
            <ac:spMk id="3" creationId="{C05A7921-8F6F-675A-176A-B7B9C3371C24}"/>
          </ac:spMkLst>
        </pc:spChg>
        <pc:spChg chg="mod">
          <ac:chgData name="Julia Morris" userId="969b824e4f4e553e" providerId="LiveId" clId="{F360A576-BEB4-425F-8859-E367A564050F}" dt="2023-02-21T13:30:46.825" v="558" actId="20577"/>
          <ac:spMkLst>
            <pc:docMk/>
            <pc:sldMk cId="538061945" sldId="267"/>
            <ac:spMk id="4" creationId="{D49C5163-C20C-4544-B7B1-4C17B8DBE161}"/>
          </ac:spMkLst>
        </pc:spChg>
        <pc:picChg chg="mod">
          <ac:chgData name="Julia Morris" userId="969b824e4f4e553e" providerId="LiveId" clId="{F360A576-BEB4-425F-8859-E367A564050F}" dt="2023-02-21T13:29:38.022" v="514" actId="1076"/>
          <ac:picMkLst>
            <pc:docMk/>
            <pc:sldMk cId="538061945" sldId="267"/>
            <ac:picMk id="8" creationId="{082DAC18-E623-0546-920C-6676DF6BBA3F}"/>
          </ac:picMkLst>
        </pc:picChg>
      </pc:sldChg>
      <pc:sldChg chg="modSp mod modAnim">
        <pc:chgData name="Julia Morris" userId="969b824e4f4e553e" providerId="LiveId" clId="{F360A576-BEB4-425F-8859-E367A564050F}" dt="2023-02-21T10:40:35.697" v="441" actId="313"/>
        <pc:sldMkLst>
          <pc:docMk/>
          <pc:sldMk cId="3723634235" sldId="270"/>
        </pc:sldMkLst>
        <pc:spChg chg="mod">
          <ac:chgData name="Julia Morris" userId="969b824e4f4e553e" providerId="LiveId" clId="{F360A576-BEB4-425F-8859-E367A564050F}" dt="2023-02-21T10:37:35.085" v="335" actId="27636"/>
          <ac:spMkLst>
            <pc:docMk/>
            <pc:sldMk cId="3723634235" sldId="270"/>
            <ac:spMk id="3" creationId="{AAD1B880-FEFD-CE5C-066E-C4B4F4C9FF0F}"/>
          </ac:spMkLst>
        </pc:spChg>
        <pc:spChg chg="mod">
          <ac:chgData name="Julia Morris" userId="969b824e4f4e553e" providerId="LiveId" clId="{F360A576-BEB4-425F-8859-E367A564050F}" dt="2023-02-21T10:40:35.697" v="441" actId="313"/>
          <ac:spMkLst>
            <pc:docMk/>
            <pc:sldMk cId="3723634235" sldId="270"/>
            <ac:spMk id="6" creationId="{0DEF1C38-5C9B-DEF6-B90F-6502D08A6FBA}"/>
          </ac:spMkLst>
        </pc:spChg>
      </pc:sldChg>
      <pc:sldChg chg="modSp mod">
        <pc:chgData name="Julia Morris" userId="969b824e4f4e553e" providerId="LiveId" clId="{F360A576-BEB4-425F-8859-E367A564050F}" dt="2023-02-21T10:39:37.792" v="438" actId="20577"/>
        <pc:sldMkLst>
          <pc:docMk/>
          <pc:sldMk cId="195487947" sldId="271"/>
        </pc:sldMkLst>
        <pc:spChg chg="mod">
          <ac:chgData name="Julia Morris" userId="969b824e4f4e553e" providerId="LiveId" clId="{F360A576-BEB4-425F-8859-E367A564050F}" dt="2023-02-21T10:39:37.792" v="438" actId="20577"/>
          <ac:spMkLst>
            <pc:docMk/>
            <pc:sldMk cId="195487947" sldId="271"/>
            <ac:spMk id="3" creationId="{0494D11F-85A2-9974-11DA-B68587610599}"/>
          </ac:spMkLst>
        </pc:spChg>
      </pc:sldChg>
      <pc:sldChg chg="modSp mod">
        <pc:chgData name="Julia Morris" userId="969b824e4f4e553e" providerId="LiveId" clId="{F360A576-BEB4-425F-8859-E367A564050F}" dt="2023-02-21T10:40:37.446" v="442" actId="313"/>
        <pc:sldMkLst>
          <pc:docMk/>
          <pc:sldMk cId="3439958230" sldId="273"/>
        </pc:sldMkLst>
        <pc:spChg chg="mod">
          <ac:chgData name="Julia Morris" userId="969b824e4f4e553e" providerId="LiveId" clId="{F360A576-BEB4-425F-8859-E367A564050F}" dt="2023-02-21T10:40:37.446" v="442" actId="313"/>
          <ac:spMkLst>
            <pc:docMk/>
            <pc:sldMk cId="3439958230" sldId="273"/>
            <ac:spMk id="3" creationId="{C012AF9B-A203-2CD9-A26C-72C1494EB086}"/>
          </ac:spMkLst>
        </pc:spChg>
      </pc:sldChg>
      <pc:sldChg chg="modSp mod">
        <pc:chgData name="Julia Morris" userId="969b824e4f4e553e" providerId="LiveId" clId="{F360A576-BEB4-425F-8859-E367A564050F}" dt="2023-02-21T10:41:27.726" v="479" actId="20577"/>
        <pc:sldMkLst>
          <pc:docMk/>
          <pc:sldMk cId="859333003" sldId="274"/>
        </pc:sldMkLst>
        <pc:graphicFrameChg chg="modGraphic">
          <ac:chgData name="Julia Morris" userId="969b824e4f4e553e" providerId="LiveId" clId="{F360A576-BEB4-425F-8859-E367A564050F}" dt="2023-02-21T10:41:27.726" v="479" actId="20577"/>
          <ac:graphicFrameMkLst>
            <pc:docMk/>
            <pc:sldMk cId="859333003" sldId="274"/>
            <ac:graphicFrameMk id="4" creationId="{A6E7174F-A0E5-14DC-E206-C6F95D45F037}"/>
          </ac:graphicFrameMkLst>
        </pc:graphicFrameChg>
      </pc:sldChg>
      <pc:sldChg chg="modSp mod">
        <pc:chgData name="Julia Morris" userId="969b824e4f4e553e" providerId="LiveId" clId="{F360A576-BEB4-425F-8859-E367A564050F}" dt="2023-02-21T11:04:59.994" v="481" actId="108"/>
        <pc:sldMkLst>
          <pc:docMk/>
          <pc:sldMk cId="805255411" sldId="275"/>
        </pc:sldMkLst>
        <pc:spChg chg="mod">
          <ac:chgData name="Julia Morris" userId="969b824e4f4e553e" providerId="LiveId" clId="{F360A576-BEB4-425F-8859-E367A564050F}" dt="2023-02-21T11:04:59.994" v="481" actId="108"/>
          <ac:spMkLst>
            <pc:docMk/>
            <pc:sldMk cId="805255411" sldId="275"/>
            <ac:spMk id="5" creationId="{E718B17D-E3E6-41F2-70C6-0512F59AABB5}"/>
          </ac:spMkLst>
        </pc:spChg>
      </pc:sldChg>
      <pc:sldChg chg="modSp add del mod ord modTransition modAnim">
        <pc:chgData name="Julia Morris" userId="969b824e4f4e553e" providerId="LiveId" clId="{F360A576-BEB4-425F-8859-E367A564050F}" dt="2023-02-21T10:37:05.482" v="325" actId="2696"/>
        <pc:sldMkLst>
          <pc:docMk/>
          <pc:sldMk cId="971026600" sldId="276"/>
        </pc:sldMkLst>
        <pc:spChg chg="mod">
          <ac:chgData name="Julia Morris" userId="969b824e4f4e553e" providerId="LiveId" clId="{F360A576-BEB4-425F-8859-E367A564050F}" dt="2023-02-21T10:36:44.632" v="228"/>
          <ac:spMkLst>
            <pc:docMk/>
            <pc:sldMk cId="971026600" sldId="276"/>
            <ac:spMk id="3" creationId="{AAD1B880-FEFD-CE5C-066E-C4B4F4C9FF0F}"/>
          </ac:spMkLst>
        </pc:spChg>
        <pc:spChg chg="mod">
          <ac:chgData name="Julia Morris" userId="969b824e4f4e553e" providerId="LiveId" clId="{F360A576-BEB4-425F-8859-E367A564050F}" dt="2023-02-21T10:37:04.965" v="324"/>
          <ac:spMkLst>
            <pc:docMk/>
            <pc:sldMk cId="971026600" sldId="276"/>
            <ac:spMk id="6" creationId="{0DEF1C38-5C9B-DEF6-B90F-6502D08A6FBA}"/>
          </ac:spMkLst>
        </pc:spChg>
      </pc:sldChg>
      <pc:sldChg chg="modSp add del mod ord modTransition modAnim">
        <pc:chgData name="Julia Morris" userId="969b824e4f4e553e" providerId="LiveId" clId="{F360A576-BEB4-425F-8859-E367A564050F}" dt="2023-02-21T10:35:12.795" v="70" actId="2696"/>
        <pc:sldMkLst>
          <pc:docMk/>
          <pc:sldMk cId="1875424488" sldId="276"/>
        </pc:sldMkLst>
        <pc:spChg chg="mod">
          <ac:chgData name="Julia Morris" userId="969b824e4f4e553e" providerId="LiveId" clId="{F360A576-BEB4-425F-8859-E367A564050F}" dt="2023-02-21T10:35:12.626" v="69"/>
          <ac:spMkLst>
            <pc:docMk/>
            <pc:sldMk cId="1875424488" sldId="276"/>
            <ac:spMk id="3" creationId="{937E76C0-76F3-13C4-9B42-8482CE7C3394}"/>
          </ac:spMkLst>
        </pc:spChg>
      </pc:sldChg>
      <pc:sldChg chg="addSp delSp modSp new mod setBg">
        <pc:chgData name="Julia Morris" userId="969b824e4f4e553e" providerId="LiveId" clId="{F360A576-BEB4-425F-8859-E367A564050F}" dt="2023-02-21T10:38:03.932" v="341" actId="207"/>
        <pc:sldMkLst>
          <pc:docMk/>
          <pc:sldMk cId="3150333917" sldId="276"/>
        </pc:sldMkLst>
        <pc:spChg chg="del">
          <ac:chgData name="Julia Morris" userId="969b824e4f4e553e" providerId="LiveId" clId="{F360A576-BEB4-425F-8859-E367A564050F}" dt="2023-02-21T10:37:56.403" v="340" actId="26606"/>
          <ac:spMkLst>
            <pc:docMk/>
            <pc:sldMk cId="3150333917" sldId="276"/>
            <ac:spMk id="2" creationId="{806B299B-F87C-447D-BEDD-46F9C482870C}"/>
          </ac:spMkLst>
        </pc:spChg>
        <pc:spChg chg="del">
          <ac:chgData name="Julia Morris" userId="969b824e4f4e553e" providerId="LiveId" clId="{F360A576-BEB4-425F-8859-E367A564050F}" dt="2023-02-21T10:37:52.934" v="339"/>
          <ac:spMkLst>
            <pc:docMk/>
            <pc:sldMk cId="3150333917" sldId="276"/>
            <ac:spMk id="3" creationId="{88B0EEC5-36F3-B060-539D-B985D6DCA7F4}"/>
          </ac:spMkLst>
        </pc:spChg>
        <pc:spChg chg="add">
          <ac:chgData name="Julia Morris" userId="969b824e4f4e553e" providerId="LiveId" clId="{F360A576-BEB4-425F-8859-E367A564050F}" dt="2023-02-21T10:37:56.403" v="340" actId="26606"/>
          <ac:spMkLst>
            <pc:docMk/>
            <pc:sldMk cId="3150333917" sldId="276"/>
            <ac:spMk id="9" creationId="{65F32515-9322-44A5-8C72-4C7BFB461869}"/>
          </ac:spMkLst>
        </pc:spChg>
        <pc:spChg chg="add">
          <ac:chgData name="Julia Morris" userId="969b824e4f4e553e" providerId="LiveId" clId="{F360A576-BEB4-425F-8859-E367A564050F}" dt="2023-02-21T10:37:56.403" v="340" actId="26606"/>
          <ac:spMkLst>
            <pc:docMk/>
            <pc:sldMk cId="3150333917" sldId="276"/>
            <ac:spMk id="11" creationId="{A617F13B-5021-454F-90E5-3AB2383BFD34}"/>
          </ac:spMkLst>
        </pc:spChg>
        <pc:graphicFrameChg chg="add mod modGraphic">
          <ac:chgData name="Julia Morris" userId="969b824e4f4e553e" providerId="LiveId" clId="{F360A576-BEB4-425F-8859-E367A564050F}" dt="2023-02-21T10:38:03.932" v="341" actId="207"/>
          <ac:graphicFrameMkLst>
            <pc:docMk/>
            <pc:sldMk cId="3150333917" sldId="276"/>
            <ac:graphicFrameMk id="4" creationId="{8C29BEE6-023A-7612-F012-E8B32A59292E}"/>
          </ac:graphicFrameMkLst>
        </pc:graphicFrameChg>
      </pc:sldChg>
      <pc:sldChg chg="modSp add del ord modTransition modAnim">
        <pc:chgData name="Julia Morris" userId="969b824e4f4e553e" providerId="LiveId" clId="{F360A576-BEB4-425F-8859-E367A564050F}" dt="2023-02-21T10:37:05.482" v="326" actId="2696"/>
        <pc:sldMkLst>
          <pc:docMk/>
          <pc:sldMk cId="697133204" sldId="277"/>
        </pc:sldMkLst>
        <pc:spChg chg="mod">
          <ac:chgData name="Julia Morris" userId="969b824e4f4e553e" providerId="LiveId" clId="{F360A576-BEB4-425F-8859-E367A564050F}" dt="2023-02-21T10:37:04.611" v="315"/>
          <ac:spMkLst>
            <pc:docMk/>
            <pc:sldMk cId="697133204" sldId="277"/>
            <ac:spMk id="6" creationId="{0DEF1C38-5C9B-DEF6-B90F-6502D08A6FBA}"/>
          </ac:spMkLst>
        </pc:spChg>
      </pc:sldChg>
      <pc:sldChg chg="add del ord modTransition">
        <pc:chgData name="Julia Morris" userId="969b824e4f4e553e" providerId="LiveId" clId="{F360A576-BEB4-425F-8859-E367A564050F}" dt="2023-02-21T10:35:12.795" v="71" actId="2696"/>
        <pc:sldMkLst>
          <pc:docMk/>
          <pc:sldMk cId="1821322479" sldId="277"/>
        </pc:sldMkLst>
      </pc:sldChg>
      <pc:sldChg chg="modSp new mod">
        <pc:chgData name="Julia Morris" userId="969b824e4f4e553e" providerId="LiveId" clId="{F360A576-BEB4-425F-8859-E367A564050F}" dt="2023-02-21T15:57:34.023" v="573" actId="20577"/>
        <pc:sldMkLst>
          <pc:docMk/>
          <pc:sldMk cId="3686815968" sldId="277"/>
        </pc:sldMkLst>
        <pc:spChg chg="mod">
          <ac:chgData name="Julia Morris" userId="969b824e4f4e553e" providerId="LiveId" clId="{F360A576-BEB4-425F-8859-E367A564050F}" dt="2023-02-21T15:57:34.023" v="573" actId="20577"/>
          <ac:spMkLst>
            <pc:docMk/>
            <pc:sldMk cId="3686815968" sldId="277"/>
            <ac:spMk id="2" creationId="{A724C109-5A1A-A4E9-724D-BF6ED7CD56FB}"/>
          </ac:spMkLst>
        </pc:spChg>
      </pc:sldChg>
      <pc:sldChg chg="new del">
        <pc:chgData name="Julia Morris" userId="969b824e4f4e553e" providerId="LiveId" clId="{F360A576-BEB4-425F-8859-E367A564050F}" dt="2023-02-21T15:57:39.785" v="576" actId="47"/>
        <pc:sldMkLst>
          <pc:docMk/>
          <pc:sldMk cId="2113533462" sldId="278"/>
        </pc:sldMkLst>
      </pc:sldChg>
      <pc:sldChg chg="add">
        <pc:chgData name="Julia Morris" userId="969b824e4f4e553e" providerId="LiveId" clId="{F360A576-BEB4-425F-8859-E367A564050F}" dt="2023-02-21T15:57:37.282" v="575"/>
        <pc:sldMkLst>
          <pc:docMk/>
          <pc:sldMk cId="2239488550" sldId="279"/>
        </pc:sldMkLst>
      </pc:sldChg>
      <pc:sldChg chg="add">
        <pc:chgData name="Julia Morris" userId="969b824e4f4e553e" providerId="LiveId" clId="{F360A576-BEB4-425F-8859-E367A564050F}" dt="2023-02-21T15:57:37.282" v="575"/>
        <pc:sldMkLst>
          <pc:docMk/>
          <pc:sldMk cId="1621695546" sldId="280"/>
        </pc:sldMkLst>
      </pc:sldChg>
      <pc:sldChg chg="add">
        <pc:chgData name="Julia Morris" userId="969b824e4f4e553e" providerId="LiveId" clId="{F360A576-BEB4-425F-8859-E367A564050F}" dt="2023-02-21T15:57:37.282" v="575"/>
        <pc:sldMkLst>
          <pc:docMk/>
          <pc:sldMk cId="374175748" sldId="281"/>
        </pc:sldMkLst>
      </pc:sldChg>
      <pc:sldChg chg="add">
        <pc:chgData name="Julia Morris" userId="969b824e4f4e553e" providerId="LiveId" clId="{F360A576-BEB4-425F-8859-E367A564050F}" dt="2023-02-21T15:57:37.282" v="575"/>
        <pc:sldMkLst>
          <pc:docMk/>
          <pc:sldMk cId="510006802" sldId="282"/>
        </pc:sldMkLst>
      </pc:sldChg>
      <pc:sldChg chg="add">
        <pc:chgData name="Julia Morris" userId="969b824e4f4e553e" providerId="LiveId" clId="{F360A576-BEB4-425F-8859-E367A564050F}" dt="2023-02-21T15:57:37.282" v="575"/>
        <pc:sldMkLst>
          <pc:docMk/>
          <pc:sldMk cId="706672835" sldId="283"/>
        </pc:sldMkLst>
      </pc:sldChg>
      <pc:sldChg chg="add">
        <pc:chgData name="Julia Morris" userId="969b824e4f4e553e" providerId="LiveId" clId="{F360A576-BEB4-425F-8859-E367A564050F}" dt="2023-02-21T15:57:37.282" v="575"/>
        <pc:sldMkLst>
          <pc:docMk/>
          <pc:sldMk cId="1928112478" sldId="284"/>
        </pc:sldMkLst>
      </pc:sldChg>
      <pc:sldChg chg="add">
        <pc:chgData name="Julia Morris" userId="969b824e4f4e553e" providerId="LiveId" clId="{F360A576-BEB4-425F-8859-E367A564050F}" dt="2023-02-21T15:57:37.282" v="575"/>
        <pc:sldMkLst>
          <pc:docMk/>
          <pc:sldMk cId="981169590" sldId="285"/>
        </pc:sldMkLst>
      </pc:sldChg>
      <pc:sldChg chg="add">
        <pc:chgData name="Julia Morris" userId="969b824e4f4e553e" providerId="LiveId" clId="{F360A576-BEB4-425F-8859-E367A564050F}" dt="2023-02-21T15:57:37.282" v="575"/>
        <pc:sldMkLst>
          <pc:docMk/>
          <pc:sldMk cId="3467364843" sldId="286"/>
        </pc:sldMkLst>
      </pc:sldChg>
      <pc:sldChg chg="add">
        <pc:chgData name="Julia Morris" userId="969b824e4f4e553e" providerId="LiveId" clId="{F360A576-BEB4-425F-8859-E367A564050F}" dt="2023-02-21T15:57:37.282" v="575"/>
        <pc:sldMkLst>
          <pc:docMk/>
          <pc:sldMk cId="415346911" sldId="287"/>
        </pc:sldMkLst>
      </pc:sldChg>
      <pc:sldChg chg="add">
        <pc:chgData name="Julia Morris" userId="969b824e4f4e553e" providerId="LiveId" clId="{F360A576-BEB4-425F-8859-E367A564050F}" dt="2023-02-21T15:57:37.282" v="575"/>
        <pc:sldMkLst>
          <pc:docMk/>
          <pc:sldMk cId="1078622232" sldId="28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C40FD4-49E5-45F4-9F5F-D127674F3B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97B86CE-7533-4591-A533-3B285CBFBD3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F42818B-C764-43FB-9100-6BE58FDE1954}" type="datetimeFigureOut">
              <a:rPr lang="en-US" smtClean="0"/>
              <a:t>8/18/2023</a:t>
            </a:fld>
            <a:endParaRPr lang="en-US" dirty="0"/>
          </a:p>
        </p:txBody>
      </p:sp>
      <p:sp>
        <p:nvSpPr>
          <p:cNvPr id="4" name="Footer Placeholder 3">
            <a:extLst>
              <a:ext uri="{FF2B5EF4-FFF2-40B4-BE49-F238E27FC236}">
                <a16:creationId xmlns:a16="http://schemas.microsoft.com/office/drawing/2014/main" id="{6697BB4A-C2FA-48DD-9F31-664DF2C9F78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540AB79-C081-43E8-B49C-BA9D38FCF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5F1E10-4074-4DC3-8E35-9146BD1FD828}" type="slidenum">
              <a:rPr lang="en-US" smtClean="0"/>
              <a:t>‹#›</a:t>
            </a:fld>
            <a:endParaRPr lang="en-US" dirty="0"/>
          </a:p>
        </p:txBody>
      </p:sp>
    </p:spTree>
    <p:extLst>
      <p:ext uri="{BB962C8B-B14F-4D97-AF65-F5344CB8AC3E}">
        <p14:creationId xmlns:p14="http://schemas.microsoft.com/office/powerpoint/2010/main" val="29888127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0BC4BE-0D73-E240-8B38-104FAC465A91}" type="datetimeFigureOut">
              <a:rPr lang="en-US" smtClean="0"/>
              <a:t>8/18/2023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8C15C5-0688-5345-99FC-721E08AD15D5}" type="slidenum">
              <a:rPr lang="en-US" smtClean="0"/>
              <a:t>‹#›</a:t>
            </a:fld>
            <a:endParaRPr lang="en-US" dirty="0"/>
          </a:p>
        </p:txBody>
      </p:sp>
    </p:spTree>
    <p:extLst>
      <p:ext uri="{BB962C8B-B14F-4D97-AF65-F5344CB8AC3E}">
        <p14:creationId xmlns:p14="http://schemas.microsoft.com/office/powerpoint/2010/main" val="427685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31313"/>
                </a:solidFill>
                <a:effectLst/>
                <a:latin typeface="Roboto" panose="02000000000000000000" pitchFamily="2" charset="0"/>
              </a:rPr>
              <a:t>Julia Morris is a German teacher at a private school in the South-West and a keen early adopter of technology for language teaching. She is a Microsoft Educator Trainer, Genial.ly Ambassador and author of “Escape Rooms in Education”.</a:t>
            </a:r>
            <a:endParaRPr lang="en-GB" dirty="0"/>
          </a:p>
        </p:txBody>
      </p:sp>
      <p:sp>
        <p:nvSpPr>
          <p:cNvPr id="4" name="Slide Number Placeholder 3"/>
          <p:cNvSpPr>
            <a:spLocks noGrp="1"/>
          </p:cNvSpPr>
          <p:nvPr>
            <p:ph type="sldNum" sz="quarter" idx="5"/>
          </p:nvPr>
        </p:nvSpPr>
        <p:spPr/>
        <p:txBody>
          <a:bodyPr/>
          <a:lstStyle/>
          <a:p>
            <a:fld id="{5E8C15C5-0688-5345-99FC-721E08AD15D5}" type="slidenum">
              <a:rPr lang="en-US" smtClean="0"/>
              <a:t>1</a:t>
            </a:fld>
            <a:endParaRPr lang="en-US" dirty="0"/>
          </a:p>
        </p:txBody>
      </p:sp>
    </p:spTree>
    <p:extLst>
      <p:ext uri="{BB962C8B-B14F-4D97-AF65-F5344CB8AC3E}">
        <p14:creationId xmlns:p14="http://schemas.microsoft.com/office/powerpoint/2010/main" val="902089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4</a:t>
            </a:fld>
            <a:endParaRPr lang="en-US" dirty="0"/>
          </a:p>
        </p:txBody>
      </p:sp>
    </p:spTree>
    <p:extLst>
      <p:ext uri="{BB962C8B-B14F-4D97-AF65-F5344CB8AC3E}">
        <p14:creationId xmlns:p14="http://schemas.microsoft.com/office/powerpoint/2010/main" val="1297207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12</a:t>
            </a:fld>
            <a:endParaRPr lang="en-US" dirty="0"/>
          </a:p>
        </p:txBody>
      </p:sp>
    </p:spTree>
    <p:extLst>
      <p:ext uri="{BB962C8B-B14F-4D97-AF65-F5344CB8AC3E}">
        <p14:creationId xmlns:p14="http://schemas.microsoft.com/office/powerpoint/2010/main" val="2777307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8C15C5-0688-5345-99FC-721E08AD15D5}" type="slidenum">
              <a:rPr lang="en-US" smtClean="0"/>
              <a:t>33</a:t>
            </a:fld>
            <a:endParaRPr lang="en-US"/>
          </a:p>
        </p:txBody>
      </p:sp>
    </p:spTree>
    <p:extLst>
      <p:ext uri="{BB962C8B-B14F-4D97-AF65-F5344CB8AC3E}">
        <p14:creationId xmlns:p14="http://schemas.microsoft.com/office/powerpoint/2010/main" val="2777307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8801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565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2986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6036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28874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422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74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13965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9688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26638921"/>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1977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18709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smtClean="0"/>
              <a:pPr/>
              <a:t>8/18/2023</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9381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0025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4520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4007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8416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58357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13636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81757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567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smtClean="0"/>
              <a:pPr/>
              <a:t>8/18/2023</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9767075"/>
      </p:ext>
    </p:extLst>
  </p:cSld>
  <p:clrMap bg1="dk1" tx1="lt1" bg2="dk2" tx2="lt2" accent1="accent1" accent2="accent2" accent3="accent3" accent4="accent4" accent5="accent5" accent6="accent6" hlink="hlink" folHlink="folHlink"/>
  <p:sldLayoutIdLst>
    <p:sldLayoutId id="2147483813" r:id="rId1"/>
    <p:sldLayoutId id="2147483814" r:id="rId2"/>
    <p:sldLayoutId id="2147483833" r:id="rId3"/>
    <p:sldLayoutId id="2147483832" r:id="rId4"/>
    <p:sldLayoutId id="2147483831" r:id="rId5"/>
    <p:sldLayoutId id="2147483830"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 id="2147483827" r:id="rId19"/>
    <p:sldLayoutId id="2147483828" r:id="rId20"/>
    <p:sldLayoutId id="2147483829" r:id="rId21"/>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chat.openai.com/cha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technology/2023/feb/27/chatgpt-allowed-international-baccalaureate-essays-chatbot"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ogle.com/url?sa=t&amp;rct=j&amp;q=&amp;esrc=s&amp;source=web&amp;cd=&amp;cad=rja&amp;uact=8&amp;ved=2ahUKEwjpooSV3bj9AhVKUMAKHYyGB0gQFnoECAwQAQ&amp;url=https%3A%2F%2Fdiscord.com%2Finvite%2Fopenai&amp;usg=AOvVaw1X4TDBmLC0PwU6-35rLIoa"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bing.com/new" TargetMode="Externa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journalofaccountancy.com/issues/2016/aug/turn-list-into-powerpoint-slides.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4" descr="Angle view of circuit shaped like a brain">
            <a:extLst>
              <a:ext uri="{FF2B5EF4-FFF2-40B4-BE49-F238E27FC236}">
                <a16:creationId xmlns:a16="http://schemas.microsoft.com/office/drawing/2014/main" id="{66FAC2D3-1BB9-A5E2-E7DB-118C58F23E07}"/>
              </a:ext>
            </a:extLst>
          </p:cNvPr>
          <p:cNvPicPr>
            <a:picLocks noChangeAspect="1"/>
          </p:cNvPicPr>
          <p:nvPr/>
        </p:nvPicPr>
        <p:blipFill rotWithShape="1">
          <a:blip r:embed="rId4">
            <a:duotone>
              <a:prstClr val="black"/>
              <a:schemeClr val="bg1">
                <a:tint val="45000"/>
                <a:satMod val="400000"/>
              </a:schemeClr>
            </a:duotone>
            <a:alphaModFix amt="75000"/>
            <a:extLst>
              <a:ext uri="{BEBA8EAE-BF5A-486C-A8C5-ECC9F3942E4B}">
                <a14:imgProps xmlns:a14="http://schemas.microsoft.com/office/drawing/2010/main">
                  <a14:imgLayer r:embed="rId5">
                    <a14:imgEffect>
                      <a14:saturation sat="400000"/>
                    </a14:imgEffect>
                  </a14:imgLayer>
                </a14:imgProps>
              </a:ext>
            </a:extLst>
          </a:blip>
          <a:srcRect t="19355"/>
          <a:stretch/>
        </p:blipFill>
        <p:spPr>
          <a:xfrm>
            <a:off x="-6867" y="10"/>
            <a:ext cx="12191980" cy="6857990"/>
          </a:xfrm>
          <a:prstGeom prst="rect">
            <a:avLst/>
          </a:prstGeom>
        </p:spPr>
      </p:pic>
      <p:sp>
        <p:nvSpPr>
          <p:cNvPr id="2" name="Title 1">
            <a:extLst>
              <a:ext uri="{FF2B5EF4-FFF2-40B4-BE49-F238E27FC236}">
                <a16:creationId xmlns:a16="http://schemas.microsoft.com/office/drawing/2014/main" id="{12A04E61-020E-328B-1E1D-9244B6748F6D}"/>
              </a:ext>
            </a:extLst>
          </p:cNvPr>
          <p:cNvSpPr>
            <a:spLocks noGrp="1"/>
          </p:cNvSpPr>
          <p:nvPr>
            <p:ph type="ctrTitle"/>
          </p:nvPr>
        </p:nvSpPr>
        <p:spPr>
          <a:xfrm>
            <a:off x="1751012" y="2070847"/>
            <a:ext cx="8676222" cy="1739154"/>
          </a:xfrm>
        </p:spPr>
        <p:style>
          <a:lnRef idx="1">
            <a:schemeClr val="dk1"/>
          </a:lnRef>
          <a:fillRef idx="3">
            <a:schemeClr val="dk1"/>
          </a:fillRef>
          <a:effectRef idx="2">
            <a:schemeClr val="dk1"/>
          </a:effectRef>
          <a:fontRef idx="minor">
            <a:schemeClr val="lt1"/>
          </a:fontRef>
        </p:style>
        <p:txBody>
          <a:bodyPr>
            <a:normAutofit/>
          </a:bodyPr>
          <a:lstStyle/>
          <a:p>
            <a:r>
              <a:rPr lang="en-GB" b="1" cap="none" dirty="0">
                <a:ln w="22225">
                  <a:solidFill>
                    <a:schemeClr val="accent2"/>
                  </a:solidFill>
                  <a:prstDash val="solid"/>
                </a:ln>
                <a:solidFill>
                  <a:schemeClr val="accent2">
                    <a:lumMod val="40000"/>
                    <a:lumOff val="60000"/>
                  </a:schemeClr>
                </a:solidFill>
                <a:effectLst/>
              </a:rPr>
              <a:t>Maximizing Language lessons with ChatGPT</a:t>
            </a:r>
          </a:p>
        </p:txBody>
      </p:sp>
      <p:sp>
        <p:nvSpPr>
          <p:cNvPr id="3" name="Subtitle 2">
            <a:extLst>
              <a:ext uri="{FF2B5EF4-FFF2-40B4-BE49-F238E27FC236}">
                <a16:creationId xmlns:a16="http://schemas.microsoft.com/office/drawing/2014/main" id="{17C6821A-6C5B-813E-9FB2-115A4636954E}"/>
              </a:ext>
            </a:extLst>
          </p:cNvPr>
          <p:cNvSpPr>
            <a:spLocks noGrp="1"/>
          </p:cNvSpPr>
          <p:nvPr>
            <p:ph type="subTitle" idx="1"/>
          </p:nvPr>
        </p:nvSpPr>
        <p:spPr>
          <a:xfrm>
            <a:off x="1751012" y="3886200"/>
            <a:ext cx="8676222" cy="1905000"/>
          </a:xfrm>
        </p:spPr>
        <p:txBody>
          <a:bodyPr>
            <a:normAutofit/>
          </a:bodyPr>
          <a:lstStyle/>
          <a:p>
            <a:r>
              <a:rPr lang="en-GB" b="1" dirty="0"/>
              <a:t>Julia Morris</a:t>
            </a:r>
          </a:p>
          <a:p>
            <a:r>
              <a:rPr lang="en-GB" b="1" dirty="0"/>
              <a:t>German teacher  </a:t>
            </a:r>
          </a:p>
        </p:txBody>
      </p:sp>
    </p:spTree>
    <p:extLst>
      <p:ext uri="{BB962C8B-B14F-4D97-AF65-F5344CB8AC3E}">
        <p14:creationId xmlns:p14="http://schemas.microsoft.com/office/powerpoint/2010/main" val="3218505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EBBD-95D0-507D-EDCE-0014FC8F5E62}"/>
              </a:ext>
            </a:extLst>
          </p:cNvPr>
          <p:cNvSpPr>
            <a:spLocks noGrp="1"/>
          </p:cNvSpPr>
          <p:nvPr>
            <p:ph type="title"/>
          </p:nvPr>
        </p:nvSpPr>
        <p:spPr>
          <a:xfrm>
            <a:off x="4303643" y="-501748"/>
            <a:ext cx="6743767" cy="1905000"/>
          </a:xfrm>
        </p:spPr>
        <p:txBody>
          <a:bodyPr>
            <a:normAutofit/>
          </a:bodyPr>
          <a:lstStyle/>
          <a:p>
            <a:r>
              <a:rPr lang="en-GB" dirty="0"/>
              <a:t>Overview</a:t>
            </a:r>
          </a:p>
        </p:txBody>
      </p:sp>
      <p:pic>
        <p:nvPicPr>
          <p:cNvPr id="5" name="Picture 4" descr="Sticky notes on a wall">
            <a:extLst>
              <a:ext uri="{FF2B5EF4-FFF2-40B4-BE49-F238E27FC236}">
                <a16:creationId xmlns:a16="http://schemas.microsoft.com/office/drawing/2014/main" id="{D7618662-AEB3-1795-FA0C-8CF8B1C5D16A}"/>
              </a:ext>
            </a:extLst>
          </p:cNvPr>
          <p:cNvPicPr>
            <a:picLocks noChangeAspect="1"/>
          </p:cNvPicPr>
          <p:nvPr/>
        </p:nvPicPr>
        <p:blipFill rotWithShape="1">
          <a:blip r:embed="rId3"/>
          <a:srcRect l="32174" r="32438" b="2"/>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9425EF94-061F-E3E4-1C23-0D1958557746}"/>
              </a:ext>
            </a:extLst>
          </p:cNvPr>
          <p:cNvSpPr>
            <a:spLocks noGrp="1"/>
          </p:cNvSpPr>
          <p:nvPr>
            <p:ph idx="1"/>
          </p:nvPr>
        </p:nvSpPr>
        <p:spPr>
          <a:xfrm>
            <a:off x="4152104" y="1125417"/>
            <a:ext cx="7046844" cy="6175716"/>
          </a:xfrm>
        </p:spPr>
        <p:txBody>
          <a:bodyPr>
            <a:normAutofit/>
          </a:bodyPr>
          <a:lstStyle/>
          <a:p>
            <a:pPr>
              <a:lnSpc>
                <a:spcPct val="90000"/>
              </a:lnSpc>
            </a:pPr>
            <a:r>
              <a:rPr lang="en-GB" sz="2400" b="1" kern="0" dirty="0">
                <a:effectLst/>
                <a:latin typeface="Calibri Light" panose="020F0302020204030204" pitchFamily="34" charset="0"/>
                <a:ea typeface="DengXian Light" panose="02010600030101010101" pitchFamily="2" charset="-122"/>
                <a:cs typeface="Times New Roman" panose="02020603050405020304" pitchFamily="18" charset="0"/>
              </a:rPr>
              <a:t>What is ChatGPT and what can it do?</a:t>
            </a:r>
          </a:p>
          <a:p>
            <a:pPr>
              <a:lnSpc>
                <a:spcPct val="90000"/>
              </a:lnSpc>
            </a:pPr>
            <a:r>
              <a:rPr lang="en-GB" sz="2400" b="1" kern="0" dirty="0">
                <a:effectLst/>
                <a:latin typeface="Calibri Light" panose="020F0302020204030204" pitchFamily="34" charset="0"/>
                <a:ea typeface="DengXian Light" panose="02010600030101010101" pitchFamily="2" charset="-122"/>
                <a:cs typeface="Times New Roman" panose="02020603050405020304" pitchFamily="18" charset="0"/>
              </a:rPr>
              <a:t>Drawbacks</a:t>
            </a:r>
          </a:p>
          <a:p>
            <a:pPr>
              <a:lnSpc>
                <a:spcPct val="90000"/>
              </a:lnSpc>
            </a:pPr>
            <a:r>
              <a:rPr lang="en-GB" sz="2400" b="1" kern="0" dirty="0">
                <a:effectLst/>
                <a:latin typeface="Calibri Light" panose="020F0302020204030204" pitchFamily="34" charset="0"/>
                <a:ea typeface="DengXian Light" panose="02010600030101010101" pitchFamily="2" charset="-122"/>
                <a:cs typeface="Times New Roman" panose="02020603050405020304" pitchFamily="18" charset="0"/>
              </a:rPr>
              <a:t> How should teachers adapt their teaching practice? </a:t>
            </a:r>
          </a:p>
          <a:p>
            <a:pPr>
              <a:lnSpc>
                <a:spcPct val="90000"/>
              </a:lnSpc>
            </a:pPr>
            <a:r>
              <a:rPr lang="en-GB" sz="2400" b="1" dirty="0">
                <a:effectLst/>
                <a:latin typeface="Calibri Light" panose="020F0302020204030204" pitchFamily="34" charset="0"/>
                <a:ea typeface="DengXian Light" panose="02010600030101010101" pitchFamily="2" charset="-122"/>
                <a:cs typeface="Times New Roman" panose="02020603050405020304" pitchFamily="18" charset="0"/>
              </a:rPr>
              <a:t>How do I use it?</a:t>
            </a:r>
          </a:p>
          <a:p>
            <a:pPr>
              <a:lnSpc>
                <a:spcPct val="90000"/>
              </a:lnSpc>
            </a:pPr>
            <a:r>
              <a:rPr lang="en-GB" sz="2400" b="1" dirty="0">
                <a:effectLst/>
                <a:latin typeface="Calibri Light" panose="020F0302020204030204" pitchFamily="34" charset="0"/>
                <a:ea typeface="DengXian Light" panose="02010600030101010101" pitchFamily="2" charset="-122"/>
                <a:cs typeface="Times New Roman" panose="02020603050405020304" pitchFamily="18" charset="0"/>
              </a:rPr>
              <a:t>ChatGPT vs Google</a:t>
            </a:r>
          </a:p>
          <a:p>
            <a:pPr>
              <a:lnSpc>
                <a:spcPct val="90000"/>
              </a:lnSpc>
            </a:pPr>
            <a:r>
              <a:rPr lang="pt-PT" sz="2400" b="1" dirty="0">
                <a:effectLst/>
                <a:latin typeface="Calibri Light" panose="020F0302020204030204" pitchFamily="34" charset="0"/>
                <a:ea typeface="DengXian Light" panose="02010600030101010101" pitchFamily="2" charset="-122"/>
                <a:cs typeface="Times New Roman" panose="02020603050405020304" pitchFamily="18" charset="0"/>
              </a:rPr>
              <a:t>Prompt design</a:t>
            </a:r>
            <a:endParaRPr lang="en-GB" sz="2400" b="1" dirty="0">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90000"/>
              </a:lnSpc>
            </a:pPr>
            <a:r>
              <a:rPr lang="en-GB" sz="2400" b="1" kern="0" dirty="0">
                <a:effectLst/>
                <a:latin typeface="Calibri Light" panose="020F0302020204030204" pitchFamily="34" charset="0"/>
                <a:ea typeface="DengXian Light" panose="02010600030101010101" pitchFamily="2" charset="-122"/>
                <a:cs typeface="Times New Roman" panose="02020603050405020304" pitchFamily="18" charset="0"/>
              </a:rPr>
              <a:t>Example prompts for language learning</a:t>
            </a:r>
          </a:p>
          <a:p>
            <a:pPr lvl="1">
              <a:lnSpc>
                <a:spcPct val="90000"/>
              </a:lnSpc>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Creating material</a:t>
            </a:r>
          </a:p>
          <a:p>
            <a:pPr lvl="1">
              <a:lnSpc>
                <a:spcPct val="90000"/>
              </a:lnSpc>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Creating tasks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lvl="1">
              <a:lnSpc>
                <a:spcPct val="90000"/>
              </a:lnSpc>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Language practice</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lvl="1">
              <a:lnSpc>
                <a:spcPct val="90000"/>
              </a:lnSpc>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Lesson preparation and admin</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90000"/>
              </a:lnSpc>
            </a:pPr>
            <a:endParaRPr lang="en-GB" sz="13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90000"/>
              </a:lnSpc>
            </a:pPr>
            <a:endParaRPr lang="en-GB" sz="1300" b="1" kern="0" dirty="0">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90000"/>
              </a:lnSpc>
            </a:pPr>
            <a:endParaRPr lang="en-GB" sz="1300" dirty="0"/>
          </a:p>
        </p:txBody>
      </p:sp>
    </p:spTree>
    <p:extLst>
      <p:ext uri="{BB962C8B-B14F-4D97-AF65-F5344CB8AC3E}">
        <p14:creationId xmlns:p14="http://schemas.microsoft.com/office/powerpoint/2010/main" val="3646974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FF9BB-95BF-872D-D726-9D3A65E8C398}"/>
              </a:ext>
            </a:extLst>
          </p:cNvPr>
          <p:cNvSpPr>
            <a:spLocks noGrp="1"/>
          </p:cNvSpPr>
          <p:nvPr>
            <p:ph type="title"/>
          </p:nvPr>
        </p:nvSpPr>
        <p:spPr>
          <a:xfrm>
            <a:off x="974179" y="714375"/>
            <a:ext cx="3332955" cy="5076826"/>
          </a:xfrm>
        </p:spPr>
        <p:txBody>
          <a:bodyPr anchor="ctr">
            <a:normAutofit/>
          </a:bodyPr>
          <a:lstStyle/>
          <a:p>
            <a:r>
              <a:rPr lang="en-GB" sz="4000" dirty="0"/>
              <a:t>What is ChatGPT? </a:t>
            </a:r>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937E76C0-76F3-13C4-9B42-8482CE7C3394}"/>
              </a:ext>
            </a:extLst>
          </p:cNvPr>
          <p:cNvSpPr>
            <a:spLocks noGrp="1"/>
          </p:cNvSpPr>
          <p:nvPr>
            <p:ph idx="1"/>
          </p:nvPr>
        </p:nvSpPr>
        <p:spPr>
          <a:xfrm>
            <a:off x="4973046" y="253218"/>
            <a:ext cx="6801611" cy="6358597"/>
          </a:xfrm>
        </p:spPr>
        <p:txBody>
          <a:bodyPr>
            <a:normAutofit fontScale="77500" lnSpcReduction="20000"/>
          </a:bodyPr>
          <a:lstStyle/>
          <a:p>
            <a:pPr marL="342900" lvl="0" indent="-342900">
              <a:spcBef>
                <a:spcPts val="1200"/>
              </a:spcBef>
              <a:spcAft>
                <a:spcPts val="0"/>
              </a:spcAft>
              <a:buFont typeface="Symbol" panose="05050102010706020507" pitchFamily="18" charset="2"/>
              <a:buChar char=""/>
            </a:pPr>
            <a:r>
              <a:rPr lang="en-GB" sz="4400" kern="0" dirty="0">
                <a:effectLst/>
                <a:latin typeface="Calibri" panose="020F0502020204030204" pitchFamily="34" charset="0"/>
                <a:ea typeface="DengXian" panose="02010600030101010101" pitchFamily="2" charset="-122"/>
                <a:cs typeface="Times New Roman" panose="02020603050405020304" pitchFamily="18" charset="0"/>
              </a:rPr>
              <a:t>AI-based language model developed by OpenAI (US research organisation, with investment by Microsoft and Twitter)</a:t>
            </a:r>
            <a:endParaRPr lang="en-GB" sz="4400" kern="0" dirty="0">
              <a:effectLst/>
              <a:latin typeface="Calibri Light" panose="020F0302020204030204" pitchFamily="34" charset="0"/>
              <a:ea typeface="DengXian Light" panose="02010600030101010101" pitchFamily="2" charset="-122"/>
              <a:cs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GB" sz="4400" kern="0" dirty="0">
                <a:effectLst/>
                <a:latin typeface="Calibri" panose="020F0502020204030204" pitchFamily="34" charset="0"/>
                <a:ea typeface="DengXian" panose="02010600030101010101" pitchFamily="2" charset="-122"/>
                <a:cs typeface="Times New Roman" panose="02020603050405020304" pitchFamily="18" charset="0"/>
              </a:rPr>
              <a:t>generates human-like text responses to various questions and prompts</a:t>
            </a:r>
            <a:endParaRPr lang="en-GB" sz="4400" kern="0" dirty="0">
              <a:effectLst/>
              <a:latin typeface="Calibri Light" panose="020F0302020204030204" pitchFamily="34" charset="0"/>
              <a:ea typeface="DengXian Light" panose="02010600030101010101" pitchFamily="2" charset="-122"/>
              <a:cs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GB" sz="4400" kern="0" dirty="0">
                <a:effectLst/>
                <a:latin typeface="Calibri" panose="020F0502020204030204" pitchFamily="34" charset="0"/>
                <a:ea typeface="DengXian" panose="02010600030101010101" pitchFamily="2" charset="-122"/>
                <a:cs typeface="Times New Roman" panose="02020603050405020304" pitchFamily="18" charset="0"/>
              </a:rPr>
              <a:t>trained on a large corpus of text data </a:t>
            </a:r>
            <a:endParaRPr lang="en-GB" sz="4400" kern="0" dirty="0">
              <a:effectLst/>
              <a:latin typeface="Calibri Light" panose="020F0302020204030204" pitchFamily="34" charset="0"/>
              <a:ea typeface="DengXian Light" panose="02010600030101010101" pitchFamily="2" charset="-122"/>
              <a:cs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GB" sz="4400" kern="0" dirty="0">
                <a:effectLst/>
                <a:latin typeface="Calibri" panose="020F0502020204030204" pitchFamily="34" charset="0"/>
                <a:ea typeface="DengXian" panose="02010600030101010101" pitchFamily="2" charset="-122"/>
                <a:cs typeface="Times New Roman" panose="02020603050405020304" pitchFamily="18" charset="0"/>
              </a:rPr>
              <a:t>can understand and generate text in multiple languages</a:t>
            </a:r>
            <a:endParaRPr lang="en-GB" sz="4400" kern="0" dirty="0">
              <a:effectLst/>
              <a:latin typeface="Calibri Light" panose="020F0302020204030204" pitchFamily="34" charset="0"/>
              <a:ea typeface="DengXian Light" panose="02010600030101010101" pitchFamily="2" charset="-122"/>
              <a:cs typeface="Times New Roman" panose="02020603050405020304" pitchFamily="18" charset="0"/>
            </a:endParaRPr>
          </a:p>
          <a:p>
            <a:pPr marL="342900" lvl="0" indent="-342900">
              <a:spcAft>
                <a:spcPts val="800"/>
              </a:spcAft>
              <a:buFont typeface="Symbol" panose="05050102010706020507" pitchFamily="18" charset="2"/>
              <a:buChar char=""/>
            </a:pPr>
            <a:r>
              <a:rPr lang="en-GB" sz="4400" dirty="0">
                <a:effectLst/>
                <a:latin typeface="Calibri" panose="020F0502020204030204" pitchFamily="34" charset="0"/>
                <a:ea typeface="DengXian" panose="02010600030101010101" pitchFamily="2" charset="-122"/>
                <a:cs typeface="Times New Roman" panose="02020603050405020304" pitchFamily="18" charset="0"/>
              </a:rPr>
              <a:t>can make interferences and refer back to earlier parts of the conversation</a:t>
            </a:r>
          </a:p>
          <a:p>
            <a:endParaRPr lang="en-GB" dirty="0"/>
          </a:p>
        </p:txBody>
      </p:sp>
    </p:spTree>
    <p:extLst>
      <p:ext uri="{BB962C8B-B14F-4D97-AF65-F5344CB8AC3E}">
        <p14:creationId xmlns:p14="http://schemas.microsoft.com/office/powerpoint/2010/main" val="276359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9" name="Picture 8" descr="Hands raised in the air&#10;&#10;Description automatically generated with low confidence">
            <a:extLst>
              <a:ext uri="{FF2B5EF4-FFF2-40B4-BE49-F238E27FC236}">
                <a16:creationId xmlns:a16="http://schemas.microsoft.com/office/drawing/2014/main" id="{FC07F34F-BF0C-E8BE-8496-04EB1E922742}"/>
              </a:ext>
            </a:extLst>
          </p:cNvPr>
          <p:cNvPicPr>
            <a:picLocks noChangeAspect="1"/>
          </p:cNvPicPr>
          <p:nvPr/>
        </p:nvPicPr>
        <p:blipFill rotWithShape="1">
          <a:blip r:embed="rId4">
            <a:duotone>
              <a:prstClr val="black"/>
              <a:schemeClr val="bg1">
                <a:tint val="45000"/>
                <a:satMod val="400000"/>
              </a:schemeClr>
            </a:duotone>
            <a:alphaModFix amt="25000"/>
          </a:blip>
          <a:srcRect/>
          <a:stretch/>
        </p:blipFill>
        <p:spPr>
          <a:xfrm>
            <a:off x="20" y="10"/>
            <a:ext cx="12191980" cy="6857990"/>
          </a:xfrm>
          <a:prstGeom prst="rect">
            <a:avLst/>
          </a:prstGeom>
        </p:spPr>
      </p:pic>
      <p:sp>
        <p:nvSpPr>
          <p:cNvPr id="4" name="Title 3">
            <a:extLst>
              <a:ext uri="{FF2B5EF4-FFF2-40B4-BE49-F238E27FC236}">
                <a16:creationId xmlns:a16="http://schemas.microsoft.com/office/drawing/2014/main" id="{E77B7176-9D86-091F-6793-3298CBE7A702}"/>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dirty="0">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Let’s start with a demonstration</a:t>
            </a:r>
          </a:p>
        </p:txBody>
      </p:sp>
    </p:spTree>
    <p:extLst>
      <p:ext uri="{BB962C8B-B14F-4D97-AF65-F5344CB8AC3E}">
        <p14:creationId xmlns:p14="http://schemas.microsoft.com/office/powerpoint/2010/main" val="270140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8C29BEE6-023A-7612-F012-E8B32A59292E}"/>
              </a:ext>
            </a:extLst>
          </p:cNvPr>
          <p:cNvGraphicFramePr>
            <a:graphicFrameLocks noGrp="1"/>
          </p:cNvGraphicFramePr>
          <p:nvPr>
            <p:ph idx="1"/>
            <p:extLst>
              <p:ext uri="{D42A27DB-BD31-4B8C-83A1-F6EECF244321}">
                <p14:modId xmlns:p14="http://schemas.microsoft.com/office/powerpoint/2010/main" val="1711453267"/>
              </p:ext>
            </p:extLst>
          </p:nvPr>
        </p:nvGraphicFramePr>
        <p:xfrm>
          <a:off x="1208245" y="725994"/>
          <a:ext cx="9775509" cy="5406012"/>
        </p:xfrm>
        <a:graphic>
          <a:graphicData uri="http://schemas.openxmlformats.org/drawingml/2006/table">
            <a:tbl>
              <a:tblPr firstRow="1" firstCol="1" bandRow="1">
                <a:tableStyleId>{5C22544A-7EE6-4342-B048-85BDC9FD1C3A}</a:tableStyleId>
              </a:tblPr>
              <a:tblGrid>
                <a:gridCol w="9775509">
                  <a:extLst>
                    <a:ext uri="{9D8B030D-6E8A-4147-A177-3AD203B41FA5}">
                      <a16:colId xmlns:a16="http://schemas.microsoft.com/office/drawing/2014/main" val="1687613888"/>
                    </a:ext>
                  </a:extLst>
                </a:gridCol>
              </a:tblGrid>
              <a:tr h="1159002">
                <a:tc>
                  <a:txBody>
                    <a:bodyPr/>
                    <a:lstStyle/>
                    <a:p>
                      <a:r>
                        <a:rPr lang="en-GB" sz="3300" b="1" kern="1200" dirty="0">
                          <a:solidFill>
                            <a:schemeClr val="bg1"/>
                          </a:solidFill>
                          <a:effectLst/>
                          <a:latin typeface="+mn-lt"/>
                          <a:ea typeface="+mn-ea"/>
                          <a:cs typeface="+mn-cs"/>
                        </a:rPr>
                        <a:t>write a dialogue of a fourteen year old buying train tickets in 100 words in French, </a:t>
                      </a:r>
                    </a:p>
                    <a:p>
                      <a:r>
                        <a:rPr lang="en-GB" sz="3300" b="1" kern="1200" dirty="0">
                          <a:solidFill>
                            <a:schemeClr val="bg1"/>
                          </a:solidFill>
                          <a:effectLst/>
                          <a:latin typeface="+mn-lt"/>
                          <a:ea typeface="+mn-ea"/>
                          <a:cs typeface="+mn-cs"/>
                        </a:rPr>
                        <a:t> </a:t>
                      </a:r>
                    </a:p>
                    <a:p>
                      <a:r>
                        <a:rPr lang="en-GB" sz="3300" b="1" kern="1200" dirty="0">
                          <a:solidFill>
                            <a:schemeClr val="bg1"/>
                          </a:solidFill>
                          <a:effectLst/>
                          <a:latin typeface="+mn-lt"/>
                          <a:ea typeface="+mn-ea"/>
                          <a:cs typeface="+mn-cs"/>
                        </a:rPr>
                        <a:t>give me 5 content questions in English with it</a:t>
                      </a:r>
                    </a:p>
                  </a:txBody>
                  <a:tcPr marL="205740" marR="205740" marT="0" marB="0"/>
                </a:tc>
                <a:extLst>
                  <a:ext uri="{0D108BD9-81ED-4DB2-BD59-A6C34878D82A}">
                    <a16:rowId xmlns:a16="http://schemas.microsoft.com/office/drawing/2014/main" val="3252134032"/>
                  </a:ext>
                </a:extLst>
              </a:tr>
              <a:tr h="1697166">
                <a:tc>
                  <a:txBody>
                    <a:bodyPr/>
                    <a:lstStyle/>
                    <a:p>
                      <a:pPr>
                        <a:lnSpc>
                          <a:spcPct val="107000"/>
                        </a:lnSpc>
                        <a:spcAft>
                          <a:spcPts val="800"/>
                        </a:spcAft>
                      </a:pPr>
                      <a:r>
                        <a:rPr lang="en-GB" sz="3300" dirty="0">
                          <a:solidFill>
                            <a:schemeClr val="bg1"/>
                          </a:solidFill>
                          <a:effectLst/>
                        </a:rPr>
                        <a:t>Write an story about a trip to Madrid. Write each paragraph in a table, with the left side in Spanish and the right side in English</a:t>
                      </a:r>
                      <a:endParaRPr lang="en-GB" sz="33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205740" marR="205740" marT="0" marB="0"/>
                </a:tc>
                <a:extLst>
                  <a:ext uri="{0D108BD9-81ED-4DB2-BD59-A6C34878D82A}">
                    <a16:rowId xmlns:a16="http://schemas.microsoft.com/office/drawing/2014/main" val="4148495578"/>
                  </a:ext>
                </a:extLst>
              </a:tr>
              <a:tr h="1697166">
                <a:tc>
                  <a:txBody>
                    <a:bodyPr/>
                    <a:lstStyle/>
                    <a:p>
                      <a:pPr>
                        <a:lnSpc>
                          <a:spcPct val="107000"/>
                        </a:lnSpc>
                        <a:spcAft>
                          <a:spcPts val="800"/>
                        </a:spcAft>
                      </a:pPr>
                      <a:r>
                        <a:rPr lang="en-GB" sz="3300" dirty="0">
                          <a:solidFill>
                            <a:schemeClr val="bg1"/>
                          </a:solidFill>
                          <a:effectLst/>
                        </a:rPr>
                        <a:t>Write a letter to parents to ask for permission for their children to go on a trip to the Christmas market in Birmingham on Monday.</a:t>
                      </a:r>
                      <a:endParaRPr lang="en-GB" sz="33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205740" marR="205740" marT="0" marB="0"/>
                </a:tc>
                <a:extLst>
                  <a:ext uri="{0D108BD9-81ED-4DB2-BD59-A6C34878D82A}">
                    <a16:rowId xmlns:a16="http://schemas.microsoft.com/office/drawing/2014/main" val="3156085738"/>
                  </a:ext>
                </a:extLst>
              </a:tr>
            </a:tbl>
          </a:graphicData>
        </a:graphic>
      </p:graphicFrame>
    </p:spTree>
    <p:extLst>
      <p:ext uri="{BB962C8B-B14F-4D97-AF65-F5344CB8AC3E}">
        <p14:creationId xmlns:p14="http://schemas.microsoft.com/office/powerpoint/2010/main" val="3150333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Sticky notes on a wall">
            <a:extLst>
              <a:ext uri="{FF2B5EF4-FFF2-40B4-BE49-F238E27FC236}">
                <a16:creationId xmlns:a16="http://schemas.microsoft.com/office/drawing/2014/main" id="{49490E34-7064-8D52-EC61-B1A68CFAE926}"/>
              </a:ext>
            </a:extLst>
          </p:cNvPr>
          <p:cNvPicPr>
            <a:picLocks noChangeAspect="1"/>
          </p:cNvPicPr>
          <p:nvPr/>
        </p:nvPicPr>
        <p:blipFill rotWithShape="1">
          <a:blip r:embed="rId3">
            <a:alphaModFix amt="15000"/>
          </a:blip>
          <a:srcRect t="9676" b="9679"/>
          <a:stretch/>
        </p:blipFill>
        <p:spPr>
          <a:xfrm>
            <a:off x="20" y="10"/>
            <a:ext cx="12191980" cy="6857990"/>
          </a:xfrm>
          <a:prstGeom prst="rect">
            <a:avLst/>
          </a:prstGeom>
        </p:spPr>
      </p:pic>
      <p:sp>
        <p:nvSpPr>
          <p:cNvPr id="2" name="Title 1">
            <a:extLst>
              <a:ext uri="{FF2B5EF4-FFF2-40B4-BE49-F238E27FC236}">
                <a16:creationId xmlns:a16="http://schemas.microsoft.com/office/drawing/2014/main" id="{AC567126-30E0-1A32-01A7-F8BB995C2200}"/>
              </a:ext>
            </a:extLst>
          </p:cNvPr>
          <p:cNvSpPr>
            <a:spLocks noGrp="1"/>
          </p:cNvSpPr>
          <p:nvPr>
            <p:ph type="title"/>
          </p:nvPr>
        </p:nvSpPr>
        <p:spPr>
          <a:xfrm>
            <a:off x="566226" y="-571495"/>
            <a:ext cx="9905998" cy="1905000"/>
          </a:xfrm>
        </p:spPr>
        <p:txBody>
          <a:bodyPr>
            <a:normAutofit/>
          </a:bodyPr>
          <a:lstStyle/>
          <a:p>
            <a:r>
              <a:rPr lang="en-GB" dirty="0"/>
              <a:t>What can it do?</a:t>
            </a:r>
          </a:p>
        </p:txBody>
      </p:sp>
      <p:sp>
        <p:nvSpPr>
          <p:cNvPr id="3" name="Content Placeholder 2">
            <a:extLst>
              <a:ext uri="{FF2B5EF4-FFF2-40B4-BE49-F238E27FC236}">
                <a16:creationId xmlns:a16="http://schemas.microsoft.com/office/drawing/2014/main" id="{AAD1B880-FEFD-CE5C-066E-C4B4F4C9FF0F}"/>
              </a:ext>
            </a:extLst>
          </p:cNvPr>
          <p:cNvSpPr>
            <a:spLocks noGrp="1"/>
          </p:cNvSpPr>
          <p:nvPr>
            <p:ph idx="1"/>
          </p:nvPr>
        </p:nvSpPr>
        <p:spPr>
          <a:xfrm>
            <a:off x="1048891" y="530943"/>
            <a:ext cx="3864057" cy="6445044"/>
          </a:xfrm>
        </p:spPr>
        <p:txBody>
          <a:bodyPr>
            <a:normAutofit fontScale="70000" lnSpcReduction="20000"/>
          </a:bodyPr>
          <a:lstStyle/>
          <a:p>
            <a:pPr marL="34290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write stories, poems, email messages, scripts, lyrics, letters </a:t>
            </a:r>
          </a:p>
          <a:p>
            <a:pPr marL="342900" lvl="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create example exam answers</a:t>
            </a:r>
          </a:p>
          <a:p>
            <a:pPr marL="342900" lvl="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create questions on a text (+answers for the teacher)</a:t>
            </a:r>
          </a:p>
          <a:p>
            <a:pPr marL="342900" lvl="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create word lists for a topic, with definitions and translations</a:t>
            </a:r>
          </a:p>
          <a:p>
            <a:pPr marL="342900" lvl="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Summarise </a:t>
            </a:r>
          </a:p>
          <a:p>
            <a:pPr marL="342900" lvl="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Analyse student texts and exam answers</a:t>
            </a:r>
          </a:p>
          <a:p>
            <a:pPr marL="342900" lvl="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Create a table (but no images)</a:t>
            </a:r>
          </a:p>
          <a:p>
            <a:pPr marL="342900" lvl="0" indent="-342900">
              <a:lnSpc>
                <a:spcPct val="90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Make comparisons (pro/con) </a:t>
            </a:r>
          </a:p>
          <a:p>
            <a:pPr>
              <a:lnSpc>
                <a:spcPct val="90000"/>
              </a:lnSpc>
            </a:pPr>
            <a:endParaRPr lang="en-GB" sz="500" dirty="0"/>
          </a:p>
        </p:txBody>
      </p:sp>
      <p:sp>
        <p:nvSpPr>
          <p:cNvPr id="6" name="TextBox 5">
            <a:extLst>
              <a:ext uri="{FF2B5EF4-FFF2-40B4-BE49-F238E27FC236}">
                <a16:creationId xmlns:a16="http://schemas.microsoft.com/office/drawing/2014/main" id="{0DEF1C38-5C9B-DEF6-B90F-6502D08A6FBA}"/>
              </a:ext>
            </a:extLst>
          </p:cNvPr>
          <p:cNvSpPr txBox="1"/>
          <p:nvPr/>
        </p:nvSpPr>
        <p:spPr>
          <a:xfrm>
            <a:off x="5519225" y="843516"/>
            <a:ext cx="6192370" cy="3781548"/>
          </a:xfrm>
          <a:prstGeom prst="rect">
            <a:avLst/>
          </a:prstGeom>
          <a:noFill/>
        </p:spPr>
        <p:txBody>
          <a:bodyPr wrap="square">
            <a:spAutoFit/>
          </a:bodyPr>
          <a:lstStyle/>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300" cap="small" dirty="0">
                <a:latin typeface="Calibri" panose="020F0502020204030204" pitchFamily="34" charset="0"/>
                <a:ea typeface="DengXian" panose="02010600030101010101" pitchFamily="2" charset="-122"/>
                <a:cs typeface="Times New Roman" panose="02020603050405020304" pitchFamily="18" charset="0"/>
              </a:rPr>
              <a:t>write a lesson plan</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300" cap="small" dirty="0">
                <a:latin typeface="Calibri" panose="020F0502020204030204" pitchFamily="34" charset="0"/>
                <a:ea typeface="DengXian" panose="02010600030101010101" pitchFamily="2" charset="-122"/>
                <a:cs typeface="Times New Roman" panose="02020603050405020304" pitchFamily="18" charset="0"/>
              </a:rPr>
              <a:t>create a writing frame</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300" cap="small" dirty="0">
                <a:latin typeface="Calibri" panose="020F0502020204030204" pitchFamily="34" charset="0"/>
                <a:ea typeface="DengXian" panose="02010600030101010101" pitchFamily="2" charset="-122"/>
                <a:cs typeface="Times New Roman" panose="02020603050405020304" pitchFamily="18" charset="0"/>
              </a:rPr>
              <a:t>Give an overview of a topic  </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300" cap="small" dirty="0">
                <a:latin typeface="Calibri" panose="020F0502020204030204" pitchFamily="34" charset="0"/>
                <a:ea typeface="DengXian" panose="02010600030101010101" pitchFamily="2" charset="-122"/>
                <a:cs typeface="Times New Roman" panose="02020603050405020304" pitchFamily="18" charset="0"/>
              </a:rPr>
              <a:t>Find mistakes (but not 100% reliably)</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300" cap="small" dirty="0">
                <a:latin typeface="Calibri" panose="020F0502020204030204" pitchFamily="34" charset="0"/>
                <a:ea typeface="DengXian" panose="02010600030101010101" pitchFamily="2" charset="-122"/>
                <a:cs typeface="Times New Roman" panose="02020603050405020304" pitchFamily="18" charset="0"/>
              </a:rPr>
              <a:t>Suggest improvements </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300" cap="small" dirty="0">
                <a:latin typeface="Calibri" panose="020F0502020204030204" pitchFamily="34" charset="0"/>
                <a:ea typeface="DengXian" panose="02010600030101010101" pitchFamily="2" charset="-122"/>
                <a:cs typeface="Times New Roman" panose="02020603050405020304" pitchFamily="18" charset="0"/>
              </a:rPr>
              <a:t>Write programme code and Excel formulas</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300" cap="small" dirty="0">
                <a:latin typeface="Calibri" panose="020F0502020204030204" pitchFamily="34" charset="0"/>
                <a:ea typeface="DengXian" panose="02010600030101010101" pitchFamily="2" charset="-122"/>
                <a:cs typeface="Times New Roman" panose="02020603050405020304" pitchFamily="18" charset="0"/>
              </a:rPr>
              <a:t>Give tips and recommendations, e.g. recipes, activities</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r>
              <a:rPr lang="en-GB" sz="2400" dirty="0">
                <a:latin typeface="Calibri" panose="020F0502020204030204" pitchFamily="34" charset="0"/>
                <a:ea typeface="DengXian" panose="02010600030101010101" pitchFamily="2" charset="-122"/>
                <a:cs typeface="Times New Roman" panose="02020603050405020304" pitchFamily="18" charset="0"/>
              </a:rPr>
              <a:t>imitate writing styles</a:t>
            </a:r>
          </a:p>
          <a:p>
            <a:pPr marL="342900" indent="-342900">
              <a:lnSpc>
                <a:spcPct val="70000"/>
              </a:lnSpc>
              <a:spcBef>
                <a:spcPct val="20000"/>
              </a:spcBef>
              <a:spcAft>
                <a:spcPts val="600"/>
              </a:spcAft>
              <a:buClr>
                <a:schemeClr val="accent1"/>
              </a:buClr>
              <a:buSzPct val="100000"/>
              <a:buFont typeface="Symbol" panose="05050102010706020507" pitchFamily="18" charset="2"/>
              <a:buChar char=""/>
            </a:pPr>
            <a:endParaRPr lang="en-GB" sz="2300" cap="small" dirty="0">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723634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067A5-128A-83EF-EC66-3DEB7D697F4B}"/>
              </a:ext>
            </a:extLst>
          </p:cNvPr>
          <p:cNvSpPr>
            <a:spLocks noGrp="1"/>
          </p:cNvSpPr>
          <p:nvPr>
            <p:ph type="title"/>
          </p:nvPr>
        </p:nvSpPr>
        <p:spPr>
          <a:xfrm>
            <a:off x="1047284" y="-342900"/>
            <a:ext cx="9905998" cy="1905000"/>
          </a:xfrm>
        </p:spPr>
        <p:txBody>
          <a:bodyPr/>
          <a:lstStyle/>
          <a:p>
            <a:r>
              <a:rPr lang="en-GB" dirty="0"/>
              <a:t>Drawbacks</a:t>
            </a:r>
          </a:p>
        </p:txBody>
      </p:sp>
      <p:sp>
        <p:nvSpPr>
          <p:cNvPr id="3" name="Content Placeholder 2">
            <a:extLst>
              <a:ext uri="{FF2B5EF4-FFF2-40B4-BE49-F238E27FC236}">
                <a16:creationId xmlns:a16="http://schemas.microsoft.com/office/drawing/2014/main" id="{0494D11F-85A2-9974-11DA-B68587610599}"/>
              </a:ext>
            </a:extLst>
          </p:cNvPr>
          <p:cNvSpPr>
            <a:spLocks noGrp="1"/>
          </p:cNvSpPr>
          <p:nvPr>
            <p:ph idx="1"/>
          </p:nvPr>
        </p:nvSpPr>
        <p:spPr>
          <a:xfrm>
            <a:off x="912813" y="1228163"/>
            <a:ext cx="9905998" cy="5226425"/>
          </a:xfrm>
        </p:spPr>
        <p:txBody>
          <a:bodyPr>
            <a:normAutofit fontScale="85000" lnSpcReduction="20000"/>
          </a:bodyPr>
          <a:lstStyle/>
          <a:p>
            <a:pPr marL="342900" lvl="0" indent="-342900">
              <a:lnSpc>
                <a:spcPct val="106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Not always accessible</a:t>
            </a:r>
          </a:p>
          <a:p>
            <a:pPr marL="342900" lvl="0" indent="-342900">
              <a:lnSpc>
                <a:spcPct val="106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Answers are sometimes wrong – for example grammar explanations</a:t>
            </a:r>
          </a:p>
          <a:p>
            <a:pPr marL="342900" lvl="0" indent="-342900">
              <a:lnSpc>
                <a:spcPct val="106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Answers are sometimes superficial, e.g. literary analysis</a:t>
            </a:r>
          </a:p>
          <a:p>
            <a:pPr marL="342900" lvl="0" indent="-342900">
              <a:lnSpc>
                <a:spcPct val="106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Sources are missing or partly invented</a:t>
            </a:r>
          </a:p>
          <a:p>
            <a:pPr marL="342900" lvl="0" indent="-342900">
              <a:lnSpc>
                <a:spcPct val="106000"/>
              </a:lnSpc>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Not up-to-date (no knowledge after 2021)</a:t>
            </a:r>
          </a:p>
          <a:p>
            <a:pPr marL="342900" lvl="0" indent="-342900">
              <a:lnSpc>
                <a:spcPct val="106000"/>
              </a:lnSpc>
              <a:spcAft>
                <a:spcPts val="800"/>
              </a:spcAft>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Plagiarism</a:t>
            </a:r>
          </a:p>
          <a:p>
            <a:pPr marL="342900" lvl="0" indent="-342900">
              <a:lnSpc>
                <a:spcPct val="106000"/>
              </a:lnSpc>
              <a:spcAft>
                <a:spcPts val="800"/>
              </a:spcAft>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Does it prepare for exams?</a:t>
            </a:r>
          </a:p>
          <a:p>
            <a:pPr marL="342900" lvl="0" indent="-342900">
              <a:lnSpc>
                <a:spcPct val="106000"/>
              </a:lnSpc>
              <a:spcAft>
                <a:spcPts val="800"/>
              </a:spcAft>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Moral question</a:t>
            </a:r>
          </a:p>
          <a:p>
            <a:endParaRPr lang="en-GB" dirty="0"/>
          </a:p>
        </p:txBody>
      </p:sp>
    </p:spTree>
    <p:extLst>
      <p:ext uri="{BB962C8B-B14F-4D97-AF65-F5344CB8AC3E}">
        <p14:creationId xmlns:p14="http://schemas.microsoft.com/office/powerpoint/2010/main" val="195487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DF790-A14E-F6B0-A5F6-F17DCF04800E}"/>
              </a:ext>
            </a:extLst>
          </p:cNvPr>
          <p:cNvSpPr>
            <a:spLocks noGrp="1"/>
          </p:cNvSpPr>
          <p:nvPr>
            <p:ph type="title"/>
          </p:nvPr>
        </p:nvSpPr>
        <p:spPr>
          <a:xfrm>
            <a:off x="791790" y="-342900"/>
            <a:ext cx="9905998" cy="1905000"/>
          </a:xfrm>
        </p:spPr>
        <p:txBody>
          <a:bodyPr/>
          <a:lstStyle/>
          <a:p>
            <a:r>
              <a:rPr lang="en-GB" dirty="0"/>
              <a:t>How should teachers adapt their teaching practice? </a:t>
            </a:r>
          </a:p>
        </p:txBody>
      </p:sp>
      <p:sp>
        <p:nvSpPr>
          <p:cNvPr id="3" name="Content Placeholder 2">
            <a:extLst>
              <a:ext uri="{FF2B5EF4-FFF2-40B4-BE49-F238E27FC236}">
                <a16:creationId xmlns:a16="http://schemas.microsoft.com/office/drawing/2014/main" id="{E875862A-8E58-DB76-B559-181EAAD109EA}"/>
              </a:ext>
            </a:extLst>
          </p:cNvPr>
          <p:cNvSpPr>
            <a:spLocks noGrp="1"/>
          </p:cNvSpPr>
          <p:nvPr>
            <p:ph idx="1"/>
          </p:nvPr>
        </p:nvSpPr>
        <p:spPr>
          <a:xfrm>
            <a:off x="363071" y="1250577"/>
            <a:ext cx="10684340" cy="5446058"/>
          </a:xfrm>
        </p:spPr>
        <p:txBody>
          <a:bodyPr/>
          <a:lstStyle/>
          <a:p>
            <a:pPr marL="342900" lvl="0" indent="-342900">
              <a:lnSpc>
                <a:spcPct val="106000"/>
              </a:lnSpc>
              <a:buFont typeface="Symbol" panose="05050102010706020507" pitchFamily="18" charset="2"/>
              <a:buChar char=""/>
            </a:pPr>
            <a:r>
              <a:rPr lang="en-GB" sz="3200" dirty="0">
                <a:effectLst/>
                <a:latin typeface="Calibri" panose="020F0502020204030204" pitchFamily="34" charset="0"/>
                <a:ea typeface="DengXian" panose="02010600030101010101" pitchFamily="2" charset="-122"/>
                <a:cs typeface="Times New Roman" panose="02020603050405020304" pitchFamily="18" charset="0"/>
              </a:rPr>
              <a:t>Switch to flipped classroom for homework</a:t>
            </a:r>
          </a:p>
          <a:p>
            <a:pPr marL="342900" lvl="0" indent="-342900">
              <a:lnSpc>
                <a:spcPct val="106000"/>
              </a:lnSpc>
              <a:buFont typeface="Symbol" panose="05050102010706020507" pitchFamily="18" charset="2"/>
              <a:buChar char=""/>
            </a:pPr>
            <a:r>
              <a:rPr lang="en-GB" sz="3200" dirty="0">
                <a:effectLst/>
                <a:latin typeface="Calibri" panose="020F0502020204030204" pitchFamily="34" charset="0"/>
                <a:ea typeface="DengXian" panose="02010600030101010101" pitchFamily="2" charset="-122"/>
                <a:cs typeface="Times New Roman" panose="02020603050405020304" pitchFamily="18" charset="0"/>
              </a:rPr>
              <a:t>do not give essays as homework</a:t>
            </a:r>
          </a:p>
          <a:p>
            <a:pPr marL="342900" lvl="0" indent="-342900">
              <a:lnSpc>
                <a:spcPct val="106000"/>
              </a:lnSpc>
              <a:buFont typeface="Symbol" panose="05050102010706020507" pitchFamily="18" charset="2"/>
              <a:buChar char=""/>
            </a:pPr>
            <a:r>
              <a:rPr lang="en-GB" sz="3200" dirty="0">
                <a:effectLst/>
                <a:latin typeface="Calibri" panose="020F0502020204030204" pitchFamily="34" charset="0"/>
                <a:ea typeface="DengXian" panose="02010600030101010101" pitchFamily="2" charset="-122"/>
                <a:cs typeface="Times New Roman" panose="02020603050405020304" pitchFamily="18" charset="0"/>
              </a:rPr>
              <a:t>Work - alternatives such as portfolios, videos, podcasts, media contributions </a:t>
            </a:r>
          </a:p>
          <a:p>
            <a:pPr marL="342900" lvl="0" indent="-342900">
              <a:lnSpc>
                <a:spcPct val="106000"/>
              </a:lnSpc>
              <a:buFont typeface="Symbol" panose="05050102010706020507" pitchFamily="18" charset="2"/>
              <a:buChar char=""/>
            </a:pPr>
            <a:r>
              <a:rPr lang="en-GB" sz="3200" dirty="0">
                <a:effectLst/>
                <a:latin typeface="Calibri" panose="020F0502020204030204" pitchFamily="34" charset="0"/>
                <a:ea typeface="DengXian" panose="02010600030101010101" pitchFamily="2" charset="-122"/>
                <a:cs typeface="Times New Roman" panose="02020603050405020304" pitchFamily="18" charset="0"/>
              </a:rPr>
              <a:t>Create assignments in such a way that the tool can be used</a:t>
            </a:r>
          </a:p>
          <a:p>
            <a:pPr marL="342900" lvl="0" indent="-342900">
              <a:lnSpc>
                <a:spcPct val="106000"/>
              </a:lnSpc>
              <a:buFont typeface="Symbol" panose="05050102010706020507" pitchFamily="18" charset="2"/>
              <a:buChar char=""/>
            </a:pPr>
            <a:r>
              <a:rPr lang="en-GB" sz="3200" dirty="0">
                <a:effectLst/>
                <a:latin typeface="Calibri" panose="020F0502020204030204" pitchFamily="34" charset="0"/>
                <a:ea typeface="DengXian" panose="02010600030101010101" pitchFamily="2" charset="-122"/>
                <a:cs typeface="Times New Roman" panose="02020603050405020304" pitchFamily="18" charset="0"/>
              </a:rPr>
              <a:t>agree on rules about use in class/for prep </a:t>
            </a:r>
          </a:p>
          <a:p>
            <a:pPr marL="342900" lvl="0" indent="-342900">
              <a:lnSpc>
                <a:spcPct val="106000"/>
              </a:lnSpc>
              <a:spcAft>
                <a:spcPts val="800"/>
              </a:spcAft>
              <a:buFont typeface="Symbol" panose="05050102010706020507" pitchFamily="18" charset="2"/>
              <a:buChar char=""/>
            </a:pPr>
            <a:r>
              <a:rPr lang="en-GB" sz="3200" dirty="0">
                <a:effectLst/>
                <a:latin typeface="Calibri" panose="020F0502020204030204" pitchFamily="34" charset="0"/>
                <a:ea typeface="DengXian" panose="02010600030101010101" pitchFamily="2" charset="-122"/>
                <a:cs typeface="Times New Roman" panose="02020603050405020304" pitchFamily="18" charset="0"/>
              </a:rPr>
              <a:t>communicate assessment criteria clearly and transparently</a:t>
            </a:r>
          </a:p>
          <a:p>
            <a:endParaRPr lang="en-GB" dirty="0"/>
          </a:p>
        </p:txBody>
      </p:sp>
    </p:spTree>
    <p:extLst>
      <p:ext uri="{BB962C8B-B14F-4D97-AF65-F5344CB8AC3E}">
        <p14:creationId xmlns:p14="http://schemas.microsoft.com/office/powerpoint/2010/main" val="3415228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C2C1-F9FE-0025-E645-62E4E549F782}"/>
              </a:ext>
            </a:extLst>
          </p:cNvPr>
          <p:cNvSpPr>
            <a:spLocks noGrp="1"/>
          </p:cNvSpPr>
          <p:nvPr>
            <p:ph type="title"/>
          </p:nvPr>
        </p:nvSpPr>
        <p:spPr>
          <a:xfrm>
            <a:off x="1141413" y="224118"/>
            <a:ext cx="9905998" cy="842682"/>
          </a:xfrm>
        </p:spPr>
        <p:txBody>
          <a:bodyPr>
            <a:normAutofit fontScale="90000"/>
          </a:bodyPr>
          <a:lstStyle/>
          <a:p>
            <a:r>
              <a:rPr lang="en-GB" dirty="0"/>
              <a:t>How do I use it?</a:t>
            </a:r>
            <a:br>
              <a:rPr lang="en-GB" sz="1800" b="1"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012AF9B-A203-2CD9-A26C-72C1494EB086}"/>
              </a:ext>
            </a:extLst>
          </p:cNvPr>
          <p:cNvSpPr>
            <a:spLocks noGrp="1"/>
          </p:cNvSpPr>
          <p:nvPr>
            <p:ph idx="1"/>
          </p:nvPr>
        </p:nvSpPr>
        <p:spPr>
          <a:xfrm>
            <a:off x="820271" y="739588"/>
            <a:ext cx="10227140" cy="5894293"/>
          </a:xfrm>
        </p:spPr>
        <p:txBody>
          <a:bodyPr>
            <a:normAutofit/>
          </a:bodyPr>
          <a:lstStyle/>
          <a:p>
            <a:pPr marL="0" indent="0">
              <a:lnSpc>
                <a:spcPct val="107000"/>
              </a:lnSpc>
              <a:spcBef>
                <a:spcPts val="200"/>
              </a:spcBef>
              <a:buNone/>
            </a:pPr>
            <a:endParaRPr lang="en-GB" sz="1800" b="1"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marL="342900" lvl="0" indent="-342900">
              <a:lnSpc>
                <a:spcPct val="106000"/>
              </a:lnSpc>
              <a:buFont typeface="+mj-lt"/>
              <a:buAutoNum type="arabicPeriod"/>
            </a:pPr>
            <a:r>
              <a:rPr lang="en-GB" sz="3200" dirty="0">
                <a:effectLst/>
                <a:latin typeface="Calibri" panose="020F0502020204030204" pitchFamily="34" charset="0"/>
                <a:ea typeface="DengXian" panose="02010600030101010101" pitchFamily="2" charset="-122"/>
                <a:cs typeface="Times New Roman" panose="02020603050405020304" pitchFamily="18" charset="0"/>
              </a:rPr>
              <a:t>go to </a:t>
            </a:r>
            <a:r>
              <a:rPr lang="en-GB" sz="32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2"/>
              </a:rPr>
              <a:t>https://chat.openai.com/chat</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6000"/>
              </a:lnSpc>
              <a:buFont typeface="+mj-lt"/>
              <a:buAutoNum type="arabicPeriod"/>
            </a:pPr>
            <a:r>
              <a:rPr lang="en-GB" sz="3200" dirty="0">
                <a:effectLst/>
                <a:latin typeface="Calibri" panose="020F0502020204030204" pitchFamily="34" charset="0"/>
                <a:ea typeface="DengXian" panose="02010600030101010101" pitchFamily="2" charset="-122"/>
                <a:cs typeface="Times New Roman" panose="02020603050405020304" pitchFamily="18" charset="0"/>
              </a:rPr>
              <a:t>create an account or use an existing Google or Microsoft account.</a:t>
            </a:r>
          </a:p>
          <a:p>
            <a:pPr marL="342900" lvl="0" indent="-342900">
              <a:lnSpc>
                <a:spcPct val="106000"/>
              </a:lnSpc>
              <a:spcAft>
                <a:spcPts val="800"/>
              </a:spcAft>
              <a:buFont typeface="+mj-lt"/>
              <a:buAutoNum type="arabicPeriod"/>
            </a:pPr>
            <a:r>
              <a:rPr lang="en-GB" sz="3200" dirty="0">
                <a:effectLst/>
                <a:latin typeface="Calibri" panose="020F0502020204030204" pitchFamily="34" charset="0"/>
                <a:ea typeface="DengXian" panose="02010600030101010101" pitchFamily="2" charset="-122"/>
                <a:cs typeface="Times New Roman" panose="02020603050405020304" pitchFamily="18" charset="0"/>
              </a:rPr>
              <a:t>Enter your question or prompt in the text box and click enter or the arrow icon in the bottom right. The chatbot will start generating a response in a few seconds. </a:t>
            </a:r>
          </a:p>
          <a:p>
            <a:pPr marL="342900" lvl="0" indent="-342900">
              <a:lnSpc>
                <a:spcPct val="106000"/>
              </a:lnSpc>
              <a:spcAft>
                <a:spcPts val="800"/>
              </a:spcAft>
              <a:buFont typeface="+mj-lt"/>
              <a:buAutoNum type="arabicPeriod"/>
            </a:pPr>
            <a:r>
              <a:rPr lang="en-GB" sz="3200" dirty="0">
                <a:effectLst/>
                <a:latin typeface="Calibri" panose="020F0502020204030204" pitchFamily="34" charset="0"/>
                <a:ea typeface="DengXian" panose="02010600030101010101" pitchFamily="2" charset="-122"/>
                <a:cs typeface="Times New Roman" panose="02020603050405020304" pitchFamily="18" charset="0"/>
              </a:rPr>
              <a:t> Ask follow up questions without repeating the question, e.g. elaborate </a:t>
            </a:r>
            <a:endParaRPr lang="en-GB" sz="3200" dirty="0"/>
          </a:p>
        </p:txBody>
      </p:sp>
    </p:spTree>
    <p:extLst>
      <p:ext uri="{BB962C8B-B14F-4D97-AF65-F5344CB8AC3E}">
        <p14:creationId xmlns:p14="http://schemas.microsoft.com/office/powerpoint/2010/main" val="3439958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62E92-18B3-A28A-DFBC-BEC5F20B2BCB}"/>
              </a:ext>
            </a:extLst>
          </p:cNvPr>
          <p:cNvSpPr>
            <a:spLocks noGrp="1"/>
          </p:cNvSpPr>
          <p:nvPr>
            <p:ph type="title"/>
          </p:nvPr>
        </p:nvSpPr>
        <p:spPr>
          <a:xfrm>
            <a:off x="3508095" y="-412909"/>
            <a:ext cx="9905998" cy="1905000"/>
          </a:xfrm>
        </p:spPr>
        <p:txBody>
          <a:bodyPr/>
          <a:lstStyle/>
          <a:p>
            <a:r>
              <a:rPr lang="en-GB" sz="2900" dirty="0"/>
              <a:t>ChatGPT vs Google</a:t>
            </a:r>
            <a:br>
              <a:rPr lang="en-GB" sz="1800" b="1"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br>
            <a:endParaRPr lang="en-GB" dirty="0"/>
          </a:p>
        </p:txBody>
      </p:sp>
      <p:graphicFrame>
        <p:nvGraphicFramePr>
          <p:cNvPr id="4" name="Content Placeholder 3">
            <a:extLst>
              <a:ext uri="{FF2B5EF4-FFF2-40B4-BE49-F238E27FC236}">
                <a16:creationId xmlns:a16="http://schemas.microsoft.com/office/drawing/2014/main" id="{A6E7174F-A0E5-14DC-E206-C6F95D45F037}"/>
              </a:ext>
            </a:extLst>
          </p:cNvPr>
          <p:cNvGraphicFramePr>
            <a:graphicFrameLocks noGrp="1"/>
          </p:cNvGraphicFramePr>
          <p:nvPr>
            <p:ph idx="1"/>
            <p:extLst>
              <p:ext uri="{D42A27DB-BD31-4B8C-83A1-F6EECF244321}">
                <p14:modId xmlns:p14="http://schemas.microsoft.com/office/powerpoint/2010/main" val="2937648604"/>
              </p:ext>
            </p:extLst>
          </p:nvPr>
        </p:nvGraphicFramePr>
        <p:xfrm>
          <a:off x="-13447" y="699247"/>
          <a:ext cx="12192000" cy="5619162"/>
        </p:xfrm>
        <a:graphic>
          <a:graphicData uri="http://schemas.openxmlformats.org/drawingml/2006/table">
            <a:tbl>
              <a:tblPr firstRow="1" bandRow="1">
                <a:tableStyleId>{21E4AEA4-8DFA-4A89-87EB-49C32662AFE0}</a:tableStyleId>
              </a:tblPr>
              <a:tblGrid>
                <a:gridCol w="6096000">
                  <a:extLst>
                    <a:ext uri="{9D8B030D-6E8A-4147-A177-3AD203B41FA5}">
                      <a16:colId xmlns:a16="http://schemas.microsoft.com/office/drawing/2014/main" val="2261571386"/>
                    </a:ext>
                  </a:extLst>
                </a:gridCol>
                <a:gridCol w="6096000">
                  <a:extLst>
                    <a:ext uri="{9D8B030D-6E8A-4147-A177-3AD203B41FA5}">
                      <a16:colId xmlns:a16="http://schemas.microsoft.com/office/drawing/2014/main" val="418093246"/>
                    </a:ext>
                  </a:extLst>
                </a:gridCol>
              </a:tblGrid>
              <a:tr h="272593">
                <a:tc>
                  <a:txBody>
                    <a:bodyPr/>
                    <a:lstStyle/>
                    <a:p>
                      <a:pPr>
                        <a:lnSpc>
                          <a:spcPct val="107000"/>
                        </a:lnSpc>
                        <a:spcAft>
                          <a:spcPts val="800"/>
                        </a:spcAft>
                      </a:pPr>
                      <a:r>
                        <a:rPr lang="en-GB" sz="2200" dirty="0">
                          <a:effectLst/>
                        </a:rPr>
                        <a:t>Google</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ChatGPT</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3404203460"/>
                  </a:ext>
                </a:extLst>
              </a:tr>
              <a:tr h="272774">
                <a:tc>
                  <a:txBody>
                    <a:bodyPr/>
                    <a:lstStyle/>
                    <a:p>
                      <a:pPr>
                        <a:lnSpc>
                          <a:spcPct val="107000"/>
                        </a:lnSpc>
                        <a:spcAft>
                          <a:spcPts val="800"/>
                        </a:spcAft>
                      </a:pPr>
                      <a:r>
                        <a:rPr lang="en-GB" sz="2200" dirty="0">
                          <a:effectLst/>
                        </a:rPr>
                        <a:t>facts and opinions of individuals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text generation in many different styles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505279221"/>
                  </a:ext>
                </a:extLst>
              </a:tr>
              <a:tr h="560104">
                <a:tc>
                  <a:txBody>
                    <a:bodyPr/>
                    <a:lstStyle/>
                    <a:p>
                      <a:pPr>
                        <a:lnSpc>
                          <a:spcPct val="107000"/>
                        </a:lnSpc>
                        <a:spcAft>
                          <a:spcPts val="800"/>
                        </a:spcAft>
                      </a:pPr>
                      <a:r>
                        <a:rPr lang="en-GB" sz="2200" dirty="0">
                          <a:effectLst/>
                        </a:rPr>
                        <a:t>Up-to-date information, e.g. weather, news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only up to 2021</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476142765"/>
                  </a:ext>
                </a:extLst>
              </a:tr>
              <a:tr h="560307">
                <a:tc>
                  <a:txBody>
                    <a:bodyPr/>
                    <a:lstStyle/>
                    <a:p>
                      <a:pPr>
                        <a:lnSpc>
                          <a:spcPct val="107000"/>
                        </a:lnSpc>
                        <a:spcAft>
                          <a:spcPts val="800"/>
                        </a:spcAft>
                      </a:pPr>
                      <a:r>
                        <a:rPr lang="en-GB" sz="2200" dirty="0">
                          <a:effectLst/>
                        </a:rPr>
                        <a:t>Find information with a source and references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Combines different pieces of information about the topic</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1247340750"/>
                  </a:ext>
                </a:extLst>
              </a:tr>
              <a:tr h="689636">
                <a:tc>
                  <a:txBody>
                    <a:bodyPr/>
                    <a:lstStyle/>
                    <a:p>
                      <a:pPr>
                        <a:lnSpc>
                          <a:spcPct val="107000"/>
                        </a:lnSpc>
                        <a:spcAft>
                          <a:spcPts val="800"/>
                        </a:spcAft>
                      </a:pPr>
                      <a:r>
                        <a:rPr lang="en-GB" sz="2200" dirty="0">
                          <a:effectLst/>
                        </a:rPr>
                        <a:t>Reliable information if provided by the right website</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Information can be wrong and explanations can be made up</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4228502249"/>
                  </a:ext>
                </a:extLst>
              </a:tr>
              <a:tr h="560104">
                <a:tc>
                  <a:txBody>
                    <a:bodyPr/>
                    <a:lstStyle/>
                    <a:p>
                      <a:pPr>
                        <a:lnSpc>
                          <a:spcPct val="107000"/>
                        </a:lnSpc>
                        <a:spcAft>
                          <a:spcPts val="800"/>
                        </a:spcAft>
                      </a:pPr>
                      <a:r>
                        <a:rPr lang="en-GB" sz="2200" dirty="0">
                          <a:effectLst/>
                        </a:rPr>
                        <a:t>Many different websites, each with different answers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summarises main views about the topic</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360574882"/>
                  </a:ext>
                </a:extLst>
              </a:tr>
              <a:tr h="560104">
                <a:tc>
                  <a:txBody>
                    <a:bodyPr/>
                    <a:lstStyle/>
                    <a:p>
                      <a:pPr>
                        <a:lnSpc>
                          <a:spcPct val="107000"/>
                        </a:lnSpc>
                        <a:spcAft>
                          <a:spcPts val="800"/>
                        </a:spcAft>
                      </a:pPr>
                      <a:r>
                        <a:rPr lang="en-GB" sz="2200" dirty="0">
                          <a:effectLst/>
                        </a:rPr>
                        <a:t>some websites will ask for subscriptions and payments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currently free, optional paid version</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3681940264"/>
                  </a:ext>
                </a:extLst>
              </a:tr>
              <a:tr h="393789">
                <a:tc>
                  <a:txBody>
                    <a:bodyPr/>
                    <a:lstStyle/>
                    <a:p>
                      <a:pPr>
                        <a:lnSpc>
                          <a:spcPct val="107000"/>
                        </a:lnSpc>
                        <a:spcAft>
                          <a:spcPts val="800"/>
                        </a:spcAft>
                      </a:pPr>
                      <a:r>
                        <a:rPr lang="en-GB" sz="2200" dirty="0">
                          <a:effectLst/>
                        </a:rPr>
                        <a:t>each search query is separate</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remembers what you’ve asked before</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3219976006"/>
                  </a:ext>
                </a:extLst>
              </a:tr>
              <a:tr h="847839">
                <a:tc>
                  <a:txBody>
                    <a:bodyPr/>
                    <a:lstStyle/>
                    <a:p>
                      <a:pPr>
                        <a:lnSpc>
                          <a:spcPct val="107000"/>
                        </a:lnSpc>
                        <a:spcAft>
                          <a:spcPts val="800"/>
                        </a:spcAft>
                      </a:pPr>
                      <a:r>
                        <a:rPr lang="en-GB" sz="2200" dirty="0">
                          <a:effectLst/>
                        </a:rPr>
                        <a:t>Algorithm and paid services determines what you see first</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produces texts that are the most straight-forward and average answer to a question.</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1284652074"/>
                  </a:ext>
                </a:extLst>
              </a:tr>
              <a:tr h="272774">
                <a:tc>
                  <a:txBody>
                    <a:bodyPr/>
                    <a:lstStyle/>
                    <a:p>
                      <a:pPr>
                        <a:lnSpc>
                          <a:spcPct val="107000"/>
                        </a:lnSpc>
                        <a:spcAft>
                          <a:spcPts val="800"/>
                        </a:spcAft>
                      </a:pPr>
                      <a:r>
                        <a:rPr lang="en-GB" sz="2200" dirty="0">
                          <a:effectLst/>
                        </a:rPr>
                        <a:t>Lots of images, adverts, distracting links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tc>
                  <a:txBody>
                    <a:bodyPr/>
                    <a:lstStyle/>
                    <a:p>
                      <a:pPr>
                        <a:lnSpc>
                          <a:spcPct val="107000"/>
                        </a:lnSpc>
                        <a:spcAft>
                          <a:spcPts val="800"/>
                        </a:spcAft>
                      </a:pPr>
                      <a:r>
                        <a:rPr lang="en-GB" sz="2200" dirty="0">
                          <a:effectLst/>
                        </a:rPr>
                        <a:t>Plain text/tables</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txBody>
                  <a:tcPr marL="68027" marR="68027" marT="0" marB="0"/>
                </a:tc>
                <a:extLst>
                  <a:ext uri="{0D108BD9-81ED-4DB2-BD59-A6C34878D82A}">
                    <a16:rowId xmlns:a16="http://schemas.microsoft.com/office/drawing/2014/main" val="3447000743"/>
                  </a:ext>
                </a:extLst>
              </a:tr>
            </a:tbl>
          </a:graphicData>
        </a:graphic>
      </p:graphicFrame>
    </p:spTree>
    <p:extLst>
      <p:ext uri="{BB962C8B-B14F-4D97-AF65-F5344CB8AC3E}">
        <p14:creationId xmlns:p14="http://schemas.microsoft.com/office/powerpoint/2010/main" val="85933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5FDF1-2EEF-6308-001C-7C7C599C0D09}"/>
              </a:ext>
            </a:extLst>
          </p:cNvPr>
          <p:cNvSpPr>
            <a:spLocks noGrp="1"/>
          </p:cNvSpPr>
          <p:nvPr>
            <p:ph type="title"/>
          </p:nvPr>
        </p:nvSpPr>
        <p:spPr>
          <a:xfrm>
            <a:off x="1033837" y="242047"/>
            <a:ext cx="9905998" cy="735106"/>
          </a:xfrm>
        </p:spPr>
        <p:txBody>
          <a:bodyPr>
            <a:normAutofit fontScale="90000"/>
          </a:bodyPr>
          <a:lstStyle/>
          <a:p>
            <a:r>
              <a:rPr lang="pt-PT" sz="2900" dirty="0"/>
              <a:t>Prompt design</a:t>
            </a:r>
            <a:br>
              <a:rPr lang="en-GB" sz="3200" b="1"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541EAB4-F353-FF2C-5BFE-F1F011015EAB}"/>
              </a:ext>
            </a:extLst>
          </p:cNvPr>
          <p:cNvSpPr>
            <a:spLocks noGrp="1"/>
          </p:cNvSpPr>
          <p:nvPr>
            <p:ph idx="1"/>
          </p:nvPr>
        </p:nvSpPr>
        <p:spPr>
          <a:xfrm>
            <a:off x="1141413" y="484094"/>
            <a:ext cx="4721505" cy="6225987"/>
          </a:xfrm>
        </p:spPr>
        <p:txBody>
          <a:bodyPr>
            <a:normAutofit fontScale="55000" lnSpcReduction="20000"/>
          </a:bodyPr>
          <a:lstStyle/>
          <a:p>
            <a:pPr>
              <a:spcBef>
                <a:spcPts val="0"/>
              </a:spcBef>
              <a:spcAft>
                <a:spcPts val="800"/>
              </a:spcAft>
            </a:pPr>
            <a:r>
              <a:rPr lang="en-GB" sz="3600" dirty="0">
                <a:effectLst/>
                <a:latin typeface="Calibri" panose="020F0502020204030204" pitchFamily="34" charset="0"/>
                <a:ea typeface="DengXian" panose="02010600030101010101" pitchFamily="2" charset="-122"/>
                <a:cs typeface="Times New Roman" panose="02020603050405020304" pitchFamily="18" charset="0"/>
              </a:rPr>
              <a:t>Be as clear and specific as possible</a:t>
            </a:r>
          </a:p>
          <a:p>
            <a:pPr marL="342900" lvl="0" indent="-342900">
              <a:spcBef>
                <a:spcPts val="0"/>
              </a:spcBef>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Specify a role for the chatbot </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You are a careers expert, give advice about…</a:t>
            </a:r>
          </a:p>
          <a:p>
            <a:pPr marL="342900" lvl="0" indent="-342900">
              <a:spcBef>
                <a:spcPts val="0"/>
              </a:spcBef>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Specify a target audience </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Write so that a 10 year old can understand, </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aim your text at a GCSE student</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write for someone with limited knowledge of English</a:t>
            </a:r>
          </a:p>
          <a:p>
            <a:pPr marL="342900" lvl="0" indent="-342900">
              <a:spcBef>
                <a:spcPts val="0"/>
              </a:spcBef>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Give a word limit </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…in less than 100 words </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….in 3 short paragraphs</a:t>
            </a:r>
          </a:p>
          <a:p>
            <a:pPr marL="342900" lvl="0" indent="-342900">
              <a:spcBef>
                <a:spcPts val="0"/>
              </a:spcBef>
              <a:buFont typeface="Symbol" panose="05050102010706020507" pitchFamily="18" charset="2"/>
              <a:buChar char=""/>
            </a:pPr>
            <a:r>
              <a:rPr lang="en-GB" sz="3600" dirty="0">
                <a:effectLst/>
                <a:latin typeface="Calibri" panose="020F0502020204030204" pitchFamily="34" charset="0"/>
                <a:ea typeface="DengXian" panose="02010600030101010101" pitchFamily="2" charset="-122"/>
                <a:cs typeface="Times New Roman" panose="02020603050405020304" pitchFamily="18" charset="0"/>
              </a:rPr>
              <a:t>State the format </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short sentences</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bullet points</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table </a:t>
            </a:r>
          </a:p>
          <a:p>
            <a:pPr marL="742950" lvl="1" indent="-285750">
              <a:spcBef>
                <a:spcPts val="0"/>
              </a:spcBef>
              <a:buFont typeface="Courier New" panose="02070309020205020404" pitchFamily="49" charset="0"/>
              <a:buChar char="o"/>
            </a:pPr>
            <a:r>
              <a:rPr lang="en-GB" sz="3600" dirty="0">
                <a:effectLst/>
                <a:latin typeface="Calibri" panose="020F0502020204030204" pitchFamily="34" charset="0"/>
                <a:ea typeface="DengXian" panose="02010600030101010101" pitchFamily="2" charset="-122"/>
                <a:cs typeface="Times New Roman" panose="02020603050405020304" pitchFamily="18" charset="0"/>
              </a:rPr>
              <a:t>paragraphs</a:t>
            </a:r>
          </a:p>
          <a:p>
            <a:endParaRPr lang="en-GB" dirty="0"/>
          </a:p>
        </p:txBody>
      </p:sp>
      <p:sp>
        <p:nvSpPr>
          <p:cNvPr id="5" name="TextBox 4">
            <a:extLst>
              <a:ext uri="{FF2B5EF4-FFF2-40B4-BE49-F238E27FC236}">
                <a16:creationId xmlns:a16="http://schemas.microsoft.com/office/drawing/2014/main" id="{E718B17D-E3E6-41F2-70C6-0512F59AABB5}"/>
              </a:ext>
            </a:extLst>
          </p:cNvPr>
          <p:cNvSpPr txBox="1"/>
          <p:nvPr/>
        </p:nvSpPr>
        <p:spPr>
          <a:xfrm>
            <a:off x="6093760" y="685287"/>
            <a:ext cx="6098240" cy="3253198"/>
          </a:xfrm>
          <a:prstGeom prst="rect">
            <a:avLst/>
          </a:prstGeom>
          <a:noFill/>
        </p:spPr>
        <p:txBody>
          <a:bodyPr wrap="square">
            <a:spAutoFit/>
          </a:bodyPr>
          <a:lstStyle/>
          <a:p>
            <a:pPr marL="342900" lvl="0" indent="-342900">
              <a:lnSpc>
                <a:spcPct val="80000"/>
              </a:lnSpc>
              <a:spcAft>
                <a:spcPts val="600"/>
              </a:spcAft>
              <a:buClr>
                <a:schemeClr val="accent1"/>
              </a:buClr>
              <a:buSzPct val="100000"/>
              <a:buFont typeface="Symbol" panose="05050102010706020507" pitchFamily="18" charset="2"/>
              <a:buChar char=""/>
            </a:pPr>
            <a:r>
              <a:rPr lang="en-GB" sz="2000" cap="small" dirty="0">
                <a:latin typeface="Calibri" panose="020F0502020204030204" pitchFamily="34" charset="0"/>
                <a:ea typeface="DengXian" panose="02010600030101010101" pitchFamily="2" charset="-122"/>
                <a:cs typeface="Times New Roman" panose="02020603050405020304" pitchFamily="18" charset="0"/>
              </a:rPr>
              <a:t>train the chatbot</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give a mark scheme</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give example answers (good and bad)</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ask it to analyse your style</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stay in the same chat window as the training</a:t>
            </a:r>
          </a:p>
          <a:p>
            <a:pPr marL="342900" lvl="0" indent="-342900">
              <a:lnSpc>
                <a:spcPct val="80000"/>
              </a:lnSpc>
              <a:spcAft>
                <a:spcPts val="600"/>
              </a:spcAft>
              <a:buClr>
                <a:schemeClr val="accent1"/>
              </a:buClr>
              <a:buSzPct val="100000"/>
              <a:buFont typeface="Symbol" panose="05050102010706020507" pitchFamily="18" charset="2"/>
              <a:buChar char=""/>
            </a:pPr>
            <a:r>
              <a:rPr lang="en-GB" sz="2000" cap="small" dirty="0">
                <a:latin typeface="Calibri" panose="020F0502020204030204" pitchFamily="34" charset="0"/>
                <a:ea typeface="DengXian" panose="02010600030101010101" pitchFamily="2" charset="-122"/>
                <a:cs typeface="Times New Roman" panose="02020603050405020304" pitchFamily="18" charset="0"/>
              </a:rPr>
              <a:t>Ask follow up questions </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Re-write the text above focusing on…</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Give me more example for paragraph 2</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Make the text shorter/longer</a:t>
            </a:r>
          </a:p>
          <a:p>
            <a:pPr marL="742950" lvl="1" indent="-285750">
              <a:lnSpc>
                <a:spcPct val="80000"/>
              </a:lnSpc>
              <a:spcAft>
                <a:spcPts val="600"/>
              </a:spcAft>
              <a:buClr>
                <a:schemeClr val="accent1"/>
              </a:buClr>
              <a:buSzPct val="100000"/>
              <a:buFont typeface="Courier New" panose="02070309020205020404" pitchFamily="49" charset="0"/>
              <a:buChar char="o"/>
            </a:pPr>
            <a:r>
              <a:rPr lang="en-GB" sz="2000" cap="small" dirty="0">
                <a:latin typeface="Calibri" panose="020F0502020204030204" pitchFamily="34" charset="0"/>
                <a:ea typeface="DengXian" panose="02010600030101010101" pitchFamily="2" charset="-122"/>
                <a:cs typeface="Times New Roman" panose="02020603050405020304" pitchFamily="18" charset="0"/>
              </a:rPr>
              <a:t>Continue the text</a:t>
            </a:r>
          </a:p>
        </p:txBody>
      </p:sp>
    </p:spTree>
    <p:extLst>
      <p:ext uri="{BB962C8B-B14F-4D97-AF65-F5344CB8AC3E}">
        <p14:creationId xmlns:p14="http://schemas.microsoft.com/office/powerpoint/2010/main" val="805255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8" name="Picture 7" descr="students looking into microscope">
            <a:extLst>
              <a:ext uri="{FF2B5EF4-FFF2-40B4-BE49-F238E27FC236}">
                <a16:creationId xmlns:a16="http://schemas.microsoft.com/office/drawing/2014/main" id="{082DAC18-E623-0546-920C-6676DF6BBA3F}"/>
              </a:ext>
            </a:extLst>
          </p:cNvPr>
          <p:cNvPicPr>
            <a:picLocks noChangeAspect="1"/>
          </p:cNvPicPr>
          <p:nvPr/>
        </p:nvPicPr>
        <p:blipFill rotWithShape="1">
          <a:blip r:embed="rId4" cstate="print">
            <a:duotone>
              <a:prstClr val="black"/>
              <a:schemeClr val="bg1">
                <a:tint val="45000"/>
                <a:satMod val="400000"/>
              </a:schemeClr>
            </a:duotone>
            <a:alphaModFix amt="2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4080833-6B30-404E-B0FA-39D7DC4B1616}"/>
              </a:ext>
            </a:extLst>
          </p:cNvPr>
          <p:cNvSpPr>
            <a:spLocks noGrp="1"/>
          </p:cNvSpPr>
          <p:nvPr>
            <p:ph type="ctrTitle"/>
          </p:nvPr>
        </p:nvSpPr>
        <p:spPr>
          <a:xfrm>
            <a:off x="1287874" y="-2252352"/>
            <a:ext cx="8676222" cy="3200400"/>
          </a:xfrm>
        </p:spPr>
        <p:txBody>
          <a:bodyPr>
            <a:noAutofit/>
          </a:bodyPr>
          <a:lstStyle/>
          <a:p>
            <a:pPr algn="l"/>
            <a:r>
              <a:rPr lang="en-US" sz="4000" b="1" dirty="0"/>
              <a:t>Twitter accounts</a:t>
            </a:r>
            <a:endParaRPr lang="en-US" sz="4000" dirty="0">
              <a:solidFill>
                <a:schemeClr val="tx1"/>
              </a:solidFill>
            </a:endParaRPr>
          </a:p>
        </p:txBody>
      </p:sp>
      <p:sp>
        <p:nvSpPr>
          <p:cNvPr id="4" name="Subtitle 3">
            <a:extLst>
              <a:ext uri="{FF2B5EF4-FFF2-40B4-BE49-F238E27FC236}">
                <a16:creationId xmlns:a16="http://schemas.microsoft.com/office/drawing/2014/main" id="{D49C5163-C20C-4544-B7B1-4C17B8DBE161}"/>
              </a:ext>
            </a:extLst>
          </p:cNvPr>
          <p:cNvSpPr>
            <a:spLocks noGrp="1"/>
          </p:cNvSpPr>
          <p:nvPr>
            <p:ph type="subTitle" idx="1"/>
          </p:nvPr>
        </p:nvSpPr>
        <p:spPr>
          <a:xfrm>
            <a:off x="373474" y="948049"/>
            <a:ext cx="4329155" cy="5678382"/>
          </a:xfrm>
        </p:spPr>
        <p:txBody>
          <a:bodyPr>
            <a:normAutofit fontScale="92500" lnSpcReduction="20000"/>
          </a:bodyPr>
          <a:lstStyle/>
          <a:p>
            <a:pPr>
              <a:lnSpc>
                <a:spcPct val="107000"/>
              </a:lnSpc>
              <a:spcAft>
                <a:spcPts val="800"/>
              </a:spcAft>
            </a:pPr>
            <a:r>
              <a:rPr lang="en-GB" sz="1800" u="sng" dirty="0">
                <a:effectLst/>
                <a:latin typeface="Calibri" panose="020F0502020204030204" pitchFamily="34" charset="0"/>
                <a:ea typeface="DengXian" panose="02010600030101010101" pitchFamily="2" charset="-122"/>
                <a:cs typeface="Times New Roman" panose="02020603050405020304" pitchFamily="18" charset="0"/>
              </a:rPr>
              <a:t>This webinar:</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@helenmyers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@joedale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@JuschMo</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@Sandraaktas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@stevesingapore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@VEverettmfl</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@claudiamelliott</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@senoraschlegel</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@MrStalder</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@MissFedrizzi</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@JeNoMFL</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@scshoots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@swishaub</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3" name="Subtitle 3">
            <a:extLst>
              <a:ext uri="{FF2B5EF4-FFF2-40B4-BE49-F238E27FC236}">
                <a16:creationId xmlns:a16="http://schemas.microsoft.com/office/drawing/2014/main" id="{C05A7921-8F6F-675A-176A-B7B9C3371C24}"/>
              </a:ext>
            </a:extLst>
          </p:cNvPr>
          <p:cNvSpPr txBox="1">
            <a:spLocks/>
          </p:cNvSpPr>
          <p:nvPr/>
        </p:nvSpPr>
        <p:spPr>
          <a:xfrm>
            <a:off x="5513169" y="470067"/>
            <a:ext cx="4329155" cy="5678382"/>
          </a:xfrm>
          <a:prstGeom prst="rect">
            <a:avLst/>
          </a:prstGeom>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100000"/>
              <a:buFont typeface="Arial"/>
              <a:buNone/>
              <a:defRPr sz="21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457200" indent="0" algn="ctr" defTabSz="457200" rtl="0" eaLnBrk="1" latinLnBrk="0" hangingPunct="1">
              <a:spcBef>
                <a:spcPct val="20000"/>
              </a:spcBef>
              <a:spcAft>
                <a:spcPts val="600"/>
              </a:spcAft>
              <a:buClr>
                <a:schemeClr val="accent1"/>
              </a:buClr>
              <a:buSzPct val="100000"/>
              <a:buFont typeface="Arial"/>
              <a:buNone/>
              <a:defRPr sz="18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914400" indent="0" algn="ctr" defTabSz="457200" rtl="0" eaLnBrk="1" latinLnBrk="0" hangingPunct="1">
              <a:spcBef>
                <a:spcPct val="20000"/>
              </a:spcBef>
              <a:spcAft>
                <a:spcPts val="600"/>
              </a:spcAft>
              <a:buClr>
                <a:schemeClr val="accent1"/>
              </a:buClr>
              <a:buSzPct val="100000"/>
              <a:buFont typeface="Arial"/>
              <a:buNone/>
              <a:defRPr sz="16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371600" indent="0" algn="ctr" defTabSz="457200" rtl="0" eaLnBrk="1" latinLnBrk="0" hangingPunct="1">
              <a:spcBef>
                <a:spcPct val="20000"/>
              </a:spcBef>
              <a:spcAft>
                <a:spcPts val="600"/>
              </a:spcAft>
              <a:buClr>
                <a:schemeClr val="accent1"/>
              </a:buClr>
              <a:buSzPct val="100000"/>
              <a:buFont typeface="Arial"/>
              <a:buNone/>
              <a:defRPr sz="14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1828800" indent="0" algn="ctr" defTabSz="457200" rtl="0" eaLnBrk="1" latinLnBrk="0" hangingPunct="1">
              <a:spcBef>
                <a:spcPct val="20000"/>
              </a:spcBef>
              <a:spcAft>
                <a:spcPts val="600"/>
              </a:spcAft>
              <a:buClr>
                <a:schemeClr val="accent1"/>
              </a:buClr>
              <a:buSzPct val="100000"/>
              <a:buFont typeface="Arial"/>
              <a:buNone/>
              <a:defRPr sz="14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2860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7432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2004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6576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pPr>
              <a:lnSpc>
                <a:spcPct val="107000"/>
              </a:lnSpc>
              <a:spcBef>
                <a:spcPts val="200"/>
              </a:spcBef>
            </a:pPr>
            <a:endParaRPr lang="en-GB" sz="1800" b="1"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87000"/>
              </a:lnSpc>
              <a:spcAft>
                <a:spcPts val="800"/>
              </a:spcAft>
            </a:pPr>
            <a:r>
              <a:rPr lang="en-GB" sz="1700" u="sng" dirty="0">
                <a:effectLst/>
                <a:latin typeface="Calibri" panose="020F0502020204030204" pitchFamily="34" charset="0"/>
                <a:ea typeface="DengXian" panose="02010600030101010101" pitchFamily="2" charset="-122"/>
                <a:cs typeface="Times New Roman" panose="02020603050405020304" pitchFamily="18" charset="0"/>
              </a:rPr>
              <a:t>Other accounts</a:t>
            </a:r>
          </a:p>
          <a:p>
            <a:pPr>
              <a:lnSpc>
                <a:spcPct val="87000"/>
              </a:lnSpc>
              <a:spcAft>
                <a:spcPts val="800"/>
              </a:spcAft>
            </a:pPr>
            <a:r>
              <a:rPr lang="en-GB" sz="1700" dirty="0">
                <a:effectLst/>
                <a:latin typeface="Calibri" panose="020F0502020204030204" pitchFamily="34" charset="0"/>
                <a:ea typeface="DengXian" panose="02010600030101010101" pitchFamily="2" charset="-122"/>
                <a:cs typeface="Times New Roman" panose="02020603050405020304" pitchFamily="18" charset="0"/>
              </a:rPr>
              <a:t>@DanFitzTweets </a:t>
            </a:r>
          </a:p>
          <a:p>
            <a:pPr>
              <a:lnSpc>
                <a:spcPct val="87000"/>
              </a:lnSpc>
              <a:spcAft>
                <a:spcPts val="800"/>
              </a:spcAft>
            </a:pPr>
            <a:r>
              <a:rPr lang="en-GB" sz="1700" dirty="0">
                <a:effectLst/>
                <a:latin typeface="Calibri" panose="020F0502020204030204" pitchFamily="34" charset="0"/>
                <a:ea typeface="DengXian" panose="02010600030101010101" pitchFamily="2" charset="-122"/>
                <a:cs typeface="Times New Roman" panose="02020603050405020304" pitchFamily="18" charset="0"/>
              </a:rPr>
              <a:t>@openaicommunity </a:t>
            </a:r>
          </a:p>
          <a:p>
            <a:pPr>
              <a:lnSpc>
                <a:spcPct val="87000"/>
              </a:lnSpc>
              <a:spcAft>
                <a:spcPts val="800"/>
              </a:spcAft>
            </a:pPr>
            <a:r>
              <a:rPr lang="en-GB" sz="1700" dirty="0">
                <a:effectLst/>
                <a:latin typeface="Calibri" panose="020F0502020204030204" pitchFamily="34" charset="0"/>
                <a:ea typeface="DengXian" panose="02010600030101010101" pitchFamily="2" charset="-122"/>
                <a:cs typeface="Times New Roman" panose="02020603050405020304" pitchFamily="18" charset="0"/>
              </a:rPr>
              <a:t>@HerftEducator </a:t>
            </a:r>
          </a:p>
          <a:p>
            <a:pPr>
              <a:lnSpc>
                <a:spcPct val="87000"/>
              </a:lnSpc>
              <a:spcAft>
                <a:spcPts val="800"/>
              </a:spcAft>
            </a:pPr>
            <a:r>
              <a:rPr lang="en-GB" sz="1700" dirty="0">
                <a:effectLst/>
                <a:latin typeface="Calibri" panose="020F0502020204030204" pitchFamily="34" charset="0"/>
                <a:ea typeface="DengXian" panose="02010600030101010101" pitchFamily="2" charset="-122"/>
                <a:cs typeface="Times New Roman" panose="02020603050405020304" pitchFamily="18" charset="0"/>
              </a:rPr>
              <a:t>@PrincipalRahh </a:t>
            </a:r>
          </a:p>
          <a:p>
            <a:pPr>
              <a:lnSpc>
                <a:spcPct val="87000"/>
              </a:lnSpc>
              <a:spcAft>
                <a:spcPts val="800"/>
              </a:spcAft>
            </a:pPr>
            <a:r>
              <a:rPr lang="en-GB" sz="1700" dirty="0">
                <a:effectLst/>
                <a:latin typeface="Calibri" panose="020F0502020204030204" pitchFamily="34" charset="0"/>
                <a:ea typeface="DengXian" panose="02010600030101010101" pitchFamily="2" charset="-122"/>
                <a:cs typeface="Times New Roman" panose="02020603050405020304" pitchFamily="18" charset="0"/>
              </a:rPr>
              <a:t>@thatroblennon </a:t>
            </a:r>
          </a:p>
          <a:p>
            <a:pPr>
              <a:lnSpc>
                <a:spcPct val="87000"/>
              </a:lnSpc>
              <a:spcAft>
                <a:spcPts val="800"/>
              </a:spcAft>
            </a:pPr>
            <a:r>
              <a:rPr lang="en-GB" sz="1700" dirty="0">
                <a:effectLst/>
                <a:latin typeface="Calibri" panose="020F0502020204030204" pitchFamily="34" charset="0"/>
                <a:ea typeface="DengXian" panose="02010600030101010101" pitchFamily="2" charset="-122"/>
                <a:cs typeface="Times New Roman" panose="02020603050405020304" pitchFamily="18" charset="0"/>
              </a:rPr>
              <a:t>@aliciabankhofer (German)</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538061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E0AE-4FF2-CD7E-59B3-723FB3F74B89}"/>
              </a:ext>
            </a:extLst>
          </p:cNvPr>
          <p:cNvSpPr>
            <a:spLocks noGrp="1"/>
          </p:cNvSpPr>
          <p:nvPr>
            <p:ph type="title"/>
          </p:nvPr>
        </p:nvSpPr>
        <p:spPr>
          <a:xfrm>
            <a:off x="975158" y="127962"/>
            <a:ext cx="9905998" cy="1905000"/>
          </a:xfrm>
        </p:spPr>
        <p:txBody>
          <a:bodyPr/>
          <a:lstStyle/>
          <a:p>
            <a:r>
              <a:rPr lang="en-GB"/>
              <a:t>Prompt Engineering </a:t>
            </a:r>
          </a:p>
        </p:txBody>
      </p:sp>
      <p:pic>
        <p:nvPicPr>
          <p:cNvPr id="5" name="Content Placeholder 4" descr="Application&#10;&#10;Description automatically generated">
            <a:extLst>
              <a:ext uri="{FF2B5EF4-FFF2-40B4-BE49-F238E27FC236}">
                <a16:creationId xmlns:a16="http://schemas.microsoft.com/office/drawing/2014/main" id="{72BF4A04-641E-7038-870B-8DB7FB7B467F}"/>
              </a:ext>
            </a:extLst>
          </p:cNvPr>
          <p:cNvPicPr>
            <a:picLocks noGrp="1" noChangeAspect="1"/>
          </p:cNvPicPr>
          <p:nvPr>
            <p:ph idx="1"/>
          </p:nvPr>
        </p:nvPicPr>
        <p:blipFill>
          <a:blip r:embed="rId2"/>
          <a:stretch>
            <a:fillRect/>
          </a:stretch>
        </p:blipFill>
        <p:spPr>
          <a:xfrm>
            <a:off x="8725546" y="-185980"/>
            <a:ext cx="2750969" cy="6877423"/>
          </a:xfrm>
        </p:spPr>
      </p:pic>
    </p:spTree>
    <p:extLst>
      <p:ext uri="{BB962C8B-B14F-4D97-AF65-F5344CB8AC3E}">
        <p14:creationId xmlns:p14="http://schemas.microsoft.com/office/powerpoint/2010/main" val="292090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E0AE-4FF2-CD7E-59B3-723FB3F74B89}"/>
              </a:ext>
            </a:extLst>
          </p:cNvPr>
          <p:cNvSpPr>
            <a:spLocks noGrp="1"/>
          </p:cNvSpPr>
          <p:nvPr>
            <p:ph type="title"/>
          </p:nvPr>
        </p:nvSpPr>
        <p:spPr/>
        <p:txBody>
          <a:bodyPr/>
          <a:lstStyle/>
          <a:p>
            <a:r>
              <a:rPr lang="en-GB"/>
              <a:t>Prompt Engineering </a:t>
            </a:r>
          </a:p>
        </p:txBody>
      </p:sp>
      <p:pic>
        <p:nvPicPr>
          <p:cNvPr id="5" name="Content Placeholder 4" descr="Application&#10;&#10;Description automatically generated">
            <a:extLst>
              <a:ext uri="{FF2B5EF4-FFF2-40B4-BE49-F238E27FC236}">
                <a16:creationId xmlns:a16="http://schemas.microsoft.com/office/drawing/2014/main" id="{72BF4A04-641E-7038-870B-8DB7FB7B467F}"/>
              </a:ext>
            </a:extLst>
          </p:cNvPr>
          <p:cNvPicPr>
            <a:picLocks noGrp="1" noChangeAspect="1"/>
          </p:cNvPicPr>
          <p:nvPr>
            <p:ph idx="1"/>
          </p:nvPr>
        </p:nvPicPr>
        <p:blipFill>
          <a:blip r:embed="rId2"/>
          <a:stretch>
            <a:fillRect/>
          </a:stretch>
        </p:blipFill>
        <p:spPr>
          <a:xfrm>
            <a:off x="6341424" y="0"/>
            <a:ext cx="5135092" cy="12837731"/>
          </a:xfrm>
        </p:spPr>
      </p:pic>
    </p:spTree>
    <p:extLst>
      <p:ext uri="{BB962C8B-B14F-4D97-AF65-F5344CB8AC3E}">
        <p14:creationId xmlns:p14="http://schemas.microsoft.com/office/powerpoint/2010/main" val="564980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E0AE-4FF2-CD7E-59B3-723FB3F74B89}"/>
              </a:ext>
            </a:extLst>
          </p:cNvPr>
          <p:cNvSpPr>
            <a:spLocks noGrp="1"/>
          </p:cNvSpPr>
          <p:nvPr>
            <p:ph type="title"/>
          </p:nvPr>
        </p:nvSpPr>
        <p:spPr/>
        <p:txBody>
          <a:bodyPr/>
          <a:lstStyle/>
          <a:p>
            <a:r>
              <a:rPr lang="en-GB"/>
              <a:t>Prompt Engineering </a:t>
            </a:r>
          </a:p>
        </p:txBody>
      </p:sp>
      <p:pic>
        <p:nvPicPr>
          <p:cNvPr id="5" name="Content Placeholder 4" descr="Application&#10;&#10;Description automatically generated">
            <a:extLst>
              <a:ext uri="{FF2B5EF4-FFF2-40B4-BE49-F238E27FC236}">
                <a16:creationId xmlns:a16="http://schemas.microsoft.com/office/drawing/2014/main" id="{72BF4A04-641E-7038-870B-8DB7FB7B467F}"/>
              </a:ext>
            </a:extLst>
          </p:cNvPr>
          <p:cNvPicPr>
            <a:picLocks noGrp="1" noChangeAspect="1"/>
          </p:cNvPicPr>
          <p:nvPr>
            <p:ph idx="1"/>
          </p:nvPr>
        </p:nvPicPr>
        <p:blipFill>
          <a:blip r:embed="rId2"/>
          <a:stretch>
            <a:fillRect/>
          </a:stretch>
        </p:blipFill>
        <p:spPr>
          <a:xfrm>
            <a:off x="6507679" y="-5979731"/>
            <a:ext cx="5135092" cy="12837731"/>
          </a:xfrm>
        </p:spPr>
      </p:pic>
    </p:spTree>
    <p:extLst>
      <p:ext uri="{BB962C8B-B14F-4D97-AF65-F5344CB8AC3E}">
        <p14:creationId xmlns:p14="http://schemas.microsoft.com/office/powerpoint/2010/main" val="3438871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65FD5-A01E-4EF0-5272-34F30E6FAA58}"/>
              </a:ext>
            </a:extLst>
          </p:cNvPr>
          <p:cNvSpPr>
            <a:spLocks noGrp="1"/>
          </p:cNvSpPr>
          <p:nvPr>
            <p:ph type="title"/>
          </p:nvPr>
        </p:nvSpPr>
        <p:spPr/>
        <p:txBody>
          <a:bodyPr/>
          <a:lstStyle/>
          <a:p>
            <a:r>
              <a:rPr lang="en-GB"/>
              <a:t>Free Vs Paid</a:t>
            </a:r>
          </a:p>
        </p:txBody>
      </p:sp>
      <p:sp>
        <p:nvSpPr>
          <p:cNvPr id="3" name="Content Placeholder 2">
            <a:extLst>
              <a:ext uri="{FF2B5EF4-FFF2-40B4-BE49-F238E27FC236}">
                <a16:creationId xmlns:a16="http://schemas.microsoft.com/office/drawing/2014/main" id="{9A26F815-29EB-B7FE-723B-8BE60ECB1BFC}"/>
              </a:ext>
            </a:extLst>
          </p:cNvPr>
          <p:cNvSpPr>
            <a:spLocks noGrp="1"/>
          </p:cNvSpPr>
          <p:nvPr>
            <p:ph idx="1"/>
          </p:nvPr>
        </p:nvSpPr>
        <p:spPr/>
        <p:txBody>
          <a:bodyPr/>
          <a:lstStyle/>
          <a:p>
            <a:pPr algn="l"/>
            <a:r>
              <a:rPr lang="en-GB" sz="3600" b="0" i="0">
                <a:effectLst/>
                <a:latin typeface="Soehne"/>
              </a:rPr>
              <a:t>available for $20/month  (£16)</a:t>
            </a:r>
          </a:p>
          <a:p>
            <a:pPr algn="l"/>
            <a:r>
              <a:rPr lang="en-GB" sz="3600" b="0" i="0">
                <a:effectLst/>
                <a:latin typeface="Soehne"/>
              </a:rPr>
              <a:t>General access to </a:t>
            </a:r>
            <a:r>
              <a:rPr lang="en-GB" sz="3600" b="0" i="0" err="1">
                <a:effectLst/>
                <a:latin typeface="Soehne"/>
              </a:rPr>
              <a:t>ChatGPT</a:t>
            </a:r>
            <a:r>
              <a:rPr lang="en-GB" sz="3600" b="0" i="0">
                <a:effectLst/>
                <a:latin typeface="Soehne"/>
              </a:rPr>
              <a:t>, even during peak times</a:t>
            </a:r>
          </a:p>
          <a:p>
            <a:pPr algn="l">
              <a:buFont typeface="Arial" panose="020B0604020202020204" pitchFamily="34" charset="0"/>
              <a:buChar char="•"/>
            </a:pPr>
            <a:r>
              <a:rPr lang="en-GB" sz="3600" b="0" i="0">
                <a:effectLst/>
                <a:latin typeface="Soehne"/>
              </a:rPr>
              <a:t>Faster response times</a:t>
            </a:r>
          </a:p>
          <a:p>
            <a:pPr algn="l">
              <a:buFont typeface="Arial" panose="020B0604020202020204" pitchFamily="34" charset="0"/>
              <a:buChar char="•"/>
            </a:pPr>
            <a:r>
              <a:rPr lang="en-GB" sz="3600" b="0" i="0">
                <a:effectLst/>
                <a:latin typeface="Soehne"/>
              </a:rPr>
              <a:t>Priority access to new features and improvements</a:t>
            </a:r>
          </a:p>
          <a:p>
            <a:endParaRPr lang="en-GB"/>
          </a:p>
        </p:txBody>
      </p:sp>
    </p:spTree>
    <p:extLst>
      <p:ext uri="{BB962C8B-B14F-4D97-AF65-F5344CB8AC3E}">
        <p14:creationId xmlns:p14="http://schemas.microsoft.com/office/powerpoint/2010/main" val="31916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8C89D0-5DFE-D479-5B56-834855791089}"/>
              </a:ext>
            </a:extLst>
          </p:cNvPr>
          <p:cNvSpPr>
            <a:spLocks noGrp="1"/>
          </p:cNvSpPr>
          <p:nvPr>
            <p:ph type="ctrTitle"/>
          </p:nvPr>
        </p:nvSpPr>
        <p:spPr>
          <a:xfrm>
            <a:off x="5309418" y="609600"/>
            <a:ext cx="6223821" cy="3642851"/>
          </a:xfrm>
        </p:spPr>
        <p:txBody>
          <a:bodyPr>
            <a:normAutofit/>
          </a:bodyPr>
          <a:lstStyle/>
          <a:p>
            <a:r>
              <a:rPr lang="en-GB"/>
              <a:t>Problems to Watch out for</a:t>
            </a:r>
          </a:p>
        </p:txBody>
      </p:sp>
      <p:sp>
        <p:nvSpPr>
          <p:cNvPr id="5" name="Subtitle 4">
            <a:extLst>
              <a:ext uri="{FF2B5EF4-FFF2-40B4-BE49-F238E27FC236}">
                <a16:creationId xmlns:a16="http://schemas.microsoft.com/office/drawing/2014/main" id="{2FCBBE08-524D-0B7C-3CF0-2B5FC29A9B46}"/>
              </a:ext>
            </a:extLst>
          </p:cNvPr>
          <p:cNvSpPr>
            <a:spLocks noGrp="1"/>
          </p:cNvSpPr>
          <p:nvPr>
            <p:ph type="subTitle" idx="1"/>
          </p:nvPr>
        </p:nvSpPr>
        <p:spPr>
          <a:xfrm>
            <a:off x="5309417" y="4365523"/>
            <a:ext cx="6223821" cy="1793053"/>
          </a:xfrm>
        </p:spPr>
        <p:txBody>
          <a:bodyPr>
            <a:normAutofit/>
          </a:bodyPr>
          <a:lstStyle/>
          <a:p>
            <a:endParaRPr lang="en-GB"/>
          </a:p>
        </p:txBody>
      </p:sp>
      <p:pic>
        <p:nvPicPr>
          <p:cNvPr id="9" name="Graphic 8" descr="Warning">
            <a:extLst>
              <a:ext uri="{FF2B5EF4-FFF2-40B4-BE49-F238E27FC236}">
                <a16:creationId xmlns:a16="http://schemas.microsoft.com/office/drawing/2014/main" id="{056E020B-FE89-4BA9-1354-B4312104BCA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999" y="1423793"/>
            <a:ext cx="4001315" cy="400131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104941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94D11F-85A2-9974-11DA-B68587610599}"/>
              </a:ext>
            </a:extLst>
          </p:cNvPr>
          <p:cNvSpPr>
            <a:spLocks noGrp="1"/>
          </p:cNvSpPr>
          <p:nvPr>
            <p:ph idx="1"/>
          </p:nvPr>
        </p:nvSpPr>
        <p:spPr>
          <a:xfrm>
            <a:off x="912813" y="1228163"/>
            <a:ext cx="9905998" cy="5226425"/>
          </a:xfrm>
        </p:spPr>
        <p:txBody>
          <a:bodyPr>
            <a:normAutofit/>
          </a:bodyPr>
          <a:lstStyle/>
          <a:p>
            <a:r>
              <a:rPr lang="en-GB" sz="4400"/>
              <a:t>It does not have access to the internet</a:t>
            </a:r>
          </a:p>
          <a:p>
            <a:r>
              <a:rPr lang="en-GB" sz="4400"/>
              <a:t>If it doesn’t know the answer – it will make it up (and not tell you!)</a:t>
            </a:r>
          </a:p>
        </p:txBody>
      </p:sp>
    </p:spTree>
    <p:extLst>
      <p:ext uri="{BB962C8B-B14F-4D97-AF65-F5344CB8AC3E}">
        <p14:creationId xmlns:p14="http://schemas.microsoft.com/office/powerpoint/2010/main" val="70623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53747-7F63-BC3B-CB7C-9323B9634A39}"/>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D83182B7-66F8-7667-AEB2-FAE4FF486B7C}"/>
              </a:ext>
            </a:extLst>
          </p:cNvPr>
          <p:cNvPicPr>
            <a:picLocks noChangeAspect="1"/>
          </p:cNvPicPr>
          <p:nvPr/>
        </p:nvPicPr>
        <p:blipFill>
          <a:blip r:embed="rId2"/>
          <a:stretch>
            <a:fillRect/>
          </a:stretch>
        </p:blipFill>
        <p:spPr>
          <a:xfrm>
            <a:off x="-1" y="85146"/>
            <a:ext cx="10198309" cy="5587234"/>
          </a:xfrm>
          <a:prstGeom prst="rect">
            <a:avLst/>
          </a:prstGeom>
        </p:spPr>
      </p:pic>
      <p:pic>
        <p:nvPicPr>
          <p:cNvPr id="7" name="Content Placeholder 6">
            <a:extLst>
              <a:ext uri="{FF2B5EF4-FFF2-40B4-BE49-F238E27FC236}">
                <a16:creationId xmlns:a16="http://schemas.microsoft.com/office/drawing/2014/main" id="{CE80297C-FE2B-60D2-D65E-0948D713D96B}"/>
              </a:ext>
            </a:extLst>
          </p:cNvPr>
          <p:cNvPicPr>
            <a:picLocks noGrp="1" noChangeAspect="1"/>
          </p:cNvPicPr>
          <p:nvPr>
            <p:ph idx="1"/>
          </p:nvPr>
        </p:nvPicPr>
        <p:blipFill>
          <a:blip r:embed="rId3"/>
          <a:stretch>
            <a:fillRect/>
          </a:stretch>
        </p:blipFill>
        <p:spPr>
          <a:xfrm>
            <a:off x="6552127" y="3429000"/>
            <a:ext cx="5507064" cy="3124200"/>
          </a:xfrm>
        </p:spPr>
      </p:pic>
      <p:sp>
        <p:nvSpPr>
          <p:cNvPr id="3" name="TextBox 2">
            <a:extLst>
              <a:ext uri="{FF2B5EF4-FFF2-40B4-BE49-F238E27FC236}">
                <a16:creationId xmlns:a16="http://schemas.microsoft.com/office/drawing/2014/main" id="{8168CF6D-6B46-FECA-8782-29BF5B33648F}"/>
              </a:ext>
            </a:extLst>
          </p:cNvPr>
          <p:cNvSpPr txBox="1"/>
          <p:nvPr/>
        </p:nvSpPr>
        <p:spPr>
          <a:xfrm>
            <a:off x="3792364" y="5981661"/>
            <a:ext cx="3240447" cy="646331"/>
          </a:xfrm>
          <a:prstGeom prst="rect">
            <a:avLst/>
          </a:prstGeom>
          <a:noFill/>
        </p:spPr>
        <p:txBody>
          <a:bodyPr wrap="square" rtlCol="0">
            <a:spAutoFit/>
          </a:bodyPr>
          <a:lstStyle/>
          <a:p>
            <a:r>
              <a:rPr lang="en-GB" dirty="0"/>
              <a:t>This is what the page is actually about</a:t>
            </a:r>
          </a:p>
        </p:txBody>
      </p:sp>
    </p:spTree>
    <p:extLst>
      <p:ext uri="{BB962C8B-B14F-4D97-AF65-F5344CB8AC3E}">
        <p14:creationId xmlns:p14="http://schemas.microsoft.com/office/powerpoint/2010/main" val="1835482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668D4-5D77-E715-F957-BCCF2E91CA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8B185E-8938-0D97-6D55-D39B0BD4D60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CB603E0-F85C-A1B4-F031-7A4097A83956}"/>
              </a:ext>
            </a:extLst>
          </p:cNvPr>
          <p:cNvPicPr>
            <a:picLocks noChangeAspect="1"/>
          </p:cNvPicPr>
          <p:nvPr/>
        </p:nvPicPr>
        <p:blipFill>
          <a:blip r:embed="rId2"/>
          <a:stretch>
            <a:fillRect/>
          </a:stretch>
        </p:blipFill>
        <p:spPr>
          <a:xfrm>
            <a:off x="1432220" y="23454"/>
            <a:ext cx="9281794" cy="6834546"/>
          </a:xfrm>
          <a:prstGeom prst="rect">
            <a:avLst/>
          </a:prstGeom>
        </p:spPr>
      </p:pic>
      <p:sp>
        <p:nvSpPr>
          <p:cNvPr id="4" name="TextBox 3">
            <a:extLst>
              <a:ext uri="{FF2B5EF4-FFF2-40B4-BE49-F238E27FC236}">
                <a16:creationId xmlns:a16="http://schemas.microsoft.com/office/drawing/2014/main" id="{2ABF5CF9-D2C5-377D-85CE-E35EFABD2F1A}"/>
              </a:ext>
            </a:extLst>
          </p:cNvPr>
          <p:cNvSpPr txBox="1"/>
          <p:nvPr/>
        </p:nvSpPr>
        <p:spPr>
          <a:xfrm>
            <a:off x="6353439" y="0"/>
            <a:ext cx="4360575" cy="923330"/>
          </a:xfrm>
          <a:prstGeom prst="rect">
            <a:avLst/>
          </a:prstGeom>
          <a:noFill/>
        </p:spPr>
        <p:txBody>
          <a:bodyPr wrap="square" rtlCol="0">
            <a:spAutoFit/>
          </a:bodyPr>
          <a:lstStyle/>
          <a:p>
            <a:r>
              <a:rPr lang="en-GB" dirty="0">
                <a:solidFill>
                  <a:schemeClr val="bg1"/>
                </a:solidFill>
              </a:rPr>
              <a:t>This address is completely made up. I did not ask the chatbot to speculate or invent anything (but it still did!)</a:t>
            </a:r>
          </a:p>
        </p:txBody>
      </p:sp>
    </p:spTree>
    <p:extLst>
      <p:ext uri="{BB962C8B-B14F-4D97-AF65-F5344CB8AC3E}">
        <p14:creationId xmlns:p14="http://schemas.microsoft.com/office/powerpoint/2010/main" val="3045076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1CEAC-1AD9-B2A0-FC42-1F67A7FB47E1}"/>
              </a:ext>
            </a:extLst>
          </p:cNvPr>
          <p:cNvSpPr>
            <a:spLocks noGrp="1"/>
          </p:cNvSpPr>
          <p:nvPr>
            <p:ph type="title"/>
          </p:nvPr>
        </p:nvSpPr>
        <p:spPr/>
        <p:txBody>
          <a:bodyPr/>
          <a:lstStyle/>
          <a:p>
            <a:r>
              <a:rPr lang="en-GB"/>
              <a:t>Age restrictions</a:t>
            </a:r>
          </a:p>
        </p:txBody>
      </p:sp>
      <p:sp>
        <p:nvSpPr>
          <p:cNvPr id="3" name="Content Placeholder 2">
            <a:extLst>
              <a:ext uri="{FF2B5EF4-FFF2-40B4-BE49-F238E27FC236}">
                <a16:creationId xmlns:a16="http://schemas.microsoft.com/office/drawing/2014/main" id="{5C55C6F4-8788-32D4-C210-FD8C1771A67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B10E564-83A3-DAF7-D6C0-4FEA64F9144F}"/>
              </a:ext>
            </a:extLst>
          </p:cNvPr>
          <p:cNvPicPr>
            <a:picLocks noChangeAspect="1"/>
          </p:cNvPicPr>
          <p:nvPr/>
        </p:nvPicPr>
        <p:blipFill>
          <a:blip r:embed="rId2"/>
          <a:stretch>
            <a:fillRect/>
          </a:stretch>
        </p:blipFill>
        <p:spPr>
          <a:xfrm>
            <a:off x="0" y="1807471"/>
            <a:ext cx="11975024" cy="1969402"/>
          </a:xfrm>
          <a:prstGeom prst="rect">
            <a:avLst/>
          </a:prstGeom>
        </p:spPr>
      </p:pic>
    </p:spTree>
    <p:extLst>
      <p:ext uri="{BB962C8B-B14F-4D97-AF65-F5344CB8AC3E}">
        <p14:creationId xmlns:p14="http://schemas.microsoft.com/office/powerpoint/2010/main" val="773235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43A6-0692-843F-A5C0-C3CF2473C4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1D02BA-18FC-5982-E1F6-658C374A21B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FCBFEF9-B60E-03F8-3D4E-95030E825D71}"/>
              </a:ext>
            </a:extLst>
          </p:cNvPr>
          <p:cNvPicPr>
            <a:picLocks noChangeAspect="1"/>
          </p:cNvPicPr>
          <p:nvPr/>
        </p:nvPicPr>
        <p:blipFill>
          <a:blip r:embed="rId2"/>
          <a:stretch>
            <a:fillRect/>
          </a:stretch>
        </p:blipFill>
        <p:spPr>
          <a:xfrm>
            <a:off x="0" y="-73617"/>
            <a:ext cx="12216327" cy="5637509"/>
          </a:xfrm>
          <a:prstGeom prst="rect">
            <a:avLst/>
          </a:prstGeom>
        </p:spPr>
      </p:pic>
      <p:sp>
        <p:nvSpPr>
          <p:cNvPr id="6" name="TextBox 5">
            <a:extLst>
              <a:ext uri="{FF2B5EF4-FFF2-40B4-BE49-F238E27FC236}">
                <a16:creationId xmlns:a16="http://schemas.microsoft.com/office/drawing/2014/main" id="{FCE77264-722C-F8D7-DE8E-C146C02DC2A2}"/>
              </a:ext>
            </a:extLst>
          </p:cNvPr>
          <p:cNvSpPr txBox="1"/>
          <p:nvPr/>
        </p:nvSpPr>
        <p:spPr>
          <a:xfrm>
            <a:off x="1285504" y="5943599"/>
            <a:ext cx="6109854" cy="646331"/>
          </a:xfrm>
          <a:prstGeom prst="rect">
            <a:avLst/>
          </a:prstGeom>
          <a:noFill/>
        </p:spPr>
        <p:txBody>
          <a:bodyPr wrap="square">
            <a:spAutoFit/>
          </a:bodyPr>
          <a:lstStyle/>
          <a:p>
            <a:r>
              <a:rPr lang="en-GB" err="1">
                <a:hlinkClick r:id="rId3"/>
              </a:rPr>
              <a:t>ChatGPT</a:t>
            </a:r>
            <a:r>
              <a:rPr lang="en-GB">
                <a:hlinkClick r:id="rId3"/>
              </a:rPr>
              <a:t> allowed in International Baccalaureate essays | English baccalaureate | The Guardian</a:t>
            </a:r>
            <a:endParaRPr lang="en-GB"/>
          </a:p>
        </p:txBody>
      </p:sp>
    </p:spTree>
    <p:extLst>
      <p:ext uri="{BB962C8B-B14F-4D97-AF65-F5344CB8AC3E}">
        <p14:creationId xmlns:p14="http://schemas.microsoft.com/office/powerpoint/2010/main" val="756397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F6B3-7420-4B91-D82F-34F21DC6CF68}"/>
              </a:ext>
            </a:extLst>
          </p:cNvPr>
          <p:cNvSpPr>
            <a:spLocks noGrp="1"/>
          </p:cNvSpPr>
          <p:nvPr>
            <p:ph type="title"/>
          </p:nvPr>
        </p:nvSpPr>
        <p:spPr/>
        <p:txBody>
          <a:bodyPr/>
          <a:lstStyle/>
          <a:p>
            <a:r>
              <a:rPr lang="en-GB" err="1"/>
              <a:t>ChatGPT</a:t>
            </a:r>
            <a:r>
              <a:rPr lang="en-GB"/>
              <a:t> and the IB</a:t>
            </a:r>
          </a:p>
        </p:txBody>
      </p:sp>
      <p:sp>
        <p:nvSpPr>
          <p:cNvPr id="3" name="Content Placeholder 2">
            <a:extLst>
              <a:ext uri="{FF2B5EF4-FFF2-40B4-BE49-F238E27FC236}">
                <a16:creationId xmlns:a16="http://schemas.microsoft.com/office/drawing/2014/main" id="{9F483AE6-378E-1B57-8B3E-7D7D8AC0A6AE}"/>
              </a:ext>
            </a:extLst>
          </p:cNvPr>
          <p:cNvSpPr>
            <a:spLocks noGrp="1"/>
          </p:cNvSpPr>
          <p:nvPr>
            <p:ph idx="1"/>
          </p:nvPr>
        </p:nvSpPr>
        <p:spPr>
          <a:xfrm>
            <a:off x="1141412" y="1866899"/>
            <a:ext cx="10294525" cy="4771407"/>
          </a:xfrm>
        </p:spPr>
        <p:txBody>
          <a:bodyPr/>
          <a:lstStyle/>
          <a:p>
            <a:r>
              <a:rPr lang="en-GB" sz="2800" b="0" i="0">
                <a:effectLst/>
                <a:latin typeface="GuardianTextEgyptian"/>
              </a:rPr>
              <a:t>Matt Glanville, the IB’s head of assessment principles and practice, said the chatbot should be embraced as “an extraordinary opportunity”.</a:t>
            </a:r>
          </a:p>
          <a:p>
            <a:endParaRPr lang="en-GB" sz="2800">
              <a:effectLst/>
              <a:latin typeface="GuardianTextEgyptian"/>
            </a:endParaRPr>
          </a:p>
          <a:p>
            <a:r>
              <a:rPr lang="en-GB" sz="2800" b="0" i="0">
                <a:effectLst/>
                <a:latin typeface="GuardianTextEgyptian"/>
              </a:rPr>
              <a:t>“The clear line between using </a:t>
            </a:r>
            <a:r>
              <a:rPr lang="en-GB" sz="2800" b="0" i="0" err="1">
                <a:effectLst/>
                <a:latin typeface="GuardianTextEgyptian"/>
              </a:rPr>
              <a:t>ChatGPT</a:t>
            </a:r>
            <a:r>
              <a:rPr lang="en-GB" sz="2800" b="0" i="0">
                <a:effectLst/>
                <a:latin typeface="GuardianTextEgyptian"/>
              </a:rPr>
              <a:t> and providing original work is exactly the same as using ideas taken from other people or the internet. As with any quote or material adapted from another source, it must be credited in the body of the text and appropriately referenced in the bibliography,” he said.</a:t>
            </a:r>
            <a:endParaRPr lang="en-GB" sz="2800"/>
          </a:p>
          <a:p>
            <a:endParaRPr lang="en-GB"/>
          </a:p>
        </p:txBody>
      </p:sp>
    </p:spTree>
    <p:extLst>
      <p:ext uri="{BB962C8B-B14F-4D97-AF65-F5344CB8AC3E}">
        <p14:creationId xmlns:p14="http://schemas.microsoft.com/office/powerpoint/2010/main" val="3650884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4E9DF-5DAE-FA0E-E1BD-2F25AE34E1E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7A0CD5-A994-B2EA-609C-E5A18EFE6881}"/>
              </a:ext>
            </a:extLst>
          </p:cNvPr>
          <p:cNvSpPr>
            <a:spLocks noGrp="1"/>
          </p:cNvSpPr>
          <p:nvPr>
            <p:ph idx="1"/>
          </p:nvPr>
        </p:nvSpPr>
        <p:spPr/>
        <p:txBody>
          <a:bodyPr>
            <a:noAutofit/>
          </a:bodyPr>
          <a:lstStyle/>
          <a:p>
            <a:r>
              <a:rPr lang="en-GB" sz="3200" b="0" i="0">
                <a:effectLst/>
                <a:latin typeface="GuardianTextEgyptian"/>
              </a:rPr>
              <a:t>He added: “When AI can essentially write an essay at the touch of a button, we need our pupils to master different skills, such as understanding if the essay is any good or if it has missed context, has used biased data or if it is lacking in creativity. These will be far more important skills than writing an essay, so the assessment tasks we set will need to reflect this.”</a:t>
            </a:r>
            <a:endParaRPr lang="en-GB" sz="3200"/>
          </a:p>
        </p:txBody>
      </p:sp>
    </p:spTree>
    <p:extLst>
      <p:ext uri="{BB962C8B-B14F-4D97-AF65-F5344CB8AC3E}">
        <p14:creationId xmlns:p14="http://schemas.microsoft.com/office/powerpoint/2010/main" val="2357875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982A3-E65F-7654-5A2B-24092A01A18F}"/>
              </a:ext>
            </a:extLst>
          </p:cNvPr>
          <p:cNvSpPr>
            <a:spLocks noGrp="1"/>
          </p:cNvSpPr>
          <p:nvPr>
            <p:ph type="title"/>
          </p:nvPr>
        </p:nvSpPr>
        <p:spPr/>
        <p:txBody>
          <a:bodyPr/>
          <a:lstStyle/>
          <a:p>
            <a:r>
              <a:rPr lang="en-GB" sz="3200" b="1" kern="0">
                <a:effectLst/>
                <a:latin typeface="Calibri Light" panose="020F0302020204030204" pitchFamily="34" charset="0"/>
                <a:ea typeface="DengXian Light" panose="02010600030101010101" pitchFamily="2" charset="-122"/>
                <a:cs typeface="Times New Roman" panose="02020603050405020304" pitchFamily="18" charset="0"/>
              </a:rPr>
              <a:t>Example prompts for language learning</a:t>
            </a:r>
            <a:endParaRPr lang="en-GB"/>
          </a:p>
        </p:txBody>
      </p:sp>
      <p:sp>
        <p:nvSpPr>
          <p:cNvPr id="3" name="Content Placeholder 2">
            <a:extLst>
              <a:ext uri="{FF2B5EF4-FFF2-40B4-BE49-F238E27FC236}">
                <a16:creationId xmlns:a16="http://schemas.microsoft.com/office/drawing/2014/main" id="{F6024424-7350-75E2-86A4-080201D06D75}"/>
              </a:ext>
            </a:extLst>
          </p:cNvPr>
          <p:cNvSpPr>
            <a:spLocks noGrp="1"/>
          </p:cNvSpPr>
          <p:nvPr>
            <p:ph idx="1"/>
          </p:nvPr>
        </p:nvSpPr>
        <p:spPr/>
        <p:txBody>
          <a:bodyPr/>
          <a:lstStyle/>
          <a:p>
            <a:pPr lvl="1">
              <a:lnSpc>
                <a:spcPct val="90000"/>
              </a:lnSpc>
            </a:pPr>
            <a:r>
              <a:rPr lang="en-GB" sz="2400" b="1">
                <a:effectLst/>
                <a:latin typeface="Calibri" panose="020F0502020204030204" pitchFamily="34" charset="0"/>
                <a:ea typeface="DengXian" panose="02010600030101010101" pitchFamily="2" charset="-122"/>
                <a:cs typeface="Times New Roman" panose="02020603050405020304" pitchFamily="18" charset="0"/>
              </a:rPr>
              <a:t>Creating material</a:t>
            </a:r>
          </a:p>
          <a:p>
            <a:pPr lvl="1">
              <a:lnSpc>
                <a:spcPct val="90000"/>
              </a:lnSpc>
            </a:pPr>
            <a:r>
              <a:rPr lang="en-GB" sz="2400" b="1">
                <a:effectLst/>
                <a:latin typeface="Calibri" panose="020F0502020204030204" pitchFamily="34" charset="0"/>
                <a:ea typeface="DengXian" panose="02010600030101010101" pitchFamily="2" charset="-122"/>
                <a:cs typeface="Times New Roman" panose="02020603050405020304" pitchFamily="18" charset="0"/>
              </a:rPr>
              <a:t>Creating tasks</a:t>
            </a:r>
            <a:endParaRPr lang="en-GB" sz="2400">
              <a:effectLst/>
              <a:latin typeface="Calibri" panose="020F0502020204030204" pitchFamily="34" charset="0"/>
              <a:ea typeface="DengXian" panose="02010600030101010101" pitchFamily="2" charset="-122"/>
              <a:cs typeface="Times New Roman" panose="02020603050405020304" pitchFamily="18" charset="0"/>
            </a:endParaRPr>
          </a:p>
          <a:p>
            <a:pPr lvl="1">
              <a:lnSpc>
                <a:spcPct val="90000"/>
              </a:lnSpc>
            </a:pPr>
            <a:r>
              <a:rPr lang="en-GB" sz="2400" b="1">
                <a:effectLst/>
                <a:latin typeface="Calibri" panose="020F0502020204030204" pitchFamily="34" charset="0"/>
                <a:ea typeface="DengXian" panose="02010600030101010101" pitchFamily="2" charset="-122"/>
                <a:cs typeface="Times New Roman" panose="02020603050405020304" pitchFamily="18" charset="0"/>
              </a:rPr>
              <a:t>Language practice</a:t>
            </a:r>
            <a:endParaRPr lang="en-GB" sz="2400">
              <a:effectLst/>
              <a:latin typeface="Calibri" panose="020F0502020204030204" pitchFamily="34" charset="0"/>
              <a:ea typeface="DengXian" panose="02010600030101010101" pitchFamily="2" charset="-122"/>
              <a:cs typeface="Times New Roman" panose="02020603050405020304" pitchFamily="18" charset="0"/>
            </a:endParaRPr>
          </a:p>
          <a:p>
            <a:pPr lvl="1">
              <a:lnSpc>
                <a:spcPct val="90000"/>
              </a:lnSpc>
            </a:pPr>
            <a:r>
              <a:rPr lang="en-GB" sz="2400" b="1">
                <a:effectLst/>
                <a:latin typeface="Calibri" panose="020F0502020204030204" pitchFamily="34" charset="0"/>
                <a:ea typeface="DengXian" panose="02010600030101010101" pitchFamily="2" charset="-122"/>
                <a:cs typeface="Times New Roman" panose="02020603050405020304" pitchFamily="18" charset="0"/>
              </a:rPr>
              <a:t>Lesson preparation and admin</a:t>
            </a:r>
            <a:endParaRPr lang="en-GB" sz="24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40776104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7E13-726E-8C18-2A11-BA383489B69F}"/>
              </a:ext>
            </a:extLst>
          </p:cNvPr>
          <p:cNvSpPr>
            <a:spLocks noGrp="1"/>
          </p:cNvSpPr>
          <p:nvPr>
            <p:ph type="title"/>
          </p:nvPr>
        </p:nvSpPr>
        <p:spPr/>
        <p:txBody>
          <a:bodyPr/>
          <a:lstStyle/>
          <a:p>
            <a:r>
              <a:rPr lang="en-GB"/>
              <a:t>Open Ai Discord – forum to discuss ideas and prompts</a:t>
            </a:r>
          </a:p>
        </p:txBody>
      </p:sp>
      <p:sp>
        <p:nvSpPr>
          <p:cNvPr id="3" name="Content Placeholder 2">
            <a:extLst>
              <a:ext uri="{FF2B5EF4-FFF2-40B4-BE49-F238E27FC236}">
                <a16:creationId xmlns:a16="http://schemas.microsoft.com/office/drawing/2014/main" id="{0A039C4C-CCC2-B407-A46F-B874AA0ABF62}"/>
              </a:ext>
            </a:extLst>
          </p:cNvPr>
          <p:cNvSpPr>
            <a:spLocks noGrp="1"/>
          </p:cNvSpPr>
          <p:nvPr>
            <p:ph idx="1"/>
          </p:nvPr>
        </p:nvSpPr>
        <p:spPr/>
        <p:txBody>
          <a:bodyPr/>
          <a:lstStyle/>
          <a:p>
            <a:r>
              <a:rPr lang="en-GB">
                <a:hlinkClick r:id="rId2"/>
              </a:rPr>
              <a:t>Link here </a:t>
            </a:r>
            <a:endParaRPr lang="en-GB"/>
          </a:p>
        </p:txBody>
      </p:sp>
    </p:spTree>
    <p:extLst>
      <p:ext uri="{BB962C8B-B14F-4D97-AF65-F5344CB8AC3E}">
        <p14:creationId xmlns:p14="http://schemas.microsoft.com/office/powerpoint/2010/main" val="1561375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23F78-8901-AAA7-F9AE-3DFEB6F124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3FB8A9-AF3E-173A-8FEE-B5D96D2AC49B}"/>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CF248B36-4982-D687-6BF1-8E090D1774DB}"/>
              </a:ext>
            </a:extLst>
          </p:cNvPr>
          <p:cNvPicPr>
            <a:picLocks noChangeAspect="1"/>
          </p:cNvPicPr>
          <p:nvPr/>
        </p:nvPicPr>
        <p:blipFill>
          <a:blip r:embed="rId2"/>
          <a:stretch>
            <a:fillRect/>
          </a:stretch>
        </p:blipFill>
        <p:spPr>
          <a:xfrm>
            <a:off x="1409430" y="0"/>
            <a:ext cx="9373140" cy="6858000"/>
          </a:xfrm>
          <a:prstGeom prst="rect">
            <a:avLst/>
          </a:prstGeom>
        </p:spPr>
      </p:pic>
    </p:spTree>
    <p:extLst>
      <p:ext uri="{BB962C8B-B14F-4D97-AF65-F5344CB8AC3E}">
        <p14:creationId xmlns:p14="http://schemas.microsoft.com/office/powerpoint/2010/main" val="37228555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61CB8-7E0E-A76E-E46B-3D3826B2FE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F1CE0D-4AD1-2006-C3DB-A96C9750067C}"/>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E1CB996-119F-6044-3735-F0E891355104}"/>
              </a:ext>
            </a:extLst>
          </p:cNvPr>
          <p:cNvPicPr>
            <a:picLocks noChangeAspect="1"/>
          </p:cNvPicPr>
          <p:nvPr/>
        </p:nvPicPr>
        <p:blipFill>
          <a:blip r:embed="rId2"/>
          <a:stretch>
            <a:fillRect/>
          </a:stretch>
        </p:blipFill>
        <p:spPr>
          <a:xfrm>
            <a:off x="1460798" y="0"/>
            <a:ext cx="9270403" cy="6858000"/>
          </a:xfrm>
          <a:prstGeom prst="rect">
            <a:avLst/>
          </a:prstGeom>
        </p:spPr>
      </p:pic>
    </p:spTree>
    <p:extLst>
      <p:ext uri="{BB962C8B-B14F-4D97-AF65-F5344CB8AC3E}">
        <p14:creationId xmlns:p14="http://schemas.microsoft.com/office/powerpoint/2010/main" val="1529503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86D90-4F02-B306-EC1C-132146D3DD71}"/>
              </a:ext>
            </a:extLst>
          </p:cNvPr>
          <p:cNvSpPr>
            <a:spLocks noGrp="1"/>
          </p:cNvSpPr>
          <p:nvPr>
            <p:ph type="ctrTitle"/>
          </p:nvPr>
        </p:nvSpPr>
        <p:spPr/>
        <p:txBody>
          <a:bodyPr vert="horz" lIns="91440" tIns="45720" rIns="91440" bIns="45720" rtlCol="0" anchor="b">
            <a:normAutofit/>
          </a:bodyPr>
          <a:lstStyle/>
          <a:p>
            <a:pPr algn="ctr"/>
            <a:r>
              <a:rPr lang="en-US" sz="4000">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Using the New Bing</a:t>
            </a:r>
          </a:p>
        </p:txBody>
      </p:sp>
      <p:sp>
        <p:nvSpPr>
          <p:cNvPr id="6" name="Subtitle 5">
            <a:extLst>
              <a:ext uri="{FF2B5EF4-FFF2-40B4-BE49-F238E27FC236}">
                <a16:creationId xmlns:a16="http://schemas.microsoft.com/office/drawing/2014/main" id="{CAA567D3-432E-4E15-0B46-BBCF89DBE1CC}"/>
              </a:ext>
            </a:extLst>
          </p:cNvPr>
          <p:cNvSpPr>
            <a:spLocks noGrp="1"/>
          </p:cNvSpPr>
          <p:nvPr>
            <p:ph type="subTitle" idx="1"/>
          </p:nvPr>
        </p:nvSpPr>
        <p:spPr/>
        <p:txBody>
          <a:bodyPr/>
          <a:lstStyle/>
          <a:p>
            <a:r>
              <a:rPr lang="en-GB" dirty="0"/>
              <a:t>Sign up here: </a:t>
            </a:r>
            <a:r>
              <a:rPr lang="en-US" dirty="0">
                <a:hlinkClick r:id="rId2"/>
              </a:rPr>
              <a:t>The new Bing – Learn more</a:t>
            </a:r>
            <a:endParaRPr lang="en-GB" dirty="0"/>
          </a:p>
        </p:txBody>
      </p:sp>
    </p:spTree>
    <p:extLst>
      <p:ext uri="{BB962C8B-B14F-4D97-AF65-F5344CB8AC3E}">
        <p14:creationId xmlns:p14="http://schemas.microsoft.com/office/powerpoint/2010/main" val="37406293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86D90-4F02-B306-EC1C-132146D3DD71}"/>
              </a:ext>
            </a:extLst>
          </p:cNvPr>
          <p:cNvSpPr>
            <a:spLocks noGrp="1"/>
          </p:cNvSpPr>
          <p:nvPr>
            <p:ph type="title"/>
          </p:nvPr>
        </p:nvSpPr>
        <p:spPr>
          <a:xfrm>
            <a:off x="8164106" y="609600"/>
            <a:ext cx="3369133" cy="3642851"/>
          </a:xfrm>
        </p:spPr>
        <p:txBody>
          <a:bodyPr vert="horz" lIns="91440" tIns="45720" rIns="91440" bIns="45720" rtlCol="0" anchor="b">
            <a:normAutofit/>
          </a:bodyPr>
          <a:lstStyle/>
          <a:p>
            <a:pPr algn="ctr"/>
            <a:r>
              <a:rPr lang="en-US" sz="4000">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Using the New Bing</a:t>
            </a:r>
          </a:p>
        </p:txBody>
      </p:sp>
      <p:pic>
        <p:nvPicPr>
          <p:cNvPr id="7" name="Picture 7">
            <a:extLst>
              <a:ext uri="{FF2B5EF4-FFF2-40B4-BE49-F238E27FC236}">
                <a16:creationId xmlns:a16="http://schemas.microsoft.com/office/drawing/2014/main" id="{D56EBDD6-2C13-2AD3-9853-8CAB91704554}"/>
              </a:ext>
            </a:extLst>
          </p:cNvPr>
          <p:cNvPicPr>
            <a:picLocks noGrp="1" noChangeAspect="1"/>
          </p:cNvPicPr>
          <p:nvPr>
            <p:ph idx="1"/>
          </p:nvPr>
        </p:nvPicPr>
        <p:blipFill>
          <a:blip r:embed="rId2"/>
          <a:stretch>
            <a:fillRect/>
          </a:stretch>
        </p:blipFill>
        <p:spPr>
          <a:xfrm>
            <a:off x="1145541" y="-186479"/>
            <a:ext cx="9641280" cy="723095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9391141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2018F-1603-948A-581E-1762D677D7E9}"/>
              </a:ext>
            </a:extLst>
          </p:cNvPr>
          <p:cNvSpPr>
            <a:spLocks noGrp="1"/>
          </p:cNvSpPr>
          <p:nvPr>
            <p:ph type="title"/>
          </p:nvPr>
        </p:nvSpPr>
        <p:spPr>
          <a:xfrm>
            <a:off x="8164106" y="609600"/>
            <a:ext cx="3369133" cy="3642851"/>
          </a:xfrm>
        </p:spPr>
        <p:txBody>
          <a:bodyPr vert="horz" lIns="91440" tIns="45720" rIns="91440" bIns="45720" rtlCol="0" anchor="b">
            <a:normAutofit/>
          </a:bodyPr>
          <a:lstStyle/>
          <a:p>
            <a:pPr algn="ctr"/>
            <a:endParaRPr lang="en-US" sz="4000">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endParaRPr>
          </a:p>
        </p:txBody>
      </p:sp>
      <p:pic>
        <p:nvPicPr>
          <p:cNvPr id="4" name="Picture 4">
            <a:extLst>
              <a:ext uri="{FF2B5EF4-FFF2-40B4-BE49-F238E27FC236}">
                <a16:creationId xmlns:a16="http://schemas.microsoft.com/office/drawing/2014/main" id="{62A1BF93-FF3B-A9FD-4652-96A4F60D8EE0}"/>
              </a:ext>
            </a:extLst>
          </p:cNvPr>
          <p:cNvPicPr>
            <a:picLocks noGrp="1" noChangeAspect="1"/>
          </p:cNvPicPr>
          <p:nvPr>
            <p:ph idx="1"/>
          </p:nvPr>
        </p:nvPicPr>
        <p:blipFill>
          <a:blip r:embed="rId2"/>
          <a:stretch>
            <a:fillRect/>
          </a:stretch>
        </p:blipFill>
        <p:spPr>
          <a:xfrm>
            <a:off x="1365336" y="-214481"/>
            <a:ext cx="9715952" cy="728696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5855217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F47A-683F-80DC-377C-41A9D4892405}"/>
              </a:ext>
            </a:extLst>
          </p:cNvPr>
          <p:cNvSpPr>
            <a:spLocks noGrp="1"/>
          </p:cNvSpPr>
          <p:nvPr>
            <p:ph type="title"/>
          </p:nvPr>
        </p:nvSpPr>
        <p:spPr/>
        <p:txBody>
          <a:bodyPr/>
          <a:lstStyle/>
          <a:p>
            <a:r>
              <a:rPr lang="en-GB"/>
              <a:t>Exporting a list to </a:t>
            </a:r>
            <a:r>
              <a:rPr lang="en-GB" err="1"/>
              <a:t>powerpoint</a:t>
            </a:r>
            <a:endParaRPr lang="en-GB"/>
          </a:p>
        </p:txBody>
      </p:sp>
      <p:sp>
        <p:nvSpPr>
          <p:cNvPr id="3" name="Content Placeholder 2">
            <a:extLst>
              <a:ext uri="{FF2B5EF4-FFF2-40B4-BE49-F238E27FC236}">
                <a16:creationId xmlns:a16="http://schemas.microsoft.com/office/drawing/2014/main" id="{C1C9A1B3-A5EA-214D-70B1-F747C976AB48}"/>
              </a:ext>
            </a:extLst>
          </p:cNvPr>
          <p:cNvSpPr>
            <a:spLocks noGrp="1"/>
          </p:cNvSpPr>
          <p:nvPr>
            <p:ph idx="1"/>
          </p:nvPr>
        </p:nvSpPr>
        <p:spPr/>
        <p:txBody>
          <a:bodyPr/>
          <a:lstStyle/>
          <a:p>
            <a:r>
              <a:rPr lang="en-GB" b="0" i="0">
                <a:effectLst/>
                <a:latin typeface="TwitterChirp"/>
              </a:rPr>
              <a:t>Get phrases/titles (e.g. from </a:t>
            </a:r>
            <a:r>
              <a:rPr lang="en-GB" b="0" i="0" u="none" strike="noStrike" err="1">
                <a:effectLst/>
                <a:latin typeface="TwitterChirp"/>
              </a:rPr>
              <a:t>chatGPT</a:t>
            </a:r>
            <a:r>
              <a:rPr lang="en-GB" b="0" i="0">
                <a:effectLst/>
                <a:latin typeface="TwitterChirp"/>
              </a:rPr>
              <a:t>) and save as a bulleted list in word. </a:t>
            </a:r>
          </a:p>
          <a:p>
            <a:r>
              <a:rPr lang="en-GB" b="0" i="0">
                <a:effectLst/>
                <a:latin typeface="TwitterChirp"/>
              </a:rPr>
              <a:t>In </a:t>
            </a:r>
            <a:r>
              <a:rPr lang="en-GB" b="0" i="0" err="1">
                <a:effectLst/>
                <a:latin typeface="TwitterChirp"/>
              </a:rPr>
              <a:t>powerpoint</a:t>
            </a:r>
            <a:r>
              <a:rPr lang="en-GB" b="0" i="0">
                <a:effectLst/>
                <a:latin typeface="TwitterChirp"/>
              </a:rPr>
              <a:t>: home tab – insert new slide – slides from outline</a:t>
            </a:r>
            <a:endParaRPr lang="en-GB">
              <a:hlinkClick r:id="rId2">
                <a:extLst>
                  <a:ext uri="{A12FA001-AC4F-418D-AE19-62706E023703}">
                    <ahyp:hlinkClr xmlns:ahyp="http://schemas.microsoft.com/office/drawing/2018/hyperlinkcolor" val="tx"/>
                  </a:ext>
                </a:extLst>
              </a:hlinkClick>
            </a:endParaRPr>
          </a:p>
          <a:p>
            <a:r>
              <a:rPr lang="en-GB">
                <a:solidFill>
                  <a:srgbClr val="98E6D6"/>
                </a:solidFill>
                <a:hlinkClick r:id="rId2">
                  <a:extLst>
                    <a:ext uri="{A12FA001-AC4F-418D-AE19-62706E023703}">
                      <ahyp:hlinkClr xmlns:ahyp="http://schemas.microsoft.com/office/drawing/2018/hyperlinkcolor" val="tx"/>
                    </a:ext>
                  </a:extLst>
                </a:hlinkClick>
              </a:rPr>
              <a:t>From: </a:t>
            </a:r>
            <a:r>
              <a:rPr lang="en-GB" err="1">
                <a:solidFill>
                  <a:srgbClr val="98E6D6"/>
                </a:solidFill>
                <a:hlinkClick r:id="rId2">
                  <a:extLst>
                    <a:ext uri="{A12FA001-AC4F-418D-AE19-62706E023703}">
                      <ahyp:hlinkClr xmlns:ahyp="http://schemas.microsoft.com/office/drawing/2018/hyperlinkcolor" val="tx"/>
                    </a:ext>
                  </a:extLst>
                </a:hlinkClick>
              </a:rPr>
              <a:t>Powerpoint</a:t>
            </a:r>
            <a:r>
              <a:rPr lang="en-GB">
                <a:solidFill>
                  <a:srgbClr val="98E6D6"/>
                </a:solidFill>
                <a:hlinkClick r:id="rId2">
                  <a:extLst>
                    <a:ext uri="{A12FA001-AC4F-418D-AE19-62706E023703}">
                      <ahyp:hlinkClr xmlns:ahyp="http://schemas.microsoft.com/office/drawing/2018/hyperlinkcolor" val="tx"/>
                    </a:ext>
                  </a:extLst>
                </a:hlinkClick>
              </a:rPr>
              <a:t>: Explode your list into slides (journalofaccountancy.com)</a:t>
            </a:r>
            <a:endParaRPr lang="en-GB"/>
          </a:p>
        </p:txBody>
      </p:sp>
    </p:spTree>
    <p:extLst>
      <p:ext uri="{BB962C8B-B14F-4D97-AF65-F5344CB8AC3E}">
        <p14:creationId xmlns:p14="http://schemas.microsoft.com/office/powerpoint/2010/main" val="10855843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tudents looking into microscope">
            <a:extLst>
              <a:ext uri="{FF2B5EF4-FFF2-40B4-BE49-F238E27FC236}">
                <a16:creationId xmlns:a16="http://schemas.microsoft.com/office/drawing/2014/main" id="{082DAC18-E623-0546-920C-6676DF6BBA3F}"/>
              </a:ext>
            </a:extLst>
          </p:cNvPr>
          <p:cNvPicPr>
            <a:picLocks noChangeAspect="1"/>
          </p:cNvPicPr>
          <p:nvPr/>
        </p:nvPicPr>
        <p:blipFill rotWithShape="1">
          <a:blip r:embed="rId3" cstate="print">
            <a:duotone>
              <a:prstClr val="black"/>
              <a:schemeClr val="bg1">
                <a:tint val="45000"/>
                <a:satMod val="400000"/>
              </a:schemeClr>
            </a:duotone>
            <a:alphaModFix amt="2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4080833-6B30-404E-B0FA-39D7DC4B1616}"/>
              </a:ext>
            </a:extLst>
          </p:cNvPr>
          <p:cNvSpPr>
            <a:spLocks noGrp="1"/>
          </p:cNvSpPr>
          <p:nvPr>
            <p:ph type="ctrTitle"/>
          </p:nvPr>
        </p:nvSpPr>
        <p:spPr>
          <a:xfrm>
            <a:off x="1287874" y="-2252352"/>
            <a:ext cx="8676222" cy="3200400"/>
          </a:xfrm>
        </p:spPr>
        <p:txBody>
          <a:bodyPr>
            <a:noAutofit/>
          </a:bodyPr>
          <a:lstStyle/>
          <a:p>
            <a:pPr algn="l"/>
            <a:r>
              <a:rPr lang="en-US" sz="4000" b="1"/>
              <a:t>Twitter accounts</a:t>
            </a:r>
            <a:endParaRPr lang="en-US" sz="4000">
              <a:solidFill>
                <a:schemeClr val="tx1"/>
              </a:solidFill>
            </a:endParaRPr>
          </a:p>
        </p:txBody>
      </p:sp>
      <p:sp>
        <p:nvSpPr>
          <p:cNvPr id="4" name="Subtitle 3">
            <a:extLst>
              <a:ext uri="{FF2B5EF4-FFF2-40B4-BE49-F238E27FC236}">
                <a16:creationId xmlns:a16="http://schemas.microsoft.com/office/drawing/2014/main" id="{D49C5163-C20C-4544-B7B1-4C17B8DBE161}"/>
              </a:ext>
            </a:extLst>
          </p:cNvPr>
          <p:cNvSpPr>
            <a:spLocks noGrp="1"/>
          </p:cNvSpPr>
          <p:nvPr>
            <p:ph type="subTitle" idx="1"/>
          </p:nvPr>
        </p:nvSpPr>
        <p:spPr>
          <a:xfrm>
            <a:off x="373474" y="948049"/>
            <a:ext cx="4329155" cy="5678382"/>
          </a:xfrm>
        </p:spPr>
        <p:txBody>
          <a:bodyPr>
            <a:normAutofit fontScale="92500" lnSpcReduction="20000"/>
          </a:bodyPr>
          <a:lstStyle/>
          <a:p>
            <a:pPr>
              <a:lnSpc>
                <a:spcPct val="107000"/>
              </a:lnSpc>
              <a:spcAft>
                <a:spcPts val="800"/>
              </a:spcAft>
            </a:pPr>
            <a:r>
              <a:rPr lang="en-GB" sz="1800" u="sng">
                <a:effectLst/>
                <a:latin typeface="Calibri" panose="020F0502020204030204" pitchFamily="34" charset="0"/>
                <a:ea typeface="DengXian" panose="02010600030101010101" pitchFamily="2" charset="-122"/>
                <a:cs typeface="Times New Roman" panose="02020603050405020304" pitchFamily="18" charset="0"/>
              </a:rPr>
              <a:t>This webinar part 1:</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@helenmyers</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@joedale</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@JuschMo</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@Sandraaktas</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@stevesingapore </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@VEverettmfl</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@claudiamelliott</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@senoraschlegel</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@MrStalder</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@MissFedrizzi</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@JeNoMFL</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@scshoots</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@swishaub</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3" name="Subtitle 3">
            <a:extLst>
              <a:ext uri="{FF2B5EF4-FFF2-40B4-BE49-F238E27FC236}">
                <a16:creationId xmlns:a16="http://schemas.microsoft.com/office/drawing/2014/main" id="{C05A7921-8F6F-675A-176A-B7B9C3371C24}"/>
              </a:ext>
            </a:extLst>
          </p:cNvPr>
          <p:cNvSpPr txBox="1">
            <a:spLocks/>
          </p:cNvSpPr>
          <p:nvPr/>
        </p:nvSpPr>
        <p:spPr>
          <a:xfrm>
            <a:off x="5513169" y="470067"/>
            <a:ext cx="4329155" cy="5678382"/>
          </a:xfrm>
          <a:prstGeom prst="rect">
            <a:avLst/>
          </a:prstGeom>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100000"/>
              <a:buFont typeface="Arial"/>
              <a:buNone/>
              <a:defRPr sz="21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457200" indent="0" algn="ctr" defTabSz="457200" rtl="0" eaLnBrk="1" latinLnBrk="0" hangingPunct="1">
              <a:spcBef>
                <a:spcPct val="20000"/>
              </a:spcBef>
              <a:spcAft>
                <a:spcPts val="600"/>
              </a:spcAft>
              <a:buClr>
                <a:schemeClr val="accent1"/>
              </a:buClr>
              <a:buSzPct val="100000"/>
              <a:buFont typeface="Arial"/>
              <a:buNone/>
              <a:defRPr sz="18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914400" indent="0" algn="ctr" defTabSz="457200" rtl="0" eaLnBrk="1" latinLnBrk="0" hangingPunct="1">
              <a:spcBef>
                <a:spcPct val="20000"/>
              </a:spcBef>
              <a:spcAft>
                <a:spcPts val="600"/>
              </a:spcAft>
              <a:buClr>
                <a:schemeClr val="accent1"/>
              </a:buClr>
              <a:buSzPct val="100000"/>
              <a:buFont typeface="Arial"/>
              <a:buNone/>
              <a:defRPr sz="16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371600" indent="0" algn="ctr" defTabSz="457200" rtl="0" eaLnBrk="1" latinLnBrk="0" hangingPunct="1">
              <a:spcBef>
                <a:spcPct val="20000"/>
              </a:spcBef>
              <a:spcAft>
                <a:spcPts val="600"/>
              </a:spcAft>
              <a:buClr>
                <a:schemeClr val="accent1"/>
              </a:buClr>
              <a:buSzPct val="100000"/>
              <a:buFont typeface="Arial"/>
              <a:buNone/>
              <a:defRPr sz="14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1828800" indent="0" algn="ctr" defTabSz="457200" rtl="0" eaLnBrk="1" latinLnBrk="0" hangingPunct="1">
              <a:spcBef>
                <a:spcPct val="20000"/>
              </a:spcBef>
              <a:spcAft>
                <a:spcPts val="600"/>
              </a:spcAft>
              <a:buClr>
                <a:schemeClr val="accent1"/>
              </a:buClr>
              <a:buSzPct val="100000"/>
              <a:buFont typeface="Arial"/>
              <a:buNone/>
              <a:defRPr sz="14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2860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7432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2004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657600" indent="0" algn="ctr" defTabSz="457200" rtl="0" eaLnBrk="1" latinLnBrk="0" hangingPunct="1">
              <a:spcBef>
                <a:spcPct val="20000"/>
              </a:spcBef>
              <a:spcAft>
                <a:spcPts val="600"/>
              </a:spcAft>
              <a:buClr>
                <a:schemeClr val="accent1"/>
              </a:buClr>
              <a:buSzPct val="100000"/>
              <a:buFont typeface="Arial"/>
              <a:buNone/>
              <a:defRPr sz="1200" kern="1200" cap="small">
                <a:solidFill>
                  <a:schemeClr val="tx1">
                    <a:tint val="75000"/>
                  </a:schemeClr>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pPr>
              <a:lnSpc>
                <a:spcPct val="107000"/>
              </a:lnSpc>
              <a:spcBef>
                <a:spcPts val="200"/>
              </a:spcBef>
            </a:pPr>
            <a:endParaRPr lang="en-GB" sz="1800" b="1">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a:lnSpc>
                <a:spcPct val="87000"/>
              </a:lnSpc>
              <a:spcAft>
                <a:spcPts val="800"/>
              </a:spcAft>
            </a:pPr>
            <a:r>
              <a:rPr lang="en-GB" sz="1700" u="sng">
                <a:effectLst/>
                <a:latin typeface="Calibri" panose="020F0502020204030204" pitchFamily="34" charset="0"/>
                <a:ea typeface="DengXian" panose="02010600030101010101" pitchFamily="2" charset="-122"/>
                <a:cs typeface="Times New Roman" panose="02020603050405020304" pitchFamily="18" charset="0"/>
              </a:rPr>
              <a:t>Other accounts</a:t>
            </a:r>
          </a:p>
          <a:p>
            <a:pPr>
              <a:lnSpc>
                <a:spcPct val="87000"/>
              </a:lnSpc>
              <a:spcAft>
                <a:spcPts val="800"/>
              </a:spcAft>
            </a:pPr>
            <a:r>
              <a:rPr lang="en-GB" sz="1700">
                <a:effectLst/>
                <a:latin typeface="Calibri" panose="020F0502020204030204" pitchFamily="34" charset="0"/>
                <a:ea typeface="DengXian" panose="02010600030101010101" pitchFamily="2" charset="-122"/>
                <a:cs typeface="Times New Roman" panose="02020603050405020304" pitchFamily="18" charset="0"/>
              </a:rPr>
              <a:t>@DanFitzTweets </a:t>
            </a:r>
          </a:p>
          <a:p>
            <a:pPr>
              <a:lnSpc>
                <a:spcPct val="87000"/>
              </a:lnSpc>
              <a:spcAft>
                <a:spcPts val="800"/>
              </a:spcAft>
            </a:pPr>
            <a:r>
              <a:rPr lang="en-GB" sz="1700">
                <a:effectLst/>
                <a:latin typeface="Calibri" panose="020F0502020204030204" pitchFamily="34" charset="0"/>
                <a:ea typeface="DengXian" panose="02010600030101010101" pitchFamily="2" charset="-122"/>
                <a:cs typeface="Times New Roman" panose="02020603050405020304" pitchFamily="18" charset="0"/>
              </a:rPr>
              <a:t>@openaicommunity </a:t>
            </a:r>
          </a:p>
          <a:p>
            <a:pPr>
              <a:lnSpc>
                <a:spcPct val="87000"/>
              </a:lnSpc>
              <a:spcAft>
                <a:spcPts val="800"/>
              </a:spcAft>
            </a:pPr>
            <a:r>
              <a:rPr lang="en-GB" sz="1700">
                <a:effectLst/>
                <a:latin typeface="Calibri" panose="020F0502020204030204" pitchFamily="34" charset="0"/>
                <a:ea typeface="DengXian" panose="02010600030101010101" pitchFamily="2" charset="-122"/>
                <a:cs typeface="Times New Roman" panose="02020603050405020304" pitchFamily="18" charset="0"/>
              </a:rPr>
              <a:t>@HerftEducator </a:t>
            </a:r>
          </a:p>
          <a:p>
            <a:pPr>
              <a:lnSpc>
                <a:spcPct val="87000"/>
              </a:lnSpc>
              <a:spcAft>
                <a:spcPts val="800"/>
              </a:spcAft>
            </a:pPr>
            <a:r>
              <a:rPr lang="en-GB" sz="1700">
                <a:effectLst/>
                <a:latin typeface="Calibri" panose="020F0502020204030204" pitchFamily="34" charset="0"/>
                <a:ea typeface="DengXian" panose="02010600030101010101" pitchFamily="2" charset="-122"/>
                <a:cs typeface="Times New Roman" panose="02020603050405020304" pitchFamily="18" charset="0"/>
              </a:rPr>
              <a:t>@PrincipalRahh </a:t>
            </a:r>
          </a:p>
          <a:p>
            <a:pPr>
              <a:lnSpc>
                <a:spcPct val="87000"/>
              </a:lnSpc>
              <a:spcAft>
                <a:spcPts val="800"/>
              </a:spcAft>
            </a:pPr>
            <a:r>
              <a:rPr lang="en-GB" sz="1700">
                <a:effectLst/>
                <a:latin typeface="Calibri" panose="020F0502020204030204" pitchFamily="34" charset="0"/>
                <a:ea typeface="DengXian" panose="02010600030101010101" pitchFamily="2" charset="-122"/>
                <a:cs typeface="Times New Roman" panose="02020603050405020304" pitchFamily="18" charset="0"/>
              </a:rPr>
              <a:t>@thatroblennon </a:t>
            </a:r>
          </a:p>
          <a:p>
            <a:pPr>
              <a:lnSpc>
                <a:spcPct val="87000"/>
              </a:lnSpc>
              <a:spcAft>
                <a:spcPts val="800"/>
              </a:spcAft>
            </a:pPr>
            <a:r>
              <a:rPr lang="en-GB" sz="1700">
                <a:effectLst/>
                <a:latin typeface="Calibri" panose="020F0502020204030204" pitchFamily="34" charset="0"/>
                <a:ea typeface="DengXian" panose="02010600030101010101" pitchFamily="2" charset="-122"/>
                <a:cs typeface="Times New Roman" panose="02020603050405020304" pitchFamily="18" charset="0"/>
              </a:rPr>
              <a:t>@aliciabankhofer (German)</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@NazihadeLondres</a:t>
            </a:r>
          </a:p>
        </p:txBody>
      </p:sp>
    </p:spTree>
    <p:extLst>
      <p:ext uri="{BB962C8B-B14F-4D97-AF65-F5344CB8AC3E}">
        <p14:creationId xmlns:p14="http://schemas.microsoft.com/office/powerpoint/2010/main" val="1308447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C109-5A1A-A4E9-724D-BF6ED7CD56FB}"/>
              </a:ext>
            </a:extLst>
          </p:cNvPr>
          <p:cNvSpPr>
            <a:spLocks noGrp="1"/>
          </p:cNvSpPr>
          <p:nvPr>
            <p:ph type="title"/>
          </p:nvPr>
        </p:nvSpPr>
        <p:spPr/>
        <p:txBody>
          <a:bodyPr/>
          <a:lstStyle/>
          <a:p>
            <a:r>
              <a:rPr lang="en-GB" dirty="0"/>
              <a:t>Screenshots</a:t>
            </a:r>
          </a:p>
        </p:txBody>
      </p:sp>
      <p:sp>
        <p:nvSpPr>
          <p:cNvPr id="3" name="Content Placeholder 2">
            <a:extLst>
              <a:ext uri="{FF2B5EF4-FFF2-40B4-BE49-F238E27FC236}">
                <a16:creationId xmlns:a16="http://schemas.microsoft.com/office/drawing/2014/main" id="{61C7B2E8-5876-3E18-3C59-3CFC2A869F7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868159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F2671-0413-A0B0-FBF1-165CFEDC698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A0FF950-A054-305B-FB31-1A33397CE7D1}"/>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8053C0FE-DBF9-BA86-2567-31D2F9FDE563}"/>
              </a:ext>
            </a:extLst>
          </p:cNvPr>
          <p:cNvPicPr>
            <a:picLocks noChangeAspect="1"/>
          </p:cNvPicPr>
          <p:nvPr/>
        </p:nvPicPr>
        <p:blipFill>
          <a:blip r:embed="rId2"/>
          <a:stretch>
            <a:fillRect/>
          </a:stretch>
        </p:blipFill>
        <p:spPr>
          <a:xfrm>
            <a:off x="2585547" y="132411"/>
            <a:ext cx="7020905" cy="6725589"/>
          </a:xfrm>
          <a:prstGeom prst="rect">
            <a:avLst/>
          </a:prstGeom>
        </p:spPr>
      </p:pic>
    </p:spTree>
    <p:extLst>
      <p:ext uri="{BB962C8B-B14F-4D97-AF65-F5344CB8AC3E}">
        <p14:creationId xmlns:p14="http://schemas.microsoft.com/office/powerpoint/2010/main" val="32423588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06828-78E4-37D2-E8D1-DF99B3108D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E706B9-59AA-D400-92C8-95AA8C147EF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1C53B13-77B7-6430-0722-CD4B3913CAB5}"/>
              </a:ext>
            </a:extLst>
          </p:cNvPr>
          <p:cNvPicPr>
            <a:picLocks noChangeAspect="1"/>
          </p:cNvPicPr>
          <p:nvPr/>
        </p:nvPicPr>
        <p:blipFill>
          <a:blip r:embed="rId2"/>
          <a:stretch>
            <a:fillRect/>
          </a:stretch>
        </p:blipFill>
        <p:spPr>
          <a:xfrm>
            <a:off x="2010235" y="0"/>
            <a:ext cx="8171529" cy="6858000"/>
          </a:xfrm>
          <a:prstGeom prst="rect">
            <a:avLst/>
          </a:prstGeom>
        </p:spPr>
      </p:pic>
    </p:spTree>
    <p:extLst>
      <p:ext uri="{BB962C8B-B14F-4D97-AF65-F5344CB8AC3E}">
        <p14:creationId xmlns:p14="http://schemas.microsoft.com/office/powerpoint/2010/main" val="25062336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312A-9DB7-20F9-BAEC-BC4448246C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74E783-812D-B36B-466E-6E1AE698DCF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B811E7E-62D1-7E7A-D206-D7D03BE0DE8F}"/>
              </a:ext>
            </a:extLst>
          </p:cNvPr>
          <p:cNvPicPr>
            <a:picLocks noChangeAspect="1"/>
          </p:cNvPicPr>
          <p:nvPr/>
        </p:nvPicPr>
        <p:blipFill>
          <a:blip r:embed="rId2"/>
          <a:stretch>
            <a:fillRect/>
          </a:stretch>
        </p:blipFill>
        <p:spPr>
          <a:xfrm>
            <a:off x="1704585" y="0"/>
            <a:ext cx="8782829" cy="6858000"/>
          </a:xfrm>
          <a:prstGeom prst="rect">
            <a:avLst/>
          </a:prstGeom>
        </p:spPr>
      </p:pic>
    </p:spTree>
    <p:extLst>
      <p:ext uri="{BB962C8B-B14F-4D97-AF65-F5344CB8AC3E}">
        <p14:creationId xmlns:p14="http://schemas.microsoft.com/office/powerpoint/2010/main" val="549782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70B4-65BA-6163-8085-CD08B3898F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6E6261-67AF-6F1A-C639-F0B7161E080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7F5EAD3-D65B-D774-0E83-A8A42422FAFF}"/>
              </a:ext>
            </a:extLst>
          </p:cNvPr>
          <p:cNvPicPr>
            <a:picLocks noChangeAspect="1"/>
          </p:cNvPicPr>
          <p:nvPr/>
        </p:nvPicPr>
        <p:blipFill>
          <a:blip r:embed="rId2"/>
          <a:stretch>
            <a:fillRect/>
          </a:stretch>
        </p:blipFill>
        <p:spPr>
          <a:xfrm>
            <a:off x="2090599" y="0"/>
            <a:ext cx="8010802" cy="6858000"/>
          </a:xfrm>
          <a:prstGeom prst="rect">
            <a:avLst/>
          </a:prstGeom>
        </p:spPr>
      </p:pic>
    </p:spTree>
    <p:extLst>
      <p:ext uri="{BB962C8B-B14F-4D97-AF65-F5344CB8AC3E}">
        <p14:creationId xmlns:p14="http://schemas.microsoft.com/office/powerpoint/2010/main" val="27200986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DFCB0-9300-F11A-E096-1D0DB1ED81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74993C-B8E5-37AA-8A90-34EA230B3A8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DA73550-5AFC-EC9A-9AE4-EACE65B89475}"/>
              </a:ext>
            </a:extLst>
          </p:cNvPr>
          <p:cNvPicPr>
            <a:picLocks noChangeAspect="1"/>
          </p:cNvPicPr>
          <p:nvPr/>
        </p:nvPicPr>
        <p:blipFill>
          <a:blip r:embed="rId2"/>
          <a:stretch>
            <a:fillRect/>
          </a:stretch>
        </p:blipFill>
        <p:spPr>
          <a:xfrm>
            <a:off x="1592855" y="0"/>
            <a:ext cx="9006289" cy="6858000"/>
          </a:xfrm>
          <a:prstGeom prst="rect">
            <a:avLst/>
          </a:prstGeom>
        </p:spPr>
      </p:pic>
    </p:spTree>
    <p:extLst>
      <p:ext uri="{BB962C8B-B14F-4D97-AF65-F5344CB8AC3E}">
        <p14:creationId xmlns:p14="http://schemas.microsoft.com/office/powerpoint/2010/main" val="24203794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163B3-1067-94B5-B80B-656E7F3D97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9CAEBB-093C-9192-49F6-4762C11DF8D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0D167D9-AF52-D9AE-71CF-79FE4F21CE90}"/>
              </a:ext>
            </a:extLst>
          </p:cNvPr>
          <p:cNvPicPr>
            <a:picLocks noChangeAspect="1"/>
          </p:cNvPicPr>
          <p:nvPr/>
        </p:nvPicPr>
        <p:blipFill>
          <a:blip r:embed="rId2"/>
          <a:stretch>
            <a:fillRect/>
          </a:stretch>
        </p:blipFill>
        <p:spPr>
          <a:xfrm>
            <a:off x="1398836" y="0"/>
            <a:ext cx="9394327" cy="6858000"/>
          </a:xfrm>
          <a:prstGeom prst="rect">
            <a:avLst/>
          </a:prstGeom>
        </p:spPr>
      </p:pic>
    </p:spTree>
    <p:extLst>
      <p:ext uri="{BB962C8B-B14F-4D97-AF65-F5344CB8AC3E}">
        <p14:creationId xmlns:p14="http://schemas.microsoft.com/office/powerpoint/2010/main" val="27844462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75530-19D1-D47E-E48B-49FC3F1551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F2C390-DA20-DD3D-143E-4A84D946597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42633CE-3D6D-C773-0367-B13DB8F5D8FB}"/>
              </a:ext>
            </a:extLst>
          </p:cNvPr>
          <p:cNvPicPr>
            <a:picLocks noChangeAspect="1"/>
          </p:cNvPicPr>
          <p:nvPr/>
        </p:nvPicPr>
        <p:blipFill>
          <a:blip r:embed="rId2"/>
          <a:stretch>
            <a:fillRect/>
          </a:stretch>
        </p:blipFill>
        <p:spPr>
          <a:xfrm>
            <a:off x="1216270" y="0"/>
            <a:ext cx="9759460" cy="6858000"/>
          </a:xfrm>
          <a:prstGeom prst="rect">
            <a:avLst/>
          </a:prstGeom>
        </p:spPr>
      </p:pic>
    </p:spTree>
    <p:extLst>
      <p:ext uri="{BB962C8B-B14F-4D97-AF65-F5344CB8AC3E}">
        <p14:creationId xmlns:p14="http://schemas.microsoft.com/office/powerpoint/2010/main" val="20901997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F2CE-B522-B1C6-5FEE-C57F76ADAD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575C46-11C0-82ED-421F-B02EEB0982D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B4C1CF2-3B37-1A0F-2613-032C847EB961}"/>
              </a:ext>
            </a:extLst>
          </p:cNvPr>
          <p:cNvPicPr>
            <a:picLocks noChangeAspect="1"/>
          </p:cNvPicPr>
          <p:nvPr/>
        </p:nvPicPr>
        <p:blipFill>
          <a:blip r:embed="rId2"/>
          <a:stretch>
            <a:fillRect/>
          </a:stretch>
        </p:blipFill>
        <p:spPr>
          <a:xfrm>
            <a:off x="2220794" y="0"/>
            <a:ext cx="7750412" cy="6738522"/>
          </a:xfrm>
          <a:prstGeom prst="rect">
            <a:avLst/>
          </a:prstGeom>
        </p:spPr>
      </p:pic>
    </p:spTree>
    <p:extLst>
      <p:ext uri="{BB962C8B-B14F-4D97-AF65-F5344CB8AC3E}">
        <p14:creationId xmlns:p14="http://schemas.microsoft.com/office/powerpoint/2010/main" val="3140916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DAB8-D142-D3AC-683E-A23EFE2843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6DAEF3-656F-3FE8-F2ED-08CC42ACBAB9}"/>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F3A57493-E13E-03D0-C4F8-3C568EBFA354}"/>
              </a:ext>
            </a:extLst>
          </p:cNvPr>
          <p:cNvPicPr>
            <a:picLocks noChangeAspect="1"/>
          </p:cNvPicPr>
          <p:nvPr/>
        </p:nvPicPr>
        <p:blipFill>
          <a:blip r:embed="rId2"/>
          <a:stretch>
            <a:fillRect/>
          </a:stretch>
        </p:blipFill>
        <p:spPr>
          <a:xfrm>
            <a:off x="2044074" y="0"/>
            <a:ext cx="8103851" cy="6858000"/>
          </a:xfrm>
          <a:prstGeom prst="rect">
            <a:avLst/>
          </a:prstGeom>
        </p:spPr>
      </p:pic>
    </p:spTree>
    <p:extLst>
      <p:ext uri="{BB962C8B-B14F-4D97-AF65-F5344CB8AC3E}">
        <p14:creationId xmlns:p14="http://schemas.microsoft.com/office/powerpoint/2010/main" val="2516446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7E9CD-D481-5305-F5CF-13E42B2A16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523A78-4C00-7592-F2F1-7B144B2888E1}"/>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90D9DB24-A725-91F6-7982-136A219877E6}"/>
              </a:ext>
            </a:extLst>
          </p:cNvPr>
          <p:cNvPicPr>
            <a:picLocks noChangeAspect="1"/>
          </p:cNvPicPr>
          <p:nvPr/>
        </p:nvPicPr>
        <p:blipFill rotWithShape="1">
          <a:blip r:embed="rId2"/>
          <a:srcRect b="55476"/>
          <a:stretch/>
        </p:blipFill>
        <p:spPr>
          <a:xfrm>
            <a:off x="-1" y="90488"/>
            <a:ext cx="7240023" cy="5624512"/>
          </a:xfrm>
          <a:prstGeom prst="rect">
            <a:avLst/>
          </a:prstGeom>
        </p:spPr>
      </p:pic>
      <p:pic>
        <p:nvPicPr>
          <p:cNvPr id="6" name="Picture 5">
            <a:extLst>
              <a:ext uri="{FF2B5EF4-FFF2-40B4-BE49-F238E27FC236}">
                <a16:creationId xmlns:a16="http://schemas.microsoft.com/office/drawing/2014/main" id="{A413277A-E484-76C7-4B3A-4AC082B09EF1}"/>
              </a:ext>
            </a:extLst>
          </p:cNvPr>
          <p:cNvPicPr>
            <a:picLocks noChangeAspect="1"/>
          </p:cNvPicPr>
          <p:nvPr/>
        </p:nvPicPr>
        <p:blipFill rotWithShape="1">
          <a:blip r:embed="rId2"/>
          <a:srcRect t="58811" b="-3573"/>
          <a:stretch/>
        </p:blipFill>
        <p:spPr>
          <a:xfrm>
            <a:off x="4283139" y="1027906"/>
            <a:ext cx="7908861" cy="6176963"/>
          </a:xfrm>
          <a:prstGeom prst="rect">
            <a:avLst/>
          </a:prstGeom>
        </p:spPr>
      </p:pic>
    </p:spTree>
    <p:extLst>
      <p:ext uri="{BB962C8B-B14F-4D97-AF65-F5344CB8AC3E}">
        <p14:creationId xmlns:p14="http://schemas.microsoft.com/office/powerpoint/2010/main" val="22394885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6545-8615-1D99-ECC0-98534F115B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B517E1-010E-7BCF-8795-496F50A40F2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FAEE364-1801-D455-AEE7-2EBE1C2FE736}"/>
              </a:ext>
            </a:extLst>
          </p:cNvPr>
          <p:cNvPicPr>
            <a:picLocks noChangeAspect="1"/>
          </p:cNvPicPr>
          <p:nvPr/>
        </p:nvPicPr>
        <p:blipFill>
          <a:blip r:embed="rId2"/>
          <a:stretch>
            <a:fillRect/>
          </a:stretch>
        </p:blipFill>
        <p:spPr>
          <a:xfrm>
            <a:off x="1904332" y="0"/>
            <a:ext cx="8383335" cy="6858000"/>
          </a:xfrm>
          <a:prstGeom prst="rect">
            <a:avLst/>
          </a:prstGeom>
        </p:spPr>
      </p:pic>
    </p:spTree>
    <p:extLst>
      <p:ext uri="{BB962C8B-B14F-4D97-AF65-F5344CB8AC3E}">
        <p14:creationId xmlns:p14="http://schemas.microsoft.com/office/powerpoint/2010/main" val="42337283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CB98F-7438-60B6-19C5-38BA4E1773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F8AECE-C7B4-2D58-391A-3D9B86997CF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A30471F-25D6-67E9-D86B-41E89AE2C3FF}"/>
              </a:ext>
            </a:extLst>
          </p:cNvPr>
          <p:cNvPicPr>
            <a:picLocks noChangeAspect="1"/>
          </p:cNvPicPr>
          <p:nvPr/>
        </p:nvPicPr>
        <p:blipFill>
          <a:blip r:embed="rId2"/>
          <a:stretch>
            <a:fillRect/>
          </a:stretch>
        </p:blipFill>
        <p:spPr>
          <a:xfrm>
            <a:off x="1309824" y="0"/>
            <a:ext cx="9572352" cy="6858000"/>
          </a:xfrm>
          <a:prstGeom prst="rect">
            <a:avLst/>
          </a:prstGeom>
        </p:spPr>
      </p:pic>
    </p:spTree>
    <p:extLst>
      <p:ext uri="{BB962C8B-B14F-4D97-AF65-F5344CB8AC3E}">
        <p14:creationId xmlns:p14="http://schemas.microsoft.com/office/powerpoint/2010/main" val="16216955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C284-F63F-EC1E-03D2-8D1DD64155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67D34C4-8F69-93BD-A381-9B70D0B47FB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EC8AF6F-8397-2C85-CF2C-C881914A419F}"/>
              </a:ext>
            </a:extLst>
          </p:cNvPr>
          <p:cNvPicPr>
            <a:picLocks noChangeAspect="1"/>
          </p:cNvPicPr>
          <p:nvPr/>
        </p:nvPicPr>
        <p:blipFill>
          <a:blip r:embed="rId2"/>
          <a:stretch>
            <a:fillRect/>
          </a:stretch>
        </p:blipFill>
        <p:spPr>
          <a:xfrm>
            <a:off x="2731806" y="0"/>
            <a:ext cx="6728387" cy="6848776"/>
          </a:xfrm>
          <a:prstGeom prst="rect">
            <a:avLst/>
          </a:prstGeom>
        </p:spPr>
      </p:pic>
    </p:spTree>
    <p:extLst>
      <p:ext uri="{BB962C8B-B14F-4D97-AF65-F5344CB8AC3E}">
        <p14:creationId xmlns:p14="http://schemas.microsoft.com/office/powerpoint/2010/main" val="3741757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9DE07-B707-AA09-8F59-0D3FAC439E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26731B-54B6-6CDE-E745-A86EA45B15C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6C3A59A-2D5A-BEFB-1627-180B1E835A16}"/>
              </a:ext>
            </a:extLst>
          </p:cNvPr>
          <p:cNvPicPr>
            <a:picLocks noChangeAspect="1"/>
          </p:cNvPicPr>
          <p:nvPr/>
        </p:nvPicPr>
        <p:blipFill>
          <a:blip r:embed="rId2"/>
          <a:stretch>
            <a:fillRect/>
          </a:stretch>
        </p:blipFill>
        <p:spPr>
          <a:xfrm>
            <a:off x="2399784" y="0"/>
            <a:ext cx="7392432" cy="6773220"/>
          </a:xfrm>
          <a:prstGeom prst="rect">
            <a:avLst/>
          </a:prstGeom>
        </p:spPr>
      </p:pic>
    </p:spTree>
    <p:extLst>
      <p:ext uri="{BB962C8B-B14F-4D97-AF65-F5344CB8AC3E}">
        <p14:creationId xmlns:p14="http://schemas.microsoft.com/office/powerpoint/2010/main" val="5100068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64FAA-8F50-24F8-4A38-7F182A7007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1BF303-031A-F944-0E2A-8CE37C7E334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6B6F673-6CF6-04EA-88C3-984542E8192E}"/>
              </a:ext>
            </a:extLst>
          </p:cNvPr>
          <p:cNvPicPr>
            <a:picLocks noChangeAspect="1"/>
          </p:cNvPicPr>
          <p:nvPr/>
        </p:nvPicPr>
        <p:blipFill>
          <a:blip r:embed="rId2"/>
          <a:stretch>
            <a:fillRect/>
          </a:stretch>
        </p:blipFill>
        <p:spPr>
          <a:xfrm>
            <a:off x="1811205" y="0"/>
            <a:ext cx="8569589" cy="6858000"/>
          </a:xfrm>
          <a:prstGeom prst="rect">
            <a:avLst/>
          </a:prstGeom>
        </p:spPr>
      </p:pic>
    </p:spTree>
    <p:extLst>
      <p:ext uri="{BB962C8B-B14F-4D97-AF65-F5344CB8AC3E}">
        <p14:creationId xmlns:p14="http://schemas.microsoft.com/office/powerpoint/2010/main" val="7066728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38B56-1F3A-5337-1898-E56BCE9B68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AD789C-E877-EC86-1C29-540E080EACA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05E3600-70ED-23A5-D77A-4D579890B392}"/>
              </a:ext>
            </a:extLst>
          </p:cNvPr>
          <p:cNvPicPr>
            <a:picLocks noChangeAspect="1"/>
          </p:cNvPicPr>
          <p:nvPr/>
        </p:nvPicPr>
        <p:blipFill>
          <a:blip r:embed="rId2"/>
          <a:stretch>
            <a:fillRect/>
          </a:stretch>
        </p:blipFill>
        <p:spPr>
          <a:xfrm>
            <a:off x="309563" y="0"/>
            <a:ext cx="11572873" cy="6858000"/>
          </a:xfrm>
          <a:prstGeom prst="rect">
            <a:avLst/>
          </a:prstGeom>
        </p:spPr>
      </p:pic>
    </p:spTree>
    <p:extLst>
      <p:ext uri="{BB962C8B-B14F-4D97-AF65-F5344CB8AC3E}">
        <p14:creationId xmlns:p14="http://schemas.microsoft.com/office/powerpoint/2010/main" val="19281124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0CA38-D92B-6B0B-9528-32860958EA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C2047-0A02-E5C2-B23B-4E657DD6B86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D92CC93-6C8D-C748-8704-49D7D5140DB4}"/>
              </a:ext>
            </a:extLst>
          </p:cNvPr>
          <p:cNvPicPr>
            <a:picLocks noChangeAspect="1"/>
          </p:cNvPicPr>
          <p:nvPr/>
        </p:nvPicPr>
        <p:blipFill>
          <a:blip r:embed="rId2"/>
          <a:stretch>
            <a:fillRect/>
          </a:stretch>
        </p:blipFill>
        <p:spPr>
          <a:xfrm>
            <a:off x="2761784" y="61442"/>
            <a:ext cx="6668431" cy="6735115"/>
          </a:xfrm>
          <a:prstGeom prst="rect">
            <a:avLst/>
          </a:prstGeom>
        </p:spPr>
      </p:pic>
    </p:spTree>
    <p:extLst>
      <p:ext uri="{BB962C8B-B14F-4D97-AF65-F5344CB8AC3E}">
        <p14:creationId xmlns:p14="http://schemas.microsoft.com/office/powerpoint/2010/main" val="9811695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BD737-1B92-D345-9853-3016F0FF4C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B910DE-59D8-984D-0589-490501BD16E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F85F7D8-589A-2538-F2E5-91EEA5CD26DE}"/>
              </a:ext>
            </a:extLst>
          </p:cNvPr>
          <p:cNvPicPr>
            <a:picLocks noChangeAspect="1"/>
          </p:cNvPicPr>
          <p:nvPr/>
        </p:nvPicPr>
        <p:blipFill>
          <a:blip r:embed="rId2"/>
          <a:stretch>
            <a:fillRect/>
          </a:stretch>
        </p:blipFill>
        <p:spPr>
          <a:xfrm>
            <a:off x="2565958" y="-2927"/>
            <a:ext cx="7060084" cy="6860927"/>
          </a:xfrm>
          <a:prstGeom prst="rect">
            <a:avLst/>
          </a:prstGeom>
        </p:spPr>
      </p:pic>
    </p:spTree>
    <p:extLst>
      <p:ext uri="{BB962C8B-B14F-4D97-AF65-F5344CB8AC3E}">
        <p14:creationId xmlns:p14="http://schemas.microsoft.com/office/powerpoint/2010/main" val="34673648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2DE9-F0B9-0798-6967-938A22ABD8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4AED6A-10BE-1B63-1A13-283C57402810}"/>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74C2A708-0841-8E1C-C0D0-A4370ECFAD07}"/>
              </a:ext>
            </a:extLst>
          </p:cNvPr>
          <p:cNvPicPr>
            <a:picLocks noChangeAspect="1"/>
          </p:cNvPicPr>
          <p:nvPr/>
        </p:nvPicPr>
        <p:blipFill>
          <a:blip r:embed="rId2"/>
          <a:stretch>
            <a:fillRect/>
          </a:stretch>
        </p:blipFill>
        <p:spPr>
          <a:xfrm>
            <a:off x="1034030" y="256918"/>
            <a:ext cx="10123940" cy="6601082"/>
          </a:xfrm>
          <a:prstGeom prst="rect">
            <a:avLst/>
          </a:prstGeom>
        </p:spPr>
      </p:pic>
    </p:spTree>
    <p:extLst>
      <p:ext uri="{BB962C8B-B14F-4D97-AF65-F5344CB8AC3E}">
        <p14:creationId xmlns:p14="http://schemas.microsoft.com/office/powerpoint/2010/main" val="4153469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1892-2BBE-B0CD-D3F6-A8D0F7E9D3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AD7A9B-63FE-3040-1883-4B52FFB33CA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3725886-85A4-AF34-5063-4058AC320B01}"/>
              </a:ext>
            </a:extLst>
          </p:cNvPr>
          <p:cNvPicPr>
            <a:picLocks noChangeAspect="1"/>
          </p:cNvPicPr>
          <p:nvPr/>
        </p:nvPicPr>
        <p:blipFill>
          <a:blip r:embed="rId2"/>
          <a:stretch>
            <a:fillRect/>
          </a:stretch>
        </p:blipFill>
        <p:spPr>
          <a:xfrm>
            <a:off x="2956461" y="0"/>
            <a:ext cx="6279077" cy="6858000"/>
          </a:xfrm>
          <a:prstGeom prst="rect">
            <a:avLst/>
          </a:prstGeom>
        </p:spPr>
      </p:pic>
    </p:spTree>
    <p:extLst>
      <p:ext uri="{BB962C8B-B14F-4D97-AF65-F5344CB8AC3E}">
        <p14:creationId xmlns:p14="http://schemas.microsoft.com/office/powerpoint/2010/main" val="10786222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1B8520-39D0-4E39-88E2-3CE8E9A6E44A}">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A89A57F-CF3F-47C6-90BB-70331E72BC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017D31-E675-491F-B600-F06278E25D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School design</Template>
  <TotalTime>58</TotalTime>
  <Words>1296</Words>
  <Application>Microsoft Office PowerPoint</Application>
  <PresentationFormat>Widescreen</PresentationFormat>
  <Paragraphs>201</Paragraphs>
  <Slides>54</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54</vt:i4>
      </vt:variant>
    </vt:vector>
  </HeadingPairs>
  <TitlesOfParts>
    <vt:vector size="65" baseType="lpstr">
      <vt:lpstr>GuardianTextEgyptian</vt:lpstr>
      <vt:lpstr>Soehne</vt:lpstr>
      <vt:lpstr>TwitterChirp</vt:lpstr>
      <vt:lpstr>Arial</vt:lpstr>
      <vt:lpstr>Calibri</vt:lpstr>
      <vt:lpstr>Calibri Light</vt:lpstr>
      <vt:lpstr>Century Gothic</vt:lpstr>
      <vt:lpstr>Courier New</vt:lpstr>
      <vt:lpstr>Roboto</vt:lpstr>
      <vt:lpstr>Symbol</vt:lpstr>
      <vt:lpstr>Mesh</vt:lpstr>
      <vt:lpstr>Maximizing Language lessons with ChatGPT</vt:lpstr>
      <vt:lpstr>Overview</vt:lpstr>
      <vt:lpstr>What is ChatGPT? </vt:lpstr>
      <vt:lpstr>Let’s start with a demonstration</vt:lpstr>
      <vt:lpstr>PowerPoint Presentation</vt:lpstr>
      <vt:lpstr>What can it do?</vt:lpstr>
      <vt:lpstr>Drawbacks</vt:lpstr>
      <vt:lpstr>How should teachers adapt their teaching practice? </vt:lpstr>
      <vt:lpstr>How do I use it? </vt:lpstr>
      <vt:lpstr>ChatGPT vs Google </vt:lpstr>
      <vt:lpstr>Prompt design </vt:lpstr>
      <vt:lpstr>Twitter accounts</vt:lpstr>
      <vt:lpstr>Prompt Engineering </vt:lpstr>
      <vt:lpstr>Prompt Engineering </vt:lpstr>
      <vt:lpstr>Prompt Engineering </vt:lpstr>
      <vt:lpstr>Free Vs Paid</vt:lpstr>
      <vt:lpstr>Problems to Watch out for</vt:lpstr>
      <vt:lpstr>PowerPoint Presentation</vt:lpstr>
      <vt:lpstr>PowerPoint Presentation</vt:lpstr>
      <vt:lpstr>PowerPoint Presentation</vt:lpstr>
      <vt:lpstr>Age restrictions</vt:lpstr>
      <vt:lpstr>PowerPoint Presentation</vt:lpstr>
      <vt:lpstr>ChatGPT and the IB</vt:lpstr>
      <vt:lpstr>PowerPoint Presentation</vt:lpstr>
      <vt:lpstr>Example prompts for language learning</vt:lpstr>
      <vt:lpstr>Open Ai Discord – forum to discuss ideas and prompts</vt:lpstr>
      <vt:lpstr>PowerPoint Presentation</vt:lpstr>
      <vt:lpstr>PowerPoint Presentation</vt:lpstr>
      <vt:lpstr>Using the New Bing</vt:lpstr>
      <vt:lpstr>Using the New Bing</vt:lpstr>
      <vt:lpstr>PowerPoint Presentation</vt:lpstr>
      <vt:lpstr>Exporting a list to powerpoint</vt:lpstr>
      <vt:lpstr>Twitter accounts</vt:lpstr>
      <vt:lpstr>Screenshots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Maximizing Language lessons with ChatGPT</dc:title>
  <dc:creator>J Morris</dc:creator>
  <cp:lastModifiedBy>Jingjing Ruan</cp:lastModifiedBy>
  <cp:revision>2</cp:revision>
  <dcterms:created xsi:type="dcterms:W3CDTF">2023-02-06T19:31:15Z</dcterms:created>
  <dcterms:modified xsi:type="dcterms:W3CDTF">2023-08-18T18:26:05Z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