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8"/>
  </p:notesMasterIdLst>
  <p:sldIdLst>
    <p:sldId id="283" r:id="rId5"/>
    <p:sldId id="284" r:id="rId6"/>
    <p:sldId id="294" r:id="rId7"/>
    <p:sldId id="295" r:id="rId8"/>
    <p:sldId id="296" r:id="rId9"/>
    <p:sldId id="257" r:id="rId10"/>
    <p:sldId id="258" r:id="rId11"/>
    <p:sldId id="259" r:id="rId12"/>
    <p:sldId id="260" r:id="rId13"/>
    <p:sldId id="261" r:id="rId14"/>
    <p:sldId id="262" r:id="rId15"/>
    <p:sldId id="263" r:id="rId16"/>
    <p:sldId id="264" r:id="rId17"/>
    <p:sldId id="308" r:id="rId18"/>
    <p:sldId id="272" r:id="rId19"/>
    <p:sldId id="306" r:id="rId20"/>
    <p:sldId id="307" r:id="rId21"/>
    <p:sldId id="309" r:id="rId22"/>
    <p:sldId id="286" r:id="rId23"/>
    <p:sldId id="287" r:id="rId24"/>
    <p:sldId id="292" r:id="rId25"/>
    <p:sldId id="293" r:id="rId26"/>
    <p:sldId id="298" r:id="rId27"/>
    <p:sldId id="299" r:id="rId28"/>
    <p:sldId id="297" r:id="rId29"/>
    <p:sldId id="285" r:id="rId30"/>
    <p:sldId id="288" r:id="rId31"/>
    <p:sldId id="289" r:id="rId32"/>
    <p:sldId id="290" r:id="rId33"/>
    <p:sldId id="291" r:id="rId34"/>
    <p:sldId id="302" r:id="rId35"/>
    <p:sldId id="300" r:id="rId36"/>
    <p:sldId id="30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69C4B6-14A1-26F8-0738-8FB39BDF017C}" v="1408" dt="2025-05-23T08:23:52.326"/>
    <p1510:client id="{196F10FD-C2EF-33E8-6E30-F095D5BAEE9B}" v="24" dt="2025-05-23T13:52:00.182"/>
    <p1510:client id="{1E8664F9-60F3-4A0C-B85C-2EAA7692748C}" v="3" dt="2025-05-22T16:12:49.215"/>
    <p1510:client id="{28D7428D-C144-A3EF-9D77-D54EE710D040}" v="67" dt="2025-05-23T13:59:34.139"/>
    <p1510:client id="{29F4B323-60BC-435A-A81D-678E2136A10B}" v="48" dt="2025-05-23T13:26:10.274"/>
    <p1510:client id="{466CABAD-4FD1-C947-8D88-037454960BCC}" v="798" dt="2025-05-23T13:44:26.762"/>
    <p1510:client id="{4B5121F2-1406-73A8-69B0-8B7928E67D87}" v="349" dt="2025-05-23T10:08:13.829"/>
    <p1510:client id="{52CF65AC-1B58-87B0-5DD7-0012C6DAA78E}" v="319" dt="2025-05-23T12:32:27.520"/>
    <p1510:client id="{645C1ADD-316E-25FE-53B7-B728A776AC5E}" v="426" dt="2025-05-23T09:26:18.435"/>
    <p1510:client id="{8C6A4710-4322-AD9B-BFBE-EFB782E84F68}" v="9" dt="2025-05-23T13:06:32.561"/>
    <p1510:client id="{9D7C3A82-8FB9-AA58-0CDB-1872FECD5543}" v="95" dt="2025-05-23T12:35:30.772"/>
    <p1510:client id="{A973D70B-739A-434A-A76C-3D53E6DE5CC9}" v="45" dt="2025-05-23T12:04:30.007"/>
    <p1510:client id="{E6312662-9911-BEEE-EB16-0BCC6A367888}" v="26" dt="2025-05-23T12:49:52.3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jamin Galdo-Hare (2221722)" userId="S::2221722@student.uwtsd.ac.uk::354ba250-15aa-4d29-af1e-4832a81449fc" providerId="AD" clId="Web-{E6312662-9911-BEEE-EB16-0BCC6A367888}"/>
    <pc:docChg chg="modSld">
      <pc:chgData name="Benjamin Galdo-Hare (2221722)" userId="S::2221722@student.uwtsd.ac.uk::354ba250-15aa-4d29-af1e-4832a81449fc" providerId="AD" clId="Web-{E6312662-9911-BEEE-EB16-0BCC6A367888}" dt="2025-05-23T12:49:52.323" v="33" actId="20577"/>
      <pc:docMkLst>
        <pc:docMk/>
      </pc:docMkLst>
      <pc:sldChg chg="modSp">
        <pc:chgData name="Benjamin Galdo-Hare (2221722)" userId="S::2221722@student.uwtsd.ac.uk::354ba250-15aa-4d29-af1e-4832a81449fc" providerId="AD" clId="Web-{E6312662-9911-BEEE-EB16-0BCC6A367888}" dt="2025-05-23T12:49:52.323" v="33" actId="20577"/>
        <pc:sldMkLst>
          <pc:docMk/>
          <pc:sldMk cId="0" sldId="264"/>
        </pc:sldMkLst>
        <pc:spChg chg="mod">
          <ac:chgData name="Benjamin Galdo-Hare (2221722)" userId="S::2221722@student.uwtsd.ac.uk::354ba250-15aa-4d29-af1e-4832a81449fc" providerId="AD" clId="Web-{E6312662-9911-BEEE-EB16-0BCC6A367888}" dt="2025-05-23T12:49:52.323" v="33" actId="20577"/>
          <ac:spMkLst>
            <pc:docMk/>
            <pc:sldMk cId="0" sldId="264"/>
            <ac:spMk id="3" creationId="{C4F7CD36-C528-30B0-0AA6-193B933B2319}"/>
          </ac:spMkLst>
        </pc:spChg>
      </pc:sldChg>
      <pc:sldChg chg="modSp">
        <pc:chgData name="Benjamin Galdo-Hare (2221722)" userId="S::2221722@student.uwtsd.ac.uk::354ba250-15aa-4d29-af1e-4832a81449fc" providerId="AD" clId="Web-{E6312662-9911-BEEE-EB16-0BCC6A367888}" dt="2025-05-23T12:46:49.786" v="27" actId="20577"/>
        <pc:sldMkLst>
          <pc:docMk/>
          <pc:sldMk cId="3551659091" sldId="283"/>
        </pc:sldMkLst>
        <pc:spChg chg="mod">
          <ac:chgData name="Benjamin Galdo-Hare (2221722)" userId="S::2221722@student.uwtsd.ac.uk::354ba250-15aa-4d29-af1e-4832a81449fc" providerId="AD" clId="Web-{E6312662-9911-BEEE-EB16-0BCC6A367888}" dt="2025-05-23T12:46:49.786" v="27" actId="20577"/>
          <ac:spMkLst>
            <pc:docMk/>
            <pc:sldMk cId="3551659091" sldId="283"/>
            <ac:spMk id="2" creationId="{67914E82-0B06-31A0-10D9-2ADC63F2B857}"/>
          </ac:spMkLst>
        </pc:spChg>
      </pc:sldChg>
      <pc:sldChg chg="addSp delSp modSp mod setBg">
        <pc:chgData name="Benjamin Galdo-Hare (2221722)" userId="S::2221722@student.uwtsd.ac.uk::354ba250-15aa-4d29-af1e-4832a81449fc" providerId="AD" clId="Web-{E6312662-9911-BEEE-EB16-0BCC6A367888}" dt="2025-05-23T12:45:06.220" v="3"/>
        <pc:sldMkLst>
          <pc:docMk/>
          <pc:sldMk cId="1308653311" sldId="300"/>
        </pc:sldMkLst>
        <pc:spChg chg="mod">
          <ac:chgData name="Benjamin Galdo-Hare (2221722)" userId="S::2221722@student.uwtsd.ac.uk::354ba250-15aa-4d29-af1e-4832a81449fc" providerId="AD" clId="Web-{E6312662-9911-BEEE-EB16-0BCC6A367888}" dt="2025-05-23T12:45:06.220" v="3"/>
          <ac:spMkLst>
            <pc:docMk/>
            <pc:sldMk cId="1308653311" sldId="300"/>
            <ac:spMk id="2" creationId="{D39F6BA3-09D3-0BE2-4650-5F2A48052792}"/>
          </ac:spMkLst>
        </pc:spChg>
        <pc:spChg chg="del">
          <ac:chgData name="Benjamin Galdo-Hare (2221722)" userId="S::2221722@student.uwtsd.ac.uk::354ba250-15aa-4d29-af1e-4832a81449fc" providerId="AD" clId="Web-{E6312662-9911-BEEE-EB16-0BCC6A367888}" dt="2025-05-23T12:45:06.220" v="3"/>
          <ac:spMkLst>
            <pc:docMk/>
            <pc:sldMk cId="1308653311" sldId="300"/>
            <ac:spMk id="3" creationId="{480ED60C-1104-4F86-1CF9-7AA4A6A02628}"/>
          </ac:spMkLst>
        </pc:spChg>
        <pc:graphicFrameChg chg="add">
          <ac:chgData name="Benjamin Galdo-Hare (2221722)" userId="S::2221722@student.uwtsd.ac.uk::354ba250-15aa-4d29-af1e-4832a81449fc" providerId="AD" clId="Web-{E6312662-9911-BEEE-EB16-0BCC6A367888}" dt="2025-05-23T12:45:06.220" v="3"/>
          <ac:graphicFrameMkLst>
            <pc:docMk/>
            <pc:sldMk cId="1308653311" sldId="300"/>
            <ac:graphicFrameMk id="5" creationId="{67AE11F0-4F83-EA94-376A-71327318D32B}"/>
          </ac:graphicFrameMkLst>
        </pc:graphicFrameChg>
      </pc:sldChg>
      <pc:sldChg chg="addSp delSp modSp mod setBg">
        <pc:chgData name="Benjamin Galdo-Hare (2221722)" userId="S::2221722@student.uwtsd.ac.uk::354ba250-15aa-4d29-af1e-4832a81449fc" providerId="AD" clId="Web-{E6312662-9911-BEEE-EB16-0BCC6A367888}" dt="2025-05-23T12:45:25.721" v="9" actId="20577"/>
        <pc:sldMkLst>
          <pc:docMk/>
          <pc:sldMk cId="3547290540" sldId="301"/>
        </pc:sldMkLst>
        <pc:spChg chg="mod">
          <ac:chgData name="Benjamin Galdo-Hare (2221722)" userId="S::2221722@student.uwtsd.ac.uk::354ba250-15aa-4d29-af1e-4832a81449fc" providerId="AD" clId="Web-{E6312662-9911-BEEE-EB16-0BCC6A367888}" dt="2025-05-23T12:45:13.455" v="4"/>
          <ac:spMkLst>
            <pc:docMk/>
            <pc:sldMk cId="3547290540" sldId="301"/>
            <ac:spMk id="2" creationId="{1E848463-BFE9-F299-7089-75E3ED4E2B08}"/>
          </ac:spMkLst>
        </pc:spChg>
        <pc:spChg chg="del">
          <ac:chgData name="Benjamin Galdo-Hare (2221722)" userId="S::2221722@student.uwtsd.ac.uk::354ba250-15aa-4d29-af1e-4832a81449fc" providerId="AD" clId="Web-{E6312662-9911-BEEE-EB16-0BCC6A367888}" dt="2025-05-23T12:45:13.455" v="4"/>
          <ac:spMkLst>
            <pc:docMk/>
            <pc:sldMk cId="3547290540" sldId="301"/>
            <ac:spMk id="3" creationId="{69B8667A-6B2A-E132-3082-0C343CC81347}"/>
          </ac:spMkLst>
        </pc:spChg>
        <pc:graphicFrameChg chg="add modGraphic">
          <ac:chgData name="Benjamin Galdo-Hare (2221722)" userId="S::2221722@student.uwtsd.ac.uk::354ba250-15aa-4d29-af1e-4832a81449fc" providerId="AD" clId="Web-{E6312662-9911-BEEE-EB16-0BCC6A367888}" dt="2025-05-23T12:45:25.721" v="9" actId="20577"/>
          <ac:graphicFrameMkLst>
            <pc:docMk/>
            <pc:sldMk cId="3547290540" sldId="301"/>
            <ac:graphicFrameMk id="5" creationId="{5DB1EE11-419F-87E2-D3A8-DFE0F68FC5B1}"/>
          </ac:graphicFrameMkLst>
        </pc:graphicFrameChg>
      </pc:sldChg>
      <pc:sldChg chg="addSp delSp modSp mod setBg">
        <pc:chgData name="Benjamin Galdo-Hare (2221722)" userId="S::2221722@student.uwtsd.ac.uk::354ba250-15aa-4d29-af1e-4832a81449fc" providerId="AD" clId="Web-{E6312662-9911-BEEE-EB16-0BCC6A367888}" dt="2025-05-23T12:45:00.970" v="2"/>
        <pc:sldMkLst>
          <pc:docMk/>
          <pc:sldMk cId="1355174748" sldId="302"/>
        </pc:sldMkLst>
        <pc:spChg chg="mod">
          <ac:chgData name="Benjamin Galdo-Hare (2221722)" userId="S::2221722@student.uwtsd.ac.uk::354ba250-15aa-4d29-af1e-4832a81449fc" providerId="AD" clId="Web-{E6312662-9911-BEEE-EB16-0BCC6A367888}" dt="2025-05-23T12:45:00.970" v="2"/>
          <ac:spMkLst>
            <pc:docMk/>
            <pc:sldMk cId="1355174748" sldId="302"/>
            <ac:spMk id="2" creationId="{57C70E0C-F765-473C-F099-0537920A152B}"/>
          </ac:spMkLst>
        </pc:spChg>
        <pc:spChg chg="add del">
          <ac:chgData name="Benjamin Galdo-Hare (2221722)" userId="S::2221722@student.uwtsd.ac.uk::354ba250-15aa-4d29-af1e-4832a81449fc" providerId="AD" clId="Web-{E6312662-9911-BEEE-EB16-0BCC6A367888}" dt="2025-05-23T12:45:00.970" v="2"/>
          <ac:spMkLst>
            <pc:docMk/>
            <pc:sldMk cId="1355174748" sldId="302"/>
            <ac:spMk id="3" creationId="{5E8409A3-A78A-AD02-B904-823B938FA9EF}"/>
          </ac:spMkLst>
        </pc:spChg>
        <pc:spChg chg="add del">
          <ac:chgData name="Benjamin Galdo-Hare (2221722)" userId="S::2221722@student.uwtsd.ac.uk::354ba250-15aa-4d29-af1e-4832a81449fc" providerId="AD" clId="Web-{E6312662-9911-BEEE-EB16-0BCC6A367888}" dt="2025-05-23T12:45:00.954" v="1"/>
          <ac:spMkLst>
            <pc:docMk/>
            <pc:sldMk cId="1355174748" sldId="302"/>
            <ac:spMk id="9" creationId="{4E866FF9-A729-45F0-A163-10E89E871602}"/>
          </ac:spMkLst>
        </pc:spChg>
        <pc:spChg chg="add">
          <ac:chgData name="Benjamin Galdo-Hare (2221722)" userId="S::2221722@student.uwtsd.ac.uk::354ba250-15aa-4d29-af1e-4832a81449fc" providerId="AD" clId="Web-{E6312662-9911-BEEE-EB16-0BCC6A367888}" dt="2025-05-23T12:45:00.970" v="2"/>
          <ac:spMkLst>
            <pc:docMk/>
            <pc:sldMk cId="1355174748" sldId="302"/>
            <ac:spMk id="10" creationId="{1660E788-AFA9-4A1B-9991-6AA74632A15B}"/>
          </ac:spMkLst>
        </pc:spChg>
        <pc:spChg chg="add del">
          <ac:chgData name="Benjamin Galdo-Hare (2221722)" userId="S::2221722@student.uwtsd.ac.uk::354ba250-15aa-4d29-af1e-4832a81449fc" providerId="AD" clId="Web-{E6312662-9911-BEEE-EB16-0BCC6A367888}" dt="2025-05-23T12:45:00.954" v="1"/>
          <ac:spMkLst>
            <pc:docMk/>
            <pc:sldMk cId="1355174748" sldId="302"/>
            <ac:spMk id="11" creationId="{A804366F-2366-4688-98E7-B101C7BC6146}"/>
          </ac:spMkLst>
        </pc:spChg>
        <pc:spChg chg="add">
          <ac:chgData name="Benjamin Galdo-Hare (2221722)" userId="S::2221722@student.uwtsd.ac.uk::354ba250-15aa-4d29-af1e-4832a81449fc" providerId="AD" clId="Web-{E6312662-9911-BEEE-EB16-0BCC6A367888}" dt="2025-05-23T12:45:00.970" v="2"/>
          <ac:spMkLst>
            <pc:docMk/>
            <pc:sldMk cId="1355174748" sldId="302"/>
            <ac:spMk id="12" creationId="{867D4867-5BA7-4462-B2F6-A23F4A622AA7}"/>
          </ac:spMkLst>
        </pc:spChg>
        <pc:spChg chg="add">
          <ac:chgData name="Benjamin Galdo-Hare (2221722)" userId="S::2221722@student.uwtsd.ac.uk::354ba250-15aa-4d29-af1e-4832a81449fc" providerId="AD" clId="Web-{E6312662-9911-BEEE-EB16-0BCC6A367888}" dt="2025-05-23T12:45:00.970" v="2"/>
          <ac:spMkLst>
            <pc:docMk/>
            <pc:sldMk cId="1355174748" sldId="302"/>
            <ac:spMk id="13" creationId="{5E8409A3-A78A-AD02-B904-823B938FA9EF}"/>
          </ac:spMkLst>
        </pc:spChg>
        <pc:graphicFrameChg chg="add del">
          <ac:chgData name="Benjamin Galdo-Hare (2221722)" userId="S::2221722@student.uwtsd.ac.uk::354ba250-15aa-4d29-af1e-4832a81449fc" providerId="AD" clId="Web-{E6312662-9911-BEEE-EB16-0BCC6A367888}" dt="2025-05-23T12:45:00.954" v="1"/>
          <ac:graphicFrameMkLst>
            <pc:docMk/>
            <pc:sldMk cId="1355174748" sldId="302"/>
            <ac:graphicFrameMk id="5" creationId="{58E9C543-AF8C-30F0-4F9B-128B1834AC69}"/>
          </ac:graphicFrameMkLst>
        </pc:graphicFrameChg>
        <pc:picChg chg="add">
          <ac:chgData name="Benjamin Galdo-Hare (2221722)" userId="S::2221722@student.uwtsd.ac.uk::354ba250-15aa-4d29-af1e-4832a81449fc" providerId="AD" clId="Web-{E6312662-9911-BEEE-EB16-0BCC6A367888}" dt="2025-05-23T12:45:00.970" v="2"/>
          <ac:picMkLst>
            <pc:docMk/>
            <pc:sldMk cId="1355174748" sldId="302"/>
            <ac:picMk id="7" creationId="{026812D8-F77E-9B78-C1E4-4332BCEDA3FD}"/>
          </ac:picMkLst>
        </pc:picChg>
      </pc:sldChg>
    </pc:docChg>
  </pc:docChgLst>
  <pc:docChgLst>
    <pc:chgData name="Connor Griffiths (2216420)" userId="a3a2da4a-5a38-4943-a3f4-550ad5fff9c3" providerId="ADAL" clId="{E245F001-BB71-4D43-853B-1F2F2F84B681}"/>
    <pc:docChg chg="undo custSel addSld modSld">
      <pc:chgData name="Connor Griffiths (2216420)" userId="a3a2da4a-5a38-4943-a3f4-550ad5fff9c3" providerId="ADAL" clId="{E245F001-BB71-4D43-853B-1F2F2F84B681}" dt="2025-05-19T16:52:15.376" v="111" actId="20577"/>
      <pc:docMkLst>
        <pc:docMk/>
      </pc:docMkLst>
      <pc:sldChg chg="modSp mod">
        <pc:chgData name="Connor Griffiths (2216420)" userId="a3a2da4a-5a38-4943-a3f4-550ad5fff9c3" providerId="ADAL" clId="{E245F001-BB71-4D43-853B-1F2F2F84B681}" dt="2025-05-19T16:41:35.127" v="9" actId="255"/>
        <pc:sldMkLst>
          <pc:docMk/>
          <pc:sldMk cId="3096100433" sldId="285"/>
        </pc:sldMkLst>
        <pc:spChg chg="mod">
          <ac:chgData name="Connor Griffiths (2216420)" userId="a3a2da4a-5a38-4943-a3f4-550ad5fff9c3" providerId="ADAL" clId="{E245F001-BB71-4D43-853B-1F2F2F84B681}" dt="2025-05-19T16:40:09.202" v="6" actId="1076"/>
          <ac:spMkLst>
            <pc:docMk/>
            <pc:sldMk cId="3096100433" sldId="285"/>
            <ac:spMk id="2" creationId="{ACEEEC73-CA75-511D-3764-E5F2581AE025}"/>
          </ac:spMkLst>
        </pc:spChg>
        <pc:spChg chg="mod">
          <ac:chgData name="Connor Griffiths (2216420)" userId="a3a2da4a-5a38-4943-a3f4-550ad5fff9c3" providerId="ADAL" clId="{E245F001-BB71-4D43-853B-1F2F2F84B681}" dt="2025-05-19T16:41:35.127" v="9" actId="255"/>
          <ac:spMkLst>
            <pc:docMk/>
            <pc:sldMk cId="3096100433" sldId="285"/>
            <ac:spMk id="3" creationId="{4D3D7CB7-5D70-FF12-25B0-F3EB156FABF4}"/>
          </ac:spMkLst>
        </pc:spChg>
      </pc:sldChg>
      <pc:sldChg chg="modSp new mod">
        <pc:chgData name="Connor Griffiths (2216420)" userId="a3a2da4a-5a38-4943-a3f4-550ad5fff9c3" providerId="ADAL" clId="{E245F001-BB71-4D43-853B-1F2F2F84B681}" dt="2025-05-19T16:43:50.406" v="19" actId="255"/>
        <pc:sldMkLst>
          <pc:docMk/>
          <pc:sldMk cId="179541860" sldId="288"/>
        </pc:sldMkLst>
        <pc:spChg chg="mod">
          <ac:chgData name="Connor Griffiths (2216420)" userId="a3a2da4a-5a38-4943-a3f4-550ad5fff9c3" providerId="ADAL" clId="{E245F001-BB71-4D43-853B-1F2F2F84B681}" dt="2025-05-19T16:42:07.970" v="11"/>
          <ac:spMkLst>
            <pc:docMk/>
            <pc:sldMk cId="179541860" sldId="288"/>
            <ac:spMk id="2" creationId="{824DDF68-1830-8A30-73A9-6FF3A2626F75}"/>
          </ac:spMkLst>
        </pc:spChg>
        <pc:spChg chg="mod">
          <ac:chgData name="Connor Griffiths (2216420)" userId="a3a2da4a-5a38-4943-a3f4-550ad5fff9c3" providerId="ADAL" clId="{E245F001-BB71-4D43-853B-1F2F2F84B681}" dt="2025-05-19T16:43:50.406" v="19" actId="255"/>
          <ac:spMkLst>
            <pc:docMk/>
            <pc:sldMk cId="179541860" sldId="288"/>
            <ac:spMk id="3" creationId="{36E067B6-3572-6D9F-D790-C2520BE73C87}"/>
          </ac:spMkLst>
        </pc:spChg>
      </pc:sldChg>
      <pc:sldChg chg="modSp new mod">
        <pc:chgData name="Connor Griffiths (2216420)" userId="a3a2da4a-5a38-4943-a3f4-550ad5fff9c3" providerId="ADAL" clId="{E245F001-BB71-4D43-853B-1F2F2F84B681}" dt="2025-05-19T16:45:59.424" v="49" actId="20577"/>
        <pc:sldMkLst>
          <pc:docMk/>
          <pc:sldMk cId="3578248192" sldId="289"/>
        </pc:sldMkLst>
        <pc:spChg chg="mod">
          <ac:chgData name="Connor Griffiths (2216420)" userId="a3a2da4a-5a38-4943-a3f4-550ad5fff9c3" providerId="ADAL" clId="{E245F001-BB71-4D43-853B-1F2F2F84B681}" dt="2025-05-19T16:44:35.095" v="25"/>
          <ac:spMkLst>
            <pc:docMk/>
            <pc:sldMk cId="3578248192" sldId="289"/>
            <ac:spMk id="2" creationId="{3530B9D6-0269-EF31-7E02-8E6CC1C651EC}"/>
          </ac:spMkLst>
        </pc:spChg>
        <pc:spChg chg="mod">
          <ac:chgData name="Connor Griffiths (2216420)" userId="a3a2da4a-5a38-4943-a3f4-550ad5fff9c3" providerId="ADAL" clId="{E245F001-BB71-4D43-853B-1F2F2F84B681}" dt="2025-05-19T16:45:59.424" v="49" actId="20577"/>
          <ac:spMkLst>
            <pc:docMk/>
            <pc:sldMk cId="3578248192" sldId="289"/>
            <ac:spMk id="3" creationId="{460209A7-0CBE-0FAA-0B2D-7E80488EF27B}"/>
          </ac:spMkLst>
        </pc:spChg>
      </pc:sldChg>
      <pc:sldChg chg="addSp delSp modSp new mod setBg">
        <pc:chgData name="Connor Griffiths (2216420)" userId="a3a2da4a-5a38-4943-a3f4-550ad5fff9c3" providerId="ADAL" clId="{E245F001-BB71-4D43-853B-1F2F2F84B681}" dt="2025-05-19T16:50:37.905" v="101" actId="1076"/>
        <pc:sldMkLst>
          <pc:docMk/>
          <pc:sldMk cId="2796730229" sldId="290"/>
        </pc:sldMkLst>
        <pc:spChg chg="mod">
          <ac:chgData name="Connor Griffiths (2216420)" userId="a3a2da4a-5a38-4943-a3f4-550ad5fff9c3" providerId="ADAL" clId="{E245F001-BB71-4D43-853B-1F2F2F84B681}" dt="2025-05-19T16:50:37.905" v="101" actId="1076"/>
          <ac:spMkLst>
            <pc:docMk/>
            <pc:sldMk cId="2796730229" sldId="290"/>
            <ac:spMk id="2" creationId="{53A71048-196D-AF06-16E2-4EBE13856646}"/>
          </ac:spMkLst>
        </pc:spChg>
        <pc:spChg chg="del mod">
          <ac:chgData name="Connor Griffiths (2216420)" userId="a3a2da4a-5a38-4943-a3f4-550ad5fff9c3" providerId="ADAL" clId="{E245F001-BB71-4D43-853B-1F2F2F84B681}" dt="2025-05-19T16:48:07.462" v="89" actId="478"/>
          <ac:spMkLst>
            <pc:docMk/>
            <pc:sldMk cId="2796730229" sldId="290"/>
            <ac:spMk id="3" creationId="{2245EC2E-657C-E645-2A09-2054CA0419AE}"/>
          </ac:spMkLst>
        </pc:spChg>
        <pc:spChg chg="add del">
          <ac:chgData name="Connor Griffiths (2216420)" userId="a3a2da4a-5a38-4943-a3f4-550ad5fff9c3" providerId="ADAL" clId="{E245F001-BB71-4D43-853B-1F2F2F84B681}" dt="2025-05-19T16:48:28.174" v="92" actId="26606"/>
          <ac:spMkLst>
            <pc:docMk/>
            <pc:sldMk cId="2796730229" sldId="290"/>
            <ac:spMk id="10" creationId="{7AD7C5BE-418C-4A44-91BF-28E411F75BCA}"/>
          </ac:spMkLst>
        </pc:spChg>
        <pc:picChg chg="add mod">
          <ac:chgData name="Connor Griffiths (2216420)" userId="a3a2da4a-5a38-4943-a3f4-550ad5fff9c3" providerId="ADAL" clId="{E245F001-BB71-4D43-853B-1F2F2F84B681}" dt="2025-05-19T16:50:29.461" v="100" actId="1076"/>
          <ac:picMkLst>
            <pc:docMk/>
            <pc:sldMk cId="2796730229" sldId="290"/>
            <ac:picMk id="5" creationId="{7DE8162E-D956-8ACA-72E0-9C9EDB8855E0}"/>
          </ac:picMkLst>
        </pc:picChg>
      </pc:sldChg>
      <pc:sldChg chg="modSp new mod">
        <pc:chgData name="Connor Griffiths (2216420)" userId="a3a2da4a-5a38-4943-a3f4-550ad5fff9c3" providerId="ADAL" clId="{E245F001-BB71-4D43-853B-1F2F2F84B681}" dt="2025-05-19T16:52:15.376" v="111" actId="20577"/>
        <pc:sldMkLst>
          <pc:docMk/>
          <pc:sldMk cId="592557448" sldId="291"/>
        </pc:sldMkLst>
        <pc:spChg chg="mod">
          <ac:chgData name="Connor Griffiths (2216420)" userId="a3a2da4a-5a38-4943-a3f4-550ad5fff9c3" providerId="ADAL" clId="{E245F001-BB71-4D43-853B-1F2F2F84B681}" dt="2025-05-19T16:49:57.394" v="95"/>
          <ac:spMkLst>
            <pc:docMk/>
            <pc:sldMk cId="592557448" sldId="291"/>
            <ac:spMk id="2" creationId="{5901836E-8FF8-AA91-1A89-0B6AC340E523}"/>
          </ac:spMkLst>
        </pc:spChg>
        <pc:spChg chg="mod">
          <ac:chgData name="Connor Griffiths (2216420)" userId="a3a2da4a-5a38-4943-a3f4-550ad5fff9c3" providerId="ADAL" clId="{E245F001-BB71-4D43-853B-1F2F2F84B681}" dt="2025-05-19T16:52:15.376" v="111" actId="20577"/>
          <ac:spMkLst>
            <pc:docMk/>
            <pc:sldMk cId="592557448" sldId="291"/>
            <ac:spMk id="3" creationId="{8D57D1F2-AD1F-6EF6-BF00-BBB9DD7E1560}"/>
          </ac:spMkLst>
        </pc:spChg>
      </pc:sldChg>
    </pc:docChg>
  </pc:docChgLst>
  <pc:docChgLst>
    <pc:chgData name="Joseph Garnish (2221724)" userId="d1f2a1f3-958c-464e-8055-b666f3798399" providerId="ADAL" clId="{4D118AF8-A65D-4161-85DE-EF500905DA30}"/>
    <pc:docChg chg="undo redo custSel addSld delSld modSld sldOrd">
      <pc:chgData name="Joseph Garnish (2221724)" userId="d1f2a1f3-958c-464e-8055-b666f3798399" providerId="ADAL" clId="{4D118AF8-A65D-4161-85DE-EF500905DA30}" dt="2025-03-10T15:14:22.348" v="192"/>
      <pc:docMkLst>
        <pc:docMk/>
      </pc:docMkLst>
      <pc:sldChg chg="modSp del">
        <pc:chgData name="Joseph Garnish (2221724)" userId="d1f2a1f3-958c-464e-8055-b666f3798399" providerId="ADAL" clId="{4D118AF8-A65D-4161-85DE-EF500905DA30}" dt="2025-03-10T15:04:23.803" v="2" actId="47"/>
        <pc:sldMkLst>
          <pc:docMk/>
          <pc:sldMk cId="1137036310" sldId="256"/>
        </pc:sldMkLst>
      </pc:sldChg>
      <pc:sldChg chg="addSp delSp modSp mod">
        <pc:chgData name="Joseph Garnish (2221724)" userId="d1f2a1f3-958c-464e-8055-b666f3798399" providerId="ADAL" clId="{4D118AF8-A65D-4161-85DE-EF500905DA30}" dt="2025-03-10T15:11:42.475" v="170" actId="1076"/>
        <pc:sldMkLst>
          <pc:docMk/>
          <pc:sldMk cId="874289482" sldId="257"/>
        </pc:sldMkLst>
      </pc:sldChg>
      <pc:sldChg chg="delSp mod">
        <pc:chgData name="Joseph Garnish (2221724)" userId="d1f2a1f3-958c-464e-8055-b666f3798399" providerId="ADAL" clId="{4D118AF8-A65D-4161-85DE-EF500905DA30}" dt="2025-03-10T15:05:52.836" v="21" actId="478"/>
        <pc:sldMkLst>
          <pc:docMk/>
          <pc:sldMk cId="1187586771" sldId="258"/>
        </pc:sldMkLst>
      </pc:sldChg>
      <pc:sldChg chg="modSp del">
        <pc:chgData name="Joseph Garnish (2221724)" userId="d1f2a1f3-958c-464e-8055-b666f3798399" providerId="ADAL" clId="{4D118AF8-A65D-4161-85DE-EF500905DA30}" dt="2025-03-10T15:05:20.799" v="10" actId="47"/>
        <pc:sldMkLst>
          <pc:docMk/>
          <pc:sldMk cId="3385744378" sldId="259"/>
        </pc:sldMkLst>
      </pc:sldChg>
      <pc:sldChg chg="delSp modSp add del mod">
        <pc:chgData name="Joseph Garnish (2221724)" userId="d1f2a1f3-958c-464e-8055-b666f3798399" providerId="ADAL" clId="{4D118AF8-A65D-4161-85DE-EF500905DA30}" dt="2025-03-10T15:08:54.258" v="92" actId="1076"/>
        <pc:sldMkLst>
          <pc:docMk/>
          <pc:sldMk cId="4275054746" sldId="271"/>
        </pc:sldMkLst>
      </pc:sldChg>
      <pc:sldChg chg="addSp delSp modSp mod ord">
        <pc:chgData name="Joseph Garnish (2221724)" userId="d1f2a1f3-958c-464e-8055-b666f3798399" providerId="ADAL" clId="{4D118AF8-A65D-4161-85DE-EF500905DA30}" dt="2025-03-10T15:14:22.348" v="192"/>
        <pc:sldMkLst>
          <pc:docMk/>
          <pc:sldMk cId="671521897" sldId="272"/>
        </pc:sldMkLst>
      </pc:sldChg>
      <pc:sldChg chg="delSp modSp add mod">
        <pc:chgData name="Joseph Garnish (2221724)" userId="d1f2a1f3-958c-464e-8055-b666f3798399" providerId="ADAL" clId="{4D118AF8-A65D-4161-85DE-EF500905DA30}" dt="2025-03-10T15:13:47.191" v="190" actId="478"/>
        <pc:sldMkLst>
          <pc:docMk/>
          <pc:sldMk cId="1275608203" sldId="277"/>
        </pc:sldMkLst>
      </pc:sldChg>
      <pc:sldChg chg="delSp del mod">
        <pc:chgData name="Joseph Garnish (2221724)" userId="d1f2a1f3-958c-464e-8055-b666f3798399" providerId="ADAL" clId="{4D118AF8-A65D-4161-85DE-EF500905DA30}" dt="2025-03-10T15:05:28.475" v="13" actId="47"/>
        <pc:sldMkLst>
          <pc:docMk/>
          <pc:sldMk cId="2405692753" sldId="278"/>
        </pc:sldMkLst>
      </pc:sldChg>
      <pc:sldChg chg="addSp delSp modSp del mod">
        <pc:chgData name="Joseph Garnish (2221724)" userId="d1f2a1f3-958c-464e-8055-b666f3798399" providerId="ADAL" clId="{4D118AF8-A65D-4161-85DE-EF500905DA30}" dt="2025-03-10T15:09:50.947" v="96" actId="47"/>
        <pc:sldMkLst>
          <pc:docMk/>
          <pc:sldMk cId="3363937593" sldId="279"/>
        </pc:sldMkLst>
      </pc:sldChg>
    </pc:docChg>
  </pc:docChgLst>
  <pc:docChgLst>
    <pc:chgData name="Shay Quinn (2319936)" userId="S::2319936@student.uwtsd.ac.uk::43af036c-2b79-46be-829b-4cda2689d3ca" providerId="AD" clId="Web-{4B5121F2-1406-73A8-69B0-8B7928E67D87}"/>
    <pc:docChg chg="modSld">
      <pc:chgData name="Shay Quinn (2319936)" userId="S::2319936@student.uwtsd.ac.uk::43af036c-2b79-46be-829b-4cda2689d3ca" providerId="AD" clId="Web-{4B5121F2-1406-73A8-69B0-8B7928E67D87}" dt="2025-05-23T10:08:13.829" v="338" actId="20577"/>
      <pc:docMkLst>
        <pc:docMk/>
      </pc:docMkLst>
      <pc:sldChg chg="addSp modSp">
        <pc:chgData name="Shay Quinn (2319936)" userId="S::2319936@student.uwtsd.ac.uk::43af036c-2b79-46be-829b-4cda2689d3ca" providerId="AD" clId="Web-{4B5121F2-1406-73A8-69B0-8B7928E67D87}" dt="2025-05-23T10:08:13.829" v="338" actId="20577"/>
        <pc:sldMkLst>
          <pc:docMk/>
          <pc:sldMk cId="2434423892" sldId="298"/>
        </pc:sldMkLst>
        <pc:spChg chg="mod">
          <ac:chgData name="Shay Quinn (2319936)" userId="S::2319936@student.uwtsd.ac.uk::43af036c-2b79-46be-829b-4cda2689d3ca" providerId="AD" clId="Web-{4B5121F2-1406-73A8-69B0-8B7928E67D87}" dt="2025-05-23T10:08:13.829" v="338" actId="20577"/>
          <ac:spMkLst>
            <pc:docMk/>
            <pc:sldMk cId="2434423892" sldId="298"/>
            <ac:spMk id="3" creationId="{901A48F8-EE82-8295-5B5F-06C52BA37F49}"/>
          </ac:spMkLst>
        </pc:spChg>
        <pc:spChg chg="add mod">
          <ac:chgData name="Shay Quinn (2319936)" userId="S::2319936@student.uwtsd.ac.uk::43af036c-2b79-46be-829b-4cda2689d3ca" providerId="AD" clId="Web-{4B5121F2-1406-73A8-69B0-8B7928E67D87}" dt="2025-05-23T09:31:23.315" v="209" actId="1076"/>
          <ac:spMkLst>
            <pc:docMk/>
            <pc:sldMk cId="2434423892" sldId="298"/>
            <ac:spMk id="5" creationId="{CC15E93E-2D5F-A995-AFCB-5175539358EF}"/>
          </ac:spMkLst>
        </pc:spChg>
      </pc:sldChg>
    </pc:docChg>
  </pc:docChgLst>
  <pc:docChgLst>
    <pc:chgData name="Benjamin Galdo-Hare (2221722)" userId="S::2221722@student.uwtsd.ac.uk::354ba250-15aa-4d29-af1e-4832a81449fc" providerId="AD" clId="Web-{9D7C3A82-8FB9-AA58-0CDB-1872FECD5543}"/>
    <pc:docChg chg="modSld">
      <pc:chgData name="Benjamin Galdo-Hare (2221722)" userId="S::2221722@student.uwtsd.ac.uk::354ba250-15aa-4d29-af1e-4832a81449fc" providerId="AD" clId="Web-{9D7C3A82-8FB9-AA58-0CDB-1872FECD5543}" dt="2025-05-23T12:35:30.616" v="93" actId="20577"/>
      <pc:docMkLst>
        <pc:docMk/>
      </pc:docMkLst>
      <pc:sldChg chg="modSp">
        <pc:chgData name="Benjamin Galdo-Hare (2221722)" userId="S::2221722@student.uwtsd.ac.uk::354ba250-15aa-4d29-af1e-4832a81449fc" providerId="AD" clId="Web-{9D7C3A82-8FB9-AA58-0CDB-1872FECD5543}" dt="2025-05-23T12:35:08.725" v="50" actId="20577"/>
        <pc:sldMkLst>
          <pc:docMk/>
          <pc:sldMk cId="1308653311" sldId="300"/>
        </pc:sldMkLst>
        <pc:spChg chg="mod">
          <ac:chgData name="Benjamin Galdo-Hare (2221722)" userId="S::2221722@student.uwtsd.ac.uk::354ba250-15aa-4d29-af1e-4832a81449fc" providerId="AD" clId="Web-{9D7C3A82-8FB9-AA58-0CDB-1872FECD5543}" dt="2025-05-23T12:35:08.725" v="50" actId="20577"/>
          <ac:spMkLst>
            <pc:docMk/>
            <pc:sldMk cId="1308653311" sldId="300"/>
            <ac:spMk id="3" creationId="{480ED60C-1104-4F86-1CF9-7AA4A6A02628}"/>
          </ac:spMkLst>
        </pc:spChg>
      </pc:sldChg>
      <pc:sldChg chg="modSp">
        <pc:chgData name="Benjamin Galdo-Hare (2221722)" userId="S::2221722@student.uwtsd.ac.uk::354ba250-15aa-4d29-af1e-4832a81449fc" providerId="AD" clId="Web-{9D7C3A82-8FB9-AA58-0CDB-1872FECD5543}" dt="2025-05-23T12:35:30.616" v="93" actId="20577"/>
        <pc:sldMkLst>
          <pc:docMk/>
          <pc:sldMk cId="3547290540" sldId="301"/>
        </pc:sldMkLst>
        <pc:spChg chg="mod">
          <ac:chgData name="Benjamin Galdo-Hare (2221722)" userId="S::2221722@student.uwtsd.ac.uk::354ba250-15aa-4d29-af1e-4832a81449fc" providerId="AD" clId="Web-{9D7C3A82-8FB9-AA58-0CDB-1872FECD5543}" dt="2025-05-23T12:35:30.616" v="93" actId="20577"/>
          <ac:spMkLst>
            <pc:docMk/>
            <pc:sldMk cId="3547290540" sldId="301"/>
            <ac:spMk id="3" creationId="{69B8667A-6B2A-E132-3082-0C343CC81347}"/>
          </ac:spMkLst>
        </pc:spChg>
      </pc:sldChg>
      <pc:sldChg chg="modSp">
        <pc:chgData name="Benjamin Galdo-Hare (2221722)" userId="S::2221722@student.uwtsd.ac.uk::354ba250-15aa-4d29-af1e-4832a81449fc" providerId="AD" clId="Web-{9D7C3A82-8FB9-AA58-0CDB-1872FECD5543}" dt="2025-05-23T12:34:39.771" v="8" actId="20577"/>
        <pc:sldMkLst>
          <pc:docMk/>
          <pc:sldMk cId="1355174748" sldId="302"/>
        </pc:sldMkLst>
        <pc:spChg chg="mod">
          <ac:chgData name="Benjamin Galdo-Hare (2221722)" userId="S::2221722@student.uwtsd.ac.uk::354ba250-15aa-4d29-af1e-4832a81449fc" providerId="AD" clId="Web-{9D7C3A82-8FB9-AA58-0CDB-1872FECD5543}" dt="2025-05-23T12:34:39.771" v="8" actId="20577"/>
          <ac:spMkLst>
            <pc:docMk/>
            <pc:sldMk cId="1355174748" sldId="302"/>
            <ac:spMk id="3" creationId="{5E8409A3-A78A-AD02-B904-823B938FA9EF}"/>
          </ac:spMkLst>
        </pc:spChg>
      </pc:sldChg>
    </pc:docChg>
  </pc:docChgLst>
  <pc:docChgLst>
    <pc:chgData name="Connor Griffiths (2216420)" userId="S::2216420@student.uwtsd.ac.uk::a3a2da4a-5a38-4943-a3f4-550ad5fff9c3" providerId="AD" clId="Web-{A973D70B-739A-434A-A76C-3D53E6DE5CC9}"/>
    <pc:docChg chg="modSld sldOrd">
      <pc:chgData name="Connor Griffiths (2216420)" userId="S::2216420@student.uwtsd.ac.uk::a3a2da4a-5a38-4943-a3f4-550ad5fff9c3" providerId="AD" clId="Web-{A973D70B-739A-434A-A76C-3D53E6DE5CC9}" dt="2025-05-23T12:04:30.007" v="44"/>
      <pc:docMkLst>
        <pc:docMk/>
      </pc:docMkLst>
      <pc:sldChg chg="modSp">
        <pc:chgData name="Connor Griffiths (2216420)" userId="S::2216420@student.uwtsd.ac.uk::a3a2da4a-5a38-4943-a3f4-550ad5fff9c3" providerId="AD" clId="Web-{A973D70B-739A-434A-A76C-3D53E6DE5CC9}" dt="2025-05-23T11:45:32.587" v="42" actId="20577"/>
        <pc:sldMkLst>
          <pc:docMk/>
          <pc:sldMk cId="3578248192" sldId="289"/>
        </pc:sldMkLst>
        <pc:spChg chg="mod">
          <ac:chgData name="Connor Griffiths (2216420)" userId="S::2216420@student.uwtsd.ac.uk::a3a2da4a-5a38-4943-a3f4-550ad5fff9c3" providerId="AD" clId="Web-{A973D70B-739A-434A-A76C-3D53E6DE5CC9}" dt="2025-05-23T11:45:32.587" v="42" actId="20577"/>
          <ac:spMkLst>
            <pc:docMk/>
            <pc:sldMk cId="3578248192" sldId="289"/>
            <ac:spMk id="3" creationId="{460209A7-0CBE-0FAA-0B2D-7E80488EF27B}"/>
          </ac:spMkLst>
        </pc:spChg>
      </pc:sldChg>
      <pc:sldChg chg="ord">
        <pc:chgData name="Connor Griffiths (2216420)" userId="S::2216420@student.uwtsd.ac.uk::a3a2da4a-5a38-4943-a3f4-550ad5fff9c3" providerId="AD" clId="Web-{A973D70B-739A-434A-A76C-3D53E6DE5CC9}" dt="2025-05-23T12:04:30.007" v="44"/>
        <pc:sldMkLst>
          <pc:docMk/>
          <pc:sldMk cId="3824323761" sldId="297"/>
        </pc:sldMkLst>
      </pc:sldChg>
    </pc:docChg>
  </pc:docChgLst>
  <pc:docChgLst>
    <pc:chgData name="Ben GALDO-HARE" userId="c3e2a797-73f2-4409-8c31-1adc71361722" providerId="ADAL" clId="{B7DCA9BF-D964-43D0-BD18-EED360A4E05C}"/>
    <pc:docChg chg="custSel addSld modSld">
      <pc:chgData name="Ben GALDO-HARE" userId="c3e2a797-73f2-4409-8c31-1adc71361722" providerId="ADAL" clId="{B7DCA9BF-D964-43D0-BD18-EED360A4E05C}" dt="2025-03-17T10:18:05.899" v="699" actId="14100"/>
      <pc:docMkLst>
        <pc:docMk/>
      </pc:docMkLst>
      <pc:sldChg chg="modSp mod">
        <pc:chgData name="Ben GALDO-HARE" userId="c3e2a797-73f2-4409-8c31-1adc71361722" providerId="ADAL" clId="{B7DCA9BF-D964-43D0-BD18-EED360A4E05C}" dt="2025-03-17T10:13:01.876" v="350" actId="20577"/>
        <pc:sldMkLst>
          <pc:docMk/>
          <pc:sldMk cId="2581621074" sldId="284"/>
        </pc:sldMkLst>
      </pc:sldChg>
      <pc:sldChg chg="addSp modSp new mod">
        <pc:chgData name="Ben GALDO-HARE" userId="c3e2a797-73f2-4409-8c31-1adc71361722" providerId="ADAL" clId="{B7DCA9BF-D964-43D0-BD18-EED360A4E05C}" dt="2025-03-17T10:18:05.899" v="699" actId="14100"/>
        <pc:sldMkLst>
          <pc:docMk/>
          <pc:sldMk cId="2675401521" sldId="285"/>
        </pc:sldMkLst>
      </pc:sldChg>
    </pc:docChg>
  </pc:docChgLst>
  <pc:docChgLst>
    <pc:chgData name="Benjamin Galdo-Hare (2221722)" userId="S::2221722@student.uwtsd.ac.uk::354ba250-15aa-4d29-af1e-4832a81449fc" providerId="AD" clId="Web-{33072378-A81B-4123-C6EA-3FABDB519E6F}"/>
    <pc:docChg chg="addSld modSld">
      <pc:chgData name="Benjamin Galdo-Hare (2221722)" userId="S::2221722@student.uwtsd.ac.uk::354ba250-15aa-4d29-af1e-4832a81449fc" providerId="AD" clId="Web-{33072378-A81B-4123-C6EA-3FABDB519E6F}" dt="2025-03-14T15:23:26.434" v="447" actId="20577"/>
      <pc:docMkLst>
        <pc:docMk/>
      </pc:docMkLst>
      <pc:sldChg chg="modSp">
        <pc:chgData name="Benjamin Galdo-Hare (2221722)" userId="S::2221722@student.uwtsd.ac.uk::354ba250-15aa-4d29-af1e-4832a81449fc" providerId="AD" clId="Web-{33072378-A81B-4123-C6EA-3FABDB519E6F}" dt="2025-03-14T15:05:57.282" v="114" actId="20577"/>
        <pc:sldMkLst>
          <pc:docMk/>
          <pc:sldMk cId="874289482" sldId="257"/>
        </pc:sldMkLst>
      </pc:sldChg>
      <pc:sldChg chg="modSp new">
        <pc:chgData name="Benjamin Galdo-Hare (2221722)" userId="S::2221722@student.uwtsd.ac.uk::354ba250-15aa-4d29-af1e-4832a81449fc" providerId="AD" clId="Web-{33072378-A81B-4123-C6EA-3FABDB519E6F}" dt="2025-03-14T15:23:26.434" v="447" actId="20577"/>
        <pc:sldMkLst>
          <pc:docMk/>
          <pc:sldMk cId="3689170414" sldId="280"/>
        </pc:sldMkLst>
      </pc:sldChg>
      <pc:sldChg chg="addSp modSp new">
        <pc:chgData name="Benjamin Galdo-Hare (2221722)" userId="S::2221722@student.uwtsd.ac.uk::354ba250-15aa-4d29-af1e-4832a81449fc" providerId="AD" clId="Web-{33072378-A81B-4123-C6EA-3FABDB519E6F}" dt="2025-03-14T15:21:27.978" v="439" actId="1076"/>
        <pc:sldMkLst>
          <pc:docMk/>
          <pc:sldMk cId="2893632029" sldId="282"/>
        </pc:sldMkLst>
      </pc:sldChg>
    </pc:docChg>
  </pc:docChgLst>
  <pc:docChgLst>
    <pc:chgData name="Ben GALDO-HARE" userId="c3e2a797-73f2-4409-8c31-1adc71361722" providerId="ADAL" clId="{98068C8C-5233-4B1D-B6C1-E73C8097389C}"/>
    <pc:docChg chg="undo custSel addSld delSld">
      <pc:chgData name="Ben GALDO-HARE" userId="c3e2a797-73f2-4409-8c31-1adc71361722" providerId="ADAL" clId="{98068C8C-5233-4B1D-B6C1-E73C8097389C}" dt="2025-05-19T15:09:02.177" v="19" actId="680"/>
      <pc:docMkLst>
        <pc:docMk/>
      </pc:docMkLst>
      <pc:sldChg chg="del">
        <pc:chgData name="Ben GALDO-HARE" userId="c3e2a797-73f2-4409-8c31-1adc71361722" providerId="ADAL" clId="{98068C8C-5233-4B1D-B6C1-E73C8097389C}" dt="2025-05-19T15:08:55.972" v="6" actId="47"/>
        <pc:sldMkLst>
          <pc:docMk/>
          <pc:sldMk cId="1187586771" sldId="258"/>
        </pc:sldMkLst>
      </pc:sldChg>
      <pc:sldChg chg="del">
        <pc:chgData name="Ben GALDO-HARE" userId="c3e2a797-73f2-4409-8c31-1adc71361722" providerId="ADAL" clId="{98068C8C-5233-4B1D-B6C1-E73C8097389C}" dt="2025-05-19T15:08:56.037" v="8" actId="47"/>
        <pc:sldMkLst>
          <pc:docMk/>
          <pc:sldMk cId="4275054746" sldId="271"/>
        </pc:sldMkLst>
      </pc:sldChg>
      <pc:sldChg chg="del">
        <pc:chgData name="Ben GALDO-HARE" userId="c3e2a797-73f2-4409-8c31-1adc71361722" providerId="ADAL" clId="{98068C8C-5233-4B1D-B6C1-E73C8097389C}" dt="2025-05-19T15:08:55.945" v="5" actId="47"/>
        <pc:sldMkLst>
          <pc:docMk/>
          <pc:sldMk cId="671521897" sldId="272"/>
        </pc:sldMkLst>
      </pc:sldChg>
      <pc:sldChg chg="del">
        <pc:chgData name="Ben GALDO-HARE" userId="c3e2a797-73f2-4409-8c31-1adc71361722" providerId="ADAL" clId="{98068C8C-5233-4B1D-B6C1-E73C8097389C}" dt="2025-05-19T15:08:56.007" v="7" actId="47"/>
        <pc:sldMkLst>
          <pc:docMk/>
          <pc:sldMk cId="1275608203" sldId="277"/>
        </pc:sldMkLst>
      </pc:sldChg>
      <pc:sldChg chg="del">
        <pc:chgData name="Ben GALDO-HARE" userId="c3e2a797-73f2-4409-8c31-1adc71361722" providerId="ADAL" clId="{98068C8C-5233-4B1D-B6C1-E73C8097389C}" dt="2025-05-19T15:08:56.069" v="9" actId="47"/>
        <pc:sldMkLst>
          <pc:docMk/>
          <pc:sldMk cId="3322857328" sldId="278"/>
        </pc:sldMkLst>
      </pc:sldChg>
      <pc:sldChg chg="del">
        <pc:chgData name="Ben GALDO-HARE" userId="c3e2a797-73f2-4409-8c31-1adc71361722" providerId="ADAL" clId="{98068C8C-5233-4B1D-B6C1-E73C8097389C}" dt="2025-05-19T15:08:56.103" v="10" actId="47"/>
        <pc:sldMkLst>
          <pc:docMk/>
          <pc:sldMk cId="1725658671" sldId="279"/>
        </pc:sldMkLst>
      </pc:sldChg>
      <pc:sldChg chg="del">
        <pc:chgData name="Ben GALDO-HARE" userId="c3e2a797-73f2-4409-8c31-1adc71361722" providerId="ADAL" clId="{98068C8C-5233-4B1D-B6C1-E73C8097389C}" dt="2025-05-19T15:08:55.331" v="0" actId="47"/>
        <pc:sldMkLst>
          <pc:docMk/>
          <pc:sldMk cId="3689170414" sldId="280"/>
        </pc:sldMkLst>
      </pc:sldChg>
      <pc:sldChg chg="del">
        <pc:chgData name="Ben GALDO-HARE" userId="c3e2a797-73f2-4409-8c31-1adc71361722" providerId="ADAL" clId="{98068C8C-5233-4B1D-B6C1-E73C8097389C}" dt="2025-05-19T15:08:56.137" v="11" actId="47"/>
        <pc:sldMkLst>
          <pc:docMk/>
          <pc:sldMk cId="3124357575" sldId="281"/>
        </pc:sldMkLst>
      </pc:sldChg>
      <pc:sldChg chg="del">
        <pc:chgData name="Ben GALDO-HARE" userId="c3e2a797-73f2-4409-8c31-1adc71361722" providerId="ADAL" clId="{98068C8C-5233-4B1D-B6C1-E73C8097389C}" dt="2025-05-19T15:08:55.851" v="2" actId="47"/>
        <pc:sldMkLst>
          <pc:docMk/>
          <pc:sldMk cId="2893632029" sldId="282"/>
        </pc:sldMkLst>
      </pc:sldChg>
      <pc:sldChg chg="add del">
        <pc:chgData name="Ben GALDO-HARE" userId="c3e2a797-73f2-4409-8c31-1adc71361722" providerId="ADAL" clId="{98068C8C-5233-4B1D-B6C1-E73C8097389C}" dt="2025-05-19T15:08:57.819" v="15" actId="47"/>
        <pc:sldMkLst>
          <pc:docMk/>
          <pc:sldMk cId="3551659091" sldId="283"/>
        </pc:sldMkLst>
      </pc:sldChg>
      <pc:sldChg chg="del">
        <pc:chgData name="Ben GALDO-HARE" userId="c3e2a797-73f2-4409-8c31-1adc71361722" providerId="ADAL" clId="{98068C8C-5233-4B1D-B6C1-E73C8097389C}" dt="2025-05-19T15:08:55.809" v="1" actId="47"/>
        <pc:sldMkLst>
          <pc:docMk/>
          <pc:sldMk cId="2581621074" sldId="284"/>
        </pc:sldMkLst>
      </pc:sldChg>
      <pc:sldChg chg="new">
        <pc:chgData name="Ben GALDO-HARE" userId="c3e2a797-73f2-4409-8c31-1adc71361722" providerId="ADAL" clId="{98068C8C-5233-4B1D-B6C1-E73C8097389C}" dt="2025-05-19T15:09:01.116" v="16" actId="680"/>
        <pc:sldMkLst>
          <pc:docMk/>
          <pc:sldMk cId="3940391239" sldId="284"/>
        </pc:sldMkLst>
      </pc:sldChg>
      <pc:sldChg chg="del">
        <pc:chgData name="Ben GALDO-HARE" userId="c3e2a797-73f2-4409-8c31-1adc71361722" providerId="ADAL" clId="{98068C8C-5233-4B1D-B6C1-E73C8097389C}" dt="2025-05-19T15:08:55.905" v="4" actId="47"/>
        <pc:sldMkLst>
          <pc:docMk/>
          <pc:sldMk cId="2675401521" sldId="285"/>
        </pc:sldMkLst>
      </pc:sldChg>
      <pc:sldChg chg="new">
        <pc:chgData name="Ben GALDO-HARE" userId="c3e2a797-73f2-4409-8c31-1adc71361722" providerId="ADAL" clId="{98068C8C-5233-4B1D-B6C1-E73C8097389C}" dt="2025-05-19T15:09:01.562" v="17" actId="680"/>
        <pc:sldMkLst>
          <pc:docMk/>
          <pc:sldMk cId="3096100433" sldId="285"/>
        </pc:sldMkLst>
      </pc:sldChg>
      <pc:sldChg chg="del">
        <pc:chgData name="Ben GALDO-HARE" userId="c3e2a797-73f2-4409-8c31-1adc71361722" providerId="ADAL" clId="{98068C8C-5233-4B1D-B6C1-E73C8097389C}" dt="2025-05-19T15:08:56.171" v="12" actId="47"/>
        <pc:sldMkLst>
          <pc:docMk/>
          <pc:sldMk cId="1668469009" sldId="286"/>
        </pc:sldMkLst>
      </pc:sldChg>
      <pc:sldChg chg="new">
        <pc:chgData name="Ben GALDO-HARE" userId="c3e2a797-73f2-4409-8c31-1adc71361722" providerId="ADAL" clId="{98068C8C-5233-4B1D-B6C1-E73C8097389C}" dt="2025-05-19T15:09:01.906" v="18" actId="680"/>
        <pc:sldMkLst>
          <pc:docMk/>
          <pc:sldMk cId="3312404848" sldId="286"/>
        </pc:sldMkLst>
      </pc:sldChg>
      <pc:sldChg chg="del">
        <pc:chgData name="Ben GALDO-HARE" userId="c3e2a797-73f2-4409-8c31-1adc71361722" providerId="ADAL" clId="{98068C8C-5233-4B1D-B6C1-E73C8097389C}" dt="2025-05-19T15:08:56.201" v="13" actId="47"/>
        <pc:sldMkLst>
          <pc:docMk/>
          <pc:sldMk cId="2411703298" sldId="287"/>
        </pc:sldMkLst>
      </pc:sldChg>
      <pc:sldChg chg="new">
        <pc:chgData name="Ben GALDO-HARE" userId="c3e2a797-73f2-4409-8c31-1adc71361722" providerId="ADAL" clId="{98068C8C-5233-4B1D-B6C1-E73C8097389C}" dt="2025-05-19T15:09:02.177" v="19" actId="680"/>
        <pc:sldMkLst>
          <pc:docMk/>
          <pc:sldMk cId="3587180465" sldId="287"/>
        </pc:sldMkLst>
      </pc:sldChg>
      <pc:sldChg chg="del">
        <pc:chgData name="Ben GALDO-HARE" userId="c3e2a797-73f2-4409-8c31-1adc71361722" providerId="ADAL" clId="{98068C8C-5233-4B1D-B6C1-E73C8097389C}" dt="2025-05-19T15:08:55.875" v="3" actId="47"/>
        <pc:sldMkLst>
          <pc:docMk/>
          <pc:sldMk cId="302363480" sldId="288"/>
        </pc:sldMkLst>
      </pc:sldChg>
    </pc:docChg>
  </pc:docChgLst>
  <pc:docChgLst>
    <pc:chgData name="Shay Quinn (2319936)" userId="43af036c-2b79-46be-829b-4cda2689d3ca" providerId="ADAL" clId="{29F4B323-60BC-435A-A81D-678E2136A10B}"/>
    <pc:docChg chg="undo custSel modSld">
      <pc:chgData name="Shay Quinn (2319936)" userId="43af036c-2b79-46be-829b-4cda2689d3ca" providerId="ADAL" clId="{29F4B323-60BC-435A-A81D-678E2136A10B}" dt="2025-05-23T13:26:10.274" v="47" actId="14100"/>
      <pc:docMkLst>
        <pc:docMk/>
      </pc:docMkLst>
      <pc:sldChg chg="addSp modSp mod">
        <pc:chgData name="Shay Quinn (2319936)" userId="43af036c-2b79-46be-829b-4cda2689d3ca" providerId="ADAL" clId="{29F4B323-60BC-435A-A81D-678E2136A10B}" dt="2025-05-23T12:34:17.137" v="2" actId="1076"/>
        <pc:sldMkLst>
          <pc:docMk/>
          <pc:sldMk cId="3824323761" sldId="297"/>
        </pc:sldMkLst>
        <pc:spChg chg="mod">
          <ac:chgData name="Shay Quinn (2319936)" userId="43af036c-2b79-46be-829b-4cda2689d3ca" providerId="ADAL" clId="{29F4B323-60BC-435A-A81D-678E2136A10B}" dt="2025-05-23T12:34:17.137" v="2" actId="1076"/>
          <ac:spMkLst>
            <pc:docMk/>
            <pc:sldMk cId="3824323761" sldId="297"/>
            <ac:spMk id="2" creationId="{A6D0D5DD-2B9C-4AAE-8137-9B802B87862C}"/>
          </ac:spMkLst>
        </pc:spChg>
        <pc:picChg chg="add mod">
          <ac:chgData name="Shay Quinn (2319936)" userId="43af036c-2b79-46be-829b-4cda2689d3ca" providerId="ADAL" clId="{29F4B323-60BC-435A-A81D-678E2136A10B}" dt="2025-05-23T12:34:13.887" v="1" actId="1076"/>
          <ac:picMkLst>
            <pc:docMk/>
            <pc:sldMk cId="3824323761" sldId="297"/>
            <ac:picMk id="1026" creationId="{57F8F6EC-9665-9B0E-B82B-6870377C21CB}"/>
          </ac:picMkLst>
        </pc:picChg>
      </pc:sldChg>
      <pc:sldChg chg="addSp delSp modSp mod">
        <pc:chgData name="Shay Quinn (2319936)" userId="43af036c-2b79-46be-829b-4cda2689d3ca" providerId="ADAL" clId="{29F4B323-60BC-435A-A81D-678E2136A10B}" dt="2025-05-23T13:26:10.274" v="47" actId="14100"/>
        <pc:sldMkLst>
          <pc:docMk/>
          <pc:sldMk cId="1004225979" sldId="299"/>
        </pc:sldMkLst>
        <pc:spChg chg="mod">
          <ac:chgData name="Shay Quinn (2319936)" userId="43af036c-2b79-46be-829b-4cda2689d3ca" providerId="ADAL" clId="{29F4B323-60BC-435A-A81D-678E2136A10B}" dt="2025-05-23T13:19:43.912" v="46" actId="14100"/>
          <ac:spMkLst>
            <pc:docMk/>
            <pc:sldMk cId="1004225979" sldId="299"/>
            <ac:spMk id="2" creationId="{B9C820D5-553F-1AC1-09AB-90021B751CCF}"/>
          </ac:spMkLst>
        </pc:spChg>
        <pc:spChg chg="mod">
          <ac:chgData name="Shay Quinn (2319936)" userId="43af036c-2b79-46be-829b-4cda2689d3ca" providerId="ADAL" clId="{29F4B323-60BC-435A-A81D-678E2136A10B}" dt="2025-05-23T13:19:19.240" v="45" actId="1076"/>
          <ac:spMkLst>
            <pc:docMk/>
            <pc:sldMk cId="1004225979" sldId="299"/>
            <ac:spMk id="3" creationId="{8C2AF8EC-E935-AA43-6D56-DE0DB0CF971C}"/>
          </ac:spMkLst>
        </pc:spChg>
        <pc:graphicFrameChg chg="del">
          <ac:chgData name="Shay Quinn (2319936)" userId="43af036c-2b79-46be-829b-4cda2689d3ca" providerId="ADAL" clId="{29F4B323-60BC-435A-A81D-678E2136A10B}" dt="2025-05-23T13:18:41.819" v="33" actId="478"/>
          <ac:graphicFrameMkLst>
            <pc:docMk/>
            <pc:sldMk cId="1004225979" sldId="299"/>
            <ac:graphicFrameMk id="7" creationId="{47890CDF-16CA-AC84-87B6-AB91F1AF1AF9}"/>
          </ac:graphicFrameMkLst>
        </pc:graphicFrameChg>
        <pc:picChg chg="add mod">
          <ac:chgData name="Shay Quinn (2319936)" userId="43af036c-2b79-46be-829b-4cda2689d3ca" providerId="ADAL" clId="{29F4B323-60BC-435A-A81D-678E2136A10B}" dt="2025-05-23T13:26:10.274" v="47" actId="14100"/>
          <ac:picMkLst>
            <pc:docMk/>
            <pc:sldMk cId="1004225979" sldId="299"/>
            <ac:picMk id="5" creationId="{F060C786-E86F-88FB-BDA5-1957D31771F2}"/>
          </ac:picMkLst>
        </pc:picChg>
      </pc:sldChg>
    </pc:docChg>
  </pc:docChgLst>
  <pc:docChgLst>
    <pc:chgData name="Garon Williams (2320123)" userId="S::2320123@student.uwtsd.ac.uk::0360cfda-252b-47e7-aa67-1b5c52f89b88" providerId="AD" clId="Web-{30D17550-CF56-281E-E264-F0DF89F337C4}"/>
    <pc:docChg chg="addSld modSld">
      <pc:chgData name="Garon Williams (2320123)" userId="S::2320123@student.uwtsd.ac.uk::0360cfda-252b-47e7-aa67-1b5c52f89b88" providerId="AD" clId="Web-{30D17550-CF56-281E-E264-F0DF89F337C4}" dt="2025-05-19T23:09:26.610" v="364" actId="20577"/>
      <pc:docMkLst>
        <pc:docMk/>
      </pc:docMkLst>
      <pc:sldChg chg="modSp">
        <pc:chgData name="Garon Williams (2320123)" userId="S::2320123@student.uwtsd.ac.uk::0360cfda-252b-47e7-aa67-1b5c52f89b88" providerId="AD" clId="Web-{30D17550-CF56-281E-E264-F0DF89F337C4}" dt="2025-05-19T22:58:27.766" v="18" actId="20577"/>
        <pc:sldMkLst>
          <pc:docMk/>
          <pc:sldMk cId="3312404848" sldId="286"/>
        </pc:sldMkLst>
        <pc:spChg chg="mod">
          <ac:chgData name="Garon Williams (2320123)" userId="S::2320123@student.uwtsd.ac.uk::0360cfda-252b-47e7-aa67-1b5c52f89b88" providerId="AD" clId="Web-{30D17550-CF56-281E-E264-F0DF89F337C4}" dt="2025-05-19T22:58:27.766" v="18" actId="20577"/>
          <ac:spMkLst>
            <pc:docMk/>
            <pc:sldMk cId="3312404848" sldId="286"/>
            <ac:spMk id="2" creationId="{8554939B-E4DC-BF8D-9B37-6E60DAEF35CD}"/>
          </ac:spMkLst>
        </pc:spChg>
        <pc:spChg chg="mod">
          <ac:chgData name="Garon Williams (2320123)" userId="S::2320123@student.uwtsd.ac.uk::0360cfda-252b-47e7-aa67-1b5c52f89b88" providerId="AD" clId="Web-{30D17550-CF56-281E-E264-F0DF89F337C4}" dt="2025-05-19T22:56:46.119" v="1" actId="20577"/>
          <ac:spMkLst>
            <pc:docMk/>
            <pc:sldMk cId="3312404848" sldId="286"/>
            <ac:spMk id="3" creationId="{F6876C60-4CCD-7A60-008D-ABC982C7CD4D}"/>
          </ac:spMkLst>
        </pc:spChg>
      </pc:sldChg>
      <pc:sldChg chg="modSp">
        <pc:chgData name="Garon Williams (2320123)" userId="S::2320123@student.uwtsd.ac.uk::0360cfda-252b-47e7-aa67-1b5c52f89b88" providerId="AD" clId="Web-{30D17550-CF56-281E-E264-F0DF89F337C4}" dt="2025-05-19T23:09:26.610" v="364" actId="20577"/>
        <pc:sldMkLst>
          <pc:docMk/>
          <pc:sldMk cId="3587180465" sldId="287"/>
        </pc:sldMkLst>
        <pc:spChg chg="mod">
          <ac:chgData name="Garon Williams (2320123)" userId="S::2320123@student.uwtsd.ac.uk::0360cfda-252b-47e7-aa67-1b5c52f89b88" providerId="AD" clId="Web-{30D17550-CF56-281E-E264-F0DF89F337C4}" dt="2025-05-19T22:58:55.892" v="31" actId="20577"/>
          <ac:spMkLst>
            <pc:docMk/>
            <pc:sldMk cId="3587180465" sldId="287"/>
            <ac:spMk id="2" creationId="{C203B38B-626A-137A-1DCC-A2E4EA4331FC}"/>
          </ac:spMkLst>
        </pc:spChg>
        <pc:spChg chg="mod">
          <ac:chgData name="Garon Williams (2320123)" userId="S::2320123@student.uwtsd.ac.uk::0360cfda-252b-47e7-aa67-1b5c52f89b88" providerId="AD" clId="Web-{30D17550-CF56-281E-E264-F0DF89F337C4}" dt="2025-05-19T23:09:26.610" v="364" actId="20577"/>
          <ac:spMkLst>
            <pc:docMk/>
            <pc:sldMk cId="3587180465" sldId="287"/>
            <ac:spMk id="3" creationId="{D747A2C7-8239-21F5-5ABB-D7C9BB2BE107}"/>
          </ac:spMkLst>
        </pc:spChg>
      </pc:sldChg>
      <pc:sldChg chg="modSp new">
        <pc:chgData name="Garon Williams (2320123)" userId="S::2320123@student.uwtsd.ac.uk::0360cfda-252b-47e7-aa67-1b5c52f89b88" providerId="AD" clId="Web-{30D17550-CF56-281E-E264-F0DF89F337C4}" dt="2025-05-19T23:01:09.241" v="47" actId="20577"/>
        <pc:sldMkLst>
          <pc:docMk/>
          <pc:sldMk cId="179787693" sldId="292"/>
        </pc:sldMkLst>
        <pc:spChg chg="mod">
          <ac:chgData name="Garon Williams (2320123)" userId="S::2320123@student.uwtsd.ac.uk::0360cfda-252b-47e7-aa67-1b5c52f89b88" providerId="AD" clId="Web-{30D17550-CF56-281E-E264-F0DF89F337C4}" dt="2025-05-19T23:01:09.241" v="47" actId="20577"/>
          <ac:spMkLst>
            <pc:docMk/>
            <pc:sldMk cId="179787693" sldId="292"/>
            <ac:spMk id="2" creationId="{27A63482-4A37-533C-CFB2-894D0FFCC7AF}"/>
          </ac:spMkLst>
        </pc:spChg>
        <pc:spChg chg="mod">
          <ac:chgData name="Garon Williams (2320123)" userId="S::2320123@student.uwtsd.ac.uk::0360cfda-252b-47e7-aa67-1b5c52f89b88" providerId="AD" clId="Web-{30D17550-CF56-281E-E264-F0DF89F337C4}" dt="2025-05-19T23:00:31.146" v="34" actId="20577"/>
          <ac:spMkLst>
            <pc:docMk/>
            <pc:sldMk cId="179787693" sldId="292"/>
            <ac:spMk id="3" creationId="{605E6FED-30B2-1A46-2A78-E3EE7CA1B5B3}"/>
          </ac:spMkLst>
        </pc:spChg>
      </pc:sldChg>
      <pc:sldChg chg="modSp new">
        <pc:chgData name="Garon Williams (2320123)" userId="S::2320123@student.uwtsd.ac.uk::0360cfda-252b-47e7-aa67-1b5c52f89b88" providerId="AD" clId="Web-{30D17550-CF56-281E-E264-F0DF89F337C4}" dt="2025-05-19T23:08:41.327" v="324" actId="20577"/>
        <pc:sldMkLst>
          <pc:docMk/>
          <pc:sldMk cId="84521959" sldId="293"/>
        </pc:sldMkLst>
        <pc:spChg chg="mod">
          <ac:chgData name="Garon Williams (2320123)" userId="S::2320123@student.uwtsd.ac.uk::0360cfda-252b-47e7-aa67-1b5c52f89b88" providerId="AD" clId="Web-{30D17550-CF56-281E-E264-F0DF89F337C4}" dt="2025-05-19T23:02:36.907" v="58" actId="20577"/>
          <ac:spMkLst>
            <pc:docMk/>
            <pc:sldMk cId="84521959" sldId="293"/>
            <ac:spMk id="2" creationId="{6916FCC3-1DE6-ACB3-69E1-577EFD4141C2}"/>
          </ac:spMkLst>
        </pc:spChg>
        <pc:spChg chg="mod">
          <ac:chgData name="Garon Williams (2320123)" userId="S::2320123@student.uwtsd.ac.uk::0360cfda-252b-47e7-aa67-1b5c52f89b88" providerId="AD" clId="Web-{30D17550-CF56-281E-E264-F0DF89F337C4}" dt="2025-05-19T23:08:41.327" v="324" actId="20577"/>
          <ac:spMkLst>
            <pc:docMk/>
            <pc:sldMk cId="84521959" sldId="293"/>
            <ac:spMk id="3" creationId="{8AF15D83-79EA-DD79-E0E6-7250F8E02F4D}"/>
          </ac:spMkLst>
        </pc:spChg>
      </pc:sldChg>
    </pc:docChg>
  </pc:docChgLst>
  <pc:docChgLst>
    <pc:chgData name="Connor Griffiths (2216420)" userId="S::2216420@student.uwtsd.ac.uk::a3a2da4a-5a38-4943-a3f4-550ad5fff9c3" providerId="AD" clId="Web-{D0F761C4-3A5D-45E6-81B9-9DCB42707258}"/>
    <pc:docChg chg="addSld modSld">
      <pc:chgData name="Connor Griffiths (2216420)" userId="S::2216420@student.uwtsd.ac.uk::a3a2da4a-5a38-4943-a3f4-550ad5fff9c3" providerId="AD" clId="Web-{D0F761C4-3A5D-45E6-81B9-9DCB42707258}" dt="2025-03-17T15:47:42.420" v="696" actId="20577"/>
      <pc:docMkLst>
        <pc:docMk/>
      </pc:docMkLst>
      <pc:sldChg chg="addSp delSp modSp">
        <pc:chgData name="Connor Griffiths (2216420)" userId="S::2216420@student.uwtsd.ac.uk::a3a2da4a-5a38-4943-a3f4-550ad5fff9c3" providerId="AD" clId="Web-{D0F761C4-3A5D-45E6-81B9-9DCB42707258}" dt="2025-03-17T15:17:37.140" v="295" actId="20577"/>
        <pc:sldMkLst>
          <pc:docMk/>
          <pc:sldMk cId="3124357575" sldId="281"/>
        </pc:sldMkLst>
      </pc:sldChg>
      <pc:sldChg chg="modSp new">
        <pc:chgData name="Connor Griffiths (2216420)" userId="S::2216420@student.uwtsd.ac.uk::a3a2da4a-5a38-4943-a3f4-550ad5fff9c3" providerId="AD" clId="Web-{D0F761C4-3A5D-45E6-81B9-9DCB42707258}" dt="2025-03-17T15:17:58.688" v="299" actId="20577"/>
        <pc:sldMkLst>
          <pc:docMk/>
          <pc:sldMk cId="1668469009" sldId="286"/>
        </pc:sldMkLst>
      </pc:sldChg>
      <pc:sldChg chg="addSp delSp modSp new">
        <pc:chgData name="Connor Griffiths (2216420)" userId="S::2216420@student.uwtsd.ac.uk::a3a2da4a-5a38-4943-a3f4-550ad5fff9c3" providerId="AD" clId="Web-{D0F761C4-3A5D-45E6-81B9-9DCB42707258}" dt="2025-03-17T15:47:42.420" v="696" actId="20577"/>
        <pc:sldMkLst>
          <pc:docMk/>
          <pc:sldMk cId="2411703298" sldId="287"/>
        </pc:sldMkLst>
      </pc:sldChg>
    </pc:docChg>
  </pc:docChgLst>
  <pc:docChgLst>
    <pc:chgData name="Benjamin Galdo-Hare (2221722)" userId="S::2221722@student.uwtsd.ac.uk::354ba250-15aa-4d29-af1e-4832a81449fc" providerId="AD" clId="Web-{28D7428D-C144-A3EF-9D77-D54EE710D040}"/>
    <pc:docChg chg="addSld delSld modSld">
      <pc:chgData name="Benjamin Galdo-Hare (2221722)" userId="S::2221722@student.uwtsd.ac.uk::354ba250-15aa-4d29-af1e-4832a81449fc" providerId="AD" clId="Web-{28D7428D-C144-A3EF-9D77-D54EE710D040}" dt="2025-05-23T13:59:33.249" v="63" actId="20577"/>
      <pc:docMkLst>
        <pc:docMk/>
      </pc:docMkLst>
      <pc:sldChg chg="modSp">
        <pc:chgData name="Benjamin Galdo-Hare (2221722)" userId="S::2221722@student.uwtsd.ac.uk::354ba250-15aa-4d29-af1e-4832a81449fc" providerId="AD" clId="Web-{28D7428D-C144-A3EF-9D77-D54EE710D040}" dt="2025-05-23T13:59:22.530" v="42" actId="20577"/>
        <pc:sldMkLst>
          <pc:docMk/>
          <pc:sldMk cId="1308653311" sldId="300"/>
        </pc:sldMkLst>
        <pc:spChg chg="mod">
          <ac:chgData name="Benjamin Galdo-Hare (2221722)" userId="S::2221722@student.uwtsd.ac.uk::354ba250-15aa-4d29-af1e-4832a81449fc" providerId="AD" clId="Web-{28D7428D-C144-A3EF-9D77-D54EE710D040}" dt="2025-05-23T13:59:22.530" v="42" actId="20577"/>
          <ac:spMkLst>
            <pc:docMk/>
            <pc:sldMk cId="1308653311" sldId="300"/>
            <ac:spMk id="2" creationId="{D39F6BA3-09D3-0BE2-4650-5F2A48052792}"/>
          </ac:spMkLst>
        </pc:spChg>
      </pc:sldChg>
      <pc:sldChg chg="modSp">
        <pc:chgData name="Benjamin Galdo-Hare (2221722)" userId="S::2221722@student.uwtsd.ac.uk::354ba250-15aa-4d29-af1e-4832a81449fc" providerId="AD" clId="Web-{28D7428D-C144-A3EF-9D77-D54EE710D040}" dt="2025-05-23T13:59:33.249" v="63" actId="20577"/>
        <pc:sldMkLst>
          <pc:docMk/>
          <pc:sldMk cId="3547290540" sldId="301"/>
        </pc:sldMkLst>
        <pc:spChg chg="mod">
          <ac:chgData name="Benjamin Galdo-Hare (2221722)" userId="S::2221722@student.uwtsd.ac.uk::354ba250-15aa-4d29-af1e-4832a81449fc" providerId="AD" clId="Web-{28D7428D-C144-A3EF-9D77-D54EE710D040}" dt="2025-05-23T13:59:33.249" v="63" actId="20577"/>
          <ac:spMkLst>
            <pc:docMk/>
            <pc:sldMk cId="3547290540" sldId="301"/>
            <ac:spMk id="2" creationId="{1E848463-BFE9-F299-7089-75E3ED4E2B08}"/>
          </ac:spMkLst>
        </pc:spChg>
      </pc:sldChg>
      <pc:sldChg chg="modSp">
        <pc:chgData name="Benjamin Galdo-Hare (2221722)" userId="S::2221722@student.uwtsd.ac.uk::354ba250-15aa-4d29-af1e-4832a81449fc" providerId="AD" clId="Web-{28D7428D-C144-A3EF-9D77-D54EE710D040}" dt="2025-05-23T13:59:07.076" v="17" actId="20577"/>
        <pc:sldMkLst>
          <pc:docMk/>
          <pc:sldMk cId="1355174748" sldId="302"/>
        </pc:sldMkLst>
        <pc:spChg chg="mod">
          <ac:chgData name="Benjamin Galdo-Hare (2221722)" userId="S::2221722@student.uwtsd.ac.uk::354ba250-15aa-4d29-af1e-4832a81449fc" providerId="AD" clId="Web-{28D7428D-C144-A3EF-9D77-D54EE710D040}" dt="2025-05-23T13:59:07.076" v="17" actId="20577"/>
          <ac:spMkLst>
            <pc:docMk/>
            <pc:sldMk cId="1355174748" sldId="302"/>
            <ac:spMk id="2" creationId="{57C70E0C-F765-473C-F099-0537920A152B}"/>
          </ac:spMkLst>
        </pc:spChg>
      </pc:sldChg>
      <pc:sldChg chg="add del">
        <pc:chgData name="Benjamin Galdo-Hare (2221722)" userId="S::2221722@student.uwtsd.ac.uk::354ba250-15aa-4d29-af1e-4832a81449fc" providerId="AD" clId="Web-{28D7428D-C144-A3EF-9D77-D54EE710D040}" dt="2025-05-23T13:59:13.279" v="26"/>
        <pc:sldMkLst>
          <pc:docMk/>
          <pc:sldMk cId="897466234" sldId="310"/>
        </pc:sldMkLst>
      </pc:sldChg>
      <pc:sldChg chg="add del">
        <pc:chgData name="Benjamin Galdo-Hare (2221722)" userId="S::2221722@student.uwtsd.ac.uk::354ba250-15aa-4d29-af1e-4832a81449fc" providerId="AD" clId="Web-{28D7428D-C144-A3EF-9D77-D54EE710D040}" dt="2025-05-23T13:59:13.279" v="25"/>
        <pc:sldMkLst>
          <pc:docMk/>
          <pc:sldMk cId="699558340" sldId="311"/>
        </pc:sldMkLst>
      </pc:sldChg>
      <pc:sldChg chg="add del">
        <pc:chgData name="Benjamin Galdo-Hare (2221722)" userId="S::2221722@student.uwtsd.ac.uk::354ba250-15aa-4d29-af1e-4832a81449fc" providerId="AD" clId="Web-{28D7428D-C144-A3EF-9D77-D54EE710D040}" dt="2025-05-23T13:59:13.279" v="24"/>
        <pc:sldMkLst>
          <pc:docMk/>
          <pc:sldMk cId="2625703915" sldId="312"/>
        </pc:sldMkLst>
      </pc:sldChg>
      <pc:sldChg chg="add del">
        <pc:chgData name="Benjamin Galdo-Hare (2221722)" userId="S::2221722@student.uwtsd.ac.uk::354ba250-15aa-4d29-af1e-4832a81449fc" providerId="AD" clId="Web-{28D7428D-C144-A3EF-9D77-D54EE710D040}" dt="2025-05-23T13:59:13.279" v="23"/>
        <pc:sldMkLst>
          <pc:docMk/>
          <pc:sldMk cId="2208857079" sldId="313"/>
        </pc:sldMkLst>
      </pc:sldChg>
    </pc:docChg>
  </pc:docChgLst>
  <pc:docChgLst>
    <pc:chgData name="Joseph Garnish (2221724)" userId="S::2221724@student.uwtsd.ac.uk::d1f2a1f3-958c-464e-8055-b666f3798399" providerId="AD" clId="Web-{8C6A4710-4322-AD9B-BFBE-EFB782E84F68}"/>
    <pc:docChg chg="addSld delSld modSld">
      <pc:chgData name="Joseph Garnish (2221724)" userId="S::2221724@student.uwtsd.ac.uk::d1f2a1f3-958c-464e-8055-b666f3798399" providerId="AD" clId="Web-{8C6A4710-4322-AD9B-BFBE-EFB782E84F68}" dt="2025-05-23T13:06:32.561" v="9"/>
      <pc:docMkLst>
        <pc:docMk/>
      </pc:docMkLst>
      <pc:sldChg chg="modSp add">
        <pc:chgData name="Joseph Garnish (2221724)" userId="S::2221724@student.uwtsd.ac.uk::d1f2a1f3-958c-464e-8055-b666f3798399" providerId="AD" clId="Web-{8C6A4710-4322-AD9B-BFBE-EFB782E84F68}" dt="2025-05-23T13:06:01.326" v="5" actId="20577"/>
        <pc:sldMkLst>
          <pc:docMk/>
          <pc:sldMk cId="671521897" sldId="272"/>
        </pc:sldMkLst>
        <pc:spChg chg="mod">
          <ac:chgData name="Joseph Garnish (2221724)" userId="S::2221724@student.uwtsd.ac.uk::d1f2a1f3-958c-464e-8055-b666f3798399" providerId="AD" clId="Web-{8C6A4710-4322-AD9B-BFBE-EFB782E84F68}" dt="2025-05-23T13:06:01.326" v="5" actId="20577"/>
          <ac:spMkLst>
            <pc:docMk/>
            <pc:sldMk cId="671521897" sldId="272"/>
            <ac:spMk id="12" creationId="{EFBF96FC-57A7-44FF-8F63-7909A4FD0C13}"/>
          </ac:spMkLst>
        </pc:spChg>
      </pc:sldChg>
      <pc:sldChg chg="add">
        <pc:chgData name="Joseph Garnish (2221724)" userId="S::2221724@student.uwtsd.ac.uk::d1f2a1f3-958c-464e-8055-b666f3798399" providerId="AD" clId="Web-{8C6A4710-4322-AD9B-BFBE-EFB782E84F68}" dt="2025-05-23T13:04:53.543" v="1"/>
        <pc:sldMkLst>
          <pc:docMk/>
          <pc:sldMk cId="611733624" sldId="303"/>
        </pc:sldMkLst>
      </pc:sldChg>
      <pc:sldChg chg="add">
        <pc:chgData name="Joseph Garnish (2221724)" userId="S::2221724@student.uwtsd.ac.uk::d1f2a1f3-958c-464e-8055-b666f3798399" providerId="AD" clId="Web-{8C6A4710-4322-AD9B-BFBE-EFB782E84F68}" dt="2025-05-23T13:04:53.558" v="2"/>
        <pc:sldMkLst>
          <pc:docMk/>
          <pc:sldMk cId="2161783900" sldId="304"/>
        </pc:sldMkLst>
      </pc:sldChg>
      <pc:sldChg chg="add del">
        <pc:chgData name="Joseph Garnish (2221724)" userId="S::2221724@student.uwtsd.ac.uk::d1f2a1f3-958c-464e-8055-b666f3798399" providerId="AD" clId="Web-{8C6A4710-4322-AD9B-BFBE-EFB782E84F68}" dt="2025-05-23T13:06:32.561" v="9"/>
        <pc:sldMkLst>
          <pc:docMk/>
          <pc:sldMk cId="1873093528" sldId="305"/>
        </pc:sldMkLst>
      </pc:sldChg>
      <pc:sldChg chg="add">
        <pc:chgData name="Joseph Garnish (2221724)" userId="S::2221724@student.uwtsd.ac.uk::d1f2a1f3-958c-464e-8055-b666f3798399" providerId="AD" clId="Web-{8C6A4710-4322-AD9B-BFBE-EFB782E84F68}" dt="2025-05-23T13:06:15.748" v="7"/>
        <pc:sldMkLst>
          <pc:docMk/>
          <pc:sldMk cId="3727645711" sldId="306"/>
        </pc:sldMkLst>
      </pc:sldChg>
      <pc:sldChg chg="add">
        <pc:chgData name="Joseph Garnish (2221724)" userId="S::2221724@student.uwtsd.ac.uk::d1f2a1f3-958c-464e-8055-b666f3798399" providerId="AD" clId="Web-{8C6A4710-4322-AD9B-BFBE-EFB782E84F68}" dt="2025-05-23T13:06:15.764" v="8"/>
        <pc:sldMkLst>
          <pc:docMk/>
          <pc:sldMk cId="1073099014" sldId="307"/>
        </pc:sldMkLst>
      </pc:sldChg>
    </pc:docChg>
  </pc:docChgLst>
  <pc:docChgLst>
    <pc:chgData name="Shay Quinn (2319936)" userId="S::2319936@student.uwtsd.ac.uk::43af036c-2b79-46be-829b-4cda2689d3ca" providerId="AD" clId="Web-{B19BE338-7425-3D2B-10B0-0D5852D1855E}"/>
    <pc:docChg chg="addSld modSld">
      <pc:chgData name="Shay Quinn (2319936)" userId="S::2319936@student.uwtsd.ac.uk::43af036c-2b79-46be-829b-4cda2689d3ca" providerId="AD" clId="Web-{B19BE338-7425-3D2B-10B0-0D5852D1855E}" dt="2025-03-14T14:18:12.213" v="350" actId="20577"/>
      <pc:docMkLst>
        <pc:docMk/>
      </pc:docMkLst>
      <pc:sldChg chg="modSp">
        <pc:chgData name="Shay Quinn (2319936)" userId="S::2319936@student.uwtsd.ac.uk::43af036c-2b79-46be-829b-4cda2689d3ca" providerId="AD" clId="Web-{B19BE338-7425-3D2B-10B0-0D5852D1855E}" dt="2025-03-14T14:12:44.638" v="141" actId="20577"/>
        <pc:sldMkLst>
          <pc:docMk/>
          <pc:sldMk cId="4275054746" sldId="271"/>
        </pc:sldMkLst>
      </pc:sldChg>
      <pc:sldChg chg="addSp delSp modSp add replId">
        <pc:chgData name="Shay Quinn (2319936)" userId="S::2319936@student.uwtsd.ac.uk::43af036c-2b79-46be-829b-4cda2689d3ca" providerId="AD" clId="Web-{B19BE338-7425-3D2B-10B0-0D5852D1855E}" dt="2025-03-14T14:16:37.486" v="251" actId="20577"/>
        <pc:sldMkLst>
          <pc:docMk/>
          <pc:sldMk cId="3322857328" sldId="278"/>
        </pc:sldMkLst>
      </pc:sldChg>
      <pc:sldChg chg="addSp delSp modSp add replId">
        <pc:chgData name="Shay Quinn (2319936)" userId="S::2319936@student.uwtsd.ac.uk::43af036c-2b79-46be-829b-4cda2689d3ca" providerId="AD" clId="Web-{B19BE338-7425-3D2B-10B0-0D5852D1855E}" dt="2025-03-14T14:18:12.213" v="350" actId="20577"/>
        <pc:sldMkLst>
          <pc:docMk/>
          <pc:sldMk cId="1725658671" sldId="279"/>
        </pc:sldMkLst>
      </pc:sldChg>
    </pc:docChg>
  </pc:docChgLst>
  <pc:docChgLst>
    <pc:chgData name="Benjamin Galdo-Hare (2221722)" userId="S::2221722@student.uwtsd.ac.uk::354ba250-15aa-4d29-af1e-4832a81449fc" providerId="AD" clId="Web-{D9F066B8-D655-F842-A914-1759BA32DDD5}"/>
    <pc:docChg chg="addSld modSld">
      <pc:chgData name="Benjamin Galdo-Hare (2221722)" userId="S::2221722@student.uwtsd.ac.uk::354ba250-15aa-4d29-af1e-4832a81449fc" providerId="AD" clId="Web-{D9F066B8-D655-F842-A914-1759BA32DDD5}" dt="2025-05-19T19:29:36.867" v="36"/>
      <pc:docMkLst>
        <pc:docMk/>
      </pc:docMkLst>
      <pc:sldChg chg="add">
        <pc:chgData name="Benjamin Galdo-Hare (2221722)" userId="S::2221722@student.uwtsd.ac.uk::354ba250-15aa-4d29-af1e-4832a81449fc" providerId="AD" clId="Web-{D9F066B8-D655-F842-A914-1759BA32DDD5}" dt="2025-05-19T19:29:36.835" v="29"/>
        <pc:sldMkLst>
          <pc:docMk/>
          <pc:sldMk cId="0" sldId="257"/>
        </pc:sldMkLst>
      </pc:sldChg>
      <pc:sldChg chg="add">
        <pc:chgData name="Benjamin Galdo-Hare (2221722)" userId="S::2221722@student.uwtsd.ac.uk::354ba250-15aa-4d29-af1e-4832a81449fc" providerId="AD" clId="Web-{D9F066B8-D655-F842-A914-1759BA32DDD5}" dt="2025-05-19T19:29:36.835" v="30"/>
        <pc:sldMkLst>
          <pc:docMk/>
          <pc:sldMk cId="0" sldId="258"/>
        </pc:sldMkLst>
      </pc:sldChg>
      <pc:sldChg chg="add">
        <pc:chgData name="Benjamin Galdo-Hare (2221722)" userId="S::2221722@student.uwtsd.ac.uk::354ba250-15aa-4d29-af1e-4832a81449fc" providerId="AD" clId="Web-{D9F066B8-D655-F842-A914-1759BA32DDD5}" dt="2025-05-19T19:29:36.835" v="31"/>
        <pc:sldMkLst>
          <pc:docMk/>
          <pc:sldMk cId="0" sldId="259"/>
        </pc:sldMkLst>
      </pc:sldChg>
      <pc:sldChg chg="add">
        <pc:chgData name="Benjamin Galdo-Hare (2221722)" userId="S::2221722@student.uwtsd.ac.uk::354ba250-15aa-4d29-af1e-4832a81449fc" providerId="AD" clId="Web-{D9F066B8-D655-F842-A914-1759BA32DDD5}" dt="2025-05-19T19:29:36.851" v="32"/>
        <pc:sldMkLst>
          <pc:docMk/>
          <pc:sldMk cId="0" sldId="260"/>
        </pc:sldMkLst>
      </pc:sldChg>
      <pc:sldChg chg="add">
        <pc:chgData name="Benjamin Galdo-Hare (2221722)" userId="S::2221722@student.uwtsd.ac.uk::354ba250-15aa-4d29-af1e-4832a81449fc" providerId="AD" clId="Web-{D9F066B8-D655-F842-A914-1759BA32DDD5}" dt="2025-05-19T19:29:36.851" v="33"/>
        <pc:sldMkLst>
          <pc:docMk/>
          <pc:sldMk cId="0" sldId="261"/>
        </pc:sldMkLst>
      </pc:sldChg>
      <pc:sldChg chg="add">
        <pc:chgData name="Benjamin Galdo-Hare (2221722)" userId="S::2221722@student.uwtsd.ac.uk::354ba250-15aa-4d29-af1e-4832a81449fc" providerId="AD" clId="Web-{D9F066B8-D655-F842-A914-1759BA32DDD5}" dt="2025-05-19T19:29:36.851" v="34"/>
        <pc:sldMkLst>
          <pc:docMk/>
          <pc:sldMk cId="0" sldId="262"/>
        </pc:sldMkLst>
      </pc:sldChg>
      <pc:sldChg chg="add">
        <pc:chgData name="Benjamin Galdo-Hare (2221722)" userId="S::2221722@student.uwtsd.ac.uk::354ba250-15aa-4d29-af1e-4832a81449fc" providerId="AD" clId="Web-{D9F066B8-D655-F842-A914-1759BA32DDD5}" dt="2025-05-19T19:29:36.867" v="35"/>
        <pc:sldMkLst>
          <pc:docMk/>
          <pc:sldMk cId="0" sldId="263"/>
        </pc:sldMkLst>
      </pc:sldChg>
      <pc:sldChg chg="add">
        <pc:chgData name="Benjamin Galdo-Hare (2221722)" userId="S::2221722@student.uwtsd.ac.uk::354ba250-15aa-4d29-af1e-4832a81449fc" providerId="AD" clId="Web-{D9F066B8-D655-F842-A914-1759BA32DDD5}" dt="2025-05-19T19:29:36.867" v="36"/>
        <pc:sldMkLst>
          <pc:docMk/>
          <pc:sldMk cId="0" sldId="264"/>
        </pc:sldMkLst>
      </pc:sldChg>
      <pc:sldChg chg="modSp">
        <pc:chgData name="Benjamin Galdo-Hare (2221722)" userId="S::2221722@student.uwtsd.ac.uk::354ba250-15aa-4d29-af1e-4832a81449fc" providerId="AD" clId="Web-{D9F066B8-D655-F842-A914-1759BA32DDD5}" dt="2025-05-19T19:26:34.173" v="15" actId="20577"/>
        <pc:sldMkLst>
          <pc:docMk/>
          <pc:sldMk cId="3096100433" sldId="285"/>
        </pc:sldMkLst>
        <pc:spChg chg="mod">
          <ac:chgData name="Benjamin Galdo-Hare (2221722)" userId="S::2221722@student.uwtsd.ac.uk::354ba250-15aa-4d29-af1e-4832a81449fc" providerId="AD" clId="Web-{D9F066B8-D655-F842-A914-1759BA32DDD5}" dt="2025-05-19T19:26:34.173" v="15" actId="20577"/>
          <ac:spMkLst>
            <pc:docMk/>
            <pc:sldMk cId="3096100433" sldId="285"/>
            <ac:spMk id="2" creationId="{ACEEEC73-CA75-511D-3764-E5F2581AE025}"/>
          </ac:spMkLst>
        </pc:spChg>
      </pc:sldChg>
      <pc:sldChg chg="modSp">
        <pc:chgData name="Benjamin Galdo-Hare (2221722)" userId="S::2221722@student.uwtsd.ac.uk::354ba250-15aa-4d29-af1e-4832a81449fc" providerId="AD" clId="Web-{D9F066B8-D655-F842-A914-1759BA32DDD5}" dt="2025-05-19T19:26:40.595" v="18" actId="20577"/>
        <pc:sldMkLst>
          <pc:docMk/>
          <pc:sldMk cId="179541860" sldId="288"/>
        </pc:sldMkLst>
        <pc:spChg chg="mod">
          <ac:chgData name="Benjamin Galdo-Hare (2221722)" userId="S::2221722@student.uwtsd.ac.uk::354ba250-15aa-4d29-af1e-4832a81449fc" providerId="AD" clId="Web-{D9F066B8-D655-F842-A914-1759BA32DDD5}" dt="2025-05-19T19:26:40.595" v="18" actId="20577"/>
          <ac:spMkLst>
            <pc:docMk/>
            <pc:sldMk cId="179541860" sldId="288"/>
            <ac:spMk id="2" creationId="{824DDF68-1830-8A30-73A9-6FF3A2626F75}"/>
          </ac:spMkLst>
        </pc:spChg>
      </pc:sldChg>
      <pc:sldChg chg="modSp">
        <pc:chgData name="Benjamin Galdo-Hare (2221722)" userId="S::2221722@student.uwtsd.ac.uk::354ba250-15aa-4d29-af1e-4832a81449fc" providerId="AD" clId="Web-{D9F066B8-D655-F842-A914-1759BA32DDD5}" dt="2025-05-19T19:26:44.064" v="21" actId="20577"/>
        <pc:sldMkLst>
          <pc:docMk/>
          <pc:sldMk cId="3578248192" sldId="289"/>
        </pc:sldMkLst>
        <pc:spChg chg="mod">
          <ac:chgData name="Benjamin Galdo-Hare (2221722)" userId="S::2221722@student.uwtsd.ac.uk::354ba250-15aa-4d29-af1e-4832a81449fc" providerId="AD" clId="Web-{D9F066B8-D655-F842-A914-1759BA32DDD5}" dt="2025-05-19T19:26:44.064" v="21" actId="20577"/>
          <ac:spMkLst>
            <pc:docMk/>
            <pc:sldMk cId="3578248192" sldId="289"/>
            <ac:spMk id="2" creationId="{3530B9D6-0269-EF31-7E02-8E6CC1C651EC}"/>
          </ac:spMkLst>
        </pc:spChg>
      </pc:sldChg>
      <pc:sldChg chg="modSp">
        <pc:chgData name="Benjamin Galdo-Hare (2221722)" userId="S::2221722@student.uwtsd.ac.uk::354ba250-15aa-4d29-af1e-4832a81449fc" providerId="AD" clId="Web-{D9F066B8-D655-F842-A914-1759BA32DDD5}" dt="2025-05-19T19:26:47.127" v="24" actId="20577"/>
        <pc:sldMkLst>
          <pc:docMk/>
          <pc:sldMk cId="2796730229" sldId="290"/>
        </pc:sldMkLst>
        <pc:spChg chg="mod">
          <ac:chgData name="Benjamin Galdo-Hare (2221722)" userId="S::2221722@student.uwtsd.ac.uk::354ba250-15aa-4d29-af1e-4832a81449fc" providerId="AD" clId="Web-{D9F066B8-D655-F842-A914-1759BA32DDD5}" dt="2025-05-19T19:26:47.127" v="24" actId="20577"/>
          <ac:spMkLst>
            <pc:docMk/>
            <pc:sldMk cId="2796730229" sldId="290"/>
            <ac:spMk id="2" creationId="{53A71048-196D-AF06-16E2-4EBE13856646}"/>
          </ac:spMkLst>
        </pc:spChg>
      </pc:sldChg>
      <pc:sldChg chg="modSp">
        <pc:chgData name="Benjamin Galdo-Hare (2221722)" userId="S::2221722@student.uwtsd.ac.uk::354ba250-15aa-4d29-af1e-4832a81449fc" providerId="AD" clId="Web-{D9F066B8-D655-F842-A914-1759BA32DDD5}" dt="2025-05-19T19:26:51.830" v="28" actId="20577"/>
        <pc:sldMkLst>
          <pc:docMk/>
          <pc:sldMk cId="592557448" sldId="291"/>
        </pc:sldMkLst>
        <pc:spChg chg="mod">
          <ac:chgData name="Benjamin Galdo-Hare (2221722)" userId="S::2221722@student.uwtsd.ac.uk::354ba250-15aa-4d29-af1e-4832a81449fc" providerId="AD" clId="Web-{D9F066B8-D655-F842-A914-1759BA32DDD5}" dt="2025-05-19T19:26:51.830" v="28" actId="20577"/>
          <ac:spMkLst>
            <pc:docMk/>
            <pc:sldMk cId="592557448" sldId="291"/>
            <ac:spMk id="2" creationId="{5901836E-8FF8-AA91-1A89-0B6AC340E523}"/>
          </ac:spMkLst>
        </pc:spChg>
      </pc:sldChg>
    </pc:docChg>
  </pc:docChgLst>
  <pc:docChgLst>
    <pc:chgData name="Benjamin Galdo-Hare (2221722)" userId="S::2221722@student.uwtsd.ac.uk::354ba250-15aa-4d29-af1e-4832a81449fc" providerId="AD" clId="Web-{4ACE512A-9E3B-6461-EC36-B296D9377CE6}"/>
    <pc:docChg chg="modSld">
      <pc:chgData name="Benjamin Galdo-Hare (2221722)" userId="S::2221722@student.uwtsd.ac.uk::354ba250-15aa-4d29-af1e-4832a81449fc" providerId="AD" clId="Web-{4ACE512A-9E3B-6461-EC36-B296D9377CE6}" dt="2025-05-19T19:54:36.438" v="126" actId="20577"/>
      <pc:docMkLst>
        <pc:docMk/>
      </pc:docMkLst>
      <pc:sldChg chg="modSp">
        <pc:chgData name="Benjamin Galdo-Hare (2221722)" userId="S::2221722@student.uwtsd.ac.uk::354ba250-15aa-4d29-af1e-4832a81449fc" providerId="AD" clId="Web-{4ACE512A-9E3B-6461-EC36-B296D9377CE6}" dt="2025-05-19T19:30:44.756" v="14" actId="20577"/>
        <pc:sldMkLst>
          <pc:docMk/>
          <pc:sldMk cId="0" sldId="257"/>
        </pc:sldMkLst>
        <pc:spChg chg="mod">
          <ac:chgData name="Benjamin Galdo-Hare (2221722)" userId="S::2221722@student.uwtsd.ac.uk::354ba250-15aa-4d29-af1e-4832a81449fc" providerId="AD" clId="Web-{4ACE512A-9E3B-6461-EC36-B296D9377CE6}" dt="2025-05-19T19:30:44.756" v="14" actId="20577"/>
          <ac:spMkLst>
            <pc:docMk/>
            <pc:sldMk cId="0" sldId="257"/>
            <ac:spMk id="2" creationId="{3625DF54-569B-DD6C-854C-7EB497598CE2}"/>
          </ac:spMkLst>
        </pc:spChg>
      </pc:sldChg>
      <pc:sldChg chg="modSp">
        <pc:chgData name="Benjamin Galdo-Hare (2221722)" userId="S::2221722@student.uwtsd.ac.uk::354ba250-15aa-4d29-af1e-4832a81449fc" providerId="AD" clId="Web-{4ACE512A-9E3B-6461-EC36-B296D9377CE6}" dt="2025-05-19T19:30:48.100" v="17" actId="20577"/>
        <pc:sldMkLst>
          <pc:docMk/>
          <pc:sldMk cId="0" sldId="258"/>
        </pc:sldMkLst>
        <pc:spChg chg="mod">
          <ac:chgData name="Benjamin Galdo-Hare (2221722)" userId="S::2221722@student.uwtsd.ac.uk::354ba250-15aa-4d29-af1e-4832a81449fc" providerId="AD" clId="Web-{4ACE512A-9E3B-6461-EC36-B296D9377CE6}" dt="2025-05-19T19:30:48.100" v="17" actId="20577"/>
          <ac:spMkLst>
            <pc:docMk/>
            <pc:sldMk cId="0" sldId="258"/>
            <ac:spMk id="2" creationId="{40C2A186-716D-C9ED-A2B7-A51D1945058F}"/>
          </ac:spMkLst>
        </pc:spChg>
      </pc:sldChg>
      <pc:sldChg chg="modSp">
        <pc:chgData name="Benjamin Galdo-Hare (2221722)" userId="S::2221722@student.uwtsd.ac.uk::354ba250-15aa-4d29-af1e-4832a81449fc" providerId="AD" clId="Web-{4ACE512A-9E3B-6461-EC36-B296D9377CE6}" dt="2025-05-19T19:30:50.772" v="20" actId="20577"/>
        <pc:sldMkLst>
          <pc:docMk/>
          <pc:sldMk cId="0" sldId="259"/>
        </pc:sldMkLst>
        <pc:spChg chg="mod">
          <ac:chgData name="Benjamin Galdo-Hare (2221722)" userId="S::2221722@student.uwtsd.ac.uk::354ba250-15aa-4d29-af1e-4832a81449fc" providerId="AD" clId="Web-{4ACE512A-9E3B-6461-EC36-B296D9377CE6}" dt="2025-05-19T19:30:50.772" v="20" actId="20577"/>
          <ac:spMkLst>
            <pc:docMk/>
            <pc:sldMk cId="0" sldId="259"/>
            <ac:spMk id="2" creationId="{1ED4372E-30F9-6B60-DA25-BAA86539301A}"/>
          </ac:spMkLst>
        </pc:spChg>
      </pc:sldChg>
      <pc:sldChg chg="modSp">
        <pc:chgData name="Benjamin Galdo-Hare (2221722)" userId="S::2221722@student.uwtsd.ac.uk::354ba250-15aa-4d29-af1e-4832a81449fc" providerId="AD" clId="Web-{4ACE512A-9E3B-6461-EC36-B296D9377CE6}" dt="2025-05-19T19:31:09.179" v="23" actId="20577"/>
        <pc:sldMkLst>
          <pc:docMk/>
          <pc:sldMk cId="0" sldId="260"/>
        </pc:sldMkLst>
        <pc:spChg chg="mod">
          <ac:chgData name="Benjamin Galdo-Hare (2221722)" userId="S::2221722@student.uwtsd.ac.uk::354ba250-15aa-4d29-af1e-4832a81449fc" providerId="AD" clId="Web-{4ACE512A-9E3B-6461-EC36-B296D9377CE6}" dt="2025-05-19T19:31:09.179" v="23" actId="20577"/>
          <ac:spMkLst>
            <pc:docMk/>
            <pc:sldMk cId="0" sldId="260"/>
            <ac:spMk id="2" creationId="{7E2E7E66-B522-1B50-7458-AC08C0F330B1}"/>
          </ac:spMkLst>
        </pc:spChg>
      </pc:sldChg>
      <pc:sldChg chg="modSp">
        <pc:chgData name="Benjamin Galdo-Hare (2221722)" userId="S::2221722@student.uwtsd.ac.uk::354ba250-15aa-4d29-af1e-4832a81449fc" providerId="AD" clId="Web-{4ACE512A-9E3B-6461-EC36-B296D9377CE6}" dt="2025-05-19T19:31:14.070" v="26" actId="20577"/>
        <pc:sldMkLst>
          <pc:docMk/>
          <pc:sldMk cId="0" sldId="261"/>
        </pc:sldMkLst>
        <pc:spChg chg="mod">
          <ac:chgData name="Benjamin Galdo-Hare (2221722)" userId="S::2221722@student.uwtsd.ac.uk::354ba250-15aa-4d29-af1e-4832a81449fc" providerId="AD" clId="Web-{4ACE512A-9E3B-6461-EC36-B296D9377CE6}" dt="2025-05-19T19:31:14.070" v="26" actId="20577"/>
          <ac:spMkLst>
            <pc:docMk/>
            <pc:sldMk cId="0" sldId="261"/>
            <ac:spMk id="2" creationId="{A11BFE48-21C5-4287-E095-037A2B54862E}"/>
          </ac:spMkLst>
        </pc:spChg>
      </pc:sldChg>
      <pc:sldChg chg="modSp">
        <pc:chgData name="Benjamin Galdo-Hare (2221722)" userId="S::2221722@student.uwtsd.ac.uk::354ba250-15aa-4d29-af1e-4832a81449fc" providerId="AD" clId="Web-{4ACE512A-9E3B-6461-EC36-B296D9377CE6}" dt="2025-05-19T19:31:18.820" v="29" actId="20577"/>
        <pc:sldMkLst>
          <pc:docMk/>
          <pc:sldMk cId="0" sldId="262"/>
        </pc:sldMkLst>
        <pc:spChg chg="mod">
          <ac:chgData name="Benjamin Galdo-Hare (2221722)" userId="S::2221722@student.uwtsd.ac.uk::354ba250-15aa-4d29-af1e-4832a81449fc" providerId="AD" clId="Web-{4ACE512A-9E3B-6461-EC36-B296D9377CE6}" dt="2025-05-19T19:31:18.820" v="29" actId="20577"/>
          <ac:spMkLst>
            <pc:docMk/>
            <pc:sldMk cId="0" sldId="262"/>
            <ac:spMk id="2" creationId="{09ED0E39-DCAD-41EB-871F-81C8DA1EEF61}"/>
          </ac:spMkLst>
        </pc:spChg>
      </pc:sldChg>
      <pc:sldChg chg="modSp">
        <pc:chgData name="Benjamin Galdo-Hare (2221722)" userId="S::2221722@student.uwtsd.ac.uk::354ba250-15aa-4d29-af1e-4832a81449fc" providerId="AD" clId="Web-{4ACE512A-9E3B-6461-EC36-B296D9377CE6}" dt="2025-05-19T19:31:31.383" v="36" actId="20577"/>
        <pc:sldMkLst>
          <pc:docMk/>
          <pc:sldMk cId="0" sldId="263"/>
        </pc:sldMkLst>
        <pc:spChg chg="mod">
          <ac:chgData name="Benjamin Galdo-Hare (2221722)" userId="S::2221722@student.uwtsd.ac.uk::354ba250-15aa-4d29-af1e-4832a81449fc" providerId="AD" clId="Web-{4ACE512A-9E3B-6461-EC36-B296D9377CE6}" dt="2025-05-19T19:31:31.383" v="36" actId="20577"/>
          <ac:spMkLst>
            <pc:docMk/>
            <pc:sldMk cId="0" sldId="263"/>
            <ac:spMk id="2" creationId="{FAC723F8-31AB-C99D-F844-787512BB97B3}"/>
          </ac:spMkLst>
        </pc:spChg>
        <pc:picChg chg="mod">
          <ac:chgData name="Benjamin Galdo-Hare (2221722)" userId="S::2221722@student.uwtsd.ac.uk::354ba250-15aa-4d29-af1e-4832a81449fc" providerId="AD" clId="Web-{4ACE512A-9E3B-6461-EC36-B296D9377CE6}" dt="2025-05-19T19:31:25.570" v="31" actId="14100"/>
          <ac:picMkLst>
            <pc:docMk/>
            <pc:sldMk cId="0" sldId="263"/>
            <ac:picMk id="4" creationId="{95114363-48B4-66F4-4D79-3692C2DA63DD}"/>
          </ac:picMkLst>
        </pc:picChg>
        <pc:picChg chg="mod">
          <ac:chgData name="Benjamin Galdo-Hare (2221722)" userId="S::2221722@student.uwtsd.ac.uk::354ba250-15aa-4d29-af1e-4832a81449fc" providerId="AD" clId="Web-{4ACE512A-9E3B-6461-EC36-B296D9377CE6}" dt="2025-05-19T19:31:28.352" v="33" actId="1076"/>
          <ac:picMkLst>
            <pc:docMk/>
            <pc:sldMk cId="0" sldId="263"/>
            <ac:picMk id="5" creationId="{BAD70D9A-4B6D-0267-F20B-F054B35ECF79}"/>
          </ac:picMkLst>
        </pc:picChg>
      </pc:sldChg>
      <pc:sldChg chg="modSp">
        <pc:chgData name="Benjamin Galdo-Hare (2221722)" userId="S::2221722@student.uwtsd.ac.uk::354ba250-15aa-4d29-af1e-4832a81449fc" providerId="AD" clId="Web-{4ACE512A-9E3B-6461-EC36-B296D9377CE6}" dt="2025-05-19T19:31:40.274" v="40" actId="14100"/>
        <pc:sldMkLst>
          <pc:docMk/>
          <pc:sldMk cId="0" sldId="264"/>
        </pc:sldMkLst>
        <pc:spChg chg="mod">
          <ac:chgData name="Benjamin Galdo-Hare (2221722)" userId="S::2221722@student.uwtsd.ac.uk::354ba250-15aa-4d29-af1e-4832a81449fc" providerId="AD" clId="Web-{4ACE512A-9E3B-6461-EC36-B296D9377CE6}" dt="2025-05-19T19:31:35.930" v="39" actId="20577"/>
          <ac:spMkLst>
            <pc:docMk/>
            <pc:sldMk cId="0" sldId="264"/>
            <ac:spMk id="2" creationId="{FB96F582-003E-19D6-141B-F05680484DA9}"/>
          </ac:spMkLst>
        </pc:spChg>
        <pc:spChg chg="mod">
          <ac:chgData name="Benjamin Galdo-Hare (2221722)" userId="S::2221722@student.uwtsd.ac.uk::354ba250-15aa-4d29-af1e-4832a81449fc" providerId="AD" clId="Web-{4ACE512A-9E3B-6461-EC36-B296D9377CE6}" dt="2025-05-19T19:31:40.274" v="40" actId="14100"/>
          <ac:spMkLst>
            <pc:docMk/>
            <pc:sldMk cId="0" sldId="264"/>
            <ac:spMk id="3" creationId="{C4F7CD36-C528-30B0-0AA6-193B933B2319}"/>
          </ac:spMkLst>
        </pc:spChg>
      </pc:sldChg>
      <pc:sldChg chg="addSp delSp modSp mod setBg setClrOvrMap">
        <pc:chgData name="Benjamin Galdo-Hare (2221722)" userId="S::2221722@student.uwtsd.ac.uk::354ba250-15aa-4d29-af1e-4832a81449fc" providerId="AD" clId="Web-{4ACE512A-9E3B-6461-EC36-B296D9377CE6}" dt="2025-05-19T19:46:50.170" v="45"/>
        <pc:sldMkLst>
          <pc:docMk/>
          <pc:sldMk cId="3551659091" sldId="283"/>
        </pc:sldMkLst>
        <pc:spChg chg="mod">
          <ac:chgData name="Benjamin Galdo-Hare (2221722)" userId="S::2221722@student.uwtsd.ac.uk::354ba250-15aa-4d29-af1e-4832a81449fc" providerId="AD" clId="Web-{4ACE512A-9E3B-6461-EC36-B296D9377CE6}" dt="2025-05-19T19:46:50.170" v="45"/>
          <ac:spMkLst>
            <pc:docMk/>
            <pc:sldMk cId="3551659091" sldId="283"/>
            <ac:spMk id="2" creationId="{67914E82-0B06-31A0-10D9-2ADC63F2B857}"/>
          </ac:spMkLst>
        </pc:spChg>
        <pc:spChg chg="add del">
          <ac:chgData name="Benjamin Galdo-Hare (2221722)" userId="S::2221722@student.uwtsd.ac.uk::354ba250-15aa-4d29-af1e-4832a81449fc" providerId="AD" clId="Web-{4ACE512A-9E3B-6461-EC36-B296D9377CE6}" dt="2025-05-19T19:46:50.170" v="45"/>
          <ac:spMkLst>
            <pc:docMk/>
            <pc:sldMk cId="3551659091" sldId="283"/>
            <ac:spMk id="19" creationId="{2AEFFFF2-9EB4-4B6C-B9F8-2BA3EF89A21C}"/>
          </ac:spMkLst>
        </pc:spChg>
        <pc:spChg chg="add del">
          <ac:chgData name="Benjamin Galdo-Hare (2221722)" userId="S::2221722@student.uwtsd.ac.uk::354ba250-15aa-4d29-af1e-4832a81449fc" providerId="AD" clId="Web-{4ACE512A-9E3B-6461-EC36-B296D9377CE6}" dt="2025-05-19T19:46:50.170" v="45"/>
          <ac:spMkLst>
            <pc:docMk/>
            <pc:sldMk cId="3551659091" sldId="283"/>
            <ac:spMk id="20" creationId="{0D65299F-028F-4AFC-B46A-8DB33E20FE4A}"/>
          </ac:spMkLst>
        </pc:spChg>
        <pc:spChg chg="add del">
          <ac:chgData name="Benjamin Galdo-Hare (2221722)" userId="S::2221722@student.uwtsd.ac.uk::354ba250-15aa-4d29-af1e-4832a81449fc" providerId="AD" clId="Web-{4ACE512A-9E3B-6461-EC36-B296D9377CE6}" dt="2025-05-19T19:46:50.170" v="45"/>
          <ac:spMkLst>
            <pc:docMk/>
            <pc:sldMk cId="3551659091" sldId="283"/>
            <ac:spMk id="21" creationId="{BAC87F6E-526A-49B5-995D-42DB656594C9}"/>
          </ac:spMkLst>
        </pc:spChg>
        <pc:spChg chg="add del">
          <ac:chgData name="Benjamin Galdo-Hare (2221722)" userId="S::2221722@student.uwtsd.ac.uk::354ba250-15aa-4d29-af1e-4832a81449fc" providerId="AD" clId="Web-{4ACE512A-9E3B-6461-EC36-B296D9377CE6}" dt="2025-05-19T19:46:50.170" v="45"/>
          <ac:spMkLst>
            <pc:docMk/>
            <pc:sldMk cId="3551659091" sldId="283"/>
            <ac:spMk id="22" creationId="{6D1724F8-A768-8E00-C5E0-A36898972963}"/>
          </ac:spMkLst>
        </pc:spChg>
        <pc:spChg chg="add del">
          <ac:chgData name="Benjamin Galdo-Hare (2221722)" userId="S::2221722@student.uwtsd.ac.uk::354ba250-15aa-4d29-af1e-4832a81449fc" providerId="AD" clId="Web-{4ACE512A-9E3B-6461-EC36-B296D9377CE6}" dt="2025-05-19T19:46:50.154" v="44"/>
          <ac:spMkLst>
            <pc:docMk/>
            <pc:sldMk cId="3551659091" sldId="283"/>
            <ac:spMk id="26" creationId="{6D1724F8-A768-8E00-C5E0-A36898972963}"/>
          </ac:spMkLst>
        </pc:spChg>
        <pc:spChg chg="add del">
          <ac:chgData name="Benjamin Galdo-Hare (2221722)" userId="S::2221722@student.uwtsd.ac.uk::354ba250-15aa-4d29-af1e-4832a81449fc" providerId="AD" clId="Web-{4ACE512A-9E3B-6461-EC36-B296D9377CE6}" dt="2025-05-19T19:46:50.154" v="44"/>
          <ac:spMkLst>
            <pc:docMk/>
            <pc:sldMk cId="3551659091" sldId="283"/>
            <ac:spMk id="27" creationId="{6AD85578-1E4B-4014-9D52-E76894750300}"/>
          </ac:spMkLst>
        </pc:spChg>
        <pc:spChg chg="add del">
          <ac:chgData name="Benjamin Galdo-Hare (2221722)" userId="S::2221722@student.uwtsd.ac.uk::354ba250-15aa-4d29-af1e-4832a81449fc" providerId="AD" clId="Web-{4ACE512A-9E3B-6461-EC36-B296D9377CE6}" dt="2025-05-19T19:46:50.154" v="44"/>
          <ac:spMkLst>
            <pc:docMk/>
            <pc:sldMk cId="3551659091" sldId="283"/>
            <ac:spMk id="29" creationId="{48550B3F-9390-4CA1-B3C8-91529289DCED}"/>
          </ac:spMkLst>
        </pc:spChg>
        <pc:spChg chg="add">
          <ac:chgData name="Benjamin Galdo-Hare (2221722)" userId="S::2221722@student.uwtsd.ac.uk::354ba250-15aa-4d29-af1e-4832a81449fc" providerId="AD" clId="Web-{4ACE512A-9E3B-6461-EC36-B296D9377CE6}" dt="2025-05-19T19:46:50.170" v="45"/>
          <ac:spMkLst>
            <pc:docMk/>
            <pc:sldMk cId="3551659091" sldId="283"/>
            <ac:spMk id="31" creationId="{4EFB64A5-5FD5-4748-BC76-137C0DEB6A09}"/>
          </ac:spMkLst>
        </pc:spChg>
        <pc:spChg chg="add">
          <ac:chgData name="Benjamin Galdo-Hare (2221722)" userId="S::2221722@student.uwtsd.ac.uk::354ba250-15aa-4d29-af1e-4832a81449fc" providerId="AD" clId="Web-{4ACE512A-9E3B-6461-EC36-B296D9377CE6}" dt="2025-05-19T19:46:50.170" v="45"/>
          <ac:spMkLst>
            <pc:docMk/>
            <pc:sldMk cId="3551659091" sldId="283"/>
            <ac:spMk id="32" creationId="{AEE70035-2E4E-4F9F-A4A6-77B0B9FBD8DC}"/>
          </ac:spMkLst>
        </pc:spChg>
        <pc:spChg chg="add">
          <ac:chgData name="Benjamin Galdo-Hare (2221722)" userId="S::2221722@student.uwtsd.ac.uk::354ba250-15aa-4d29-af1e-4832a81449fc" providerId="AD" clId="Web-{4ACE512A-9E3B-6461-EC36-B296D9377CE6}" dt="2025-05-19T19:46:50.170" v="45"/>
          <ac:spMkLst>
            <pc:docMk/>
            <pc:sldMk cId="3551659091" sldId="283"/>
            <ac:spMk id="33" creationId="{48FDCBF5-07B8-49C5-BD1E-0DD5E1DB29DF}"/>
          </ac:spMkLst>
        </pc:spChg>
        <pc:spChg chg="add">
          <ac:chgData name="Benjamin Galdo-Hare (2221722)" userId="S::2221722@student.uwtsd.ac.uk::354ba250-15aa-4d29-af1e-4832a81449fc" providerId="AD" clId="Web-{4ACE512A-9E3B-6461-EC36-B296D9377CE6}" dt="2025-05-19T19:46:50.170" v="45"/>
          <ac:spMkLst>
            <pc:docMk/>
            <pc:sldMk cId="3551659091" sldId="283"/>
            <ac:spMk id="34" creationId="{6D1724F8-A768-8E00-C5E0-A36898972963}"/>
          </ac:spMkLst>
        </pc:spChg>
        <pc:graphicFrameChg chg="add del">
          <ac:chgData name="Benjamin Galdo-Hare (2221722)" userId="S::2221722@student.uwtsd.ac.uk::354ba250-15aa-4d29-af1e-4832a81449fc" providerId="AD" clId="Web-{4ACE512A-9E3B-6461-EC36-B296D9377CE6}" dt="2025-05-19T19:46:37.529" v="42"/>
          <ac:graphicFrameMkLst>
            <pc:docMk/>
            <pc:sldMk cId="3551659091" sldId="283"/>
            <ac:graphicFrameMk id="24" creationId="{AB9BB715-1C49-83E8-0A8D-641F818C588E}"/>
          </ac:graphicFrameMkLst>
        </pc:graphicFrameChg>
      </pc:sldChg>
      <pc:sldChg chg="modSp">
        <pc:chgData name="Benjamin Galdo-Hare (2221722)" userId="S::2221722@student.uwtsd.ac.uk::354ba250-15aa-4d29-af1e-4832a81449fc" providerId="AD" clId="Web-{4ACE512A-9E3B-6461-EC36-B296D9377CE6}" dt="2025-05-19T19:54:36.438" v="126" actId="20577"/>
        <pc:sldMkLst>
          <pc:docMk/>
          <pc:sldMk cId="3940391239" sldId="284"/>
        </pc:sldMkLst>
        <pc:spChg chg="mod">
          <ac:chgData name="Benjamin Galdo-Hare (2221722)" userId="S::2221722@student.uwtsd.ac.uk::354ba250-15aa-4d29-af1e-4832a81449fc" providerId="AD" clId="Web-{4ACE512A-9E3B-6461-EC36-B296D9377CE6}" dt="2025-05-19T19:50:55.992" v="64" actId="20577"/>
          <ac:spMkLst>
            <pc:docMk/>
            <pc:sldMk cId="3940391239" sldId="284"/>
            <ac:spMk id="2" creationId="{AECCECCF-B878-F10E-8687-F5ACEB64F708}"/>
          </ac:spMkLst>
        </pc:spChg>
        <pc:spChg chg="mod">
          <ac:chgData name="Benjamin Galdo-Hare (2221722)" userId="S::2221722@student.uwtsd.ac.uk::354ba250-15aa-4d29-af1e-4832a81449fc" providerId="AD" clId="Web-{4ACE512A-9E3B-6461-EC36-B296D9377CE6}" dt="2025-05-19T19:54:36.438" v="126" actId="20577"/>
          <ac:spMkLst>
            <pc:docMk/>
            <pc:sldMk cId="3940391239" sldId="284"/>
            <ac:spMk id="3" creationId="{E5F353D5-96DA-DE30-1E5D-ED2C2F0205A1}"/>
          </ac:spMkLst>
        </pc:spChg>
      </pc:sldChg>
    </pc:docChg>
  </pc:docChgLst>
  <pc:docChgLst>
    <pc:chgData name="Joseph Garnish (2221724)" userId="d1f2a1f3-958c-464e-8055-b666f3798399" providerId="ADAL" clId="{466CABAD-4FD1-C947-8D88-037454960BCC}"/>
    <pc:docChg chg="undo redo custSel addSld delSld modSld sldOrd">
      <pc:chgData name="Joseph Garnish (2221724)" userId="d1f2a1f3-958c-464e-8055-b666f3798399" providerId="ADAL" clId="{466CABAD-4FD1-C947-8D88-037454960BCC}" dt="2025-05-23T13:44:26.762" v="795" actId="207"/>
      <pc:docMkLst>
        <pc:docMk/>
      </pc:docMkLst>
      <pc:sldChg chg="addSp modSp mod">
        <pc:chgData name="Joseph Garnish (2221724)" userId="d1f2a1f3-958c-464e-8055-b666f3798399" providerId="ADAL" clId="{466CABAD-4FD1-C947-8D88-037454960BCC}" dt="2025-05-23T13:12:49.040" v="181" actId="1076"/>
        <pc:sldMkLst>
          <pc:docMk/>
          <pc:sldMk cId="671521897" sldId="272"/>
        </pc:sldMkLst>
        <pc:spChg chg="mod">
          <ac:chgData name="Joseph Garnish (2221724)" userId="d1f2a1f3-958c-464e-8055-b666f3798399" providerId="ADAL" clId="{466CABAD-4FD1-C947-8D88-037454960BCC}" dt="2025-05-23T13:08:11.524" v="91" actId="27636"/>
          <ac:spMkLst>
            <pc:docMk/>
            <pc:sldMk cId="671521897" sldId="272"/>
            <ac:spMk id="12" creationId="{EFBF96FC-57A7-44FF-8F63-7909A4FD0C13}"/>
          </ac:spMkLst>
        </pc:spChg>
        <pc:picChg chg="add mod">
          <ac:chgData name="Joseph Garnish (2221724)" userId="d1f2a1f3-958c-464e-8055-b666f3798399" providerId="ADAL" clId="{466CABAD-4FD1-C947-8D88-037454960BCC}" dt="2025-05-23T13:11:39.365" v="167" actId="1076"/>
          <ac:picMkLst>
            <pc:docMk/>
            <pc:sldMk cId="671521897" sldId="272"/>
            <ac:picMk id="2" creationId="{C85B3610-D492-6CDC-C7F9-6E5E33AC8C8A}"/>
          </ac:picMkLst>
        </pc:picChg>
        <pc:picChg chg="add mod">
          <ac:chgData name="Joseph Garnish (2221724)" userId="d1f2a1f3-958c-464e-8055-b666f3798399" providerId="ADAL" clId="{466CABAD-4FD1-C947-8D88-037454960BCC}" dt="2025-05-23T13:11:39.365" v="167" actId="1076"/>
          <ac:picMkLst>
            <pc:docMk/>
            <pc:sldMk cId="671521897" sldId="272"/>
            <ac:picMk id="3" creationId="{7B390850-C74C-311D-A473-9C0A07AAA5CC}"/>
          </ac:picMkLst>
        </pc:picChg>
        <pc:picChg chg="mod">
          <ac:chgData name="Joseph Garnish (2221724)" userId="d1f2a1f3-958c-464e-8055-b666f3798399" providerId="ADAL" clId="{466CABAD-4FD1-C947-8D88-037454960BCC}" dt="2025-05-23T13:10:51.454" v="147" actId="1076"/>
          <ac:picMkLst>
            <pc:docMk/>
            <pc:sldMk cId="671521897" sldId="272"/>
            <ac:picMk id="4" creationId="{92A0ED7B-A640-2E49-8695-70304B9BB0AA}"/>
          </ac:picMkLst>
        </pc:picChg>
        <pc:picChg chg="add mod">
          <ac:chgData name="Joseph Garnish (2221724)" userId="d1f2a1f3-958c-464e-8055-b666f3798399" providerId="ADAL" clId="{466CABAD-4FD1-C947-8D88-037454960BCC}" dt="2025-05-23T13:11:39.365" v="167" actId="1076"/>
          <ac:picMkLst>
            <pc:docMk/>
            <pc:sldMk cId="671521897" sldId="272"/>
            <ac:picMk id="6" creationId="{1AAD2162-045C-6DAB-73E8-8CA6796B993B}"/>
          </ac:picMkLst>
        </pc:picChg>
        <pc:picChg chg="add mod">
          <ac:chgData name="Joseph Garnish (2221724)" userId="d1f2a1f3-958c-464e-8055-b666f3798399" providerId="ADAL" clId="{466CABAD-4FD1-C947-8D88-037454960BCC}" dt="2025-05-23T13:11:54.435" v="173" actId="1076"/>
          <ac:picMkLst>
            <pc:docMk/>
            <pc:sldMk cId="671521897" sldId="272"/>
            <ac:picMk id="7" creationId="{58C7EA71-8BCB-41E6-4F6E-EFD77344E263}"/>
          </ac:picMkLst>
        </pc:picChg>
        <pc:picChg chg="add mod">
          <ac:chgData name="Joseph Garnish (2221724)" userId="d1f2a1f3-958c-464e-8055-b666f3798399" providerId="ADAL" clId="{466CABAD-4FD1-C947-8D88-037454960BCC}" dt="2025-05-23T13:11:55.692" v="174" actId="1076"/>
          <ac:picMkLst>
            <pc:docMk/>
            <pc:sldMk cId="671521897" sldId="272"/>
            <ac:picMk id="8" creationId="{9540FAEE-8432-4D19-76C3-5EDCDE01071F}"/>
          </ac:picMkLst>
        </pc:picChg>
        <pc:picChg chg="add mod">
          <ac:chgData name="Joseph Garnish (2221724)" userId="d1f2a1f3-958c-464e-8055-b666f3798399" providerId="ADAL" clId="{466CABAD-4FD1-C947-8D88-037454960BCC}" dt="2025-05-23T13:12:49.040" v="181" actId="1076"/>
          <ac:picMkLst>
            <pc:docMk/>
            <pc:sldMk cId="671521897" sldId="272"/>
            <ac:picMk id="9" creationId="{8D83AC59-A488-331B-1AB8-E22FC5F8EC17}"/>
          </ac:picMkLst>
        </pc:picChg>
      </pc:sldChg>
      <pc:sldChg chg="del">
        <pc:chgData name="Joseph Garnish (2221724)" userId="d1f2a1f3-958c-464e-8055-b666f3798399" providerId="ADAL" clId="{466CABAD-4FD1-C947-8D88-037454960BCC}" dt="2025-05-23T13:07:03.947" v="0" actId="2696"/>
        <pc:sldMkLst>
          <pc:docMk/>
          <pc:sldMk cId="611733624" sldId="303"/>
        </pc:sldMkLst>
      </pc:sldChg>
      <pc:sldChg chg="del">
        <pc:chgData name="Joseph Garnish (2221724)" userId="d1f2a1f3-958c-464e-8055-b666f3798399" providerId="ADAL" clId="{466CABAD-4FD1-C947-8D88-037454960BCC}" dt="2025-05-23T13:07:09.736" v="1" actId="2696"/>
        <pc:sldMkLst>
          <pc:docMk/>
          <pc:sldMk cId="2161783900" sldId="304"/>
        </pc:sldMkLst>
      </pc:sldChg>
      <pc:sldChg chg="addSp delSp modSp mod setBg">
        <pc:chgData name="Joseph Garnish (2221724)" userId="d1f2a1f3-958c-464e-8055-b666f3798399" providerId="ADAL" clId="{466CABAD-4FD1-C947-8D88-037454960BCC}" dt="2025-05-23T13:15:11.945" v="195" actId="1076"/>
        <pc:sldMkLst>
          <pc:docMk/>
          <pc:sldMk cId="3727645711" sldId="306"/>
        </pc:sldMkLst>
        <pc:spChg chg="add del mod">
          <ac:chgData name="Joseph Garnish (2221724)" userId="d1f2a1f3-958c-464e-8055-b666f3798399" providerId="ADAL" clId="{466CABAD-4FD1-C947-8D88-037454960BCC}" dt="2025-05-23T13:11:41.808" v="169" actId="47"/>
          <ac:spMkLst>
            <pc:docMk/>
            <pc:sldMk cId="3727645711" sldId="306"/>
            <ac:spMk id="2" creationId="{C630C03B-AD95-879E-94C3-C15963721ECB}"/>
          </ac:spMkLst>
        </pc:spChg>
        <pc:spChg chg="mod ord">
          <ac:chgData name="Joseph Garnish (2221724)" userId="d1f2a1f3-958c-464e-8055-b666f3798399" providerId="ADAL" clId="{466CABAD-4FD1-C947-8D88-037454960BCC}" dt="2025-05-23T13:14:45.078" v="183" actId="26606"/>
          <ac:spMkLst>
            <pc:docMk/>
            <pc:sldMk cId="3727645711" sldId="306"/>
            <ac:spMk id="5" creationId="{73492A97-342C-F1B8-7A5A-5ABC628A2BEF}"/>
          </ac:spMkLst>
        </pc:spChg>
        <pc:spChg chg="mod">
          <ac:chgData name="Joseph Garnish (2221724)" userId="d1f2a1f3-958c-464e-8055-b666f3798399" providerId="ADAL" clId="{466CABAD-4FD1-C947-8D88-037454960BCC}" dt="2025-05-23T13:14:45.078" v="183" actId="26606"/>
          <ac:spMkLst>
            <pc:docMk/>
            <pc:sldMk cId="3727645711" sldId="306"/>
            <ac:spMk id="12" creationId="{67AFCB39-73B7-AC3A-A9B8-860436BFE0D5}"/>
          </ac:spMkLst>
        </pc:spChg>
        <pc:spChg chg="add del">
          <ac:chgData name="Joseph Garnish (2221724)" userId="d1f2a1f3-958c-464e-8055-b666f3798399" providerId="ADAL" clId="{466CABAD-4FD1-C947-8D88-037454960BCC}" dt="2025-05-23T13:12:33.228" v="180" actId="26606"/>
          <ac:spMkLst>
            <pc:docMk/>
            <pc:sldMk cId="3727645711" sldId="306"/>
            <ac:spMk id="17" creationId="{1660E788-AFA9-4A1B-9991-6AA74632A15B}"/>
          </ac:spMkLst>
        </pc:spChg>
        <pc:spChg chg="add">
          <ac:chgData name="Joseph Garnish (2221724)" userId="d1f2a1f3-958c-464e-8055-b666f3798399" providerId="ADAL" clId="{466CABAD-4FD1-C947-8D88-037454960BCC}" dt="2025-05-23T13:14:45.078" v="183" actId="26606"/>
          <ac:spMkLst>
            <pc:docMk/>
            <pc:sldMk cId="3727645711" sldId="306"/>
            <ac:spMk id="18" creationId="{1660E788-AFA9-4A1B-9991-6AA74632A15B}"/>
          </ac:spMkLst>
        </pc:spChg>
        <pc:spChg chg="add del">
          <ac:chgData name="Joseph Garnish (2221724)" userId="d1f2a1f3-958c-464e-8055-b666f3798399" providerId="ADAL" clId="{466CABAD-4FD1-C947-8D88-037454960BCC}" dt="2025-05-23T13:12:33.228" v="180" actId="26606"/>
          <ac:spMkLst>
            <pc:docMk/>
            <pc:sldMk cId="3727645711" sldId="306"/>
            <ac:spMk id="19" creationId="{867D4867-5BA7-4462-B2F6-A23F4A622AA7}"/>
          </ac:spMkLst>
        </pc:spChg>
        <pc:spChg chg="add">
          <ac:chgData name="Joseph Garnish (2221724)" userId="d1f2a1f3-958c-464e-8055-b666f3798399" providerId="ADAL" clId="{466CABAD-4FD1-C947-8D88-037454960BCC}" dt="2025-05-23T13:14:45.078" v="183" actId="26606"/>
          <ac:spMkLst>
            <pc:docMk/>
            <pc:sldMk cId="3727645711" sldId="306"/>
            <ac:spMk id="20" creationId="{867D4867-5BA7-4462-B2F6-A23F4A622AA7}"/>
          </ac:spMkLst>
        </pc:spChg>
        <pc:picChg chg="del mod">
          <ac:chgData name="Joseph Garnish (2221724)" userId="d1f2a1f3-958c-464e-8055-b666f3798399" providerId="ADAL" clId="{466CABAD-4FD1-C947-8D88-037454960BCC}" dt="2025-05-23T13:11:23.010" v="156" actId="21"/>
          <ac:picMkLst>
            <pc:docMk/>
            <pc:sldMk cId="3727645711" sldId="306"/>
            <ac:picMk id="3" creationId="{E52735BF-7482-948D-9D78-A927360B8622}"/>
          </ac:picMkLst>
        </pc:picChg>
        <pc:picChg chg="add mod ord">
          <ac:chgData name="Joseph Garnish (2221724)" userId="d1f2a1f3-958c-464e-8055-b666f3798399" providerId="ADAL" clId="{466CABAD-4FD1-C947-8D88-037454960BCC}" dt="2025-05-23T13:12:33.228" v="180" actId="26606"/>
          <ac:picMkLst>
            <pc:docMk/>
            <pc:sldMk cId="3727645711" sldId="306"/>
            <ac:picMk id="4" creationId="{90A3DE56-44AA-7878-80FC-6B31833C27E7}"/>
          </ac:picMkLst>
        </pc:picChg>
        <pc:picChg chg="del mod">
          <ac:chgData name="Joseph Garnish (2221724)" userId="d1f2a1f3-958c-464e-8055-b666f3798399" providerId="ADAL" clId="{466CABAD-4FD1-C947-8D88-037454960BCC}" dt="2025-05-23T13:11:23.010" v="156" actId="21"/>
          <ac:picMkLst>
            <pc:docMk/>
            <pc:sldMk cId="3727645711" sldId="306"/>
            <ac:picMk id="6" creationId="{2090C5EC-4F0D-00C8-9D05-94207F6FED0C}"/>
          </ac:picMkLst>
        </pc:picChg>
        <pc:picChg chg="del mod">
          <ac:chgData name="Joseph Garnish (2221724)" userId="d1f2a1f3-958c-464e-8055-b666f3798399" providerId="ADAL" clId="{466CABAD-4FD1-C947-8D88-037454960BCC}" dt="2025-05-23T13:11:23.010" v="156" actId="21"/>
          <ac:picMkLst>
            <pc:docMk/>
            <pc:sldMk cId="3727645711" sldId="306"/>
            <ac:picMk id="7" creationId="{0689F24D-F7BF-BFC3-9CBB-B08004075F94}"/>
          </ac:picMkLst>
        </pc:picChg>
        <pc:picChg chg="add mod ord">
          <ac:chgData name="Joseph Garnish (2221724)" userId="d1f2a1f3-958c-464e-8055-b666f3798399" providerId="ADAL" clId="{466CABAD-4FD1-C947-8D88-037454960BCC}" dt="2025-05-23T13:12:33.228" v="180" actId="26606"/>
          <ac:picMkLst>
            <pc:docMk/>
            <pc:sldMk cId="3727645711" sldId="306"/>
            <ac:picMk id="8" creationId="{8C0AC378-329C-885A-EA56-55CD5CC49430}"/>
          </ac:picMkLst>
        </pc:picChg>
        <pc:picChg chg="add mod">
          <ac:chgData name="Joseph Garnish (2221724)" userId="d1f2a1f3-958c-464e-8055-b666f3798399" providerId="ADAL" clId="{466CABAD-4FD1-C947-8D88-037454960BCC}" dt="2025-05-23T13:12:33.228" v="180" actId="26606"/>
          <ac:picMkLst>
            <pc:docMk/>
            <pc:sldMk cId="3727645711" sldId="306"/>
            <ac:picMk id="9" creationId="{94E8A06E-AB8C-9296-2FAB-27556F39A429}"/>
          </ac:picMkLst>
        </pc:picChg>
        <pc:picChg chg="add mod">
          <ac:chgData name="Joseph Garnish (2221724)" userId="d1f2a1f3-958c-464e-8055-b666f3798399" providerId="ADAL" clId="{466CABAD-4FD1-C947-8D88-037454960BCC}" dt="2025-05-23T13:15:11.945" v="195" actId="1076"/>
          <ac:picMkLst>
            <pc:docMk/>
            <pc:sldMk cId="3727645711" sldId="306"/>
            <ac:picMk id="10" creationId="{7A55F946-008C-D836-3C6B-7FB6B85FF15F}"/>
          </ac:picMkLst>
        </pc:picChg>
        <pc:picChg chg="add mod">
          <ac:chgData name="Joseph Garnish (2221724)" userId="d1f2a1f3-958c-464e-8055-b666f3798399" providerId="ADAL" clId="{466CABAD-4FD1-C947-8D88-037454960BCC}" dt="2025-05-23T13:15:09.841" v="194" actId="1076"/>
          <ac:picMkLst>
            <pc:docMk/>
            <pc:sldMk cId="3727645711" sldId="306"/>
            <ac:picMk id="11" creationId="{3B1392F7-3E4C-022A-7A7D-53AFA79F3C10}"/>
          </ac:picMkLst>
        </pc:picChg>
        <pc:picChg chg="add mod">
          <ac:chgData name="Joseph Garnish (2221724)" userId="d1f2a1f3-958c-464e-8055-b666f3798399" providerId="ADAL" clId="{466CABAD-4FD1-C947-8D88-037454960BCC}" dt="2025-05-23T13:15:08.952" v="193" actId="1076"/>
          <ac:picMkLst>
            <pc:docMk/>
            <pc:sldMk cId="3727645711" sldId="306"/>
            <ac:picMk id="13" creationId="{0FA3491C-2568-3AE4-7473-27415294B029}"/>
          </ac:picMkLst>
        </pc:picChg>
      </pc:sldChg>
      <pc:sldChg chg="ord">
        <pc:chgData name="Joseph Garnish (2221724)" userId="d1f2a1f3-958c-464e-8055-b666f3798399" providerId="ADAL" clId="{466CABAD-4FD1-C947-8D88-037454960BCC}" dt="2025-05-23T13:27:17.277" v="405" actId="20578"/>
        <pc:sldMkLst>
          <pc:docMk/>
          <pc:sldMk cId="1073099014" sldId="307"/>
        </pc:sldMkLst>
      </pc:sldChg>
      <pc:sldChg chg="modSp add mod">
        <pc:chgData name="Joseph Garnish (2221724)" userId="d1f2a1f3-958c-464e-8055-b666f3798399" providerId="ADAL" clId="{466CABAD-4FD1-C947-8D88-037454960BCC}" dt="2025-05-23T13:16:55.771" v="334" actId="20577"/>
        <pc:sldMkLst>
          <pc:docMk/>
          <pc:sldMk cId="1187586771" sldId="308"/>
        </pc:sldMkLst>
        <pc:graphicFrameChg chg="modGraphic">
          <ac:chgData name="Joseph Garnish (2221724)" userId="d1f2a1f3-958c-464e-8055-b666f3798399" providerId="ADAL" clId="{466CABAD-4FD1-C947-8D88-037454960BCC}" dt="2025-05-23T13:16:55.771" v="334" actId="20577"/>
          <ac:graphicFrameMkLst>
            <pc:docMk/>
            <pc:sldMk cId="1187586771" sldId="308"/>
            <ac:graphicFrameMk id="3" creationId="{ADE9E103-D8DA-F332-AEFA-5374379CAA59}"/>
          </ac:graphicFrameMkLst>
        </pc:graphicFrameChg>
      </pc:sldChg>
      <pc:sldChg chg="delSp modSp add mod">
        <pc:chgData name="Joseph Garnish (2221724)" userId="d1f2a1f3-958c-464e-8055-b666f3798399" providerId="ADAL" clId="{466CABAD-4FD1-C947-8D88-037454960BCC}" dt="2025-05-23T13:44:26.762" v="795" actId="207"/>
        <pc:sldMkLst>
          <pc:docMk/>
          <pc:sldMk cId="2674445667" sldId="309"/>
        </pc:sldMkLst>
        <pc:spChg chg="mod">
          <ac:chgData name="Joseph Garnish (2221724)" userId="d1f2a1f3-958c-464e-8055-b666f3798399" providerId="ADAL" clId="{466CABAD-4FD1-C947-8D88-037454960BCC}" dt="2025-05-23T13:38:35.194" v="625" actId="20577"/>
          <ac:spMkLst>
            <pc:docMk/>
            <pc:sldMk cId="2674445667" sldId="309"/>
            <ac:spMk id="9" creationId="{385F03D6-589B-FB90-C6FD-A3E2E8C29E20}"/>
          </ac:spMkLst>
        </pc:spChg>
        <pc:spChg chg="mod">
          <ac:chgData name="Joseph Garnish (2221724)" userId="d1f2a1f3-958c-464e-8055-b666f3798399" providerId="ADAL" clId="{466CABAD-4FD1-C947-8D88-037454960BCC}" dt="2025-05-23T13:44:26.762" v="795" actId="207"/>
          <ac:spMkLst>
            <pc:docMk/>
            <pc:sldMk cId="2674445667" sldId="309"/>
            <ac:spMk id="11" creationId="{EBA3436A-FF1A-4AEF-9612-902F081A7C2E}"/>
          </ac:spMkLst>
        </pc:spChg>
        <pc:picChg chg="del">
          <ac:chgData name="Joseph Garnish (2221724)" userId="d1f2a1f3-958c-464e-8055-b666f3798399" providerId="ADAL" clId="{466CABAD-4FD1-C947-8D88-037454960BCC}" dt="2025-05-23T13:17:49.509" v="388" actId="21"/>
          <ac:picMkLst>
            <pc:docMk/>
            <pc:sldMk cId="2674445667" sldId="309"/>
            <ac:picMk id="6" creationId="{91786266-3EBA-E46C-3D39-B7FA1AB8ED47}"/>
          </ac:picMkLst>
        </pc:picChg>
        <pc:picChg chg="del">
          <ac:chgData name="Joseph Garnish (2221724)" userId="d1f2a1f3-958c-464e-8055-b666f3798399" providerId="ADAL" clId="{466CABAD-4FD1-C947-8D88-037454960BCC}" dt="2025-05-23T13:17:51.464" v="389" actId="21"/>
          <ac:picMkLst>
            <pc:docMk/>
            <pc:sldMk cId="2674445667" sldId="309"/>
            <ac:picMk id="7" creationId="{F7A29DCA-3BEE-3AA2-64FE-530520745E0B}"/>
          </ac:picMkLst>
        </pc:picChg>
      </pc:sldChg>
    </pc:docChg>
  </pc:docChgLst>
  <pc:docChgLst>
    <pc:chgData name="Benjamin Galdo-Hare (2221722)" userId="S::2221722@student.uwtsd.ac.uk::354ba250-15aa-4d29-af1e-4832a81449fc" providerId="AD" clId="Web-{52CF65AC-1B58-87B0-5DD7-0012C6DAA78E}"/>
    <pc:docChg chg="addSld modSld">
      <pc:chgData name="Benjamin Galdo-Hare (2221722)" userId="S::2221722@student.uwtsd.ac.uk::354ba250-15aa-4d29-af1e-4832a81449fc" providerId="AD" clId="Web-{52CF65AC-1B58-87B0-5DD7-0012C6DAA78E}" dt="2025-05-23T12:32:27.520" v="324" actId="20577"/>
      <pc:docMkLst>
        <pc:docMk/>
      </pc:docMkLst>
      <pc:sldChg chg="addSp modSp mod setBg">
        <pc:chgData name="Benjamin Galdo-Hare (2221722)" userId="S::2221722@student.uwtsd.ac.uk::354ba250-15aa-4d29-af1e-4832a81449fc" providerId="AD" clId="Web-{52CF65AC-1B58-87B0-5DD7-0012C6DAA78E}" dt="2025-05-23T12:22:34.794" v="80"/>
        <pc:sldMkLst>
          <pc:docMk/>
          <pc:sldMk cId="0" sldId="257"/>
        </pc:sldMkLst>
        <pc:spChg chg="mod">
          <ac:chgData name="Benjamin Galdo-Hare (2221722)" userId="S::2221722@student.uwtsd.ac.uk::354ba250-15aa-4d29-af1e-4832a81449fc" providerId="AD" clId="Web-{52CF65AC-1B58-87B0-5DD7-0012C6DAA78E}" dt="2025-05-23T12:22:34.794" v="80"/>
          <ac:spMkLst>
            <pc:docMk/>
            <pc:sldMk cId="0" sldId="257"/>
            <ac:spMk id="2" creationId="{3625DF54-569B-DD6C-854C-7EB497598CE2}"/>
          </ac:spMkLst>
        </pc:spChg>
        <pc:spChg chg="mod">
          <ac:chgData name="Benjamin Galdo-Hare (2221722)" userId="S::2221722@student.uwtsd.ac.uk::354ba250-15aa-4d29-af1e-4832a81449fc" providerId="AD" clId="Web-{52CF65AC-1B58-87B0-5DD7-0012C6DAA78E}" dt="2025-05-23T12:22:34.794" v="80"/>
          <ac:spMkLst>
            <pc:docMk/>
            <pc:sldMk cId="0" sldId="257"/>
            <ac:spMk id="3" creationId="{22E55A48-75FC-6E97-E252-CD83E1C47124}"/>
          </ac:spMkLst>
        </pc:spChg>
        <pc:spChg chg="add">
          <ac:chgData name="Benjamin Galdo-Hare (2221722)" userId="S::2221722@student.uwtsd.ac.uk::354ba250-15aa-4d29-af1e-4832a81449fc" providerId="AD" clId="Web-{52CF65AC-1B58-87B0-5DD7-0012C6DAA78E}" dt="2025-05-23T12:22:34.794" v="80"/>
          <ac:spMkLst>
            <pc:docMk/>
            <pc:sldMk cId="0" sldId="257"/>
            <ac:spMk id="8" creationId="{C33976D1-3430-450C-A978-87A9A6E8E71F}"/>
          </ac:spMkLst>
        </pc:spChg>
        <pc:spChg chg="add">
          <ac:chgData name="Benjamin Galdo-Hare (2221722)" userId="S::2221722@student.uwtsd.ac.uk::354ba250-15aa-4d29-af1e-4832a81449fc" providerId="AD" clId="Web-{52CF65AC-1B58-87B0-5DD7-0012C6DAA78E}" dt="2025-05-23T12:22:34.794" v="80"/>
          <ac:spMkLst>
            <pc:docMk/>
            <pc:sldMk cId="0" sldId="257"/>
            <ac:spMk id="10" creationId="{7D6AAC78-7D86-415A-ADC1-2B474807960C}"/>
          </ac:spMkLst>
        </pc:spChg>
        <pc:spChg chg="add">
          <ac:chgData name="Benjamin Galdo-Hare (2221722)" userId="S::2221722@student.uwtsd.ac.uk::354ba250-15aa-4d29-af1e-4832a81449fc" providerId="AD" clId="Web-{52CF65AC-1B58-87B0-5DD7-0012C6DAA78E}" dt="2025-05-23T12:22:34.794" v="80"/>
          <ac:spMkLst>
            <pc:docMk/>
            <pc:sldMk cId="0" sldId="257"/>
            <ac:spMk id="12" creationId="{F2A658D9-F185-44F1-BA33-D50320D1D078}"/>
          </ac:spMkLst>
        </pc:spChg>
      </pc:sldChg>
      <pc:sldChg chg="addSp delSp modSp mod setBg">
        <pc:chgData name="Benjamin Galdo-Hare (2221722)" userId="S::2221722@student.uwtsd.ac.uk::354ba250-15aa-4d29-af1e-4832a81449fc" providerId="AD" clId="Web-{52CF65AC-1B58-87B0-5DD7-0012C6DAA78E}" dt="2025-05-23T12:22:41.716" v="81"/>
        <pc:sldMkLst>
          <pc:docMk/>
          <pc:sldMk cId="0" sldId="258"/>
        </pc:sldMkLst>
        <pc:spChg chg="mod">
          <ac:chgData name="Benjamin Galdo-Hare (2221722)" userId="S::2221722@student.uwtsd.ac.uk::354ba250-15aa-4d29-af1e-4832a81449fc" providerId="AD" clId="Web-{52CF65AC-1B58-87B0-5DD7-0012C6DAA78E}" dt="2025-05-23T12:22:41.716" v="81"/>
          <ac:spMkLst>
            <pc:docMk/>
            <pc:sldMk cId="0" sldId="258"/>
            <ac:spMk id="2" creationId="{40C2A186-716D-C9ED-A2B7-A51D1945058F}"/>
          </ac:spMkLst>
        </pc:spChg>
        <pc:spChg chg="del">
          <ac:chgData name="Benjamin Galdo-Hare (2221722)" userId="S::2221722@student.uwtsd.ac.uk::354ba250-15aa-4d29-af1e-4832a81449fc" providerId="AD" clId="Web-{52CF65AC-1B58-87B0-5DD7-0012C6DAA78E}" dt="2025-05-23T12:22:41.716" v="81"/>
          <ac:spMkLst>
            <pc:docMk/>
            <pc:sldMk cId="0" sldId="258"/>
            <ac:spMk id="3" creationId="{09545645-7F4C-A2F2-C537-33F2F34016A5}"/>
          </ac:spMkLst>
        </pc:spChg>
        <pc:graphicFrameChg chg="add">
          <ac:chgData name="Benjamin Galdo-Hare (2221722)" userId="S::2221722@student.uwtsd.ac.uk::354ba250-15aa-4d29-af1e-4832a81449fc" providerId="AD" clId="Web-{52CF65AC-1B58-87B0-5DD7-0012C6DAA78E}" dt="2025-05-23T12:22:41.716" v="81"/>
          <ac:graphicFrameMkLst>
            <pc:docMk/>
            <pc:sldMk cId="0" sldId="258"/>
            <ac:graphicFrameMk id="5" creationId="{152EEACE-25AB-B8EF-B739-0E574D093AC5}"/>
          </ac:graphicFrameMkLst>
        </pc:graphicFrameChg>
      </pc:sldChg>
      <pc:sldChg chg="addSp delSp">
        <pc:chgData name="Benjamin Galdo-Hare (2221722)" userId="S::2221722@student.uwtsd.ac.uk::354ba250-15aa-4d29-af1e-4832a81449fc" providerId="AD" clId="Web-{52CF65AC-1B58-87B0-5DD7-0012C6DAA78E}" dt="2025-05-23T12:22:53.513" v="82"/>
        <pc:sldMkLst>
          <pc:docMk/>
          <pc:sldMk cId="0" sldId="259"/>
        </pc:sldMkLst>
        <pc:spChg chg="del">
          <ac:chgData name="Benjamin Galdo-Hare (2221722)" userId="S::2221722@student.uwtsd.ac.uk::354ba250-15aa-4d29-af1e-4832a81449fc" providerId="AD" clId="Web-{52CF65AC-1B58-87B0-5DD7-0012C6DAA78E}" dt="2025-05-23T12:22:53.513" v="82"/>
          <ac:spMkLst>
            <pc:docMk/>
            <pc:sldMk cId="0" sldId="259"/>
            <ac:spMk id="3" creationId="{D2C42098-B163-328A-0A0C-044CFFF08D48}"/>
          </ac:spMkLst>
        </pc:spChg>
        <pc:graphicFrameChg chg="add">
          <ac:chgData name="Benjamin Galdo-Hare (2221722)" userId="S::2221722@student.uwtsd.ac.uk::354ba250-15aa-4d29-af1e-4832a81449fc" providerId="AD" clId="Web-{52CF65AC-1B58-87B0-5DD7-0012C6DAA78E}" dt="2025-05-23T12:22:53.513" v="82"/>
          <ac:graphicFrameMkLst>
            <pc:docMk/>
            <pc:sldMk cId="0" sldId="259"/>
            <ac:graphicFrameMk id="5" creationId="{EC328563-900B-46E5-7E03-597633C22DCA}"/>
          </ac:graphicFrameMkLst>
        </pc:graphicFrameChg>
      </pc:sldChg>
      <pc:sldChg chg="addSp modSp mod setBg">
        <pc:chgData name="Benjamin Galdo-Hare (2221722)" userId="S::2221722@student.uwtsd.ac.uk::354ba250-15aa-4d29-af1e-4832a81449fc" providerId="AD" clId="Web-{52CF65AC-1B58-87B0-5DD7-0012C6DAA78E}" dt="2025-05-23T12:23:04.857" v="83"/>
        <pc:sldMkLst>
          <pc:docMk/>
          <pc:sldMk cId="0" sldId="260"/>
        </pc:sldMkLst>
        <pc:spChg chg="mod">
          <ac:chgData name="Benjamin Galdo-Hare (2221722)" userId="S::2221722@student.uwtsd.ac.uk::354ba250-15aa-4d29-af1e-4832a81449fc" providerId="AD" clId="Web-{52CF65AC-1B58-87B0-5DD7-0012C6DAA78E}" dt="2025-05-23T12:23:04.857" v="83"/>
          <ac:spMkLst>
            <pc:docMk/>
            <pc:sldMk cId="0" sldId="260"/>
            <ac:spMk id="2" creationId="{7E2E7E66-B522-1B50-7458-AC08C0F330B1}"/>
          </ac:spMkLst>
        </pc:spChg>
        <pc:spChg chg="mod">
          <ac:chgData name="Benjamin Galdo-Hare (2221722)" userId="S::2221722@student.uwtsd.ac.uk::354ba250-15aa-4d29-af1e-4832a81449fc" providerId="AD" clId="Web-{52CF65AC-1B58-87B0-5DD7-0012C6DAA78E}" dt="2025-05-23T12:23:04.857" v="83"/>
          <ac:spMkLst>
            <pc:docMk/>
            <pc:sldMk cId="0" sldId="260"/>
            <ac:spMk id="3" creationId="{7019D41E-6707-A47C-CCEA-AAA5D9B44C6C}"/>
          </ac:spMkLst>
        </pc:spChg>
        <pc:spChg chg="add">
          <ac:chgData name="Benjamin Galdo-Hare (2221722)" userId="S::2221722@student.uwtsd.ac.uk::354ba250-15aa-4d29-af1e-4832a81449fc" providerId="AD" clId="Web-{52CF65AC-1B58-87B0-5DD7-0012C6DAA78E}" dt="2025-05-23T12:23:04.857" v="83"/>
          <ac:spMkLst>
            <pc:docMk/>
            <pc:sldMk cId="0" sldId="260"/>
            <ac:spMk id="8" creationId="{C33976D1-3430-450C-A978-87A9A6E8E71F}"/>
          </ac:spMkLst>
        </pc:spChg>
        <pc:spChg chg="add">
          <ac:chgData name="Benjamin Galdo-Hare (2221722)" userId="S::2221722@student.uwtsd.ac.uk::354ba250-15aa-4d29-af1e-4832a81449fc" providerId="AD" clId="Web-{52CF65AC-1B58-87B0-5DD7-0012C6DAA78E}" dt="2025-05-23T12:23:04.857" v="83"/>
          <ac:spMkLst>
            <pc:docMk/>
            <pc:sldMk cId="0" sldId="260"/>
            <ac:spMk id="10" creationId="{7D6AAC78-7D86-415A-ADC1-2B474807960C}"/>
          </ac:spMkLst>
        </pc:spChg>
        <pc:spChg chg="add">
          <ac:chgData name="Benjamin Galdo-Hare (2221722)" userId="S::2221722@student.uwtsd.ac.uk::354ba250-15aa-4d29-af1e-4832a81449fc" providerId="AD" clId="Web-{52CF65AC-1B58-87B0-5DD7-0012C6DAA78E}" dt="2025-05-23T12:23:04.857" v="83"/>
          <ac:spMkLst>
            <pc:docMk/>
            <pc:sldMk cId="0" sldId="260"/>
            <ac:spMk id="12" creationId="{F2A658D9-F185-44F1-BA33-D50320D1D078}"/>
          </ac:spMkLst>
        </pc:spChg>
      </pc:sldChg>
      <pc:sldChg chg="addSp modSp mod setBg">
        <pc:chgData name="Benjamin Galdo-Hare (2221722)" userId="S::2221722@student.uwtsd.ac.uk::354ba250-15aa-4d29-af1e-4832a81449fc" providerId="AD" clId="Web-{52CF65AC-1B58-87B0-5DD7-0012C6DAA78E}" dt="2025-05-23T12:23:11.530" v="84"/>
        <pc:sldMkLst>
          <pc:docMk/>
          <pc:sldMk cId="0" sldId="261"/>
        </pc:sldMkLst>
        <pc:spChg chg="mod">
          <ac:chgData name="Benjamin Galdo-Hare (2221722)" userId="S::2221722@student.uwtsd.ac.uk::354ba250-15aa-4d29-af1e-4832a81449fc" providerId="AD" clId="Web-{52CF65AC-1B58-87B0-5DD7-0012C6DAA78E}" dt="2025-05-23T12:23:11.530" v="84"/>
          <ac:spMkLst>
            <pc:docMk/>
            <pc:sldMk cId="0" sldId="261"/>
            <ac:spMk id="2" creationId="{A11BFE48-21C5-4287-E095-037A2B54862E}"/>
          </ac:spMkLst>
        </pc:spChg>
        <pc:spChg chg="mod">
          <ac:chgData name="Benjamin Galdo-Hare (2221722)" userId="S::2221722@student.uwtsd.ac.uk::354ba250-15aa-4d29-af1e-4832a81449fc" providerId="AD" clId="Web-{52CF65AC-1B58-87B0-5DD7-0012C6DAA78E}" dt="2025-05-23T12:23:11.530" v="84"/>
          <ac:spMkLst>
            <pc:docMk/>
            <pc:sldMk cId="0" sldId="261"/>
            <ac:spMk id="3" creationId="{2CBEE1B7-3FA0-B74F-D720-F8E0B48DBACF}"/>
          </ac:spMkLst>
        </pc:spChg>
        <pc:spChg chg="add">
          <ac:chgData name="Benjamin Galdo-Hare (2221722)" userId="S::2221722@student.uwtsd.ac.uk::354ba250-15aa-4d29-af1e-4832a81449fc" providerId="AD" clId="Web-{52CF65AC-1B58-87B0-5DD7-0012C6DAA78E}" dt="2025-05-23T12:23:11.530" v="84"/>
          <ac:spMkLst>
            <pc:docMk/>
            <pc:sldMk cId="0" sldId="261"/>
            <ac:spMk id="8" creationId="{C33976D1-3430-450C-A978-87A9A6E8E71F}"/>
          </ac:spMkLst>
        </pc:spChg>
        <pc:spChg chg="add">
          <ac:chgData name="Benjamin Galdo-Hare (2221722)" userId="S::2221722@student.uwtsd.ac.uk::354ba250-15aa-4d29-af1e-4832a81449fc" providerId="AD" clId="Web-{52CF65AC-1B58-87B0-5DD7-0012C6DAA78E}" dt="2025-05-23T12:23:11.530" v="84"/>
          <ac:spMkLst>
            <pc:docMk/>
            <pc:sldMk cId="0" sldId="261"/>
            <ac:spMk id="10" creationId="{7D6AAC78-7D86-415A-ADC1-2B474807960C}"/>
          </ac:spMkLst>
        </pc:spChg>
        <pc:spChg chg="add">
          <ac:chgData name="Benjamin Galdo-Hare (2221722)" userId="S::2221722@student.uwtsd.ac.uk::354ba250-15aa-4d29-af1e-4832a81449fc" providerId="AD" clId="Web-{52CF65AC-1B58-87B0-5DD7-0012C6DAA78E}" dt="2025-05-23T12:23:11.530" v="84"/>
          <ac:spMkLst>
            <pc:docMk/>
            <pc:sldMk cId="0" sldId="261"/>
            <ac:spMk id="12" creationId="{F2A658D9-F185-44F1-BA33-D50320D1D078}"/>
          </ac:spMkLst>
        </pc:spChg>
      </pc:sldChg>
      <pc:sldChg chg="addSp modSp mod setBg">
        <pc:chgData name="Benjamin Galdo-Hare (2221722)" userId="S::2221722@student.uwtsd.ac.uk::354ba250-15aa-4d29-af1e-4832a81449fc" providerId="AD" clId="Web-{52CF65AC-1B58-87B0-5DD7-0012C6DAA78E}" dt="2025-05-23T12:23:18.139" v="85"/>
        <pc:sldMkLst>
          <pc:docMk/>
          <pc:sldMk cId="0" sldId="263"/>
        </pc:sldMkLst>
        <pc:spChg chg="mod">
          <ac:chgData name="Benjamin Galdo-Hare (2221722)" userId="S::2221722@student.uwtsd.ac.uk::354ba250-15aa-4d29-af1e-4832a81449fc" providerId="AD" clId="Web-{52CF65AC-1B58-87B0-5DD7-0012C6DAA78E}" dt="2025-05-23T12:23:18.139" v="85"/>
          <ac:spMkLst>
            <pc:docMk/>
            <pc:sldMk cId="0" sldId="263"/>
            <ac:spMk id="2" creationId="{FAC723F8-31AB-C99D-F844-787512BB97B3}"/>
          </ac:spMkLst>
        </pc:spChg>
        <pc:spChg chg="mod">
          <ac:chgData name="Benjamin Galdo-Hare (2221722)" userId="S::2221722@student.uwtsd.ac.uk::354ba250-15aa-4d29-af1e-4832a81449fc" providerId="AD" clId="Web-{52CF65AC-1B58-87B0-5DD7-0012C6DAA78E}" dt="2025-05-23T12:23:18.139" v="85"/>
          <ac:spMkLst>
            <pc:docMk/>
            <pc:sldMk cId="0" sldId="263"/>
            <ac:spMk id="3" creationId="{FA0B6E43-967E-2395-A29B-2FD1A7DE7F68}"/>
          </ac:spMkLst>
        </pc:spChg>
        <pc:spChg chg="add">
          <ac:chgData name="Benjamin Galdo-Hare (2221722)" userId="S::2221722@student.uwtsd.ac.uk::354ba250-15aa-4d29-af1e-4832a81449fc" providerId="AD" clId="Web-{52CF65AC-1B58-87B0-5DD7-0012C6DAA78E}" dt="2025-05-23T12:23:18.139" v="85"/>
          <ac:spMkLst>
            <pc:docMk/>
            <pc:sldMk cId="0" sldId="263"/>
            <ac:spMk id="10" creationId="{1660E788-AFA9-4A1B-9991-6AA74632A15B}"/>
          </ac:spMkLst>
        </pc:spChg>
        <pc:spChg chg="add">
          <ac:chgData name="Benjamin Galdo-Hare (2221722)" userId="S::2221722@student.uwtsd.ac.uk::354ba250-15aa-4d29-af1e-4832a81449fc" providerId="AD" clId="Web-{52CF65AC-1B58-87B0-5DD7-0012C6DAA78E}" dt="2025-05-23T12:23:18.139" v="85"/>
          <ac:spMkLst>
            <pc:docMk/>
            <pc:sldMk cId="0" sldId="263"/>
            <ac:spMk id="12" creationId="{867D4867-5BA7-4462-B2F6-A23F4A622AA7}"/>
          </ac:spMkLst>
        </pc:spChg>
        <pc:picChg chg="mod ord">
          <ac:chgData name="Benjamin Galdo-Hare (2221722)" userId="S::2221722@student.uwtsd.ac.uk::354ba250-15aa-4d29-af1e-4832a81449fc" providerId="AD" clId="Web-{52CF65AC-1B58-87B0-5DD7-0012C6DAA78E}" dt="2025-05-23T12:23:18.139" v="85"/>
          <ac:picMkLst>
            <pc:docMk/>
            <pc:sldMk cId="0" sldId="263"/>
            <ac:picMk id="4" creationId="{95114363-48B4-66F4-4D79-3692C2DA63DD}"/>
          </ac:picMkLst>
        </pc:picChg>
        <pc:picChg chg="mod">
          <ac:chgData name="Benjamin Galdo-Hare (2221722)" userId="S::2221722@student.uwtsd.ac.uk::354ba250-15aa-4d29-af1e-4832a81449fc" providerId="AD" clId="Web-{52CF65AC-1B58-87B0-5DD7-0012C6DAA78E}" dt="2025-05-23T12:23:18.139" v="85"/>
          <ac:picMkLst>
            <pc:docMk/>
            <pc:sldMk cId="0" sldId="263"/>
            <ac:picMk id="5" creationId="{BAD70D9A-4B6D-0267-F20B-F054B35ECF79}"/>
          </ac:picMkLst>
        </pc:picChg>
      </pc:sldChg>
      <pc:sldChg chg="addSp modSp mod setBg">
        <pc:chgData name="Benjamin Galdo-Hare (2221722)" userId="S::2221722@student.uwtsd.ac.uk::354ba250-15aa-4d29-af1e-4832a81449fc" providerId="AD" clId="Web-{52CF65AC-1B58-87B0-5DD7-0012C6DAA78E}" dt="2025-05-23T12:23:42.859" v="86"/>
        <pc:sldMkLst>
          <pc:docMk/>
          <pc:sldMk cId="3312404848" sldId="286"/>
        </pc:sldMkLst>
        <pc:spChg chg="mod">
          <ac:chgData name="Benjamin Galdo-Hare (2221722)" userId="S::2221722@student.uwtsd.ac.uk::354ba250-15aa-4d29-af1e-4832a81449fc" providerId="AD" clId="Web-{52CF65AC-1B58-87B0-5DD7-0012C6DAA78E}" dt="2025-05-23T12:23:42.859" v="86"/>
          <ac:spMkLst>
            <pc:docMk/>
            <pc:sldMk cId="3312404848" sldId="286"/>
            <ac:spMk id="2" creationId="{8554939B-E4DC-BF8D-9B37-6E60DAEF35CD}"/>
          </ac:spMkLst>
        </pc:spChg>
        <pc:spChg chg="mod">
          <ac:chgData name="Benjamin Galdo-Hare (2221722)" userId="S::2221722@student.uwtsd.ac.uk::354ba250-15aa-4d29-af1e-4832a81449fc" providerId="AD" clId="Web-{52CF65AC-1B58-87B0-5DD7-0012C6DAA78E}" dt="2025-05-23T12:23:42.859" v="86"/>
          <ac:spMkLst>
            <pc:docMk/>
            <pc:sldMk cId="3312404848" sldId="286"/>
            <ac:spMk id="3" creationId="{F6876C60-4CCD-7A60-008D-ABC982C7CD4D}"/>
          </ac:spMkLst>
        </pc:spChg>
        <pc:spChg chg="add">
          <ac:chgData name="Benjamin Galdo-Hare (2221722)" userId="S::2221722@student.uwtsd.ac.uk::354ba250-15aa-4d29-af1e-4832a81449fc" providerId="AD" clId="Web-{52CF65AC-1B58-87B0-5DD7-0012C6DAA78E}" dt="2025-05-23T12:23:42.859" v="86"/>
          <ac:spMkLst>
            <pc:docMk/>
            <pc:sldMk cId="3312404848" sldId="286"/>
            <ac:spMk id="8" creationId="{C33976D1-3430-450C-A978-87A9A6E8E71F}"/>
          </ac:spMkLst>
        </pc:spChg>
        <pc:spChg chg="add">
          <ac:chgData name="Benjamin Galdo-Hare (2221722)" userId="S::2221722@student.uwtsd.ac.uk::354ba250-15aa-4d29-af1e-4832a81449fc" providerId="AD" clId="Web-{52CF65AC-1B58-87B0-5DD7-0012C6DAA78E}" dt="2025-05-23T12:23:42.859" v="86"/>
          <ac:spMkLst>
            <pc:docMk/>
            <pc:sldMk cId="3312404848" sldId="286"/>
            <ac:spMk id="10" creationId="{7D6AAC78-7D86-415A-ADC1-2B474807960C}"/>
          </ac:spMkLst>
        </pc:spChg>
        <pc:spChg chg="add">
          <ac:chgData name="Benjamin Galdo-Hare (2221722)" userId="S::2221722@student.uwtsd.ac.uk::354ba250-15aa-4d29-af1e-4832a81449fc" providerId="AD" clId="Web-{52CF65AC-1B58-87B0-5DD7-0012C6DAA78E}" dt="2025-05-23T12:23:42.859" v="86"/>
          <ac:spMkLst>
            <pc:docMk/>
            <pc:sldMk cId="3312404848" sldId="286"/>
            <ac:spMk id="12" creationId="{F2A658D9-F185-44F1-BA33-D50320D1D078}"/>
          </ac:spMkLst>
        </pc:spChg>
      </pc:sldChg>
      <pc:sldChg chg="addSp modSp mod setBg setClrOvrMap">
        <pc:chgData name="Benjamin Galdo-Hare (2221722)" userId="S::2221722@student.uwtsd.ac.uk::354ba250-15aa-4d29-af1e-4832a81449fc" providerId="AD" clId="Web-{52CF65AC-1B58-87B0-5DD7-0012C6DAA78E}" dt="2025-05-23T12:23:48.640" v="87"/>
        <pc:sldMkLst>
          <pc:docMk/>
          <pc:sldMk cId="3587180465" sldId="287"/>
        </pc:sldMkLst>
        <pc:spChg chg="mod">
          <ac:chgData name="Benjamin Galdo-Hare (2221722)" userId="S::2221722@student.uwtsd.ac.uk::354ba250-15aa-4d29-af1e-4832a81449fc" providerId="AD" clId="Web-{52CF65AC-1B58-87B0-5DD7-0012C6DAA78E}" dt="2025-05-23T12:23:48.640" v="87"/>
          <ac:spMkLst>
            <pc:docMk/>
            <pc:sldMk cId="3587180465" sldId="287"/>
            <ac:spMk id="2" creationId="{C203B38B-626A-137A-1DCC-A2E4EA4331FC}"/>
          </ac:spMkLst>
        </pc:spChg>
        <pc:spChg chg="mod">
          <ac:chgData name="Benjamin Galdo-Hare (2221722)" userId="S::2221722@student.uwtsd.ac.uk::354ba250-15aa-4d29-af1e-4832a81449fc" providerId="AD" clId="Web-{52CF65AC-1B58-87B0-5DD7-0012C6DAA78E}" dt="2025-05-23T12:23:48.640" v="87"/>
          <ac:spMkLst>
            <pc:docMk/>
            <pc:sldMk cId="3587180465" sldId="287"/>
            <ac:spMk id="3" creationId="{D747A2C7-8239-21F5-5ABB-D7C9BB2BE107}"/>
          </ac:spMkLst>
        </pc:spChg>
        <pc:spChg chg="add">
          <ac:chgData name="Benjamin Galdo-Hare (2221722)" userId="S::2221722@student.uwtsd.ac.uk::354ba250-15aa-4d29-af1e-4832a81449fc" providerId="AD" clId="Web-{52CF65AC-1B58-87B0-5DD7-0012C6DAA78E}" dt="2025-05-23T12:23:48.640" v="87"/>
          <ac:spMkLst>
            <pc:docMk/>
            <pc:sldMk cId="3587180465" sldId="287"/>
            <ac:spMk id="8" creationId="{FB403EBD-907E-4D59-98D4-A72CD1063C62}"/>
          </ac:spMkLst>
        </pc:spChg>
      </pc:sldChg>
      <pc:sldChg chg="addSp delSp modSp mod setBg setClrOvrMap">
        <pc:chgData name="Benjamin Galdo-Hare (2221722)" userId="S::2221722@student.uwtsd.ac.uk::354ba250-15aa-4d29-af1e-4832a81449fc" providerId="AD" clId="Web-{52CF65AC-1B58-87B0-5DD7-0012C6DAA78E}" dt="2025-05-23T12:23:59.641" v="90"/>
        <pc:sldMkLst>
          <pc:docMk/>
          <pc:sldMk cId="179787693" sldId="292"/>
        </pc:sldMkLst>
        <pc:spChg chg="mod">
          <ac:chgData name="Benjamin Galdo-Hare (2221722)" userId="S::2221722@student.uwtsd.ac.uk::354ba250-15aa-4d29-af1e-4832a81449fc" providerId="AD" clId="Web-{52CF65AC-1B58-87B0-5DD7-0012C6DAA78E}" dt="2025-05-23T12:23:59.641" v="90"/>
          <ac:spMkLst>
            <pc:docMk/>
            <pc:sldMk cId="179787693" sldId="292"/>
            <ac:spMk id="2" creationId="{27A63482-4A37-533C-CFB2-894D0FFCC7AF}"/>
          </ac:spMkLst>
        </pc:spChg>
        <pc:spChg chg="add del">
          <ac:chgData name="Benjamin Galdo-Hare (2221722)" userId="S::2221722@student.uwtsd.ac.uk::354ba250-15aa-4d29-af1e-4832a81449fc" providerId="AD" clId="Web-{52CF65AC-1B58-87B0-5DD7-0012C6DAA78E}" dt="2025-05-23T12:23:59.641" v="90"/>
          <ac:spMkLst>
            <pc:docMk/>
            <pc:sldMk cId="179787693" sldId="292"/>
            <ac:spMk id="3" creationId="{605E6FED-30B2-1A46-2A78-E3EE7CA1B5B3}"/>
          </ac:spMkLst>
        </pc:spChg>
        <pc:spChg chg="add">
          <ac:chgData name="Benjamin Galdo-Hare (2221722)" userId="S::2221722@student.uwtsd.ac.uk::354ba250-15aa-4d29-af1e-4832a81449fc" providerId="AD" clId="Web-{52CF65AC-1B58-87B0-5DD7-0012C6DAA78E}" dt="2025-05-23T12:23:59.641" v="90"/>
          <ac:spMkLst>
            <pc:docMk/>
            <pc:sldMk cId="179787693" sldId="292"/>
            <ac:spMk id="8" creationId="{FB403EBD-907E-4D59-98D4-A72CD1063C62}"/>
          </ac:spMkLst>
        </pc:spChg>
        <pc:spChg chg="add del">
          <ac:chgData name="Benjamin Galdo-Hare (2221722)" userId="S::2221722@student.uwtsd.ac.uk::354ba250-15aa-4d29-af1e-4832a81449fc" providerId="AD" clId="Web-{52CF65AC-1B58-87B0-5DD7-0012C6DAA78E}" dt="2025-05-23T12:23:59.641" v="89"/>
          <ac:spMkLst>
            <pc:docMk/>
            <pc:sldMk cId="179787693" sldId="292"/>
            <ac:spMk id="9" creationId="{93F0ADB5-A0B4-4B01-A8C4-FDC34CE22BD4}"/>
          </ac:spMkLst>
        </pc:spChg>
        <pc:spChg chg="add del">
          <ac:chgData name="Benjamin Galdo-Hare (2221722)" userId="S::2221722@student.uwtsd.ac.uk::354ba250-15aa-4d29-af1e-4832a81449fc" providerId="AD" clId="Web-{52CF65AC-1B58-87B0-5DD7-0012C6DAA78E}" dt="2025-05-23T12:23:59.641" v="89"/>
          <ac:spMkLst>
            <pc:docMk/>
            <pc:sldMk cId="179787693" sldId="292"/>
            <ac:spMk id="11" creationId="{AA6D0FDE-0241-4C21-A720-A69475358235}"/>
          </ac:spMkLst>
        </pc:spChg>
        <pc:spChg chg="add">
          <ac:chgData name="Benjamin Galdo-Hare (2221722)" userId="S::2221722@student.uwtsd.ac.uk::354ba250-15aa-4d29-af1e-4832a81449fc" providerId="AD" clId="Web-{52CF65AC-1B58-87B0-5DD7-0012C6DAA78E}" dt="2025-05-23T12:23:59.641" v="90"/>
          <ac:spMkLst>
            <pc:docMk/>
            <pc:sldMk cId="179787693" sldId="292"/>
            <ac:spMk id="13" creationId="{605E6FED-30B2-1A46-2A78-E3EE7CA1B5B3}"/>
          </ac:spMkLst>
        </pc:spChg>
        <pc:graphicFrameChg chg="add del">
          <ac:chgData name="Benjamin Galdo-Hare (2221722)" userId="S::2221722@student.uwtsd.ac.uk::354ba250-15aa-4d29-af1e-4832a81449fc" providerId="AD" clId="Web-{52CF65AC-1B58-87B0-5DD7-0012C6DAA78E}" dt="2025-05-23T12:23:59.641" v="89"/>
          <ac:graphicFrameMkLst>
            <pc:docMk/>
            <pc:sldMk cId="179787693" sldId="292"/>
            <ac:graphicFrameMk id="5" creationId="{675A4F4A-3411-B292-950E-779B546D4F0B}"/>
          </ac:graphicFrameMkLst>
        </pc:graphicFrameChg>
      </pc:sldChg>
      <pc:sldChg chg="addSp modSp mod setBg">
        <pc:chgData name="Benjamin Galdo-Hare (2221722)" userId="S::2221722@student.uwtsd.ac.uk::354ba250-15aa-4d29-af1e-4832a81449fc" providerId="AD" clId="Web-{52CF65AC-1B58-87B0-5DD7-0012C6DAA78E}" dt="2025-05-23T12:24:06.922" v="91"/>
        <pc:sldMkLst>
          <pc:docMk/>
          <pc:sldMk cId="84521959" sldId="293"/>
        </pc:sldMkLst>
        <pc:spChg chg="mod">
          <ac:chgData name="Benjamin Galdo-Hare (2221722)" userId="S::2221722@student.uwtsd.ac.uk::354ba250-15aa-4d29-af1e-4832a81449fc" providerId="AD" clId="Web-{52CF65AC-1B58-87B0-5DD7-0012C6DAA78E}" dt="2025-05-23T12:24:06.922" v="91"/>
          <ac:spMkLst>
            <pc:docMk/>
            <pc:sldMk cId="84521959" sldId="293"/>
            <ac:spMk id="2" creationId="{6916FCC3-1DE6-ACB3-69E1-577EFD4141C2}"/>
          </ac:spMkLst>
        </pc:spChg>
        <pc:spChg chg="mod">
          <ac:chgData name="Benjamin Galdo-Hare (2221722)" userId="S::2221722@student.uwtsd.ac.uk::354ba250-15aa-4d29-af1e-4832a81449fc" providerId="AD" clId="Web-{52CF65AC-1B58-87B0-5DD7-0012C6DAA78E}" dt="2025-05-23T12:24:06.922" v="91"/>
          <ac:spMkLst>
            <pc:docMk/>
            <pc:sldMk cId="84521959" sldId="293"/>
            <ac:spMk id="3" creationId="{8AF15D83-79EA-DD79-E0E6-7250F8E02F4D}"/>
          </ac:spMkLst>
        </pc:spChg>
        <pc:picChg chg="add">
          <ac:chgData name="Benjamin Galdo-Hare (2221722)" userId="S::2221722@student.uwtsd.ac.uk::354ba250-15aa-4d29-af1e-4832a81449fc" providerId="AD" clId="Web-{52CF65AC-1B58-87B0-5DD7-0012C6DAA78E}" dt="2025-05-23T12:24:06.922" v="91"/>
          <ac:picMkLst>
            <pc:docMk/>
            <pc:sldMk cId="84521959" sldId="293"/>
            <ac:picMk id="5" creationId="{92628BC5-8635-88D3-80E7-152E9473C3E3}"/>
          </ac:picMkLst>
        </pc:picChg>
      </pc:sldChg>
      <pc:sldChg chg="modSp new">
        <pc:chgData name="Benjamin Galdo-Hare (2221722)" userId="S::2221722@student.uwtsd.ac.uk::354ba250-15aa-4d29-af1e-4832a81449fc" providerId="AD" clId="Web-{52CF65AC-1B58-87B0-5DD7-0012C6DAA78E}" dt="2025-05-23T12:22:04.917" v="63" actId="20577"/>
        <pc:sldMkLst>
          <pc:docMk/>
          <pc:sldMk cId="1308653311" sldId="300"/>
        </pc:sldMkLst>
        <pc:spChg chg="mod">
          <ac:chgData name="Benjamin Galdo-Hare (2221722)" userId="S::2221722@student.uwtsd.ac.uk::354ba250-15aa-4d29-af1e-4832a81449fc" providerId="AD" clId="Web-{52CF65AC-1B58-87B0-5DD7-0012C6DAA78E}" dt="2025-05-23T12:20:39.320" v="7" actId="20577"/>
          <ac:spMkLst>
            <pc:docMk/>
            <pc:sldMk cId="1308653311" sldId="300"/>
            <ac:spMk id="2" creationId="{D39F6BA3-09D3-0BE2-4650-5F2A48052792}"/>
          </ac:spMkLst>
        </pc:spChg>
        <pc:spChg chg="mod">
          <ac:chgData name="Benjamin Galdo-Hare (2221722)" userId="S::2221722@student.uwtsd.ac.uk::354ba250-15aa-4d29-af1e-4832a81449fc" providerId="AD" clId="Web-{52CF65AC-1B58-87B0-5DD7-0012C6DAA78E}" dt="2025-05-23T12:22:04.917" v="63" actId="20577"/>
          <ac:spMkLst>
            <pc:docMk/>
            <pc:sldMk cId="1308653311" sldId="300"/>
            <ac:spMk id="3" creationId="{480ED60C-1104-4F86-1CF9-7AA4A6A02628}"/>
          </ac:spMkLst>
        </pc:spChg>
      </pc:sldChg>
      <pc:sldChg chg="modSp new">
        <pc:chgData name="Benjamin Galdo-Hare (2221722)" userId="S::2221722@student.uwtsd.ac.uk::354ba250-15aa-4d29-af1e-4832a81449fc" providerId="AD" clId="Web-{52CF65AC-1B58-87B0-5DD7-0012C6DAA78E}" dt="2025-05-23T12:26:57.210" v="136" actId="20577"/>
        <pc:sldMkLst>
          <pc:docMk/>
          <pc:sldMk cId="3547290540" sldId="301"/>
        </pc:sldMkLst>
        <pc:spChg chg="mod">
          <ac:chgData name="Benjamin Galdo-Hare (2221722)" userId="S::2221722@student.uwtsd.ac.uk::354ba250-15aa-4d29-af1e-4832a81449fc" providerId="AD" clId="Web-{52CF65AC-1B58-87B0-5DD7-0012C6DAA78E}" dt="2025-05-23T12:22:17.074" v="79" actId="20577"/>
          <ac:spMkLst>
            <pc:docMk/>
            <pc:sldMk cId="3547290540" sldId="301"/>
            <ac:spMk id="2" creationId="{1E848463-BFE9-F299-7089-75E3ED4E2B08}"/>
          </ac:spMkLst>
        </pc:spChg>
        <pc:spChg chg="mod">
          <ac:chgData name="Benjamin Galdo-Hare (2221722)" userId="S::2221722@student.uwtsd.ac.uk::354ba250-15aa-4d29-af1e-4832a81449fc" providerId="AD" clId="Web-{52CF65AC-1B58-87B0-5DD7-0012C6DAA78E}" dt="2025-05-23T12:26:57.210" v="136" actId="20577"/>
          <ac:spMkLst>
            <pc:docMk/>
            <pc:sldMk cId="3547290540" sldId="301"/>
            <ac:spMk id="3" creationId="{69B8667A-6B2A-E132-3082-0C343CC81347}"/>
          </ac:spMkLst>
        </pc:spChg>
      </pc:sldChg>
      <pc:sldChg chg="modSp new">
        <pc:chgData name="Benjamin Galdo-Hare (2221722)" userId="S::2221722@student.uwtsd.ac.uk::354ba250-15aa-4d29-af1e-4832a81449fc" providerId="AD" clId="Web-{52CF65AC-1B58-87B0-5DD7-0012C6DAA78E}" dt="2025-05-23T12:32:27.520" v="324" actId="20577"/>
        <pc:sldMkLst>
          <pc:docMk/>
          <pc:sldMk cId="1355174748" sldId="302"/>
        </pc:sldMkLst>
        <pc:spChg chg="mod">
          <ac:chgData name="Benjamin Galdo-Hare (2221722)" userId="S::2221722@student.uwtsd.ac.uk::354ba250-15aa-4d29-af1e-4832a81449fc" providerId="AD" clId="Web-{52CF65AC-1B58-87B0-5DD7-0012C6DAA78E}" dt="2025-05-23T12:28:17.182" v="146" actId="20577"/>
          <ac:spMkLst>
            <pc:docMk/>
            <pc:sldMk cId="1355174748" sldId="302"/>
            <ac:spMk id="2" creationId="{57C70E0C-F765-473C-F099-0537920A152B}"/>
          </ac:spMkLst>
        </pc:spChg>
        <pc:spChg chg="mod">
          <ac:chgData name="Benjamin Galdo-Hare (2221722)" userId="S::2221722@student.uwtsd.ac.uk::354ba250-15aa-4d29-af1e-4832a81449fc" providerId="AD" clId="Web-{52CF65AC-1B58-87B0-5DD7-0012C6DAA78E}" dt="2025-05-23T12:32:27.520" v="324" actId="20577"/>
          <ac:spMkLst>
            <pc:docMk/>
            <pc:sldMk cId="1355174748" sldId="302"/>
            <ac:spMk id="3" creationId="{5E8409A3-A78A-AD02-B904-823B938FA9EF}"/>
          </ac:spMkLst>
        </pc:spChg>
      </pc:sldChg>
    </pc:docChg>
  </pc:docChgLst>
  <pc:docChgLst>
    <pc:chgData name="Shay Quinn (2319936)" userId="S::2319936@student.uwtsd.ac.uk::43af036c-2b79-46be-829b-4cda2689d3ca" providerId="AD" clId="Web-{5FEE2D9C-2733-89AA-FD64-D4750E7058A8}"/>
    <pc:docChg chg="modSld">
      <pc:chgData name="Shay Quinn (2319936)" userId="S::2319936@student.uwtsd.ac.uk::43af036c-2b79-46be-829b-4cda2689d3ca" providerId="AD" clId="Web-{5FEE2D9C-2733-89AA-FD64-D4750E7058A8}" dt="2025-03-14T15:36:54.128" v="297" actId="14100"/>
      <pc:docMkLst>
        <pc:docMk/>
      </pc:docMkLst>
      <pc:sldChg chg="addSp delSp modSp">
        <pc:chgData name="Shay Quinn (2319936)" userId="S::2319936@student.uwtsd.ac.uk::43af036c-2b79-46be-829b-4cda2689d3ca" providerId="AD" clId="Web-{5FEE2D9C-2733-89AA-FD64-D4750E7058A8}" dt="2025-03-14T15:36:54.128" v="297" actId="14100"/>
        <pc:sldMkLst>
          <pc:docMk/>
          <pc:sldMk cId="4275054746" sldId="271"/>
        </pc:sldMkLst>
      </pc:sldChg>
      <pc:sldChg chg="modSp">
        <pc:chgData name="Shay Quinn (2319936)" userId="S::2319936@student.uwtsd.ac.uk::43af036c-2b79-46be-829b-4cda2689d3ca" providerId="AD" clId="Web-{5FEE2D9C-2733-89AA-FD64-D4750E7058A8}" dt="2025-03-14T15:33:15.356" v="272" actId="20577"/>
        <pc:sldMkLst>
          <pc:docMk/>
          <pc:sldMk cId="3322857328" sldId="278"/>
        </pc:sldMkLst>
      </pc:sldChg>
    </pc:docChg>
  </pc:docChgLst>
  <pc:docChgLst>
    <pc:chgData name="Benjamin Galdo-Hare (2221722)" userId="S::2221722@student.uwtsd.ac.uk::354ba250-15aa-4d29-af1e-4832a81449fc" providerId="AD" clId="Web-{D93BF541-A363-DBDA-A894-77CB15A0423F}"/>
    <pc:docChg chg="addSld delSld modSld">
      <pc:chgData name="Benjamin Galdo-Hare (2221722)" userId="S::2221722@student.uwtsd.ac.uk::354ba250-15aa-4d29-af1e-4832a81449fc" providerId="AD" clId="Web-{D93BF541-A363-DBDA-A894-77CB15A0423F}" dt="2025-03-14T16:13:04.023" v="726" actId="20577"/>
      <pc:docMkLst>
        <pc:docMk/>
      </pc:docMkLst>
      <pc:sldChg chg="modSp del">
        <pc:chgData name="Benjamin Galdo-Hare (2221722)" userId="S::2221722@student.uwtsd.ac.uk::354ba250-15aa-4d29-af1e-4832a81449fc" providerId="AD" clId="Web-{D93BF541-A363-DBDA-A894-77CB15A0423F}" dt="2025-03-14T15:36:15.612" v="224"/>
        <pc:sldMkLst>
          <pc:docMk/>
          <pc:sldMk cId="874289482" sldId="257"/>
        </pc:sldMkLst>
      </pc:sldChg>
      <pc:sldChg chg="addSp delSp modSp mod setBg">
        <pc:chgData name="Benjamin Galdo-Hare (2221722)" userId="S::2221722@student.uwtsd.ac.uk::354ba250-15aa-4d29-af1e-4832a81449fc" providerId="AD" clId="Web-{D93BF541-A363-DBDA-A894-77CB15A0423F}" dt="2025-03-14T16:05:24.743" v="514"/>
        <pc:sldMkLst>
          <pc:docMk/>
          <pc:sldMk cId="3689170414" sldId="280"/>
        </pc:sldMkLst>
      </pc:sldChg>
      <pc:sldChg chg="addSp delSp modSp mod setBg">
        <pc:chgData name="Benjamin Galdo-Hare (2221722)" userId="S::2221722@student.uwtsd.ac.uk::354ba250-15aa-4d29-af1e-4832a81449fc" providerId="AD" clId="Web-{D93BF541-A363-DBDA-A894-77CB15A0423F}" dt="2025-03-14T16:07:24.450" v="567" actId="20577"/>
        <pc:sldMkLst>
          <pc:docMk/>
          <pc:sldMk cId="2893632029" sldId="282"/>
        </pc:sldMkLst>
      </pc:sldChg>
      <pc:sldChg chg="addSp delSp modSp new mod setBg">
        <pc:chgData name="Benjamin Galdo-Hare (2221722)" userId="S::2221722@student.uwtsd.ac.uk::354ba250-15aa-4d29-af1e-4832a81449fc" providerId="AD" clId="Web-{D93BF541-A363-DBDA-A894-77CB15A0423F}" dt="2025-03-14T15:37:47.864" v="260" actId="20577"/>
        <pc:sldMkLst>
          <pc:docMk/>
          <pc:sldMk cId="3551659091" sldId="283"/>
        </pc:sldMkLst>
        <pc:spChg chg="mod">
          <ac:chgData name="Benjamin Galdo-Hare (2221722)" userId="S::2221722@student.uwtsd.ac.uk::354ba250-15aa-4d29-af1e-4832a81449fc" providerId="AD" clId="Web-{D93BF541-A363-DBDA-A894-77CB15A0423F}" dt="2025-03-14T15:37:34.442" v="238"/>
          <ac:spMkLst>
            <pc:docMk/>
            <pc:sldMk cId="3551659091" sldId="283"/>
            <ac:spMk id="2" creationId="{67914E82-0B06-31A0-10D9-2ADC63F2B857}"/>
          </ac:spMkLst>
        </pc:spChg>
        <pc:spChg chg="add">
          <ac:chgData name="Benjamin Galdo-Hare (2221722)" userId="S::2221722@student.uwtsd.ac.uk::354ba250-15aa-4d29-af1e-4832a81449fc" providerId="AD" clId="Web-{D93BF541-A363-DBDA-A894-77CB15A0423F}" dt="2025-03-14T15:37:34.442" v="238"/>
          <ac:spMkLst>
            <pc:docMk/>
            <pc:sldMk cId="3551659091" sldId="283"/>
            <ac:spMk id="19" creationId="{2AEFFFF2-9EB4-4B6C-B9F8-2BA3EF89A21C}"/>
          </ac:spMkLst>
        </pc:spChg>
        <pc:spChg chg="add">
          <ac:chgData name="Benjamin Galdo-Hare (2221722)" userId="S::2221722@student.uwtsd.ac.uk::354ba250-15aa-4d29-af1e-4832a81449fc" providerId="AD" clId="Web-{D93BF541-A363-DBDA-A894-77CB15A0423F}" dt="2025-03-14T15:37:34.442" v="238"/>
          <ac:spMkLst>
            <pc:docMk/>
            <pc:sldMk cId="3551659091" sldId="283"/>
            <ac:spMk id="20" creationId="{0D65299F-028F-4AFC-B46A-8DB33E20FE4A}"/>
          </ac:spMkLst>
        </pc:spChg>
        <pc:spChg chg="add">
          <ac:chgData name="Benjamin Galdo-Hare (2221722)" userId="S::2221722@student.uwtsd.ac.uk::354ba250-15aa-4d29-af1e-4832a81449fc" providerId="AD" clId="Web-{D93BF541-A363-DBDA-A894-77CB15A0423F}" dt="2025-03-14T15:37:34.442" v="238"/>
          <ac:spMkLst>
            <pc:docMk/>
            <pc:sldMk cId="3551659091" sldId="283"/>
            <ac:spMk id="21" creationId="{BAC87F6E-526A-49B5-995D-42DB656594C9}"/>
          </ac:spMkLst>
        </pc:spChg>
        <pc:spChg chg="add mod">
          <ac:chgData name="Benjamin Galdo-Hare (2221722)" userId="S::2221722@student.uwtsd.ac.uk::354ba250-15aa-4d29-af1e-4832a81449fc" providerId="AD" clId="Web-{D93BF541-A363-DBDA-A894-77CB15A0423F}" dt="2025-03-14T15:37:47.864" v="260" actId="20577"/>
          <ac:spMkLst>
            <pc:docMk/>
            <pc:sldMk cId="3551659091" sldId="283"/>
            <ac:spMk id="22" creationId="{6D1724F8-A768-8E00-C5E0-A36898972963}"/>
          </ac:spMkLst>
        </pc:spChg>
      </pc:sldChg>
      <pc:sldChg chg="modSp new">
        <pc:chgData name="Benjamin Galdo-Hare (2221722)" userId="S::2221722@student.uwtsd.ac.uk::354ba250-15aa-4d29-af1e-4832a81449fc" providerId="AD" clId="Web-{D93BF541-A363-DBDA-A894-77CB15A0423F}" dt="2025-03-14T16:13:04.023" v="726" actId="20577"/>
        <pc:sldMkLst>
          <pc:docMk/>
          <pc:sldMk cId="2581621074" sldId="284"/>
        </pc:sldMkLst>
      </pc:sldChg>
    </pc:docChg>
  </pc:docChgLst>
  <pc:docChgLst>
    <pc:chgData name="Shay Quinn (2319936)" userId="S::2319936@student.uwtsd.ac.uk::43af036c-2b79-46be-829b-4cda2689d3ca" providerId="AD" clId="Web-{0F69C4B6-14A1-26F8-0738-8FB39BDF017C}"/>
    <pc:docChg chg="addSld modSld">
      <pc:chgData name="Shay Quinn (2319936)" userId="S::2319936@student.uwtsd.ac.uk::43af036c-2b79-46be-829b-4cda2689d3ca" providerId="AD" clId="Web-{0F69C4B6-14A1-26F8-0738-8FB39BDF017C}" dt="2025-05-23T08:23:51.998" v="1393" actId="20577"/>
      <pc:docMkLst>
        <pc:docMk/>
      </pc:docMkLst>
      <pc:sldChg chg="modSp new">
        <pc:chgData name="Shay Quinn (2319936)" userId="S::2319936@student.uwtsd.ac.uk::43af036c-2b79-46be-829b-4cda2689d3ca" providerId="AD" clId="Web-{0F69C4B6-14A1-26F8-0738-8FB39BDF017C}" dt="2025-05-23T08:23:51.998" v="1393" actId="20577"/>
        <pc:sldMkLst>
          <pc:docMk/>
          <pc:sldMk cId="3824323761" sldId="297"/>
        </pc:sldMkLst>
        <pc:spChg chg="mod">
          <ac:chgData name="Shay Quinn (2319936)" userId="S::2319936@student.uwtsd.ac.uk::43af036c-2b79-46be-829b-4cda2689d3ca" providerId="AD" clId="Web-{0F69C4B6-14A1-26F8-0738-8FB39BDF017C}" dt="2025-05-23T07:23:00.045" v="133" actId="20577"/>
          <ac:spMkLst>
            <pc:docMk/>
            <pc:sldMk cId="3824323761" sldId="297"/>
            <ac:spMk id="2" creationId="{A6D0D5DD-2B9C-4AAE-8137-9B802B87862C}"/>
          </ac:spMkLst>
        </pc:spChg>
        <pc:spChg chg="mod">
          <ac:chgData name="Shay Quinn (2319936)" userId="S::2319936@student.uwtsd.ac.uk::43af036c-2b79-46be-829b-4cda2689d3ca" providerId="AD" clId="Web-{0F69C4B6-14A1-26F8-0738-8FB39BDF017C}" dt="2025-05-23T08:23:51.998" v="1393" actId="20577"/>
          <ac:spMkLst>
            <pc:docMk/>
            <pc:sldMk cId="3824323761" sldId="297"/>
            <ac:spMk id="3" creationId="{15284581-94A1-0E3D-739C-5A1AE401E220}"/>
          </ac:spMkLst>
        </pc:spChg>
      </pc:sldChg>
      <pc:sldChg chg="addSp delSp modSp add mod replId setBg">
        <pc:chgData name="Shay Quinn (2319936)" userId="S::2319936@student.uwtsd.ac.uk::43af036c-2b79-46be-829b-4cda2689d3ca" providerId="AD" clId="Web-{0F69C4B6-14A1-26F8-0738-8FB39BDF017C}" dt="2025-05-23T07:22:42.012" v="101" actId="20577"/>
        <pc:sldMkLst>
          <pc:docMk/>
          <pc:sldMk cId="2434423892" sldId="298"/>
        </pc:sldMkLst>
        <pc:spChg chg="mod">
          <ac:chgData name="Shay Quinn (2319936)" userId="S::2319936@student.uwtsd.ac.uk::43af036c-2b79-46be-829b-4cda2689d3ca" providerId="AD" clId="Web-{0F69C4B6-14A1-26F8-0738-8FB39BDF017C}" dt="2025-05-23T07:22:42.012" v="101" actId="20577"/>
          <ac:spMkLst>
            <pc:docMk/>
            <pc:sldMk cId="2434423892" sldId="298"/>
            <ac:spMk id="2" creationId="{DA426F01-CA4B-56F9-4DA1-E730D47909B8}"/>
          </ac:spMkLst>
        </pc:spChg>
        <pc:spChg chg="mod">
          <ac:chgData name="Shay Quinn (2319936)" userId="S::2319936@student.uwtsd.ac.uk::43af036c-2b79-46be-829b-4cda2689d3ca" providerId="AD" clId="Web-{0F69C4B6-14A1-26F8-0738-8FB39BDF017C}" dt="2025-05-23T07:22:20.042" v="93" actId="20577"/>
          <ac:spMkLst>
            <pc:docMk/>
            <pc:sldMk cId="2434423892" sldId="298"/>
            <ac:spMk id="3" creationId="{901A48F8-EE82-8295-5B5F-06C52BA37F49}"/>
          </ac:spMkLst>
        </pc:spChg>
        <pc:spChg chg="add del">
          <ac:chgData name="Shay Quinn (2319936)" userId="S::2319936@student.uwtsd.ac.uk::43af036c-2b79-46be-829b-4cda2689d3ca" providerId="AD" clId="Web-{0F69C4B6-14A1-26F8-0738-8FB39BDF017C}" dt="2025-05-23T07:21:39.508" v="52"/>
          <ac:spMkLst>
            <pc:docMk/>
            <pc:sldMk cId="2434423892" sldId="298"/>
            <ac:spMk id="9" creationId="{879398A9-0D0D-4901-BDDF-B3D93CECA7B9}"/>
          </ac:spMkLst>
        </pc:spChg>
        <pc:spChg chg="add del">
          <ac:chgData name="Shay Quinn (2319936)" userId="S::2319936@student.uwtsd.ac.uk::43af036c-2b79-46be-829b-4cda2689d3ca" providerId="AD" clId="Web-{0F69C4B6-14A1-26F8-0738-8FB39BDF017C}" dt="2025-05-23T07:21:36.164" v="51"/>
          <ac:spMkLst>
            <pc:docMk/>
            <pc:sldMk cId="2434423892" sldId="298"/>
            <ac:spMk id="11" creationId="{011FEC3B-E514-4E21-B2CB-7903A73569E2}"/>
          </ac:spMkLst>
        </pc:spChg>
        <pc:picChg chg="add mod">
          <ac:chgData name="Shay Quinn (2319936)" userId="S::2319936@student.uwtsd.ac.uk::43af036c-2b79-46be-829b-4cda2689d3ca" providerId="AD" clId="Web-{0F69C4B6-14A1-26F8-0738-8FB39BDF017C}" dt="2025-05-23T07:21:51.774" v="56" actId="1076"/>
          <ac:picMkLst>
            <pc:docMk/>
            <pc:sldMk cId="2434423892" sldId="298"/>
            <ac:picMk id="4" creationId="{FCCD7494-2CC4-B6F0-5657-177FBF58FAB3}"/>
          </ac:picMkLst>
        </pc:picChg>
      </pc:sldChg>
      <pc:sldChg chg="addSp delSp modSp add mod replId setBg">
        <pc:chgData name="Shay Quinn (2319936)" userId="S::2319936@student.uwtsd.ac.uk::43af036c-2b79-46be-829b-4cda2689d3ca" providerId="AD" clId="Web-{0F69C4B6-14A1-26F8-0738-8FB39BDF017C}" dt="2025-05-23T07:50:10.549" v="1086"/>
        <pc:sldMkLst>
          <pc:docMk/>
          <pc:sldMk cId="1004225979" sldId="299"/>
        </pc:sldMkLst>
        <pc:spChg chg="mod">
          <ac:chgData name="Shay Quinn (2319936)" userId="S::2319936@student.uwtsd.ac.uk::43af036c-2b79-46be-829b-4cda2689d3ca" providerId="AD" clId="Web-{0F69C4B6-14A1-26F8-0738-8FB39BDF017C}" dt="2025-05-23T07:43:01.738" v="393"/>
          <ac:spMkLst>
            <pc:docMk/>
            <pc:sldMk cId="1004225979" sldId="299"/>
            <ac:spMk id="2" creationId="{B9C820D5-553F-1AC1-09AB-90021B751CCF}"/>
          </ac:spMkLst>
        </pc:spChg>
        <pc:spChg chg="mod">
          <ac:chgData name="Shay Quinn (2319936)" userId="S::2319936@student.uwtsd.ac.uk::43af036c-2b79-46be-829b-4cda2689d3ca" providerId="AD" clId="Web-{0F69C4B6-14A1-26F8-0738-8FB39BDF017C}" dt="2025-05-23T07:46:09.188" v="1021" actId="20577"/>
          <ac:spMkLst>
            <pc:docMk/>
            <pc:sldMk cId="1004225979" sldId="299"/>
            <ac:spMk id="3" creationId="{8C2AF8EC-E935-AA43-6D56-DE0DB0CF971C}"/>
          </ac:spMkLst>
        </pc:spChg>
        <pc:spChg chg="add del">
          <ac:chgData name="Shay Quinn (2319936)" userId="S::2319936@student.uwtsd.ac.uk::43af036c-2b79-46be-829b-4cda2689d3ca" providerId="AD" clId="Web-{0F69C4B6-14A1-26F8-0738-8FB39BDF017C}" dt="2025-05-23T07:44:04.758" v="397"/>
          <ac:spMkLst>
            <pc:docMk/>
            <pc:sldMk cId="1004225979" sldId="299"/>
            <ac:spMk id="12" creationId="{DE6656AB-B8B3-4895-AD32-B928A43C4B1A}"/>
          </ac:spMkLst>
        </pc:spChg>
        <pc:spChg chg="add del">
          <ac:chgData name="Shay Quinn (2319936)" userId="S::2319936@student.uwtsd.ac.uk::43af036c-2b79-46be-829b-4cda2689d3ca" providerId="AD" clId="Web-{0F69C4B6-14A1-26F8-0738-8FB39BDF017C}" dt="2025-05-23T07:44:03.461" v="396"/>
          <ac:spMkLst>
            <pc:docMk/>
            <pc:sldMk cId="1004225979" sldId="299"/>
            <ac:spMk id="14" creationId="{188BDAE2-5EE0-4B2F-9C9B-7E86A0B4C293}"/>
          </ac:spMkLst>
        </pc:spChg>
        <pc:graphicFrameChg chg="add del mod">
          <ac:chgData name="Shay Quinn (2319936)" userId="S::2319936@student.uwtsd.ac.uk::43af036c-2b79-46be-829b-4cda2689d3ca" providerId="AD" clId="Web-{0F69C4B6-14A1-26F8-0738-8FB39BDF017C}" dt="2025-05-23T07:38:21.906" v="376"/>
          <ac:graphicFrameMkLst>
            <pc:docMk/>
            <pc:sldMk cId="1004225979" sldId="299"/>
            <ac:graphicFrameMk id="5" creationId="{6D58A26C-B3C3-63AD-1F80-F7829D33918B}"/>
          </ac:graphicFrameMkLst>
        </pc:graphicFrameChg>
        <pc:graphicFrameChg chg="add mod modGraphic">
          <ac:chgData name="Shay Quinn (2319936)" userId="S::2319936@student.uwtsd.ac.uk::43af036c-2b79-46be-829b-4cda2689d3ca" providerId="AD" clId="Web-{0F69C4B6-14A1-26F8-0738-8FB39BDF017C}" dt="2025-05-23T07:50:10.549" v="1086"/>
          <ac:graphicFrameMkLst>
            <pc:docMk/>
            <pc:sldMk cId="1004225979" sldId="299"/>
            <ac:graphicFrameMk id="7" creationId="{47890CDF-16CA-AC84-87B6-AB91F1AF1AF9}"/>
          </ac:graphicFrameMkLst>
        </pc:graphicFrameChg>
      </pc:sldChg>
    </pc:docChg>
  </pc:docChgLst>
  <pc:docChgLst>
    <pc:chgData name="Connor Griffiths (2216420)" userId="S::2216420@student.uwtsd.ac.uk::a3a2da4a-5a38-4943-a3f4-550ad5fff9c3" providerId="AD" clId="Web-{1E8664F9-60F3-4A0C-B85C-2EAA7692748C}"/>
    <pc:docChg chg="modSld">
      <pc:chgData name="Connor Griffiths (2216420)" userId="S::2216420@student.uwtsd.ac.uk::a3a2da4a-5a38-4943-a3f4-550ad5fff9c3" providerId="AD" clId="Web-{1E8664F9-60F3-4A0C-B85C-2EAA7692748C}" dt="2025-05-22T16:12:49.215" v="2" actId="20577"/>
      <pc:docMkLst>
        <pc:docMk/>
      </pc:docMkLst>
      <pc:sldChg chg="modSp">
        <pc:chgData name="Connor Griffiths (2216420)" userId="S::2216420@student.uwtsd.ac.uk::a3a2da4a-5a38-4943-a3f4-550ad5fff9c3" providerId="AD" clId="Web-{1E8664F9-60F3-4A0C-B85C-2EAA7692748C}" dt="2025-05-22T16:12:49.215" v="2" actId="20577"/>
        <pc:sldMkLst>
          <pc:docMk/>
          <pc:sldMk cId="3096100433" sldId="285"/>
        </pc:sldMkLst>
        <pc:spChg chg="mod">
          <ac:chgData name="Connor Griffiths (2216420)" userId="S::2216420@student.uwtsd.ac.uk::a3a2da4a-5a38-4943-a3f4-550ad5fff9c3" providerId="AD" clId="Web-{1E8664F9-60F3-4A0C-B85C-2EAA7692748C}" dt="2025-05-22T16:12:49.215" v="2" actId="20577"/>
          <ac:spMkLst>
            <pc:docMk/>
            <pc:sldMk cId="3096100433" sldId="285"/>
            <ac:spMk id="3" creationId="{4D3D7CB7-5D70-FF12-25B0-F3EB156FABF4}"/>
          </ac:spMkLst>
        </pc:spChg>
      </pc:sldChg>
    </pc:docChg>
  </pc:docChgLst>
  <pc:docChgLst>
    <pc:chgData name="Shay Quinn (2319936)" userId="S::2319936@student.uwtsd.ac.uk::43af036c-2b79-46be-829b-4cda2689d3ca" providerId="AD" clId="Web-{645C1ADD-316E-25FE-53B7-B728A776AC5E}"/>
    <pc:docChg chg="modSld">
      <pc:chgData name="Shay Quinn (2319936)" userId="S::2319936@student.uwtsd.ac.uk::43af036c-2b79-46be-829b-4cda2689d3ca" providerId="AD" clId="Web-{645C1ADD-316E-25FE-53B7-B728A776AC5E}" dt="2025-05-23T09:26:18.435" v="320" actId="20577"/>
      <pc:docMkLst>
        <pc:docMk/>
      </pc:docMkLst>
      <pc:sldChg chg="addSp modSp">
        <pc:chgData name="Shay Quinn (2319936)" userId="S::2319936@student.uwtsd.ac.uk::43af036c-2b79-46be-829b-4cda2689d3ca" providerId="AD" clId="Web-{645C1ADD-316E-25FE-53B7-B728A776AC5E}" dt="2025-05-23T09:23:08.600" v="218" actId="20577"/>
        <pc:sldMkLst>
          <pc:docMk/>
          <pc:sldMk cId="3824323761" sldId="297"/>
        </pc:sldMkLst>
        <pc:spChg chg="mod">
          <ac:chgData name="Shay Quinn (2319936)" userId="S::2319936@student.uwtsd.ac.uk::43af036c-2b79-46be-829b-4cda2689d3ca" providerId="AD" clId="Web-{645C1ADD-316E-25FE-53B7-B728A776AC5E}" dt="2025-05-23T09:20:22.921" v="33" actId="1076"/>
          <ac:spMkLst>
            <pc:docMk/>
            <pc:sldMk cId="3824323761" sldId="297"/>
            <ac:spMk id="2" creationId="{A6D0D5DD-2B9C-4AAE-8137-9B802B87862C}"/>
          </ac:spMkLst>
        </pc:spChg>
        <pc:spChg chg="mod">
          <ac:chgData name="Shay Quinn (2319936)" userId="S::2319936@student.uwtsd.ac.uk::43af036c-2b79-46be-829b-4cda2689d3ca" providerId="AD" clId="Web-{645C1ADD-316E-25FE-53B7-B728A776AC5E}" dt="2025-05-23T09:20:39.812" v="37" actId="1076"/>
          <ac:spMkLst>
            <pc:docMk/>
            <pc:sldMk cId="3824323761" sldId="297"/>
            <ac:spMk id="3" creationId="{15284581-94A1-0E3D-739C-5A1AE401E220}"/>
          </ac:spMkLst>
        </pc:spChg>
        <pc:spChg chg="add mod">
          <ac:chgData name="Shay Quinn (2319936)" userId="S::2319936@student.uwtsd.ac.uk::43af036c-2b79-46be-829b-4cda2689d3ca" providerId="AD" clId="Web-{645C1ADD-316E-25FE-53B7-B728A776AC5E}" dt="2025-05-23T09:23:08.600" v="218" actId="20577"/>
          <ac:spMkLst>
            <pc:docMk/>
            <pc:sldMk cId="3824323761" sldId="297"/>
            <ac:spMk id="5" creationId="{A7D95489-B72E-3A2D-93F3-CB89A5488777}"/>
          </ac:spMkLst>
        </pc:spChg>
      </pc:sldChg>
      <pc:sldChg chg="modSp">
        <pc:chgData name="Shay Quinn (2319936)" userId="S::2319936@student.uwtsd.ac.uk::43af036c-2b79-46be-829b-4cda2689d3ca" providerId="AD" clId="Web-{645C1ADD-316E-25FE-53B7-B728A776AC5E}" dt="2025-05-23T09:26:18.435" v="320" actId="20577"/>
        <pc:sldMkLst>
          <pc:docMk/>
          <pc:sldMk cId="2434423892" sldId="298"/>
        </pc:sldMkLst>
        <pc:spChg chg="mod">
          <ac:chgData name="Shay Quinn (2319936)" userId="S::2319936@student.uwtsd.ac.uk::43af036c-2b79-46be-829b-4cda2689d3ca" providerId="AD" clId="Web-{645C1ADD-316E-25FE-53B7-B728A776AC5E}" dt="2025-05-23T09:26:18.435" v="320" actId="20577"/>
          <ac:spMkLst>
            <pc:docMk/>
            <pc:sldMk cId="2434423892" sldId="298"/>
            <ac:spMk id="3" creationId="{901A48F8-EE82-8295-5B5F-06C52BA37F49}"/>
          </ac:spMkLst>
        </pc:spChg>
      </pc:sldChg>
      <pc:sldChg chg="modSp">
        <pc:chgData name="Shay Quinn (2319936)" userId="S::2319936@student.uwtsd.ac.uk::43af036c-2b79-46be-829b-4cda2689d3ca" providerId="AD" clId="Web-{645C1ADD-316E-25FE-53B7-B728A776AC5E}" dt="2025-05-23T09:18:34.323" v="4" actId="1076"/>
        <pc:sldMkLst>
          <pc:docMk/>
          <pc:sldMk cId="1004225979" sldId="299"/>
        </pc:sldMkLst>
        <pc:graphicFrameChg chg="mod modGraphic">
          <ac:chgData name="Shay Quinn (2319936)" userId="S::2319936@student.uwtsd.ac.uk::43af036c-2b79-46be-829b-4cda2689d3ca" providerId="AD" clId="Web-{645C1ADD-316E-25FE-53B7-B728A776AC5E}" dt="2025-05-23T09:18:34.323" v="4" actId="1076"/>
          <ac:graphicFrameMkLst>
            <pc:docMk/>
            <pc:sldMk cId="1004225979" sldId="299"/>
            <ac:graphicFrameMk id="7" creationId="{47890CDF-16CA-AC84-87B6-AB91F1AF1AF9}"/>
          </ac:graphicFrameMkLst>
        </pc:graphicFrameChg>
      </pc:sldChg>
    </pc:docChg>
  </pc:docChgLst>
  <pc:docChgLst>
    <pc:chgData name="Ben GALDO-HARE" userId="c3e2a797-73f2-4409-8c31-1adc71361722" providerId="ADAL" clId="{66B4E1F4-9F01-47CB-9410-67CBA1CA9A78}"/>
    <pc:docChg chg="addSld modSld">
      <pc:chgData name="Ben GALDO-HARE" userId="c3e2a797-73f2-4409-8c31-1adc71361722" providerId="ADAL" clId="{66B4E1F4-9F01-47CB-9410-67CBA1CA9A78}" dt="2025-03-19T08:46:34.432" v="304" actId="14100"/>
      <pc:docMkLst>
        <pc:docMk/>
      </pc:docMkLst>
      <pc:sldChg chg="modSp mod">
        <pc:chgData name="Ben GALDO-HARE" userId="c3e2a797-73f2-4409-8c31-1adc71361722" providerId="ADAL" clId="{66B4E1F4-9F01-47CB-9410-67CBA1CA9A78}" dt="2025-03-19T08:44:05.990" v="44" actId="20577"/>
        <pc:sldMkLst>
          <pc:docMk/>
          <pc:sldMk cId="2893632029" sldId="282"/>
        </pc:sldMkLst>
      </pc:sldChg>
      <pc:sldChg chg="addSp modSp new mod">
        <pc:chgData name="Ben GALDO-HARE" userId="c3e2a797-73f2-4409-8c31-1adc71361722" providerId="ADAL" clId="{66B4E1F4-9F01-47CB-9410-67CBA1CA9A78}" dt="2025-03-19T08:46:34.432" v="304" actId="14100"/>
        <pc:sldMkLst>
          <pc:docMk/>
          <pc:sldMk cId="302363480" sldId="288"/>
        </pc:sldMkLst>
      </pc:sldChg>
    </pc:docChg>
  </pc:docChgLst>
  <pc:docChgLst>
    <pc:chgData name="Benjamin Galdo-Hare (2221722)" userId="S::2221722@student.uwtsd.ac.uk::354ba250-15aa-4d29-af1e-4832a81449fc" providerId="AD" clId="Web-{196F10FD-C2EF-33E8-6E30-F095D5BAEE9B}"/>
    <pc:docChg chg="addSld delSld modSld">
      <pc:chgData name="Benjamin Galdo-Hare (2221722)" userId="S::2221722@student.uwtsd.ac.uk::354ba250-15aa-4d29-af1e-4832a81449fc" providerId="AD" clId="Web-{196F10FD-C2EF-33E8-6E30-F095D5BAEE9B}" dt="2025-05-23T13:51:58.931" v="22" actId="20577"/>
      <pc:docMkLst>
        <pc:docMk/>
      </pc:docMkLst>
      <pc:sldChg chg="add del">
        <pc:chgData name="Benjamin Galdo-Hare (2221722)" userId="S::2221722@student.uwtsd.ac.uk::354ba250-15aa-4d29-af1e-4832a81449fc" providerId="AD" clId="Web-{196F10FD-C2EF-33E8-6E30-F095D5BAEE9B}" dt="2025-05-23T13:51:48.916" v="4"/>
        <pc:sldMkLst>
          <pc:docMk/>
          <pc:sldMk cId="3312404848" sldId="286"/>
        </pc:sldMkLst>
      </pc:sldChg>
      <pc:sldChg chg="add del">
        <pc:chgData name="Benjamin Galdo-Hare (2221722)" userId="S::2221722@student.uwtsd.ac.uk::354ba250-15aa-4d29-af1e-4832a81449fc" providerId="AD" clId="Web-{196F10FD-C2EF-33E8-6E30-F095D5BAEE9B}" dt="2025-05-23T13:51:48.931" v="5"/>
        <pc:sldMkLst>
          <pc:docMk/>
          <pc:sldMk cId="3587180465" sldId="287"/>
        </pc:sldMkLst>
      </pc:sldChg>
      <pc:sldChg chg="add del">
        <pc:chgData name="Benjamin Galdo-Hare (2221722)" userId="S::2221722@student.uwtsd.ac.uk::354ba250-15aa-4d29-af1e-4832a81449fc" providerId="AD" clId="Web-{196F10FD-C2EF-33E8-6E30-F095D5BAEE9B}" dt="2025-05-23T13:51:48.947" v="6"/>
        <pc:sldMkLst>
          <pc:docMk/>
          <pc:sldMk cId="179787693" sldId="292"/>
        </pc:sldMkLst>
      </pc:sldChg>
      <pc:sldChg chg="add del">
        <pc:chgData name="Benjamin Galdo-Hare (2221722)" userId="S::2221722@student.uwtsd.ac.uk::354ba250-15aa-4d29-af1e-4832a81449fc" providerId="AD" clId="Web-{196F10FD-C2EF-33E8-6E30-F095D5BAEE9B}" dt="2025-05-23T13:51:48.963" v="7"/>
        <pc:sldMkLst>
          <pc:docMk/>
          <pc:sldMk cId="84521959" sldId="293"/>
        </pc:sldMkLst>
      </pc:sldChg>
      <pc:sldChg chg="modSp">
        <pc:chgData name="Benjamin Galdo-Hare (2221722)" userId="S::2221722@student.uwtsd.ac.uk::354ba250-15aa-4d29-af1e-4832a81449fc" providerId="AD" clId="Web-{196F10FD-C2EF-33E8-6E30-F095D5BAEE9B}" dt="2025-05-23T13:51:58.931" v="22" actId="20577"/>
        <pc:sldMkLst>
          <pc:docMk/>
          <pc:sldMk cId="2674445667" sldId="309"/>
        </pc:sldMkLst>
        <pc:spChg chg="mod">
          <ac:chgData name="Benjamin Galdo-Hare (2221722)" userId="S::2221722@student.uwtsd.ac.uk::354ba250-15aa-4d29-af1e-4832a81449fc" providerId="AD" clId="Web-{196F10FD-C2EF-33E8-6E30-F095D5BAEE9B}" dt="2025-05-23T13:51:58.931" v="22" actId="20577"/>
          <ac:spMkLst>
            <pc:docMk/>
            <pc:sldMk cId="2674445667" sldId="309"/>
            <ac:spMk id="9" creationId="{385F03D6-589B-FB90-C6FD-A3E2E8C29E20}"/>
          </ac:spMkLst>
        </pc:spChg>
      </pc:sldChg>
    </pc:docChg>
  </pc:docChgLst>
  <pc:docChgLst>
    <pc:chgData name="Connor Griffiths (2216420)" userId="S::2216420@student.uwtsd.ac.uk::a3a2da4a-5a38-4943-a3f4-550ad5fff9c3" providerId="AD" clId="Web-{FF8CF34C-846A-49E7-9F24-68200BF062CB}"/>
    <pc:docChg chg="addSld modSld">
      <pc:chgData name="Connor Griffiths (2216420)" userId="S::2216420@student.uwtsd.ac.uk::a3a2da4a-5a38-4943-a3f4-550ad5fff9c3" providerId="AD" clId="Web-{FF8CF34C-846A-49E7-9F24-68200BF062CB}" dt="2025-03-14T15:02:10.106" v="11" actId="1076"/>
      <pc:docMkLst>
        <pc:docMk/>
      </pc:docMkLst>
      <pc:sldChg chg="modSp new">
        <pc:chgData name="Connor Griffiths (2216420)" userId="S::2216420@student.uwtsd.ac.uk::a3a2da4a-5a38-4943-a3f4-550ad5fff9c3" providerId="AD" clId="Web-{FF8CF34C-846A-49E7-9F24-68200BF062CB}" dt="2025-03-14T15:02:10.106" v="11" actId="1076"/>
        <pc:sldMkLst>
          <pc:docMk/>
          <pc:sldMk cId="3124357575" sldId="281"/>
        </pc:sldMkLst>
      </pc:sldChg>
    </pc:docChg>
  </pc:docChgLst>
  <pc:docChgLst>
    <pc:chgData name="Benjamin Galdo-Hare (2221722)" userId="S::2221722@student.uwtsd.ac.uk::354ba250-15aa-4d29-af1e-4832a81449fc" providerId="AD" clId="Web-{980DB2EC-B29D-3074-EE7E-34554616497D}"/>
    <pc:docChg chg="modSld">
      <pc:chgData name="Benjamin Galdo-Hare (2221722)" userId="S::2221722@student.uwtsd.ac.uk::354ba250-15aa-4d29-af1e-4832a81449fc" providerId="AD" clId="Web-{980DB2EC-B29D-3074-EE7E-34554616497D}" dt="2025-03-17T20:45:40.393" v="5"/>
      <pc:docMkLst>
        <pc:docMk/>
      </pc:docMkLst>
      <pc:sldChg chg="addSp delSp">
        <pc:chgData name="Benjamin Galdo-Hare (2221722)" userId="S::2221722@student.uwtsd.ac.uk::354ba250-15aa-4d29-af1e-4832a81449fc" providerId="AD" clId="Web-{980DB2EC-B29D-3074-EE7E-34554616497D}" dt="2025-03-17T20:45:40.393" v="5"/>
        <pc:sldMkLst>
          <pc:docMk/>
          <pc:sldMk cId="3124357575" sldId="281"/>
        </pc:sldMkLst>
      </pc:sldChg>
    </pc:docChg>
  </pc:docChgLst>
  <pc:docChgLst>
    <pc:chgData name="Benjamin Galdo-Hare (2221722)" userId="S::2221722@student.uwtsd.ac.uk::354ba250-15aa-4d29-af1e-4832a81449fc" providerId="AD" clId="Web-{DAA1F369-64A8-FEAF-7FEE-04B0DF1548FE}"/>
    <pc:docChg chg="addSld modSld">
      <pc:chgData name="Benjamin Galdo-Hare (2221722)" userId="S::2221722@student.uwtsd.ac.uk::354ba250-15aa-4d29-af1e-4832a81449fc" providerId="AD" clId="Web-{DAA1F369-64A8-FEAF-7FEE-04B0DF1548FE}" dt="2025-05-22T08:07:09.340" v="573" actId="1076"/>
      <pc:docMkLst>
        <pc:docMk/>
      </pc:docMkLst>
      <pc:sldChg chg="addSp delSp modSp mod setBg setClrOvrMap">
        <pc:chgData name="Benjamin Galdo-Hare (2221722)" userId="S::2221722@student.uwtsd.ac.uk::354ba250-15aa-4d29-af1e-4832a81449fc" providerId="AD" clId="Web-{DAA1F369-64A8-FEAF-7FEE-04B0DF1548FE}" dt="2025-05-22T07:50:19.330" v="63" actId="20577"/>
        <pc:sldMkLst>
          <pc:docMk/>
          <pc:sldMk cId="3940391239" sldId="284"/>
        </pc:sldMkLst>
        <pc:spChg chg="mod">
          <ac:chgData name="Benjamin Galdo-Hare (2221722)" userId="S::2221722@student.uwtsd.ac.uk::354ba250-15aa-4d29-af1e-4832a81449fc" providerId="AD" clId="Web-{DAA1F369-64A8-FEAF-7FEE-04B0DF1548FE}" dt="2025-05-22T07:50:15.689" v="61"/>
          <ac:spMkLst>
            <pc:docMk/>
            <pc:sldMk cId="3940391239" sldId="284"/>
            <ac:spMk id="2" creationId="{AECCECCF-B878-F10E-8687-F5ACEB64F708}"/>
          </ac:spMkLst>
        </pc:spChg>
        <pc:spChg chg="mod">
          <ac:chgData name="Benjamin Galdo-Hare (2221722)" userId="S::2221722@student.uwtsd.ac.uk::354ba250-15aa-4d29-af1e-4832a81449fc" providerId="AD" clId="Web-{DAA1F369-64A8-FEAF-7FEE-04B0DF1548FE}" dt="2025-05-22T07:50:19.330" v="63" actId="20577"/>
          <ac:spMkLst>
            <pc:docMk/>
            <pc:sldMk cId="3940391239" sldId="284"/>
            <ac:spMk id="3" creationId="{E5F353D5-96DA-DE30-1E5D-ED2C2F0205A1}"/>
          </ac:spMkLst>
        </pc:spChg>
        <pc:spChg chg="add del">
          <ac:chgData name="Benjamin Galdo-Hare (2221722)" userId="S::2221722@student.uwtsd.ac.uk::354ba250-15aa-4d29-af1e-4832a81449fc" providerId="AD" clId="Web-{DAA1F369-64A8-FEAF-7FEE-04B0DF1548FE}" dt="2025-05-22T07:50:07.720" v="58"/>
          <ac:spMkLst>
            <pc:docMk/>
            <pc:sldMk cId="3940391239" sldId="284"/>
            <ac:spMk id="8" creationId="{E560C344-B70C-4892-A50B-18A14E39E843}"/>
          </ac:spMkLst>
        </pc:spChg>
        <pc:spChg chg="add del">
          <ac:chgData name="Benjamin Galdo-Hare (2221722)" userId="S::2221722@student.uwtsd.ac.uk::354ba250-15aa-4d29-af1e-4832a81449fc" providerId="AD" clId="Web-{DAA1F369-64A8-FEAF-7FEE-04B0DF1548FE}" dt="2025-05-22T07:50:07.720" v="58"/>
          <ac:spMkLst>
            <pc:docMk/>
            <pc:sldMk cId="3940391239" sldId="284"/>
            <ac:spMk id="10" creationId="{D353CA6F-E2A3-48F3-AD20-D80C44380069}"/>
          </ac:spMkLst>
        </pc:spChg>
        <pc:spChg chg="add del">
          <ac:chgData name="Benjamin Galdo-Hare (2221722)" userId="S::2221722@student.uwtsd.ac.uk::354ba250-15aa-4d29-af1e-4832a81449fc" providerId="AD" clId="Web-{DAA1F369-64A8-FEAF-7FEE-04B0DF1548FE}" dt="2025-05-22T07:50:15.689" v="60"/>
          <ac:spMkLst>
            <pc:docMk/>
            <pc:sldMk cId="3940391239" sldId="284"/>
            <ac:spMk id="12" creationId="{6AD85578-1E4B-4014-9D52-E76894750300}"/>
          </ac:spMkLst>
        </pc:spChg>
        <pc:spChg chg="add del">
          <ac:chgData name="Benjamin Galdo-Hare (2221722)" userId="S::2221722@student.uwtsd.ac.uk::354ba250-15aa-4d29-af1e-4832a81449fc" providerId="AD" clId="Web-{DAA1F369-64A8-FEAF-7FEE-04B0DF1548FE}" dt="2025-05-22T07:50:15.689" v="60"/>
          <ac:spMkLst>
            <pc:docMk/>
            <pc:sldMk cId="3940391239" sldId="284"/>
            <ac:spMk id="13" creationId="{48550B3F-9390-4CA1-B3C8-91529289DCED}"/>
          </ac:spMkLst>
        </pc:spChg>
        <pc:spChg chg="add">
          <ac:chgData name="Benjamin Galdo-Hare (2221722)" userId="S::2221722@student.uwtsd.ac.uk::354ba250-15aa-4d29-af1e-4832a81449fc" providerId="AD" clId="Web-{DAA1F369-64A8-FEAF-7FEE-04B0DF1548FE}" dt="2025-05-22T07:50:15.689" v="61"/>
          <ac:spMkLst>
            <pc:docMk/>
            <pc:sldMk cId="3940391239" sldId="284"/>
            <ac:spMk id="15" creationId="{9A3764AE-D7B7-4CB5-A0E1-2885E4598A09}"/>
          </ac:spMkLst>
        </pc:spChg>
        <pc:spChg chg="add">
          <ac:chgData name="Benjamin Galdo-Hare (2221722)" userId="S::2221722@student.uwtsd.ac.uk::354ba250-15aa-4d29-af1e-4832a81449fc" providerId="AD" clId="Web-{DAA1F369-64A8-FEAF-7FEE-04B0DF1548FE}" dt="2025-05-22T07:50:15.689" v="61"/>
          <ac:spMkLst>
            <pc:docMk/>
            <pc:sldMk cId="3940391239" sldId="284"/>
            <ac:spMk id="16" creationId="{329C095C-3AB6-49D8-9436-3672566FEEDB}"/>
          </ac:spMkLst>
        </pc:spChg>
      </pc:sldChg>
      <pc:sldChg chg="addSp delSp modSp new mod setBg setClrOvrMap">
        <pc:chgData name="Benjamin Galdo-Hare (2221722)" userId="S::2221722@student.uwtsd.ac.uk::354ba250-15aa-4d29-af1e-4832a81449fc" providerId="AD" clId="Web-{DAA1F369-64A8-FEAF-7FEE-04B0DF1548FE}" dt="2025-05-22T07:59:11.750" v="286" actId="20577"/>
        <pc:sldMkLst>
          <pc:docMk/>
          <pc:sldMk cId="293078378" sldId="294"/>
        </pc:sldMkLst>
        <pc:spChg chg="mod ord">
          <ac:chgData name="Benjamin Galdo-Hare (2221722)" userId="S::2221722@student.uwtsd.ac.uk::354ba250-15aa-4d29-af1e-4832a81449fc" providerId="AD" clId="Web-{DAA1F369-64A8-FEAF-7FEE-04B0DF1548FE}" dt="2025-05-22T07:58:20.764" v="275"/>
          <ac:spMkLst>
            <pc:docMk/>
            <pc:sldMk cId="293078378" sldId="294"/>
            <ac:spMk id="2" creationId="{850C4046-E931-F583-2574-7CB63B462A8A}"/>
          </ac:spMkLst>
        </pc:spChg>
        <pc:spChg chg="mod">
          <ac:chgData name="Benjamin Galdo-Hare (2221722)" userId="S::2221722@student.uwtsd.ac.uk::354ba250-15aa-4d29-af1e-4832a81449fc" providerId="AD" clId="Web-{DAA1F369-64A8-FEAF-7FEE-04B0DF1548FE}" dt="2025-05-22T07:59:11.750" v="286" actId="20577"/>
          <ac:spMkLst>
            <pc:docMk/>
            <pc:sldMk cId="293078378" sldId="294"/>
            <ac:spMk id="3" creationId="{891019FE-3EAB-C704-7A32-6443E58E759F}"/>
          </ac:spMkLst>
        </pc:spChg>
        <pc:spChg chg="add del mod">
          <ac:chgData name="Benjamin Galdo-Hare (2221722)" userId="S::2221722@student.uwtsd.ac.uk::354ba250-15aa-4d29-af1e-4832a81449fc" providerId="AD" clId="Web-{DAA1F369-64A8-FEAF-7FEE-04B0DF1548FE}" dt="2025-05-22T07:57:48.435" v="269"/>
          <ac:spMkLst>
            <pc:docMk/>
            <pc:sldMk cId="293078378" sldId="294"/>
            <ac:spMk id="4" creationId="{F8BAC87E-EB3A-824D-5CA6-24DA7CF7C5BB}"/>
          </ac:spMkLst>
        </pc:spChg>
        <pc:spChg chg="add del mod">
          <ac:chgData name="Benjamin Galdo-Hare (2221722)" userId="S::2221722@student.uwtsd.ac.uk::354ba250-15aa-4d29-af1e-4832a81449fc" providerId="AD" clId="Web-{DAA1F369-64A8-FEAF-7FEE-04B0DF1548FE}" dt="2025-05-22T07:57:38.122" v="267"/>
          <ac:spMkLst>
            <pc:docMk/>
            <pc:sldMk cId="293078378" sldId="294"/>
            <ac:spMk id="6" creationId="{3B199473-05C2-BB56-0CCF-39E0905C2002}"/>
          </ac:spMkLst>
        </pc:spChg>
        <pc:spChg chg="add mod">
          <ac:chgData name="Benjamin Galdo-Hare (2221722)" userId="S::2221722@student.uwtsd.ac.uk::354ba250-15aa-4d29-af1e-4832a81449fc" providerId="AD" clId="Web-{DAA1F369-64A8-FEAF-7FEE-04B0DF1548FE}" dt="2025-05-22T07:58:32.249" v="278" actId="1076"/>
          <ac:spMkLst>
            <pc:docMk/>
            <pc:sldMk cId="293078378" sldId="294"/>
            <ac:spMk id="7" creationId="{3B199473-05C2-BB56-0CCF-39E0905C2002}"/>
          </ac:spMkLst>
        </pc:spChg>
        <pc:spChg chg="add del">
          <ac:chgData name="Benjamin Galdo-Hare (2221722)" userId="S::2221722@student.uwtsd.ac.uk::354ba250-15aa-4d29-af1e-4832a81449fc" providerId="AD" clId="Web-{DAA1F369-64A8-FEAF-7FEE-04B0DF1548FE}" dt="2025-05-22T07:58:20.764" v="274"/>
          <ac:spMkLst>
            <pc:docMk/>
            <pc:sldMk cId="293078378" sldId="294"/>
            <ac:spMk id="8" creationId="{23530FE0-C542-45A1-BCD8-935787009C64}"/>
          </ac:spMkLst>
        </pc:spChg>
        <pc:spChg chg="add mod">
          <ac:chgData name="Benjamin Galdo-Hare (2221722)" userId="S::2221722@student.uwtsd.ac.uk::354ba250-15aa-4d29-af1e-4832a81449fc" providerId="AD" clId="Web-{DAA1F369-64A8-FEAF-7FEE-04B0DF1548FE}" dt="2025-05-22T07:58:53.530" v="284" actId="14100"/>
          <ac:spMkLst>
            <pc:docMk/>
            <pc:sldMk cId="293078378" sldId="294"/>
            <ac:spMk id="9" creationId="{F8BAC87E-EB3A-824D-5CA6-24DA7CF7C5BB}"/>
          </ac:spMkLst>
        </pc:spChg>
        <pc:spChg chg="add del">
          <ac:chgData name="Benjamin Galdo-Hare (2221722)" userId="S::2221722@student.uwtsd.ac.uk::354ba250-15aa-4d29-af1e-4832a81449fc" providerId="AD" clId="Web-{DAA1F369-64A8-FEAF-7FEE-04B0DF1548FE}" dt="2025-05-22T07:58:20.764" v="274"/>
          <ac:spMkLst>
            <pc:docMk/>
            <pc:sldMk cId="293078378" sldId="294"/>
            <ac:spMk id="10" creationId="{F2A658D9-F185-44F1-BA33-D50320D1D078}"/>
          </ac:spMkLst>
        </pc:spChg>
        <pc:spChg chg="add del">
          <ac:chgData name="Benjamin Galdo-Hare (2221722)" userId="S::2221722@student.uwtsd.ac.uk::354ba250-15aa-4d29-af1e-4832a81449fc" providerId="AD" clId="Web-{DAA1F369-64A8-FEAF-7FEE-04B0DF1548FE}" dt="2025-05-22T07:58:20.764" v="274"/>
          <ac:spMkLst>
            <pc:docMk/>
            <pc:sldMk cId="293078378" sldId="294"/>
            <ac:spMk id="12" creationId="{BAC87F6E-526A-49B5-995D-42DB656594C9}"/>
          </ac:spMkLst>
        </pc:spChg>
        <pc:spChg chg="add">
          <ac:chgData name="Benjamin Galdo-Hare (2221722)" userId="S::2221722@student.uwtsd.ac.uk::354ba250-15aa-4d29-af1e-4832a81449fc" providerId="AD" clId="Web-{DAA1F369-64A8-FEAF-7FEE-04B0DF1548FE}" dt="2025-05-22T07:58:20.764" v="275"/>
          <ac:spMkLst>
            <pc:docMk/>
            <pc:sldMk cId="293078378" sldId="294"/>
            <ac:spMk id="14" creationId="{E560C344-B70C-4892-A50B-18A14E39E843}"/>
          </ac:spMkLst>
        </pc:spChg>
        <pc:spChg chg="add">
          <ac:chgData name="Benjamin Galdo-Hare (2221722)" userId="S::2221722@student.uwtsd.ac.uk::354ba250-15aa-4d29-af1e-4832a81449fc" providerId="AD" clId="Web-{DAA1F369-64A8-FEAF-7FEE-04B0DF1548FE}" dt="2025-05-22T07:58:20.764" v="275"/>
          <ac:spMkLst>
            <pc:docMk/>
            <pc:sldMk cId="293078378" sldId="294"/>
            <ac:spMk id="15" creationId="{D353CA6F-E2A3-48F3-AD20-D80C44380069}"/>
          </ac:spMkLst>
        </pc:spChg>
      </pc:sldChg>
      <pc:sldChg chg="addSp delSp modSp new mod setBg">
        <pc:chgData name="Benjamin Galdo-Hare (2221722)" userId="S::2221722@student.uwtsd.ac.uk::354ba250-15aa-4d29-af1e-4832a81449fc" providerId="AD" clId="Web-{DAA1F369-64A8-FEAF-7FEE-04B0DF1548FE}" dt="2025-05-22T08:03:43.585" v="516" actId="20577"/>
        <pc:sldMkLst>
          <pc:docMk/>
          <pc:sldMk cId="710886510" sldId="295"/>
        </pc:sldMkLst>
        <pc:spChg chg="del">
          <ac:chgData name="Benjamin Galdo-Hare (2221722)" userId="S::2221722@student.uwtsd.ac.uk::354ba250-15aa-4d29-af1e-4832a81449fc" providerId="AD" clId="Web-{DAA1F369-64A8-FEAF-7FEE-04B0DF1548FE}" dt="2025-05-22T07:59:25.469" v="287"/>
          <ac:spMkLst>
            <pc:docMk/>
            <pc:sldMk cId="710886510" sldId="295"/>
            <ac:spMk id="2" creationId="{E75070B2-DF80-EA9E-86CD-3CC69F97B6CE}"/>
          </ac:spMkLst>
        </pc:spChg>
        <pc:spChg chg="del">
          <ac:chgData name="Benjamin Galdo-Hare (2221722)" userId="S::2221722@student.uwtsd.ac.uk::354ba250-15aa-4d29-af1e-4832a81449fc" providerId="AD" clId="Web-{DAA1F369-64A8-FEAF-7FEE-04B0DF1548FE}" dt="2025-05-22T07:57:58.576" v="271"/>
          <ac:spMkLst>
            <pc:docMk/>
            <pc:sldMk cId="710886510" sldId="295"/>
            <ac:spMk id="3" creationId="{58493106-6667-2E93-71F9-DBCE536FB2F3}"/>
          </ac:spMkLst>
        </pc:spChg>
        <pc:spChg chg="add del mod">
          <ac:chgData name="Benjamin Galdo-Hare (2221722)" userId="S::2221722@student.uwtsd.ac.uk::354ba250-15aa-4d29-af1e-4832a81449fc" providerId="AD" clId="Web-{DAA1F369-64A8-FEAF-7FEE-04B0DF1548FE}" dt="2025-05-22T07:58:26.780" v="276"/>
          <ac:spMkLst>
            <pc:docMk/>
            <pc:sldMk cId="710886510" sldId="295"/>
            <ac:spMk id="4" creationId="{3B199473-05C2-BB56-0CCF-39E0905C2002}"/>
          </ac:spMkLst>
        </pc:spChg>
        <pc:spChg chg="add del">
          <ac:chgData name="Benjamin Galdo-Hare (2221722)" userId="S::2221722@student.uwtsd.ac.uk::354ba250-15aa-4d29-af1e-4832a81449fc" providerId="AD" clId="Web-{DAA1F369-64A8-FEAF-7FEE-04B0DF1548FE}" dt="2025-05-22T07:58:37.124" v="279"/>
          <ac:spMkLst>
            <pc:docMk/>
            <pc:sldMk cId="710886510" sldId="295"/>
            <ac:spMk id="5" creationId="{F8BAC87E-EB3A-824D-5CA6-24DA7CF7C5BB}"/>
          </ac:spMkLst>
        </pc:spChg>
        <pc:spChg chg="add del">
          <ac:chgData name="Benjamin Galdo-Hare (2221722)" userId="S::2221722@student.uwtsd.ac.uk::354ba250-15aa-4d29-af1e-4832a81449fc" providerId="AD" clId="Web-{DAA1F369-64A8-FEAF-7FEE-04B0DF1548FE}" dt="2025-05-22T08:00:23.705" v="299"/>
          <ac:spMkLst>
            <pc:docMk/>
            <pc:sldMk cId="710886510" sldId="295"/>
            <ac:spMk id="9" creationId="{72E9387B-145B-CB76-A86E-DD034C843052}"/>
          </ac:spMkLst>
        </pc:spChg>
        <pc:spChg chg="add mod">
          <ac:chgData name="Benjamin Galdo-Hare (2221722)" userId="S::2221722@student.uwtsd.ac.uk::354ba250-15aa-4d29-af1e-4832a81449fc" providerId="AD" clId="Web-{DAA1F369-64A8-FEAF-7FEE-04B0DF1548FE}" dt="2025-05-22T08:03:43.585" v="516" actId="20577"/>
          <ac:spMkLst>
            <pc:docMk/>
            <pc:sldMk cId="710886510" sldId="295"/>
            <ac:spMk id="10" creationId="{E1B8D9E3-7C79-E80D-DBD0-D540E44CCBF8}"/>
          </ac:spMkLst>
        </pc:spChg>
        <pc:spChg chg="add del">
          <ac:chgData name="Benjamin Galdo-Hare (2221722)" userId="S::2221722@student.uwtsd.ac.uk::354ba250-15aa-4d29-af1e-4832a81449fc" providerId="AD" clId="Web-{DAA1F369-64A8-FEAF-7FEE-04B0DF1548FE}" dt="2025-05-22T08:00:05.564" v="295"/>
          <ac:spMkLst>
            <pc:docMk/>
            <pc:sldMk cId="710886510" sldId="295"/>
            <ac:spMk id="12" creationId="{705DD221-7786-44A9-945B-F8E642A9F727}"/>
          </ac:spMkLst>
        </pc:spChg>
        <pc:spChg chg="add del">
          <ac:chgData name="Benjamin Galdo-Hare (2221722)" userId="S::2221722@student.uwtsd.ac.uk::354ba250-15aa-4d29-af1e-4832a81449fc" providerId="AD" clId="Web-{DAA1F369-64A8-FEAF-7FEE-04B0DF1548FE}" dt="2025-05-22T08:00:05.564" v="295"/>
          <ac:spMkLst>
            <pc:docMk/>
            <pc:sldMk cId="710886510" sldId="295"/>
            <ac:spMk id="14" creationId="{5ADAAC83-6C3F-43C5-96C4-6FDA03392B9A}"/>
          </ac:spMkLst>
        </pc:spChg>
        <pc:spChg chg="add del">
          <ac:chgData name="Benjamin Galdo-Hare (2221722)" userId="S::2221722@student.uwtsd.ac.uk::354ba250-15aa-4d29-af1e-4832a81449fc" providerId="AD" clId="Web-{DAA1F369-64A8-FEAF-7FEE-04B0DF1548FE}" dt="2025-05-22T08:00:05.564" v="295"/>
          <ac:spMkLst>
            <pc:docMk/>
            <pc:sldMk cId="710886510" sldId="295"/>
            <ac:spMk id="16" creationId="{95AE8F05-A7EA-4AE9-88D2-700581D77AB4}"/>
          </ac:spMkLst>
        </pc:spChg>
        <pc:spChg chg="add del">
          <ac:chgData name="Benjamin Galdo-Hare (2221722)" userId="S::2221722@student.uwtsd.ac.uk::354ba250-15aa-4d29-af1e-4832a81449fc" providerId="AD" clId="Web-{DAA1F369-64A8-FEAF-7FEE-04B0DF1548FE}" dt="2025-05-22T08:00:05.564" v="295"/>
          <ac:spMkLst>
            <pc:docMk/>
            <pc:sldMk cId="710886510" sldId="295"/>
            <ac:spMk id="18" creationId="{43C7C019-BAFE-4BE3-B269-79CBD3EB7DE4}"/>
          </ac:spMkLst>
        </pc:spChg>
        <pc:spChg chg="add">
          <ac:chgData name="Benjamin Galdo-Hare (2221722)" userId="S::2221722@student.uwtsd.ac.uk::354ba250-15aa-4d29-af1e-4832a81449fc" providerId="AD" clId="Web-{DAA1F369-64A8-FEAF-7FEE-04B0DF1548FE}" dt="2025-05-22T08:00:05.579" v="296"/>
          <ac:spMkLst>
            <pc:docMk/>
            <pc:sldMk cId="710886510" sldId="295"/>
            <ac:spMk id="20" creationId="{AD5BE46D-0A49-4050-A19D-80A5DFB3EFCB}"/>
          </ac:spMkLst>
        </pc:spChg>
        <pc:spChg chg="add">
          <ac:chgData name="Benjamin Galdo-Hare (2221722)" userId="S::2221722@student.uwtsd.ac.uk::354ba250-15aa-4d29-af1e-4832a81449fc" providerId="AD" clId="Web-{DAA1F369-64A8-FEAF-7FEE-04B0DF1548FE}" dt="2025-05-22T08:00:05.579" v="296"/>
          <ac:spMkLst>
            <pc:docMk/>
            <pc:sldMk cId="710886510" sldId="295"/>
            <ac:spMk id="21" creationId="{3A068508-84C4-4456-85E5-720A3F9401EC}"/>
          </ac:spMkLst>
        </pc:spChg>
        <pc:spChg chg="add">
          <ac:chgData name="Benjamin Galdo-Hare (2221722)" userId="S::2221722@student.uwtsd.ac.uk::354ba250-15aa-4d29-af1e-4832a81449fc" providerId="AD" clId="Web-{DAA1F369-64A8-FEAF-7FEE-04B0DF1548FE}" dt="2025-05-22T08:00:05.579" v="296"/>
          <ac:spMkLst>
            <pc:docMk/>
            <pc:sldMk cId="710886510" sldId="295"/>
            <ac:spMk id="22" creationId="{C88497AB-D96C-46D7-8FC4-AF3A980D16D5}"/>
          </ac:spMkLst>
        </pc:spChg>
        <pc:spChg chg="add">
          <ac:chgData name="Benjamin Galdo-Hare (2221722)" userId="S::2221722@student.uwtsd.ac.uk::354ba250-15aa-4d29-af1e-4832a81449fc" providerId="AD" clId="Web-{DAA1F369-64A8-FEAF-7FEE-04B0DF1548FE}" dt="2025-05-22T08:00:05.579" v="296"/>
          <ac:spMkLst>
            <pc:docMk/>
            <pc:sldMk cId="710886510" sldId="295"/>
            <ac:spMk id="23" creationId="{C1913D4B-219A-4FA0-B8D4-870CC0467B4E}"/>
          </ac:spMkLst>
        </pc:spChg>
        <pc:picChg chg="add mod ord">
          <ac:chgData name="Benjamin Galdo-Hare (2221722)" userId="S::2221722@student.uwtsd.ac.uk::354ba250-15aa-4d29-af1e-4832a81449fc" providerId="AD" clId="Web-{DAA1F369-64A8-FEAF-7FEE-04B0DF1548FE}" dt="2025-05-22T08:00:05.579" v="296"/>
          <ac:picMkLst>
            <pc:docMk/>
            <pc:sldMk cId="710886510" sldId="295"/>
            <ac:picMk id="6" creationId="{1893FAAC-ED7C-D1FF-1555-9D3A482C13CC}"/>
          </ac:picMkLst>
        </pc:picChg>
        <pc:picChg chg="add del mod">
          <ac:chgData name="Benjamin Galdo-Hare (2221722)" userId="S::2221722@student.uwtsd.ac.uk::354ba250-15aa-4d29-af1e-4832a81449fc" providerId="AD" clId="Web-{DAA1F369-64A8-FEAF-7FEE-04B0DF1548FE}" dt="2025-05-22T08:00:13.314" v="297"/>
          <ac:picMkLst>
            <pc:docMk/>
            <pc:sldMk cId="710886510" sldId="295"/>
            <ac:picMk id="7" creationId="{1764D409-125C-01B9-FC68-585A0AC3BA55}"/>
          </ac:picMkLst>
        </pc:picChg>
      </pc:sldChg>
      <pc:sldChg chg="addSp delSp modSp new mod setBg">
        <pc:chgData name="Benjamin Galdo-Hare (2221722)" userId="S::2221722@student.uwtsd.ac.uk::354ba250-15aa-4d29-af1e-4832a81449fc" providerId="AD" clId="Web-{DAA1F369-64A8-FEAF-7FEE-04B0DF1548FE}" dt="2025-05-22T08:07:09.340" v="573" actId="1076"/>
        <pc:sldMkLst>
          <pc:docMk/>
          <pc:sldMk cId="1494971413" sldId="296"/>
        </pc:sldMkLst>
        <pc:spChg chg="mod">
          <ac:chgData name="Benjamin Galdo-Hare (2221722)" userId="S::2221722@student.uwtsd.ac.uk::354ba250-15aa-4d29-af1e-4832a81449fc" providerId="AD" clId="Web-{DAA1F369-64A8-FEAF-7FEE-04B0DF1548FE}" dt="2025-05-22T08:06:16.026" v="563"/>
          <ac:spMkLst>
            <pc:docMk/>
            <pc:sldMk cId="1494971413" sldId="296"/>
            <ac:spMk id="2" creationId="{3312432E-94D1-CA18-B63A-8644A8BF8EE4}"/>
          </ac:spMkLst>
        </pc:spChg>
        <pc:spChg chg="del">
          <ac:chgData name="Benjamin Galdo-Hare (2221722)" userId="S::2221722@student.uwtsd.ac.uk::354ba250-15aa-4d29-af1e-4832a81449fc" providerId="AD" clId="Web-{DAA1F369-64A8-FEAF-7FEE-04B0DF1548FE}" dt="2025-05-22T08:05:14.790" v="555"/>
          <ac:spMkLst>
            <pc:docMk/>
            <pc:sldMk cId="1494971413" sldId="296"/>
            <ac:spMk id="3" creationId="{9DF56284-67DA-A2BD-0C41-4FEA22EF0957}"/>
          </ac:spMkLst>
        </pc:spChg>
        <pc:spChg chg="add del mod">
          <ac:chgData name="Benjamin Galdo-Hare (2221722)" userId="S::2221722@student.uwtsd.ac.uk::354ba250-15aa-4d29-af1e-4832a81449fc" providerId="AD" clId="Web-{DAA1F369-64A8-FEAF-7FEE-04B0DF1548FE}" dt="2025-05-22T08:07:04.746" v="570"/>
          <ac:spMkLst>
            <pc:docMk/>
            <pc:sldMk cId="1494971413" sldId="296"/>
            <ac:spMk id="8" creationId="{5788BA35-BF35-E8E1-9DBE-51A5B1EC10EA}"/>
          </ac:spMkLst>
        </pc:spChg>
        <pc:spChg chg="add">
          <ac:chgData name="Benjamin Galdo-Hare (2221722)" userId="S::2221722@student.uwtsd.ac.uk::354ba250-15aa-4d29-af1e-4832a81449fc" providerId="AD" clId="Web-{DAA1F369-64A8-FEAF-7FEE-04B0DF1548FE}" dt="2025-05-22T08:06:16.026" v="563"/>
          <ac:spMkLst>
            <pc:docMk/>
            <pc:sldMk cId="1494971413" sldId="296"/>
            <ac:spMk id="10" creationId="{012C5A14-1953-477D-BF65-FC0358753CC5}"/>
          </ac:spMkLst>
        </pc:spChg>
        <pc:spChg chg="add">
          <ac:chgData name="Benjamin Galdo-Hare (2221722)" userId="S::2221722@student.uwtsd.ac.uk::354ba250-15aa-4d29-af1e-4832a81449fc" providerId="AD" clId="Web-{DAA1F369-64A8-FEAF-7FEE-04B0DF1548FE}" dt="2025-05-22T08:06:16.026" v="563"/>
          <ac:spMkLst>
            <pc:docMk/>
            <pc:sldMk cId="1494971413" sldId="296"/>
            <ac:spMk id="12" creationId="{1B3B02C1-D6A5-4FA5-A35E-210AF310F64E}"/>
          </ac:spMkLst>
        </pc:spChg>
        <pc:spChg chg="add">
          <ac:chgData name="Benjamin Galdo-Hare (2221722)" userId="S::2221722@student.uwtsd.ac.uk::354ba250-15aa-4d29-af1e-4832a81449fc" providerId="AD" clId="Web-{DAA1F369-64A8-FEAF-7FEE-04B0DF1548FE}" dt="2025-05-22T08:06:16.026" v="563"/>
          <ac:spMkLst>
            <pc:docMk/>
            <pc:sldMk cId="1494971413" sldId="296"/>
            <ac:spMk id="14" creationId="{4BC684D5-3BE6-4567-A7F4-8FAC8B548F1B}"/>
          </ac:spMkLst>
        </pc:spChg>
        <pc:picChg chg="add del mod ord">
          <ac:chgData name="Benjamin Galdo-Hare (2221722)" userId="S::2221722@student.uwtsd.ac.uk::354ba250-15aa-4d29-af1e-4832a81449fc" providerId="AD" clId="Web-{DAA1F369-64A8-FEAF-7FEE-04B0DF1548FE}" dt="2025-05-22T08:06:59.011" v="568"/>
          <ac:picMkLst>
            <pc:docMk/>
            <pc:sldMk cId="1494971413" sldId="296"/>
            <ac:picMk id="4" creationId="{C1100467-FC90-BC39-7C46-D3C0CCA8CAAF}"/>
          </ac:picMkLst>
        </pc:picChg>
        <pc:picChg chg="add mod">
          <ac:chgData name="Benjamin Galdo-Hare (2221722)" userId="S::2221722@student.uwtsd.ac.uk::354ba250-15aa-4d29-af1e-4832a81449fc" providerId="AD" clId="Web-{DAA1F369-64A8-FEAF-7FEE-04B0DF1548FE}" dt="2025-05-22T08:06:30.183" v="566" actId="1076"/>
          <ac:picMkLst>
            <pc:docMk/>
            <pc:sldMk cId="1494971413" sldId="296"/>
            <ac:picMk id="5" creationId="{065D75F0-8AD7-A19C-97BB-21923EE71D4E}"/>
          </ac:picMkLst>
        </pc:picChg>
        <pc:picChg chg="add mod">
          <ac:chgData name="Benjamin Galdo-Hare (2221722)" userId="S::2221722@student.uwtsd.ac.uk::354ba250-15aa-4d29-af1e-4832a81449fc" providerId="AD" clId="Web-{DAA1F369-64A8-FEAF-7FEE-04B0DF1548FE}" dt="2025-05-22T08:07:09.340" v="573" actId="1076"/>
          <ac:picMkLst>
            <pc:docMk/>
            <pc:sldMk cId="1494971413" sldId="296"/>
            <ac:picMk id="6" creationId="{BBAEB2B5-A584-8E39-3634-114984680494}"/>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3E8DE3-35A6-4449-A681-8AD55D9E164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CD16033-521F-4164-81E6-3E6261B7B0AB}">
      <dgm:prSet/>
      <dgm:spPr/>
      <dgm:t>
        <a:bodyPr/>
        <a:lstStyle/>
        <a:p>
          <a:r>
            <a:rPr lang="en-US"/>
            <a:t>Environments engulfed in flames </a:t>
          </a:r>
        </a:p>
      </dgm:t>
    </dgm:pt>
    <dgm:pt modelId="{FEC61B57-7C30-4786-8F99-FB072510B5C5}" type="parTrans" cxnId="{AC56D2F9-419B-4984-82B3-84EF4D389338}">
      <dgm:prSet/>
      <dgm:spPr/>
      <dgm:t>
        <a:bodyPr/>
        <a:lstStyle/>
        <a:p>
          <a:endParaRPr lang="en-US"/>
        </a:p>
      </dgm:t>
    </dgm:pt>
    <dgm:pt modelId="{AD0899EE-D146-4CFB-AE98-7AD8BB210294}" type="sibTrans" cxnId="{AC56D2F9-419B-4984-82B3-84EF4D389338}">
      <dgm:prSet/>
      <dgm:spPr/>
      <dgm:t>
        <a:bodyPr/>
        <a:lstStyle/>
        <a:p>
          <a:endParaRPr lang="en-US"/>
        </a:p>
      </dgm:t>
    </dgm:pt>
    <dgm:pt modelId="{00949CAC-E5A7-4B75-8870-44BB7A961E4F}">
      <dgm:prSet/>
      <dgm:spPr/>
      <dgm:t>
        <a:bodyPr/>
        <a:lstStyle/>
        <a:p>
          <a:r>
            <a:rPr lang="en-US"/>
            <a:t>Workplace’s where there are potential toxic gases </a:t>
          </a:r>
        </a:p>
      </dgm:t>
    </dgm:pt>
    <dgm:pt modelId="{A31239AA-63E1-41F9-896F-F154D4DE2542}" type="parTrans" cxnId="{9609831F-BF44-4EEA-8A29-71F5B47617D6}">
      <dgm:prSet/>
      <dgm:spPr/>
      <dgm:t>
        <a:bodyPr/>
        <a:lstStyle/>
        <a:p>
          <a:endParaRPr lang="en-US"/>
        </a:p>
      </dgm:t>
    </dgm:pt>
    <dgm:pt modelId="{A996643C-AC3D-44A3-B42E-B6F7E5C12880}" type="sibTrans" cxnId="{9609831F-BF44-4EEA-8A29-71F5B47617D6}">
      <dgm:prSet/>
      <dgm:spPr/>
      <dgm:t>
        <a:bodyPr/>
        <a:lstStyle/>
        <a:p>
          <a:endParaRPr lang="en-US"/>
        </a:p>
      </dgm:t>
    </dgm:pt>
    <dgm:pt modelId="{9EFA0344-5802-4BBD-9276-27262A727EC6}">
      <dgm:prSet/>
      <dgm:spPr/>
      <dgm:t>
        <a:bodyPr/>
        <a:lstStyle/>
        <a:p>
          <a:r>
            <a:rPr lang="en-US"/>
            <a:t>Workplaces with radiation levels </a:t>
          </a:r>
        </a:p>
      </dgm:t>
    </dgm:pt>
    <dgm:pt modelId="{036BAF55-4048-4F00-AF02-ABECD996D430}" type="parTrans" cxnId="{7927A557-A1BE-4532-8119-CEF2079A7676}">
      <dgm:prSet/>
      <dgm:spPr/>
      <dgm:t>
        <a:bodyPr/>
        <a:lstStyle/>
        <a:p>
          <a:endParaRPr lang="en-US"/>
        </a:p>
      </dgm:t>
    </dgm:pt>
    <dgm:pt modelId="{0C1CB267-0954-48EB-8EDD-0C53CC23A5D3}" type="sibTrans" cxnId="{7927A557-A1BE-4532-8119-CEF2079A7676}">
      <dgm:prSet/>
      <dgm:spPr/>
      <dgm:t>
        <a:bodyPr/>
        <a:lstStyle/>
        <a:p>
          <a:endParaRPr lang="en-US"/>
        </a:p>
      </dgm:t>
    </dgm:pt>
    <dgm:pt modelId="{77AF655C-B053-4427-B94B-EF9F0D9ACAED}">
      <dgm:prSet/>
      <dgm:spPr/>
      <dgm:t>
        <a:bodyPr/>
        <a:lstStyle/>
        <a:p>
          <a:r>
            <a:rPr lang="en-US"/>
            <a:t>Anywhere where there may be loose cables that can allow electricity to flow</a:t>
          </a:r>
        </a:p>
      </dgm:t>
    </dgm:pt>
    <dgm:pt modelId="{4607343F-A965-4B84-80D6-61BEFA8BD7AD}" type="parTrans" cxnId="{350E5CEA-0AAA-4658-9CA3-9176497D071B}">
      <dgm:prSet/>
      <dgm:spPr/>
      <dgm:t>
        <a:bodyPr/>
        <a:lstStyle/>
        <a:p>
          <a:endParaRPr lang="en-US"/>
        </a:p>
      </dgm:t>
    </dgm:pt>
    <dgm:pt modelId="{A1FE78DC-67E6-4A92-9873-D31F9FBFE97E}" type="sibTrans" cxnId="{350E5CEA-0AAA-4658-9CA3-9176497D071B}">
      <dgm:prSet/>
      <dgm:spPr/>
      <dgm:t>
        <a:bodyPr/>
        <a:lstStyle/>
        <a:p>
          <a:endParaRPr lang="en-US"/>
        </a:p>
      </dgm:t>
    </dgm:pt>
    <dgm:pt modelId="{0188B624-09FB-4210-AA6A-85649C0A90F3}">
      <dgm:prSet/>
      <dgm:spPr/>
      <dgm:t>
        <a:bodyPr/>
        <a:lstStyle/>
        <a:p>
          <a:r>
            <a:rPr lang="en-US"/>
            <a:t>Confined spaces</a:t>
          </a:r>
        </a:p>
      </dgm:t>
    </dgm:pt>
    <dgm:pt modelId="{C32464C6-6551-44BE-ADC6-959F1865C1EF}" type="parTrans" cxnId="{54307DB8-E65D-448F-B63D-D0FD400DC4CF}">
      <dgm:prSet/>
      <dgm:spPr/>
      <dgm:t>
        <a:bodyPr/>
        <a:lstStyle/>
        <a:p>
          <a:endParaRPr lang="en-US"/>
        </a:p>
      </dgm:t>
    </dgm:pt>
    <dgm:pt modelId="{5E3EB177-DCE8-408F-99F1-26DC3D2AAEE5}" type="sibTrans" cxnId="{54307DB8-E65D-448F-B63D-D0FD400DC4CF}">
      <dgm:prSet/>
      <dgm:spPr/>
      <dgm:t>
        <a:bodyPr/>
        <a:lstStyle/>
        <a:p>
          <a:endParaRPr lang="en-US"/>
        </a:p>
      </dgm:t>
    </dgm:pt>
    <dgm:pt modelId="{E8190DB0-BA82-4590-B5D8-4ECEA727A6BD}">
      <dgm:prSet/>
      <dgm:spPr/>
      <dgm:t>
        <a:bodyPr/>
        <a:lstStyle/>
        <a:p>
          <a:r>
            <a:rPr lang="en-US"/>
            <a:t>Heights</a:t>
          </a:r>
        </a:p>
      </dgm:t>
    </dgm:pt>
    <dgm:pt modelId="{798157AD-4C2C-420D-A56F-9A59ECF7126C}" type="parTrans" cxnId="{F84A57C6-8C7B-478B-A3D0-A7D54C4F8D2E}">
      <dgm:prSet/>
      <dgm:spPr/>
      <dgm:t>
        <a:bodyPr/>
        <a:lstStyle/>
        <a:p>
          <a:endParaRPr lang="en-US"/>
        </a:p>
      </dgm:t>
    </dgm:pt>
    <dgm:pt modelId="{EFEB581D-85D9-4850-826A-6CC9111A6C74}" type="sibTrans" cxnId="{F84A57C6-8C7B-478B-A3D0-A7D54C4F8D2E}">
      <dgm:prSet/>
      <dgm:spPr/>
      <dgm:t>
        <a:bodyPr/>
        <a:lstStyle/>
        <a:p>
          <a:endParaRPr lang="en-US"/>
        </a:p>
      </dgm:t>
    </dgm:pt>
    <dgm:pt modelId="{1DA01405-7164-4DA1-88D3-22B8A70E7699}" type="pres">
      <dgm:prSet presAssocID="{8F3E8DE3-35A6-4449-A681-8AD55D9E1643}" presName="diagram" presStyleCnt="0">
        <dgm:presLayoutVars>
          <dgm:dir/>
          <dgm:resizeHandles val="exact"/>
        </dgm:presLayoutVars>
      </dgm:prSet>
      <dgm:spPr/>
    </dgm:pt>
    <dgm:pt modelId="{E1BADCAE-82CB-4D1C-853C-3B3F61B5051B}" type="pres">
      <dgm:prSet presAssocID="{0CD16033-521F-4164-81E6-3E6261B7B0AB}" presName="node" presStyleLbl="node1" presStyleIdx="0" presStyleCnt="6">
        <dgm:presLayoutVars>
          <dgm:bulletEnabled val="1"/>
        </dgm:presLayoutVars>
      </dgm:prSet>
      <dgm:spPr/>
    </dgm:pt>
    <dgm:pt modelId="{77C7F460-2FAD-4ABC-AEFF-11927D2CF654}" type="pres">
      <dgm:prSet presAssocID="{AD0899EE-D146-4CFB-AE98-7AD8BB210294}" presName="sibTrans" presStyleCnt="0"/>
      <dgm:spPr/>
    </dgm:pt>
    <dgm:pt modelId="{F5D05F9A-43ED-4B5A-8ADF-66A26DB67F97}" type="pres">
      <dgm:prSet presAssocID="{00949CAC-E5A7-4B75-8870-44BB7A961E4F}" presName="node" presStyleLbl="node1" presStyleIdx="1" presStyleCnt="6">
        <dgm:presLayoutVars>
          <dgm:bulletEnabled val="1"/>
        </dgm:presLayoutVars>
      </dgm:prSet>
      <dgm:spPr/>
    </dgm:pt>
    <dgm:pt modelId="{3AAA63A0-5872-44E7-A0E5-BA6DA195D6EA}" type="pres">
      <dgm:prSet presAssocID="{A996643C-AC3D-44A3-B42E-B6F7E5C12880}" presName="sibTrans" presStyleCnt="0"/>
      <dgm:spPr/>
    </dgm:pt>
    <dgm:pt modelId="{A06E16CA-E1C9-4ED1-A1C9-B3CF5A693238}" type="pres">
      <dgm:prSet presAssocID="{9EFA0344-5802-4BBD-9276-27262A727EC6}" presName="node" presStyleLbl="node1" presStyleIdx="2" presStyleCnt="6">
        <dgm:presLayoutVars>
          <dgm:bulletEnabled val="1"/>
        </dgm:presLayoutVars>
      </dgm:prSet>
      <dgm:spPr/>
    </dgm:pt>
    <dgm:pt modelId="{5A0F4A3C-27D1-467D-9523-774DAC962143}" type="pres">
      <dgm:prSet presAssocID="{0C1CB267-0954-48EB-8EDD-0C53CC23A5D3}" presName="sibTrans" presStyleCnt="0"/>
      <dgm:spPr/>
    </dgm:pt>
    <dgm:pt modelId="{31C04E45-9FF0-4B0E-A1DE-63EE9705C5BB}" type="pres">
      <dgm:prSet presAssocID="{77AF655C-B053-4427-B94B-EF9F0D9ACAED}" presName="node" presStyleLbl="node1" presStyleIdx="3" presStyleCnt="6">
        <dgm:presLayoutVars>
          <dgm:bulletEnabled val="1"/>
        </dgm:presLayoutVars>
      </dgm:prSet>
      <dgm:spPr/>
    </dgm:pt>
    <dgm:pt modelId="{B8AB1566-B254-4307-967D-B82022195474}" type="pres">
      <dgm:prSet presAssocID="{A1FE78DC-67E6-4A92-9873-D31F9FBFE97E}" presName="sibTrans" presStyleCnt="0"/>
      <dgm:spPr/>
    </dgm:pt>
    <dgm:pt modelId="{5B3B7DB0-72F4-4690-BB36-DE145B21F377}" type="pres">
      <dgm:prSet presAssocID="{0188B624-09FB-4210-AA6A-85649C0A90F3}" presName="node" presStyleLbl="node1" presStyleIdx="4" presStyleCnt="6">
        <dgm:presLayoutVars>
          <dgm:bulletEnabled val="1"/>
        </dgm:presLayoutVars>
      </dgm:prSet>
      <dgm:spPr/>
    </dgm:pt>
    <dgm:pt modelId="{AD2D389B-022E-479F-AB13-6BD84A72DD68}" type="pres">
      <dgm:prSet presAssocID="{5E3EB177-DCE8-408F-99F1-26DC3D2AAEE5}" presName="sibTrans" presStyleCnt="0"/>
      <dgm:spPr/>
    </dgm:pt>
    <dgm:pt modelId="{87922919-BDEC-4683-93BB-482BCD19C67B}" type="pres">
      <dgm:prSet presAssocID="{E8190DB0-BA82-4590-B5D8-4ECEA727A6BD}" presName="node" presStyleLbl="node1" presStyleIdx="5" presStyleCnt="6">
        <dgm:presLayoutVars>
          <dgm:bulletEnabled val="1"/>
        </dgm:presLayoutVars>
      </dgm:prSet>
      <dgm:spPr/>
    </dgm:pt>
  </dgm:ptLst>
  <dgm:cxnLst>
    <dgm:cxn modelId="{EBA92111-3020-4FC7-8F08-857DA6EA7D96}" type="presOf" srcId="{E8190DB0-BA82-4590-B5D8-4ECEA727A6BD}" destId="{87922919-BDEC-4683-93BB-482BCD19C67B}" srcOrd="0" destOrd="0" presId="urn:microsoft.com/office/officeart/2005/8/layout/default"/>
    <dgm:cxn modelId="{9609831F-BF44-4EEA-8A29-71F5B47617D6}" srcId="{8F3E8DE3-35A6-4449-A681-8AD55D9E1643}" destId="{00949CAC-E5A7-4B75-8870-44BB7A961E4F}" srcOrd="1" destOrd="0" parTransId="{A31239AA-63E1-41F9-896F-F154D4DE2542}" sibTransId="{A996643C-AC3D-44A3-B42E-B6F7E5C12880}"/>
    <dgm:cxn modelId="{205C722C-3BA5-4E42-A780-E7592D219C8E}" type="presOf" srcId="{00949CAC-E5A7-4B75-8870-44BB7A961E4F}" destId="{F5D05F9A-43ED-4B5A-8ADF-66A26DB67F97}" srcOrd="0" destOrd="0" presId="urn:microsoft.com/office/officeart/2005/8/layout/default"/>
    <dgm:cxn modelId="{9CED803C-5FAE-4CB8-BABF-95AB8BE46956}" type="presOf" srcId="{77AF655C-B053-4427-B94B-EF9F0D9ACAED}" destId="{31C04E45-9FF0-4B0E-A1DE-63EE9705C5BB}" srcOrd="0" destOrd="0" presId="urn:microsoft.com/office/officeart/2005/8/layout/default"/>
    <dgm:cxn modelId="{7927A557-A1BE-4532-8119-CEF2079A7676}" srcId="{8F3E8DE3-35A6-4449-A681-8AD55D9E1643}" destId="{9EFA0344-5802-4BBD-9276-27262A727EC6}" srcOrd="2" destOrd="0" parTransId="{036BAF55-4048-4F00-AF02-ABECD996D430}" sibTransId="{0C1CB267-0954-48EB-8EDD-0C53CC23A5D3}"/>
    <dgm:cxn modelId="{B4545091-8CEF-486D-A866-E622C5B10122}" type="presOf" srcId="{0188B624-09FB-4210-AA6A-85649C0A90F3}" destId="{5B3B7DB0-72F4-4690-BB36-DE145B21F377}" srcOrd="0" destOrd="0" presId="urn:microsoft.com/office/officeart/2005/8/layout/default"/>
    <dgm:cxn modelId="{54307DB8-E65D-448F-B63D-D0FD400DC4CF}" srcId="{8F3E8DE3-35A6-4449-A681-8AD55D9E1643}" destId="{0188B624-09FB-4210-AA6A-85649C0A90F3}" srcOrd="4" destOrd="0" parTransId="{C32464C6-6551-44BE-ADC6-959F1865C1EF}" sibTransId="{5E3EB177-DCE8-408F-99F1-26DC3D2AAEE5}"/>
    <dgm:cxn modelId="{F84A57C6-8C7B-478B-A3D0-A7D54C4F8D2E}" srcId="{8F3E8DE3-35A6-4449-A681-8AD55D9E1643}" destId="{E8190DB0-BA82-4590-B5D8-4ECEA727A6BD}" srcOrd="5" destOrd="0" parTransId="{798157AD-4C2C-420D-A56F-9A59ECF7126C}" sibTransId="{EFEB581D-85D9-4850-826A-6CC9111A6C74}"/>
    <dgm:cxn modelId="{DA4208DF-0FCA-4D10-A871-7D2AA1041648}" type="presOf" srcId="{0CD16033-521F-4164-81E6-3E6261B7B0AB}" destId="{E1BADCAE-82CB-4D1C-853C-3B3F61B5051B}" srcOrd="0" destOrd="0" presId="urn:microsoft.com/office/officeart/2005/8/layout/default"/>
    <dgm:cxn modelId="{95E7D1E4-7A82-47BA-B20B-874330BEBC6C}" type="presOf" srcId="{8F3E8DE3-35A6-4449-A681-8AD55D9E1643}" destId="{1DA01405-7164-4DA1-88D3-22B8A70E7699}" srcOrd="0" destOrd="0" presId="urn:microsoft.com/office/officeart/2005/8/layout/default"/>
    <dgm:cxn modelId="{350E5CEA-0AAA-4658-9CA3-9176497D071B}" srcId="{8F3E8DE3-35A6-4449-A681-8AD55D9E1643}" destId="{77AF655C-B053-4427-B94B-EF9F0D9ACAED}" srcOrd="3" destOrd="0" parTransId="{4607343F-A965-4B84-80D6-61BEFA8BD7AD}" sibTransId="{A1FE78DC-67E6-4A92-9873-D31F9FBFE97E}"/>
    <dgm:cxn modelId="{AC56D2F9-419B-4984-82B3-84EF4D389338}" srcId="{8F3E8DE3-35A6-4449-A681-8AD55D9E1643}" destId="{0CD16033-521F-4164-81E6-3E6261B7B0AB}" srcOrd="0" destOrd="0" parTransId="{FEC61B57-7C30-4786-8F99-FB072510B5C5}" sibTransId="{AD0899EE-D146-4CFB-AE98-7AD8BB210294}"/>
    <dgm:cxn modelId="{85E825FE-035C-4EDD-AE9A-1BF77C0C5164}" type="presOf" srcId="{9EFA0344-5802-4BBD-9276-27262A727EC6}" destId="{A06E16CA-E1C9-4ED1-A1C9-B3CF5A693238}" srcOrd="0" destOrd="0" presId="urn:microsoft.com/office/officeart/2005/8/layout/default"/>
    <dgm:cxn modelId="{3F3F7CB0-85C8-431D-9683-4744BE213687}" type="presParOf" srcId="{1DA01405-7164-4DA1-88D3-22B8A70E7699}" destId="{E1BADCAE-82CB-4D1C-853C-3B3F61B5051B}" srcOrd="0" destOrd="0" presId="urn:microsoft.com/office/officeart/2005/8/layout/default"/>
    <dgm:cxn modelId="{B6A16505-D196-475B-B48B-821DFAB75E04}" type="presParOf" srcId="{1DA01405-7164-4DA1-88D3-22B8A70E7699}" destId="{77C7F460-2FAD-4ABC-AEFF-11927D2CF654}" srcOrd="1" destOrd="0" presId="urn:microsoft.com/office/officeart/2005/8/layout/default"/>
    <dgm:cxn modelId="{50F8F11B-BBFB-4B67-9450-97B7629E27AD}" type="presParOf" srcId="{1DA01405-7164-4DA1-88D3-22B8A70E7699}" destId="{F5D05F9A-43ED-4B5A-8ADF-66A26DB67F97}" srcOrd="2" destOrd="0" presId="urn:microsoft.com/office/officeart/2005/8/layout/default"/>
    <dgm:cxn modelId="{502DEF23-85C8-4972-9BAF-C5C78F962B5A}" type="presParOf" srcId="{1DA01405-7164-4DA1-88D3-22B8A70E7699}" destId="{3AAA63A0-5872-44E7-A0E5-BA6DA195D6EA}" srcOrd="3" destOrd="0" presId="urn:microsoft.com/office/officeart/2005/8/layout/default"/>
    <dgm:cxn modelId="{7A403F40-87AF-48D0-B03D-3EE06893036B}" type="presParOf" srcId="{1DA01405-7164-4DA1-88D3-22B8A70E7699}" destId="{A06E16CA-E1C9-4ED1-A1C9-B3CF5A693238}" srcOrd="4" destOrd="0" presId="urn:microsoft.com/office/officeart/2005/8/layout/default"/>
    <dgm:cxn modelId="{8CEF264E-2FAE-4D1A-B107-241DA2130184}" type="presParOf" srcId="{1DA01405-7164-4DA1-88D3-22B8A70E7699}" destId="{5A0F4A3C-27D1-467D-9523-774DAC962143}" srcOrd="5" destOrd="0" presId="urn:microsoft.com/office/officeart/2005/8/layout/default"/>
    <dgm:cxn modelId="{AF970D7A-540F-4BEE-8E72-7D1670F44E84}" type="presParOf" srcId="{1DA01405-7164-4DA1-88D3-22B8A70E7699}" destId="{31C04E45-9FF0-4B0E-A1DE-63EE9705C5BB}" srcOrd="6" destOrd="0" presId="urn:microsoft.com/office/officeart/2005/8/layout/default"/>
    <dgm:cxn modelId="{35A9CD66-D11E-42A0-852A-5CFC410FAA97}" type="presParOf" srcId="{1DA01405-7164-4DA1-88D3-22B8A70E7699}" destId="{B8AB1566-B254-4307-967D-B82022195474}" srcOrd="7" destOrd="0" presId="urn:microsoft.com/office/officeart/2005/8/layout/default"/>
    <dgm:cxn modelId="{E0D09D8B-00B5-406F-81EC-0E690D8E34D2}" type="presParOf" srcId="{1DA01405-7164-4DA1-88D3-22B8A70E7699}" destId="{5B3B7DB0-72F4-4690-BB36-DE145B21F377}" srcOrd="8" destOrd="0" presId="urn:microsoft.com/office/officeart/2005/8/layout/default"/>
    <dgm:cxn modelId="{0F3208D8-FF1D-41F1-9809-A28098DD2882}" type="presParOf" srcId="{1DA01405-7164-4DA1-88D3-22B8A70E7699}" destId="{AD2D389B-022E-479F-AB13-6BD84A72DD68}" srcOrd="9" destOrd="0" presId="urn:microsoft.com/office/officeart/2005/8/layout/default"/>
    <dgm:cxn modelId="{715CA1F9-2ED5-4B7F-9E7E-1F89EA1757CC}" type="presParOf" srcId="{1DA01405-7164-4DA1-88D3-22B8A70E7699}" destId="{87922919-BDEC-4683-93BB-482BCD19C67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2A7F01-93A6-4EE8-A6E4-78996D14AE4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B50E662-6B3D-4D8B-85AA-FE85F5946407}">
      <dgm:prSet/>
      <dgm:spPr/>
      <dgm:t>
        <a:bodyPr/>
        <a:lstStyle/>
        <a:p>
          <a:pPr>
            <a:lnSpc>
              <a:spcPct val="100000"/>
            </a:lnSpc>
          </a:pPr>
          <a:r>
            <a:rPr lang="en-GB"/>
            <a:t>Air Quality and Emissions </a:t>
          </a:r>
          <a:endParaRPr lang="en-US"/>
        </a:p>
      </dgm:t>
    </dgm:pt>
    <dgm:pt modelId="{A9689389-6D54-481B-9F33-32FFE5407907}" type="parTrans" cxnId="{4C489C82-AEDD-405B-8A0A-A86BCFB85C0D}">
      <dgm:prSet/>
      <dgm:spPr/>
      <dgm:t>
        <a:bodyPr/>
        <a:lstStyle/>
        <a:p>
          <a:endParaRPr lang="en-US"/>
        </a:p>
      </dgm:t>
    </dgm:pt>
    <dgm:pt modelId="{E0A194AB-C8BD-43DE-BFE8-4696C9FB51A9}" type="sibTrans" cxnId="{4C489C82-AEDD-405B-8A0A-A86BCFB85C0D}">
      <dgm:prSet/>
      <dgm:spPr/>
      <dgm:t>
        <a:bodyPr/>
        <a:lstStyle/>
        <a:p>
          <a:endParaRPr lang="en-US"/>
        </a:p>
      </dgm:t>
    </dgm:pt>
    <dgm:pt modelId="{581721A1-D3E8-4566-97C5-0A0D39617C48}">
      <dgm:prSet/>
      <dgm:spPr/>
      <dgm:t>
        <a:bodyPr/>
        <a:lstStyle/>
        <a:p>
          <a:pPr>
            <a:lnSpc>
              <a:spcPct val="100000"/>
            </a:lnSpc>
          </a:pPr>
          <a:r>
            <a:rPr lang="en-GB"/>
            <a:t>Water and Soil Contamination </a:t>
          </a:r>
          <a:endParaRPr lang="en-US"/>
        </a:p>
      </dgm:t>
    </dgm:pt>
    <dgm:pt modelId="{D7DC51E5-67B4-413F-8BA9-C7298866DA04}" type="parTrans" cxnId="{86A66F63-5026-4B6F-8C10-167A7663BF98}">
      <dgm:prSet/>
      <dgm:spPr/>
      <dgm:t>
        <a:bodyPr/>
        <a:lstStyle/>
        <a:p>
          <a:endParaRPr lang="en-US"/>
        </a:p>
      </dgm:t>
    </dgm:pt>
    <dgm:pt modelId="{55768A3D-6AFA-4BC3-AA3E-543246E4DA40}" type="sibTrans" cxnId="{86A66F63-5026-4B6F-8C10-167A7663BF98}">
      <dgm:prSet/>
      <dgm:spPr/>
      <dgm:t>
        <a:bodyPr/>
        <a:lstStyle/>
        <a:p>
          <a:endParaRPr lang="en-US"/>
        </a:p>
      </dgm:t>
    </dgm:pt>
    <dgm:pt modelId="{7EE720B8-CAAA-4246-A7C0-19FE745271C0}">
      <dgm:prSet/>
      <dgm:spPr/>
      <dgm:t>
        <a:bodyPr/>
        <a:lstStyle/>
        <a:p>
          <a:pPr>
            <a:lnSpc>
              <a:spcPct val="100000"/>
            </a:lnSpc>
          </a:pPr>
          <a:r>
            <a:rPr lang="en-GB"/>
            <a:t>Noise Pollution </a:t>
          </a:r>
          <a:endParaRPr lang="en-US"/>
        </a:p>
      </dgm:t>
    </dgm:pt>
    <dgm:pt modelId="{C4ACA7C9-8B97-442E-AA10-E69D89174C78}" type="parTrans" cxnId="{ED948D93-39E5-4109-BFBE-C11C77C924B8}">
      <dgm:prSet/>
      <dgm:spPr/>
      <dgm:t>
        <a:bodyPr/>
        <a:lstStyle/>
        <a:p>
          <a:endParaRPr lang="en-US"/>
        </a:p>
      </dgm:t>
    </dgm:pt>
    <dgm:pt modelId="{607F720C-0600-4DF9-9DEE-45319D2CAB95}" type="sibTrans" cxnId="{ED948D93-39E5-4109-BFBE-C11C77C924B8}">
      <dgm:prSet/>
      <dgm:spPr/>
      <dgm:t>
        <a:bodyPr/>
        <a:lstStyle/>
        <a:p>
          <a:endParaRPr lang="en-US"/>
        </a:p>
      </dgm:t>
    </dgm:pt>
    <dgm:pt modelId="{F46AA527-DFA8-4D91-938C-D43DC4F23017}" type="pres">
      <dgm:prSet presAssocID="{902A7F01-93A6-4EE8-A6E4-78996D14AE45}" presName="root" presStyleCnt="0">
        <dgm:presLayoutVars>
          <dgm:dir/>
          <dgm:resizeHandles val="exact"/>
        </dgm:presLayoutVars>
      </dgm:prSet>
      <dgm:spPr/>
    </dgm:pt>
    <dgm:pt modelId="{40A75265-9802-4481-97D6-DF8083A41CF4}" type="pres">
      <dgm:prSet presAssocID="{1B50E662-6B3D-4D8B-85AA-FE85F5946407}" presName="compNode" presStyleCnt="0"/>
      <dgm:spPr/>
    </dgm:pt>
    <dgm:pt modelId="{7C56BCC8-1CC2-44A7-AE2E-488DE773C0EA}" type="pres">
      <dgm:prSet presAssocID="{1B50E662-6B3D-4D8B-85AA-FE85F59464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irplane"/>
        </a:ext>
      </dgm:extLst>
    </dgm:pt>
    <dgm:pt modelId="{8BFC9358-C01B-44F2-8383-EBC130CC4348}" type="pres">
      <dgm:prSet presAssocID="{1B50E662-6B3D-4D8B-85AA-FE85F5946407}" presName="spaceRect" presStyleCnt="0"/>
      <dgm:spPr/>
    </dgm:pt>
    <dgm:pt modelId="{A32CD5BC-7A14-4FE4-A065-B1F34B16C238}" type="pres">
      <dgm:prSet presAssocID="{1B50E662-6B3D-4D8B-85AA-FE85F5946407}" presName="textRect" presStyleLbl="revTx" presStyleIdx="0" presStyleCnt="3">
        <dgm:presLayoutVars>
          <dgm:chMax val="1"/>
          <dgm:chPref val="1"/>
        </dgm:presLayoutVars>
      </dgm:prSet>
      <dgm:spPr/>
    </dgm:pt>
    <dgm:pt modelId="{F1725BFE-7C85-4DBE-8530-25D62A31D2E3}" type="pres">
      <dgm:prSet presAssocID="{E0A194AB-C8BD-43DE-BFE8-4696C9FB51A9}" presName="sibTrans" presStyleCnt="0"/>
      <dgm:spPr/>
    </dgm:pt>
    <dgm:pt modelId="{64E9724F-6D32-400B-80A3-9AC8ABFCBE2F}" type="pres">
      <dgm:prSet presAssocID="{581721A1-D3E8-4566-97C5-0A0D39617C48}" presName="compNode" presStyleCnt="0"/>
      <dgm:spPr/>
    </dgm:pt>
    <dgm:pt modelId="{A92E1C8A-F074-437D-8265-D46229E882B7}" type="pres">
      <dgm:prSet presAssocID="{581721A1-D3E8-4566-97C5-0A0D39617C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nt"/>
        </a:ext>
      </dgm:extLst>
    </dgm:pt>
    <dgm:pt modelId="{F5521A34-831D-44EC-8FBC-A9C52765B273}" type="pres">
      <dgm:prSet presAssocID="{581721A1-D3E8-4566-97C5-0A0D39617C48}" presName="spaceRect" presStyleCnt="0"/>
      <dgm:spPr/>
    </dgm:pt>
    <dgm:pt modelId="{5A838B73-CAB9-4F84-A910-167DFBA59BA3}" type="pres">
      <dgm:prSet presAssocID="{581721A1-D3E8-4566-97C5-0A0D39617C48}" presName="textRect" presStyleLbl="revTx" presStyleIdx="1" presStyleCnt="3">
        <dgm:presLayoutVars>
          <dgm:chMax val="1"/>
          <dgm:chPref val="1"/>
        </dgm:presLayoutVars>
      </dgm:prSet>
      <dgm:spPr/>
    </dgm:pt>
    <dgm:pt modelId="{D39DFDB6-71D0-4E4E-A287-D3BFEFE0E967}" type="pres">
      <dgm:prSet presAssocID="{55768A3D-6AFA-4BC3-AA3E-543246E4DA40}" presName="sibTrans" presStyleCnt="0"/>
      <dgm:spPr/>
    </dgm:pt>
    <dgm:pt modelId="{846968D5-D375-4C52-91E2-4804C7B8DF39}" type="pres">
      <dgm:prSet presAssocID="{7EE720B8-CAAA-4246-A7C0-19FE745271C0}" presName="compNode" presStyleCnt="0"/>
      <dgm:spPr/>
    </dgm:pt>
    <dgm:pt modelId="{EC66B839-7FEB-44E6-B90E-DFE774B01162}" type="pres">
      <dgm:prSet presAssocID="{7EE720B8-CAAA-4246-A7C0-19FE745271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inger"/>
        </a:ext>
      </dgm:extLst>
    </dgm:pt>
    <dgm:pt modelId="{FFE212DF-EE79-44DD-9C06-4EF1DA1A6149}" type="pres">
      <dgm:prSet presAssocID="{7EE720B8-CAAA-4246-A7C0-19FE745271C0}" presName="spaceRect" presStyleCnt="0"/>
      <dgm:spPr/>
    </dgm:pt>
    <dgm:pt modelId="{BE873DBB-44DC-4EB3-AAD7-5669E1DBA027}" type="pres">
      <dgm:prSet presAssocID="{7EE720B8-CAAA-4246-A7C0-19FE745271C0}" presName="textRect" presStyleLbl="revTx" presStyleIdx="2" presStyleCnt="3">
        <dgm:presLayoutVars>
          <dgm:chMax val="1"/>
          <dgm:chPref val="1"/>
        </dgm:presLayoutVars>
      </dgm:prSet>
      <dgm:spPr/>
    </dgm:pt>
  </dgm:ptLst>
  <dgm:cxnLst>
    <dgm:cxn modelId="{86A66F63-5026-4B6F-8C10-167A7663BF98}" srcId="{902A7F01-93A6-4EE8-A6E4-78996D14AE45}" destId="{581721A1-D3E8-4566-97C5-0A0D39617C48}" srcOrd="1" destOrd="0" parTransId="{D7DC51E5-67B4-413F-8BA9-C7298866DA04}" sibTransId="{55768A3D-6AFA-4BC3-AA3E-543246E4DA40}"/>
    <dgm:cxn modelId="{0B2DA550-119D-4D5B-B266-365F8294DB4F}" type="presOf" srcId="{1B50E662-6B3D-4D8B-85AA-FE85F5946407}" destId="{A32CD5BC-7A14-4FE4-A065-B1F34B16C238}" srcOrd="0" destOrd="0" presId="urn:microsoft.com/office/officeart/2018/2/layout/IconLabelList"/>
    <dgm:cxn modelId="{BFE6447B-F74F-46BA-8B55-1D7B34BAD32D}" type="presOf" srcId="{902A7F01-93A6-4EE8-A6E4-78996D14AE45}" destId="{F46AA527-DFA8-4D91-938C-D43DC4F23017}" srcOrd="0" destOrd="0" presId="urn:microsoft.com/office/officeart/2018/2/layout/IconLabelList"/>
    <dgm:cxn modelId="{4C489C82-AEDD-405B-8A0A-A86BCFB85C0D}" srcId="{902A7F01-93A6-4EE8-A6E4-78996D14AE45}" destId="{1B50E662-6B3D-4D8B-85AA-FE85F5946407}" srcOrd="0" destOrd="0" parTransId="{A9689389-6D54-481B-9F33-32FFE5407907}" sibTransId="{E0A194AB-C8BD-43DE-BFE8-4696C9FB51A9}"/>
    <dgm:cxn modelId="{ED948D93-39E5-4109-BFBE-C11C77C924B8}" srcId="{902A7F01-93A6-4EE8-A6E4-78996D14AE45}" destId="{7EE720B8-CAAA-4246-A7C0-19FE745271C0}" srcOrd="2" destOrd="0" parTransId="{C4ACA7C9-8B97-442E-AA10-E69D89174C78}" sibTransId="{607F720C-0600-4DF9-9DEE-45319D2CAB95}"/>
    <dgm:cxn modelId="{407AC9AD-3B24-4B4F-A1B6-A972E981ED1C}" type="presOf" srcId="{581721A1-D3E8-4566-97C5-0A0D39617C48}" destId="{5A838B73-CAB9-4F84-A910-167DFBA59BA3}" srcOrd="0" destOrd="0" presId="urn:microsoft.com/office/officeart/2018/2/layout/IconLabelList"/>
    <dgm:cxn modelId="{8CF538F7-1635-4FE1-8055-3A52C5BA6034}" type="presOf" srcId="{7EE720B8-CAAA-4246-A7C0-19FE745271C0}" destId="{BE873DBB-44DC-4EB3-AAD7-5669E1DBA027}" srcOrd="0" destOrd="0" presId="urn:microsoft.com/office/officeart/2018/2/layout/IconLabelList"/>
    <dgm:cxn modelId="{A5321EAA-D0CB-4E1D-BAEA-5EBD35D14956}" type="presParOf" srcId="{F46AA527-DFA8-4D91-938C-D43DC4F23017}" destId="{40A75265-9802-4481-97D6-DF8083A41CF4}" srcOrd="0" destOrd="0" presId="urn:microsoft.com/office/officeart/2018/2/layout/IconLabelList"/>
    <dgm:cxn modelId="{F07B226C-C9FE-4E45-8A14-2B8D1A839510}" type="presParOf" srcId="{40A75265-9802-4481-97D6-DF8083A41CF4}" destId="{7C56BCC8-1CC2-44A7-AE2E-488DE773C0EA}" srcOrd="0" destOrd="0" presId="urn:microsoft.com/office/officeart/2018/2/layout/IconLabelList"/>
    <dgm:cxn modelId="{D047417D-EB06-4DBF-AFAE-2AD5B92719A4}" type="presParOf" srcId="{40A75265-9802-4481-97D6-DF8083A41CF4}" destId="{8BFC9358-C01B-44F2-8383-EBC130CC4348}" srcOrd="1" destOrd="0" presId="urn:microsoft.com/office/officeart/2018/2/layout/IconLabelList"/>
    <dgm:cxn modelId="{72AD4170-32A9-4B90-B1EC-AE0DD6587863}" type="presParOf" srcId="{40A75265-9802-4481-97D6-DF8083A41CF4}" destId="{A32CD5BC-7A14-4FE4-A065-B1F34B16C238}" srcOrd="2" destOrd="0" presId="urn:microsoft.com/office/officeart/2018/2/layout/IconLabelList"/>
    <dgm:cxn modelId="{6CECC742-706A-473F-95FB-A0B7856B2A4A}" type="presParOf" srcId="{F46AA527-DFA8-4D91-938C-D43DC4F23017}" destId="{F1725BFE-7C85-4DBE-8530-25D62A31D2E3}" srcOrd="1" destOrd="0" presId="urn:microsoft.com/office/officeart/2018/2/layout/IconLabelList"/>
    <dgm:cxn modelId="{2D2E10ED-69E8-43EF-9B64-A152D21D315B}" type="presParOf" srcId="{F46AA527-DFA8-4D91-938C-D43DC4F23017}" destId="{64E9724F-6D32-400B-80A3-9AC8ABFCBE2F}" srcOrd="2" destOrd="0" presId="urn:microsoft.com/office/officeart/2018/2/layout/IconLabelList"/>
    <dgm:cxn modelId="{4D46D916-BF3A-4630-963C-6B27F83B1DE5}" type="presParOf" srcId="{64E9724F-6D32-400B-80A3-9AC8ABFCBE2F}" destId="{A92E1C8A-F074-437D-8265-D46229E882B7}" srcOrd="0" destOrd="0" presId="urn:microsoft.com/office/officeart/2018/2/layout/IconLabelList"/>
    <dgm:cxn modelId="{8BECA31D-08AD-482A-AB4C-05BAC6E543E6}" type="presParOf" srcId="{64E9724F-6D32-400B-80A3-9AC8ABFCBE2F}" destId="{F5521A34-831D-44EC-8FBC-A9C52765B273}" srcOrd="1" destOrd="0" presId="urn:microsoft.com/office/officeart/2018/2/layout/IconLabelList"/>
    <dgm:cxn modelId="{57D070C6-32A5-4811-9840-2A78E96977E0}" type="presParOf" srcId="{64E9724F-6D32-400B-80A3-9AC8ABFCBE2F}" destId="{5A838B73-CAB9-4F84-A910-167DFBA59BA3}" srcOrd="2" destOrd="0" presId="urn:microsoft.com/office/officeart/2018/2/layout/IconLabelList"/>
    <dgm:cxn modelId="{A61752E9-4DCE-4F3C-9147-BCEB098B1166}" type="presParOf" srcId="{F46AA527-DFA8-4D91-938C-D43DC4F23017}" destId="{D39DFDB6-71D0-4E4E-A287-D3BFEFE0E967}" srcOrd="3" destOrd="0" presId="urn:microsoft.com/office/officeart/2018/2/layout/IconLabelList"/>
    <dgm:cxn modelId="{C8A8AF79-B595-4DBA-9A09-E52EB757E3C5}" type="presParOf" srcId="{F46AA527-DFA8-4D91-938C-D43DC4F23017}" destId="{846968D5-D375-4C52-91E2-4804C7B8DF39}" srcOrd="4" destOrd="0" presId="urn:microsoft.com/office/officeart/2018/2/layout/IconLabelList"/>
    <dgm:cxn modelId="{199DEF5F-CDA1-4851-89B6-006A9C4400E2}" type="presParOf" srcId="{846968D5-D375-4C52-91E2-4804C7B8DF39}" destId="{EC66B839-7FEB-44E6-B90E-DFE774B01162}" srcOrd="0" destOrd="0" presId="urn:microsoft.com/office/officeart/2018/2/layout/IconLabelList"/>
    <dgm:cxn modelId="{1C01736D-84AE-46E2-ADF5-CD7ABA929AEC}" type="presParOf" srcId="{846968D5-D375-4C52-91E2-4804C7B8DF39}" destId="{FFE212DF-EE79-44DD-9C06-4EF1DA1A6149}" srcOrd="1" destOrd="0" presId="urn:microsoft.com/office/officeart/2018/2/layout/IconLabelList"/>
    <dgm:cxn modelId="{759229B1-48A5-4E75-88FD-5A078E54F1F4}" type="presParOf" srcId="{846968D5-D375-4C52-91E2-4804C7B8DF39}" destId="{BE873DBB-44DC-4EB3-AAD7-5669E1DBA02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E566D2-49F3-4E87-9F84-DBE218541A8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6FB5E9-815E-4A5E-B8BF-73CF61D45602}">
      <dgm:prSet/>
      <dgm:spPr/>
      <dgm:t>
        <a:bodyPr/>
        <a:lstStyle/>
        <a:p>
          <a:r>
            <a:rPr lang="en-US"/>
            <a:t>Met the project plan timeframe.</a:t>
          </a:r>
        </a:p>
      </dgm:t>
    </dgm:pt>
    <dgm:pt modelId="{2F9292C5-1010-449E-B81F-A7042F9D15AA}" type="parTrans" cxnId="{374A1E3E-35F9-4FF9-BB28-EFFB179DC6EF}">
      <dgm:prSet/>
      <dgm:spPr/>
      <dgm:t>
        <a:bodyPr/>
        <a:lstStyle/>
        <a:p>
          <a:endParaRPr lang="en-US"/>
        </a:p>
      </dgm:t>
    </dgm:pt>
    <dgm:pt modelId="{9DB63621-A12C-4A42-A3DA-941BB2321499}" type="sibTrans" cxnId="{374A1E3E-35F9-4FF9-BB28-EFFB179DC6EF}">
      <dgm:prSet/>
      <dgm:spPr/>
      <dgm:t>
        <a:bodyPr/>
        <a:lstStyle/>
        <a:p>
          <a:endParaRPr lang="en-US"/>
        </a:p>
      </dgm:t>
    </dgm:pt>
    <dgm:pt modelId="{4C30C871-4E4A-4420-8292-BFC21E27C226}">
      <dgm:prSet/>
      <dgm:spPr/>
      <dgm:t>
        <a:bodyPr/>
        <a:lstStyle/>
        <a:p>
          <a:r>
            <a:rPr lang="en-US"/>
            <a:t>Hit all milestones on time.</a:t>
          </a:r>
        </a:p>
      </dgm:t>
    </dgm:pt>
    <dgm:pt modelId="{D4629639-0CBB-415B-8FC2-A418F5E37AAD}" type="parTrans" cxnId="{1D94BF9F-B1C9-474C-9BBF-F45EDA0CDFD5}">
      <dgm:prSet/>
      <dgm:spPr/>
      <dgm:t>
        <a:bodyPr/>
        <a:lstStyle/>
        <a:p>
          <a:endParaRPr lang="en-US"/>
        </a:p>
      </dgm:t>
    </dgm:pt>
    <dgm:pt modelId="{9EE7BE0B-A144-48BB-8A30-FC3942581F8C}" type="sibTrans" cxnId="{1D94BF9F-B1C9-474C-9BBF-F45EDA0CDFD5}">
      <dgm:prSet/>
      <dgm:spPr/>
      <dgm:t>
        <a:bodyPr/>
        <a:lstStyle/>
        <a:p>
          <a:endParaRPr lang="en-US"/>
        </a:p>
      </dgm:t>
    </dgm:pt>
    <dgm:pt modelId="{3B829813-C847-49AA-845B-D9FBE48BED3A}">
      <dgm:prSet/>
      <dgm:spPr/>
      <dgm:t>
        <a:bodyPr/>
        <a:lstStyle/>
        <a:p>
          <a:r>
            <a:rPr lang="en-US"/>
            <a:t>Worked well as a project team to reach the goal.</a:t>
          </a:r>
        </a:p>
      </dgm:t>
    </dgm:pt>
    <dgm:pt modelId="{F33EFCDD-C409-4E1F-98DB-3F049CB1E32E}" type="parTrans" cxnId="{5846E4F5-E6D6-4A8A-A8A4-1AE09848996A}">
      <dgm:prSet/>
      <dgm:spPr/>
      <dgm:t>
        <a:bodyPr/>
        <a:lstStyle/>
        <a:p>
          <a:endParaRPr lang="en-US"/>
        </a:p>
      </dgm:t>
    </dgm:pt>
    <dgm:pt modelId="{875A60C8-118D-42BE-9C42-F6215A7B7A70}" type="sibTrans" cxnId="{5846E4F5-E6D6-4A8A-A8A4-1AE09848996A}">
      <dgm:prSet/>
      <dgm:spPr/>
      <dgm:t>
        <a:bodyPr/>
        <a:lstStyle/>
        <a:p>
          <a:endParaRPr lang="en-US"/>
        </a:p>
      </dgm:t>
    </dgm:pt>
    <dgm:pt modelId="{423728A1-4012-4401-9ECF-4E0295216807}" type="pres">
      <dgm:prSet presAssocID="{1BE566D2-49F3-4E87-9F84-DBE218541A8C}" presName="root" presStyleCnt="0">
        <dgm:presLayoutVars>
          <dgm:dir/>
          <dgm:resizeHandles val="exact"/>
        </dgm:presLayoutVars>
      </dgm:prSet>
      <dgm:spPr/>
    </dgm:pt>
    <dgm:pt modelId="{8F6B87EB-4E2B-44C7-BC22-136D46F3BFF8}" type="pres">
      <dgm:prSet presAssocID="{E86FB5E9-815E-4A5E-B8BF-73CF61D45602}" presName="compNode" presStyleCnt="0"/>
      <dgm:spPr/>
    </dgm:pt>
    <dgm:pt modelId="{DC6E087A-19C3-4702-A9DB-F4792B0093DB}" type="pres">
      <dgm:prSet presAssocID="{E86FB5E9-815E-4A5E-B8BF-73CF61D456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st"/>
        </a:ext>
      </dgm:extLst>
    </dgm:pt>
    <dgm:pt modelId="{804FB6E4-7828-4C8E-949A-BA20DDB17697}" type="pres">
      <dgm:prSet presAssocID="{E86FB5E9-815E-4A5E-B8BF-73CF61D45602}" presName="spaceRect" presStyleCnt="0"/>
      <dgm:spPr/>
    </dgm:pt>
    <dgm:pt modelId="{D9FEBB3E-10BC-40B7-8B21-B987DE2E4D8D}" type="pres">
      <dgm:prSet presAssocID="{E86FB5E9-815E-4A5E-B8BF-73CF61D45602}" presName="textRect" presStyleLbl="revTx" presStyleIdx="0" presStyleCnt="3">
        <dgm:presLayoutVars>
          <dgm:chMax val="1"/>
          <dgm:chPref val="1"/>
        </dgm:presLayoutVars>
      </dgm:prSet>
      <dgm:spPr/>
    </dgm:pt>
    <dgm:pt modelId="{CFCC7E75-E09A-4101-AD79-979842ACC6F1}" type="pres">
      <dgm:prSet presAssocID="{9DB63621-A12C-4A42-A3DA-941BB2321499}" presName="sibTrans" presStyleCnt="0"/>
      <dgm:spPr/>
    </dgm:pt>
    <dgm:pt modelId="{A4DFA372-EB91-4572-A7AD-3A695D00959E}" type="pres">
      <dgm:prSet presAssocID="{4C30C871-4E4A-4420-8292-BFC21E27C226}" presName="compNode" presStyleCnt="0"/>
      <dgm:spPr/>
    </dgm:pt>
    <dgm:pt modelId="{D2F778B9-6FD2-45CD-84CC-5653180BFD50}" type="pres">
      <dgm:prSet presAssocID="{4C30C871-4E4A-4420-8292-BFC21E27C2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FA1BB0DA-8EF8-4BD5-AF70-6F56CE4DB20F}" type="pres">
      <dgm:prSet presAssocID="{4C30C871-4E4A-4420-8292-BFC21E27C226}" presName="spaceRect" presStyleCnt="0"/>
      <dgm:spPr/>
    </dgm:pt>
    <dgm:pt modelId="{9E59BA2D-26C9-4B33-AD57-ECF2E951718D}" type="pres">
      <dgm:prSet presAssocID="{4C30C871-4E4A-4420-8292-BFC21E27C226}" presName="textRect" presStyleLbl="revTx" presStyleIdx="1" presStyleCnt="3">
        <dgm:presLayoutVars>
          <dgm:chMax val="1"/>
          <dgm:chPref val="1"/>
        </dgm:presLayoutVars>
      </dgm:prSet>
      <dgm:spPr/>
    </dgm:pt>
    <dgm:pt modelId="{9B990ACD-B188-49A8-9D74-1388CB9F988A}" type="pres">
      <dgm:prSet presAssocID="{9EE7BE0B-A144-48BB-8A30-FC3942581F8C}" presName="sibTrans" presStyleCnt="0"/>
      <dgm:spPr/>
    </dgm:pt>
    <dgm:pt modelId="{69C737B1-0752-4FC3-A07F-8ECFF8F8D696}" type="pres">
      <dgm:prSet presAssocID="{3B829813-C847-49AA-845B-D9FBE48BED3A}" presName="compNode" presStyleCnt="0"/>
      <dgm:spPr/>
    </dgm:pt>
    <dgm:pt modelId="{DE14C268-FD7C-4EFB-8110-E07280687178}" type="pres">
      <dgm:prSet presAssocID="{3B829813-C847-49AA-845B-D9FBE48BED3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98CFBB56-59DE-4D48-8D55-2AB9FCB70BDB}" type="pres">
      <dgm:prSet presAssocID="{3B829813-C847-49AA-845B-D9FBE48BED3A}" presName="spaceRect" presStyleCnt="0"/>
      <dgm:spPr/>
    </dgm:pt>
    <dgm:pt modelId="{A870D694-5882-4D60-BB2C-03C5D8AB3276}" type="pres">
      <dgm:prSet presAssocID="{3B829813-C847-49AA-845B-D9FBE48BED3A}" presName="textRect" presStyleLbl="revTx" presStyleIdx="2" presStyleCnt="3">
        <dgm:presLayoutVars>
          <dgm:chMax val="1"/>
          <dgm:chPref val="1"/>
        </dgm:presLayoutVars>
      </dgm:prSet>
      <dgm:spPr/>
    </dgm:pt>
  </dgm:ptLst>
  <dgm:cxnLst>
    <dgm:cxn modelId="{8CDBAD16-2D88-42FE-A336-7E18B63C255A}" type="presOf" srcId="{1BE566D2-49F3-4E87-9F84-DBE218541A8C}" destId="{423728A1-4012-4401-9ECF-4E0295216807}" srcOrd="0" destOrd="0" presId="urn:microsoft.com/office/officeart/2018/2/layout/IconLabelList"/>
    <dgm:cxn modelId="{374A1E3E-35F9-4FF9-BB28-EFFB179DC6EF}" srcId="{1BE566D2-49F3-4E87-9F84-DBE218541A8C}" destId="{E86FB5E9-815E-4A5E-B8BF-73CF61D45602}" srcOrd="0" destOrd="0" parTransId="{2F9292C5-1010-449E-B81F-A7042F9D15AA}" sibTransId="{9DB63621-A12C-4A42-A3DA-941BB2321499}"/>
    <dgm:cxn modelId="{BC36A97B-7012-4E39-985E-A5C16D2BFB0D}" type="presOf" srcId="{4C30C871-4E4A-4420-8292-BFC21E27C226}" destId="{9E59BA2D-26C9-4B33-AD57-ECF2E951718D}" srcOrd="0" destOrd="0" presId="urn:microsoft.com/office/officeart/2018/2/layout/IconLabelList"/>
    <dgm:cxn modelId="{916DD581-3DDA-44A9-B8F8-BFD7BBC7B34A}" type="presOf" srcId="{3B829813-C847-49AA-845B-D9FBE48BED3A}" destId="{A870D694-5882-4D60-BB2C-03C5D8AB3276}" srcOrd="0" destOrd="0" presId="urn:microsoft.com/office/officeart/2018/2/layout/IconLabelList"/>
    <dgm:cxn modelId="{1D94BF9F-B1C9-474C-9BBF-F45EDA0CDFD5}" srcId="{1BE566D2-49F3-4E87-9F84-DBE218541A8C}" destId="{4C30C871-4E4A-4420-8292-BFC21E27C226}" srcOrd="1" destOrd="0" parTransId="{D4629639-0CBB-415B-8FC2-A418F5E37AAD}" sibTransId="{9EE7BE0B-A144-48BB-8A30-FC3942581F8C}"/>
    <dgm:cxn modelId="{252253C9-F852-45F7-992C-A0B00B785F30}" type="presOf" srcId="{E86FB5E9-815E-4A5E-B8BF-73CF61D45602}" destId="{D9FEBB3E-10BC-40B7-8B21-B987DE2E4D8D}" srcOrd="0" destOrd="0" presId="urn:microsoft.com/office/officeart/2018/2/layout/IconLabelList"/>
    <dgm:cxn modelId="{5846E4F5-E6D6-4A8A-A8A4-1AE09848996A}" srcId="{1BE566D2-49F3-4E87-9F84-DBE218541A8C}" destId="{3B829813-C847-49AA-845B-D9FBE48BED3A}" srcOrd="2" destOrd="0" parTransId="{F33EFCDD-C409-4E1F-98DB-3F049CB1E32E}" sibTransId="{875A60C8-118D-42BE-9C42-F6215A7B7A70}"/>
    <dgm:cxn modelId="{0A546507-08AC-4AD3-B1E8-C27A2D8EB46D}" type="presParOf" srcId="{423728A1-4012-4401-9ECF-4E0295216807}" destId="{8F6B87EB-4E2B-44C7-BC22-136D46F3BFF8}" srcOrd="0" destOrd="0" presId="urn:microsoft.com/office/officeart/2018/2/layout/IconLabelList"/>
    <dgm:cxn modelId="{ACCDC5BC-9CEB-4158-92B8-20E2E330C6F2}" type="presParOf" srcId="{8F6B87EB-4E2B-44C7-BC22-136D46F3BFF8}" destId="{DC6E087A-19C3-4702-A9DB-F4792B0093DB}" srcOrd="0" destOrd="0" presId="urn:microsoft.com/office/officeart/2018/2/layout/IconLabelList"/>
    <dgm:cxn modelId="{7240732C-6D2A-4CC5-B2A3-0B80ABAA0AF4}" type="presParOf" srcId="{8F6B87EB-4E2B-44C7-BC22-136D46F3BFF8}" destId="{804FB6E4-7828-4C8E-949A-BA20DDB17697}" srcOrd="1" destOrd="0" presId="urn:microsoft.com/office/officeart/2018/2/layout/IconLabelList"/>
    <dgm:cxn modelId="{85214107-D68A-4517-B54C-29E28610084A}" type="presParOf" srcId="{8F6B87EB-4E2B-44C7-BC22-136D46F3BFF8}" destId="{D9FEBB3E-10BC-40B7-8B21-B987DE2E4D8D}" srcOrd="2" destOrd="0" presId="urn:microsoft.com/office/officeart/2018/2/layout/IconLabelList"/>
    <dgm:cxn modelId="{FC840AD4-7AD1-4202-9D0B-A53C044FEB8E}" type="presParOf" srcId="{423728A1-4012-4401-9ECF-4E0295216807}" destId="{CFCC7E75-E09A-4101-AD79-979842ACC6F1}" srcOrd="1" destOrd="0" presId="urn:microsoft.com/office/officeart/2018/2/layout/IconLabelList"/>
    <dgm:cxn modelId="{8E2A2737-0626-45B8-A2E6-966FEEFAC77B}" type="presParOf" srcId="{423728A1-4012-4401-9ECF-4E0295216807}" destId="{A4DFA372-EB91-4572-A7AD-3A695D00959E}" srcOrd="2" destOrd="0" presId="urn:microsoft.com/office/officeart/2018/2/layout/IconLabelList"/>
    <dgm:cxn modelId="{028CB3C2-E6AA-4A2C-B7D9-D36C725B4E95}" type="presParOf" srcId="{A4DFA372-EB91-4572-A7AD-3A695D00959E}" destId="{D2F778B9-6FD2-45CD-84CC-5653180BFD50}" srcOrd="0" destOrd="0" presId="urn:microsoft.com/office/officeart/2018/2/layout/IconLabelList"/>
    <dgm:cxn modelId="{987D67F8-3BEE-4F49-81BF-BCA91650CD99}" type="presParOf" srcId="{A4DFA372-EB91-4572-A7AD-3A695D00959E}" destId="{FA1BB0DA-8EF8-4BD5-AF70-6F56CE4DB20F}" srcOrd="1" destOrd="0" presId="urn:microsoft.com/office/officeart/2018/2/layout/IconLabelList"/>
    <dgm:cxn modelId="{41BFB61C-2776-43FC-8660-BF883C8EDDC6}" type="presParOf" srcId="{A4DFA372-EB91-4572-A7AD-3A695D00959E}" destId="{9E59BA2D-26C9-4B33-AD57-ECF2E951718D}" srcOrd="2" destOrd="0" presId="urn:microsoft.com/office/officeart/2018/2/layout/IconLabelList"/>
    <dgm:cxn modelId="{34E1205A-C81A-483E-B95A-6660EB549859}" type="presParOf" srcId="{423728A1-4012-4401-9ECF-4E0295216807}" destId="{9B990ACD-B188-49A8-9D74-1388CB9F988A}" srcOrd="3" destOrd="0" presId="urn:microsoft.com/office/officeart/2018/2/layout/IconLabelList"/>
    <dgm:cxn modelId="{3A3FE72E-CC6A-40F6-A455-03C47D5B0410}" type="presParOf" srcId="{423728A1-4012-4401-9ECF-4E0295216807}" destId="{69C737B1-0752-4FC3-A07F-8ECFF8F8D696}" srcOrd="4" destOrd="0" presId="urn:microsoft.com/office/officeart/2018/2/layout/IconLabelList"/>
    <dgm:cxn modelId="{7FDFFEDF-005E-499D-95F1-A875C6CE76CE}" type="presParOf" srcId="{69C737B1-0752-4FC3-A07F-8ECFF8F8D696}" destId="{DE14C268-FD7C-4EFB-8110-E07280687178}" srcOrd="0" destOrd="0" presId="urn:microsoft.com/office/officeart/2018/2/layout/IconLabelList"/>
    <dgm:cxn modelId="{BACDF06A-BF5D-4688-B9C5-DF01C5F0AAA0}" type="presParOf" srcId="{69C737B1-0752-4FC3-A07F-8ECFF8F8D696}" destId="{98CFBB56-59DE-4D48-8D55-2AB9FCB70BDB}" srcOrd="1" destOrd="0" presId="urn:microsoft.com/office/officeart/2018/2/layout/IconLabelList"/>
    <dgm:cxn modelId="{D87BB8FC-DE8A-4B74-835C-6EB5DB63DA12}" type="presParOf" srcId="{69C737B1-0752-4FC3-A07F-8ECFF8F8D696}" destId="{A870D694-5882-4D60-BB2C-03C5D8AB327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DB53FC-8ACA-4EF3-AF01-FCA835624A7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9ED14D-05E9-4995-AD65-D48CFA0EC275}">
      <dgm:prSet/>
      <dgm:spPr/>
      <dgm:t>
        <a:bodyPr/>
        <a:lstStyle/>
        <a:p>
          <a:pPr rtl="0"/>
          <a:r>
            <a:rPr lang="en-US"/>
            <a:t>With more </a:t>
          </a:r>
          <a:r>
            <a:rPr lang="en-US">
              <a:latin typeface="Gill Sans MT" panose="020B0502020104020203"/>
            </a:rPr>
            <a:t>time, testing</a:t>
          </a:r>
          <a:r>
            <a:rPr lang="en-US"/>
            <a:t> and simulation.</a:t>
          </a:r>
        </a:p>
      </dgm:t>
    </dgm:pt>
    <dgm:pt modelId="{2AB9E949-615D-4891-A1C3-94D1EDF576C7}" type="parTrans" cxnId="{A3F3C61F-06D1-4F56-8031-225DA381D5F2}">
      <dgm:prSet/>
      <dgm:spPr/>
      <dgm:t>
        <a:bodyPr/>
        <a:lstStyle/>
        <a:p>
          <a:endParaRPr lang="en-US"/>
        </a:p>
      </dgm:t>
    </dgm:pt>
    <dgm:pt modelId="{06C75D12-60EE-46F9-A692-18F48524CD21}" type="sibTrans" cxnId="{A3F3C61F-06D1-4F56-8031-225DA381D5F2}">
      <dgm:prSet/>
      <dgm:spPr/>
      <dgm:t>
        <a:bodyPr/>
        <a:lstStyle/>
        <a:p>
          <a:endParaRPr lang="en-US"/>
        </a:p>
      </dgm:t>
    </dgm:pt>
    <dgm:pt modelId="{08AFCE6C-D95A-4C6D-B7DC-F06AF197083D}">
      <dgm:prSet/>
      <dgm:spPr/>
      <dgm:t>
        <a:bodyPr/>
        <a:lstStyle/>
        <a:p>
          <a:r>
            <a:rPr lang="en-US"/>
            <a:t>Identifying risks earlier in the project.</a:t>
          </a:r>
        </a:p>
      </dgm:t>
    </dgm:pt>
    <dgm:pt modelId="{49482C04-0DA4-452C-8A3E-7EF8E27BDFF2}" type="parTrans" cxnId="{F80DDA99-775F-450F-97EB-EF64CEE262B7}">
      <dgm:prSet/>
      <dgm:spPr/>
      <dgm:t>
        <a:bodyPr/>
        <a:lstStyle/>
        <a:p>
          <a:endParaRPr lang="en-US"/>
        </a:p>
      </dgm:t>
    </dgm:pt>
    <dgm:pt modelId="{13688DCF-A234-46D8-88C1-AEDDF3232934}" type="sibTrans" cxnId="{F80DDA99-775F-450F-97EB-EF64CEE262B7}">
      <dgm:prSet/>
      <dgm:spPr/>
      <dgm:t>
        <a:bodyPr/>
        <a:lstStyle/>
        <a:p>
          <a:endParaRPr lang="en-US"/>
        </a:p>
      </dgm:t>
    </dgm:pt>
    <dgm:pt modelId="{7FB958F9-8590-4555-AE49-D9DB75516985}">
      <dgm:prSet/>
      <dgm:spPr/>
      <dgm:t>
        <a:bodyPr/>
        <a:lstStyle/>
        <a:p>
          <a:r>
            <a:rPr lang="en-US"/>
            <a:t>More communication, potentially meetings twice a week.</a:t>
          </a:r>
        </a:p>
      </dgm:t>
    </dgm:pt>
    <dgm:pt modelId="{18E33319-8481-4976-A955-E0ECE8F38AF8}" type="parTrans" cxnId="{6605A567-23C2-4559-9830-D27FA453E747}">
      <dgm:prSet/>
      <dgm:spPr/>
      <dgm:t>
        <a:bodyPr/>
        <a:lstStyle/>
        <a:p>
          <a:endParaRPr lang="en-US"/>
        </a:p>
      </dgm:t>
    </dgm:pt>
    <dgm:pt modelId="{4EED524B-B3DE-4D83-AD82-A413E8F80FCA}" type="sibTrans" cxnId="{6605A567-23C2-4559-9830-D27FA453E747}">
      <dgm:prSet/>
      <dgm:spPr/>
      <dgm:t>
        <a:bodyPr/>
        <a:lstStyle/>
        <a:p>
          <a:endParaRPr lang="en-US"/>
        </a:p>
      </dgm:t>
    </dgm:pt>
    <dgm:pt modelId="{0605C491-B290-4895-B7C2-1F029D0B0EC7}" type="pres">
      <dgm:prSet presAssocID="{F8DB53FC-8ACA-4EF3-AF01-FCA835624A77}" presName="root" presStyleCnt="0">
        <dgm:presLayoutVars>
          <dgm:dir/>
          <dgm:resizeHandles val="exact"/>
        </dgm:presLayoutVars>
      </dgm:prSet>
      <dgm:spPr/>
    </dgm:pt>
    <dgm:pt modelId="{4C1CE3AF-EF2A-461C-AD1D-E3DC2FCA21CC}" type="pres">
      <dgm:prSet presAssocID="{D89ED14D-05E9-4995-AD65-D48CFA0EC275}" presName="compNode" presStyleCnt="0"/>
      <dgm:spPr/>
    </dgm:pt>
    <dgm:pt modelId="{4464572A-C066-4D75-B6BB-2279E3BDC0A2}" type="pres">
      <dgm:prSet presAssocID="{D89ED14D-05E9-4995-AD65-D48CFA0EC2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5D5186CC-B29E-4900-93C8-68EA4C9E6270}" type="pres">
      <dgm:prSet presAssocID="{D89ED14D-05E9-4995-AD65-D48CFA0EC275}" presName="spaceRect" presStyleCnt="0"/>
      <dgm:spPr/>
    </dgm:pt>
    <dgm:pt modelId="{F5FE4C05-ABDE-4FF0-A641-AFD68BC3D322}" type="pres">
      <dgm:prSet presAssocID="{D89ED14D-05E9-4995-AD65-D48CFA0EC275}" presName="textRect" presStyleLbl="revTx" presStyleIdx="0" presStyleCnt="3">
        <dgm:presLayoutVars>
          <dgm:chMax val="1"/>
          <dgm:chPref val="1"/>
        </dgm:presLayoutVars>
      </dgm:prSet>
      <dgm:spPr/>
    </dgm:pt>
    <dgm:pt modelId="{8C0D765B-7BA1-48C2-BE57-3841E219D46B}" type="pres">
      <dgm:prSet presAssocID="{06C75D12-60EE-46F9-A692-18F48524CD21}" presName="sibTrans" presStyleCnt="0"/>
      <dgm:spPr/>
    </dgm:pt>
    <dgm:pt modelId="{056CB001-9674-43B0-9FD4-6B879CE2E7D3}" type="pres">
      <dgm:prSet presAssocID="{08AFCE6C-D95A-4C6D-B7DC-F06AF197083D}" presName="compNode" presStyleCnt="0"/>
      <dgm:spPr/>
    </dgm:pt>
    <dgm:pt modelId="{0BA358F8-440E-4739-853A-F10D05C84D28}" type="pres">
      <dgm:prSet presAssocID="{08AFCE6C-D95A-4C6D-B7DC-F06AF19708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C9A1D4B9-5967-4B1E-88A4-C2243C20E517}" type="pres">
      <dgm:prSet presAssocID="{08AFCE6C-D95A-4C6D-B7DC-F06AF197083D}" presName="spaceRect" presStyleCnt="0"/>
      <dgm:spPr/>
    </dgm:pt>
    <dgm:pt modelId="{96830EFD-4035-495F-A4C2-E4907D04CD04}" type="pres">
      <dgm:prSet presAssocID="{08AFCE6C-D95A-4C6D-B7DC-F06AF197083D}" presName="textRect" presStyleLbl="revTx" presStyleIdx="1" presStyleCnt="3">
        <dgm:presLayoutVars>
          <dgm:chMax val="1"/>
          <dgm:chPref val="1"/>
        </dgm:presLayoutVars>
      </dgm:prSet>
      <dgm:spPr/>
    </dgm:pt>
    <dgm:pt modelId="{25F8D4C7-70EE-47C4-85E8-636CCD5DFF8C}" type="pres">
      <dgm:prSet presAssocID="{13688DCF-A234-46D8-88C1-AEDDF3232934}" presName="sibTrans" presStyleCnt="0"/>
      <dgm:spPr/>
    </dgm:pt>
    <dgm:pt modelId="{87FE57A2-ED6D-4740-9A78-10D72433A0F3}" type="pres">
      <dgm:prSet presAssocID="{7FB958F9-8590-4555-AE49-D9DB75516985}" presName="compNode" presStyleCnt="0"/>
      <dgm:spPr/>
    </dgm:pt>
    <dgm:pt modelId="{E1D27D0C-2142-4D2D-B7C1-DDCD1A4D2E69}" type="pres">
      <dgm:prSet presAssocID="{7FB958F9-8590-4555-AE49-D9DB755169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B34A5026-A9BB-4557-9747-8B716898A0D4}" type="pres">
      <dgm:prSet presAssocID="{7FB958F9-8590-4555-AE49-D9DB75516985}" presName="spaceRect" presStyleCnt="0"/>
      <dgm:spPr/>
    </dgm:pt>
    <dgm:pt modelId="{753A08A6-653C-4FE3-8677-079BF57A46B2}" type="pres">
      <dgm:prSet presAssocID="{7FB958F9-8590-4555-AE49-D9DB75516985}" presName="textRect" presStyleLbl="revTx" presStyleIdx="2" presStyleCnt="3">
        <dgm:presLayoutVars>
          <dgm:chMax val="1"/>
          <dgm:chPref val="1"/>
        </dgm:presLayoutVars>
      </dgm:prSet>
      <dgm:spPr/>
    </dgm:pt>
  </dgm:ptLst>
  <dgm:cxnLst>
    <dgm:cxn modelId="{A3F3C61F-06D1-4F56-8031-225DA381D5F2}" srcId="{F8DB53FC-8ACA-4EF3-AF01-FCA835624A77}" destId="{D89ED14D-05E9-4995-AD65-D48CFA0EC275}" srcOrd="0" destOrd="0" parTransId="{2AB9E949-615D-4891-A1C3-94D1EDF576C7}" sibTransId="{06C75D12-60EE-46F9-A692-18F48524CD21}"/>
    <dgm:cxn modelId="{6605A567-23C2-4559-9830-D27FA453E747}" srcId="{F8DB53FC-8ACA-4EF3-AF01-FCA835624A77}" destId="{7FB958F9-8590-4555-AE49-D9DB75516985}" srcOrd="2" destOrd="0" parTransId="{18E33319-8481-4976-A955-E0ECE8F38AF8}" sibTransId="{4EED524B-B3DE-4D83-AD82-A413E8F80FCA}"/>
    <dgm:cxn modelId="{4E61B651-B25C-479E-B8CF-D4EBC7790137}" type="presOf" srcId="{D89ED14D-05E9-4995-AD65-D48CFA0EC275}" destId="{F5FE4C05-ABDE-4FF0-A641-AFD68BC3D322}" srcOrd="0" destOrd="0" presId="urn:microsoft.com/office/officeart/2018/2/layout/IconLabelList"/>
    <dgm:cxn modelId="{F80DDA99-775F-450F-97EB-EF64CEE262B7}" srcId="{F8DB53FC-8ACA-4EF3-AF01-FCA835624A77}" destId="{08AFCE6C-D95A-4C6D-B7DC-F06AF197083D}" srcOrd="1" destOrd="0" parTransId="{49482C04-0DA4-452C-8A3E-7EF8E27BDFF2}" sibTransId="{13688DCF-A234-46D8-88C1-AEDDF3232934}"/>
    <dgm:cxn modelId="{10EC98AE-5BA1-482D-A14E-8157B5EFA166}" type="presOf" srcId="{F8DB53FC-8ACA-4EF3-AF01-FCA835624A77}" destId="{0605C491-B290-4895-B7C2-1F029D0B0EC7}" srcOrd="0" destOrd="0" presId="urn:microsoft.com/office/officeart/2018/2/layout/IconLabelList"/>
    <dgm:cxn modelId="{750888B1-0F4D-482A-8D4E-6C2649970C75}" type="presOf" srcId="{7FB958F9-8590-4555-AE49-D9DB75516985}" destId="{753A08A6-653C-4FE3-8677-079BF57A46B2}" srcOrd="0" destOrd="0" presId="urn:microsoft.com/office/officeart/2018/2/layout/IconLabelList"/>
    <dgm:cxn modelId="{53C55EF9-32AD-456A-937D-041023F7B22F}" type="presOf" srcId="{08AFCE6C-D95A-4C6D-B7DC-F06AF197083D}" destId="{96830EFD-4035-495F-A4C2-E4907D04CD04}" srcOrd="0" destOrd="0" presId="urn:microsoft.com/office/officeart/2018/2/layout/IconLabelList"/>
    <dgm:cxn modelId="{22E221FB-9302-41C1-82D0-84921F64E561}" type="presParOf" srcId="{0605C491-B290-4895-B7C2-1F029D0B0EC7}" destId="{4C1CE3AF-EF2A-461C-AD1D-E3DC2FCA21CC}" srcOrd="0" destOrd="0" presId="urn:microsoft.com/office/officeart/2018/2/layout/IconLabelList"/>
    <dgm:cxn modelId="{9268D936-BE6D-48C9-BEE5-47C9E0282FC1}" type="presParOf" srcId="{4C1CE3AF-EF2A-461C-AD1D-E3DC2FCA21CC}" destId="{4464572A-C066-4D75-B6BB-2279E3BDC0A2}" srcOrd="0" destOrd="0" presId="urn:microsoft.com/office/officeart/2018/2/layout/IconLabelList"/>
    <dgm:cxn modelId="{28C9B238-B6FA-40A0-8EBD-698C02C2FBC6}" type="presParOf" srcId="{4C1CE3AF-EF2A-461C-AD1D-E3DC2FCA21CC}" destId="{5D5186CC-B29E-4900-93C8-68EA4C9E6270}" srcOrd="1" destOrd="0" presId="urn:microsoft.com/office/officeart/2018/2/layout/IconLabelList"/>
    <dgm:cxn modelId="{0ECF30BC-F35D-4473-B504-CC092BF2AA67}" type="presParOf" srcId="{4C1CE3AF-EF2A-461C-AD1D-E3DC2FCA21CC}" destId="{F5FE4C05-ABDE-4FF0-A641-AFD68BC3D322}" srcOrd="2" destOrd="0" presId="urn:microsoft.com/office/officeart/2018/2/layout/IconLabelList"/>
    <dgm:cxn modelId="{61D5D38E-7745-4366-8D7B-ACF0E1EEA088}" type="presParOf" srcId="{0605C491-B290-4895-B7C2-1F029D0B0EC7}" destId="{8C0D765B-7BA1-48C2-BE57-3841E219D46B}" srcOrd="1" destOrd="0" presId="urn:microsoft.com/office/officeart/2018/2/layout/IconLabelList"/>
    <dgm:cxn modelId="{C881C824-82A0-4144-9D0D-C886C0496552}" type="presParOf" srcId="{0605C491-B290-4895-B7C2-1F029D0B0EC7}" destId="{056CB001-9674-43B0-9FD4-6B879CE2E7D3}" srcOrd="2" destOrd="0" presId="urn:microsoft.com/office/officeart/2018/2/layout/IconLabelList"/>
    <dgm:cxn modelId="{EBCEE0E8-B454-40ED-B028-B6E65AA3EAEB}" type="presParOf" srcId="{056CB001-9674-43B0-9FD4-6B879CE2E7D3}" destId="{0BA358F8-440E-4739-853A-F10D05C84D28}" srcOrd="0" destOrd="0" presId="urn:microsoft.com/office/officeart/2018/2/layout/IconLabelList"/>
    <dgm:cxn modelId="{E4A3FEF3-B9DB-4D9D-8DBB-BDD25C91C18A}" type="presParOf" srcId="{056CB001-9674-43B0-9FD4-6B879CE2E7D3}" destId="{C9A1D4B9-5967-4B1E-88A4-C2243C20E517}" srcOrd="1" destOrd="0" presId="urn:microsoft.com/office/officeart/2018/2/layout/IconLabelList"/>
    <dgm:cxn modelId="{2FF49C84-8D1B-400B-B558-6F9B4EF36DF3}" type="presParOf" srcId="{056CB001-9674-43B0-9FD4-6B879CE2E7D3}" destId="{96830EFD-4035-495F-A4C2-E4907D04CD04}" srcOrd="2" destOrd="0" presId="urn:microsoft.com/office/officeart/2018/2/layout/IconLabelList"/>
    <dgm:cxn modelId="{822E20E7-B2D1-4776-A550-DC3848CDC6C6}" type="presParOf" srcId="{0605C491-B290-4895-B7C2-1F029D0B0EC7}" destId="{25F8D4C7-70EE-47C4-85E8-636CCD5DFF8C}" srcOrd="3" destOrd="0" presId="urn:microsoft.com/office/officeart/2018/2/layout/IconLabelList"/>
    <dgm:cxn modelId="{B0631F5F-0159-4BB4-98E5-F21058C9CA46}" type="presParOf" srcId="{0605C491-B290-4895-B7C2-1F029D0B0EC7}" destId="{87FE57A2-ED6D-4740-9A78-10D72433A0F3}" srcOrd="4" destOrd="0" presId="urn:microsoft.com/office/officeart/2018/2/layout/IconLabelList"/>
    <dgm:cxn modelId="{72D16176-4C72-4872-BC40-8C957321AE9D}" type="presParOf" srcId="{87FE57A2-ED6D-4740-9A78-10D72433A0F3}" destId="{E1D27D0C-2142-4D2D-B7C1-DDCD1A4D2E69}" srcOrd="0" destOrd="0" presId="urn:microsoft.com/office/officeart/2018/2/layout/IconLabelList"/>
    <dgm:cxn modelId="{221F0DBE-C1E6-4434-A3CB-112D0CA7F968}" type="presParOf" srcId="{87FE57A2-ED6D-4740-9A78-10D72433A0F3}" destId="{B34A5026-A9BB-4557-9747-8B716898A0D4}" srcOrd="1" destOrd="0" presId="urn:microsoft.com/office/officeart/2018/2/layout/IconLabelList"/>
    <dgm:cxn modelId="{475F89C9-46D2-4B09-AF4B-33C29118F93B}" type="presParOf" srcId="{87FE57A2-ED6D-4740-9A78-10D72433A0F3}" destId="{753A08A6-653C-4FE3-8677-079BF57A46B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ADCAE-82CB-4D1C-853C-3B3F61B5051B}">
      <dsp:nvSpPr>
        <dsp:cNvPr id="0" name=""/>
        <dsp:cNvSpPr/>
      </dsp:nvSpPr>
      <dsp:spPr>
        <a:xfrm>
          <a:off x="1306750" y="353"/>
          <a:ext cx="2390030" cy="14340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Environments engulfed in flames </a:t>
          </a:r>
        </a:p>
      </dsp:txBody>
      <dsp:txXfrm>
        <a:off x="1306750" y="353"/>
        <a:ext cx="2390030" cy="1434018"/>
      </dsp:txXfrm>
    </dsp:sp>
    <dsp:sp modelId="{F5D05F9A-43ED-4B5A-8ADF-66A26DB67F97}">
      <dsp:nvSpPr>
        <dsp:cNvPr id="0" name=""/>
        <dsp:cNvSpPr/>
      </dsp:nvSpPr>
      <dsp:spPr>
        <a:xfrm>
          <a:off x="3935784" y="353"/>
          <a:ext cx="2390030" cy="14340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Workplace’s where there are potential toxic gases </a:t>
          </a:r>
        </a:p>
      </dsp:txBody>
      <dsp:txXfrm>
        <a:off x="3935784" y="353"/>
        <a:ext cx="2390030" cy="1434018"/>
      </dsp:txXfrm>
    </dsp:sp>
    <dsp:sp modelId="{A06E16CA-E1C9-4ED1-A1C9-B3CF5A693238}">
      <dsp:nvSpPr>
        <dsp:cNvPr id="0" name=""/>
        <dsp:cNvSpPr/>
      </dsp:nvSpPr>
      <dsp:spPr>
        <a:xfrm>
          <a:off x="6564818" y="353"/>
          <a:ext cx="2390030" cy="14340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Workplaces with radiation levels </a:t>
          </a:r>
        </a:p>
      </dsp:txBody>
      <dsp:txXfrm>
        <a:off x="6564818" y="353"/>
        <a:ext cx="2390030" cy="1434018"/>
      </dsp:txXfrm>
    </dsp:sp>
    <dsp:sp modelId="{31C04E45-9FF0-4B0E-A1DE-63EE9705C5BB}">
      <dsp:nvSpPr>
        <dsp:cNvPr id="0" name=""/>
        <dsp:cNvSpPr/>
      </dsp:nvSpPr>
      <dsp:spPr>
        <a:xfrm>
          <a:off x="1306750" y="1673375"/>
          <a:ext cx="2390030" cy="14340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Anywhere where there may be loose cables that can allow electricity to flow</a:t>
          </a:r>
        </a:p>
      </dsp:txBody>
      <dsp:txXfrm>
        <a:off x="1306750" y="1673375"/>
        <a:ext cx="2390030" cy="1434018"/>
      </dsp:txXfrm>
    </dsp:sp>
    <dsp:sp modelId="{5B3B7DB0-72F4-4690-BB36-DE145B21F377}">
      <dsp:nvSpPr>
        <dsp:cNvPr id="0" name=""/>
        <dsp:cNvSpPr/>
      </dsp:nvSpPr>
      <dsp:spPr>
        <a:xfrm>
          <a:off x="3935784" y="1673375"/>
          <a:ext cx="2390030" cy="14340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Confined spaces</a:t>
          </a:r>
        </a:p>
      </dsp:txBody>
      <dsp:txXfrm>
        <a:off x="3935784" y="1673375"/>
        <a:ext cx="2390030" cy="1434018"/>
      </dsp:txXfrm>
    </dsp:sp>
    <dsp:sp modelId="{87922919-BDEC-4683-93BB-482BCD19C67B}">
      <dsp:nvSpPr>
        <dsp:cNvPr id="0" name=""/>
        <dsp:cNvSpPr/>
      </dsp:nvSpPr>
      <dsp:spPr>
        <a:xfrm>
          <a:off x="6564818" y="1673375"/>
          <a:ext cx="2390030" cy="14340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Heights</a:t>
          </a:r>
        </a:p>
      </dsp:txBody>
      <dsp:txXfrm>
        <a:off x="6564818" y="1673375"/>
        <a:ext cx="2390030" cy="1434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6BCC8-1CC2-44A7-AE2E-488DE773C0EA}">
      <dsp:nvSpPr>
        <dsp:cNvPr id="0" name=""/>
        <dsp:cNvSpPr/>
      </dsp:nvSpPr>
      <dsp:spPr>
        <a:xfrm>
          <a:off x="826012" y="552837"/>
          <a:ext cx="976773" cy="9767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2CD5BC-7A14-4FE4-A065-B1F34B16C238}">
      <dsp:nvSpPr>
        <dsp:cNvPr id="0" name=""/>
        <dsp:cNvSpPr/>
      </dsp:nvSpPr>
      <dsp:spPr>
        <a:xfrm>
          <a:off x="229095" y="1829145"/>
          <a:ext cx="21706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Air Quality and Emissions </a:t>
          </a:r>
          <a:endParaRPr lang="en-US" sz="2400" kern="1200"/>
        </a:p>
      </dsp:txBody>
      <dsp:txXfrm>
        <a:off x="229095" y="1829145"/>
        <a:ext cx="2170608" cy="720000"/>
      </dsp:txXfrm>
    </dsp:sp>
    <dsp:sp modelId="{A92E1C8A-F074-437D-8265-D46229E882B7}">
      <dsp:nvSpPr>
        <dsp:cNvPr id="0" name=""/>
        <dsp:cNvSpPr/>
      </dsp:nvSpPr>
      <dsp:spPr>
        <a:xfrm>
          <a:off x="3376477" y="552837"/>
          <a:ext cx="976773" cy="9767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838B73-CAB9-4F84-A910-167DFBA59BA3}">
      <dsp:nvSpPr>
        <dsp:cNvPr id="0" name=""/>
        <dsp:cNvSpPr/>
      </dsp:nvSpPr>
      <dsp:spPr>
        <a:xfrm>
          <a:off x="2779559" y="1829145"/>
          <a:ext cx="21706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Water and Soil Contamination </a:t>
          </a:r>
          <a:endParaRPr lang="en-US" sz="2400" kern="1200"/>
        </a:p>
      </dsp:txBody>
      <dsp:txXfrm>
        <a:off x="2779559" y="1829145"/>
        <a:ext cx="2170608" cy="720000"/>
      </dsp:txXfrm>
    </dsp:sp>
    <dsp:sp modelId="{EC66B839-7FEB-44E6-B90E-DFE774B01162}">
      <dsp:nvSpPr>
        <dsp:cNvPr id="0" name=""/>
        <dsp:cNvSpPr/>
      </dsp:nvSpPr>
      <dsp:spPr>
        <a:xfrm>
          <a:off x="5926941" y="552837"/>
          <a:ext cx="976773" cy="9767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873DBB-44DC-4EB3-AAD7-5669E1DBA027}">
      <dsp:nvSpPr>
        <dsp:cNvPr id="0" name=""/>
        <dsp:cNvSpPr/>
      </dsp:nvSpPr>
      <dsp:spPr>
        <a:xfrm>
          <a:off x="5330024" y="1829145"/>
          <a:ext cx="21706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Noise Pollution </a:t>
          </a:r>
          <a:endParaRPr lang="en-US" sz="2400" kern="1200"/>
        </a:p>
      </dsp:txBody>
      <dsp:txXfrm>
        <a:off x="5330024" y="1829145"/>
        <a:ext cx="2170608"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E087A-19C3-4702-A9DB-F4792B0093DB}">
      <dsp:nvSpPr>
        <dsp:cNvPr id="0" name=""/>
        <dsp:cNvSpPr/>
      </dsp:nvSpPr>
      <dsp:spPr>
        <a:xfrm>
          <a:off x="1130019" y="373804"/>
          <a:ext cx="1285965" cy="12859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FEBB3E-10BC-40B7-8B21-B987DE2E4D8D}">
      <dsp:nvSpPr>
        <dsp:cNvPr id="0" name=""/>
        <dsp:cNvSpPr/>
      </dsp:nvSpPr>
      <dsp:spPr>
        <a:xfrm>
          <a:off x="344152"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Met the project plan timeframe.</a:t>
          </a:r>
        </a:p>
      </dsp:txBody>
      <dsp:txXfrm>
        <a:off x="344152" y="2013943"/>
        <a:ext cx="2857700" cy="720000"/>
      </dsp:txXfrm>
    </dsp:sp>
    <dsp:sp modelId="{D2F778B9-6FD2-45CD-84CC-5653180BFD50}">
      <dsp:nvSpPr>
        <dsp:cNvPr id="0" name=""/>
        <dsp:cNvSpPr/>
      </dsp:nvSpPr>
      <dsp:spPr>
        <a:xfrm>
          <a:off x="4487817" y="373804"/>
          <a:ext cx="1285965" cy="12859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59BA2D-26C9-4B33-AD57-ECF2E951718D}">
      <dsp:nvSpPr>
        <dsp:cNvPr id="0" name=""/>
        <dsp:cNvSpPr/>
      </dsp:nvSpPr>
      <dsp:spPr>
        <a:xfrm>
          <a:off x="3701950"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Hit all milestones on time.</a:t>
          </a:r>
        </a:p>
      </dsp:txBody>
      <dsp:txXfrm>
        <a:off x="3701950" y="2013943"/>
        <a:ext cx="2857700" cy="720000"/>
      </dsp:txXfrm>
    </dsp:sp>
    <dsp:sp modelId="{DE14C268-FD7C-4EFB-8110-E07280687178}">
      <dsp:nvSpPr>
        <dsp:cNvPr id="0" name=""/>
        <dsp:cNvSpPr/>
      </dsp:nvSpPr>
      <dsp:spPr>
        <a:xfrm>
          <a:off x="7845615" y="373804"/>
          <a:ext cx="1285965" cy="12859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70D694-5882-4D60-BB2C-03C5D8AB3276}">
      <dsp:nvSpPr>
        <dsp:cNvPr id="0" name=""/>
        <dsp:cNvSpPr/>
      </dsp:nvSpPr>
      <dsp:spPr>
        <a:xfrm>
          <a:off x="7059747"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Worked well as a project team to reach the goal.</a:t>
          </a:r>
        </a:p>
      </dsp:txBody>
      <dsp:txXfrm>
        <a:off x="7059747" y="2013943"/>
        <a:ext cx="28577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64572A-C066-4D75-B6BB-2279E3BDC0A2}">
      <dsp:nvSpPr>
        <dsp:cNvPr id="0" name=""/>
        <dsp:cNvSpPr/>
      </dsp:nvSpPr>
      <dsp:spPr>
        <a:xfrm>
          <a:off x="1130019" y="370974"/>
          <a:ext cx="1285965" cy="12859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FE4C05-ABDE-4FF0-A641-AFD68BC3D322}">
      <dsp:nvSpPr>
        <dsp:cNvPr id="0" name=""/>
        <dsp:cNvSpPr/>
      </dsp:nvSpPr>
      <dsp:spPr>
        <a:xfrm>
          <a:off x="344152" y="2011000"/>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rtl="0">
            <a:lnSpc>
              <a:spcPct val="90000"/>
            </a:lnSpc>
            <a:spcBef>
              <a:spcPct val="0"/>
            </a:spcBef>
            <a:spcAft>
              <a:spcPct val="35000"/>
            </a:spcAft>
            <a:buNone/>
          </a:pPr>
          <a:r>
            <a:rPr lang="en-US" sz="1700" kern="1200"/>
            <a:t>With more </a:t>
          </a:r>
          <a:r>
            <a:rPr lang="en-US" sz="1700" kern="1200">
              <a:latin typeface="Gill Sans MT" panose="020B0502020104020203"/>
            </a:rPr>
            <a:t>time, testing</a:t>
          </a:r>
          <a:r>
            <a:rPr lang="en-US" sz="1700" kern="1200"/>
            <a:t> and simulation.</a:t>
          </a:r>
        </a:p>
      </dsp:txBody>
      <dsp:txXfrm>
        <a:off x="344152" y="2011000"/>
        <a:ext cx="2857700" cy="720000"/>
      </dsp:txXfrm>
    </dsp:sp>
    <dsp:sp modelId="{0BA358F8-440E-4739-853A-F10D05C84D28}">
      <dsp:nvSpPr>
        <dsp:cNvPr id="0" name=""/>
        <dsp:cNvSpPr/>
      </dsp:nvSpPr>
      <dsp:spPr>
        <a:xfrm>
          <a:off x="4487817" y="370974"/>
          <a:ext cx="1285965" cy="12859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830EFD-4035-495F-A4C2-E4907D04CD04}">
      <dsp:nvSpPr>
        <dsp:cNvPr id="0" name=""/>
        <dsp:cNvSpPr/>
      </dsp:nvSpPr>
      <dsp:spPr>
        <a:xfrm>
          <a:off x="3701950" y="2011000"/>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Identifying risks earlier in the project.</a:t>
          </a:r>
        </a:p>
      </dsp:txBody>
      <dsp:txXfrm>
        <a:off x="3701950" y="2011000"/>
        <a:ext cx="2857700" cy="720000"/>
      </dsp:txXfrm>
    </dsp:sp>
    <dsp:sp modelId="{E1D27D0C-2142-4D2D-B7C1-DDCD1A4D2E69}">
      <dsp:nvSpPr>
        <dsp:cNvPr id="0" name=""/>
        <dsp:cNvSpPr/>
      </dsp:nvSpPr>
      <dsp:spPr>
        <a:xfrm>
          <a:off x="7845615" y="370974"/>
          <a:ext cx="1285965" cy="12859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3A08A6-653C-4FE3-8677-079BF57A46B2}">
      <dsp:nvSpPr>
        <dsp:cNvPr id="0" name=""/>
        <dsp:cNvSpPr/>
      </dsp:nvSpPr>
      <dsp:spPr>
        <a:xfrm>
          <a:off x="7059747" y="2011000"/>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More communication, potentially meetings twice a week.</a:t>
          </a:r>
        </a:p>
      </dsp:txBody>
      <dsp:txXfrm>
        <a:off x="7059747" y="2011000"/>
        <a:ext cx="28577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225213-46BC-4884-A785-6F192A078B53}" type="datetimeFigureOut">
              <a:rPr lang="en-GB" smtClean="0"/>
              <a:t>23/05/2025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85304D-500C-42FC-8A34-D87B9418520D}" type="slidenum">
              <a:rPr lang="en-GB" smtClean="0"/>
              <a:t>‹#›</a:t>
            </a:fld>
            <a:endParaRPr lang="en-GB"/>
          </a:p>
        </p:txBody>
      </p:sp>
    </p:spTree>
    <p:extLst>
      <p:ext uri="{BB962C8B-B14F-4D97-AF65-F5344CB8AC3E}">
        <p14:creationId xmlns:p14="http://schemas.microsoft.com/office/powerpoint/2010/main" val="3107734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0BEAC0E4-A12B-42E2-A441-7FC7A705D521}" type="datetimeFigureOut">
              <a:rPr lang="en-GB" smtClean="0"/>
              <a:t>23/05/2025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428940036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BEAC0E4-A12B-42E2-A441-7FC7A705D521}" type="datetimeFigureOut">
              <a:rPr lang="en-GB" smtClean="0"/>
              <a:t>23/05/2025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4207746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0BEAC0E4-A12B-42E2-A441-7FC7A705D521}" type="datetimeFigureOut">
              <a:rPr lang="en-GB" smtClean="0"/>
              <a:t>23/05/2025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32666552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0BEAC0E4-A12B-42E2-A441-7FC7A705D521}" type="datetimeFigureOut">
              <a:rPr lang="en-GB" smtClean="0"/>
              <a:t>23/05/2025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94554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BEAC0E4-A12B-42E2-A441-7FC7A705D521}" type="datetimeFigureOut">
              <a:rPr lang="en-GB" smtClean="0"/>
              <a:t>23/05/2025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B2D59F-E276-4316-A82F-BCA4D742441D}"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3975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BEAC0E4-A12B-42E2-A441-7FC7A705D521}" type="datetimeFigureOut">
              <a:rPr lang="en-GB" smtClean="0"/>
              <a:t>23/05/2025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3340845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EAC0E4-A12B-42E2-A441-7FC7A705D521}" type="datetimeFigureOut">
              <a:rPr lang="en-GB" smtClean="0"/>
              <a:t>23/05/2025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2206269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BEAC0E4-A12B-42E2-A441-7FC7A705D521}" type="datetimeFigureOut">
              <a:rPr lang="en-GB" smtClean="0"/>
              <a:t>23/05/2025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114423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BEAC0E4-A12B-42E2-A441-7FC7A705D521}" type="datetimeFigureOut">
              <a:rPr lang="en-GB" smtClean="0"/>
              <a:t>23/05/2025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4157042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EAC0E4-A12B-42E2-A441-7FC7A705D521}" type="datetimeFigureOut">
              <a:rPr lang="en-GB" smtClean="0"/>
              <a:t>23/05/2025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4208312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EAC0E4-A12B-42E2-A441-7FC7A705D521}" type="datetimeFigureOut">
              <a:rPr lang="en-GB" smtClean="0"/>
              <a:t>23/05/2025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B2D59F-E276-4316-A82F-BCA4D742441D}" type="slidenum">
              <a:rPr lang="en-GB" smtClean="0"/>
              <a:t>‹#›</a:t>
            </a:fld>
            <a:endParaRPr lang="en-GB"/>
          </a:p>
        </p:txBody>
      </p:sp>
    </p:spTree>
    <p:extLst>
      <p:ext uri="{BB962C8B-B14F-4D97-AF65-F5344CB8AC3E}">
        <p14:creationId xmlns:p14="http://schemas.microsoft.com/office/powerpoint/2010/main" val="3883985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BEAC0E4-A12B-42E2-A441-7FC7A705D521}" type="datetimeFigureOut">
              <a:rPr lang="en-GB" smtClean="0"/>
              <a:t>23/05/2025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BB2D59F-E276-4316-A82F-BCA4D742441D}" type="slidenum">
              <a:rPr lang="en-GB" smtClean="0"/>
              <a:t>‹#›</a:t>
            </a:fld>
            <a:endParaRPr lang="en-GB"/>
          </a:p>
        </p:txBody>
      </p:sp>
    </p:spTree>
    <p:extLst>
      <p:ext uri="{BB962C8B-B14F-4D97-AF65-F5344CB8AC3E}">
        <p14:creationId xmlns:p14="http://schemas.microsoft.com/office/powerpoint/2010/main" val="4239850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12.png"/><Relationship Id="rId1" Type="http://schemas.openxmlformats.org/officeDocument/2006/relationships/slideLayout" Target="../slideLayouts/slideLayout4.xml"/><Relationship Id="rId6" Type="http://schemas.openxmlformats.org/officeDocument/2006/relationships/image" Target="../media/image14.png"/><Relationship Id="rId5" Type="http://schemas.microsoft.com/office/2007/relationships/hdphoto" Target="../media/hdphoto2.wdp"/><Relationship Id="rId4" Type="http://schemas.openxmlformats.org/officeDocument/2006/relationships/image" Target="../media/image13.png"/><Relationship Id="rId9" Type="http://schemas.microsoft.com/office/2007/relationships/hdphoto" Target="../media/hdphoto4.wdp"/></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4.wdp"/><Relationship Id="rId2" Type="http://schemas.openxmlformats.org/officeDocument/2006/relationships/image" Target="../media/image13.png"/><Relationship Id="rId1" Type="http://schemas.openxmlformats.org/officeDocument/2006/relationships/slideLayout" Target="../slideLayouts/slideLayout4.xml"/><Relationship Id="rId6" Type="http://schemas.openxmlformats.org/officeDocument/2006/relationships/image" Target="../media/image15.png"/><Relationship Id="rId5" Type="http://schemas.microsoft.com/office/2007/relationships/hdphoto" Target="../media/hdphoto3.wdp"/><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6.png"/><Relationship Id="rId1" Type="http://schemas.openxmlformats.org/officeDocument/2006/relationships/slideLayout" Target="../slideLayouts/slideLayout4.xml"/><Relationship Id="rId5" Type="http://schemas.microsoft.com/office/2007/relationships/hdphoto" Target="../media/hdphoto6.wdp"/><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EE70035-2E4E-4F9F-A4A6-77B0B9FB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lumMod val="75000"/>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bg2">
                  <a:lumMod val="60000"/>
                  <a:lumOff val="40000"/>
                </a:schemeClr>
              </a:solidFill>
            </a:endParaRPr>
          </a:p>
        </p:txBody>
      </p:sp>
      <p:sp>
        <p:nvSpPr>
          <p:cNvPr id="33" name="Rectangle 32">
            <a:extLst>
              <a:ext uri="{FF2B5EF4-FFF2-40B4-BE49-F238E27FC236}">
                <a16:creationId xmlns:a16="http://schemas.microsoft.com/office/drawing/2014/main" id="{48FDCBF5-07B8-49C5-BD1E-0DD5E1DB2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1075334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14E82-0B06-31A0-10D9-2ADC63F2B857}"/>
              </a:ext>
            </a:extLst>
          </p:cNvPr>
          <p:cNvSpPr>
            <a:spLocks noGrp="1"/>
          </p:cNvSpPr>
          <p:nvPr>
            <p:ph type="title"/>
          </p:nvPr>
        </p:nvSpPr>
        <p:spPr>
          <a:xfrm>
            <a:off x="6735899" y="1059838"/>
            <a:ext cx="4812634" cy="4738324"/>
          </a:xfrm>
          <a:prstGeom prst="ellipse">
            <a:avLst/>
          </a:prstGeom>
          <a:noFill/>
          <a:ln>
            <a:noFill/>
          </a:ln>
        </p:spPr>
        <p:txBody>
          <a:bodyPr>
            <a:normAutofit/>
          </a:bodyPr>
          <a:lstStyle/>
          <a:p>
            <a:r>
              <a:rPr lang="en-GB" sz="4800">
                <a:solidFill>
                  <a:schemeClr val="bg1">
                    <a:lumMod val="85000"/>
                    <a:lumOff val="15000"/>
                  </a:schemeClr>
                </a:solidFill>
              </a:rPr>
              <a:t>safety analysis Robot</a:t>
            </a:r>
            <a:br>
              <a:rPr lang="en-GB" sz="4800">
                <a:solidFill>
                  <a:schemeClr val="bg1">
                    <a:lumMod val="85000"/>
                    <a:lumOff val="15000"/>
                  </a:schemeClr>
                </a:solidFill>
              </a:rPr>
            </a:br>
            <a:r>
              <a:rPr lang="en-GB" sz="4800">
                <a:solidFill>
                  <a:schemeClr val="bg1">
                    <a:lumMod val="85000"/>
                    <a:lumOff val="15000"/>
                  </a:schemeClr>
                </a:solidFill>
              </a:rPr>
              <a:t>(SAR)</a:t>
            </a:r>
          </a:p>
        </p:txBody>
      </p:sp>
      <p:sp useBgFill="1">
        <p:nvSpPr>
          <p:cNvPr id="31" name="Rectangle 30">
            <a:extLst>
              <a:ext uri="{FF2B5EF4-FFF2-40B4-BE49-F238E27FC236}">
                <a16:creationId xmlns:a16="http://schemas.microsoft.com/office/drawing/2014/main" id="{4EFB64A5-5FD5-4748-BC76-137C0DEB6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6D1724F8-A768-8E00-C5E0-A36898972963}"/>
              </a:ext>
            </a:extLst>
          </p:cNvPr>
          <p:cNvSpPr>
            <a:spLocks noGrp="1"/>
          </p:cNvSpPr>
          <p:nvPr>
            <p:ph idx="1"/>
          </p:nvPr>
        </p:nvSpPr>
        <p:spPr>
          <a:xfrm>
            <a:off x="1921256" y="731520"/>
            <a:ext cx="3701710" cy="5394962"/>
          </a:xfrm>
        </p:spPr>
        <p:txBody>
          <a:bodyPr vert="horz" lIns="91440" tIns="45720" rIns="91440" bIns="45720" rtlCol="0" anchor="ctr">
            <a:normAutofit/>
          </a:bodyPr>
          <a:lstStyle/>
          <a:p>
            <a:pPr marL="0" indent="0">
              <a:buNone/>
            </a:pPr>
            <a:r>
              <a:rPr lang="en-GB" b="1" u="sng">
                <a:solidFill>
                  <a:schemeClr val="tx1"/>
                </a:solidFill>
              </a:rPr>
              <a:t>Team Members</a:t>
            </a:r>
          </a:p>
          <a:p>
            <a:r>
              <a:rPr lang="en-GB">
                <a:solidFill>
                  <a:schemeClr val="tx1"/>
                </a:solidFill>
              </a:rPr>
              <a:t>Project Manager – Benjamin Galdo-Hare</a:t>
            </a:r>
          </a:p>
          <a:p>
            <a:r>
              <a:rPr lang="en-GB">
                <a:solidFill>
                  <a:schemeClr val="tx1"/>
                </a:solidFill>
              </a:rPr>
              <a:t>Design Specialist – Joseph Garnish</a:t>
            </a:r>
          </a:p>
          <a:p>
            <a:r>
              <a:rPr lang="en-GB">
                <a:solidFill>
                  <a:schemeClr val="tx1"/>
                </a:solidFill>
              </a:rPr>
              <a:t>Analytics and Performance Specialist – Garon Williams</a:t>
            </a:r>
          </a:p>
          <a:p>
            <a:r>
              <a:rPr lang="en-GB">
                <a:solidFill>
                  <a:schemeClr val="tx1"/>
                </a:solidFill>
              </a:rPr>
              <a:t>Materials, Sustainability and Manufacturing- Shay Quinn</a:t>
            </a:r>
          </a:p>
          <a:p>
            <a:r>
              <a:rPr lang="en-GB">
                <a:solidFill>
                  <a:schemeClr val="tx1"/>
                </a:solidFill>
              </a:rPr>
              <a:t>Maintenance Manager – Connor Griffiths</a:t>
            </a:r>
          </a:p>
          <a:p>
            <a:r>
              <a:rPr lang="en-GB">
                <a:solidFill>
                  <a:schemeClr val="tx1"/>
                </a:solidFill>
              </a:rPr>
              <a:t>Site Specialist – Richard Pulman</a:t>
            </a:r>
          </a:p>
          <a:p>
            <a:endParaRPr lang="en-GB">
              <a:solidFill>
                <a:schemeClr val="tx1"/>
              </a:solidFill>
            </a:endParaRPr>
          </a:p>
        </p:txBody>
      </p:sp>
    </p:spTree>
    <p:extLst>
      <p:ext uri="{BB962C8B-B14F-4D97-AF65-F5344CB8AC3E}">
        <p14:creationId xmlns:p14="http://schemas.microsoft.com/office/powerpoint/2010/main" val="35516590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CECCF-B878-F10E-8687-F5ACEB64F708}"/>
              </a:ext>
            </a:extLst>
          </p:cNvPr>
          <p:cNvSpPr>
            <a:spLocks noGrp="1"/>
          </p:cNvSpPr>
          <p:nvPr>
            <p:ph type="title"/>
          </p:nvPr>
        </p:nvSpPr>
        <p:spPr>
          <a:xfrm>
            <a:off x="537563" y="2099144"/>
            <a:ext cx="3610691" cy="2673194"/>
          </a:xfrm>
          <a:noFill/>
          <a:ln>
            <a:solidFill>
              <a:schemeClr val="tx1">
                <a:lumMod val="85000"/>
                <a:lumOff val="15000"/>
              </a:schemeClr>
            </a:solidFill>
          </a:ln>
        </p:spPr>
        <p:txBody>
          <a:bodyPr>
            <a:normAutofit/>
          </a:bodyPr>
          <a:lstStyle/>
          <a:p>
            <a:r>
              <a:rPr lang="en-GB" sz="2400">
                <a:solidFill>
                  <a:schemeClr val="tx1">
                    <a:lumMod val="95000"/>
                    <a:lumOff val="5000"/>
                  </a:schemeClr>
                </a:solidFill>
              </a:rPr>
              <a:t>Introduction </a:t>
            </a:r>
            <a:br>
              <a:rPr lang="en-GB" sz="2400">
                <a:solidFill>
                  <a:schemeClr val="tx1">
                    <a:lumMod val="95000"/>
                    <a:lumOff val="5000"/>
                  </a:schemeClr>
                </a:solidFill>
              </a:rPr>
            </a:br>
            <a:r>
              <a:rPr lang="en-GB" sz="2400">
                <a:solidFill>
                  <a:schemeClr val="tx1">
                    <a:lumMod val="95000"/>
                    <a:lumOff val="5000"/>
                  </a:schemeClr>
                </a:solidFill>
              </a:rPr>
              <a:t>(benjamin galdo-hare)</a:t>
            </a:r>
          </a:p>
        </p:txBody>
      </p:sp>
      <p:sp useBgFill="1">
        <p:nvSpPr>
          <p:cNvPr id="16" name="Rectangle 15">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F353D5-96DA-DE30-1E5D-ED2C2F0205A1}"/>
              </a:ext>
            </a:extLst>
          </p:cNvPr>
          <p:cNvSpPr>
            <a:spLocks noGrp="1"/>
          </p:cNvSpPr>
          <p:nvPr>
            <p:ph idx="1"/>
          </p:nvPr>
        </p:nvSpPr>
        <p:spPr>
          <a:xfrm>
            <a:off x="5297763" y="973600"/>
            <a:ext cx="5826919" cy="4924280"/>
          </a:xfrm>
        </p:spPr>
        <p:txBody>
          <a:bodyPr vert="horz" lIns="91440" tIns="45720" rIns="91440" bIns="45720" rtlCol="0" anchor="ctr">
            <a:normAutofit/>
          </a:bodyPr>
          <a:lstStyle/>
          <a:p>
            <a:pPr marL="0" indent="0">
              <a:buNone/>
            </a:pPr>
            <a:r>
              <a:rPr lang="en-GB" b="1" u="sng">
                <a:solidFill>
                  <a:schemeClr val="tx1"/>
                </a:solidFill>
              </a:rPr>
              <a:t>Project Aims</a:t>
            </a:r>
          </a:p>
          <a:p>
            <a:r>
              <a:rPr lang="en-GB">
                <a:solidFill>
                  <a:schemeClr val="tx1"/>
                </a:solidFill>
              </a:rPr>
              <a:t>Design a Crawler's which purpose is to improve safety on site.</a:t>
            </a:r>
          </a:p>
          <a:p>
            <a:r>
              <a:rPr lang="en-GB">
                <a:solidFill>
                  <a:schemeClr val="tx1"/>
                </a:solidFill>
              </a:rPr>
              <a:t>Reduce operator exposure to hazardous environments.</a:t>
            </a:r>
          </a:p>
          <a:p>
            <a:r>
              <a:rPr lang="en-GB">
                <a:solidFill>
                  <a:schemeClr val="tx1"/>
                </a:solidFill>
                <a:latin typeface="Gill Sans MT"/>
                <a:cs typeface="Arial"/>
              </a:rPr>
              <a:t>Integrate inspection and monitoring technologies to feed live data to operators via a digital app.</a:t>
            </a:r>
          </a:p>
          <a:p>
            <a:r>
              <a:rPr lang="en-GB">
                <a:solidFill>
                  <a:schemeClr val="tx1"/>
                </a:solidFill>
              </a:rPr>
              <a:t>Development through in-depth research in multiple areas.</a:t>
            </a:r>
          </a:p>
          <a:p>
            <a:r>
              <a:rPr lang="en-GB">
                <a:solidFill>
                  <a:schemeClr val="tx1"/>
                </a:solidFill>
              </a:rPr>
              <a:t>Final design incorporating research carried out.</a:t>
            </a:r>
          </a:p>
        </p:txBody>
      </p:sp>
    </p:spTree>
    <p:extLst>
      <p:ext uri="{BB962C8B-B14F-4D97-AF65-F5344CB8AC3E}">
        <p14:creationId xmlns:p14="http://schemas.microsoft.com/office/powerpoint/2010/main" val="394039123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560C344-B70C-4892-A50B-18A14E39E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353CA6F-E2A3-48F3-AD20-D80C44380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7" y="0"/>
            <a:ext cx="6676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C4046-E931-F583-2574-7CB63B462A8A}"/>
              </a:ext>
            </a:extLst>
          </p:cNvPr>
          <p:cNvSpPr>
            <a:spLocks noGrp="1"/>
          </p:cNvSpPr>
          <p:nvPr>
            <p:ph type="title"/>
          </p:nvPr>
        </p:nvSpPr>
        <p:spPr>
          <a:xfrm>
            <a:off x="2072820" y="643466"/>
            <a:ext cx="5437703" cy="1152127"/>
          </a:xfrm>
          <a:noFill/>
          <a:ln>
            <a:solidFill>
              <a:srgbClr val="FFFFFF"/>
            </a:solidFill>
          </a:ln>
        </p:spPr>
        <p:txBody>
          <a:bodyPr>
            <a:normAutofit/>
          </a:bodyPr>
          <a:lstStyle/>
          <a:p>
            <a:r>
              <a:rPr lang="en-GB">
                <a:solidFill>
                  <a:srgbClr val="FFFFFF"/>
                </a:solidFill>
              </a:rPr>
              <a:t>Project Plan</a:t>
            </a:r>
            <a:br>
              <a:rPr lang="en-GB">
                <a:solidFill>
                  <a:srgbClr val="FFFFFF"/>
                </a:solidFill>
              </a:rPr>
            </a:br>
            <a:r>
              <a:rPr lang="en-GB">
                <a:solidFill>
                  <a:srgbClr val="FFFFFF"/>
                </a:solidFill>
              </a:rPr>
              <a:t>(Benjamin galdo-Hare</a:t>
            </a:r>
          </a:p>
        </p:txBody>
      </p:sp>
      <p:sp>
        <p:nvSpPr>
          <p:cNvPr id="3" name="Content Placeholder 2">
            <a:extLst>
              <a:ext uri="{FF2B5EF4-FFF2-40B4-BE49-F238E27FC236}">
                <a16:creationId xmlns:a16="http://schemas.microsoft.com/office/drawing/2014/main" id="{891019FE-3EAB-C704-7A32-6443E58E759F}"/>
              </a:ext>
            </a:extLst>
          </p:cNvPr>
          <p:cNvSpPr>
            <a:spLocks noGrp="1"/>
          </p:cNvSpPr>
          <p:nvPr>
            <p:ph idx="1"/>
          </p:nvPr>
        </p:nvSpPr>
        <p:spPr>
          <a:xfrm>
            <a:off x="2072820" y="2170772"/>
            <a:ext cx="5437697" cy="3569256"/>
          </a:xfrm>
        </p:spPr>
        <p:txBody>
          <a:bodyPr vert="horz" lIns="91440" tIns="45720" rIns="91440" bIns="45720" rtlCol="0" anchor="t">
            <a:normAutofit/>
          </a:bodyPr>
          <a:lstStyle/>
          <a:p>
            <a:r>
              <a:rPr lang="en-GB">
                <a:solidFill>
                  <a:srgbClr val="FFFFFF"/>
                </a:solidFill>
              </a:rPr>
              <a:t>Detailed project plan split into 2 phases, 'Prince2 Methodology'. (Stage boundaries) </a:t>
            </a:r>
          </a:p>
          <a:p>
            <a:pPr lvl="1">
              <a:buFont typeface="Courier New" panose="020B0604020202020204" pitchFamily="34" charset="0"/>
              <a:buChar char="o"/>
            </a:pPr>
            <a:r>
              <a:rPr lang="en-GB">
                <a:solidFill>
                  <a:srgbClr val="FFFFFF"/>
                </a:solidFill>
              </a:rPr>
              <a:t>Risk management.</a:t>
            </a:r>
          </a:p>
          <a:p>
            <a:pPr lvl="1">
              <a:buFont typeface="Courier New" panose="020B0604020202020204" pitchFamily="34" charset="0"/>
              <a:buChar char="o"/>
            </a:pPr>
            <a:r>
              <a:rPr lang="en-GB">
                <a:solidFill>
                  <a:srgbClr val="FFFFFF"/>
                </a:solidFill>
              </a:rPr>
              <a:t>Resource management.</a:t>
            </a:r>
          </a:p>
          <a:p>
            <a:pPr lvl="1">
              <a:buFont typeface="Courier New" panose="020B0604020202020204" pitchFamily="34" charset="0"/>
              <a:buChar char="o"/>
            </a:pPr>
            <a:r>
              <a:rPr lang="en-GB">
                <a:solidFill>
                  <a:srgbClr val="FFFFFF"/>
                </a:solidFill>
              </a:rPr>
              <a:t>Intermittent evaluation on progress.</a:t>
            </a:r>
          </a:p>
          <a:p>
            <a:pPr marL="228600" lvl="1" indent="0">
              <a:buNone/>
            </a:pPr>
            <a:endParaRPr lang="en-GB">
              <a:solidFill>
                <a:srgbClr val="FFFFFF"/>
              </a:solidFill>
            </a:endParaRPr>
          </a:p>
        </p:txBody>
      </p:sp>
      <p:sp>
        <p:nvSpPr>
          <p:cNvPr id="7" name="Content Placeholder 2">
            <a:extLst>
              <a:ext uri="{FF2B5EF4-FFF2-40B4-BE49-F238E27FC236}">
                <a16:creationId xmlns:a16="http://schemas.microsoft.com/office/drawing/2014/main" id="{3B199473-05C2-BB56-0CCF-39E0905C2002}"/>
              </a:ext>
            </a:extLst>
          </p:cNvPr>
          <p:cNvSpPr txBox="1">
            <a:spLocks/>
          </p:cNvSpPr>
          <p:nvPr/>
        </p:nvSpPr>
        <p:spPr>
          <a:xfrm>
            <a:off x="2070385" y="4043047"/>
            <a:ext cx="7729728" cy="1964203"/>
          </a:xfrm>
          <a:prstGeom prst="rect">
            <a:avLst/>
          </a:prstGeom>
        </p:spPr>
        <p:txBody>
          <a:bodyPr vert="horz" lIns="91440" tIns="45720" rIns="91440" bIns="45720" rtlCol="0" anchor="t">
            <a:normAutofit/>
          </a:bodyPr>
          <a:lstStyle>
            <a:defPPr>
              <a:defRPr lang="en-US"/>
            </a:defPPr>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a:t>Project Milestones Implemented:</a:t>
            </a:r>
          </a:p>
          <a:p>
            <a:pPr lvl="1">
              <a:buFont typeface="Courier New" panose="020B0604020202020204" pitchFamily="34" charset="0"/>
              <a:buChar char="o"/>
            </a:pPr>
            <a:r>
              <a:rPr lang="en-GB"/>
              <a:t>More efficient project tracking.</a:t>
            </a:r>
          </a:p>
          <a:p>
            <a:pPr lvl="1">
              <a:buFont typeface="Courier New" panose="020B0604020202020204" pitchFamily="34" charset="0"/>
              <a:buChar char="o"/>
            </a:pPr>
            <a:r>
              <a:rPr lang="en-GB"/>
              <a:t>Risk management</a:t>
            </a:r>
          </a:p>
          <a:p>
            <a:pPr lvl="1">
              <a:buFont typeface="Courier New" panose="020B0604020202020204" pitchFamily="34" charset="0"/>
              <a:buChar char="o"/>
            </a:pPr>
            <a:r>
              <a:rPr lang="en-GB"/>
              <a:t>Prioritise tasks.</a:t>
            </a:r>
          </a:p>
          <a:p>
            <a:pPr lvl="1">
              <a:buFont typeface="Courier New" panose="020B0604020202020204" pitchFamily="34" charset="0"/>
              <a:buChar char="o"/>
            </a:pPr>
            <a:r>
              <a:rPr lang="en-GB"/>
              <a:t>Motivation.</a:t>
            </a:r>
          </a:p>
          <a:p>
            <a:pPr lvl="1">
              <a:buFont typeface="Courier New" panose="020B0604020202020204" pitchFamily="34" charset="0"/>
              <a:buChar char="o"/>
            </a:pPr>
            <a:endParaRPr lang="en-GB"/>
          </a:p>
          <a:p>
            <a:pPr marL="228600" lvl="1" indent="0">
              <a:buNone/>
            </a:pPr>
            <a:endParaRPr lang="en-GB"/>
          </a:p>
        </p:txBody>
      </p:sp>
      <p:sp>
        <p:nvSpPr>
          <p:cNvPr id="9" name="TextBox 3">
            <a:extLst>
              <a:ext uri="{FF2B5EF4-FFF2-40B4-BE49-F238E27FC236}">
                <a16:creationId xmlns:a16="http://schemas.microsoft.com/office/drawing/2014/main" id="{F8BAC87E-EB3A-824D-5CA6-24DA7CF7C5BB}"/>
              </a:ext>
            </a:extLst>
          </p:cNvPr>
          <p:cNvSpPr txBox="1"/>
          <p:nvPr/>
        </p:nvSpPr>
        <p:spPr>
          <a:xfrm>
            <a:off x="1555729" y="6002415"/>
            <a:ext cx="6381872" cy="6001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100">
                <a:latin typeface="Arial"/>
                <a:cs typeface="Arial"/>
              </a:rPr>
              <a:t>Bower and Walker (2007) state phased rollout allows for identification and early mitigation of risks.</a:t>
            </a:r>
            <a:endParaRPr lang="en-US">
              <a:latin typeface="Gill Sans MT" panose="020B0502020104020203"/>
              <a:cs typeface="Arial"/>
            </a:endParaRPr>
          </a:p>
          <a:p>
            <a:r>
              <a:rPr lang="en-GB" sz="1100">
                <a:latin typeface="Arial"/>
                <a:cs typeface="Arial"/>
              </a:rPr>
              <a:t>According to Kerzner (2022), achieving milestones is a proven way that recognises team efforts resulting in increased amounts of motivation and productivity.</a:t>
            </a:r>
            <a:endParaRPr lang="en-US"/>
          </a:p>
        </p:txBody>
      </p:sp>
    </p:spTree>
    <p:extLst>
      <p:ext uri="{BB962C8B-B14F-4D97-AF65-F5344CB8AC3E}">
        <p14:creationId xmlns:p14="http://schemas.microsoft.com/office/powerpoint/2010/main" val="29307837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D5BE46D-0A49-4050-A19D-80A5DFB3E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A068508-84C4-4456-85E5-720A3F940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0080"/>
            <a:ext cx="6572503" cy="5261170"/>
          </a:xfrm>
          <a:prstGeom prst="rect">
            <a:avLst/>
          </a:prstGeom>
          <a:solidFill>
            <a:srgbClr val="FFFFFF"/>
          </a:solid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creenshot of a computer&#10;&#10;AI-generated content may be incorrect., Picture">
            <a:extLst>
              <a:ext uri="{FF2B5EF4-FFF2-40B4-BE49-F238E27FC236}">
                <a16:creationId xmlns:a16="http://schemas.microsoft.com/office/drawing/2014/main" id="{1893FAAC-ED7C-D1FF-1555-9D3A482C13CC}"/>
              </a:ext>
            </a:extLst>
          </p:cNvPr>
          <p:cNvPicPr>
            <a:picLocks noChangeAspect="1"/>
          </p:cNvPicPr>
          <p:nvPr/>
        </p:nvPicPr>
        <p:blipFill>
          <a:blip r:embed="rId2"/>
          <a:srcRect r="1" b="5556"/>
          <a:stretch>
            <a:fillRect/>
          </a:stretch>
        </p:blipFill>
        <p:spPr>
          <a:xfrm>
            <a:off x="807041" y="806357"/>
            <a:ext cx="6245352" cy="4928616"/>
          </a:xfrm>
          <a:prstGeom prst="rect">
            <a:avLst/>
          </a:prstGeom>
        </p:spPr>
      </p:pic>
      <p:sp>
        <p:nvSpPr>
          <p:cNvPr id="22" name="Rectangle 21">
            <a:extLst>
              <a:ext uri="{FF2B5EF4-FFF2-40B4-BE49-F238E27FC236}">
                <a16:creationId xmlns:a16="http://schemas.microsoft.com/office/drawing/2014/main" id="{C88497AB-D96C-46D7-8FC4-AF3A980D1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9436" y="640080"/>
            <a:ext cx="3702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913D4B-219A-4FA0-B8D4-870CC0467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3812" y="806357"/>
            <a:ext cx="337413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E1B8D9E3-7C79-E80D-DBD0-D540E44CCBF8}"/>
              </a:ext>
            </a:extLst>
          </p:cNvPr>
          <p:cNvSpPr txBox="1"/>
          <p:nvPr/>
        </p:nvSpPr>
        <p:spPr>
          <a:xfrm>
            <a:off x="8016887" y="794125"/>
            <a:ext cx="339079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Milestones Phase 1:</a:t>
            </a:r>
          </a:p>
          <a:p>
            <a:pPr marL="285750" indent="-285750">
              <a:buFont typeface="Arial"/>
              <a:buChar char="•"/>
            </a:pPr>
            <a:r>
              <a:rPr lang="en-GB"/>
              <a:t>Decision on Initial Concept</a:t>
            </a:r>
          </a:p>
          <a:p>
            <a:pPr marL="285750" indent="-285750">
              <a:buFont typeface="Arial"/>
              <a:buChar char="•"/>
            </a:pPr>
            <a:r>
              <a:rPr lang="en-GB"/>
              <a:t>Conformation of roles</a:t>
            </a:r>
          </a:p>
          <a:p>
            <a:pPr marL="285750" indent="-285750">
              <a:buFont typeface="Arial"/>
              <a:buChar char="•"/>
            </a:pPr>
            <a:r>
              <a:rPr lang="en-GB"/>
              <a:t>Decision on project purpose</a:t>
            </a:r>
          </a:p>
          <a:p>
            <a:pPr marL="285750" indent="-285750">
              <a:buFont typeface="Arial"/>
              <a:buChar char="•"/>
            </a:pPr>
            <a:r>
              <a:rPr lang="en-GB"/>
              <a:t>Begin research</a:t>
            </a:r>
          </a:p>
          <a:p>
            <a:pPr marL="285750" indent="-285750">
              <a:buFont typeface="Arial"/>
              <a:buChar char="•"/>
            </a:pPr>
            <a:r>
              <a:rPr lang="en-GB"/>
              <a:t>Decision on final concept</a:t>
            </a:r>
          </a:p>
          <a:p>
            <a:pPr marL="285750" indent="-285750">
              <a:buFont typeface="Arial"/>
              <a:buChar char="•"/>
            </a:pPr>
            <a:r>
              <a:rPr lang="en-GB"/>
              <a:t>Viva presentation</a:t>
            </a:r>
          </a:p>
          <a:p>
            <a:pPr marL="285750" indent="-285750">
              <a:buFont typeface="Arial"/>
              <a:buChar char="•"/>
            </a:pPr>
            <a:endParaRPr lang="en-GB"/>
          </a:p>
          <a:p>
            <a:r>
              <a:rPr lang="en-GB"/>
              <a:t>Milestones phase 2:</a:t>
            </a:r>
          </a:p>
          <a:p>
            <a:pPr marL="285750" indent="-285750">
              <a:buFont typeface="Arial"/>
              <a:buChar char="•"/>
            </a:pPr>
            <a:r>
              <a:rPr lang="en-GB"/>
              <a:t>Concept design</a:t>
            </a:r>
          </a:p>
          <a:p>
            <a:pPr marL="285750" indent="-285750">
              <a:buFont typeface="Arial"/>
              <a:buChar char="•"/>
            </a:pPr>
            <a:r>
              <a:rPr lang="en-GB"/>
              <a:t>Final design</a:t>
            </a:r>
          </a:p>
          <a:p>
            <a:pPr marL="285750" indent="-285750">
              <a:buFont typeface="Arial"/>
              <a:buChar char="•"/>
            </a:pPr>
            <a:r>
              <a:rPr lang="en-GB"/>
              <a:t>Finalised research</a:t>
            </a:r>
          </a:p>
          <a:p>
            <a:pPr marL="285750" indent="-285750">
              <a:buFont typeface="Arial"/>
              <a:buChar char="•"/>
            </a:pPr>
            <a:r>
              <a:rPr lang="en-GB"/>
              <a:t>Report hand in</a:t>
            </a:r>
          </a:p>
          <a:p>
            <a:pPr marL="285750" indent="-285750">
              <a:buFont typeface="Arial"/>
              <a:buChar char="•"/>
            </a:pPr>
            <a:r>
              <a:rPr lang="en-GB"/>
              <a:t>Presentation</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710886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2432E-94D1-CA18-B63A-8644A8BF8EE4}"/>
              </a:ext>
            </a:extLst>
          </p:cNvPr>
          <p:cNvSpPr>
            <a:spLocks noGrp="1"/>
          </p:cNvSpPr>
          <p:nvPr>
            <p:ph type="title"/>
          </p:nvPr>
        </p:nvSpPr>
        <p:spPr>
          <a:xfrm>
            <a:off x="8340090" y="1865621"/>
            <a:ext cx="3044952" cy="2166883"/>
          </a:xfrm>
        </p:spPr>
        <p:txBody>
          <a:bodyPr vert="horz" lIns="274320" tIns="182880" rIns="274320" bIns="182880" rtlCol="0" anchor="ctr" anchorCtr="1">
            <a:normAutofit/>
          </a:bodyPr>
          <a:lstStyle/>
          <a:p>
            <a:r>
              <a:rPr lang="en-US" sz="2000"/>
              <a:t>Product Design specification (PDS)</a:t>
            </a:r>
            <a:br>
              <a:rPr lang="en-US" sz="2000"/>
            </a:br>
            <a:r>
              <a:rPr lang="en-US" sz="2000"/>
              <a:t>Benjamin Galdo-Hare</a:t>
            </a:r>
          </a:p>
        </p:txBody>
      </p:sp>
      <p:sp>
        <p:nvSpPr>
          <p:cNvPr id="10" name="Rectangle 9">
            <a:extLst>
              <a:ext uri="{FF2B5EF4-FFF2-40B4-BE49-F238E27FC236}">
                <a16:creationId xmlns:a16="http://schemas.microsoft.com/office/drawing/2014/main" id="{012C5A14-1953-477D-BF65-FC0358753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48863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black screen&#10;&#10;AI-generated content may be incorrect.">
            <a:extLst>
              <a:ext uri="{FF2B5EF4-FFF2-40B4-BE49-F238E27FC236}">
                <a16:creationId xmlns:a16="http://schemas.microsoft.com/office/drawing/2014/main" id="{065D75F0-8AD7-A19C-97BB-21923EE71D4E}"/>
              </a:ext>
            </a:extLst>
          </p:cNvPr>
          <p:cNvPicPr>
            <a:picLocks noChangeAspect="1"/>
          </p:cNvPicPr>
          <p:nvPr/>
        </p:nvPicPr>
        <p:blipFill>
          <a:blip r:embed="rId2"/>
          <a:stretch>
            <a:fillRect/>
          </a:stretch>
        </p:blipFill>
        <p:spPr>
          <a:xfrm>
            <a:off x="4566820" y="2854867"/>
            <a:ext cx="2774509" cy="3674848"/>
          </a:xfrm>
          <a:prstGeom prst="rect">
            <a:avLst/>
          </a:prstGeom>
        </p:spPr>
      </p:pic>
      <p:sp>
        <p:nvSpPr>
          <p:cNvPr id="12" name="Rectangle 11">
            <a:extLst>
              <a:ext uri="{FF2B5EF4-FFF2-40B4-BE49-F238E27FC236}">
                <a16:creationId xmlns:a16="http://schemas.microsoft.com/office/drawing/2014/main" id="{1B3B02C1-D6A5-4FA5-A35E-210AF310F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321731"/>
            <a:ext cx="2773764" cy="2065869"/>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BC684D5-3BE6-4567-A7F4-8FAC8B548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4157447"/>
            <a:ext cx="4111054" cy="2378820"/>
          </a:xfrm>
          <a:prstGeom prst="rect">
            <a:avLst/>
          </a:prstGeom>
          <a:solidFill>
            <a:schemeClr val="accent2">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creenshot of a black and white screen&#10;&#10;AI-generated content may be incorrect.">
            <a:extLst>
              <a:ext uri="{FF2B5EF4-FFF2-40B4-BE49-F238E27FC236}">
                <a16:creationId xmlns:a16="http://schemas.microsoft.com/office/drawing/2014/main" id="{BBAEB2B5-A584-8E39-3634-114984680494}"/>
              </a:ext>
            </a:extLst>
          </p:cNvPr>
          <p:cNvPicPr>
            <a:picLocks noChangeAspect="1"/>
          </p:cNvPicPr>
          <p:nvPr/>
        </p:nvPicPr>
        <p:blipFill>
          <a:blip r:embed="rId3"/>
          <a:stretch>
            <a:fillRect/>
          </a:stretch>
        </p:blipFill>
        <p:spPr>
          <a:xfrm>
            <a:off x="1030630" y="256531"/>
            <a:ext cx="2696090" cy="3780910"/>
          </a:xfrm>
          <a:prstGeom prst="rect">
            <a:avLst/>
          </a:prstGeom>
        </p:spPr>
      </p:pic>
    </p:spTree>
    <p:extLst>
      <p:ext uri="{BB962C8B-B14F-4D97-AF65-F5344CB8AC3E}">
        <p14:creationId xmlns:p14="http://schemas.microsoft.com/office/powerpoint/2010/main" val="1494971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5DF54-569B-DD6C-854C-7EB497598CE2}"/>
              </a:ext>
            </a:extLst>
          </p:cNvPr>
          <p:cNvSpPr txBox="1">
            <a:spLocks noGrp="1"/>
          </p:cNvSpPr>
          <p:nvPr>
            <p:ph type="title"/>
          </p:nvPr>
        </p:nvSpPr>
        <p:spPr>
          <a:xfrm>
            <a:off x="2231136" y="467418"/>
            <a:ext cx="7729728" cy="1188720"/>
          </a:xfrm>
          <a:solidFill>
            <a:srgbClr val="FFFFFF"/>
          </a:solidFill>
        </p:spPr>
        <p:txBody>
          <a:bodyPr>
            <a:normAutofit/>
          </a:bodyPr>
          <a:lstStyle/>
          <a:p>
            <a:r>
              <a:rPr lang="en-GB"/>
              <a:t>Application</a:t>
            </a:r>
            <a:br>
              <a:rPr lang="en-GB"/>
            </a:br>
            <a:r>
              <a:rPr lang="en-GB"/>
              <a:t>(Richard Pulman)</a:t>
            </a:r>
          </a:p>
        </p:txBody>
      </p:sp>
      <p:sp>
        <p:nvSpPr>
          <p:cNvPr id="3" name="Content Placeholder 2">
            <a:extLst>
              <a:ext uri="{FF2B5EF4-FFF2-40B4-BE49-F238E27FC236}">
                <a16:creationId xmlns:a16="http://schemas.microsoft.com/office/drawing/2014/main" id="{22E55A48-75FC-6E97-E252-CD83E1C47124}"/>
              </a:ext>
            </a:extLst>
          </p:cNvPr>
          <p:cNvSpPr txBox="1">
            <a:spLocks noGrp="1"/>
          </p:cNvSpPr>
          <p:nvPr>
            <p:ph idx="1"/>
          </p:nvPr>
        </p:nvSpPr>
        <p:spPr>
          <a:xfrm>
            <a:off x="1706062" y="2291262"/>
            <a:ext cx="8779512" cy="2879256"/>
          </a:xfrm>
        </p:spPr>
        <p:txBody>
          <a:bodyPr>
            <a:normAutofit/>
          </a:bodyPr>
          <a:lstStyle/>
          <a:p>
            <a:pPr lvl="0"/>
            <a:r>
              <a:rPr lang="en-GB" b="1" u="sng">
                <a:solidFill>
                  <a:srgbClr val="404040"/>
                </a:solidFill>
              </a:rPr>
              <a:t>Application </a:t>
            </a:r>
          </a:p>
          <a:p>
            <a:pPr lvl="0"/>
            <a:r>
              <a:rPr lang="en-US">
                <a:solidFill>
                  <a:srgbClr val="404040"/>
                </a:solidFill>
              </a:rPr>
              <a:t>Evaluate access and egress in environments </a:t>
            </a:r>
          </a:p>
          <a:p>
            <a:pPr lvl="0"/>
            <a:r>
              <a:rPr lang="en-US">
                <a:solidFill>
                  <a:srgbClr val="404040"/>
                </a:solidFill>
              </a:rPr>
              <a:t>Toxic levels of gas </a:t>
            </a:r>
          </a:p>
          <a:p>
            <a:pPr lvl="0"/>
            <a:r>
              <a:rPr lang="en-US">
                <a:solidFill>
                  <a:srgbClr val="404040"/>
                </a:solidFill>
              </a:rPr>
              <a:t>Identify any repair work needed </a:t>
            </a:r>
          </a:p>
          <a:p>
            <a:pPr lvl="0"/>
            <a:r>
              <a:rPr lang="en-US">
                <a:solidFill>
                  <a:srgbClr val="404040"/>
                </a:solidFill>
              </a:rPr>
              <a:t>Can be adapted to detect radiation levels </a:t>
            </a:r>
          </a:p>
          <a:p>
            <a:pPr lvl="0"/>
            <a:r>
              <a:rPr lang="en-US">
                <a:solidFill>
                  <a:srgbClr val="404040"/>
                </a:solidFill>
              </a:rPr>
              <a:t>Live electrical grounds </a:t>
            </a:r>
          </a:p>
          <a:p>
            <a:pPr lvl="0"/>
            <a:endParaRPr lang="en-GB" b="1" u="sng">
              <a:solidFill>
                <a:srgbClr val="40404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2A186-716D-C9ED-A2B7-A51D1945058F}"/>
              </a:ext>
            </a:extLst>
          </p:cNvPr>
          <p:cNvSpPr txBox="1">
            <a:spLocks noGrp="1"/>
          </p:cNvSpPr>
          <p:nvPr>
            <p:ph type="title"/>
          </p:nvPr>
        </p:nvSpPr>
        <p:spPr>
          <a:xfrm>
            <a:off x="2231136" y="964692"/>
            <a:ext cx="7729728" cy="1188720"/>
          </a:xfrm>
        </p:spPr>
        <p:txBody>
          <a:bodyPr>
            <a:normAutofit/>
          </a:bodyPr>
          <a:lstStyle/>
          <a:p>
            <a:r>
              <a:rPr lang="en-GB"/>
              <a:t>Environment </a:t>
            </a:r>
            <a:br>
              <a:rPr lang="en-GB"/>
            </a:br>
            <a:r>
              <a:rPr lang="en-GB"/>
              <a:t>(Richard Pulman)</a:t>
            </a:r>
          </a:p>
        </p:txBody>
      </p:sp>
      <p:graphicFrame>
        <p:nvGraphicFramePr>
          <p:cNvPr id="5" name="Content Placeholder 2">
            <a:extLst>
              <a:ext uri="{FF2B5EF4-FFF2-40B4-BE49-F238E27FC236}">
                <a16:creationId xmlns:a16="http://schemas.microsoft.com/office/drawing/2014/main" id="{152EEACE-25AB-B8EF-B739-0E574D093AC5}"/>
              </a:ext>
            </a:extLst>
          </p:cNvPr>
          <p:cNvGraphicFramePr>
            <a:graphicFrameLocks noGrp="1"/>
          </p:cNvGraphicFramePr>
          <p:nvPr>
            <p:ph idx="1"/>
            <p:extLst>
              <p:ext uri="{D42A27DB-BD31-4B8C-83A1-F6EECF244321}">
                <p14:modId xmlns:p14="http://schemas.microsoft.com/office/powerpoint/2010/main" val="2714359227"/>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4372E-30F9-6B60-DA25-BAA86539301A}"/>
              </a:ext>
            </a:extLst>
          </p:cNvPr>
          <p:cNvSpPr txBox="1">
            <a:spLocks noGrp="1"/>
          </p:cNvSpPr>
          <p:nvPr>
            <p:ph type="title"/>
          </p:nvPr>
        </p:nvSpPr>
        <p:spPr/>
        <p:txBody>
          <a:bodyPr/>
          <a:lstStyle/>
          <a:p>
            <a:r>
              <a:rPr lang="en-GB"/>
              <a:t>Environmental Hazards</a:t>
            </a:r>
            <a:br>
              <a:rPr lang="en-GB"/>
            </a:br>
            <a:r>
              <a:rPr lang="en-GB"/>
              <a:t>(Richard Pulman)</a:t>
            </a:r>
          </a:p>
        </p:txBody>
      </p:sp>
      <p:graphicFrame>
        <p:nvGraphicFramePr>
          <p:cNvPr id="5" name="Content Placeholder 2">
            <a:extLst>
              <a:ext uri="{FF2B5EF4-FFF2-40B4-BE49-F238E27FC236}">
                <a16:creationId xmlns:a16="http://schemas.microsoft.com/office/drawing/2014/main" id="{EC328563-900B-46E5-7E03-597633C22DCA}"/>
              </a:ext>
            </a:extLst>
          </p:cNvPr>
          <p:cNvGraphicFramePr>
            <a:graphicFrameLocks noGrp="1"/>
          </p:cNvGraphicFramePr>
          <p:nvPr>
            <p:ph idx="1"/>
          </p:nvPr>
        </p:nvGraphicFramePr>
        <p:xfrm>
          <a:off x="2231136" y="2638044"/>
          <a:ext cx="7729728" cy="3101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E7E66-B522-1B50-7458-AC08C0F330B1}"/>
              </a:ext>
            </a:extLst>
          </p:cNvPr>
          <p:cNvSpPr txBox="1">
            <a:spLocks noGrp="1"/>
          </p:cNvSpPr>
          <p:nvPr>
            <p:ph type="title"/>
          </p:nvPr>
        </p:nvSpPr>
        <p:spPr>
          <a:xfrm>
            <a:off x="2231136" y="467418"/>
            <a:ext cx="7729728" cy="1188720"/>
          </a:xfrm>
          <a:solidFill>
            <a:srgbClr val="FFFFFF"/>
          </a:solidFill>
        </p:spPr>
        <p:txBody>
          <a:bodyPr>
            <a:normAutofit/>
          </a:bodyPr>
          <a:lstStyle/>
          <a:p>
            <a:r>
              <a:rPr lang="en-GB"/>
              <a:t>ATEX Standards </a:t>
            </a:r>
            <a:br>
              <a:rPr lang="en-GB"/>
            </a:br>
            <a:r>
              <a:rPr lang="en-GB"/>
              <a:t>(Richard Pulman)</a:t>
            </a:r>
          </a:p>
        </p:txBody>
      </p:sp>
      <p:sp>
        <p:nvSpPr>
          <p:cNvPr id="3" name="Content Placeholder 2">
            <a:extLst>
              <a:ext uri="{FF2B5EF4-FFF2-40B4-BE49-F238E27FC236}">
                <a16:creationId xmlns:a16="http://schemas.microsoft.com/office/drawing/2014/main" id="{7019D41E-6707-A47C-CCEA-AAA5D9B44C6C}"/>
              </a:ext>
            </a:extLst>
          </p:cNvPr>
          <p:cNvSpPr txBox="1">
            <a:spLocks noGrp="1"/>
          </p:cNvSpPr>
          <p:nvPr>
            <p:ph idx="1"/>
          </p:nvPr>
        </p:nvSpPr>
        <p:spPr>
          <a:xfrm>
            <a:off x="1706062" y="2291262"/>
            <a:ext cx="8779512" cy="2879256"/>
          </a:xfrm>
        </p:spPr>
        <p:txBody>
          <a:bodyPr>
            <a:normAutofit/>
          </a:bodyPr>
          <a:lstStyle/>
          <a:p>
            <a:pPr lvl="0">
              <a:lnSpc>
                <a:spcPct val="90000"/>
              </a:lnSpc>
            </a:pPr>
            <a:r>
              <a:rPr lang="en-US" sz="1700">
                <a:solidFill>
                  <a:srgbClr val="404040"/>
                </a:solidFill>
              </a:rPr>
              <a:t>Gas and Vapour Zones (Temperature Based)</a:t>
            </a:r>
          </a:p>
          <a:p>
            <a:pPr lvl="0">
              <a:lnSpc>
                <a:spcPct val="90000"/>
              </a:lnSpc>
            </a:pPr>
            <a:r>
              <a:rPr lang="en-US" sz="1700">
                <a:solidFill>
                  <a:srgbClr val="404040"/>
                </a:solidFill>
              </a:rPr>
              <a:t>Zone 0 </a:t>
            </a:r>
            <a:br>
              <a:rPr lang="en-US" sz="1700">
                <a:solidFill>
                  <a:srgbClr val="404040"/>
                </a:solidFill>
              </a:rPr>
            </a:br>
            <a:r>
              <a:rPr lang="en-US" sz="1700">
                <a:solidFill>
                  <a:srgbClr val="404040"/>
                </a:solidFill>
              </a:rPr>
              <a:t>This is an area where a mixture of flammable gasses, air, mists, and vapours are continuously present or for prolonged periods of time. An example of this is inside fuel tanks. </a:t>
            </a:r>
          </a:p>
          <a:p>
            <a:pPr lvl="0">
              <a:lnSpc>
                <a:spcPct val="90000"/>
              </a:lnSpc>
            </a:pPr>
            <a:r>
              <a:rPr lang="en-US" sz="1700">
                <a:solidFill>
                  <a:srgbClr val="404040"/>
                </a:solidFill>
              </a:rPr>
              <a:t>Zone 1 </a:t>
            </a:r>
            <a:br>
              <a:rPr lang="en-US" sz="1700">
                <a:solidFill>
                  <a:srgbClr val="404040"/>
                </a:solidFill>
              </a:rPr>
            </a:br>
            <a:r>
              <a:rPr lang="en-US" sz="1700">
                <a:solidFill>
                  <a:srgbClr val="404040"/>
                </a:solidFill>
              </a:rPr>
              <a:t>Is an area where an explosive atmosphere is likely to occur occasionally under normal operations. For example, near pump seals. </a:t>
            </a:r>
          </a:p>
          <a:p>
            <a:pPr lvl="0">
              <a:lnSpc>
                <a:spcPct val="90000"/>
              </a:lnSpc>
            </a:pPr>
            <a:r>
              <a:rPr lang="en-US" sz="1700">
                <a:solidFill>
                  <a:srgbClr val="404040"/>
                </a:solidFill>
              </a:rPr>
              <a:t>Zone 2</a:t>
            </a:r>
            <a:br>
              <a:rPr lang="en-US" sz="1700">
                <a:solidFill>
                  <a:srgbClr val="404040"/>
                </a:solidFill>
              </a:rPr>
            </a:br>
            <a:r>
              <a:rPr lang="en-US" sz="1700">
                <a:solidFill>
                  <a:srgbClr val="404040"/>
                </a:solidFill>
              </a:rPr>
              <a:t>Areas where explosions are less likely to occur such as fuel handling equipment. </a:t>
            </a:r>
            <a:br>
              <a:rPr lang="en-US" sz="1700">
                <a:solidFill>
                  <a:srgbClr val="404040"/>
                </a:solidFill>
              </a:rPr>
            </a:br>
            <a:endParaRPr lang="en-US" sz="1700">
              <a:solidFill>
                <a:srgbClr val="404040"/>
              </a:solidFill>
            </a:endParaRPr>
          </a:p>
          <a:p>
            <a:pPr lvl="0">
              <a:lnSpc>
                <a:spcPct val="90000"/>
              </a:lnSpc>
            </a:pPr>
            <a:endParaRPr lang="en-US" sz="1700">
              <a:solidFill>
                <a:srgbClr val="404040"/>
              </a:solidFill>
            </a:endParaRPr>
          </a:p>
          <a:p>
            <a:pPr lvl="0">
              <a:lnSpc>
                <a:spcPct val="90000"/>
              </a:lnSpc>
            </a:pPr>
            <a:endParaRPr lang="en-GB" sz="1700">
              <a:solidFill>
                <a:srgbClr val="40404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BFE48-21C5-4287-E095-037A2B54862E}"/>
              </a:ext>
            </a:extLst>
          </p:cNvPr>
          <p:cNvSpPr txBox="1">
            <a:spLocks noGrp="1"/>
          </p:cNvSpPr>
          <p:nvPr>
            <p:ph type="title"/>
          </p:nvPr>
        </p:nvSpPr>
        <p:spPr>
          <a:xfrm>
            <a:off x="2231136" y="467418"/>
            <a:ext cx="7729728" cy="1188720"/>
          </a:xfrm>
          <a:solidFill>
            <a:srgbClr val="FFFFFF"/>
          </a:solidFill>
        </p:spPr>
        <p:txBody>
          <a:bodyPr>
            <a:normAutofit/>
          </a:bodyPr>
          <a:lstStyle/>
          <a:p>
            <a:r>
              <a:rPr lang="en-GB"/>
              <a:t>Dust Zones (Particle Based)</a:t>
            </a:r>
            <a:br>
              <a:rPr lang="en-GB"/>
            </a:br>
            <a:r>
              <a:rPr lang="en-GB"/>
              <a:t>(Richard Pulman)</a:t>
            </a:r>
          </a:p>
        </p:txBody>
      </p:sp>
      <p:sp>
        <p:nvSpPr>
          <p:cNvPr id="3" name="Content Placeholder 2">
            <a:extLst>
              <a:ext uri="{FF2B5EF4-FFF2-40B4-BE49-F238E27FC236}">
                <a16:creationId xmlns:a16="http://schemas.microsoft.com/office/drawing/2014/main" id="{2CBEE1B7-3FA0-B74F-D720-F8E0B48DBACF}"/>
              </a:ext>
            </a:extLst>
          </p:cNvPr>
          <p:cNvSpPr txBox="1">
            <a:spLocks noGrp="1"/>
          </p:cNvSpPr>
          <p:nvPr>
            <p:ph idx="1"/>
          </p:nvPr>
        </p:nvSpPr>
        <p:spPr>
          <a:xfrm>
            <a:off x="1706062" y="2291262"/>
            <a:ext cx="8779512" cy="2879256"/>
          </a:xfrm>
        </p:spPr>
        <p:txBody>
          <a:bodyPr>
            <a:normAutofit/>
          </a:bodyPr>
          <a:lstStyle/>
          <a:p>
            <a:pPr lvl="0">
              <a:lnSpc>
                <a:spcPct val="90000"/>
              </a:lnSpc>
            </a:pPr>
            <a:r>
              <a:rPr lang="en-US">
                <a:solidFill>
                  <a:srgbClr val="404040"/>
                </a:solidFill>
              </a:rPr>
              <a:t>Zone 20 </a:t>
            </a:r>
            <a:br>
              <a:rPr lang="en-US">
                <a:solidFill>
                  <a:srgbClr val="404040"/>
                </a:solidFill>
              </a:rPr>
            </a:br>
            <a:r>
              <a:rPr lang="en-US">
                <a:solidFill>
                  <a:srgbClr val="404040"/>
                </a:solidFill>
              </a:rPr>
              <a:t>A work environment where an explosive atmosphere is in the form of a cloud of combustible dust is continuously present or for long periods of time. An example of this is inside a grain silo. </a:t>
            </a:r>
          </a:p>
          <a:p>
            <a:pPr lvl="0">
              <a:lnSpc>
                <a:spcPct val="90000"/>
              </a:lnSpc>
            </a:pPr>
            <a:r>
              <a:rPr lang="en-US">
                <a:solidFill>
                  <a:srgbClr val="404040"/>
                </a:solidFill>
              </a:rPr>
              <a:t>Zone 21 </a:t>
            </a:r>
            <a:br>
              <a:rPr lang="en-US">
                <a:solidFill>
                  <a:srgbClr val="404040"/>
                </a:solidFill>
              </a:rPr>
            </a:br>
            <a:r>
              <a:rPr lang="en-US">
                <a:solidFill>
                  <a:srgbClr val="404040"/>
                </a:solidFill>
              </a:rPr>
              <a:t>Where a dust cloud is likely to occur under normal operations. Such as, near bagging equipment. </a:t>
            </a:r>
          </a:p>
          <a:p>
            <a:pPr lvl="0">
              <a:lnSpc>
                <a:spcPct val="90000"/>
              </a:lnSpc>
            </a:pPr>
            <a:r>
              <a:rPr lang="en-US">
                <a:solidFill>
                  <a:srgbClr val="404040"/>
                </a:solidFill>
              </a:rPr>
              <a:t>Zone 22 </a:t>
            </a:r>
            <a:br>
              <a:rPr lang="en-US">
                <a:solidFill>
                  <a:srgbClr val="404040"/>
                </a:solidFill>
              </a:rPr>
            </a:br>
            <a:r>
              <a:rPr lang="en-US">
                <a:solidFill>
                  <a:srgbClr val="404040"/>
                </a:solidFill>
              </a:rPr>
              <a:t>Where a dust cloud is unlikely to occur under normal operations, and if it does for a short period of time. An example of this is being around powder handing. </a:t>
            </a:r>
          </a:p>
          <a:p>
            <a:pPr lvl="0">
              <a:lnSpc>
                <a:spcPct val="90000"/>
              </a:lnSpc>
            </a:pPr>
            <a:endParaRPr lang="en-GB">
              <a:solidFill>
                <a:srgbClr val="40404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D0E39-DCAD-41EB-871F-81C8DA1EEF61}"/>
              </a:ext>
            </a:extLst>
          </p:cNvPr>
          <p:cNvSpPr txBox="1">
            <a:spLocks noGrp="1"/>
          </p:cNvSpPr>
          <p:nvPr>
            <p:ph type="title"/>
          </p:nvPr>
        </p:nvSpPr>
        <p:spPr/>
        <p:txBody>
          <a:bodyPr>
            <a:normAutofit fontScale="90000"/>
          </a:bodyPr>
          <a:lstStyle/>
          <a:p>
            <a:r>
              <a:rPr lang="en-GB"/>
              <a:t>Temperature Classes (Gas Equipment) </a:t>
            </a:r>
            <a:br>
              <a:rPr lang="en-GB"/>
            </a:br>
            <a:r>
              <a:rPr lang="en-GB"/>
              <a:t>(Richard Pulman)</a:t>
            </a:r>
          </a:p>
        </p:txBody>
      </p:sp>
      <p:graphicFrame>
        <p:nvGraphicFramePr>
          <p:cNvPr id="3" name="Content Placeholder 3">
            <a:extLst>
              <a:ext uri="{FF2B5EF4-FFF2-40B4-BE49-F238E27FC236}">
                <a16:creationId xmlns:a16="http://schemas.microsoft.com/office/drawing/2014/main" id="{3C72894B-9F47-B6E9-4CE7-B862986A2911}"/>
              </a:ext>
            </a:extLst>
          </p:cNvPr>
          <p:cNvGraphicFramePr>
            <a:graphicFrameLocks noGrp="1"/>
          </p:cNvGraphicFramePr>
          <p:nvPr>
            <p:ph idx="1"/>
          </p:nvPr>
        </p:nvGraphicFramePr>
        <p:xfrm>
          <a:off x="1936955" y="2153265"/>
          <a:ext cx="8268927" cy="2988979"/>
        </p:xfrm>
        <a:graphic>
          <a:graphicData uri="http://schemas.openxmlformats.org/drawingml/2006/table">
            <a:tbl>
              <a:tblPr firstRow="1" firstCol="1" bandRow="1">
                <a:effectLst/>
                <a:tableStyleId>{5C22544A-7EE6-4342-B048-85BDC9FD1C3A}</a:tableStyleId>
              </a:tblPr>
              <a:tblGrid>
                <a:gridCol w="2756001">
                  <a:extLst>
                    <a:ext uri="{9D8B030D-6E8A-4147-A177-3AD203B41FA5}">
                      <a16:colId xmlns:a16="http://schemas.microsoft.com/office/drawing/2014/main" val="1463572757"/>
                    </a:ext>
                  </a:extLst>
                </a:gridCol>
                <a:gridCol w="2756001">
                  <a:extLst>
                    <a:ext uri="{9D8B030D-6E8A-4147-A177-3AD203B41FA5}">
                      <a16:colId xmlns:a16="http://schemas.microsoft.com/office/drawing/2014/main" val="313262633"/>
                    </a:ext>
                  </a:extLst>
                </a:gridCol>
                <a:gridCol w="2756925">
                  <a:extLst>
                    <a:ext uri="{9D8B030D-6E8A-4147-A177-3AD203B41FA5}">
                      <a16:colId xmlns:a16="http://schemas.microsoft.com/office/drawing/2014/main" val="265654259"/>
                    </a:ext>
                  </a:extLst>
                </a:gridCol>
              </a:tblGrid>
              <a:tr h="426997">
                <a:tc>
                  <a:txBody>
                    <a:bodyPr/>
                    <a:lstStyle/>
                    <a:p>
                      <a:pPr lvl="0" algn="l">
                        <a:lnSpc>
                          <a:spcPct val="116000"/>
                        </a:lnSpc>
                        <a:spcAft>
                          <a:spcPts val="800"/>
                        </a:spcAft>
                        <a:buNone/>
                      </a:pPr>
                      <a:r>
                        <a:rPr lang="en-GB" sz="1200"/>
                        <a:t>T Class </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Max Surface Temp (°C)</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Typical Gasses </a:t>
                      </a:r>
                      <a:endParaRPr lang="en-GB" sz="1200">
                        <a:latin typeface="Aptos" pitchFamily="34"/>
                        <a:ea typeface="Times New Roman" pitchFamily="18"/>
                        <a:cs typeface="Times New Roman" pitchFamily="18"/>
                      </a:endParaRPr>
                    </a:p>
                  </a:txBody>
                  <a:tcPr marL="68580" marR="68580" marT="0" marB="0"/>
                </a:tc>
                <a:extLst>
                  <a:ext uri="{0D108BD9-81ED-4DB2-BD59-A6C34878D82A}">
                    <a16:rowId xmlns:a16="http://schemas.microsoft.com/office/drawing/2014/main" val="3555732063"/>
                  </a:ext>
                </a:extLst>
              </a:tr>
              <a:tr h="426997">
                <a:tc>
                  <a:txBody>
                    <a:bodyPr/>
                    <a:lstStyle/>
                    <a:p>
                      <a:pPr lvl="0" algn="l">
                        <a:lnSpc>
                          <a:spcPct val="116000"/>
                        </a:lnSpc>
                        <a:spcAft>
                          <a:spcPts val="800"/>
                        </a:spcAft>
                        <a:buNone/>
                      </a:pPr>
                      <a:r>
                        <a:rPr lang="en-GB" sz="1200"/>
                        <a:t>T1</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450 </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Methane</a:t>
                      </a:r>
                      <a:endParaRPr lang="en-GB" sz="1200">
                        <a:latin typeface="Aptos" pitchFamily="34"/>
                        <a:ea typeface="Times New Roman" pitchFamily="18"/>
                        <a:cs typeface="Times New Roman" pitchFamily="18"/>
                      </a:endParaRPr>
                    </a:p>
                  </a:txBody>
                  <a:tcPr marL="68580" marR="68580" marT="0" marB="0"/>
                </a:tc>
                <a:extLst>
                  <a:ext uri="{0D108BD9-81ED-4DB2-BD59-A6C34878D82A}">
                    <a16:rowId xmlns:a16="http://schemas.microsoft.com/office/drawing/2014/main" val="2546663508"/>
                  </a:ext>
                </a:extLst>
              </a:tr>
              <a:tr h="426997">
                <a:tc>
                  <a:txBody>
                    <a:bodyPr/>
                    <a:lstStyle/>
                    <a:p>
                      <a:pPr lvl="0" algn="l">
                        <a:lnSpc>
                          <a:spcPct val="116000"/>
                        </a:lnSpc>
                        <a:spcAft>
                          <a:spcPts val="800"/>
                        </a:spcAft>
                        <a:buNone/>
                      </a:pPr>
                      <a:r>
                        <a:rPr lang="en-GB" sz="1200"/>
                        <a:t>T2</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300 </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Ethanol </a:t>
                      </a:r>
                      <a:endParaRPr lang="en-GB" sz="1200">
                        <a:latin typeface="Aptos" pitchFamily="34"/>
                        <a:ea typeface="Times New Roman" pitchFamily="18"/>
                        <a:cs typeface="Times New Roman" pitchFamily="18"/>
                      </a:endParaRPr>
                    </a:p>
                  </a:txBody>
                  <a:tcPr marL="68580" marR="68580" marT="0" marB="0"/>
                </a:tc>
                <a:extLst>
                  <a:ext uri="{0D108BD9-81ED-4DB2-BD59-A6C34878D82A}">
                    <a16:rowId xmlns:a16="http://schemas.microsoft.com/office/drawing/2014/main" val="2018029330"/>
                  </a:ext>
                </a:extLst>
              </a:tr>
              <a:tr h="426997">
                <a:tc>
                  <a:txBody>
                    <a:bodyPr/>
                    <a:lstStyle/>
                    <a:p>
                      <a:pPr lvl="0" algn="l">
                        <a:lnSpc>
                          <a:spcPct val="116000"/>
                        </a:lnSpc>
                        <a:spcAft>
                          <a:spcPts val="800"/>
                        </a:spcAft>
                        <a:buNone/>
                      </a:pPr>
                      <a:r>
                        <a:rPr lang="en-GB" sz="1200"/>
                        <a:t>T3 </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200</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Kerosene </a:t>
                      </a:r>
                      <a:endParaRPr lang="en-GB" sz="1200">
                        <a:latin typeface="Aptos" pitchFamily="34"/>
                        <a:ea typeface="Times New Roman" pitchFamily="18"/>
                        <a:cs typeface="Times New Roman" pitchFamily="18"/>
                      </a:endParaRPr>
                    </a:p>
                  </a:txBody>
                  <a:tcPr marL="68580" marR="68580" marT="0" marB="0"/>
                </a:tc>
                <a:extLst>
                  <a:ext uri="{0D108BD9-81ED-4DB2-BD59-A6C34878D82A}">
                    <a16:rowId xmlns:a16="http://schemas.microsoft.com/office/drawing/2014/main" val="4002308749"/>
                  </a:ext>
                </a:extLst>
              </a:tr>
              <a:tr h="426997">
                <a:tc>
                  <a:txBody>
                    <a:bodyPr/>
                    <a:lstStyle/>
                    <a:p>
                      <a:pPr lvl="0" algn="l">
                        <a:lnSpc>
                          <a:spcPct val="116000"/>
                        </a:lnSpc>
                        <a:spcAft>
                          <a:spcPts val="800"/>
                        </a:spcAft>
                        <a:buNone/>
                      </a:pPr>
                      <a:r>
                        <a:rPr lang="en-GB" sz="1200"/>
                        <a:t>T4</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135 </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Ethyl ether </a:t>
                      </a:r>
                      <a:endParaRPr lang="en-GB" sz="1200">
                        <a:latin typeface="Aptos" pitchFamily="34"/>
                        <a:ea typeface="Times New Roman" pitchFamily="18"/>
                        <a:cs typeface="Times New Roman" pitchFamily="18"/>
                      </a:endParaRPr>
                    </a:p>
                  </a:txBody>
                  <a:tcPr marL="68580" marR="68580" marT="0" marB="0"/>
                </a:tc>
                <a:extLst>
                  <a:ext uri="{0D108BD9-81ED-4DB2-BD59-A6C34878D82A}">
                    <a16:rowId xmlns:a16="http://schemas.microsoft.com/office/drawing/2014/main" val="1418006797"/>
                  </a:ext>
                </a:extLst>
              </a:tr>
              <a:tr h="426997">
                <a:tc>
                  <a:txBody>
                    <a:bodyPr/>
                    <a:lstStyle/>
                    <a:p>
                      <a:pPr lvl="0" algn="l">
                        <a:lnSpc>
                          <a:spcPct val="116000"/>
                        </a:lnSpc>
                        <a:spcAft>
                          <a:spcPts val="800"/>
                        </a:spcAft>
                        <a:buNone/>
                      </a:pPr>
                      <a:r>
                        <a:rPr lang="en-GB" sz="1200"/>
                        <a:t>T5</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100</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Some industrial solvents </a:t>
                      </a:r>
                      <a:endParaRPr lang="en-GB" sz="1200">
                        <a:latin typeface="Aptos" pitchFamily="34"/>
                        <a:ea typeface="Times New Roman" pitchFamily="18"/>
                        <a:cs typeface="Times New Roman" pitchFamily="18"/>
                      </a:endParaRPr>
                    </a:p>
                  </a:txBody>
                  <a:tcPr marL="68580" marR="68580" marT="0" marB="0"/>
                </a:tc>
                <a:extLst>
                  <a:ext uri="{0D108BD9-81ED-4DB2-BD59-A6C34878D82A}">
                    <a16:rowId xmlns:a16="http://schemas.microsoft.com/office/drawing/2014/main" val="976532885"/>
                  </a:ext>
                </a:extLst>
              </a:tr>
              <a:tr h="426997">
                <a:tc>
                  <a:txBody>
                    <a:bodyPr/>
                    <a:lstStyle/>
                    <a:p>
                      <a:pPr lvl="0" algn="l">
                        <a:lnSpc>
                          <a:spcPct val="116000"/>
                        </a:lnSpc>
                        <a:spcAft>
                          <a:spcPts val="800"/>
                        </a:spcAft>
                        <a:buNone/>
                      </a:pPr>
                      <a:r>
                        <a:rPr lang="en-GB" sz="1200"/>
                        <a:t>T6 </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85 </a:t>
                      </a:r>
                      <a:endParaRPr lang="en-GB" sz="1200">
                        <a:latin typeface="Aptos" pitchFamily="34"/>
                        <a:ea typeface="Times New Roman" pitchFamily="18"/>
                        <a:cs typeface="Times New Roman" pitchFamily="18"/>
                      </a:endParaRPr>
                    </a:p>
                  </a:txBody>
                  <a:tcPr marL="68580" marR="68580" marT="0" marB="0"/>
                </a:tc>
                <a:tc>
                  <a:txBody>
                    <a:bodyPr/>
                    <a:lstStyle/>
                    <a:p>
                      <a:pPr lvl="0" algn="l">
                        <a:lnSpc>
                          <a:spcPct val="116000"/>
                        </a:lnSpc>
                        <a:spcAft>
                          <a:spcPts val="800"/>
                        </a:spcAft>
                        <a:buNone/>
                      </a:pPr>
                      <a:r>
                        <a:rPr lang="en-GB" sz="1200"/>
                        <a:t>Carbon Disulfide. </a:t>
                      </a:r>
                      <a:endParaRPr lang="en-GB" sz="1200">
                        <a:latin typeface="Aptos" pitchFamily="34"/>
                        <a:ea typeface="Times New Roman" pitchFamily="18"/>
                        <a:cs typeface="Times New Roman" pitchFamily="18"/>
                      </a:endParaRPr>
                    </a:p>
                  </a:txBody>
                  <a:tcPr marL="68580" marR="68580" marT="0" marB="0"/>
                </a:tc>
                <a:extLst>
                  <a:ext uri="{0D108BD9-81ED-4DB2-BD59-A6C34878D82A}">
                    <a16:rowId xmlns:a16="http://schemas.microsoft.com/office/drawing/2014/main" val="674716988"/>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723F8-31AB-C99D-F844-787512BB97B3}"/>
              </a:ext>
            </a:extLst>
          </p:cNvPr>
          <p:cNvSpPr txBox="1">
            <a:spLocks noGrp="1"/>
          </p:cNvSpPr>
          <p:nvPr>
            <p:ph type="title"/>
          </p:nvPr>
        </p:nvSpPr>
        <p:spPr>
          <a:xfrm>
            <a:off x="643466" y="643467"/>
            <a:ext cx="6242719" cy="1728044"/>
          </a:xfrm>
          <a:noFill/>
          <a:ln>
            <a:solidFill>
              <a:schemeClr val="bg1"/>
            </a:solidFill>
          </a:ln>
        </p:spPr>
        <p:txBody>
          <a:bodyPr wrap="square">
            <a:normAutofit/>
          </a:bodyPr>
          <a:lstStyle/>
          <a:p>
            <a:r>
              <a:rPr lang="en-GB">
                <a:solidFill>
                  <a:schemeClr val="bg1"/>
                </a:solidFill>
              </a:rPr>
              <a:t>Gas Detection</a:t>
            </a:r>
            <a:br>
              <a:rPr lang="en-GB">
                <a:solidFill>
                  <a:schemeClr val="bg1"/>
                </a:solidFill>
              </a:rPr>
            </a:br>
            <a:r>
              <a:rPr lang="en-GB">
                <a:solidFill>
                  <a:schemeClr val="bg1"/>
                </a:solidFill>
              </a:rPr>
              <a:t>(Richard Pulman)</a:t>
            </a:r>
          </a:p>
        </p:txBody>
      </p:sp>
      <p:sp>
        <p:nvSpPr>
          <p:cNvPr id="3" name="Content Placeholder 2">
            <a:extLst>
              <a:ext uri="{FF2B5EF4-FFF2-40B4-BE49-F238E27FC236}">
                <a16:creationId xmlns:a16="http://schemas.microsoft.com/office/drawing/2014/main" id="{FA0B6E43-967E-2395-A29B-2FD1A7DE7F68}"/>
              </a:ext>
            </a:extLst>
          </p:cNvPr>
          <p:cNvSpPr txBox="1">
            <a:spLocks noGrp="1"/>
          </p:cNvSpPr>
          <p:nvPr>
            <p:ph idx="1"/>
          </p:nvPr>
        </p:nvSpPr>
        <p:spPr>
          <a:xfrm>
            <a:off x="643467" y="2638044"/>
            <a:ext cx="6242715" cy="3415622"/>
          </a:xfrm>
        </p:spPr>
        <p:txBody>
          <a:bodyPr>
            <a:normAutofit/>
          </a:bodyPr>
          <a:lstStyle/>
          <a:p>
            <a:pPr lvl="0"/>
            <a:r>
              <a:rPr lang="en-US">
                <a:solidFill>
                  <a:schemeClr val="bg1"/>
                </a:solidFill>
              </a:rPr>
              <a:t>FLIR GF346.</a:t>
            </a:r>
          </a:p>
          <a:p>
            <a:pPr lvl="0"/>
            <a:endParaRPr lang="en-US">
              <a:solidFill>
                <a:schemeClr val="bg1"/>
              </a:solidFill>
            </a:endParaRPr>
          </a:p>
          <a:p>
            <a:pPr lvl="0"/>
            <a:endParaRPr lang="en-US">
              <a:solidFill>
                <a:schemeClr val="bg1"/>
              </a:solidFill>
            </a:endParaRPr>
          </a:p>
          <a:p>
            <a:pPr lvl="0"/>
            <a:endParaRPr lang="en-US">
              <a:solidFill>
                <a:schemeClr val="bg1"/>
              </a:solidFill>
            </a:endParaRPr>
          </a:p>
          <a:p>
            <a:pPr lvl="0"/>
            <a:r>
              <a:rPr lang="en-GB">
                <a:solidFill>
                  <a:schemeClr val="bg1"/>
                </a:solidFill>
              </a:rPr>
              <a:t>SG895 ATEX Gas Sensor</a:t>
            </a:r>
          </a:p>
        </p:txBody>
      </p:sp>
      <p:pic>
        <p:nvPicPr>
          <p:cNvPr id="5" name="Picture 4">
            <a:extLst>
              <a:ext uri="{FF2B5EF4-FFF2-40B4-BE49-F238E27FC236}">
                <a16:creationId xmlns:a16="http://schemas.microsoft.com/office/drawing/2014/main" id="{BAD70D9A-4B6D-0267-F20B-F054B35ECF79}"/>
              </a:ext>
            </a:extLst>
          </p:cNvPr>
          <p:cNvPicPr>
            <a:picLocks noChangeAspect="1"/>
          </p:cNvPicPr>
          <p:nvPr/>
        </p:nvPicPr>
        <p:blipFill>
          <a:blip r:embed="rId2"/>
          <a:stretch>
            <a:fillRect/>
          </a:stretch>
        </p:blipFill>
        <p:spPr>
          <a:xfrm>
            <a:off x="8438441" y="638946"/>
            <a:ext cx="2800657" cy="2629187"/>
          </a:xfrm>
          <a:prstGeom prst="rect">
            <a:avLst/>
          </a:prstGeom>
          <a:noFill/>
        </p:spPr>
      </p:pic>
      <p:pic>
        <p:nvPicPr>
          <p:cNvPr id="4" name="Picture 3">
            <a:extLst>
              <a:ext uri="{FF2B5EF4-FFF2-40B4-BE49-F238E27FC236}">
                <a16:creationId xmlns:a16="http://schemas.microsoft.com/office/drawing/2014/main" id="{95114363-48B4-66F4-4D79-3692C2DA63DD}"/>
              </a:ext>
            </a:extLst>
          </p:cNvPr>
          <p:cNvPicPr>
            <a:picLocks noChangeAspect="1"/>
          </p:cNvPicPr>
          <p:nvPr/>
        </p:nvPicPr>
        <p:blipFill>
          <a:blip r:embed="rId3"/>
          <a:stretch>
            <a:fillRect/>
          </a:stretch>
        </p:blipFill>
        <p:spPr>
          <a:xfrm>
            <a:off x="8129008" y="3660172"/>
            <a:ext cx="3419524" cy="2323188"/>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6F582-003E-19D6-141B-F05680484DA9}"/>
              </a:ext>
            </a:extLst>
          </p:cNvPr>
          <p:cNvSpPr txBox="1">
            <a:spLocks noGrp="1"/>
          </p:cNvSpPr>
          <p:nvPr>
            <p:ph type="title"/>
          </p:nvPr>
        </p:nvSpPr>
        <p:spPr/>
        <p:txBody>
          <a:bodyPr/>
          <a:lstStyle/>
          <a:p>
            <a:r>
              <a:rPr lang="en-GB"/>
              <a:t>Legislation </a:t>
            </a:r>
            <a:br>
              <a:rPr lang="en-GB"/>
            </a:br>
            <a:r>
              <a:rPr lang="en-GB"/>
              <a:t>(Richard Pulman)</a:t>
            </a:r>
          </a:p>
        </p:txBody>
      </p:sp>
      <p:sp>
        <p:nvSpPr>
          <p:cNvPr id="3" name="Content Placeholder 2">
            <a:extLst>
              <a:ext uri="{FF2B5EF4-FFF2-40B4-BE49-F238E27FC236}">
                <a16:creationId xmlns:a16="http://schemas.microsoft.com/office/drawing/2014/main" id="{C4F7CD36-C528-30B0-0AA6-193B933B2319}"/>
              </a:ext>
            </a:extLst>
          </p:cNvPr>
          <p:cNvSpPr txBox="1">
            <a:spLocks noGrp="1"/>
          </p:cNvSpPr>
          <p:nvPr>
            <p:ph idx="1"/>
          </p:nvPr>
        </p:nvSpPr>
        <p:spPr>
          <a:xfrm>
            <a:off x="2231136" y="2638044"/>
            <a:ext cx="7729728" cy="3564794"/>
          </a:xfrm>
        </p:spPr>
        <p:txBody>
          <a:bodyPr vert="horz" lIns="91440" tIns="45720" rIns="91440" bIns="45720" rtlCol="0" anchor="t">
            <a:normAutofit fontScale="47500" lnSpcReduction="20000"/>
          </a:bodyPr>
          <a:lstStyle/>
          <a:p>
            <a:pPr lvl="0">
              <a:lnSpc>
                <a:spcPct val="170000"/>
              </a:lnSpc>
            </a:pPr>
            <a:r>
              <a:rPr lang="en-US" sz="2400" b="1" u="sng"/>
              <a:t>Health and Safety at Work Act 1974 </a:t>
            </a:r>
            <a:br>
              <a:rPr lang="en-US" sz="2400"/>
            </a:br>
            <a:r>
              <a:rPr lang="en-US" sz="2000"/>
              <a:t>Which states that employers need to provide a safe work environment as reasonably practicable. </a:t>
            </a:r>
            <a:endParaRPr lang="en-US"/>
          </a:p>
          <a:p>
            <a:pPr lvl="0">
              <a:lnSpc>
                <a:spcPct val="170000"/>
              </a:lnSpc>
            </a:pPr>
            <a:r>
              <a:rPr lang="en-US" sz="2400" b="1" u="sng"/>
              <a:t>COSHH (Control Of Substances Hazardous to Health)</a:t>
            </a:r>
            <a:br>
              <a:rPr lang="en-US" sz="2400" b="1" u="sng"/>
            </a:br>
            <a:r>
              <a:rPr lang="en-US" sz="2000"/>
              <a:t>Which requires employers to evaluate the handling of toxic materials including gases </a:t>
            </a:r>
          </a:p>
          <a:p>
            <a:pPr lvl="0">
              <a:lnSpc>
                <a:spcPct val="170000"/>
              </a:lnSpc>
            </a:pPr>
            <a:r>
              <a:rPr lang="en-US" sz="2400" b="1" u="sng"/>
              <a:t>British Standard BS EN 60079-29-3:2014</a:t>
            </a:r>
            <a:br>
              <a:rPr lang="en-US" sz="2400"/>
            </a:br>
            <a:r>
              <a:rPr lang="en-US" sz="1800"/>
              <a:t>Which specifies the requirements for the design, construction, and testing of gas detectors used in explosive atmospheres. </a:t>
            </a:r>
          </a:p>
          <a:p>
            <a:pPr lvl="0">
              <a:lnSpc>
                <a:spcPct val="170000"/>
              </a:lnSpc>
            </a:pPr>
            <a:r>
              <a:rPr lang="en-US" sz="2400" b="1" u="sng"/>
              <a:t>Dangerous Substances and Explosive Atmospheres Regulations (DSEAR) 2002</a:t>
            </a:r>
            <a:br>
              <a:rPr lang="en-US" sz="2400" b="1" u="sng"/>
            </a:br>
            <a:r>
              <a:rPr lang="en-US" sz="1800"/>
              <a:t>Dictates the assessment and management of risks from fire and explosion due to dangerous substances. This includes classifying areas into zones based on the likelihood of explosive atmospheres and implementing appropriate control measures. </a:t>
            </a:r>
          </a:p>
          <a:p>
            <a:pPr lvl="0">
              <a:lnSpc>
                <a:spcPct val="170000"/>
              </a:lnSpc>
            </a:pPr>
            <a:r>
              <a:rPr lang="en-US" sz="2400" b="1" u="sng"/>
              <a:t>ATEX Directives (2014/34/EU and 1999/92/EC)</a:t>
            </a:r>
            <a:br>
              <a:rPr lang="en-US" sz="2400" b="1" u="sng"/>
            </a:br>
            <a:r>
              <a:rPr lang="en-US" sz="1800"/>
              <a:t>Requirements for equipment and protective systems intended for use in explosive atmospheres, ensuring that gas detection equipment is suitable for hazardous environments.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DE9E103-D8DA-F332-AEFA-5374379CAA59}"/>
              </a:ext>
            </a:extLst>
          </p:cNvPr>
          <p:cNvGraphicFramePr>
            <a:graphicFrameLocks noGrp="1"/>
          </p:cNvGraphicFramePr>
          <p:nvPr>
            <p:extLst>
              <p:ext uri="{D42A27DB-BD31-4B8C-83A1-F6EECF244321}">
                <p14:modId xmlns:p14="http://schemas.microsoft.com/office/powerpoint/2010/main" val="325517062"/>
              </p:ext>
            </p:extLst>
          </p:nvPr>
        </p:nvGraphicFramePr>
        <p:xfrm>
          <a:off x="209826" y="165652"/>
          <a:ext cx="11772900" cy="6537718"/>
        </p:xfrm>
        <a:graphic>
          <a:graphicData uri="http://schemas.openxmlformats.org/drawingml/2006/table">
            <a:tbl>
              <a:tblPr firstRow="1" bandRow="1">
                <a:tableStyleId>{21E4AEA4-8DFA-4A89-87EB-49C32662AFE0}</a:tableStyleId>
              </a:tblPr>
              <a:tblGrid>
                <a:gridCol w="3403104">
                  <a:extLst>
                    <a:ext uri="{9D8B030D-6E8A-4147-A177-3AD203B41FA5}">
                      <a16:colId xmlns:a16="http://schemas.microsoft.com/office/drawing/2014/main" val="3275033818"/>
                    </a:ext>
                  </a:extLst>
                </a:gridCol>
                <a:gridCol w="2483346">
                  <a:extLst>
                    <a:ext uri="{9D8B030D-6E8A-4147-A177-3AD203B41FA5}">
                      <a16:colId xmlns:a16="http://schemas.microsoft.com/office/drawing/2014/main" val="3697946478"/>
                    </a:ext>
                  </a:extLst>
                </a:gridCol>
                <a:gridCol w="3723433">
                  <a:extLst>
                    <a:ext uri="{9D8B030D-6E8A-4147-A177-3AD203B41FA5}">
                      <a16:colId xmlns:a16="http://schemas.microsoft.com/office/drawing/2014/main" val="2298978450"/>
                    </a:ext>
                  </a:extLst>
                </a:gridCol>
                <a:gridCol w="2163017">
                  <a:extLst>
                    <a:ext uri="{9D8B030D-6E8A-4147-A177-3AD203B41FA5}">
                      <a16:colId xmlns:a16="http://schemas.microsoft.com/office/drawing/2014/main" val="4228068269"/>
                    </a:ext>
                  </a:extLst>
                </a:gridCol>
              </a:tblGrid>
              <a:tr h="472606">
                <a:tc>
                  <a:txBody>
                    <a:bodyPr/>
                    <a:lstStyle/>
                    <a:p>
                      <a:pPr algn="l"/>
                      <a:r>
                        <a:rPr lang="en-GB" sz="1400"/>
                        <a:t>KEY DELIVERABLES</a:t>
                      </a:r>
                    </a:p>
                  </a:txBody>
                  <a:tcPr/>
                </a:tc>
                <a:tc>
                  <a:txBody>
                    <a:bodyPr/>
                    <a:lstStyle/>
                    <a:p>
                      <a:pPr algn="l"/>
                      <a:r>
                        <a:rPr lang="en-GB" sz="1400"/>
                        <a:t>STATUS</a:t>
                      </a:r>
                    </a:p>
                  </a:txBody>
                  <a:tcPr/>
                </a:tc>
                <a:tc>
                  <a:txBody>
                    <a:bodyPr/>
                    <a:lstStyle/>
                    <a:p>
                      <a:pPr algn="l"/>
                      <a:r>
                        <a:rPr lang="en-GB" sz="1400"/>
                        <a:t>DESCRIPTION</a:t>
                      </a:r>
                    </a:p>
                  </a:txBody>
                  <a:tcPr/>
                </a:tc>
                <a:tc>
                  <a:txBody>
                    <a:bodyPr/>
                    <a:lstStyle/>
                    <a:p>
                      <a:pPr algn="l"/>
                      <a:r>
                        <a:rPr lang="en-GB" sz="1400"/>
                        <a:t>COMPLETION DATE</a:t>
                      </a:r>
                    </a:p>
                  </a:txBody>
                  <a:tcPr/>
                </a:tc>
                <a:extLst>
                  <a:ext uri="{0D108BD9-81ED-4DB2-BD59-A6C34878D82A}">
                    <a16:rowId xmlns:a16="http://schemas.microsoft.com/office/drawing/2014/main" val="3625582613"/>
                  </a:ext>
                </a:extLst>
              </a:tr>
              <a:tr h="1271535">
                <a:tc>
                  <a:txBody>
                    <a:bodyPr/>
                    <a:lstStyle/>
                    <a:p>
                      <a:r>
                        <a:rPr lang="en-GB" sz="1050"/>
                        <a:t>PRELIMINARY DESIGN REVIEW</a:t>
                      </a:r>
                    </a:p>
                  </a:txBody>
                  <a:tcPr/>
                </a:tc>
                <a:tc>
                  <a:txBody>
                    <a:bodyPr/>
                    <a:lstStyle/>
                    <a:p>
                      <a:endParaRPr lang="en-GB"/>
                    </a:p>
                  </a:txBody>
                  <a:tcPr/>
                </a:tc>
                <a:tc>
                  <a:txBody>
                    <a:bodyPr/>
                    <a:lstStyle/>
                    <a:p>
                      <a:pPr marL="742950" lvl="1" indent="-285750">
                        <a:buFont typeface="Arial" panose="020B0604020202020204" pitchFamily="34" charset="0"/>
                        <a:buChar char="•"/>
                      </a:pPr>
                      <a:r>
                        <a:rPr lang="en-US" sz="1000" kern="1200">
                          <a:solidFill>
                            <a:srgbClr val="000000"/>
                          </a:solidFill>
                          <a:effectLst/>
                        </a:rPr>
                        <a:t>Risk Identification</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Risk Mitigation Plan</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Design for Manufacture</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Bill of Materials</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Measurements System Analysis (MSA) Plan</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Process Work instruction</a:t>
                      </a:r>
                      <a:endParaRPr lang="en-GB" sz="1000" kern="1200">
                        <a:solidFill>
                          <a:srgbClr val="000000"/>
                        </a:solidFill>
                        <a:effectLst/>
                      </a:endParaRPr>
                    </a:p>
                    <a:p>
                      <a:pPr marL="742950" lvl="1" indent="-285750">
                        <a:buFont typeface="Arial" panose="020B0604020202020204" pitchFamily="34" charset="0"/>
                        <a:buChar char="•"/>
                      </a:pPr>
                      <a:r>
                        <a:rPr lang="en-US" sz="1000" kern="1200">
                          <a:solidFill>
                            <a:srgbClr val="000000"/>
                          </a:solidFill>
                          <a:effectLst/>
                        </a:rPr>
                        <a:t>Manufacturing Work Instruction</a:t>
                      </a:r>
                      <a:endParaRPr lang="en-GB" sz="1000" kern="1200">
                        <a:solidFill>
                          <a:srgbClr val="000000"/>
                        </a:solidFill>
                        <a:effectLst/>
                      </a:endParaRPr>
                    </a:p>
                  </a:txBody>
                  <a:tcPr/>
                </a:tc>
                <a:tc>
                  <a:txBody>
                    <a:bodyPr/>
                    <a:lstStyle/>
                    <a:p>
                      <a:r>
                        <a:rPr lang="en-GB"/>
                        <a:t>21/03/2025</a:t>
                      </a:r>
                    </a:p>
                  </a:txBody>
                  <a:tcPr/>
                </a:tc>
                <a:extLst>
                  <a:ext uri="{0D108BD9-81ED-4DB2-BD59-A6C34878D82A}">
                    <a16:rowId xmlns:a16="http://schemas.microsoft.com/office/drawing/2014/main" val="1445288427"/>
                  </a:ext>
                </a:extLst>
              </a:tr>
              <a:tr h="6751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a:t>CRITICAL DESIGN REVIEW</a:t>
                      </a:r>
                    </a:p>
                  </a:txBody>
                  <a:tcPr/>
                </a:tc>
                <a:tc>
                  <a:txBody>
                    <a:bodyPr/>
                    <a:lstStyle/>
                    <a:p>
                      <a:endParaRPr lang="en-GB"/>
                    </a:p>
                  </a:txBody>
                  <a:tcPr/>
                </a:tc>
                <a:tc>
                  <a:txBody>
                    <a:bodyPr/>
                    <a:lstStyle/>
                    <a:p>
                      <a:r>
                        <a:rPr lang="en-US" sz="1000" kern="1200">
                          <a:solidFill>
                            <a:srgbClr val="000000"/>
                          </a:solidFill>
                          <a:effectLst/>
                        </a:rPr>
                        <a:t>Tech Spec buy-off within the Engineering Project Team. Any discrepancies in design and other operations between project engineers identified.</a:t>
                      </a:r>
                      <a:endParaRPr lang="en-GB" sz="700">
                        <a:solidFill>
                          <a:srgbClr val="000000"/>
                        </a:solidFill>
                      </a:endParaRPr>
                    </a:p>
                  </a:txBody>
                  <a:tcPr/>
                </a:tc>
                <a:tc>
                  <a:txBody>
                    <a:bodyPr/>
                    <a:lstStyle/>
                    <a:p>
                      <a:r>
                        <a:rPr lang="en-GB"/>
                        <a:t>19/04/2025</a:t>
                      </a:r>
                    </a:p>
                  </a:txBody>
                  <a:tcPr/>
                </a:tc>
                <a:extLst>
                  <a:ext uri="{0D108BD9-81ED-4DB2-BD59-A6C34878D82A}">
                    <a16:rowId xmlns:a16="http://schemas.microsoft.com/office/drawing/2014/main" val="4224887570"/>
                  </a:ext>
                </a:extLst>
              </a:tr>
              <a:tr h="3060688">
                <a:tc>
                  <a:txBody>
                    <a:bodyPr/>
                    <a:lstStyle/>
                    <a:p>
                      <a:r>
                        <a:rPr lang="en-GB" sz="1050"/>
                        <a:t>PRODUCT READINESS REVIEW</a:t>
                      </a:r>
                    </a:p>
                  </a:txBody>
                  <a:tcPr/>
                </a:tc>
                <a:tc>
                  <a:txBody>
                    <a:bodyPr/>
                    <a:lstStyle/>
                    <a:p>
                      <a:endParaRPr lang="en-GB"/>
                    </a:p>
                  </a:txBody>
                  <a:tcPr/>
                </a:tc>
                <a:tc>
                  <a:txBody>
                    <a:bodyPr/>
                    <a:lstStyle/>
                    <a:p>
                      <a:pPr lvl="0"/>
                      <a:r>
                        <a:rPr lang="en-US" sz="1000" kern="1200">
                          <a:solidFill>
                            <a:srgbClr val="000000"/>
                          </a:solidFill>
                          <a:effectLst/>
                        </a:rPr>
                        <a:t>Tech Spec Review with MFT</a:t>
                      </a:r>
                      <a:endParaRPr lang="en-GB" sz="1000" kern="1200">
                        <a:solidFill>
                          <a:srgbClr val="000000"/>
                        </a:solidFill>
                        <a:effectLst/>
                      </a:endParaRPr>
                    </a:p>
                    <a:p>
                      <a:pPr lvl="0"/>
                      <a:r>
                        <a:rPr lang="en-US" sz="1000" kern="1200">
                          <a:solidFill>
                            <a:srgbClr val="000000"/>
                          </a:solidFill>
                          <a:effectLst/>
                        </a:rPr>
                        <a:t>Production Documentation Sign off</a:t>
                      </a:r>
                      <a:endParaRPr lang="en-GB" sz="1000" kern="1200">
                        <a:solidFill>
                          <a:srgbClr val="000000"/>
                        </a:solidFill>
                        <a:effectLst/>
                      </a:endParaRPr>
                    </a:p>
                    <a:p>
                      <a:pPr lvl="1"/>
                      <a:r>
                        <a:rPr lang="en-US" sz="1000" kern="1200">
                          <a:solidFill>
                            <a:srgbClr val="000000"/>
                          </a:solidFill>
                          <a:effectLst/>
                        </a:rPr>
                        <a:t>Manufacturing Work Instructions (MWI)</a:t>
                      </a:r>
                      <a:endParaRPr lang="en-GB" sz="1000" kern="1200">
                        <a:solidFill>
                          <a:srgbClr val="000000"/>
                        </a:solidFill>
                        <a:effectLst/>
                      </a:endParaRPr>
                    </a:p>
                    <a:p>
                      <a:pPr lvl="0"/>
                      <a:r>
                        <a:rPr lang="en-US" sz="1000" kern="1200">
                          <a:solidFill>
                            <a:srgbClr val="000000"/>
                          </a:solidFill>
                          <a:effectLst/>
                        </a:rPr>
                        <a:t>Work Order requirements</a:t>
                      </a:r>
                      <a:endParaRPr lang="en-GB" sz="1000" kern="1200">
                        <a:solidFill>
                          <a:srgbClr val="000000"/>
                        </a:solidFill>
                        <a:effectLst/>
                      </a:endParaRPr>
                    </a:p>
                    <a:p>
                      <a:pPr lvl="1"/>
                      <a:r>
                        <a:rPr lang="en-US" sz="1000" kern="1200">
                          <a:solidFill>
                            <a:srgbClr val="000000"/>
                          </a:solidFill>
                          <a:effectLst/>
                        </a:rPr>
                        <a:t>Bill of Materials (BOM)</a:t>
                      </a:r>
                      <a:endParaRPr lang="en-GB" sz="1000" kern="1200">
                        <a:solidFill>
                          <a:srgbClr val="000000"/>
                        </a:solidFill>
                        <a:effectLst/>
                      </a:endParaRPr>
                    </a:p>
                    <a:p>
                      <a:pPr lvl="0"/>
                      <a:r>
                        <a:rPr lang="en-US" sz="1000" kern="1200">
                          <a:solidFill>
                            <a:srgbClr val="000000"/>
                          </a:solidFill>
                          <a:effectLst/>
                        </a:rPr>
                        <a:t>Detailed Production Plan requirements</a:t>
                      </a:r>
                      <a:endParaRPr lang="en-GB" sz="1000" kern="1200">
                        <a:solidFill>
                          <a:srgbClr val="000000"/>
                        </a:solidFill>
                        <a:effectLst/>
                      </a:endParaRPr>
                    </a:p>
                    <a:p>
                      <a:pPr lvl="0"/>
                      <a:r>
                        <a:rPr lang="en-US" sz="1000" kern="1200">
                          <a:solidFill>
                            <a:srgbClr val="000000"/>
                          </a:solidFill>
                          <a:effectLst/>
                        </a:rPr>
                        <a:t>Material Order Placement</a:t>
                      </a:r>
                      <a:endParaRPr lang="en-GB" sz="1000" kern="1200">
                        <a:solidFill>
                          <a:srgbClr val="000000"/>
                        </a:solidFill>
                        <a:effectLst/>
                      </a:endParaRPr>
                    </a:p>
                    <a:p>
                      <a:pPr lvl="0"/>
                      <a:r>
                        <a:rPr lang="en-US" sz="1000" kern="1200">
                          <a:solidFill>
                            <a:srgbClr val="000000"/>
                          </a:solidFill>
                          <a:effectLst/>
                        </a:rPr>
                        <a:t>First Part Buy-off Plan</a:t>
                      </a:r>
                      <a:endParaRPr lang="en-GB" sz="1000" kern="1200">
                        <a:solidFill>
                          <a:srgbClr val="000000"/>
                        </a:solidFill>
                        <a:effectLst/>
                      </a:endParaRPr>
                    </a:p>
                    <a:p>
                      <a:endParaRPr lang="en-GB" sz="1000"/>
                    </a:p>
                  </a:txBody>
                  <a:tcPr/>
                </a:tc>
                <a:tc>
                  <a:txBody>
                    <a:bodyPr/>
                    <a:lstStyle/>
                    <a:p>
                      <a:r>
                        <a:rPr lang="en-GB"/>
                        <a:t>20/05/2025</a:t>
                      </a:r>
                    </a:p>
                  </a:txBody>
                  <a:tcPr/>
                </a:tc>
                <a:extLst>
                  <a:ext uri="{0D108BD9-81ED-4DB2-BD59-A6C34878D82A}">
                    <a16:rowId xmlns:a16="http://schemas.microsoft.com/office/drawing/2014/main" val="3378852596"/>
                  </a:ext>
                </a:extLst>
              </a:tr>
              <a:tr h="10577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a:t>FIRST PART BUY OFF</a:t>
                      </a:r>
                    </a:p>
                  </a:txBody>
                  <a:tcPr/>
                </a:tc>
                <a:tc>
                  <a:txBody>
                    <a:bodyPr/>
                    <a:lstStyle/>
                    <a:p>
                      <a:endParaRPr lang="en-GB"/>
                    </a:p>
                  </a:txBody>
                  <a:tcPr/>
                </a:tc>
                <a:tc>
                  <a:txBody>
                    <a:bodyPr/>
                    <a:lstStyle/>
                    <a:p>
                      <a:r>
                        <a:rPr lang="en-US" sz="1000" kern="1200">
                          <a:solidFill>
                            <a:srgbClr val="000000"/>
                          </a:solidFill>
                          <a:effectLst/>
                        </a:rPr>
                        <a:t>A Component or Assembly that has been manufactured to the baseline requirement and has passed through </a:t>
                      </a:r>
                      <a:r>
                        <a:rPr lang="en-US" sz="1000" kern="1200" err="1">
                          <a:solidFill>
                            <a:srgbClr val="000000"/>
                          </a:solidFill>
                          <a:effectLst/>
                        </a:rPr>
                        <a:t>standardised</a:t>
                      </a:r>
                      <a:r>
                        <a:rPr lang="en-US" sz="1000" kern="1200">
                          <a:solidFill>
                            <a:srgbClr val="000000"/>
                          </a:solidFill>
                          <a:effectLst/>
                        </a:rPr>
                        <a:t> serial production operations, as detailed in the referenced PWI &amp; MWI’s will be ready for verification to the specific Manufacturing System Analysis (MSA) documentation.</a:t>
                      </a:r>
                      <a:endParaRPr lang="en-GB" sz="700">
                        <a:solidFill>
                          <a:srgbClr val="000000"/>
                        </a:solidFill>
                      </a:endParaRPr>
                    </a:p>
                  </a:txBody>
                  <a:tcPr/>
                </a:tc>
                <a:tc>
                  <a:txBody>
                    <a:bodyPr/>
                    <a:lstStyle/>
                    <a:p>
                      <a:endParaRPr lang="en-GB"/>
                    </a:p>
                  </a:txBody>
                  <a:tcPr/>
                </a:tc>
                <a:extLst>
                  <a:ext uri="{0D108BD9-81ED-4DB2-BD59-A6C34878D82A}">
                    <a16:rowId xmlns:a16="http://schemas.microsoft.com/office/drawing/2014/main" val="3730430960"/>
                  </a:ext>
                </a:extLst>
              </a:tr>
            </a:tbl>
          </a:graphicData>
        </a:graphic>
      </p:graphicFrame>
    </p:spTree>
    <p:extLst>
      <p:ext uri="{BB962C8B-B14F-4D97-AF65-F5344CB8AC3E}">
        <p14:creationId xmlns:p14="http://schemas.microsoft.com/office/powerpoint/2010/main" val="1187586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FBF96FC-57A7-44FF-8F63-7909A4FD0C13}"/>
              </a:ext>
            </a:extLst>
          </p:cNvPr>
          <p:cNvSpPr txBox="1">
            <a:spLocks/>
          </p:cNvSpPr>
          <p:nvPr/>
        </p:nvSpPr>
        <p:spPr bwMode="black">
          <a:xfrm>
            <a:off x="358828" y="337074"/>
            <a:ext cx="9816945" cy="1366172"/>
          </a:xfrm>
          <a:prstGeom prst="rect">
            <a:avLst/>
          </a:prstGeom>
          <a:solidFill>
            <a:srgbClr val="FFFFFF"/>
          </a:solidFill>
          <a:ln w="31750" cap="sq">
            <a:solidFill>
              <a:srgbClr val="404040"/>
            </a:solidFill>
            <a:miter lim="800000"/>
          </a:ln>
        </p:spPr>
        <p:txBody>
          <a:bodyPr vert="horz" lIns="182880" tIns="182880" rIns="182880" bIns="182880" rtlCol="0" anchor="ctr">
            <a:normAutofit fontScale="92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Product readiness review (prr) – final product </a:t>
            </a:r>
          </a:p>
          <a:p>
            <a:r>
              <a:rPr lang="en-GB"/>
              <a:t>(joseph Garnish)</a:t>
            </a:r>
          </a:p>
        </p:txBody>
      </p:sp>
      <p:pic>
        <p:nvPicPr>
          <p:cNvPr id="4" name="Picture 3" descr="A black machine with wheels&#10;&#10;AI-generated content may be incorrect.">
            <a:extLst>
              <a:ext uri="{FF2B5EF4-FFF2-40B4-BE49-F238E27FC236}">
                <a16:creationId xmlns:a16="http://schemas.microsoft.com/office/drawing/2014/main" id="{92A0ED7B-A640-2E49-8695-70304B9BB0A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58828" y="1850920"/>
            <a:ext cx="3420796" cy="2709818"/>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FBAE90C8-85DD-2D4A-B5A4-4E5DE4D86172}"/>
              </a:ext>
            </a:extLst>
          </p:cNvPr>
          <p:cNvSpPr txBox="1"/>
          <p:nvPr/>
        </p:nvSpPr>
        <p:spPr>
          <a:xfrm>
            <a:off x="6810100" y="1765625"/>
            <a:ext cx="4693478" cy="4752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Specification</a:t>
            </a:r>
          </a:p>
          <a:p>
            <a:endParaRPr lang="en-GB"/>
          </a:p>
          <a:p>
            <a:pPr marL="285750" indent="-285750">
              <a:buFont typeface="Calibri"/>
              <a:buChar char="-"/>
            </a:pPr>
            <a:r>
              <a:rPr lang="en-GB"/>
              <a:t>Carbon fibre monocoque produced from a LFAM (Large Format Additive Manufacturing) produced tooling</a:t>
            </a:r>
          </a:p>
          <a:p>
            <a:pPr marL="285750" indent="-285750">
              <a:lnSpc>
                <a:spcPct val="150000"/>
              </a:lnSpc>
              <a:buFont typeface="Calibri"/>
              <a:buChar char="-"/>
            </a:pPr>
            <a:r>
              <a:rPr lang="en-GB"/>
              <a:t>Off the shelf crawler wheels for simplified sourcing</a:t>
            </a:r>
          </a:p>
          <a:p>
            <a:pPr marL="285750" indent="-285750">
              <a:lnSpc>
                <a:spcPct val="150000"/>
              </a:lnSpc>
              <a:buFont typeface="Calibri"/>
              <a:buChar char="-"/>
            </a:pPr>
            <a:r>
              <a:rPr lang="en-GB"/>
              <a:t>Desktop 3D printed interchangeable adaptor for different inspection devices</a:t>
            </a:r>
          </a:p>
          <a:p>
            <a:pPr marL="285750" indent="-285750">
              <a:lnSpc>
                <a:spcPct val="150000"/>
              </a:lnSpc>
              <a:buFont typeface="Calibri"/>
              <a:buChar char="-"/>
            </a:pPr>
            <a:r>
              <a:rPr lang="en-GB"/>
              <a:t>Simple universal monocoque design to allow for increased production and a flexible design</a:t>
            </a:r>
          </a:p>
          <a:p>
            <a:pPr marL="285750" indent="-285750">
              <a:lnSpc>
                <a:spcPct val="150000"/>
              </a:lnSpc>
              <a:buFont typeface="Calibri"/>
              <a:buChar char="-"/>
            </a:pPr>
            <a:r>
              <a:rPr lang="en-GB"/>
              <a:t>CNC routing programme for monocoque body features</a:t>
            </a:r>
          </a:p>
        </p:txBody>
      </p:sp>
      <p:pic>
        <p:nvPicPr>
          <p:cNvPr id="7" name="Picture 6" descr="A green and grey piece of metal&#10;&#10;AI-generated content may be incorrect.">
            <a:extLst>
              <a:ext uri="{FF2B5EF4-FFF2-40B4-BE49-F238E27FC236}">
                <a16:creationId xmlns:a16="http://schemas.microsoft.com/office/drawing/2014/main" id="{58C7EA71-8BCB-41E6-4F6E-EFD77344E26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rot="2160000">
            <a:off x="1314075" y="4643864"/>
            <a:ext cx="2461012" cy="2317413"/>
          </a:xfrm>
          <a:prstGeom prst="rect">
            <a:avLst/>
          </a:prstGeom>
        </p:spPr>
      </p:pic>
      <p:pic>
        <p:nvPicPr>
          <p:cNvPr id="8" name="Picture 7" descr="A blue and grey object with a button&#10;&#10;AI-generated content may be incorrect.">
            <a:extLst>
              <a:ext uri="{FF2B5EF4-FFF2-40B4-BE49-F238E27FC236}">
                <a16:creationId xmlns:a16="http://schemas.microsoft.com/office/drawing/2014/main" id="{9540FAEE-8432-4D19-76C3-5EDCDE01071F}"/>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3603161" y="4183692"/>
            <a:ext cx="2765821" cy="2334452"/>
          </a:xfrm>
          <a:prstGeom prst="rect">
            <a:avLst/>
          </a:prstGeom>
        </p:spPr>
      </p:pic>
      <p:pic>
        <p:nvPicPr>
          <p:cNvPr id="9" name="Picture 8" descr="A green and blue object&#10;&#10;AI-generated content may be incorrect.">
            <a:extLst>
              <a:ext uri="{FF2B5EF4-FFF2-40B4-BE49-F238E27FC236}">
                <a16:creationId xmlns:a16="http://schemas.microsoft.com/office/drawing/2014/main" id="{8D83AC59-A488-331B-1AB8-E22FC5F8EC17}"/>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Lst>
          </a:blip>
          <a:stretch>
            <a:fillRect/>
          </a:stretch>
        </p:blipFill>
        <p:spPr>
          <a:xfrm>
            <a:off x="3986666" y="1850920"/>
            <a:ext cx="2480742" cy="2570489"/>
          </a:xfrm>
          <a:prstGeom prst="rect">
            <a:avLst/>
          </a:prstGeom>
        </p:spPr>
      </p:pic>
    </p:spTree>
    <p:extLst>
      <p:ext uri="{BB962C8B-B14F-4D97-AF65-F5344CB8AC3E}">
        <p14:creationId xmlns:p14="http://schemas.microsoft.com/office/powerpoint/2010/main" val="671521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7835DC38-AEEA-0067-15D3-06F35FD69C2D}"/>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67AFCB39-73B7-AC3A-A9B8-860436BFE0D5}"/>
              </a:ext>
            </a:extLst>
          </p:cNvPr>
          <p:cNvSpPr txBox="1">
            <a:spLocks/>
          </p:cNvSpPr>
          <p:nvPr/>
        </p:nvSpPr>
        <p:spPr bwMode="black">
          <a:xfrm>
            <a:off x="643466" y="643467"/>
            <a:ext cx="6242719" cy="1728044"/>
          </a:xfrm>
          <a:prstGeom prst="rect">
            <a:avLst/>
          </a:prstGeom>
          <a:noFill/>
          <a:ln>
            <a:solidFill>
              <a:schemeClr val="bg1"/>
            </a:solidFill>
          </a:ln>
        </p:spPr>
        <p:txBody>
          <a:bodyPr vert="horz" wrap="square"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spcAft>
                <a:spcPts val="600"/>
              </a:spcAft>
            </a:pPr>
            <a:r>
              <a:rPr lang="en-US">
                <a:solidFill>
                  <a:schemeClr val="bg1"/>
                </a:solidFill>
              </a:rPr>
              <a:t>PRELIMINARY DESIGN REVIEW (PDR) - TOOLING concept</a:t>
            </a:r>
          </a:p>
          <a:p>
            <a:pPr>
              <a:spcAft>
                <a:spcPts val="600"/>
              </a:spcAft>
            </a:pPr>
            <a:r>
              <a:rPr lang="en-US">
                <a:solidFill>
                  <a:schemeClr val="bg1"/>
                </a:solidFill>
              </a:rPr>
              <a:t>(joseph Garnish)</a:t>
            </a:r>
          </a:p>
        </p:txBody>
      </p:sp>
      <p:pic>
        <p:nvPicPr>
          <p:cNvPr id="10" name="Picture 9" descr="A green and grey piece of metal&#10;&#10;AI-generated content may be incorrect.">
            <a:extLst>
              <a:ext uri="{FF2B5EF4-FFF2-40B4-BE49-F238E27FC236}">
                <a16:creationId xmlns:a16="http://schemas.microsoft.com/office/drawing/2014/main" id="{7A55F946-008C-D836-3C6B-7FB6B85FF15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8188118" y="-145734"/>
            <a:ext cx="2466148" cy="2318179"/>
          </a:xfrm>
          <a:prstGeom prst="rect">
            <a:avLst/>
          </a:prstGeom>
        </p:spPr>
      </p:pic>
      <p:sp>
        <p:nvSpPr>
          <p:cNvPr id="5" name="TextBox 4">
            <a:extLst>
              <a:ext uri="{FF2B5EF4-FFF2-40B4-BE49-F238E27FC236}">
                <a16:creationId xmlns:a16="http://schemas.microsoft.com/office/drawing/2014/main" id="{73492A97-342C-F1B8-7A5A-5ABC628A2BEF}"/>
              </a:ext>
            </a:extLst>
          </p:cNvPr>
          <p:cNvSpPr txBox="1"/>
          <p:nvPr/>
        </p:nvSpPr>
        <p:spPr>
          <a:xfrm>
            <a:off x="643467" y="2638044"/>
            <a:ext cx="6242715" cy="341562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spcBef>
                <a:spcPts val="1000"/>
              </a:spcBef>
              <a:buClr>
                <a:schemeClr val="accent2"/>
              </a:buClr>
              <a:buFont typeface="Arial" panose="020B0604020202020204" pitchFamily="34" charset="0"/>
              <a:buChar char="•"/>
            </a:pPr>
            <a:r>
              <a:rPr lang="en-US" b="1">
                <a:solidFill>
                  <a:schemeClr val="bg1"/>
                </a:solidFill>
              </a:rPr>
              <a:t>Specification</a:t>
            </a:r>
            <a:endParaRPr lang="en-US">
              <a:solidFill>
                <a:schemeClr val="bg1"/>
              </a:solidFill>
            </a:endParaRPr>
          </a:p>
          <a:p>
            <a:pPr indent="-228600" defTabSz="914400">
              <a:spcBef>
                <a:spcPts val="1000"/>
              </a:spcBef>
              <a:buClr>
                <a:schemeClr val="accent2"/>
              </a:buClr>
              <a:buFont typeface="Arial" panose="020B0604020202020204" pitchFamily="34" charset="0"/>
              <a:buChar char="•"/>
            </a:pPr>
            <a:endParaRPr lang="en-US">
              <a:solidFill>
                <a:schemeClr val="bg1"/>
              </a:solidFill>
            </a:endParaRPr>
          </a:p>
          <a:p>
            <a:pPr marL="285750" indent="-228600" defTabSz="914400">
              <a:spcBef>
                <a:spcPts val="1000"/>
              </a:spcBef>
              <a:buClr>
                <a:schemeClr val="accent2"/>
              </a:buClr>
              <a:buFont typeface="Arial" panose="020B0604020202020204" pitchFamily="34" charset="0"/>
              <a:buChar char="•"/>
            </a:pPr>
            <a:r>
              <a:rPr lang="en-US">
                <a:solidFill>
                  <a:schemeClr val="bg1"/>
                </a:solidFill>
              </a:rPr>
              <a:t>LFAM technology used to 3D print the mould tools</a:t>
            </a:r>
          </a:p>
          <a:p>
            <a:pPr marL="285750" indent="-228600" defTabSz="914400">
              <a:spcBef>
                <a:spcPts val="1000"/>
              </a:spcBef>
              <a:buClr>
                <a:schemeClr val="accent2"/>
              </a:buClr>
              <a:buFont typeface="Arial" panose="020B0604020202020204" pitchFamily="34" charset="0"/>
              <a:buChar char="•"/>
            </a:pPr>
            <a:r>
              <a:rPr lang="en-US">
                <a:solidFill>
                  <a:schemeClr val="bg1"/>
                </a:solidFill>
              </a:rPr>
              <a:t>Central split for demould</a:t>
            </a:r>
          </a:p>
          <a:p>
            <a:pPr marL="285750" indent="-228600" defTabSz="914400">
              <a:spcBef>
                <a:spcPts val="1000"/>
              </a:spcBef>
              <a:buClr>
                <a:schemeClr val="accent2"/>
              </a:buClr>
              <a:buFont typeface="Arial" panose="020B0604020202020204" pitchFamily="34" charset="0"/>
              <a:buChar char="•"/>
            </a:pPr>
            <a:r>
              <a:rPr lang="en-US">
                <a:solidFill>
                  <a:schemeClr val="bg1"/>
                </a:solidFill>
              </a:rPr>
              <a:t>Location cone added for additional positive location between mould tools</a:t>
            </a:r>
          </a:p>
          <a:p>
            <a:pPr marL="285750" indent="-228600" defTabSz="914400">
              <a:spcBef>
                <a:spcPts val="1000"/>
              </a:spcBef>
              <a:buClr>
                <a:schemeClr val="accent2"/>
              </a:buClr>
              <a:buFont typeface="Arial" panose="020B0604020202020204" pitchFamily="34" charset="0"/>
              <a:buChar char="•"/>
            </a:pPr>
            <a:r>
              <a:rPr lang="en-US">
                <a:solidFill>
                  <a:schemeClr val="bg1"/>
                </a:solidFill>
              </a:rPr>
              <a:t>M8 clearance holes incorporated for clamping mould tools together</a:t>
            </a:r>
          </a:p>
          <a:p>
            <a:pPr marL="285750" indent="-228600" defTabSz="914400">
              <a:spcBef>
                <a:spcPts val="1000"/>
              </a:spcBef>
              <a:buClr>
                <a:schemeClr val="accent2"/>
              </a:buClr>
              <a:buFont typeface="Arial" panose="020B0604020202020204" pitchFamily="34" charset="0"/>
              <a:buChar char="•"/>
            </a:pPr>
            <a:r>
              <a:rPr lang="en-US">
                <a:solidFill>
                  <a:schemeClr val="bg1"/>
                </a:solidFill>
              </a:rPr>
              <a:t>Counterbores for bolt head/nut clearance</a:t>
            </a:r>
          </a:p>
        </p:txBody>
      </p:sp>
      <p:pic>
        <p:nvPicPr>
          <p:cNvPr id="11" name="Picture 10" descr="A blue and grey object with a button&#10;&#10;AI-generated content may be incorrect.">
            <a:extLst>
              <a:ext uri="{FF2B5EF4-FFF2-40B4-BE49-F238E27FC236}">
                <a16:creationId xmlns:a16="http://schemas.microsoft.com/office/drawing/2014/main" id="{3B1392F7-3E4C-022A-7A7D-53AFA79F3C10}"/>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8271163" y="2172445"/>
            <a:ext cx="2634463" cy="2298569"/>
          </a:xfrm>
          <a:prstGeom prst="rect">
            <a:avLst/>
          </a:prstGeom>
        </p:spPr>
      </p:pic>
      <p:pic>
        <p:nvPicPr>
          <p:cNvPr id="13" name="Picture 12" descr="A green and blue object&#10;&#10;AI-generated content may be incorrect.">
            <a:extLst>
              <a:ext uri="{FF2B5EF4-FFF2-40B4-BE49-F238E27FC236}">
                <a16:creationId xmlns:a16="http://schemas.microsoft.com/office/drawing/2014/main" id="{0FA3491C-2568-3AE4-7473-27415294B029}"/>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8271163" y="4168058"/>
            <a:ext cx="2774373" cy="2845512"/>
          </a:xfrm>
          <a:prstGeom prst="rect">
            <a:avLst/>
          </a:prstGeom>
        </p:spPr>
      </p:pic>
    </p:spTree>
    <p:extLst>
      <p:ext uri="{BB962C8B-B14F-4D97-AF65-F5344CB8AC3E}">
        <p14:creationId xmlns:p14="http://schemas.microsoft.com/office/powerpoint/2010/main" val="3727645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and yellow letter a&#10;&#10;AI-generated content may be incorrect.">
            <a:extLst>
              <a:ext uri="{FF2B5EF4-FFF2-40B4-BE49-F238E27FC236}">
                <a16:creationId xmlns:a16="http://schemas.microsoft.com/office/drawing/2014/main" id="{BC50A770-E71E-ABBC-D607-C98C0B8D80F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207944" y="1711739"/>
            <a:ext cx="4343851" cy="4859131"/>
          </a:xfrm>
          <a:prstGeom prst="rect">
            <a:avLst/>
          </a:prstGeom>
        </p:spPr>
      </p:pic>
      <p:pic>
        <p:nvPicPr>
          <p:cNvPr id="7" name="Picture 6" descr="A blue and green object on grid&#10;&#10;AI-generated content may be incorrect.">
            <a:extLst>
              <a:ext uri="{FF2B5EF4-FFF2-40B4-BE49-F238E27FC236}">
                <a16:creationId xmlns:a16="http://schemas.microsoft.com/office/drawing/2014/main" id="{DD69F044-8665-963B-1C04-5FCE18847818}"/>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4546256" y="1568175"/>
            <a:ext cx="4778099" cy="5002695"/>
          </a:xfrm>
          <a:prstGeom prst="rect">
            <a:avLst/>
          </a:prstGeom>
        </p:spPr>
      </p:pic>
      <p:sp>
        <p:nvSpPr>
          <p:cNvPr id="9" name="Title 1">
            <a:extLst>
              <a:ext uri="{FF2B5EF4-FFF2-40B4-BE49-F238E27FC236}">
                <a16:creationId xmlns:a16="http://schemas.microsoft.com/office/drawing/2014/main" id="{9A2BCCAC-CF36-C569-2E99-B25467130420}"/>
              </a:ext>
            </a:extLst>
          </p:cNvPr>
          <p:cNvSpPr txBox="1">
            <a:spLocks/>
          </p:cNvSpPr>
          <p:nvPr/>
        </p:nvSpPr>
        <p:spPr bwMode="black">
          <a:xfrm>
            <a:off x="358828" y="337074"/>
            <a:ext cx="9816945" cy="1376610"/>
          </a:xfrm>
          <a:prstGeom prst="rect">
            <a:avLst/>
          </a:prstGeom>
          <a:solidFill>
            <a:srgbClr val="FFFFFF"/>
          </a:solidFill>
          <a:ln w="31750" cap="sq">
            <a:solidFill>
              <a:srgbClr val="404040"/>
            </a:solidFill>
            <a:miter lim="800000"/>
          </a:ln>
        </p:spPr>
        <p:txBody>
          <a:bodyPr vert="horz" lIns="182880" tIns="182880" rIns="182880" bIns="182880" rtlCol="0" anchor="ctr">
            <a:normAutofit fontScale="925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PRELIMINARY DESIGN REVIEW (PDR) - </a:t>
            </a:r>
            <a:r>
              <a:rPr lang="en-GB" err="1"/>
              <a:t>lfam</a:t>
            </a:r>
            <a:r>
              <a:rPr lang="en-GB"/>
              <a:t> print slicing</a:t>
            </a:r>
          </a:p>
          <a:p>
            <a:r>
              <a:rPr lang="en-GB" sz="2400"/>
              <a:t>(joseph Garnish)</a:t>
            </a:r>
            <a:endParaRPr lang="en-GB"/>
          </a:p>
        </p:txBody>
      </p:sp>
      <p:sp>
        <p:nvSpPr>
          <p:cNvPr id="11" name="TextBox 10">
            <a:extLst>
              <a:ext uri="{FF2B5EF4-FFF2-40B4-BE49-F238E27FC236}">
                <a16:creationId xmlns:a16="http://schemas.microsoft.com/office/drawing/2014/main" id="{BAF480CD-8C81-22FB-2D75-7E5414FB698C}"/>
              </a:ext>
            </a:extLst>
          </p:cNvPr>
          <p:cNvSpPr txBox="1"/>
          <p:nvPr/>
        </p:nvSpPr>
        <p:spPr>
          <a:xfrm>
            <a:off x="9195491" y="1953364"/>
            <a:ext cx="2794000" cy="29520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b="1"/>
              <a:t>Print Details</a:t>
            </a:r>
            <a:endParaRPr lang="en-US"/>
          </a:p>
          <a:p>
            <a:pPr>
              <a:lnSpc>
                <a:spcPct val="150000"/>
              </a:lnSpc>
            </a:pPr>
            <a:endParaRPr lang="en-GB"/>
          </a:p>
          <a:p>
            <a:pPr marL="285750" indent="-285750">
              <a:lnSpc>
                <a:spcPct val="150000"/>
              </a:lnSpc>
              <a:buFont typeface="Calibri"/>
              <a:buChar char="-"/>
            </a:pPr>
            <a:r>
              <a:rPr lang="en-GB"/>
              <a:t>2mm Wall Height </a:t>
            </a:r>
          </a:p>
          <a:p>
            <a:pPr marL="285750" indent="-285750">
              <a:lnSpc>
                <a:spcPct val="150000"/>
              </a:lnSpc>
              <a:buFont typeface="Calibri"/>
              <a:buChar char="-"/>
            </a:pPr>
            <a:r>
              <a:rPr lang="en-GB"/>
              <a:t>12mm Wall Width </a:t>
            </a:r>
          </a:p>
          <a:p>
            <a:pPr marL="285750" indent="-285750">
              <a:lnSpc>
                <a:spcPct val="150000"/>
              </a:lnSpc>
              <a:buFont typeface="Calibri"/>
              <a:buChar char="-"/>
            </a:pPr>
            <a:r>
              <a:rPr lang="en-GB"/>
              <a:t>Polycarbonate CF</a:t>
            </a:r>
          </a:p>
          <a:p>
            <a:pPr marL="285750" indent="-285750">
              <a:lnSpc>
                <a:spcPct val="150000"/>
              </a:lnSpc>
              <a:buFont typeface="Calibri"/>
              <a:buChar char="-"/>
            </a:pPr>
            <a:r>
              <a:rPr lang="en-GB"/>
              <a:t>5.1Kg Weight</a:t>
            </a:r>
          </a:p>
          <a:p>
            <a:pPr marL="285750" indent="-285750">
              <a:lnSpc>
                <a:spcPct val="150000"/>
              </a:lnSpc>
              <a:buFont typeface="Calibri"/>
              <a:buChar char="-"/>
            </a:pPr>
            <a:r>
              <a:rPr lang="en-GB"/>
              <a:t>4.5hr Print Time</a:t>
            </a:r>
          </a:p>
        </p:txBody>
      </p:sp>
    </p:spTree>
    <p:extLst>
      <p:ext uri="{BB962C8B-B14F-4D97-AF65-F5344CB8AC3E}">
        <p14:creationId xmlns:p14="http://schemas.microsoft.com/office/powerpoint/2010/main" val="1073099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6B0F6-FDE0-1AC3-C114-A52ED8CD4EC5}"/>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385F03D6-589B-FB90-C6FD-A3E2E8C29E20}"/>
              </a:ext>
            </a:extLst>
          </p:cNvPr>
          <p:cNvSpPr txBox="1">
            <a:spLocks/>
          </p:cNvSpPr>
          <p:nvPr/>
        </p:nvSpPr>
        <p:spPr bwMode="black">
          <a:xfrm>
            <a:off x="358828" y="337074"/>
            <a:ext cx="9816945" cy="137661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Primary Considerations in design process</a:t>
            </a:r>
          </a:p>
          <a:p>
            <a:r>
              <a:rPr lang="en-GB"/>
              <a:t>(joseph garnish)</a:t>
            </a:r>
          </a:p>
        </p:txBody>
      </p:sp>
      <p:sp>
        <p:nvSpPr>
          <p:cNvPr id="11" name="TextBox 10">
            <a:extLst>
              <a:ext uri="{FF2B5EF4-FFF2-40B4-BE49-F238E27FC236}">
                <a16:creationId xmlns:a16="http://schemas.microsoft.com/office/drawing/2014/main" id="{EBA3436A-FF1A-4AEF-9612-902F081A7C2E}"/>
              </a:ext>
            </a:extLst>
          </p:cNvPr>
          <p:cNvSpPr txBox="1"/>
          <p:nvPr/>
        </p:nvSpPr>
        <p:spPr>
          <a:xfrm>
            <a:off x="358828" y="1953364"/>
            <a:ext cx="9917781" cy="3783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GB"/>
              <a:t>How does the use of large-format additive manufacturing (LFAM) for tooling impact design flexibility, production speed, and cost efficiency? </a:t>
            </a:r>
            <a:r>
              <a:rPr lang="en-GB">
                <a:solidFill>
                  <a:srgbClr val="FF0000"/>
                </a:solidFill>
              </a:rPr>
              <a:t>Cuts down lead time remove need for a pattern</a:t>
            </a:r>
          </a:p>
          <a:p>
            <a:pPr marL="285750" indent="-285750">
              <a:lnSpc>
                <a:spcPct val="150000"/>
              </a:lnSpc>
              <a:buFont typeface="Arial" panose="020B0604020202020204" pitchFamily="34" charset="0"/>
              <a:buChar char="•"/>
            </a:pPr>
            <a:r>
              <a:rPr lang="en-GB"/>
              <a:t>What strategies can be implemented to mitigate thermal expansion and anisotropic behaviour in LFAM-printed tooling materials during curing? </a:t>
            </a:r>
            <a:r>
              <a:rPr lang="en-GB">
                <a:solidFill>
                  <a:srgbClr val="FF0000"/>
                </a:solidFill>
              </a:rPr>
              <a:t>Materials selection, Glass vs Carbon infill, Type of Polymer. Our material selection limits thermal expansion during curing. </a:t>
            </a:r>
          </a:p>
          <a:p>
            <a:pPr marL="285750" indent="-285750">
              <a:lnSpc>
                <a:spcPct val="150000"/>
              </a:lnSpc>
              <a:buFont typeface="Arial" panose="020B0604020202020204" pitchFamily="34" charset="0"/>
              <a:buChar char="•"/>
            </a:pPr>
            <a:r>
              <a:rPr lang="en-GB"/>
              <a:t>How can the platform be designed for scalability and adaptability to future applications beyond construction, such as agriculture or disaster response? </a:t>
            </a:r>
            <a:r>
              <a:rPr lang="en-GB">
                <a:solidFill>
                  <a:srgbClr val="FF0000"/>
                </a:solidFill>
              </a:rPr>
              <a:t>Simple monocoque/chassis allows for easy scalability in design </a:t>
            </a:r>
          </a:p>
          <a:p>
            <a:pPr>
              <a:lnSpc>
                <a:spcPct val="150000"/>
              </a:lnSpc>
            </a:pPr>
            <a:endParaRPr lang="en-GB"/>
          </a:p>
        </p:txBody>
      </p:sp>
    </p:spTree>
    <p:extLst>
      <p:ext uri="{BB962C8B-B14F-4D97-AF65-F5344CB8AC3E}">
        <p14:creationId xmlns:p14="http://schemas.microsoft.com/office/powerpoint/2010/main" val="2674445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4939B-E4DC-BF8D-9B37-6E60DAEF35CD}"/>
              </a:ext>
            </a:extLst>
          </p:cNvPr>
          <p:cNvSpPr>
            <a:spLocks noGrp="1"/>
          </p:cNvSpPr>
          <p:nvPr>
            <p:ph type="title"/>
          </p:nvPr>
        </p:nvSpPr>
        <p:spPr>
          <a:xfrm>
            <a:off x="2231136" y="467418"/>
            <a:ext cx="7729728" cy="1188720"/>
          </a:xfrm>
          <a:solidFill>
            <a:srgbClr val="FFFFFF"/>
          </a:solidFill>
        </p:spPr>
        <p:txBody>
          <a:bodyPr>
            <a:normAutofit/>
          </a:bodyPr>
          <a:lstStyle/>
          <a:p>
            <a:r>
              <a:rPr lang="en-GB"/>
              <a:t>Data Collection </a:t>
            </a:r>
            <a:br>
              <a:rPr lang="en-GB"/>
            </a:br>
            <a:r>
              <a:rPr lang="en-GB"/>
              <a:t>(GARON WILLIAMS) </a:t>
            </a:r>
          </a:p>
        </p:txBody>
      </p:sp>
      <p:sp>
        <p:nvSpPr>
          <p:cNvPr id="3" name="Content Placeholder 2">
            <a:extLst>
              <a:ext uri="{FF2B5EF4-FFF2-40B4-BE49-F238E27FC236}">
                <a16:creationId xmlns:a16="http://schemas.microsoft.com/office/drawing/2014/main" id="{F6876C60-4CCD-7A60-008D-ABC982C7CD4D}"/>
              </a:ext>
            </a:extLst>
          </p:cNvPr>
          <p:cNvSpPr>
            <a:spLocks noGrp="1"/>
          </p:cNvSpPr>
          <p:nvPr>
            <p:ph idx="1"/>
          </p:nvPr>
        </p:nvSpPr>
        <p:spPr>
          <a:xfrm>
            <a:off x="1706062" y="2291262"/>
            <a:ext cx="8779512" cy="2879256"/>
          </a:xfrm>
        </p:spPr>
        <p:txBody>
          <a:bodyPr vert="horz" lIns="91440" tIns="45720" rIns="91440" bIns="45720" rtlCol="0">
            <a:normAutofit/>
          </a:bodyPr>
          <a:lstStyle/>
          <a:p>
            <a:pPr>
              <a:lnSpc>
                <a:spcPct val="90000"/>
              </a:lnSpc>
            </a:pPr>
            <a:r>
              <a:rPr lang="en-GB" sz="1700" b="1">
                <a:solidFill>
                  <a:srgbClr val="404040"/>
                </a:solidFill>
                <a:ea typeface="+mn-lt"/>
                <a:cs typeface="+mn-lt"/>
              </a:rPr>
              <a:t>Real-Time Processing</a:t>
            </a:r>
            <a:endParaRPr lang="en-GB" sz="1700">
              <a:solidFill>
                <a:srgbClr val="404040"/>
              </a:solidFill>
            </a:endParaRPr>
          </a:p>
          <a:p>
            <a:pPr>
              <a:lnSpc>
                <a:spcPct val="90000"/>
              </a:lnSpc>
            </a:pPr>
            <a:r>
              <a:rPr lang="en-GB" sz="1700">
                <a:solidFill>
                  <a:srgbClr val="404040"/>
                </a:solidFill>
                <a:ea typeface="+mn-lt"/>
                <a:cs typeface="+mn-lt"/>
              </a:rPr>
              <a:t>Real-time systems are designed to process data with less than one second delay, crucial for timely decision-making.</a:t>
            </a:r>
            <a:endParaRPr lang="en-GB" sz="1700">
              <a:solidFill>
                <a:srgbClr val="404040"/>
              </a:solidFill>
            </a:endParaRPr>
          </a:p>
          <a:p>
            <a:pPr>
              <a:lnSpc>
                <a:spcPct val="90000"/>
              </a:lnSpc>
            </a:pPr>
            <a:r>
              <a:rPr lang="en-GB" sz="1700" b="1">
                <a:solidFill>
                  <a:srgbClr val="404040"/>
                </a:solidFill>
                <a:ea typeface="+mn-lt"/>
                <a:cs typeface="+mn-lt"/>
              </a:rPr>
              <a:t>Immediate Decision Making</a:t>
            </a:r>
            <a:endParaRPr lang="en-GB" sz="1700">
              <a:solidFill>
                <a:srgbClr val="404040"/>
              </a:solidFill>
            </a:endParaRPr>
          </a:p>
          <a:p>
            <a:pPr>
              <a:lnSpc>
                <a:spcPct val="90000"/>
              </a:lnSpc>
            </a:pPr>
            <a:r>
              <a:rPr lang="en-GB" sz="1700">
                <a:solidFill>
                  <a:srgbClr val="404040"/>
                </a:solidFill>
                <a:ea typeface="+mn-lt"/>
                <a:cs typeface="+mn-lt"/>
              </a:rPr>
              <a:t>With low latency, organizations can make quick decisions, allowing for agile responses to evolving situations.</a:t>
            </a:r>
            <a:endParaRPr lang="en-GB" sz="1700">
              <a:solidFill>
                <a:srgbClr val="404040"/>
              </a:solidFill>
            </a:endParaRPr>
          </a:p>
          <a:p>
            <a:pPr>
              <a:lnSpc>
                <a:spcPct val="90000"/>
              </a:lnSpc>
            </a:pPr>
            <a:r>
              <a:rPr lang="en-GB" sz="1700" b="1">
                <a:solidFill>
                  <a:srgbClr val="404040"/>
                </a:solidFill>
                <a:ea typeface="+mn-lt"/>
                <a:cs typeface="+mn-lt"/>
              </a:rPr>
              <a:t>Impact on Organizations</a:t>
            </a:r>
            <a:endParaRPr lang="en-GB" sz="1700">
              <a:solidFill>
                <a:srgbClr val="404040"/>
              </a:solidFill>
            </a:endParaRPr>
          </a:p>
          <a:p>
            <a:pPr>
              <a:lnSpc>
                <a:spcPct val="90000"/>
              </a:lnSpc>
            </a:pPr>
            <a:r>
              <a:rPr lang="en-GB" sz="1700">
                <a:solidFill>
                  <a:srgbClr val="404040"/>
                </a:solidFill>
                <a:ea typeface="+mn-lt"/>
                <a:cs typeface="+mn-lt"/>
              </a:rPr>
              <a:t>The ability to react instantly to changes can enhance operational efficiency and competitive advantage.</a:t>
            </a:r>
            <a:endParaRPr lang="en-GB" sz="1700">
              <a:solidFill>
                <a:srgbClr val="404040"/>
              </a:solidFill>
            </a:endParaRPr>
          </a:p>
          <a:p>
            <a:pPr>
              <a:lnSpc>
                <a:spcPct val="90000"/>
              </a:lnSpc>
            </a:pPr>
            <a:endParaRPr lang="en-GB" sz="1700">
              <a:solidFill>
                <a:srgbClr val="404040"/>
              </a:solidFill>
            </a:endParaRPr>
          </a:p>
        </p:txBody>
      </p:sp>
    </p:spTree>
    <p:extLst>
      <p:ext uri="{BB962C8B-B14F-4D97-AF65-F5344CB8AC3E}">
        <p14:creationId xmlns:p14="http://schemas.microsoft.com/office/powerpoint/2010/main" val="3312404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3B38B-626A-137A-1DCC-A2E4EA4331FC}"/>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000">
                <a:solidFill>
                  <a:schemeClr val="tx1"/>
                </a:solidFill>
                <a:ea typeface="+mj-lt"/>
                <a:cs typeface="+mj-lt"/>
              </a:rPr>
              <a:t>Live Metrics: Payload, Battery, Motor, ESC</a:t>
            </a:r>
            <a:br>
              <a:rPr lang="en-GB" sz="2000">
                <a:solidFill>
                  <a:schemeClr val="tx1"/>
                </a:solidFill>
                <a:ea typeface="+mj-lt"/>
                <a:cs typeface="+mj-lt"/>
              </a:rPr>
            </a:br>
            <a:r>
              <a:rPr lang="en-GB" sz="2000">
                <a:solidFill>
                  <a:schemeClr val="tx1"/>
                </a:solidFill>
              </a:rPr>
              <a:t>(gARON wILLIAMS) </a:t>
            </a:r>
            <a:endParaRPr lang="en-US" sz="2000">
              <a:solidFill>
                <a:schemeClr val="tx1"/>
              </a:solidFill>
            </a:endParaRPr>
          </a:p>
        </p:txBody>
      </p:sp>
      <p:sp>
        <p:nvSpPr>
          <p:cNvPr id="3" name="Content Placeholder 2">
            <a:extLst>
              <a:ext uri="{FF2B5EF4-FFF2-40B4-BE49-F238E27FC236}">
                <a16:creationId xmlns:a16="http://schemas.microsoft.com/office/drawing/2014/main" id="{D747A2C7-8239-21F5-5ABB-D7C9BB2BE107}"/>
              </a:ext>
            </a:extLst>
          </p:cNvPr>
          <p:cNvSpPr>
            <a:spLocks noGrp="1"/>
          </p:cNvSpPr>
          <p:nvPr>
            <p:ph idx="1"/>
          </p:nvPr>
        </p:nvSpPr>
        <p:spPr>
          <a:xfrm>
            <a:off x="6049182" y="802638"/>
            <a:ext cx="5408696" cy="5252722"/>
          </a:xfrm>
        </p:spPr>
        <p:txBody>
          <a:bodyPr vert="horz" lIns="91440" tIns="45720" rIns="91440" bIns="45720" rtlCol="0" anchor="ctr">
            <a:normAutofit/>
          </a:bodyPr>
          <a:lstStyle/>
          <a:p>
            <a:r>
              <a:rPr lang="en-GB" b="1">
                <a:solidFill>
                  <a:schemeClr val="bg1"/>
                </a:solidFill>
                <a:ea typeface="+mn-lt"/>
                <a:cs typeface="+mn-lt"/>
              </a:rPr>
              <a:t>Payload Readings Tracking</a:t>
            </a:r>
            <a:endParaRPr lang="en-GB">
              <a:solidFill>
                <a:schemeClr val="bg1"/>
              </a:solidFill>
            </a:endParaRPr>
          </a:p>
          <a:p>
            <a:r>
              <a:rPr lang="en-GB">
                <a:solidFill>
                  <a:schemeClr val="bg1"/>
                </a:solidFill>
                <a:ea typeface="+mn-lt"/>
                <a:cs typeface="+mn-lt"/>
              </a:rPr>
              <a:t>The system monitors payload readings to ensure there has been no breach in safety levels. </a:t>
            </a:r>
            <a:endParaRPr lang="en-GB">
              <a:solidFill>
                <a:schemeClr val="bg1"/>
              </a:solidFill>
            </a:endParaRPr>
          </a:p>
          <a:p>
            <a:r>
              <a:rPr lang="en-GB" b="1">
                <a:solidFill>
                  <a:schemeClr val="bg1"/>
                </a:solidFill>
                <a:ea typeface="+mn-lt"/>
                <a:cs typeface="+mn-lt"/>
              </a:rPr>
              <a:t>Battery Status Monitoring</a:t>
            </a:r>
            <a:endParaRPr lang="en-GB">
              <a:solidFill>
                <a:schemeClr val="bg1"/>
              </a:solidFill>
            </a:endParaRPr>
          </a:p>
          <a:p>
            <a:r>
              <a:rPr lang="en-GB">
                <a:solidFill>
                  <a:schemeClr val="bg1"/>
                </a:solidFill>
                <a:ea typeface="+mn-lt"/>
                <a:cs typeface="+mn-lt"/>
              </a:rPr>
              <a:t>Real-time battery status monitoring helps in preventing unexpected failures and optimizing energy usage.</a:t>
            </a:r>
            <a:endParaRPr lang="en-GB">
              <a:solidFill>
                <a:schemeClr val="bg1"/>
              </a:solidFill>
            </a:endParaRPr>
          </a:p>
          <a:p>
            <a:r>
              <a:rPr lang="en-GB" b="1">
                <a:solidFill>
                  <a:schemeClr val="bg1"/>
                </a:solidFill>
                <a:ea typeface="+mn-lt"/>
                <a:cs typeface="+mn-lt"/>
              </a:rPr>
              <a:t>Motor Performance Monitoring</a:t>
            </a:r>
            <a:endParaRPr lang="en-GB">
              <a:solidFill>
                <a:schemeClr val="bg1"/>
              </a:solidFill>
            </a:endParaRPr>
          </a:p>
          <a:p>
            <a:r>
              <a:rPr lang="en-GB">
                <a:solidFill>
                  <a:schemeClr val="bg1"/>
                </a:solidFill>
                <a:ea typeface="+mn-lt"/>
                <a:cs typeface="+mn-lt"/>
              </a:rPr>
              <a:t>Continuous assessment of motor performance ensures reliability and efficiency in operational tasks.</a:t>
            </a:r>
            <a:endParaRPr lang="en-GB">
              <a:solidFill>
                <a:schemeClr val="bg1"/>
              </a:solidFill>
            </a:endParaRPr>
          </a:p>
          <a:p>
            <a:r>
              <a:rPr lang="en-GB" b="1">
                <a:solidFill>
                  <a:schemeClr val="bg1"/>
                </a:solidFill>
                <a:ea typeface="+mn-lt"/>
                <a:cs typeface="+mn-lt"/>
              </a:rPr>
              <a:t>ESC Readings</a:t>
            </a:r>
            <a:endParaRPr lang="en-GB">
              <a:solidFill>
                <a:schemeClr val="bg1"/>
              </a:solidFill>
            </a:endParaRPr>
          </a:p>
          <a:p>
            <a:r>
              <a:rPr lang="en-GB">
                <a:solidFill>
                  <a:schemeClr val="bg1"/>
                </a:solidFill>
                <a:ea typeface="+mn-lt"/>
                <a:cs typeface="+mn-lt"/>
              </a:rPr>
              <a:t>Monitoring electronic speed controller (ESC) readings is crucial for maintaining smooth operation and control.</a:t>
            </a:r>
            <a:endParaRPr lang="en-GB">
              <a:solidFill>
                <a:schemeClr val="bg1"/>
              </a:solidFill>
            </a:endParaRPr>
          </a:p>
          <a:p>
            <a:endParaRPr lang="en-GB">
              <a:solidFill>
                <a:schemeClr val="bg1"/>
              </a:solidFill>
            </a:endParaRPr>
          </a:p>
        </p:txBody>
      </p:sp>
    </p:spTree>
    <p:extLst>
      <p:ext uri="{BB962C8B-B14F-4D97-AF65-F5344CB8AC3E}">
        <p14:creationId xmlns:p14="http://schemas.microsoft.com/office/powerpoint/2010/main" val="358718046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3482-4A37-533C-CFB2-894D0FFCC7AF}"/>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ea typeface="+mj-lt"/>
                <a:cs typeface="+mj-lt"/>
              </a:rPr>
              <a:t>Early Fault Detection </a:t>
            </a:r>
            <a:br>
              <a:rPr lang="en-US" sz="2400">
                <a:solidFill>
                  <a:schemeClr val="tx1"/>
                </a:solidFill>
                <a:ea typeface="+mj-lt"/>
                <a:cs typeface="+mj-lt"/>
              </a:rPr>
            </a:br>
            <a:r>
              <a:rPr lang="en-US" sz="2400">
                <a:solidFill>
                  <a:schemeClr val="tx1"/>
                </a:solidFill>
                <a:ea typeface="+mj-lt"/>
                <a:cs typeface="+mj-lt"/>
              </a:rPr>
              <a:t>(gARON wILLIAMS)</a:t>
            </a:r>
            <a:endParaRPr lang="en-US" sz="2400">
              <a:solidFill>
                <a:schemeClr val="tx1"/>
              </a:solidFill>
            </a:endParaRPr>
          </a:p>
        </p:txBody>
      </p:sp>
      <p:sp>
        <p:nvSpPr>
          <p:cNvPr id="13" name="Content Placeholder 2">
            <a:extLst>
              <a:ext uri="{FF2B5EF4-FFF2-40B4-BE49-F238E27FC236}">
                <a16:creationId xmlns:a16="http://schemas.microsoft.com/office/drawing/2014/main" id="{605E6FED-30B2-1A46-2A78-E3EE7CA1B5B3}"/>
              </a:ext>
            </a:extLst>
          </p:cNvPr>
          <p:cNvSpPr>
            <a:spLocks noGrp="1"/>
          </p:cNvSpPr>
          <p:nvPr>
            <p:ph idx="1"/>
          </p:nvPr>
        </p:nvSpPr>
        <p:spPr>
          <a:xfrm>
            <a:off x="6049182" y="802638"/>
            <a:ext cx="5408696" cy="5252722"/>
          </a:xfrm>
        </p:spPr>
        <p:txBody>
          <a:bodyPr vert="horz" lIns="91440" tIns="45720" rIns="91440" bIns="45720" rtlCol="0" anchor="ctr">
            <a:normAutofit/>
          </a:bodyPr>
          <a:lstStyle/>
          <a:p>
            <a:r>
              <a:rPr lang="en-US" b="1">
                <a:solidFill>
                  <a:schemeClr val="bg1"/>
                </a:solidFill>
                <a:ea typeface="+mn-lt"/>
                <a:cs typeface="+mn-lt"/>
              </a:rPr>
              <a:t>Reduced Downtime Benefits</a:t>
            </a:r>
            <a:endParaRPr lang="en-US">
              <a:solidFill>
                <a:schemeClr val="bg1"/>
              </a:solidFill>
            </a:endParaRPr>
          </a:p>
          <a:p>
            <a:r>
              <a:rPr lang="en-US">
                <a:solidFill>
                  <a:schemeClr val="bg1"/>
                </a:solidFill>
                <a:ea typeface="+mn-lt"/>
                <a:cs typeface="+mn-lt"/>
              </a:rPr>
              <a:t>Early fault detection minimizes operational interruptions, leading to enhanced productivity and efficiency.</a:t>
            </a:r>
            <a:endParaRPr lang="en-US">
              <a:solidFill>
                <a:schemeClr val="bg1"/>
              </a:solidFill>
            </a:endParaRPr>
          </a:p>
          <a:p>
            <a:r>
              <a:rPr lang="en-US" b="1">
                <a:solidFill>
                  <a:schemeClr val="bg1"/>
                </a:solidFill>
                <a:ea typeface="+mn-lt"/>
                <a:cs typeface="+mn-lt"/>
              </a:rPr>
              <a:t>Proactive Issue Identification</a:t>
            </a:r>
            <a:endParaRPr lang="en-US">
              <a:solidFill>
                <a:schemeClr val="bg1"/>
              </a:solidFill>
            </a:endParaRPr>
          </a:p>
          <a:p>
            <a:r>
              <a:rPr lang="en-US">
                <a:solidFill>
                  <a:schemeClr val="bg1"/>
                </a:solidFill>
                <a:ea typeface="+mn-lt"/>
                <a:cs typeface="+mn-lt"/>
              </a:rPr>
              <a:t>Identifying faults early allows for timely interventions, preventing issues from escalating and causing major disruptions.</a:t>
            </a:r>
            <a:endParaRPr lang="en-US">
              <a:solidFill>
                <a:schemeClr val="bg1"/>
              </a:solidFill>
            </a:endParaRPr>
          </a:p>
          <a:p>
            <a:r>
              <a:rPr lang="en-US" b="1">
                <a:solidFill>
                  <a:schemeClr val="bg1"/>
                </a:solidFill>
                <a:ea typeface="+mn-lt"/>
                <a:cs typeface="+mn-lt"/>
              </a:rPr>
              <a:t>Smooth Operations</a:t>
            </a:r>
            <a:endParaRPr lang="en-US">
              <a:solidFill>
                <a:schemeClr val="bg1"/>
              </a:solidFill>
            </a:endParaRPr>
          </a:p>
          <a:p>
            <a:r>
              <a:rPr lang="en-US">
                <a:solidFill>
                  <a:schemeClr val="bg1"/>
                </a:solidFill>
                <a:ea typeface="+mn-lt"/>
                <a:cs typeface="+mn-lt"/>
              </a:rPr>
              <a:t>Maintaining smooth operations through early detection ensures a seamless workflow, ultimately benefiting the entire organization.</a:t>
            </a:r>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17978769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6FCC3-1DE6-ACB3-69E1-577EFD4141C2}"/>
              </a:ext>
            </a:extLst>
          </p:cNvPr>
          <p:cNvSpPr>
            <a:spLocks noGrp="1"/>
          </p:cNvSpPr>
          <p:nvPr>
            <p:ph type="title"/>
          </p:nvPr>
        </p:nvSpPr>
        <p:spPr>
          <a:xfrm>
            <a:off x="804672" y="978776"/>
            <a:ext cx="5925310" cy="1174991"/>
          </a:xfrm>
        </p:spPr>
        <p:txBody>
          <a:bodyPr>
            <a:normAutofit/>
          </a:bodyPr>
          <a:lstStyle/>
          <a:p>
            <a:r>
              <a:rPr lang="en-US" sz="2400"/>
              <a:t>FUTURE iMPROVEMENTS</a:t>
            </a:r>
            <a:br>
              <a:rPr lang="en-US" sz="2400"/>
            </a:br>
            <a:r>
              <a:rPr lang="en-US" sz="2400"/>
              <a:t>(Garon williams)</a:t>
            </a:r>
          </a:p>
        </p:txBody>
      </p:sp>
      <p:sp>
        <p:nvSpPr>
          <p:cNvPr id="3" name="Content Placeholder 2">
            <a:extLst>
              <a:ext uri="{FF2B5EF4-FFF2-40B4-BE49-F238E27FC236}">
                <a16:creationId xmlns:a16="http://schemas.microsoft.com/office/drawing/2014/main" id="{8AF15D83-79EA-DD79-E0E6-7250F8E02F4D}"/>
              </a:ext>
            </a:extLst>
          </p:cNvPr>
          <p:cNvSpPr>
            <a:spLocks noGrp="1"/>
          </p:cNvSpPr>
          <p:nvPr>
            <p:ph idx="1"/>
          </p:nvPr>
        </p:nvSpPr>
        <p:spPr>
          <a:xfrm>
            <a:off x="804672" y="2640692"/>
            <a:ext cx="5925310" cy="3255252"/>
          </a:xfrm>
        </p:spPr>
        <p:txBody>
          <a:bodyPr vert="horz" lIns="91440" tIns="45720" rIns="91440" bIns="45720" rtlCol="0">
            <a:normAutofit/>
          </a:bodyPr>
          <a:lstStyle/>
          <a:p>
            <a:pPr>
              <a:lnSpc>
                <a:spcPct val="90000"/>
              </a:lnSpc>
            </a:pPr>
            <a:r>
              <a:rPr lang="en-US" sz="1500" b="1" u="sng">
                <a:ea typeface="+mn-lt"/>
                <a:cs typeface="+mn-lt"/>
              </a:rPr>
              <a:t>AI integrated camera</a:t>
            </a:r>
          </a:p>
          <a:p>
            <a:pPr>
              <a:lnSpc>
                <a:spcPct val="90000"/>
              </a:lnSpc>
            </a:pPr>
            <a:r>
              <a:rPr lang="en-US" sz="1500">
                <a:ea typeface="+mn-lt"/>
                <a:cs typeface="+mn-lt"/>
              </a:rPr>
              <a:t>AI camera which analysis the surrounding area for obstacles, whilst mapping the facility out. </a:t>
            </a:r>
          </a:p>
          <a:p>
            <a:pPr>
              <a:lnSpc>
                <a:spcPct val="90000"/>
              </a:lnSpc>
            </a:pPr>
            <a:r>
              <a:rPr lang="en-US" sz="1500" b="1" u="sng">
                <a:ea typeface="+mn-lt"/>
                <a:cs typeface="+mn-lt"/>
              </a:rPr>
              <a:t>Mobile App</a:t>
            </a:r>
          </a:p>
          <a:p>
            <a:pPr>
              <a:lnSpc>
                <a:spcPct val="90000"/>
              </a:lnSpc>
            </a:pPr>
            <a:r>
              <a:rPr lang="en-US" sz="1500">
                <a:ea typeface="+mn-lt"/>
                <a:cs typeface="+mn-lt"/>
              </a:rPr>
              <a:t>The mobile app will allow administrators to access the data from their phone. Employees can also op in for notifications and can be alerted to any potential hazards more efficiently. </a:t>
            </a:r>
          </a:p>
          <a:p>
            <a:pPr>
              <a:lnSpc>
                <a:spcPct val="90000"/>
              </a:lnSpc>
            </a:pPr>
            <a:r>
              <a:rPr lang="en-US" sz="1500" b="1" u="sng">
                <a:ea typeface="+mn-lt"/>
                <a:cs typeface="+mn-lt"/>
              </a:rPr>
              <a:t>Upgrading the battery</a:t>
            </a:r>
          </a:p>
          <a:p>
            <a:pPr>
              <a:lnSpc>
                <a:spcPct val="90000"/>
              </a:lnSpc>
            </a:pPr>
            <a:r>
              <a:rPr lang="en-US" sz="1500">
                <a:ea typeface="+mn-lt"/>
                <a:cs typeface="+mn-lt"/>
              </a:rPr>
              <a:t>The battery currently in use is a lithium battery. These batteries can explode in high temperatures. We will upgrade the lithium, battery with a solid-state battery as it reduces the risk. </a:t>
            </a:r>
          </a:p>
        </p:txBody>
      </p:sp>
      <p:pic>
        <p:nvPicPr>
          <p:cNvPr id="5" name="Picture 4">
            <a:extLst>
              <a:ext uri="{FF2B5EF4-FFF2-40B4-BE49-F238E27FC236}">
                <a16:creationId xmlns:a16="http://schemas.microsoft.com/office/drawing/2014/main" id="{92628BC5-8635-88D3-80E7-152E9473C3E3}"/>
              </a:ext>
            </a:extLst>
          </p:cNvPr>
          <p:cNvPicPr>
            <a:picLocks noChangeAspect="1"/>
          </p:cNvPicPr>
          <p:nvPr/>
        </p:nvPicPr>
        <p:blipFill>
          <a:blip r:embed="rId2"/>
          <a:srcRect l="33318" r="30869" b="6250"/>
          <a:stretch>
            <a:fillRect/>
          </a:stretch>
        </p:blipFill>
        <p:spPr>
          <a:xfrm>
            <a:off x="7534654" y="10"/>
            <a:ext cx="4657345" cy="6857990"/>
          </a:xfrm>
          <a:prstGeom prst="rect">
            <a:avLst/>
          </a:prstGeom>
        </p:spPr>
      </p:pic>
    </p:spTree>
    <p:extLst>
      <p:ext uri="{BB962C8B-B14F-4D97-AF65-F5344CB8AC3E}">
        <p14:creationId xmlns:p14="http://schemas.microsoft.com/office/powerpoint/2010/main" val="845219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504650A5-76DC-8548-85AA-BB344A19C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426F01-CA4B-56F9-4DA1-E730D47909B8}"/>
              </a:ext>
            </a:extLst>
          </p:cNvPr>
          <p:cNvSpPr>
            <a:spLocks noGrp="1"/>
          </p:cNvSpPr>
          <p:nvPr>
            <p:ph type="title"/>
          </p:nvPr>
        </p:nvSpPr>
        <p:spPr>
          <a:xfrm>
            <a:off x="804672" y="964692"/>
            <a:ext cx="5894832" cy="1188720"/>
          </a:xfrm>
        </p:spPr>
        <p:txBody>
          <a:bodyPr>
            <a:normAutofit/>
          </a:bodyPr>
          <a:lstStyle/>
          <a:p>
            <a:r>
              <a:rPr lang="en-GB"/>
              <a:t>Materials (</a:t>
            </a:r>
            <a:r>
              <a:rPr lang="en-GB" err="1"/>
              <a:t>SHay</a:t>
            </a:r>
            <a:r>
              <a:rPr lang="en-GB"/>
              <a:t> Quinn)</a:t>
            </a:r>
          </a:p>
        </p:txBody>
      </p:sp>
      <p:sp>
        <p:nvSpPr>
          <p:cNvPr id="3" name="Content Placeholder 2">
            <a:extLst>
              <a:ext uri="{FF2B5EF4-FFF2-40B4-BE49-F238E27FC236}">
                <a16:creationId xmlns:a16="http://schemas.microsoft.com/office/drawing/2014/main" id="{901A48F8-EE82-8295-5B5F-06C52BA37F49}"/>
              </a:ext>
            </a:extLst>
          </p:cNvPr>
          <p:cNvSpPr>
            <a:spLocks noGrp="1"/>
          </p:cNvSpPr>
          <p:nvPr>
            <p:ph idx="1"/>
          </p:nvPr>
        </p:nvSpPr>
        <p:spPr>
          <a:xfrm>
            <a:off x="803243" y="2638044"/>
            <a:ext cx="5963317" cy="3263206"/>
          </a:xfrm>
        </p:spPr>
        <p:txBody>
          <a:bodyPr vert="horz" lIns="91440" tIns="45720" rIns="91440" bIns="45720" rtlCol="0" anchor="t">
            <a:normAutofit fontScale="77500" lnSpcReduction="20000"/>
          </a:bodyPr>
          <a:lstStyle/>
          <a:p>
            <a:pPr marL="0" indent="0" algn="ctr">
              <a:buNone/>
            </a:pPr>
            <a:r>
              <a:rPr lang="en-GB"/>
              <a:t>Chassis Material</a:t>
            </a:r>
          </a:p>
          <a:p>
            <a:r>
              <a:rPr lang="en-GB"/>
              <a:t>Carbon Fibre Pre-Peg – Woven Sheets</a:t>
            </a:r>
          </a:p>
          <a:p>
            <a:pPr lvl="1">
              <a:buFont typeface="Courier New" panose="020B0604020202020204" pitchFamily="34" charset="0"/>
              <a:buChar char="o"/>
            </a:pPr>
            <a:r>
              <a:rPr lang="en-GB"/>
              <a:t>Exceptional Strength</a:t>
            </a:r>
          </a:p>
          <a:p>
            <a:pPr lvl="1">
              <a:buFont typeface="Courier New" panose="020B0604020202020204" pitchFamily="34" charset="0"/>
              <a:buChar char="o"/>
            </a:pPr>
            <a:r>
              <a:rPr lang="en-GB"/>
              <a:t>Low weight compared to common metals</a:t>
            </a:r>
          </a:p>
          <a:p>
            <a:pPr lvl="1">
              <a:buFont typeface="Courier New" panose="020B0604020202020204" pitchFamily="34" charset="0"/>
              <a:buChar char="o"/>
            </a:pPr>
            <a:r>
              <a:rPr lang="en-GB"/>
              <a:t>Higher Fatigue</a:t>
            </a:r>
          </a:p>
          <a:p>
            <a:pPr lvl="1">
              <a:buFont typeface="Courier New" panose="020B0604020202020204" pitchFamily="34" charset="0"/>
              <a:buChar char="o"/>
            </a:pPr>
            <a:r>
              <a:rPr lang="en-GB"/>
              <a:t>Brittle due to resin – won't encounter situation where this would have an effect.</a:t>
            </a:r>
          </a:p>
          <a:p>
            <a:r>
              <a:rPr lang="en-GB" sz="1600"/>
              <a:t>Optimax 8156</a:t>
            </a:r>
          </a:p>
          <a:p>
            <a:pPr lvl="1">
              <a:buFont typeface="Courier New" panose="020B0604020202020204" pitchFamily="34" charset="0"/>
              <a:buChar char="o"/>
            </a:pPr>
            <a:r>
              <a:rPr lang="en-GB" sz="1400">
                <a:solidFill>
                  <a:srgbClr val="262626"/>
                </a:solidFill>
                <a:latin typeface="Gill Sans MT" panose="020B0502020104020203"/>
                <a:ea typeface="+mn-lt"/>
                <a:cs typeface="Arial"/>
              </a:rPr>
              <a:t>High Glass Transmission Temperature – High temperature resistance withstanding up to 300°C</a:t>
            </a:r>
          </a:p>
          <a:p>
            <a:pPr lvl="1">
              <a:buFont typeface="Courier New" panose="020B0604020202020204" pitchFamily="34" charset="0"/>
              <a:buChar char="o"/>
            </a:pPr>
            <a:r>
              <a:rPr lang="en-GB" sz="1400">
                <a:solidFill>
                  <a:srgbClr val="262626"/>
                </a:solidFill>
                <a:latin typeface="Gill Sans MT" panose="020B0502020104020203"/>
                <a:ea typeface="+mn-lt"/>
                <a:cs typeface="Arial"/>
              </a:rPr>
              <a:t>Slow Curing</a:t>
            </a:r>
          </a:p>
          <a:p>
            <a:pPr lvl="1">
              <a:buFont typeface="Courier New" panose="020B0604020202020204" pitchFamily="34" charset="0"/>
              <a:buChar char="o"/>
            </a:pPr>
            <a:r>
              <a:rPr lang="en-GB" sz="1400">
                <a:solidFill>
                  <a:srgbClr val="262626"/>
                </a:solidFill>
                <a:latin typeface="Gill Sans MT" panose="020B0502020104020203"/>
                <a:ea typeface="+mn-lt"/>
                <a:cs typeface="Arial"/>
              </a:rPr>
              <a:t>Excellent moisture, chemical, and corrosion resistance as well as resistance to thermal and mechanical shock.</a:t>
            </a:r>
          </a:p>
          <a:p>
            <a:pPr marL="0" indent="0">
              <a:buNone/>
            </a:pPr>
            <a:endParaRPr lang="en-GB">
              <a:solidFill>
                <a:srgbClr val="262626"/>
              </a:solidFill>
              <a:latin typeface="Gill Sans MT" panose="020B0502020104020203"/>
              <a:ea typeface="+mn-lt"/>
              <a:cs typeface="Arial"/>
            </a:endParaRPr>
          </a:p>
        </p:txBody>
      </p:sp>
      <p:pic>
        <p:nvPicPr>
          <p:cNvPr id="4" name="Picture 3">
            <a:extLst>
              <a:ext uri="{FF2B5EF4-FFF2-40B4-BE49-F238E27FC236}">
                <a16:creationId xmlns:a16="http://schemas.microsoft.com/office/drawing/2014/main" id="{FCCD7494-2CC4-B6F0-5657-177FBF58FAB3}"/>
              </a:ext>
            </a:extLst>
          </p:cNvPr>
          <p:cNvPicPr>
            <a:picLocks noChangeAspect="1"/>
          </p:cNvPicPr>
          <p:nvPr/>
        </p:nvPicPr>
        <p:blipFill>
          <a:blip r:embed="rId2"/>
          <a:stretch>
            <a:fillRect/>
          </a:stretch>
        </p:blipFill>
        <p:spPr>
          <a:xfrm>
            <a:off x="6723853" y="392717"/>
            <a:ext cx="5370000" cy="6066131"/>
          </a:xfrm>
          <a:prstGeom prst="rect">
            <a:avLst/>
          </a:prstGeom>
        </p:spPr>
      </p:pic>
      <p:sp>
        <p:nvSpPr>
          <p:cNvPr id="5" name="TextBox 4">
            <a:extLst>
              <a:ext uri="{FF2B5EF4-FFF2-40B4-BE49-F238E27FC236}">
                <a16:creationId xmlns:a16="http://schemas.microsoft.com/office/drawing/2014/main" id="{CC15E93E-2D5F-A995-AFCB-5175539358EF}"/>
              </a:ext>
            </a:extLst>
          </p:cNvPr>
          <p:cNvSpPr txBox="1"/>
          <p:nvPr/>
        </p:nvSpPr>
        <p:spPr>
          <a:xfrm>
            <a:off x="8884281" y="3666490"/>
            <a:ext cx="863834" cy="30777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80-300</a:t>
            </a:r>
            <a:r>
              <a:rPr lang="en-GB" sz="1100">
                <a:solidFill>
                  <a:srgbClr val="262626"/>
                </a:solidFill>
              </a:rPr>
              <a:t>°C</a:t>
            </a:r>
            <a:endParaRPr lang="en-GB" sz="1100"/>
          </a:p>
        </p:txBody>
      </p:sp>
    </p:spTree>
    <p:extLst>
      <p:ext uri="{BB962C8B-B14F-4D97-AF65-F5344CB8AC3E}">
        <p14:creationId xmlns:p14="http://schemas.microsoft.com/office/powerpoint/2010/main" val="24344238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D215146F-018C-D365-C95F-34A6B3342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C820D5-553F-1AC1-09AB-90021B751CCF}"/>
              </a:ext>
            </a:extLst>
          </p:cNvPr>
          <p:cNvSpPr>
            <a:spLocks noGrp="1"/>
          </p:cNvSpPr>
          <p:nvPr>
            <p:ph type="title"/>
          </p:nvPr>
        </p:nvSpPr>
        <p:spPr>
          <a:xfrm>
            <a:off x="4625257" y="224463"/>
            <a:ext cx="5389599" cy="1188720"/>
          </a:xfrm>
        </p:spPr>
        <p:txBody>
          <a:bodyPr>
            <a:normAutofit/>
          </a:bodyPr>
          <a:lstStyle/>
          <a:p>
            <a:r>
              <a:rPr lang="en-GB" sz="2600"/>
              <a:t>Manufacturing process (Shay </a:t>
            </a:r>
            <a:r>
              <a:rPr lang="en-GB" sz="2600" err="1"/>
              <a:t>quinn</a:t>
            </a:r>
            <a:r>
              <a:rPr lang="en-GB" sz="2600"/>
              <a:t>)</a:t>
            </a:r>
          </a:p>
        </p:txBody>
      </p:sp>
      <p:sp>
        <p:nvSpPr>
          <p:cNvPr id="3" name="Content Placeholder 2">
            <a:extLst>
              <a:ext uri="{FF2B5EF4-FFF2-40B4-BE49-F238E27FC236}">
                <a16:creationId xmlns:a16="http://schemas.microsoft.com/office/drawing/2014/main" id="{8C2AF8EC-E935-AA43-6D56-DE0DB0CF971C}"/>
              </a:ext>
            </a:extLst>
          </p:cNvPr>
          <p:cNvSpPr>
            <a:spLocks noGrp="1"/>
          </p:cNvSpPr>
          <p:nvPr>
            <p:ph idx="1"/>
          </p:nvPr>
        </p:nvSpPr>
        <p:spPr>
          <a:xfrm>
            <a:off x="4625258" y="1941358"/>
            <a:ext cx="4492932" cy="3263206"/>
          </a:xfrm>
        </p:spPr>
        <p:txBody>
          <a:bodyPr vert="horz" lIns="91440" tIns="45720" rIns="91440" bIns="45720" rtlCol="0" anchor="t">
            <a:noAutofit/>
          </a:bodyPr>
          <a:lstStyle/>
          <a:p>
            <a:pPr marL="0" indent="0">
              <a:lnSpc>
                <a:spcPct val="90000"/>
              </a:lnSpc>
              <a:buNone/>
            </a:pPr>
            <a:r>
              <a:rPr lang="en-GB" sz="1400"/>
              <a:t>Hybrid Manufacturing Process</a:t>
            </a:r>
          </a:p>
          <a:p>
            <a:pPr>
              <a:lnSpc>
                <a:spcPct val="90000"/>
              </a:lnSpc>
            </a:pPr>
            <a:r>
              <a:rPr lang="en-GB" sz="1400"/>
              <a:t>3D Printed Tooling (Polycarbonate CF)</a:t>
            </a:r>
            <a:endParaRPr lang="en-GB"/>
          </a:p>
          <a:p>
            <a:pPr lvl="1">
              <a:lnSpc>
                <a:spcPct val="90000"/>
              </a:lnSpc>
              <a:buFont typeface="Courier New" panose="020B0604020202020204" pitchFamily="34" charset="0"/>
              <a:buChar char="o"/>
            </a:pPr>
            <a:r>
              <a:rPr lang="en-GB" sz="1400"/>
              <a:t>Quick and effective</a:t>
            </a:r>
          </a:p>
          <a:p>
            <a:pPr lvl="1">
              <a:lnSpc>
                <a:spcPct val="90000"/>
              </a:lnSpc>
              <a:buFont typeface="Courier New" panose="020B0604020202020204" pitchFamily="34" charset="0"/>
              <a:buChar char="o"/>
            </a:pPr>
            <a:r>
              <a:rPr lang="en-GB" sz="1400"/>
              <a:t>Rapid Prototype Iterations</a:t>
            </a:r>
          </a:p>
          <a:p>
            <a:pPr lvl="1">
              <a:lnSpc>
                <a:spcPct val="90000"/>
              </a:lnSpc>
              <a:buFont typeface="Courier New" panose="020B0604020202020204" pitchFamily="34" charset="0"/>
              <a:buChar char="o"/>
            </a:pPr>
            <a:r>
              <a:rPr lang="en-GB" sz="1400"/>
              <a:t>Increased Dimensional Accuracy</a:t>
            </a:r>
          </a:p>
          <a:p>
            <a:pPr lvl="1">
              <a:lnSpc>
                <a:spcPct val="90000"/>
              </a:lnSpc>
              <a:buFont typeface="Courier New" panose="020B0604020202020204" pitchFamily="34" charset="0"/>
              <a:buChar char="o"/>
            </a:pPr>
            <a:r>
              <a:rPr lang="en-GB" sz="1400"/>
              <a:t>Low Cost</a:t>
            </a:r>
          </a:p>
          <a:p>
            <a:pPr lvl="1">
              <a:lnSpc>
                <a:spcPct val="90000"/>
              </a:lnSpc>
              <a:buFont typeface="Courier New" panose="020B0604020202020204" pitchFamily="34" charset="0"/>
              <a:buChar char="o"/>
            </a:pPr>
            <a:r>
              <a:rPr lang="en-GB" sz="1400"/>
              <a:t>Repeatability</a:t>
            </a:r>
          </a:p>
          <a:p>
            <a:pPr>
              <a:lnSpc>
                <a:spcPct val="90000"/>
              </a:lnSpc>
            </a:pPr>
            <a:r>
              <a:rPr lang="en-GB" sz="1400"/>
              <a:t>Carbon-Fibre Lay-Up Technique.</a:t>
            </a:r>
          </a:p>
          <a:p>
            <a:pPr lvl="1">
              <a:lnSpc>
                <a:spcPct val="90000"/>
              </a:lnSpc>
              <a:buFont typeface="Courier New" panose="020B0604020202020204" pitchFamily="34" charset="0"/>
              <a:buChar char="o"/>
            </a:pPr>
            <a:r>
              <a:rPr lang="en-GB" sz="1400"/>
              <a:t>Exceptional Strength-to-weight ratio</a:t>
            </a:r>
          </a:p>
          <a:p>
            <a:pPr lvl="1">
              <a:lnSpc>
                <a:spcPct val="90000"/>
              </a:lnSpc>
              <a:buFont typeface="Courier New" panose="020B0604020202020204" pitchFamily="34" charset="0"/>
              <a:buChar char="o"/>
            </a:pPr>
            <a:r>
              <a:rPr lang="en-GB" sz="1400"/>
              <a:t>Increased efficiency – low weight</a:t>
            </a:r>
          </a:p>
          <a:p>
            <a:pPr lvl="1">
              <a:lnSpc>
                <a:spcPct val="90000"/>
              </a:lnSpc>
              <a:buFont typeface="Courier New" panose="020B0604020202020204" pitchFamily="34" charset="0"/>
              <a:buChar char="o"/>
            </a:pPr>
            <a:r>
              <a:rPr lang="en-GB" sz="1400"/>
              <a:t>Resistant to Operational Stresses</a:t>
            </a:r>
          </a:p>
          <a:p>
            <a:pPr lvl="1">
              <a:lnSpc>
                <a:spcPct val="90000"/>
              </a:lnSpc>
              <a:buFont typeface="Courier New" panose="020B0604020202020204" pitchFamily="34" charset="0"/>
              <a:buChar char="o"/>
            </a:pPr>
            <a:r>
              <a:rPr lang="en-GB" sz="1400"/>
              <a:t>60% lighter than aluminium</a:t>
            </a:r>
          </a:p>
          <a:p>
            <a:pPr lvl="1">
              <a:lnSpc>
                <a:spcPct val="90000"/>
              </a:lnSpc>
              <a:buFont typeface="Courier New" panose="020B0604020202020204" pitchFamily="34" charset="0"/>
              <a:buChar char="o"/>
            </a:pPr>
            <a:r>
              <a:rPr lang="en-GB" sz="1400"/>
              <a:t>High Curing Time</a:t>
            </a:r>
          </a:p>
        </p:txBody>
      </p:sp>
      <p:pic>
        <p:nvPicPr>
          <p:cNvPr id="5" name="Picture 4">
            <a:extLst>
              <a:ext uri="{FF2B5EF4-FFF2-40B4-BE49-F238E27FC236}">
                <a16:creationId xmlns:a16="http://schemas.microsoft.com/office/drawing/2014/main" id="{F060C786-E86F-88FB-BDA5-1957D31771F2}"/>
              </a:ext>
            </a:extLst>
          </p:cNvPr>
          <p:cNvPicPr>
            <a:picLocks noChangeAspect="1"/>
          </p:cNvPicPr>
          <p:nvPr/>
        </p:nvPicPr>
        <p:blipFill>
          <a:blip r:embed="rId2"/>
          <a:stretch>
            <a:fillRect/>
          </a:stretch>
        </p:blipFill>
        <p:spPr>
          <a:xfrm>
            <a:off x="211454" y="0"/>
            <a:ext cx="4055746" cy="6774810"/>
          </a:xfrm>
          <a:prstGeom prst="rect">
            <a:avLst/>
          </a:prstGeom>
        </p:spPr>
      </p:pic>
    </p:spTree>
    <p:extLst>
      <p:ext uri="{BB962C8B-B14F-4D97-AF65-F5344CB8AC3E}">
        <p14:creationId xmlns:p14="http://schemas.microsoft.com/office/powerpoint/2010/main" val="10042259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0D5DD-2B9C-4AAE-8137-9B802B87862C}"/>
              </a:ext>
            </a:extLst>
          </p:cNvPr>
          <p:cNvSpPr>
            <a:spLocks noGrp="1"/>
          </p:cNvSpPr>
          <p:nvPr>
            <p:ph type="title"/>
          </p:nvPr>
        </p:nvSpPr>
        <p:spPr>
          <a:xfrm>
            <a:off x="1294965" y="325559"/>
            <a:ext cx="7729728" cy="1188720"/>
          </a:xfrm>
        </p:spPr>
        <p:txBody>
          <a:bodyPr>
            <a:normAutofit/>
          </a:bodyPr>
          <a:lstStyle/>
          <a:p>
            <a:r>
              <a:rPr lang="en-GB"/>
              <a:t>Sustainability Consideration (Shay Quinn)</a:t>
            </a:r>
          </a:p>
        </p:txBody>
      </p:sp>
      <p:sp>
        <p:nvSpPr>
          <p:cNvPr id="3" name="Content Placeholder 2">
            <a:extLst>
              <a:ext uri="{FF2B5EF4-FFF2-40B4-BE49-F238E27FC236}">
                <a16:creationId xmlns:a16="http://schemas.microsoft.com/office/drawing/2014/main" id="{15284581-94A1-0E3D-739C-5A1AE401E220}"/>
              </a:ext>
            </a:extLst>
          </p:cNvPr>
          <p:cNvSpPr>
            <a:spLocks noGrp="1"/>
          </p:cNvSpPr>
          <p:nvPr>
            <p:ph idx="1"/>
          </p:nvPr>
        </p:nvSpPr>
        <p:spPr>
          <a:xfrm>
            <a:off x="973377" y="1710791"/>
            <a:ext cx="4957149" cy="4029236"/>
          </a:xfrm>
        </p:spPr>
        <p:txBody>
          <a:bodyPr vert="horz" lIns="91440" tIns="45720" rIns="91440" bIns="45720" rtlCol="0" anchor="t">
            <a:normAutofit lnSpcReduction="10000"/>
          </a:bodyPr>
          <a:lstStyle/>
          <a:p>
            <a:r>
              <a:rPr lang="en-GB"/>
              <a:t>UK Eco-Design – Sets energy efficiency &amp; environmental performance.</a:t>
            </a:r>
          </a:p>
          <a:p>
            <a:r>
              <a:rPr lang="en-GB"/>
              <a:t>Extended Producer Responsibility &amp; Waste Electrical &amp; Electronic Equipment Regulations – Responsibility for the collection, recycling, and disposal of electronic waste.</a:t>
            </a:r>
          </a:p>
          <a:p>
            <a:r>
              <a:rPr lang="en-GB"/>
              <a:t>Environment Act 2021 – Legally binding targets and environmental improvement plans.</a:t>
            </a:r>
          </a:p>
          <a:p>
            <a:r>
              <a:rPr lang="en-GB"/>
              <a:t>UK REACH – Regulates safe use of Chemicals in the UK Market</a:t>
            </a:r>
          </a:p>
          <a:p>
            <a:r>
              <a:rPr lang="en-GB"/>
              <a:t>Green Claims Code – Guidance for clear environmental claims in marketing and product labelling.</a:t>
            </a:r>
          </a:p>
        </p:txBody>
      </p:sp>
      <p:sp>
        <p:nvSpPr>
          <p:cNvPr id="5" name="Content Placeholder 2">
            <a:extLst>
              <a:ext uri="{FF2B5EF4-FFF2-40B4-BE49-F238E27FC236}">
                <a16:creationId xmlns:a16="http://schemas.microsoft.com/office/drawing/2014/main" id="{A7D95489-B72E-3A2D-93F3-CB89A5488777}"/>
              </a:ext>
            </a:extLst>
          </p:cNvPr>
          <p:cNvSpPr txBox="1">
            <a:spLocks/>
          </p:cNvSpPr>
          <p:nvPr/>
        </p:nvSpPr>
        <p:spPr>
          <a:xfrm>
            <a:off x="6092548" y="1707119"/>
            <a:ext cx="4957149" cy="4029236"/>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a:t>Carbon Fibre </a:t>
            </a:r>
          </a:p>
          <a:p>
            <a:pPr lvl="2"/>
            <a:r>
              <a:rPr lang="en-GB"/>
              <a:t>Not environmentally friendly</a:t>
            </a:r>
            <a:endParaRPr lang="en-GB">
              <a:solidFill>
                <a:srgbClr val="000000"/>
              </a:solidFill>
            </a:endParaRPr>
          </a:p>
          <a:p>
            <a:pPr lvl="2"/>
            <a:r>
              <a:rPr lang="en-GB"/>
              <a:t>Tough wearing – long service life</a:t>
            </a:r>
            <a:endParaRPr lang="en-US">
              <a:solidFill>
                <a:srgbClr val="000000"/>
              </a:solidFill>
            </a:endParaRPr>
          </a:p>
          <a:p>
            <a:pPr lvl="2"/>
            <a:r>
              <a:rPr lang="en-GB"/>
              <a:t>Can be used for other parts when shaped down</a:t>
            </a:r>
          </a:p>
          <a:p>
            <a:pPr lvl="2"/>
            <a:r>
              <a:rPr lang="en-GB"/>
              <a:t>Energy &amp; Material Efficient</a:t>
            </a:r>
          </a:p>
          <a:p>
            <a:r>
              <a:rPr lang="en-GB"/>
              <a:t>3D Tooling</a:t>
            </a:r>
          </a:p>
          <a:p>
            <a:pPr lvl="2"/>
            <a:r>
              <a:rPr lang="en-GB"/>
              <a:t>Energy Efficient</a:t>
            </a:r>
          </a:p>
          <a:p>
            <a:pPr lvl="2"/>
            <a:r>
              <a:rPr lang="en-GB"/>
              <a:t>Cost Effective</a:t>
            </a:r>
          </a:p>
          <a:p>
            <a:pPr lvl="2"/>
            <a:r>
              <a:rPr lang="en-GB"/>
              <a:t>Low Waste Material</a:t>
            </a:r>
          </a:p>
          <a:p>
            <a:pPr marL="457200" lvl="2" indent="0">
              <a:buNone/>
            </a:pPr>
            <a:endParaRPr lang="en-GB"/>
          </a:p>
        </p:txBody>
      </p:sp>
      <p:pic>
        <p:nvPicPr>
          <p:cNvPr id="1026" name="Picture 2" descr="Branding - GCS">
            <a:extLst>
              <a:ext uri="{FF2B5EF4-FFF2-40B4-BE49-F238E27FC236}">
                <a16:creationId xmlns:a16="http://schemas.microsoft.com/office/drawing/2014/main" id="{57F8F6EC-9665-9B0E-B82B-6870377C21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3627" y="140835"/>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3237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EEC73-CA75-511D-3764-E5F2581AE025}"/>
              </a:ext>
            </a:extLst>
          </p:cNvPr>
          <p:cNvSpPr>
            <a:spLocks noGrp="1"/>
          </p:cNvSpPr>
          <p:nvPr>
            <p:ph type="title"/>
          </p:nvPr>
        </p:nvSpPr>
        <p:spPr>
          <a:xfrm>
            <a:off x="2231136" y="1025652"/>
            <a:ext cx="7729728" cy="1188720"/>
          </a:xfrm>
        </p:spPr>
        <p:txBody>
          <a:bodyPr/>
          <a:lstStyle/>
          <a:p>
            <a:r>
              <a:rPr lang="en-GB"/>
              <a:t>Overview of Maintenance &amp; Safety</a:t>
            </a:r>
            <a:br>
              <a:rPr lang="en-GB"/>
            </a:br>
            <a:r>
              <a:rPr lang="en-GB"/>
              <a:t>(</a:t>
            </a:r>
            <a:r>
              <a:rPr lang="en-GB" err="1"/>
              <a:t>connor</a:t>
            </a:r>
            <a:r>
              <a:rPr lang="en-GB"/>
              <a:t> Griffiths)</a:t>
            </a:r>
          </a:p>
        </p:txBody>
      </p:sp>
      <p:sp>
        <p:nvSpPr>
          <p:cNvPr id="3" name="Content Placeholder 2">
            <a:extLst>
              <a:ext uri="{FF2B5EF4-FFF2-40B4-BE49-F238E27FC236}">
                <a16:creationId xmlns:a16="http://schemas.microsoft.com/office/drawing/2014/main" id="{4D3D7CB7-5D70-FF12-25B0-F3EB156FABF4}"/>
              </a:ext>
            </a:extLst>
          </p:cNvPr>
          <p:cNvSpPr>
            <a:spLocks noGrp="1"/>
          </p:cNvSpPr>
          <p:nvPr>
            <p:ph idx="1"/>
          </p:nvPr>
        </p:nvSpPr>
        <p:spPr>
          <a:xfrm>
            <a:off x="0" y="2638044"/>
            <a:ext cx="12192000" cy="4219956"/>
          </a:xfrm>
        </p:spPr>
        <p:txBody>
          <a:bodyPr vert="horz" lIns="91440" tIns="45720" rIns="91440" bIns="45720" rtlCol="0" anchor="t">
            <a:normAutofit/>
          </a:bodyPr>
          <a:lstStyle/>
          <a:p>
            <a:pPr marL="0" indent="0">
              <a:buNone/>
            </a:pPr>
            <a:r>
              <a:rPr lang="en-GB" sz="2400" b="1"/>
              <a:t>Ensuring Rapid Repairs:</a:t>
            </a:r>
          </a:p>
          <a:p>
            <a:pPr marL="0" indent="0">
              <a:buNone/>
            </a:pPr>
            <a:r>
              <a:rPr lang="en-GB" sz="2000"/>
              <a:t>- Focus on a modular design that minimizes repair time.</a:t>
            </a:r>
          </a:p>
          <a:p>
            <a:pPr marL="0" indent="0">
              <a:buNone/>
            </a:pPr>
            <a:r>
              <a:rPr lang="en-GB" sz="2400" b="1"/>
              <a:t>Proactive Maintenance:</a:t>
            </a:r>
          </a:p>
          <a:p>
            <a:pPr marL="0" indent="0">
              <a:buNone/>
            </a:pPr>
            <a:r>
              <a:rPr lang="en-GB" sz="2000"/>
              <a:t>- Implementing both preventative (scheduled) and predictive (sensor-based) maintenance.</a:t>
            </a:r>
          </a:p>
          <a:p>
            <a:pPr marL="0" indent="0">
              <a:buNone/>
            </a:pPr>
            <a:r>
              <a:rPr lang="en-GB" sz="2000"/>
              <a:t> </a:t>
            </a:r>
            <a:r>
              <a:rPr lang="en-GB" sz="2400" b="1"/>
              <a:t>Robust Safety Measures:</a:t>
            </a:r>
          </a:p>
          <a:p>
            <a:pPr marL="0" indent="0">
              <a:buNone/>
            </a:pPr>
            <a:r>
              <a:rPr lang="en-GB" sz="2000"/>
              <a:t>- Integrating safety interlocks, emergency isolation protocols, and comprehensive risk assessments (FMEA) to safeguard operators.</a:t>
            </a:r>
          </a:p>
          <a:p>
            <a:pPr marL="0" indent="0">
              <a:buNone/>
            </a:pPr>
            <a:r>
              <a:rPr lang="en-GB" sz="2000"/>
              <a:t> </a:t>
            </a:r>
            <a:r>
              <a:rPr lang="en-GB" sz="2400" b="1"/>
              <a:t>Standards &amp; Compliance:</a:t>
            </a:r>
          </a:p>
          <a:p>
            <a:pPr marL="0" indent="0">
              <a:buNone/>
            </a:pPr>
            <a:r>
              <a:rPr lang="en-GB" sz="2000"/>
              <a:t>- Adhering to industry standards including ISO 12100, ISO 10218-1, and UK regulations such as ATEX and PUWER.</a:t>
            </a:r>
          </a:p>
          <a:p>
            <a:pPr marL="0" indent="0">
              <a:buNone/>
            </a:pPr>
            <a:endParaRPr lang="en-GB"/>
          </a:p>
        </p:txBody>
      </p:sp>
    </p:spTree>
    <p:extLst>
      <p:ext uri="{BB962C8B-B14F-4D97-AF65-F5344CB8AC3E}">
        <p14:creationId xmlns:p14="http://schemas.microsoft.com/office/powerpoint/2010/main" val="3096100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DF68-1830-8A30-73A9-6FF3A2626F75}"/>
              </a:ext>
            </a:extLst>
          </p:cNvPr>
          <p:cNvSpPr>
            <a:spLocks noGrp="1"/>
          </p:cNvSpPr>
          <p:nvPr>
            <p:ph type="title"/>
          </p:nvPr>
        </p:nvSpPr>
        <p:spPr/>
        <p:txBody>
          <a:bodyPr/>
          <a:lstStyle/>
          <a:p>
            <a:r>
              <a:rPr lang="en-GB"/>
              <a:t>Maintenance Strategies</a:t>
            </a:r>
            <a:br>
              <a:rPr lang="en-GB"/>
            </a:br>
            <a:r>
              <a:rPr lang="en-GB"/>
              <a:t>(</a:t>
            </a:r>
            <a:r>
              <a:rPr lang="en-GB" err="1"/>
              <a:t>connor</a:t>
            </a:r>
            <a:r>
              <a:rPr lang="en-GB"/>
              <a:t> Griffiths)</a:t>
            </a:r>
          </a:p>
        </p:txBody>
      </p:sp>
      <p:sp>
        <p:nvSpPr>
          <p:cNvPr id="3" name="Content Placeholder 2">
            <a:extLst>
              <a:ext uri="{FF2B5EF4-FFF2-40B4-BE49-F238E27FC236}">
                <a16:creationId xmlns:a16="http://schemas.microsoft.com/office/drawing/2014/main" id="{36E067B6-3572-6D9F-D790-C2520BE73C87}"/>
              </a:ext>
            </a:extLst>
          </p:cNvPr>
          <p:cNvSpPr>
            <a:spLocks noGrp="1"/>
          </p:cNvSpPr>
          <p:nvPr>
            <p:ph idx="1"/>
          </p:nvPr>
        </p:nvSpPr>
        <p:spPr>
          <a:xfrm>
            <a:off x="0" y="2638044"/>
            <a:ext cx="12192000" cy="4219956"/>
          </a:xfrm>
        </p:spPr>
        <p:txBody>
          <a:bodyPr>
            <a:normAutofit lnSpcReduction="10000"/>
          </a:bodyPr>
          <a:lstStyle/>
          <a:p>
            <a:pPr marL="0" indent="0">
              <a:buFont typeface="Arial" panose="020B0604020202020204" pitchFamily="34" charset="0"/>
              <a:buNone/>
            </a:pPr>
            <a:r>
              <a:rPr lang="en-GB" sz="2400" b="1"/>
              <a:t>Modular Design:</a:t>
            </a:r>
          </a:p>
          <a:p>
            <a:pPr marL="0" indent="0">
              <a:buFont typeface="Arial" panose="020B0604020202020204" pitchFamily="34" charset="0"/>
              <a:buNone/>
            </a:pPr>
            <a:r>
              <a:rPr lang="en-GB" sz="2000"/>
              <a:t>- Interchangeable, snap-fit components allowing for quick replacement.</a:t>
            </a:r>
          </a:p>
          <a:p>
            <a:pPr marL="0" indent="0">
              <a:buFont typeface="Arial" panose="020B0604020202020204" pitchFamily="34" charset="0"/>
              <a:buNone/>
            </a:pPr>
            <a:r>
              <a:rPr lang="en-GB" sz="2000"/>
              <a:t>- Reduces Mean Time to Repair (MTTR) and simplifies stock management.</a:t>
            </a:r>
          </a:p>
          <a:p>
            <a:pPr marL="0" indent="0">
              <a:buFont typeface="Arial" panose="020B0604020202020204" pitchFamily="34" charset="0"/>
              <a:buNone/>
            </a:pPr>
            <a:r>
              <a:rPr lang="en-GB" sz="2400" b="1"/>
              <a:t>Preventative Maintenance:</a:t>
            </a:r>
          </a:p>
          <a:p>
            <a:pPr marL="0" indent="0">
              <a:buFont typeface="Arial" panose="020B0604020202020204" pitchFamily="34" charset="0"/>
              <a:buNone/>
            </a:pPr>
            <a:r>
              <a:rPr lang="en-GB" sz="2000"/>
              <a:t>Regular electrical and mechanical tests, sensor calibrations, and emergency procedures.</a:t>
            </a:r>
          </a:p>
          <a:p>
            <a:pPr marL="0" indent="0">
              <a:buFont typeface="Arial" panose="020B0604020202020204" pitchFamily="34" charset="0"/>
              <a:buNone/>
            </a:pPr>
            <a:r>
              <a:rPr lang="en-GB" sz="2400" b="1"/>
              <a:t>Predictive Maintenance:</a:t>
            </a:r>
          </a:p>
          <a:p>
            <a:pPr marL="0" indent="0">
              <a:buFont typeface="Arial" panose="020B0604020202020204" pitchFamily="34" charset="0"/>
              <a:buNone/>
            </a:pPr>
            <a:r>
              <a:rPr lang="en-GB" sz="2000"/>
              <a:t>- Real-time monitoring via thermal, vibration, and environmental sensors.</a:t>
            </a:r>
          </a:p>
          <a:p>
            <a:pPr marL="0" indent="0">
              <a:buFont typeface="Arial" panose="020B0604020202020204" pitchFamily="34" charset="0"/>
              <a:buNone/>
            </a:pPr>
            <a:r>
              <a:rPr lang="en-GB" sz="2000"/>
              <a:t>- Early fault detection extends the Mean Time Between Failures (MTBF).</a:t>
            </a:r>
          </a:p>
          <a:p>
            <a:pPr marL="0" indent="0">
              <a:buFont typeface="Arial" panose="020B0604020202020204" pitchFamily="34" charset="0"/>
              <a:buNone/>
            </a:pPr>
            <a:r>
              <a:rPr lang="en-GB" sz="2400" b="1"/>
              <a:t>Quick-Swap Battery:</a:t>
            </a:r>
          </a:p>
          <a:p>
            <a:pPr marL="0" indent="0">
              <a:buFont typeface="Arial" panose="020B0604020202020204" pitchFamily="34" charset="0"/>
              <a:buNone/>
            </a:pPr>
            <a:r>
              <a:rPr lang="en-GB" sz="2000"/>
              <a:t>- Supports continuous operation, improving Mean Time To Repair (MTTR).</a:t>
            </a:r>
          </a:p>
          <a:p>
            <a:pPr marL="0" indent="0">
              <a:buNone/>
            </a:pPr>
            <a:endParaRPr lang="en-GB"/>
          </a:p>
        </p:txBody>
      </p:sp>
    </p:spTree>
    <p:extLst>
      <p:ext uri="{BB962C8B-B14F-4D97-AF65-F5344CB8AC3E}">
        <p14:creationId xmlns:p14="http://schemas.microsoft.com/office/powerpoint/2010/main" val="179541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0B9D6-0269-EF31-7E02-8E6CC1C651EC}"/>
              </a:ext>
            </a:extLst>
          </p:cNvPr>
          <p:cNvSpPr>
            <a:spLocks noGrp="1"/>
          </p:cNvSpPr>
          <p:nvPr>
            <p:ph type="title"/>
          </p:nvPr>
        </p:nvSpPr>
        <p:spPr/>
        <p:txBody>
          <a:bodyPr/>
          <a:lstStyle/>
          <a:p>
            <a:r>
              <a:rPr lang="en-GB"/>
              <a:t>Safety &amp; Risk Mitigation</a:t>
            </a:r>
            <a:br>
              <a:rPr lang="en-GB"/>
            </a:br>
            <a:r>
              <a:rPr lang="en-GB"/>
              <a:t>(</a:t>
            </a:r>
            <a:r>
              <a:rPr lang="en-GB" err="1"/>
              <a:t>connor</a:t>
            </a:r>
            <a:r>
              <a:rPr lang="en-GB"/>
              <a:t> Griffiths)</a:t>
            </a:r>
          </a:p>
        </p:txBody>
      </p:sp>
      <p:sp>
        <p:nvSpPr>
          <p:cNvPr id="3" name="Content Placeholder 2">
            <a:extLst>
              <a:ext uri="{FF2B5EF4-FFF2-40B4-BE49-F238E27FC236}">
                <a16:creationId xmlns:a16="http://schemas.microsoft.com/office/drawing/2014/main" id="{460209A7-0CBE-0FAA-0B2D-7E80488EF27B}"/>
              </a:ext>
            </a:extLst>
          </p:cNvPr>
          <p:cNvSpPr>
            <a:spLocks noGrp="1"/>
          </p:cNvSpPr>
          <p:nvPr>
            <p:ph idx="1"/>
          </p:nvPr>
        </p:nvSpPr>
        <p:spPr>
          <a:xfrm>
            <a:off x="0" y="2638044"/>
            <a:ext cx="12192000" cy="4219956"/>
          </a:xfrm>
        </p:spPr>
        <p:txBody>
          <a:bodyPr vert="horz" lIns="91440" tIns="45720" rIns="91440" bIns="45720" rtlCol="0" anchor="t">
            <a:normAutofit lnSpcReduction="10000"/>
          </a:bodyPr>
          <a:lstStyle/>
          <a:p>
            <a:pPr marL="0" indent="0">
              <a:buNone/>
            </a:pPr>
            <a:r>
              <a:rPr lang="en-GB" sz="2400" b="1"/>
              <a:t>Risk Assessment:</a:t>
            </a:r>
          </a:p>
          <a:p>
            <a:pPr marL="0" indent="0">
              <a:buNone/>
            </a:pPr>
            <a:r>
              <a:rPr lang="en-GB" sz="2000"/>
              <a:t>- Comprehensive evaluation of environmental hazards, component failures, and human factors.</a:t>
            </a:r>
          </a:p>
          <a:p>
            <a:pPr marL="0" indent="0">
              <a:buNone/>
            </a:pPr>
            <a:r>
              <a:rPr lang="en-GB" sz="2400" b="1"/>
              <a:t>Key Safety Features:</a:t>
            </a:r>
          </a:p>
          <a:p>
            <a:pPr marL="0" indent="0">
              <a:buNone/>
            </a:pPr>
            <a:r>
              <a:rPr lang="en-GB" sz="2000"/>
              <a:t>- Safety Interlocks automatically isolate the system during maintenance when panels or guards are removed.</a:t>
            </a:r>
          </a:p>
          <a:p>
            <a:pPr marL="0" indent="0">
              <a:buNone/>
            </a:pPr>
            <a:r>
              <a:rPr lang="en-GB" sz="2000"/>
              <a:t>- Emergency Isolation Protocols enable rapid shutdown in the event of an emergency.</a:t>
            </a:r>
          </a:p>
          <a:p>
            <a:pPr marL="0" indent="0">
              <a:buNone/>
            </a:pPr>
            <a:r>
              <a:rPr lang="en-GB" sz="2400" b="1"/>
              <a:t> FMEA:</a:t>
            </a:r>
          </a:p>
          <a:p>
            <a:pPr marL="0" indent="0">
              <a:buNone/>
            </a:pPr>
            <a:r>
              <a:rPr lang="en-GB" sz="2000"/>
              <a:t>- Systematic failure mode analysis to prioritize risk mitigation. (next slide)</a:t>
            </a:r>
          </a:p>
          <a:p>
            <a:pPr marL="0" indent="0">
              <a:buNone/>
            </a:pPr>
            <a:r>
              <a:rPr lang="en-GB" sz="2400" b="1"/>
              <a:t>Standards Compliance:</a:t>
            </a:r>
          </a:p>
          <a:p>
            <a:pPr marL="0" indent="0">
              <a:buNone/>
            </a:pPr>
            <a:r>
              <a:rPr lang="en-GB" sz="2000"/>
              <a:t>- Aligning with ISO 12100 (general machine safety), ISO 10218-1(Specific to industrial robots), UK ATEX, and PUWER guidelines.</a:t>
            </a:r>
          </a:p>
          <a:p>
            <a:pPr marL="0" indent="0">
              <a:buNone/>
            </a:pPr>
            <a:endParaRPr lang="en-GB"/>
          </a:p>
        </p:txBody>
      </p:sp>
    </p:spTree>
    <p:extLst>
      <p:ext uri="{BB962C8B-B14F-4D97-AF65-F5344CB8AC3E}">
        <p14:creationId xmlns:p14="http://schemas.microsoft.com/office/powerpoint/2010/main" val="35782481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71048-196D-AF06-16E2-4EBE13856646}"/>
              </a:ext>
            </a:extLst>
          </p:cNvPr>
          <p:cNvSpPr>
            <a:spLocks noGrp="1"/>
          </p:cNvSpPr>
          <p:nvPr>
            <p:ph type="title"/>
          </p:nvPr>
        </p:nvSpPr>
        <p:spPr>
          <a:xfrm>
            <a:off x="2231136" y="810659"/>
            <a:ext cx="7729728" cy="1188720"/>
          </a:xfrm>
        </p:spPr>
        <p:txBody>
          <a:bodyPr/>
          <a:lstStyle/>
          <a:p>
            <a:r>
              <a:rPr lang="en-GB"/>
              <a:t>Fail, mode, effect, Analysis (FMEA)</a:t>
            </a:r>
            <a:br>
              <a:rPr lang="en-GB"/>
            </a:br>
            <a:r>
              <a:rPr lang="en-GB"/>
              <a:t>(</a:t>
            </a:r>
            <a:r>
              <a:rPr lang="en-GB" err="1"/>
              <a:t>connor</a:t>
            </a:r>
            <a:r>
              <a:rPr lang="en-GB"/>
              <a:t> Griffiths)</a:t>
            </a:r>
          </a:p>
        </p:txBody>
      </p:sp>
      <p:pic>
        <p:nvPicPr>
          <p:cNvPr id="5" name="Picture 4">
            <a:extLst>
              <a:ext uri="{FF2B5EF4-FFF2-40B4-BE49-F238E27FC236}">
                <a16:creationId xmlns:a16="http://schemas.microsoft.com/office/drawing/2014/main" id="{7DE8162E-D956-8ACA-72E0-9C9EDB8855E0}"/>
              </a:ext>
            </a:extLst>
          </p:cNvPr>
          <p:cNvPicPr>
            <a:picLocks noChangeAspect="1"/>
          </p:cNvPicPr>
          <p:nvPr/>
        </p:nvPicPr>
        <p:blipFill>
          <a:blip r:embed="rId2"/>
          <a:stretch>
            <a:fillRect/>
          </a:stretch>
        </p:blipFill>
        <p:spPr>
          <a:xfrm>
            <a:off x="0" y="2471819"/>
            <a:ext cx="12192000" cy="4291802"/>
          </a:xfrm>
          <a:prstGeom prst="rect">
            <a:avLst/>
          </a:prstGeom>
        </p:spPr>
      </p:pic>
    </p:spTree>
    <p:extLst>
      <p:ext uri="{BB962C8B-B14F-4D97-AF65-F5344CB8AC3E}">
        <p14:creationId xmlns:p14="http://schemas.microsoft.com/office/powerpoint/2010/main" val="2796730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1836E-8FF8-AA91-1A89-0B6AC340E523}"/>
              </a:ext>
            </a:extLst>
          </p:cNvPr>
          <p:cNvSpPr>
            <a:spLocks noGrp="1"/>
          </p:cNvSpPr>
          <p:nvPr>
            <p:ph type="title"/>
          </p:nvPr>
        </p:nvSpPr>
        <p:spPr/>
        <p:txBody>
          <a:bodyPr>
            <a:normAutofit fontScale="90000"/>
          </a:bodyPr>
          <a:lstStyle/>
          <a:p>
            <a:r>
              <a:rPr lang="en-GB"/>
              <a:t>Maintainability and Safety Overview</a:t>
            </a:r>
            <a:br>
              <a:rPr lang="en-GB"/>
            </a:br>
            <a:r>
              <a:rPr lang="en-GB"/>
              <a:t>(</a:t>
            </a:r>
            <a:r>
              <a:rPr lang="en-GB" err="1"/>
              <a:t>connor</a:t>
            </a:r>
            <a:r>
              <a:rPr lang="en-GB"/>
              <a:t> Griffiths)</a:t>
            </a:r>
          </a:p>
        </p:txBody>
      </p:sp>
      <p:sp>
        <p:nvSpPr>
          <p:cNvPr id="3" name="Content Placeholder 2">
            <a:extLst>
              <a:ext uri="{FF2B5EF4-FFF2-40B4-BE49-F238E27FC236}">
                <a16:creationId xmlns:a16="http://schemas.microsoft.com/office/drawing/2014/main" id="{8D57D1F2-AD1F-6EF6-BF00-BBB9DD7E1560}"/>
              </a:ext>
            </a:extLst>
          </p:cNvPr>
          <p:cNvSpPr>
            <a:spLocks noGrp="1"/>
          </p:cNvSpPr>
          <p:nvPr>
            <p:ph idx="1"/>
          </p:nvPr>
        </p:nvSpPr>
        <p:spPr>
          <a:xfrm>
            <a:off x="0" y="2638044"/>
            <a:ext cx="12192000" cy="4219956"/>
          </a:xfrm>
        </p:spPr>
        <p:txBody>
          <a:bodyPr/>
          <a:lstStyle/>
          <a:p>
            <a:pPr marL="0" indent="0">
              <a:buNone/>
            </a:pPr>
            <a:r>
              <a:rPr lang="en-GB" sz="2400" b="1"/>
              <a:t>Integrated Approach:</a:t>
            </a:r>
          </a:p>
          <a:p>
            <a:pPr marL="0" indent="0">
              <a:buNone/>
            </a:pPr>
            <a:r>
              <a:rPr lang="en-GB" sz="2000"/>
              <a:t>- Modular design + proactive maintenance = reduced downtime.</a:t>
            </a:r>
          </a:p>
          <a:p>
            <a:pPr marL="0" indent="0">
              <a:buNone/>
            </a:pPr>
            <a:r>
              <a:rPr lang="en-GB" sz="2400" b="1"/>
              <a:t>Robust Safety Measures:</a:t>
            </a:r>
          </a:p>
          <a:p>
            <a:pPr marL="0" indent="0">
              <a:buNone/>
            </a:pPr>
            <a:r>
              <a:rPr lang="en-GB" sz="2000"/>
              <a:t>- Advanced interlocks and isolation protocols protect operators.</a:t>
            </a:r>
          </a:p>
          <a:p>
            <a:pPr marL="0" indent="0">
              <a:buNone/>
            </a:pPr>
            <a:r>
              <a:rPr lang="en-GB" sz="2400" b="1"/>
              <a:t>Outcome:</a:t>
            </a:r>
          </a:p>
          <a:p>
            <a:pPr marL="0" indent="0">
              <a:buNone/>
            </a:pPr>
            <a:r>
              <a:rPr lang="en-GB" sz="2000"/>
              <a:t>- A safe, reliable, 24/7 operational robot tailored for hazardous environments.</a:t>
            </a:r>
          </a:p>
          <a:p>
            <a:pPr marL="0" indent="0">
              <a:buNone/>
            </a:pPr>
            <a:endParaRPr lang="en-GB"/>
          </a:p>
        </p:txBody>
      </p:sp>
    </p:spTree>
    <p:extLst>
      <p:ext uri="{BB962C8B-B14F-4D97-AF65-F5344CB8AC3E}">
        <p14:creationId xmlns:p14="http://schemas.microsoft.com/office/powerpoint/2010/main" val="5925574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70E0C-F765-473C-F099-0537920A152B}"/>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US">
                <a:solidFill>
                  <a:schemeClr val="bg1"/>
                </a:solidFill>
              </a:rPr>
              <a:t>Conclusions</a:t>
            </a:r>
            <a:br>
              <a:rPr lang="en-US">
                <a:solidFill>
                  <a:schemeClr val="bg1"/>
                </a:solidFill>
              </a:rPr>
            </a:br>
            <a:r>
              <a:rPr lang="en-US">
                <a:solidFill>
                  <a:schemeClr val="bg1"/>
                </a:solidFill>
              </a:rPr>
              <a:t>(</a:t>
            </a:r>
            <a:r>
              <a:rPr lang="en-US" err="1">
                <a:solidFill>
                  <a:schemeClr val="bg1"/>
                </a:solidFill>
              </a:rPr>
              <a:t>benjamin</a:t>
            </a:r>
            <a:r>
              <a:rPr lang="en-US">
                <a:solidFill>
                  <a:schemeClr val="bg1"/>
                </a:solidFill>
              </a:rPr>
              <a:t> Galdo-</a:t>
            </a:r>
            <a:r>
              <a:rPr lang="en-US" err="1">
                <a:solidFill>
                  <a:schemeClr val="bg1"/>
                </a:solidFill>
              </a:rPr>
              <a:t>HAre</a:t>
            </a:r>
            <a:r>
              <a:rPr lang="en-US">
                <a:solidFill>
                  <a:schemeClr val="bg1"/>
                </a:solidFill>
              </a:rPr>
              <a:t>)</a:t>
            </a:r>
          </a:p>
        </p:txBody>
      </p:sp>
      <p:sp>
        <p:nvSpPr>
          <p:cNvPr id="13" name="Content Placeholder 2">
            <a:extLst>
              <a:ext uri="{FF2B5EF4-FFF2-40B4-BE49-F238E27FC236}">
                <a16:creationId xmlns:a16="http://schemas.microsoft.com/office/drawing/2014/main" id="{5E8409A3-A78A-AD02-B904-823B938FA9EF}"/>
              </a:ext>
            </a:extLst>
          </p:cNvPr>
          <p:cNvSpPr>
            <a:spLocks noGrp="1"/>
          </p:cNvSpPr>
          <p:nvPr>
            <p:ph idx="1"/>
          </p:nvPr>
        </p:nvSpPr>
        <p:spPr>
          <a:xfrm>
            <a:off x="643467" y="2638044"/>
            <a:ext cx="6242715" cy="3415622"/>
          </a:xfrm>
        </p:spPr>
        <p:txBody>
          <a:bodyPr vert="horz" lIns="91440" tIns="45720" rIns="91440" bIns="45720" rtlCol="0">
            <a:normAutofit/>
          </a:bodyPr>
          <a:lstStyle/>
          <a:p>
            <a:r>
              <a:rPr lang="en-US">
                <a:solidFill>
                  <a:schemeClr val="bg1"/>
                </a:solidFill>
              </a:rPr>
              <a:t>The team completed the project in-line with the project aims and the timing plan outlying successful project.</a:t>
            </a:r>
          </a:p>
          <a:p>
            <a:r>
              <a:rPr lang="en-US">
                <a:solidFill>
                  <a:schemeClr val="bg1"/>
                </a:solidFill>
              </a:rPr>
              <a:t>With further development and manufacturing, the crawler would be able to increase safety on site as set out in the project aims.</a:t>
            </a:r>
          </a:p>
          <a:p>
            <a:endParaRPr lang="en-US">
              <a:solidFill>
                <a:schemeClr val="bg1"/>
              </a:solidFill>
            </a:endParaRPr>
          </a:p>
        </p:txBody>
      </p:sp>
      <p:pic>
        <p:nvPicPr>
          <p:cNvPr id="7" name="Graphic 6" descr="Hierarchy">
            <a:extLst>
              <a:ext uri="{FF2B5EF4-FFF2-40B4-BE49-F238E27FC236}">
                <a16:creationId xmlns:a16="http://schemas.microsoft.com/office/drawing/2014/main" id="{026812D8-F77E-9B78-C1E4-4332BCEDA3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9870" y="1614253"/>
            <a:ext cx="3428662" cy="3428662"/>
          </a:xfrm>
          <a:prstGeom prst="rect">
            <a:avLst/>
          </a:prstGeom>
        </p:spPr>
      </p:pic>
    </p:spTree>
    <p:extLst>
      <p:ext uri="{BB962C8B-B14F-4D97-AF65-F5344CB8AC3E}">
        <p14:creationId xmlns:p14="http://schemas.microsoft.com/office/powerpoint/2010/main" val="13551747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F6BA3-09D3-0BE2-4650-5F2A48052792}"/>
              </a:ext>
            </a:extLst>
          </p:cNvPr>
          <p:cNvSpPr>
            <a:spLocks noGrp="1"/>
          </p:cNvSpPr>
          <p:nvPr>
            <p:ph type="title"/>
          </p:nvPr>
        </p:nvSpPr>
        <p:spPr>
          <a:xfrm>
            <a:off x="2231136" y="964692"/>
            <a:ext cx="7729728" cy="1188720"/>
          </a:xfrm>
        </p:spPr>
        <p:txBody>
          <a:bodyPr>
            <a:normAutofit/>
          </a:bodyPr>
          <a:lstStyle/>
          <a:p>
            <a:r>
              <a:rPr lang="en-US"/>
              <a:t>Successes</a:t>
            </a:r>
            <a:br>
              <a:rPr lang="en-US"/>
            </a:br>
            <a:r>
              <a:rPr lang="en-US"/>
              <a:t>(</a:t>
            </a:r>
            <a:r>
              <a:rPr lang="en-US" err="1"/>
              <a:t>benjamin</a:t>
            </a:r>
            <a:r>
              <a:rPr lang="en-US"/>
              <a:t> galdo-hare)</a:t>
            </a:r>
          </a:p>
        </p:txBody>
      </p:sp>
      <p:graphicFrame>
        <p:nvGraphicFramePr>
          <p:cNvPr id="5" name="Content Placeholder 2">
            <a:extLst>
              <a:ext uri="{FF2B5EF4-FFF2-40B4-BE49-F238E27FC236}">
                <a16:creationId xmlns:a16="http://schemas.microsoft.com/office/drawing/2014/main" id="{67AE11F0-4F83-EA94-376A-71327318D32B}"/>
              </a:ext>
            </a:extLst>
          </p:cNvPr>
          <p:cNvGraphicFramePr>
            <a:graphicFrameLocks noGrp="1"/>
          </p:cNvGraphicFramePr>
          <p:nvPr>
            <p:ph idx="1"/>
            <p:extLst>
              <p:ext uri="{D42A27DB-BD31-4B8C-83A1-F6EECF244321}">
                <p14:modId xmlns:p14="http://schemas.microsoft.com/office/powerpoint/2010/main" val="3493370104"/>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86533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48463-BFE9-F299-7089-75E3ED4E2B08}"/>
              </a:ext>
            </a:extLst>
          </p:cNvPr>
          <p:cNvSpPr>
            <a:spLocks noGrp="1"/>
          </p:cNvSpPr>
          <p:nvPr>
            <p:ph type="title"/>
          </p:nvPr>
        </p:nvSpPr>
        <p:spPr>
          <a:xfrm>
            <a:off x="2231136" y="964692"/>
            <a:ext cx="7729728" cy="1188720"/>
          </a:xfrm>
        </p:spPr>
        <p:txBody>
          <a:bodyPr>
            <a:normAutofit/>
          </a:bodyPr>
          <a:lstStyle/>
          <a:p>
            <a:r>
              <a:rPr lang="en-US"/>
              <a:t>Improvements</a:t>
            </a:r>
            <a:br>
              <a:rPr lang="en-US"/>
            </a:br>
            <a:r>
              <a:rPr lang="en-US"/>
              <a:t>(</a:t>
            </a:r>
            <a:r>
              <a:rPr lang="en-US" err="1"/>
              <a:t>benjamin</a:t>
            </a:r>
            <a:r>
              <a:rPr lang="en-US"/>
              <a:t> galdo-hare)</a:t>
            </a:r>
          </a:p>
        </p:txBody>
      </p:sp>
      <p:graphicFrame>
        <p:nvGraphicFramePr>
          <p:cNvPr id="5" name="Content Placeholder 2">
            <a:extLst>
              <a:ext uri="{FF2B5EF4-FFF2-40B4-BE49-F238E27FC236}">
                <a16:creationId xmlns:a16="http://schemas.microsoft.com/office/drawing/2014/main" id="{5DB1EE11-419F-87E2-D3A8-DFE0F68FC5B1}"/>
              </a:ext>
            </a:extLst>
          </p:cNvPr>
          <p:cNvGraphicFramePr>
            <a:graphicFrameLocks noGrp="1"/>
          </p:cNvGraphicFramePr>
          <p:nvPr>
            <p:ph idx="1"/>
            <p:extLst>
              <p:ext uri="{D42A27DB-BD31-4B8C-83A1-F6EECF244321}">
                <p14:modId xmlns:p14="http://schemas.microsoft.com/office/powerpoint/2010/main" val="993314097"/>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729054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520E446A602CB40B46420BF1D1DB0C6" ma:contentTypeVersion="4" ma:contentTypeDescription="Create a new document." ma:contentTypeScope="" ma:versionID="ede998772d10925179f3e65505b64911">
  <xsd:schema xmlns:xsd="http://www.w3.org/2001/XMLSchema" xmlns:xs="http://www.w3.org/2001/XMLSchema" xmlns:p="http://schemas.microsoft.com/office/2006/metadata/properties" xmlns:ns2="6a917ce0-d80a-43c3-8467-9efa220db781" targetNamespace="http://schemas.microsoft.com/office/2006/metadata/properties" ma:root="true" ma:fieldsID="711d8b9439f8f944ae087887a1cba5da" ns2:_="">
    <xsd:import namespace="6a917ce0-d80a-43c3-8467-9efa220db78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17ce0-d80a-43c3-8467-9efa220db7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480D163-31BA-4231-BF0D-6A630EF51EF2}">
  <ds:schemaRefs>
    <ds:schemaRef ds:uri="http://schemas.microsoft.com/sharepoint/v3/contenttype/forms"/>
  </ds:schemaRefs>
</ds:datastoreItem>
</file>

<file path=customXml/itemProps2.xml><?xml version="1.0" encoding="utf-8"?>
<ds:datastoreItem xmlns:ds="http://schemas.openxmlformats.org/officeDocument/2006/customXml" ds:itemID="{F4717B5D-02A6-449E-8C86-670DD610C0BD}">
  <ds:schemaRefs>
    <ds:schemaRef ds:uri="6a917ce0-d80a-43c3-8467-9efa220db7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711E450-5F82-4023-A909-F09E54BD76B5}">
  <ds:schemaRefs>
    <ds:schemaRef ds:uri="6a917ce0-d80a-43c3-8467-9efa220db7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Parcel</Template>
  <Application>Microsoft Office PowerPoint</Application>
  <PresentationFormat>Widescreen</PresentationFormat>
  <Slides>33</Slides>
  <Notes>0</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Parcel</vt:lpstr>
      <vt:lpstr>safety analysis Robot (SAR)</vt:lpstr>
      <vt:lpstr>Introduction  (benjamin galdo-hare)</vt:lpstr>
      <vt:lpstr>Project Plan (Benjamin galdo-Hare</vt:lpstr>
      <vt:lpstr>PowerPoint Presentation</vt:lpstr>
      <vt:lpstr>Product Design specification (PDS) Benjamin Galdo-Hare</vt:lpstr>
      <vt:lpstr>Application (Richard Pulman)</vt:lpstr>
      <vt:lpstr>Environment  (Richard Pulman)</vt:lpstr>
      <vt:lpstr>Environmental Hazards (Richard Pulman)</vt:lpstr>
      <vt:lpstr>ATEX Standards  (Richard Pulman)</vt:lpstr>
      <vt:lpstr>Dust Zones (Particle Based) (Richard Pulman)</vt:lpstr>
      <vt:lpstr>Temperature Classes (Gas Equipment)  (Richard Pulman)</vt:lpstr>
      <vt:lpstr>Gas Detection (Richard Pulman)</vt:lpstr>
      <vt:lpstr>Legislation  (Richard Pulman)</vt:lpstr>
      <vt:lpstr>PowerPoint Presentation</vt:lpstr>
      <vt:lpstr>PowerPoint Presentation</vt:lpstr>
      <vt:lpstr>PowerPoint Presentation</vt:lpstr>
      <vt:lpstr>PowerPoint Presentation</vt:lpstr>
      <vt:lpstr>PowerPoint Presentation</vt:lpstr>
      <vt:lpstr>Data Collection  (GARON WILLIAMS) </vt:lpstr>
      <vt:lpstr>Live Metrics: Payload, Battery, Motor, ESC (gARON wILLIAMS) </vt:lpstr>
      <vt:lpstr>Early Fault Detection  (gARON wILLIAMS)</vt:lpstr>
      <vt:lpstr>FUTURE iMPROVEMENTS (Garon williams)</vt:lpstr>
      <vt:lpstr>Materials (SHay Quinn)</vt:lpstr>
      <vt:lpstr>Manufacturing process (Shay quinn)</vt:lpstr>
      <vt:lpstr>Sustainability Consideration (Shay Quinn)</vt:lpstr>
      <vt:lpstr>Overview of Maintenance &amp; Safety (connor Griffiths)</vt:lpstr>
      <vt:lpstr>Maintenance Strategies (connor Griffiths)</vt:lpstr>
      <vt:lpstr>Safety &amp; Risk Mitigation (connor Griffiths)</vt:lpstr>
      <vt:lpstr>Fail, mode, effect, Analysis (FMEA) (connor Griffiths)</vt:lpstr>
      <vt:lpstr>Maintainability and Safety Overview (connor Griffiths)</vt:lpstr>
      <vt:lpstr>Conclusions (benjamin Galdo-HAre)</vt:lpstr>
      <vt:lpstr>Successes (benjamin galdo-hare)</vt:lpstr>
      <vt:lpstr>Improvements (benjamin galdo-hare)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product Introduction (NPI)  Document</dc:title>
  <dc:creator>Benjamin Galdo-Hare (2221722)</dc:creator>
  <cp:revision>1</cp:revision>
  <dcterms:created xsi:type="dcterms:W3CDTF">2025-02-28T15:46:01Z</dcterms:created>
  <dcterms:modified xsi:type="dcterms:W3CDTF">2025-05-23T13:59:45Z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0x0101009520E446A602CB40B46420BF1D1DB0C6</vt:lpwstr>
  </property>
</Properties>
</file>