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2" r:id="rId4"/>
  </p:sldMasterIdLst>
  <p:notesMasterIdLst>
    <p:notesMasterId r:id="rId23"/>
  </p:notesMasterIdLst>
  <p:handoutMasterIdLst>
    <p:handoutMasterId r:id="rId24"/>
  </p:handoutMasterIdLst>
  <p:sldIdLst>
    <p:sldId id="256" r:id="rId5"/>
    <p:sldId id="257" r:id="rId6"/>
    <p:sldId id="259" r:id="rId7"/>
    <p:sldId id="266" r:id="rId8"/>
    <p:sldId id="274" r:id="rId9"/>
    <p:sldId id="273" r:id="rId10"/>
    <p:sldId id="269" r:id="rId11"/>
    <p:sldId id="279" r:id="rId12"/>
    <p:sldId id="270" r:id="rId13"/>
    <p:sldId id="276" r:id="rId14"/>
    <p:sldId id="278" r:id="rId15"/>
    <p:sldId id="267" r:id="rId16"/>
    <p:sldId id="283" r:id="rId17"/>
    <p:sldId id="282" r:id="rId18"/>
    <p:sldId id="260" r:id="rId19"/>
    <p:sldId id="272" r:id="rId20"/>
    <p:sldId id="263" r:id="rId21"/>
    <p:sldId id="280" r:id="rId22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455218E-7FCC-411D-9E97-6A1338563BB1}">
          <p14:sldIdLst>
            <p14:sldId id="256"/>
            <p14:sldId id="257"/>
            <p14:sldId id="259"/>
            <p14:sldId id="266"/>
            <p14:sldId id="274"/>
            <p14:sldId id="273"/>
            <p14:sldId id="269"/>
            <p14:sldId id="279"/>
            <p14:sldId id="270"/>
            <p14:sldId id="276"/>
            <p14:sldId id="278"/>
            <p14:sldId id="267"/>
            <p14:sldId id="283"/>
            <p14:sldId id="282"/>
            <p14:sldId id="260"/>
          </p14:sldIdLst>
        </p14:section>
        <p14:section name="Untitled Section" id="{8322CD32-478F-4C58-AC2A-015224BA7597}">
          <p14:sldIdLst>
            <p14:sldId id="272"/>
            <p14:sldId id="263"/>
            <p14:sldId id="280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3F2757-CE44-4134-AC6E-CF2178A9CFEC}" v="231" dt="2024-11-12T23:08:37.2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0" autoAdjust="0"/>
    <p:restoredTop sz="94189" autoAdjust="0"/>
  </p:normalViewPr>
  <p:slideViewPr>
    <p:cSldViewPr snapToGrid="0" showGuides="1">
      <p:cViewPr varScale="1">
        <p:scale>
          <a:sx n="104" d="100"/>
          <a:sy n="104" d="100"/>
        </p:scale>
        <p:origin x="64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LP Trade" userId="e6609bec96e8ee1f" providerId="LiveId" clId="{B43F2757-CE44-4134-AC6E-CF2178A9CFEC}"/>
    <pc:docChg chg="undo redo custSel addSld delSld modSld sldOrd addSection delSection modSection">
      <pc:chgData name="BLP Trade" userId="e6609bec96e8ee1f" providerId="LiveId" clId="{B43F2757-CE44-4134-AC6E-CF2178A9CFEC}" dt="2024-11-12T23:09:54.853" v="4224" actId="1076"/>
      <pc:docMkLst>
        <pc:docMk/>
      </pc:docMkLst>
      <pc:sldChg chg="addSp delSp modSp mod setBg">
        <pc:chgData name="BLP Trade" userId="e6609bec96e8ee1f" providerId="LiveId" clId="{B43F2757-CE44-4134-AC6E-CF2178A9CFEC}" dt="2024-11-12T22:36:07.808" v="3978"/>
        <pc:sldMkLst>
          <pc:docMk/>
          <pc:sldMk cId="1039759085" sldId="256"/>
        </pc:sldMkLst>
        <pc:spChg chg="mod">
          <ac:chgData name="BLP Trade" userId="e6609bec96e8ee1f" providerId="LiveId" clId="{B43F2757-CE44-4134-AC6E-CF2178A9CFEC}" dt="2024-11-12T17:57:46.760" v="1083" actId="1076"/>
          <ac:spMkLst>
            <pc:docMk/>
            <pc:sldMk cId="1039759085" sldId="256"/>
            <ac:spMk id="4" creationId="{8359453A-78E9-42AE-AE23-C9D218CBC378}"/>
          </ac:spMkLst>
        </pc:spChg>
        <pc:spChg chg="mod">
          <ac:chgData name="BLP Trade" userId="e6609bec96e8ee1f" providerId="LiveId" clId="{B43F2757-CE44-4134-AC6E-CF2178A9CFEC}" dt="2024-11-12T17:57:58.840" v="1088" actId="1076"/>
          <ac:spMkLst>
            <pc:docMk/>
            <pc:sldMk cId="1039759085" sldId="256"/>
            <ac:spMk id="5" creationId="{639AF166-E191-409C-98AE-C2A47C576895}"/>
          </ac:spMkLst>
        </pc:spChg>
        <pc:picChg chg="add del mod">
          <ac:chgData name="BLP Trade" userId="e6609bec96e8ee1f" providerId="LiveId" clId="{B43F2757-CE44-4134-AC6E-CF2178A9CFEC}" dt="2024-11-12T17:47:30.561" v="1054" actId="478"/>
          <ac:picMkLst>
            <pc:docMk/>
            <pc:sldMk cId="1039759085" sldId="256"/>
            <ac:picMk id="2" creationId="{EB9A928F-B320-1E80-6CD0-9E635D4841FF}"/>
          </ac:picMkLst>
        </pc:picChg>
        <pc:picChg chg="add del mod">
          <ac:chgData name="BLP Trade" userId="e6609bec96e8ee1f" providerId="LiveId" clId="{B43F2757-CE44-4134-AC6E-CF2178A9CFEC}" dt="2024-11-12T17:50:34.960" v="1058" actId="478"/>
          <ac:picMkLst>
            <pc:docMk/>
            <pc:sldMk cId="1039759085" sldId="256"/>
            <ac:picMk id="3" creationId="{83DE14F9-E314-C075-7F16-EE6CAEC04132}"/>
          </ac:picMkLst>
        </pc:picChg>
        <pc:picChg chg="add del mod">
          <ac:chgData name="BLP Trade" userId="e6609bec96e8ee1f" providerId="LiveId" clId="{B43F2757-CE44-4134-AC6E-CF2178A9CFEC}" dt="2024-11-12T17:53:04.254" v="1063" actId="478"/>
          <ac:picMkLst>
            <pc:docMk/>
            <pc:sldMk cId="1039759085" sldId="256"/>
            <ac:picMk id="6" creationId="{F4048BF2-1883-3284-6BD0-FBF55D616EE1}"/>
          </ac:picMkLst>
        </pc:picChg>
        <pc:picChg chg="add del mod">
          <ac:chgData name="BLP Trade" userId="e6609bec96e8ee1f" providerId="LiveId" clId="{B43F2757-CE44-4134-AC6E-CF2178A9CFEC}" dt="2024-11-12T17:54:40.376" v="1070" actId="478"/>
          <ac:picMkLst>
            <pc:docMk/>
            <pc:sldMk cId="1039759085" sldId="256"/>
            <ac:picMk id="7" creationId="{84B5F357-53E9-7963-55DF-5DE15FE641EB}"/>
          </ac:picMkLst>
        </pc:picChg>
        <pc:picChg chg="add del mod">
          <ac:chgData name="BLP Trade" userId="e6609bec96e8ee1f" providerId="LiveId" clId="{B43F2757-CE44-4134-AC6E-CF2178A9CFEC}" dt="2024-11-12T17:55:59.844" v="1075" actId="478"/>
          <ac:picMkLst>
            <pc:docMk/>
            <pc:sldMk cId="1039759085" sldId="256"/>
            <ac:picMk id="8" creationId="{27DD487E-45E1-912C-CB18-BBC8F2BBA921}"/>
          </ac:picMkLst>
        </pc:picChg>
        <pc:picChg chg="add del mod">
          <ac:chgData name="BLP Trade" userId="e6609bec96e8ee1f" providerId="LiveId" clId="{B43F2757-CE44-4134-AC6E-CF2178A9CFEC}" dt="2024-11-12T17:57:54.944" v="1087" actId="478"/>
          <ac:picMkLst>
            <pc:docMk/>
            <pc:sldMk cId="1039759085" sldId="256"/>
            <ac:picMk id="9" creationId="{D2AB4C44-6B08-E533-8F38-2F60EACCB54E}"/>
          </ac:picMkLst>
        </pc:picChg>
        <pc:picChg chg="add mod">
          <ac:chgData name="BLP Trade" userId="e6609bec96e8ee1f" providerId="LiveId" clId="{B43F2757-CE44-4134-AC6E-CF2178A9CFEC}" dt="2024-11-12T17:57:52.893" v="1086" actId="14100"/>
          <ac:picMkLst>
            <pc:docMk/>
            <pc:sldMk cId="1039759085" sldId="256"/>
            <ac:picMk id="10" creationId="{F77CE52E-D2D0-D2FE-AE6E-89DAAA66E35C}"/>
          </ac:picMkLst>
        </pc:picChg>
      </pc:sldChg>
      <pc:sldChg chg="delSp modSp mod">
        <pc:chgData name="BLP Trade" userId="e6609bec96e8ee1f" providerId="LiveId" clId="{B43F2757-CE44-4134-AC6E-CF2178A9CFEC}" dt="2024-11-12T22:45:47.178" v="4043" actId="20577"/>
        <pc:sldMkLst>
          <pc:docMk/>
          <pc:sldMk cId="3805164132" sldId="257"/>
        </pc:sldMkLst>
        <pc:spChg chg="mod">
          <ac:chgData name="BLP Trade" userId="e6609bec96e8ee1f" providerId="LiveId" clId="{B43F2757-CE44-4134-AC6E-CF2178A9CFEC}" dt="2024-11-12T22:45:47.178" v="4043" actId="20577"/>
          <ac:spMkLst>
            <pc:docMk/>
            <pc:sldMk cId="3805164132" sldId="257"/>
            <ac:spMk id="3" creationId="{F0495D9B-1C30-46A7-AC78-0AD00F70BCAE}"/>
          </ac:spMkLst>
        </pc:spChg>
        <pc:spChg chg="del">
          <ac:chgData name="BLP Trade" userId="e6609bec96e8ee1f" providerId="LiveId" clId="{B43F2757-CE44-4134-AC6E-CF2178A9CFEC}" dt="2024-11-12T14:02:11.370" v="443" actId="478"/>
          <ac:spMkLst>
            <pc:docMk/>
            <pc:sldMk cId="3805164132" sldId="257"/>
            <ac:spMk id="10" creationId="{0DFAC773-B88D-4D58-9F49-43222F2F2EE7}"/>
          </ac:spMkLst>
        </pc:spChg>
        <pc:spChg chg="del">
          <ac:chgData name="BLP Trade" userId="e6609bec96e8ee1f" providerId="LiveId" clId="{B43F2757-CE44-4134-AC6E-CF2178A9CFEC}" dt="2024-11-12T14:02:15.486" v="445" actId="478"/>
          <ac:spMkLst>
            <pc:docMk/>
            <pc:sldMk cId="3805164132" sldId="257"/>
            <ac:spMk id="11" creationId="{6AA17CD5-6A6E-4EE4-BD68-9B358654D56D}"/>
          </ac:spMkLst>
        </pc:spChg>
        <pc:spChg chg="del">
          <ac:chgData name="BLP Trade" userId="e6609bec96e8ee1f" providerId="LiveId" clId="{B43F2757-CE44-4134-AC6E-CF2178A9CFEC}" dt="2024-11-12T14:02:13.324" v="444" actId="478"/>
          <ac:spMkLst>
            <pc:docMk/>
            <pc:sldMk cId="3805164132" sldId="257"/>
            <ac:spMk id="12" creationId="{9A0B9DDD-5A75-438F-8748-02EC3B861C4F}"/>
          </ac:spMkLst>
        </pc:spChg>
        <pc:picChg chg="mod">
          <ac:chgData name="BLP Trade" userId="e6609bec96e8ee1f" providerId="LiveId" clId="{B43F2757-CE44-4134-AC6E-CF2178A9CFEC}" dt="2024-11-12T18:25:53.854" v="1350" actId="1076"/>
          <ac:picMkLst>
            <pc:docMk/>
            <pc:sldMk cId="3805164132" sldId="257"/>
            <ac:picMk id="6" creationId="{C6C547A8-C256-461F-8235-22C27A9B0D5C}"/>
          </ac:picMkLst>
        </pc:picChg>
      </pc:sldChg>
      <pc:sldChg chg="addSp delSp modSp mod">
        <pc:chgData name="BLP Trade" userId="e6609bec96e8ee1f" providerId="LiveId" clId="{B43F2757-CE44-4134-AC6E-CF2178A9CFEC}" dt="2024-11-12T22:32:58.321" v="3885" actId="1076"/>
        <pc:sldMkLst>
          <pc:docMk/>
          <pc:sldMk cId="3980136776" sldId="259"/>
        </pc:sldMkLst>
        <pc:spChg chg="mod">
          <ac:chgData name="BLP Trade" userId="e6609bec96e8ee1f" providerId="LiveId" clId="{B43F2757-CE44-4134-AC6E-CF2178A9CFEC}" dt="2024-11-12T18:06:01.514" v="1168" actId="113"/>
          <ac:spMkLst>
            <pc:docMk/>
            <pc:sldMk cId="3980136776" sldId="259"/>
            <ac:spMk id="2" creationId="{033C271D-D3EB-4A78-9929-4B8E740B50B4}"/>
          </ac:spMkLst>
        </pc:spChg>
        <pc:spChg chg="mod">
          <ac:chgData name="BLP Trade" userId="e6609bec96e8ee1f" providerId="LiveId" clId="{B43F2757-CE44-4134-AC6E-CF2178A9CFEC}" dt="2024-11-12T21:32:11.290" v="3227" actId="20577"/>
          <ac:spMkLst>
            <pc:docMk/>
            <pc:sldMk cId="3980136776" sldId="259"/>
            <ac:spMk id="3" creationId="{F210F1C6-68F4-48F7-97E9-343EE7513674}"/>
          </ac:spMkLst>
        </pc:spChg>
        <pc:spChg chg="add del mod">
          <ac:chgData name="BLP Trade" userId="e6609bec96e8ee1f" providerId="LiveId" clId="{B43F2757-CE44-4134-AC6E-CF2178A9CFEC}" dt="2024-11-12T18:05:34.103" v="1162" actId="478"/>
          <ac:spMkLst>
            <pc:docMk/>
            <pc:sldMk cId="3980136776" sldId="259"/>
            <ac:spMk id="5" creationId="{F6271BCC-C1A2-E423-5A41-BED631772C22}"/>
          </ac:spMkLst>
        </pc:spChg>
        <pc:spChg chg="add del mod">
          <ac:chgData name="BLP Trade" userId="e6609bec96e8ee1f" providerId="LiveId" clId="{B43F2757-CE44-4134-AC6E-CF2178A9CFEC}" dt="2024-11-12T18:05:36.911" v="1164" actId="478"/>
          <ac:spMkLst>
            <pc:docMk/>
            <pc:sldMk cId="3980136776" sldId="259"/>
            <ac:spMk id="7" creationId="{3EFBA0C8-3FA3-66BA-8924-E898E4EC9994}"/>
          </ac:spMkLst>
        </pc:spChg>
        <pc:spChg chg="add del mod">
          <ac:chgData name="BLP Trade" userId="e6609bec96e8ee1f" providerId="LiveId" clId="{B43F2757-CE44-4134-AC6E-CF2178A9CFEC}" dt="2024-11-12T18:05:39.332" v="1166" actId="478"/>
          <ac:spMkLst>
            <pc:docMk/>
            <pc:sldMk cId="3980136776" sldId="259"/>
            <ac:spMk id="9" creationId="{E55D4984-370F-04C3-9A96-D3061D708A9E}"/>
          </ac:spMkLst>
        </pc:spChg>
        <pc:spChg chg="del">
          <ac:chgData name="BLP Trade" userId="e6609bec96e8ee1f" providerId="LiveId" clId="{B43F2757-CE44-4134-AC6E-CF2178A9CFEC}" dt="2024-11-12T14:02:21.030" v="446" actId="478"/>
          <ac:spMkLst>
            <pc:docMk/>
            <pc:sldMk cId="3980136776" sldId="259"/>
            <ac:spMk id="13" creationId="{0C174766-9DFA-4FE2-802E-A1E979457119}"/>
          </ac:spMkLst>
        </pc:spChg>
        <pc:spChg chg="del">
          <ac:chgData name="BLP Trade" userId="e6609bec96e8ee1f" providerId="LiveId" clId="{B43F2757-CE44-4134-AC6E-CF2178A9CFEC}" dt="2024-11-12T14:02:26.099" v="447" actId="478"/>
          <ac:spMkLst>
            <pc:docMk/>
            <pc:sldMk cId="3980136776" sldId="259"/>
            <ac:spMk id="15" creationId="{7E05EE0A-8EAF-4145-9C58-570DD87753E3}"/>
          </ac:spMkLst>
        </pc:spChg>
        <pc:picChg chg="add mod">
          <ac:chgData name="BLP Trade" userId="e6609bec96e8ee1f" providerId="LiveId" clId="{B43F2757-CE44-4134-AC6E-CF2178A9CFEC}" dt="2024-11-12T22:32:54.743" v="3884" actId="1076"/>
          <ac:picMkLst>
            <pc:docMk/>
            <pc:sldMk cId="3980136776" sldId="259"/>
            <ac:picMk id="4" creationId="{33F63A69-3F76-A69F-E83B-E9EBDAA4DBA2}"/>
          </ac:picMkLst>
        </pc:picChg>
        <pc:picChg chg="del mod">
          <ac:chgData name="BLP Trade" userId="e6609bec96e8ee1f" providerId="LiveId" clId="{B43F2757-CE44-4134-AC6E-CF2178A9CFEC}" dt="2024-11-12T18:05:38.311" v="1165" actId="478"/>
          <ac:picMkLst>
            <pc:docMk/>
            <pc:sldMk cId="3980136776" sldId="259"/>
            <ac:picMk id="10" creationId="{24A8453A-33BC-42B9-9F32-A38E7F1AC274}"/>
          </ac:picMkLst>
        </pc:picChg>
        <pc:picChg chg="add del mod">
          <ac:chgData name="BLP Trade" userId="e6609bec96e8ee1f" providerId="LiveId" clId="{B43F2757-CE44-4134-AC6E-CF2178A9CFEC}" dt="2024-11-12T18:16:06.107" v="1323" actId="478"/>
          <ac:picMkLst>
            <pc:docMk/>
            <pc:sldMk cId="3980136776" sldId="259"/>
            <ac:picMk id="11" creationId="{0E268753-E1F6-E385-0149-75E05981F88A}"/>
          </ac:picMkLst>
        </pc:picChg>
        <pc:picChg chg="del">
          <ac:chgData name="BLP Trade" userId="e6609bec96e8ee1f" providerId="LiveId" clId="{B43F2757-CE44-4134-AC6E-CF2178A9CFEC}" dt="2024-11-12T18:05:35.781" v="1163" actId="478"/>
          <ac:picMkLst>
            <pc:docMk/>
            <pc:sldMk cId="3980136776" sldId="259"/>
            <ac:picMk id="12" creationId="{F2F92A19-D60A-4D6C-8103-E5036EBC089B}"/>
          </ac:picMkLst>
        </pc:picChg>
        <pc:picChg chg="add mod">
          <ac:chgData name="BLP Trade" userId="e6609bec96e8ee1f" providerId="LiveId" clId="{B43F2757-CE44-4134-AC6E-CF2178A9CFEC}" dt="2024-11-12T22:32:58.321" v="3885" actId="1076"/>
          <ac:picMkLst>
            <pc:docMk/>
            <pc:sldMk cId="3980136776" sldId="259"/>
            <ac:picMk id="13" creationId="{A62C7EBC-85A9-88F8-5223-B52E1EE75C0D}"/>
          </ac:picMkLst>
        </pc:picChg>
        <pc:picChg chg="add del mod">
          <ac:chgData name="BLP Trade" userId="e6609bec96e8ee1f" providerId="LiveId" clId="{B43F2757-CE44-4134-AC6E-CF2178A9CFEC}" dt="2024-11-12T18:21:00.837" v="1333" actId="478"/>
          <ac:picMkLst>
            <pc:docMk/>
            <pc:sldMk cId="3980136776" sldId="259"/>
            <ac:picMk id="14" creationId="{DF6A5165-54D3-180C-DD06-E02809BD3555}"/>
          </ac:picMkLst>
        </pc:picChg>
        <pc:picChg chg="del mod">
          <ac:chgData name="BLP Trade" userId="e6609bec96e8ee1f" providerId="LiveId" clId="{B43F2757-CE44-4134-AC6E-CF2178A9CFEC}" dt="2024-11-12T18:05:31.938" v="1161" actId="478"/>
          <ac:picMkLst>
            <pc:docMk/>
            <pc:sldMk cId="3980136776" sldId="259"/>
            <ac:picMk id="17" creationId="{86357C99-DEFC-4892-8C64-EF1482AB3E86}"/>
          </ac:picMkLst>
        </pc:picChg>
      </pc:sldChg>
      <pc:sldChg chg="addSp delSp modSp mod modAnim">
        <pc:chgData name="BLP Trade" userId="e6609bec96e8ee1f" providerId="LiveId" clId="{B43F2757-CE44-4134-AC6E-CF2178A9CFEC}" dt="2024-11-12T23:09:54.853" v="4224" actId="1076"/>
        <pc:sldMkLst>
          <pc:docMk/>
          <pc:sldMk cId="275256533" sldId="260"/>
        </pc:sldMkLst>
        <pc:spChg chg="del mod">
          <ac:chgData name="BLP Trade" userId="e6609bec96e8ee1f" providerId="LiveId" clId="{B43F2757-CE44-4134-AC6E-CF2178A9CFEC}" dt="2024-11-12T22:26:24.207" v="3838" actId="478"/>
          <ac:spMkLst>
            <pc:docMk/>
            <pc:sldMk cId="275256533" sldId="260"/>
            <ac:spMk id="2" creationId="{84E592F8-8CA0-4216-808E-BCF1E34D38DA}"/>
          </ac:spMkLst>
        </pc:spChg>
        <pc:spChg chg="mod">
          <ac:chgData name="BLP Trade" userId="e6609bec96e8ee1f" providerId="LiveId" clId="{B43F2757-CE44-4134-AC6E-CF2178A9CFEC}" dt="2024-11-12T23:09:32.711" v="4220" actId="20577"/>
          <ac:spMkLst>
            <pc:docMk/>
            <pc:sldMk cId="275256533" sldId="260"/>
            <ac:spMk id="3" creationId="{5DB065D3-BB45-4A0E-A1BC-1FAA24968BA8}"/>
          </ac:spMkLst>
        </pc:spChg>
        <pc:spChg chg="add del mod">
          <ac:chgData name="BLP Trade" userId="e6609bec96e8ee1f" providerId="LiveId" clId="{B43F2757-CE44-4134-AC6E-CF2178A9CFEC}" dt="2024-11-12T21:27:40.610" v="3192" actId="478"/>
          <ac:spMkLst>
            <pc:docMk/>
            <pc:sldMk cId="275256533" sldId="260"/>
            <ac:spMk id="5" creationId="{58A4C8FF-F05C-86E5-D2DF-3E993DCD0956}"/>
          </ac:spMkLst>
        </pc:spChg>
        <pc:spChg chg="add del mod">
          <ac:chgData name="BLP Trade" userId="e6609bec96e8ee1f" providerId="LiveId" clId="{B43F2757-CE44-4134-AC6E-CF2178A9CFEC}" dt="2024-11-12T21:27:45.900" v="3196" actId="478"/>
          <ac:spMkLst>
            <pc:docMk/>
            <pc:sldMk cId="275256533" sldId="260"/>
            <ac:spMk id="7" creationId="{34B58F13-BAE4-5E4A-8D56-A48B13967D2C}"/>
          </ac:spMkLst>
        </pc:spChg>
        <pc:spChg chg="add del mod">
          <ac:chgData name="BLP Trade" userId="e6609bec96e8ee1f" providerId="LiveId" clId="{B43F2757-CE44-4134-AC6E-CF2178A9CFEC}" dt="2024-11-12T21:27:45.309" v="3195" actId="478"/>
          <ac:spMkLst>
            <pc:docMk/>
            <pc:sldMk cId="275256533" sldId="260"/>
            <ac:spMk id="10" creationId="{C727760E-01BE-C1F7-0574-FEE2083DDEA5}"/>
          </ac:spMkLst>
        </pc:spChg>
        <pc:spChg chg="add del mod">
          <ac:chgData name="BLP Trade" userId="e6609bec96e8ee1f" providerId="LiveId" clId="{B43F2757-CE44-4134-AC6E-CF2178A9CFEC}" dt="2024-11-12T22:26:03.706" v="3835"/>
          <ac:spMkLst>
            <pc:docMk/>
            <pc:sldMk cId="275256533" sldId="260"/>
            <ac:spMk id="14" creationId="{DA5DD9A5-828D-DD27-0F7B-50BA4DA8FB92}"/>
          </ac:spMkLst>
        </pc:spChg>
        <pc:spChg chg="del mod">
          <ac:chgData name="BLP Trade" userId="e6609bec96e8ee1f" providerId="LiveId" clId="{B43F2757-CE44-4134-AC6E-CF2178A9CFEC}" dt="2024-11-12T15:29:30.841" v="698" actId="478"/>
          <ac:spMkLst>
            <pc:docMk/>
            <pc:sldMk cId="275256533" sldId="260"/>
            <ac:spMk id="16" creationId="{4F5324B1-1FAF-47A8-BB9C-C1DC70D7A183}"/>
          </ac:spMkLst>
        </pc:spChg>
        <pc:spChg chg="del mod">
          <ac:chgData name="BLP Trade" userId="e6609bec96e8ee1f" providerId="LiveId" clId="{B43F2757-CE44-4134-AC6E-CF2178A9CFEC}" dt="2024-11-12T15:29:25.645" v="695" actId="478"/>
          <ac:spMkLst>
            <pc:docMk/>
            <pc:sldMk cId="275256533" sldId="260"/>
            <ac:spMk id="17" creationId="{97130022-5FA2-42CA-9F45-CF03F1375804}"/>
          </ac:spMkLst>
        </pc:spChg>
        <pc:spChg chg="add del mod">
          <ac:chgData name="BLP Trade" userId="e6609bec96e8ee1f" providerId="LiveId" clId="{B43F2757-CE44-4134-AC6E-CF2178A9CFEC}" dt="2024-11-12T21:49:43.387" v="3462" actId="478"/>
          <ac:spMkLst>
            <pc:docMk/>
            <pc:sldMk cId="275256533" sldId="260"/>
            <ac:spMk id="17" creationId="{983BC02D-CBAE-7DE2-E89F-47345E76E0DD}"/>
          </ac:spMkLst>
        </pc:spChg>
        <pc:spChg chg="del mod">
          <ac:chgData name="BLP Trade" userId="e6609bec96e8ee1f" providerId="LiveId" clId="{B43F2757-CE44-4134-AC6E-CF2178A9CFEC}" dt="2024-11-12T21:49:59.226" v="3467" actId="478"/>
          <ac:spMkLst>
            <pc:docMk/>
            <pc:sldMk cId="275256533" sldId="260"/>
            <ac:spMk id="18" creationId="{F063B0D3-5484-4E9A-B4AE-2957B71E5027}"/>
          </ac:spMkLst>
        </pc:spChg>
        <pc:spChg chg="add del mod">
          <ac:chgData name="BLP Trade" userId="e6609bec96e8ee1f" providerId="LiveId" clId="{B43F2757-CE44-4134-AC6E-CF2178A9CFEC}" dt="2024-11-12T22:26:29.934" v="3839" actId="478"/>
          <ac:spMkLst>
            <pc:docMk/>
            <pc:sldMk cId="275256533" sldId="260"/>
            <ac:spMk id="21" creationId="{04E6D011-E168-BE8E-18BE-6F21191E8E10}"/>
          </ac:spMkLst>
        </pc:spChg>
        <pc:picChg chg="add mod">
          <ac:chgData name="BLP Trade" userId="e6609bec96e8ee1f" providerId="LiveId" clId="{B43F2757-CE44-4134-AC6E-CF2178A9CFEC}" dt="2024-11-12T23:09:54.853" v="4224" actId="1076"/>
          <ac:picMkLst>
            <pc:docMk/>
            <pc:sldMk cId="275256533" sldId="260"/>
            <ac:picMk id="2" creationId="{EA59A66D-F7D5-1EFC-21AA-594D0DBD0AFB}"/>
          </ac:picMkLst>
        </pc:picChg>
        <pc:picChg chg="del">
          <ac:chgData name="BLP Trade" userId="e6609bec96e8ee1f" providerId="LiveId" clId="{B43F2757-CE44-4134-AC6E-CF2178A9CFEC}" dt="2024-11-12T21:27:47.678" v="3197" actId="478"/>
          <ac:picMkLst>
            <pc:docMk/>
            <pc:sldMk cId="275256533" sldId="260"/>
            <ac:picMk id="9" creationId="{0C4F09C2-CDF0-42F2-ACBE-48A7C5A30183}"/>
          </ac:picMkLst>
        </pc:picChg>
        <pc:picChg chg="del">
          <ac:chgData name="BLP Trade" userId="e6609bec96e8ee1f" providerId="LiveId" clId="{B43F2757-CE44-4134-AC6E-CF2178A9CFEC}" dt="2024-11-12T21:27:44.259" v="3194" actId="478"/>
          <ac:picMkLst>
            <pc:docMk/>
            <pc:sldMk cId="275256533" sldId="260"/>
            <ac:picMk id="11" creationId="{CCB647CF-2AAB-45DF-86A9-63D8063F12EC}"/>
          </ac:picMkLst>
        </pc:picChg>
        <pc:picChg chg="del">
          <ac:chgData name="BLP Trade" userId="e6609bec96e8ee1f" providerId="LiveId" clId="{B43F2757-CE44-4134-AC6E-CF2178A9CFEC}" dt="2024-11-12T21:27:41.694" v="3193" actId="478"/>
          <ac:picMkLst>
            <pc:docMk/>
            <pc:sldMk cId="275256533" sldId="260"/>
            <ac:picMk id="13" creationId="{FEE47F26-5CCA-4F67-A13A-A48D1F2E9CA5}"/>
          </ac:picMkLst>
        </pc:picChg>
        <pc:picChg chg="del">
          <ac:chgData name="BLP Trade" userId="e6609bec96e8ee1f" providerId="LiveId" clId="{B43F2757-CE44-4134-AC6E-CF2178A9CFEC}" dt="2024-11-12T21:27:39.134" v="3191" actId="478"/>
          <ac:picMkLst>
            <pc:docMk/>
            <pc:sldMk cId="275256533" sldId="260"/>
            <ac:picMk id="15" creationId="{75C485B9-17CC-4622-BC83-361CFF6D5277}"/>
          </ac:picMkLst>
        </pc:picChg>
        <pc:picChg chg="add mod">
          <ac:chgData name="BLP Trade" userId="e6609bec96e8ee1f" providerId="LiveId" clId="{B43F2757-CE44-4134-AC6E-CF2178A9CFEC}" dt="2024-11-12T23:09:40.873" v="4222" actId="14100"/>
          <ac:picMkLst>
            <pc:docMk/>
            <pc:sldMk cId="275256533" sldId="260"/>
            <ac:picMk id="19" creationId="{AB2FB9DA-742B-5B65-2CF7-75A42EC412EF}"/>
          </ac:picMkLst>
        </pc:picChg>
      </pc:sldChg>
      <pc:sldChg chg="del">
        <pc:chgData name="BLP Trade" userId="e6609bec96e8ee1f" providerId="LiveId" clId="{B43F2757-CE44-4134-AC6E-CF2178A9CFEC}" dt="2024-11-12T19:14:30.739" v="1813" actId="2696"/>
        <pc:sldMkLst>
          <pc:docMk/>
          <pc:sldMk cId="3551256399" sldId="261"/>
        </pc:sldMkLst>
      </pc:sldChg>
      <pc:sldChg chg="del">
        <pc:chgData name="BLP Trade" userId="e6609bec96e8ee1f" providerId="LiveId" clId="{B43F2757-CE44-4134-AC6E-CF2178A9CFEC}" dt="2024-11-12T19:15:41.576" v="1814" actId="47"/>
        <pc:sldMkLst>
          <pc:docMk/>
          <pc:sldMk cId="3848018777" sldId="262"/>
        </pc:sldMkLst>
      </pc:sldChg>
      <pc:sldChg chg="addSp delSp modSp mod ord">
        <pc:chgData name="BLP Trade" userId="e6609bec96e8ee1f" providerId="LiveId" clId="{B43F2757-CE44-4134-AC6E-CF2178A9CFEC}" dt="2024-11-12T22:24:55.556" v="3833" actId="14100"/>
        <pc:sldMkLst>
          <pc:docMk/>
          <pc:sldMk cId="2261619712" sldId="263"/>
        </pc:sldMkLst>
        <pc:spChg chg="mod">
          <ac:chgData name="BLP Trade" userId="e6609bec96e8ee1f" providerId="LiveId" clId="{B43F2757-CE44-4134-AC6E-CF2178A9CFEC}" dt="2024-11-12T22:24:25.592" v="3827" actId="20577"/>
          <ac:spMkLst>
            <pc:docMk/>
            <pc:sldMk cId="2261619712" sldId="263"/>
            <ac:spMk id="2" creationId="{9540FB38-0113-4F80-BBD4-A9C97FF40720}"/>
          </ac:spMkLst>
        </pc:spChg>
        <pc:spChg chg="mod">
          <ac:chgData name="BLP Trade" userId="e6609bec96e8ee1f" providerId="LiveId" clId="{B43F2757-CE44-4134-AC6E-CF2178A9CFEC}" dt="2024-11-12T22:24:55.556" v="3833" actId="14100"/>
          <ac:spMkLst>
            <pc:docMk/>
            <pc:sldMk cId="2261619712" sldId="263"/>
            <ac:spMk id="3" creationId="{75982AA6-9E74-43FC-B452-142C7571DCCC}"/>
          </ac:spMkLst>
        </pc:spChg>
        <pc:spChg chg="add del mod">
          <ac:chgData name="BLP Trade" userId="e6609bec96e8ee1f" providerId="LiveId" clId="{B43F2757-CE44-4134-AC6E-CF2178A9CFEC}" dt="2024-11-12T21:37:00.046" v="3291" actId="478"/>
          <ac:spMkLst>
            <pc:docMk/>
            <pc:sldMk cId="2261619712" sldId="263"/>
            <ac:spMk id="7" creationId="{080E36AC-A827-6FD0-46CA-205E9E8DD476}"/>
          </ac:spMkLst>
        </pc:spChg>
        <pc:spChg chg="del">
          <ac:chgData name="BLP Trade" userId="e6609bec96e8ee1f" providerId="LiveId" clId="{B43F2757-CE44-4134-AC6E-CF2178A9CFEC}" dt="2024-11-12T22:24:28.902" v="3828" actId="478"/>
          <ac:spMkLst>
            <pc:docMk/>
            <pc:sldMk cId="2261619712" sldId="263"/>
            <ac:spMk id="8" creationId="{D3E3ABAA-EBF5-4FC5-BEEE-FBA5A228E046}"/>
          </ac:spMkLst>
        </pc:spChg>
        <pc:picChg chg="add del mod">
          <ac:chgData name="BLP Trade" userId="e6609bec96e8ee1f" providerId="LiveId" clId="{B43F2757-CE44-4134-AC6E-CF2178A9CFEC}" dt="2024-11-12T21:37:13.077" v="3296" actId="478"/>
          <ac:picMkLst>
            <pc:docMk/>
            <pc:sldMk cId="2261619712" sldId="263"/>
            <ac:picMk id="4" creationId="{35F63412-0FE6-B6E9-7917-6FDB5BAEEA8B}"/>
          </ac:picMkLst>
        </pc:picChg>
        <pc:picChg chg="del mod">
          <ac:chgData name="BLP Trade" userId="e6609bec96e8ee1f" providerId="LiveId" clId="{B43F2757-CE44-4134-AC6E-CF2178A9CFEC}" dt="2024-11-12T21:36:58.222" v="3290" actId="478"/>
          <ac:picMkLst>
            <pc:docMk/>
            <pc:sldMk cId="2261619712" sldId="263"/>
            <ac:picMk id="6" creationId="{AC4A1F6E-E065-4C87-B012-9FBDEC8C1ED7}"/>
          </ac:picMkLst>
        </pc:picChg>
        <pc:picChg chg="add mod">
          <ac:chgData name="BLP Trade" userId="e6609bec96e8ee1f" providerId="LiveId" clId="{B43F2757-CE44-4134-AC6E-CF2178A9CFEC}" dt="2024-11-12T22:23:49.684" v="3784" actId="14100"/>
          <ac:picMkLst>
            <pc:docMk/>
            <pc:sldMk cId="2261619712" sldId="263"/>
            <ac:picMk id="9" creationId="{C468A04B-CBF0-C876-9A19-C689C17B150D}"/>
          </ac:picMkLst>
        </pc:picChg>
      </pc:sldChg>
      <pc:sldChg chg="del">
        <pc:chgData name="BLP Trade" userId="e6609bec96e8ee1f" providerId="LiveId" clId="{B43F2757-CE44-4134-AC6E-CF2178A9CFEC}" dt="2024-11-12T19:59:12.907" v="2370" actId="47"/>
        <pc:sldMkLst>
          <pc:docMk/>
          <pc:sldMk cId="1715400757" sldId="264"/>
        </pc:sldMkLst>
      </pc:sldChg>
      <pc:sldChg chg="del">
        <pc:chgData name="BLP Trade" userId="e6609bec96e8ee1f" providerId="LiveId" clId="{B43F2757-CE44-4134-AC6E-CF2178A9CFEC}" dt="2024-11-12T19:59:18.703" v="2371" actId="47"/>
        <pc:sldMkLst>
          <pc:docMk/>
          <pc:sldMk cId="3305518317" sldId="265"/>
        </pc:sldMkLst>
      </pc:sldChg>
      <pc:sldChg chg="addSp delSp modSp mod modClrScheme chgLayout">
        <pc:chgData name="BLP Trade" userId="e6609bec96e8ee1f" providerId="LiveId" clId="{B43F2757-CE44-4134-AC6E-CF2178A9CFEC}" dt="2024-11-12T22:47:25.398" v="4047" actId="20577"/>
        <pc:sldMkLst>
          <pc:docMk/>
          <pc:sldMk cId="1721841647" sldId="266"/>
        </pc:sldMkLst>
        <pc:spChg chg="mod ord">
          <ac:chgData name="BLP Trade" userId="e6609bec96e8ee1f" providerId="LiveId" clId="{B43F2757-CE44-4134-AC6E-CF2178A9CFEC}" dt="2024-11-12T19:00:03.463" v="1490" actId="1076"/>
          <ac:spMkLst>
            <pc:docMk/>
            <pc:sldMk cId="1721841647" sldId="266"/>
            <ac:spMk id="2" creationId="{D4CB4489-FC73-422D-B916-0D61046F5294}"/>
          </ac:spMkLst>
        </pc:spChg>
        <pc:spChg chg="del mod ord">
          <ac:chgData name="BLP Trade" userId="e6609bec96e8ee1f" providerId="LiveId" clId="{B43F2757-CE44-4134-AC6E-CF2178A9CFEC}" dt="2024-11-11T17:44:06.788" v="120" actId="700"/>
          <ac:spMkLst>
            <pc:docMk/>
            <pc:sldMk cId="1721841647" sldId="266"/>
            <ac:spMk id="3" creationId="{0957B5A0-5976-4FBC-9F15-908902EAE359}"/>
          </ac:spMkLst>
        </pc:spChg>
        <pc:spChg chg="add del mod">
          <ac:chgData name="BLP Trade" userId="e6609bec96e8ee1f" providerId="LiveId" clId="{B43F2757-CE44-4134-AC6E-CF2178A9CFEC}" dt="2024-11-11T17:44:15.755" v="123" actId="478"/>
          <ac:spMkLst>
            <pc:docMk/>
            <pc:sldMk cId="1721841647" sldId="266"/>
            <ac:spMk id="4" creationId="{7DB2CD92-FD7A-D177-DAA3-85D83F0E126A}"/>
          </ac:spMkLst>
        </pc:spChg>
        <pc:spChg chg="add del mod">
          <ac:chgData name="BLP Trade" userId="e6609bec96e8ee1f" providerId="LiveId" clId="{B43F2757-CE44-4134-AC6E-CF2178A9CFEC}" dt="2024-11-11T17:47:43.836" v="125" actId="478"/>
          <ac:spMkLst>
            <pc:docMk/>
            <pc:sldMk cId="1721841647" sldId="266"/>
            <ac:spMk id="6" creationId="{8B93ABE6-F729-DD84-587B-754399FB0B01}"/>
          </ac:spMkLst>
        </pc:spChg>
        <pc:spChg chg="add mod ord">
          <ac:chgData name="BLP Trade" userId="e6609bec96e8ee1f" providerId="LiveId" clId="{B43F2757-CE44-4134-AC6E-CF2178A9CFEC}" dt="2024-11-12T22:47:25.398" v="4047" actId="20577"/>
          <ac:spMkLst>
            <pc:docMk/>
            <pc:sldMk cId="1721841647" sldId="266"/>
            <ac:spMk id="8" creationId="{B5F447B0-3BE1-36C0-9231-9D6ABE7BE0C7}"/>
          </ac:spMkLst>
        </pc:spChg>
        <pc:spChg chg="del mod ord">
          <ac:chgData name="BLP Trade" userId="e6609bec96e8ee1f" providerId="LiveId" clId="{B43F2757-CE44-4134-AC6E-CF2178A9CFEC}" dt="2024-11-12T14:02:29.722" v="448" actId="478"/>
          <ac:spMkLst>
            <pc:docMk/>
            <pc:sldMk cId="1721841647" sldId="266"/>
            <ac:spMk id="12" creationId="{ED23317C-B425-E62C-B08E-0E04C0BF6C73}"/>
          </ac:spMkLst>
        </pc:spChg>
        <pc:spChg chg="del mod ord">
          <ac:chgData name="BLP Trade" userId="e6609bec96e8ee1f" providerId="LiveId" clId="{B43F2757-CE44-4134-AC6E-CF2178A9CFEC}" dt="2024-11-12T14:02:32.031" v="449" actId="478"/>
          <ac:spMkLst>
            <pc:docMk/>
            <pc:sldMk cId="1721841647" sldId="266"/>
            <ac:spMk id="14" creationId="{CD355FB7-576E-23FA-B7D7-55004A9CE43D}"/>
          </ac:spMkLst>
        </pc:spChg>
        <pc:spChg chg="del mod ord">
          <ac:chgData name="BLP Trade" userId="e6609bec96e8ee1f" providerId="LiveId" clId="{B43F2757-CE44-4134-AC6E-CF2178A9CFEC}" dt="2024-11-12T14:02:32.989" v="450" actId="478"/>
          <ac:spMkLst>
            <pc:docMk/>
            <pc:sldMk cId="1721841647" sldId="266"/>
            <ac:spMk id="16" creationId="{CAF720B5-CEFA-FB7D-CAD4-E9AF162C12F7}"/>
          </ac:spMkLst>
        </pc:spChg>
        <pc:picChg chg="add mod">
          <ac:chgData name="BLP Trade" userId="e6609bec96e8ee1f" providerId="LiveId" clId="{B43F2757-CE44-4134-AC6E-CF2178A9CFEC}" dt="2024-11-12T18:21:57.477" v="1340" actId="14100"/>
          <ac:picMkLst>
            <pc:docMk/>
            <pc:sldMk cId="1721841647" sldId="266"/>
            <ac:picMk id="3" creationId="{DC0DF966-B5BF-6423-2F87-DE055BFCE3F2}"/>
          </ac:picMkLst>
        </pc:picChg>
        <pc:picChg chg="del">
          <ac:chgData name="BLP Trade" userId="e6609bec96e8ee1f" providerId="LiveId" clId="{B43F2757-CE44-4134-AC6E-CF2178A9CFEC}" dt="2024-11-11T20:44:49.257" v="201" actId="478"/>
          <ac:picMkLst>
            <pc:docMk/>
            <pc:sldMk cId="1721841647" sldId="266"/>
            <ac:picMk id="7" creationId="{0CD5A70B-E33A-1296-F9A7-49EED89F69C5}"/>
          </ac:picMkLst>
        </pc:picChg>
      </pc:sldChg>
      <pc:sldChg chg="addSp delSp modSp mod">
        <pc:chgData name="BLP Trade" userId="e6609bec96e8ee1f" providerId="LiveId" clId="{B43F2757-CE44-4134-AC6E-CF2178A9CFEC}" dt="2024-11-12T23:05:04.733" v="4196" actId="20577"/>
        <pc:sldMkLst>
          <pc:docMk/>
          <pc:sldMk cId="1173985025" sldId="267"/>
        </pc:sldMkLst>
        <pc:spChg chg="mod">
          <ac:chgData name="BLP Trade" userId="e6609bec96e8ee1f" providerId="LiveId" clId="{B43F2757-CE44-4134-AC6E-CF2178A9CFEC}" dt="2024-11-12T20:37:43.976" v="2872" actId="113"/>
          <ac:spMkLst>
            <pc:docMk/>
            <pc:sldMk cId="1173985025" sldId="267"/>
            <ac:spMk id="2" creationId="{D4A1E637-6C9C-485F-AF41-E8410EC71E3F}"/>
          </ac:spMkLst>
        </pc:spChg>
        <pc:spChg chg="del mod">
          <ac:chgData name="BLP Trade" userId="e6609bec96e8ee1f" providerId="LiveId" clId="{B43F2757-CE44-4134-AC6E-CF2178A9CFEC}" dt="2024-11-12T20:38:31.106" v="2876" actId="478"/>
          <ac:spMkLst>
            <pc:docMk/>
            <pc:sldMk cId="1173985025" sldId="267"/>
            <ac:spMk id="4" creationId="{9B750561-F083-4333-8EC6-B48CC656AE8F}"/>
          </ac:spMkLst>
        </pc:spChg>
        <pc:spChg chg="del">
          <ac:chgData name="BLP Trade" userId="e6609bec96e8ee1f" providerId="LiveId" clId="{B43F2757-CE44-4134-AC6E-CF2178A9CFEC}" dt="2024-11-12T20:38:27.760" v="2874" actId="478"/>
          <ac:spMkLst>
            <pc:docMk/>
            <pc:sldMk cId="1173985025" sldId="267"/>
            <ac:spMk id="5" creationId="{089BEA28-F6E8-4DD1-9A64-07CA2228CCF6}"/>
          </ac:spMkLst>
        </pc:spChg>
        <pc:spChg chg="del mod">
          <ac:chgData name="BLP Trade" userId="e6609bec96e8ee1f" providerId="LiveId" clId="{B43F2757-CE44-4134-AC6E-CF2178A9CFEC}" dt="2024-11-12T20:59:27.689" v="2987" actId="478"/>
          <ac:spMkLst>
            <pc:docMk/>
            <pc:sldMk cId="1173985025" sldId="267"/>
            <ac:spMk id="6" creationId="{5B2C4556-246D-4E49-AEDB-521D1C50F0D0}"/>
          </ac:spMkLst>
        </pc:spChg>
        <pc:spChg chg="add mod">
          <ac:chgData name="BLP Trade" userId="e6609bec96e8ee1f" providerId="LiveId" clId="{B43F2757-CE44-4134-AC6E-CF2178A9CFEC}" dt="2024-11-12T23:05:04.733" v="4196" actId="20577"/>
          <ac:spMkLst>
            <pc:docMk/>
            <pc:sldMk cId="1173985025" sldId="267"/>
            <ac:spMk id="7" creationId="{66EA3CAE-3BF0-5D92-8D3D-FA55BDD79DB7}"/>
          </ac:spMkLst>
        </pc:spChg>
        <pc:graphicFrameChg chg="del">
          <ac:chgData name="BLP Trade" userId="e6609bec96e8ee1f" providerId="LiveId" clId="{B43F2757-CE44-4134-AC6E-CF2178A9CFEC}" dt="2024-11-12T15:31:08.034" v="706" actId="478"/>
          <ac:graphicFrameMkLst>
            <pc:docMk/>
            <pc:sldMk cId="1173985025" sldId="267"/>
            <ac:graphicFrameMk id="13" creationId="{36CD7C1F-EB09-4D4A-B747-6E1FD459E5FC}"/>
          </ac:graphicFrameMkLst>
        </pc:graphicFrameChg>
        <pc:picChg chg="add del mod">
          <ac:chgData name="BLP Trade" userId="e6609bec96e8ee1f" providerId="LiveId" clId="{B43F2757-CE44-4134-AC6E-CF2178A9CFEC}" dt="2024-11-12T20:47:38.199" v="2902" actId="478"/>
          <ac:picMkLst>
            <pc:docMk/>
            <pc:sldMk cId="1173985025" sldId="267"/>
            <ac:picMk id="8" creationId="{1F5B339C-92D0-5318-0C01-A730583E5CBA}"/>
          </ac:picMkLst>
        </pc:picChg>
        <pc:picChg chg="add mod">
          <ac:chgData name="BLP Trade" userId="e6609bec96e8ee1f" providerId="LiveId" clId="{B43F2757-CE44-4134-AC6E-CF2178A9CFEC}" dt="2024-11-12T22:29:40.536" v="3861" actId="1076"/>
          <ac:picMkLst>
            <pc:docMk/>
            <pc:sldMk cId="1173985025" sldId="267"/>
            <ac:picMk id="9" creationId="{1412ECA8-8EDB-FBF3-38F8-5C2505461481}"/>
          </ac:picMkLst>
        </pc:picChg>
      </pc:sldChg>
      <pc:sldChg chg="addSp delSp modSp mod modClrScheme chgLayout">
        <pc:chgData name="BLP Trade" userId="e6609bec96e8ee1f" providerId="LiveId" clId="{B43F2757-CE44-4134-AC6E-CF2178A9CFEC}" dt="2024-11-12T22:59:50.591" v="4078" actId="1076"/>
        <pc:sldMkLst>
          <pc:docMk/>
          <pc:sldMk cId="2809739222" sldId="269"/>
        </pc:sldMkLst>
        <pc:spChg chg="del mod">
          <ac:chgData name="BLP Trade" userId="e6609bec96e8ee1f" providerId="LiveId" clId="{B43F2757-CE44-4134-AC6E-CF2178A9CFEC}" dt="2024-11-12T14:01:43.791" v="428" actId="478"/>
          <ac:spMkLst>
            <pc:docMk/>
            <pc:sldMk cId="2809739222" sldId="269"/>
            <ac:spMk id="2" creationId="{CC4FDDF4-5E5F-4266-BD01-618D384D0E9F}"/>
          </ac:spMkLst>
        </pc:spChg>
        <pc:spChg chg="del mod">
          <ac:chgData name="BLP Trade" userId="e6609bec96e8ee1f" providerId="LiveId" clId="{B43F2757-CE44-4134-AC6E-CF2178A9CFEC}" dt="2024-11-12T14:01:54.559" v="435" actId="478"/>
          <ac:spMkLst>
            <pc:docMk/>
            <pc:sldMk cId="2809739222" sldId="269"/>
            <ac:spMk id="3" creationId="{C86A883B-8665-48D9-9BB4-5C046036F62E}"/>
          </ac:spMkLst>
        </pc:spChg>
        <pc:spChg chg="add del mod">
          <ac:chgData name="BLP Trade" userId="e6609bec96e8ee1f" providerId="LiveId" clId="{B43F2757-CE44-4134-AC6E-CF2178A9CFEC}" dt="2024-11-12T14:01:45.329" v="429" actId="478"/>
          <ac:spMkLst>
            <pc:docMk/>
            <pc:sldMk cId="2809739222" sldId="269"/>
            <ac:spMk id="5" creationId="{4E8DC00B-71BB-B9BD-33F0-C56247B46E10}"/>
          </ac:spMkLst>
        </pc:spChg>
        <pc:spChg chg="add del mod">
          <ac:chgData name="BLP Trade" userId="e6609bec96e8ee1f" providerId="LiveId" clId="{B43F2757-CE44-4134-AC6E-CF2178A9CFEC}" dt="2024-11-12T14:01:51.642" v="432" actId="478"/>
          <ac:spMkLst>
            <pc:docMk/>
            <pc:sldMk cId="2809739222" sldId="269"/>
            <ac:spMk id="8" creationId="{A147FA6B-1F91-5367-F324-0C5C4713D2AB}"/>
          </ac:spMkLst>
        </pc:spChg>
        <pc:spChg chg="del mod">
          <ac:chgData name="BLP Trade" userId="e6609bec96e8ee1f" providerId="LiveId" clId="{B43F2757-CE44-4134-AC6E-CF2178A9CFEC}" dt="2024-11-12T14:02:04.247" v="442" actId="478"/>
          <ac:spMkLst>
            <pc:docMk/>
            <pc:sldMk cId="2809739222" sldId="269"/>
            <ac:spMk id="10" creationId="{01DAA9EF-B023-4C9C-9D12-52BE393017CA}"/>
          </ac:spMkLst>
        </pc:spChg>
        <pc:spChg chg="del mod">
          <ac:chgData name="BLP Trade" userId="e6609bec96e8ee1f" providerId="LiveId" clId="{B43F2757-CE44-4134-AC6E-CF2178A9CFEC}" dt="2024-11-12T14:01:58.266" v="438" actId="478"/>
          <ac:spMkLst>
            <pc:docMk/>
            <pc:sldMk cId="2809739222" sldId="269"/>
            <ac:spMk id="11" creationId="{EEF02178-D437-443B-87D5-5E6B8F763F5C}"/>
          </ac:spMkLst>
        </pc:spChg>
        <pc:spChg chg="del mod">
          <ac:chgData name="BLP Trade" userId="e6609bec96e8ee1f" providerId="LiveId" clId="{B43F2757-CE44-4134-AC6E-CF2178A9CFEC}" dt="2024-11-12T14:02:01.984" v="440" actId="478"/>
          <ac:spMkLst>
            <pc:docMk/>
            <pc:sldMk cId="2809739222" sldId="269"/>
            <ac:spMk id="12" creationId="{4A36D853-EA47-4D86-90A0-8A1FAEE00B97}"/>
          </ac:spMkLst>
        </pc:spChg>
        <pc:spChg chg="add del mod">
          <ac:chgData name="BLP Trade" userId="e6609bec96e8ee1f" providerId="LiveId" clId="{B43F2757-CE44-4134-AC6E-CF2178A9CFEC}" dt="2024-11-12T14:01:52.505" v="433" actId="478"/>
          <ac:spMkLst>
            <pc:docMk/>
            <pc:sldMk cId="2809739222" sldId="269"/>
            <ac:spMk id="14" creationId="{63684D2F-F58F-1EFD-0A45-6EFC8A3E9C8B}"/>
          </ac:spMkLst>
        </pc:spChg>
        <pc:spChg chg="add del mod">
          <ac:chgData name="BLP Trade" userId="e6609bec96e8ee1f" providerId="LiveId" clId="{B43F2757-CE44-4134-AC6E-CF2178A9CFEC}" dt="2024-11-12T14:01:55.708" v="436" actId="478"/>
          <ac:spMkLst>
            <pc:docMk/>
            <pc:sldMk cId="2809739222" sldId="269"/>
            <ac:spMk id="16" creationId="{5D2C2A65-9AD7-C1AA-CD95-8C2CAC495152}"/>
          </ac:spMkLst>
        </pc:spChg>
        <pc:spChg chg="add mod">
          <ac:chgData name="BLP Trade" userId="e6609bec96e8ee1f" providerId="LiveId" clId="{B43F2757-CE44-4134-AC6E-CF2178A9CFEC}" dt="2024-11-12T19:18:25.950" v="1874" actId="1076"/>
          <ac:spMkLst>
            <pc:docMk/>
            <pc:sldMk cId="2809739222" sldId="269"/>
            <ac:spMk id="17" creationId="{770EF68A-5EB9-9D0B-9448-83D3BDC46F23}"/>
          </ac:spMkLst>
        </pc:spChg>
        <pc:spChg chg="add del mod">
          <ac:chgData name="BLP Trade" userId="e6609bec96e8ee1f" providerId="LiveId" clId="{B43F2757-CE44-4134-AC6E-CF2178A9CFEC}" dt="2024-11-12T14:03:50.908" v="458" actId="478"/>
          <ac:spMkLst>
            <pc:docMk/>
            <pc:sldMk cId="2809739222" sldId="269"/>
            <ac:spMk id="18" creationId="{75214B13-044E-7FA1-B598-4FD7C125D4CF}"/>
          </ac:spMkLst>
        </pc:spChg>
        <pc:spChg chg="add mod">
          <ac:chgData name="BLP Trade" userId="e6609bec96e8ee1f" providerId="LiveId" clId="{B43F2757-CE44-4134-AC6E-CF2178A9CFEC}" dt="2024-11-12T22:59:50.591" v="4078" actId="1076"/>
          <ac:spMkLst>
            <pc:docMk/>
            <pc:sldMk cId="2809739222" sldId="269"/>
            <ac:spMk id="19" creationId="{F89FCB85-9DF2-3160-A06F-571E7C733FBC}"/>
          </ac:spMkLst>
        </pc:spChg>
        <pc:picChg chg="del">
          <ac:chgData name="BLP Trade" userId="e6609bec96e8ee1f" providerId="LiveId" clId="{B43F2757-CE44-4134-AC6E-CF2178A9CFEC}" dt="2024-11-12T14:01:47.337" v="431" actId="478"/>
          <ac:picMkLst>
            <pc:docMk/>
            <pc:sldMk cId="2809739222" sldId="269"/>
            <ac:picMk id="7" creationId="{23EFDF58-67CE-479D-9BFD-FE6D788538CB}"/>
          </ac:picMkLst>
        </pc:picChg>
        <pc:picChg chg="del">
          <ac:chgData name="BLP Trade" userId="e6609bec96e8ee1f" providerId="LiveId" clId="{B43F2757-CE44-4134-AC6E-CF2178A9CFEC}" dt="2024-11-12T14:01:46.490" v="430" actId="478"/>
          <ac:picMkLst>
            <pc:docMk/>
            <pc:sldMk cId="2809739222" sldId="269"/>
            <ac:picMk id="9" creationId="{4FD4795F-3513-4012-91EE-FA9A56FDF967}"/>
          </ac:picMkLst>
        </pc:picChg>
      </pc:sldChg>
      <pc:sldChg chg="addSp delSp modSp mod chgLayout">
        <pc:chgData name="BLP Trade" userId="e6609bec96e8ee1f" providerId="LiveId" clId="{B43F2757-CE44-4134-AC6E-CF2178A9CFEC}" dt="2024-11-12T20:13:04.690" v="2545" actId="20577"/>
        <pc:sldMkLst>
          <pc:docMk/>
          <pc:sldMk cId="1508071221" sldId="270"/>
        </pc:sldMkLst>
        <pc:spChg chg="mod ord">
          <ac:chgData name="BLP Trade" userId="e6609bec96e8ee1f" providerId="LiveId" clId="{B43F2757-CE44-4134-AC6E-CF2178A9CFEC}" dt="2024-11-12T20:13:00.589" v="2542" actId="20577"/>
          <ac:spMkLst>
            <pc:docMk/>
            <pc:sldMk cId="1508071221" sldId="270"/>
            <ac:spMk id="2" creationId="{38017B37-3ABF-424E-9128-F20C2B7250DC}"/>
          </ac:spMkLst>
        </pc:spChg>
        <pc:spChg chg="del">
          <ac:chgData name="BLP Trade" userId="e6609bec96e8ee1f" providerId="LiveId" clId="{B43F2757-CE44-4134-AC6E-CF2178A9CFEC}" dt="2024-11-12T15:05:36.728" v="622" actId="478"/>
          <ac:spMkLst>
            <pc:docMk/>
            <pc:sldMk cId="1508071221" sldId="270"/>
            <ac:spMk id="4" creationId="{7F44DC3D-C5F6-4BF7-97BD-7548BB256C49}"/>
          </ac:spMkLst>
        </pc:spChg>
        <pc:spChg chg="add del mod">
          <ac:chgData name="BLP Trade" userId="e6609bec96e8ee1f" providerId="LiveId" clId="{B43F2757-CE44-4134-AC6E-CF2178A9CFEC}" dt="2024-11-12T19:31:09.672" v="2078" actId="478"/>
          <ac:spMkLst>
            <pc:docMk/>
            <pc:sldMk cId="1508071221" sldId="270"/>
            <ac:spMk id="4" creationId="{E3785388-D5E9-762E-FA96-4B91F858669E}"/>
          </ac:spMkLst>
        </pc:spChg>
        <pc:spChg chg="del">
          <ac:chgData name="BLP Trade" userId="e6609bec96e8ee1f" providerId="LiveId" clId="{B43F2757-CE44-4134-AC6E-CF2178A9CFEC}" dt="2024-11-12T15:05:32.712" v="621" actId="478"/>
          <ac:spMkLst>
            <pc:docMk/>
            <pc:sldMk cId="1508071221" sldId="270"/>
            <ac:spMk id="5" creationId="{1911AF5F-8658-48C6-8F26-A03E38923927}"/>
          </ac:spMkLst>
        </pc:spChg>
        <pc:spChg chg="add del mod">
          <ac:chgData name="BLP Trade" userId="e6609bec96e8ee1f" providerId="LiveId" clId="{B43F2757-CE44-4134-AC6E-CF2178A9CFEC}" dt="2024-11-12T19:32:23.003" v="2112"/>
          <ac:spMkLst>
            <pc:docMk/>
            <pc:sldMk cId="1508071221" sldId="270"/>
            <ac:spMk id="6" creationId="{1BFAE864-00EC-70A3-FF82-98192F133C6F}"/>
          </ac:spMkLst>
        </pc:spChg>
        <pc:spChg chg="del">
          <ac:chgData name="BLP Trade" userId="e6609bec96e8ee1f" providerId="LiveId" clId="{B43F2757-CE44-4134-AC6E-CF2178A9CFEC}" dt="2024-11-12T15:05:40.966" v="623" actId="478"/>
          <ac:spMkLst>
            <pc:docMk/>
            <pc:sldMk cId="1508071221" sldId="270"/>
            <ac:spMk id="6" creationId="{29851974-A699-44BC-93B3-F64FE92D3C90}"/>
          </ac:spMkLst>
        </pc:spChg>
        <pc:spChg chg="add del mod">
          <ac:chgData name="BLP Trade" userId="e6609bec96e8ee1f" providerId="LiveId" clId="{B43F2757-CE44-4134-AC6E-CF2178A9CFEC}" dt="2024-11-12T15:05:28.834" v="620" actId="478"/>
          <ac:spMkLst>
            <pc:docMk/>
            <pc:sldMk cId="1508071221" sldId="270"/>
            <ac:spMk id="8" creationId="{70D15DAE-37A7-FE9D-633E-EB0690399729}"/>
          </ac:spMkLst>
        </pc:spChg>
        <pc:spChg chg="add mod">
          <ac:chgData name="BLP Trade" userId="e6609bec96e8ee1f" providerId="LiveId" clId="{B43F2757-CE44-4134-AC6E-CF2178A9CFEC}" dt="2024-11-12T20:13:04.690" v="2545" actId="20577"/>
          <ac:spMkLst>
            <pc:docMk/>
            <pc:sldMk cId="1508071221" sldId="270"/>
            <ac:spMk id="8" creationId="{A4E2CB6E-7012-05B4-B040-E5F889BEDCED}"/>
          </ac:spMkLst>
        </pc:spChg>
        <pc:spChg chg="add mod ord">
          <ac:chgData name="BLP Trade" userId="e6609bec96e8ee1f" providerId="LiveId" clId="{B43F2757-CE44-4134-AC6E-CF2178A9CFEC}" dt="2024-11-12T20:11:16.879" v="2537" actId="20577"/>
          <ac:spMkLst>
            <pc:docMk/>
            <pc:sldMk cId="1508071221" sldId="270"/>
            <ac:spMk id="9" creationId="{0EDFCC38-1C51-6506-D4BC-6466E5B85F3E}"/>
          </ac:spMkLst>
        </pc:spChg>
        <pc:spChg chg="add mod">
          <ac:chgData name="BLP Trade" userId="e6609bec96e8ee1f" providerId="LiveId" clId="{B43F2757-CE44-4134-AC6E-CF2178A9CFEC}" dt="2024-11-12T19:34:28.778" v="2155" actId="207"/>
          <ac:spMkLst>
            <pc:docMk/>
            <pc:sldMk cId="1508071221" sldId="270"/>
            <ac:spMk id="12" creationId="{A04F8832-55C8-EAD2-CD0C-CC4A5409D9D6}"/>
          </ac:spMkLst>
        </pc:spChg>
        <pc:spChg chg="add mod">
          <ac:chgData name="BLP Trade" userId="e6609bec96e8ee1f" providerId="LiveId" clId="{B43F2757-CE44-4134-AC6E-CF2178A9CFEC}" dt="2024-11-12T19:56:46.881" v="2312" actId="1076"/>
          <ac:spMkLst>
            <pc:docMk/>
            <pc:sldMk cId="1508071221" sldId="270"/>
            <ac:spMk id="15" creationId="{DADD59EB-77EF-4383-6639-2667E54184C6}"/>
          </ac:spMkLst>
        </pc:spChg>
        <pc:graphicFrameChg chg="del">
          <ac:chgData name="BLP Trade" userId="e6609bec96e8ee1f" providerId="LiveId" clId="{B43F2757-CE44-4134-AC6E-CF2178A9CFEC}" dt="2024-11-12T15:05:27.170" v="619" actId="478"/>
          <ac:graphicFrameMkLst>
            <pc:docMk/>
            <pc:sldMk cId="1508071221" sldId="270"/>
            <ac:graphicFrameMk id="7" creationId="{C1BEDA54-2DC6-4AC7-850A-41264E941ACD}"/>
          </ac:graphicFrameMkLst>
        </pc:graphicFrameChg>
        <pc:picChg chg="add del mod">
          <ac:chgData name="BLP Trade" userId="e6609bec96e8ee1f" providerId="LiveId" clId="{B43F2757-CE44-4134-AC6E-CF2178A9CFEC}" dt="2024-11-12T19:36:40.526" v="2166" actId="478"/>
          <ac:picMkLst>
            <pc:docMk/>
            <pc:sldMk cId="1508071221" sldId="270"/>
            <ac:picMk id="10" creationId="{606971FC-EA4D-A501-D347-753B33F22EB1}"/>
          </ac:picMkLst>
        </pc:picChg>
        <pc:picChg chg="add mod">
          <ac:chgData name="BLP Trade" userId="e6609bec96e8ee1f" providerId="LiveId" clId="{B43F2757-CE44-4134-AC6E-CF2178A9CFEC}" dt="2024-11-12T19:52:16.748" v="2283" actId="14100"/>
          <ac:picMkLst>
            <pc:docMk/>
            <pc:sldMk cId="1508071221" sldId="270"/>
            <ac:picMk id="13" creationId="{4B3538C8-A62D-A80A-F15D-37CAE757C97E}"/>
          </ac:picMkLst>
        </pc:picChg>
        <pc:picChg chg="add del mod">
          <ac:chgData name="BLP Trade" userId="e6609bec96e8ee1f" providerId="LiveId" clId="{B43F2757-CE44-4134-AC6E-CF2178A9CFEC}" dt="2024-11-12T19:52:25.480" v="2286" actId="478"/>
          <ac:picMkLst>
            <pc:docMk/>
            <pc:sldMk cId="1508071221" sldId="270"/>
            <ac:picMk id="16" creationId="{954A2EA4-4BBD-3823-F904-C398A913BB41}"/>
          </ac:picMkLst>
        </pc:picChg>
        <pc:picChg chg="add del mod">
          <ac:chgData name="BLP Trade" userId="e6609bec96e8ee1f" providerId="LiveId" clId="{B43F2757-CE44-4134-AC6E-CF2178A9CFEC}" dt="2024-11-12T19:51:40.090" v="2277" actId="478"/>
          <ac:picMkLst>
            <pc:docMk/>
            <pc:sldMk cId="1508071221" sldId="270"/>
            <ac:picMk id="17" creationId="{4DD72D04-29D4-14BC-681F-4DF7E465291A}"/>
          </ac:picMkLst>
        </pc:picChg>
        <pc:picChg chg="add mod">
          <ac:chgData name="BLP Trade" userId="e6609bec96e8ee1f" providerId="LiveId" clId="{B43F2757-CE44-4134-AC6E-CF2178A9CFEC}" dt="2024-11-12T19:52:33.188" v="2288" actId="1076"/>
          <ac:picMkLst>
            <pc:docMk/>
            <pc:sldMk cId="1508071221" sldId="270"/>
            <ac:picMk id="18" creationId="{A3A629D5-2904-8310-3B47-711B6A037BC6}"/>
          </ac:picMkLst>
        </pc:picChg>
      </pc:sldChg>
      <pc:sldChg chg="addSp modSp del mod">
        <pc:chgData name="BLP Trade" userId="e6609bec96e8ee1f" providerId="LiveId" clId="{B43F2757-CE44-4134-AC6E-CF2178A9CFEC}" dt="2024-11-12T17:53:42.585" v="1066" actId="2696"/>
        <pc:sldMkLst>
          <pc:docMk/>
          <pc:sldMk cId="2578303790" sldId="271"/>
        </pc:sldMkLst>
        <pc:picChg chg="mod">
          <ac:chgData name="BLP Trade" userId="e6609bec96e8ee1f" providerId="LiveId" clId="{B43F2757-CE44-4134-AC6E-CF2178A9CFEC}" dt="2024-11-12T17:53:37.093" v="1065" actId="1076"/>
          <ac:picMkLst>
            <pc:docMk/>
            <pc:sldMk cId="2578303790" sldId="271"/>
            <ac:picMk id="9" creationId="{0499949F-E27F-94C2-27DC-5C9A26716F04}"/>
          </ac:picMkLst>
        </pc:picChg>
        <pc:picChg chg="add">
          <ac:chgData name="BLP Trade" userId="e6609bec96e8ee1f" providerId="LiveId" clId="{B43F2757-CE44-4134-AC6E-CF2178A9CFEC}" dt="2024-11-12T17:53:18.185" v="1064"/>
          <ac:picMkLst>
            <pc:docMk/>
            <pc:sldMk cId="2578303790" sldId="271"/>
            <ac:picMk id="10" creationId="{566BE7BE-E8F2-2D36-1C4D-FF4737D47A04}"/>
          </ac:picMkLst>
        </pc:picChg>
      </pc:sldChg>
      <pc:sldChg chg="addSp delSp modSp new mod modClrScheme chgLayout">
        <pc:chgData name="BLP Trade" userId="e6609bec96e8ee1f" providerId="LiveId" clId="{B43F2757-CE44-4134-AC6E-CF2178A9CFEC}" dt="2024-11-12T23:06:02.340" v="4202" actId="478"/>
        <pc:sldMkLst>
          <pc:docMk/>
          <pc:sldMk cId="3821432164" sldId="272"/>
        </pc:sldMkLst>
        <pc:spChg chg="del mod">
          <ac:chgData name="BLP Trade" userId="e6609bec96e8ee1f" providerId="LiveId" clId="{B43F2757-CE44-4134-AC6E-CF2178A9CFEC}" dt="2024-11-11T16:15:25.901" v="49" actId="478"/>
          <ac:spMkLst>
            <pc:docMk/>
            <pc:sldMk cId="3821432164" sldId="272"/>
            <ac:spMk id="2" creationId="{5180A841-48BA-4FCA-FBAB-2E95BF8E1C4F}"/>
          </ac:spMkLst>
        </pc:spChg>
        <pc:spChg chg="del">
          <ac:chgData name="BLP Trade" userId="e6609bec96e8ee1f" providerId="LiveId" clId="{B43F2757-CE44-4134-AC6E-CF2178A9CFEC}" dt="2024-11-11T16:12:44.452" v="3" actId="478"/>
          <ac:spMkLst>
            <pc:docMk/>
            <pc:sldMk cId="3821432164" sldId="272"/>
            <ac:spMk id="3" creationId="{43DCBB15-9FA1-CCE9-C14E-D2A6B5DE26BE}"/>
          </ac:spMkLst>
        </pc:spChg>
        <pc:spChg chg="add del mod">
          <ac:chgData name="BLP Trade" userId="e6609bec96e8ee1f" providerId="LiveId" clId="{B43F2757-CE44-4134-AC6E-CF2178A9CFEC}" dt="2024-11-12T21:56:44.940" v="3550" actId="478"/>
          <ac:spMkLst>
            <pc:docMk/>
            <pc:sldMk cId="3821432164" sldId="272"/>
            <ac:spMk id="3" creationId="{952158AB-5A15-D2B8-3D80-01B1FA8ECB67}"/>
          </ac:spMkLst>
        </pc:spChg>
        <pc:spChg chg="del">
          <ac:chgData name="BLP Trade" userId="e6609bec96e8ee1f" providerId="LiveId" clId="{B43F2757-CE44-4134-AC6E-CF2178A9CFEC}" dt="2024-11-11T16:12:45.472" v="4" actId="478"/>
          <ac:spMkLst>
            <pc:docMk/>
            <pc:sldMk cId="3821432164" sldId="272"/>
            <ac:spMk id="4" creationId="{15687322-71EA-2E5C-33B9-AA387844678A}"/>
          </ac:spMkLst>
        </pc:spChg>
        <pc:spChg chg="del">
          <ac:chgData name="BLP Trade" userId="e6609bec96e8ee1f" providerId="LiveId" clId="{B43F2757-CE44-4134-AC6E-CF2178A9CFEC}" dt="2024-11-11T16:12:46.148" v="5" actId="478"/>
          <ac:spMkLst>
            <pc:docMk/>
            <pc:sldMk cId="3821432164" sldId="272"/>
            <ac:spMk id="5" creationId="{6288FC8B-941A-14D8-AAE8-CAC9A355ECDA}"/>
          </ac:spMkLst>
        </pc:spChg>
        <pc:spChg chg="del">
          <ac:chgData name="BLP Trade" userId="e6609bec96e8ee1f" providerId="LiveId" clId="{B43F2757-CE44-4134-AC6E-CF2178A9CFEC}" dt="2024-11-11T16:12:46.915" v="6" actId="478"/>
          <ac:spMkLst>
            <pc:docMk/>
            <pc:sldMk cId="3821432164" sldId="272"/>
            <ac:spMk id="6" creationId="{96B98F0B-16C5-05F7-EAB3-BA02695B4796}"/>
          </ac:spMkLst>
        </pc:spChg>
        <pc:spChg chg="del mod ord">
          <ac:chgData name="BLP Trade" userId="e6609bec96e8ee1f" providerId="LiveId" clId="{B43F2757-CE44-4134-AC6E-CF2178A9CFEC}" dt="2024-11-11T16:21:26.731" v="76" actId="478"/>
          <ac:spMkLst>
            <pc:docMk/>
            <pc:sldMk cId="3821432164" sldId="272"/>
            <ac:spMk id="7" creationId="{46FE03EA-FE15-4650-139E-BA1C4C904F5B}"/>
          </ac:spMkLst>
        </pc:spChg>
        <pc:spChg chg="del mod ord">
          <ac:chgData name="BLP Trade" userId="e6609bec96e8ee1f" providerId="LiveId" clId="{B43F2757-CE44-4134-AC6E-CF2178A9CFEC}" dt="2024-11-12T22:22:45.778" v="3775" actId="478"/>
          <ac:spMkLst>
            <pc:docMk/>
            <pc:sldMk cId="3821432164" sldId="272"/>
            <ac:spMk id="8" creationId="{8EB0A4F1-8595-58F2-6DF1-0E186FCC29CD}"/>
          </ac:spMkLst>
        </pc:spChg>
        <pc:spChg chg="del mod ord">
          <ac:chgData name="BLP Trade" userId="e6609bec96e8ee1f" providerId="LiveId" clId="{B43F2757-CE44-4134-AC6E-CF2178A9CFEC}" dt="2024-11-12T22:22:48.574" v="3776" actId="478"/>
          <ac:spMkLst>
            <pc:docMk/>
            <pc:sldMk cId="3821432164" sldId="272"/>
            <ac:spMk id="9" creationId="{BFFFCA98-2910-86D1-9790-C185B92E044C}"/>
          </ac:spMkLst>
        </pc:spChg>
        <pc:spChg chg="del mod ord">
          <ac:chgData name="BLP Trade" userId="e6609bec96e8ee1f" providerId="LiveId" clId="{B43F2757-CE44-4134-AC6E-CF2178A9CFEC}" dt="2024-11-12T23:06:02.340" v="4202" actId="478"/>
          <ac:spMkLst>
            <pc:docMk/>
            <pc:sldMk cId="3821432164" sldId="272"/>
            <ac:spMk id="10" creationId="{4999EF59-4603-BF7C-C684-1687E0B43DEA}"/>
          </ac:spMkLst>
        </pc:spChg>
        <pc:spChg chg="add del mod">
          <ac:chgData name="BLP Trade" userId="e6609bec96e8ee1f" providerId="LiveId" clId="{B43F2757-CE44-4134-AC6E-CF2178A9CFEC}" dt="2024-11-11T16:21:02.569" v="73" actId="478"/>
          <ac:spMkLst>
            <pc:docMk/>
            <pc:sldMk cId="3821432164" sldId="272"/>
            <ac:spMk id="12" creationId="{F1569CFA-56AD-DE5E-7B3A-D81A7420729D}"/>
          </ac:spMkLst>
        </pc:spChg>
        <pc:spChg chg="add mod ord">
          <ac:chgData name="BLP Trade" userId="e6609bec96e8ee1f" providerId="LiveId" clId="{B43F2757-CE44-4134-AC6E-CF2178A9CFEC}" dt="2024-11-12T22:23:06.245" v="3780" actId="14100"/>
          <ac:spMkLst>
            <pc:docMk/>
            <pc:sldMk cId="3821432164" sldId="272"/>
            <ac:spMk id="13" creationId="{4086F282-ACD2-A1D2-B43A-A9B99740EFCD}"/>
          </ac:spMkLst>
        </pc:spChg>
        <pc:spChg chg="add del mod ord">
          <ac:chgData name="BLP Trade" userId="e6609bec96e8ee1f" providerId="LiveId" clId="{B43F2757-CE44-4134-AC6E-CF2178A9CFEC}" dt="2024-11-12T21:56:43.384" v="3549" actId="478"/>
          <ac:spMkLst>
            <pc:docMk/>
            <pc:sldMk cId="3821432164" sldId="272"/>
            <ac:spMk id="14" creationId="{970A3CEE-F3D9-F879-9168-BC3BB0B4F8BB}"/>
          </ac:spMkLst>
        </pc:spChg>
        <pc:spChg chg="add del mod">
          <ac:chgData name="BLP Trade" userId="e6609bec96e8ee1f" providerId="LiveId" clId="{B43F2757-CE44-4134-AC6E-CF2178A9CFEC}" dt="2024-11-11T16:21:34.055" v="77" actId="478"/>
          <ac:spMkLst>
            <pc:docMk/>
            <pc:sldMk cId="3821432164" sldId="272"/>
            <ac:spMk id="16" creationId="{D9B8498A-8290-8111-2775-7ED247719F59}"/>
          </ac:spMkLst>
        </pc:spChg>
        <pc:spChg chg="add del mod">
          <ac:chgData name="BLP Trade" userId="e6609bec96e8ee1f" providerId="LiveId" clId="{B43F2757-CE44-4134-AC6E-CF2178A9CFEC}" dt="2024-11-11T17:37:19.322" v="111" actId="478"/>
          <ac:spMkLst>
            <pc:docMk/>
            <pc:sldMk cId="3821432164" sldId="272"/>
            <ac:spMk id="17" creationId="{0B6F6A83-CA9E-3D4F-C3AD-6EB2B2352344}"/>
          </ac:spMkLst>
        </pc:spChg>
      </pc:sldChg>
      <pc:sldChg chg="addSp delSp modSp new mod">
        <pc:chgData name="BLP Trade" userId="e6609bec96e8ee1f" providerId="LiveId" clId="{B43F2757-CE44-4134-AC6E-CF2178A9CFEC}" dt="2024-11-12T22:59:39.921" v="4077" actId="1076"/>
        <pc:sldMkLst>
          <pc:docMk/>
          <pc:sldMk cId="2972958476" sldId="273"/>
        </pc:sldMkLst>
        <pc:spChg chg="mod">
          <ac:chgData name="BLP Trade" userId="e6609bec96e8ee1f" providerId="LiveId" clId="{B43F2757-CE44-4134-AC6E-CF2178A9CFEC}" dt="2024-11-12T22:59:23.475" v="4075" actId="2711"/>
          <ac:spMkLst>
            <pc:docMk/>
            <pc:sldMk cId="2972958476" sldId="273"/>
            <ac:spMk id="2" creationId="{A7901711-1671-8B37-1659-D28413DAA13E}"/>
          </ac:spMkLst>
        </pc:spChg>
        <pc:spChg chg="mod">
          <ac:chgData name="BLP Trade" userId="e6609bec96e8ee1f" providerId="LiveId" clId="{B43F2757-CE44-4134-AC6E-CF2178A9CFEC}" dt="2024-11-12T20:20:07.948" v="2829" actId="1076"/>
          <ac:spMkLst>
            <pc:docMk/>
            <pc:sldMk cId="2972958476" sldId="273"/>
            <ac:spMk id="3" creationId="{F9305FC6-6808-D97C-BBF8-23C1A19B7EFC}"/>
          </ac:spMkLst>
        </pc:spChg>
        <pc:spChg chg="del">
          <ac:chgData name="BLP Trade" userId="e6609bec96e8ee1f" providerId="LiveId" clId="{B43F2757-CE44-4134-AC6E-CF2178A9CFEC}" dt="2024-11-12T14:02:45.122" v="454" actId="478"/>
          <ac:spMkLst>
            <pc:docMk/>
            <pc:sldMk cId="2972958476" sldId="273"/>
            <ac:spMk id="4" creationId="{50CF1637-D903-4834-8582-C09C49C22E89}"/>
          </ac:spMkLst>
        </pc:spChg>
        <pc:spChg chg="del">
          <ac:chgData name="BLP Trade" userId="e6609bec96e8ee1f" providerId="LiveId" clId="{B43F2757-CE44-4134-AC6E-CF2178A9CFEC}" dt="2024-11-12T14:02:48.246" v="455" actId="478"/>
          <ac:spMkLst>
            <pc:docMk/>
            <pc:sldMk cId="2972958476" sldId="273"/>
            <ac:spMk id="5" creationId="{AC215A39-9FF8-EBF7-29A1-4E245231B383}"/>
          </ac:spMkLst>
        </pc:spChg>
        <pc:spChg chg="del">
          <ac:chgData name="BLP Trade" userId="e6609bec96e8ee1f" providerId="LiveId" clId="{B43F2757-CE44-4134-AC6E-CF2178A9CFEC}" dt="2024-11-12T14:02:49.427" v="456" actId="478"/>
          <ac:spMkLst>
            <pc:docMk/>
            <pc:sldMk cId="2972958476" sldId="273"/>
            <ac:spMk id="6" creationId="{B96E8A14-D456-C7B4-3383-2EB6F4B89F32}"/>
          </ac:spMkLst>
        </pc:spChg>
        <pc:picChg chg="add mod">
          <ac:chgData name="BLP Trade" userId="e6609bec96e8ee1f" providerId="LiveId" clId="{B43F2757-CE44-4134-AC6E-CF2178A9CFEC}" dt="2024-11-12T22:59:39.921" v="4077" actId="1076"/>
          <ac:picMkLst>
            <pc:docMk/>
            <pc:sldMk cId="2972958476" sldId="273"/>
            <ac:picMk id="4" creationId="{C7109871-EDFC-3B60-0733-538DEC939362}"/>
          </ac:picMkLst>
        </pc:picChg>
      </pc:sldChg>
      <pc:sldChg chg="addSp delSp modSp new mod">
        <pc:chgData name="BLP Trade" userId="e6609bec96e8ee1f" providerId="LiveId" clId="{B43F2757-CE44-4134-AC6E-CF2178A9CFEC}" dt="2024-11-12T19:02:30.518" v="1508" actId="113"/>
        <pc:sldMkLst>
          <pc:docMk/>
          <pc:sldMk cId="4146719315" sldId="274"/>
        </pc:sldMkLst>
        <pc:spChg chg="mod">
          <ac:chgData name="BLP Trade" userId="e6609bec96e8ee1f" providerId="LiveId" clId="{B43F2757-CE44-4134-AC6E-CF2178A9CFEC}" dt="2024-11-12T18:54:35.003" v="1477" actId="1076"/>
          <ac:spMkLst>
            <pc:docMk/>
            <pc:sldMk cId="4146719315" sldId="274"/>
            <ac:spMk id="2" creationId="{F9E471FB-A569-90B7-93AC-D06A15622A81}"/>
          </ac:spMkLst>
        </pc:spChg>
        <pc:spChg chg="mod">
          <ac:chgData name="BLP Trade" userId="e6609bec96e8ee1f" providerId="LiveId" clId="{B43F2757-CE44-4134-AC6E-CF2178A9CFEC}" dt="2024-11-12T19:02:30.518" v="1508" actId="113"/>
          <ac:spMkLst>
            <pc:docMk/>
            <pc:sldMk cId="4146719315" sldId="274"/>
            <ac:spMk id="3" creationId="{1D1DFF0B-80B9-84E0-F5C4-5B0301919CBD}"/>
          </ac:spMkLst>
        </pc:spChg>
        <pc:spChg chg="del">
          <ac:chgData name="BLP Trade" userId="e6609bec96e8ee1f" providerId="LiveId" clId="{B43F2757-CE44-4134-AC6E-CF2178A9CFEC}" dt="2024-11-12T14:02:37.292" v="451" actId="478"/>
          <ac:spMkLst>
            <pc:docMk/>
            <pc:sldMk cId="4146719315" sldId="274"/>
            <ac:spMk id="4" creationId="{2C5B94C0-984B-C771-52EA-68B8CE546145}"/>
          </ac:spMkLst>
        </pc:spChg>
        <pc:spChg chg="del">
          <ac:chgData name="BLP Trade" userId="e6609bec96e8ee1f" providerId="LiveId" clId="{B43F2757-CE44-4134-AC6E-CF2178A9CFEC}" dt="2024-11-12T14:02:38.923" v="452" actId="478"/>
          <ac:spMkLst>
            <pc:docMk/>
            <pc:sldMk cId="4146719315" sldId="274"/>
            <ac:spMk id="5" creationId="{7E099A1A-D13F-14C8-77F4-C4D73D52C825}"/>
          </ac:spMkLst>
        </pc:spChg>
        <pc:spChg chg="del">
          <ac:chgData name="BLP Trade" userId="e6609bec96e8ee1f" providerId="LiveId" clId="{B43F2757-CE44-4134-AC6E-CF2178A9CFEC}" dt="2024-11-12T14:02:40.382" v="453" actId="478"/>
          <ac:spMkLst>
            <pc:docMk/>
            <pc:sldMk cId="4146719315" sldId="274"/>
            <ac:spMk id="6" creationId="{312F7779-03D8-5CDA-0C94-C41403AC88D3}"/>
          </ac:spMkLst>
        </pc:spChg>
        <pc:picChg chg="add mod">
          <ac:chgData name="BLP Trade" userId="e6609bec96e8ee1f" providerId="LiveId" clId="{B43F2757-CE44-4134-AC6E-CF2178A9CFEC}" dt="2024-11-12T18:56:31.421" v="1483" actId="14100"/>
          <ac:picMkLst>
            <pc:docMk/>
            <pc:sldMk cId="4146719315" sldId="274"/>
            <ac:picMk id="4" creationId="{C9EFF2A0-45C8-F402-5B1A-3D5B1D378692}"/>
          </ac:picMkLst>
        </pc:picChg>
        <pc:picChg chg="add mod">
          <ac:chgData name="BLP Trade" userId="e6609bec96e8ee1f" providerId="LiveId" clId="{B43F2757-CE44-4134-AC6E-CF2178A9CFEC}" dt="2024-11-12T19:02:19.046" v="1507" actId="1076"/>
          <ac:picMkLst>
            <pc:docMk/>
            <pc:sldMk cId="4146719315" sldId="274"/>
            <ac:picMk id="4" creationId="{F6A449CB-18D5-3E05-2D00-5E5E15187536}"/>
          </ac:picMkLst>
        </pc:picChg>
        <pc:picChg chg="add del mod">
          <ac:chgData name="BLP Trade" userId="e6609bec96e8ee1f" providerId="LiveId" clId="{B43F2757-CE44-4134-AC6E-CF2178A9CFEC}" dt="2024-11-12T19:00:11.797" v="1491" actId="478"/>
          <ac:picMkLst>
            <pc:docMk/>
            <pc:sldMk cId="4146719315" sldId="274"/>
            <ac:picMk id="5" creationId="{426B3B28-BE97-67B0-616A-09D0129E10E8}"/>
          </ac:picMkLst>
        </pc:picChg>
      </pc:sldChg>
      <pc:sldChg chg="modSp add del mod ord">
        <pc:chgData name="BLP Trade" userId="e6609bec96e8ee1f" providerId="LiveId" clId="{B43F2757-CE44-4134-AC6E-CF2178A9CFEC}" dt="2024-11-12T19:54:07.463" v="2290" actId="47"/>
        <pc:sldMkLst>
          <pc:docMk/>
          <pc:sldMk cId="3150019506" sldId="275"/>
        </pc:sldMkLst>
        <pc:spChg chg="mod">
          <ac:chgData name="BLP Trade" userId="e6609bec96e8ee1f" providerId="LiveId" clId="{B43F2757-CE44-4134-AC6E-CF2178A9CFEC}" dt="2024-11-12T19:30:33.393" v="2072" actId="1076"/>
          <ac:spMkLst>
            <pc:docMk/>
            <pc:sldMk cId="3150019506" sldId="275"/>
            <ac:spMk id="2" creationId="{66F723E4-116F-55BF-9799-4F507A494C8A}"/>
          </ac:spMkLst>
        </pc:spChg>
        <pc:spChg chg="mod">
          <ac:chgData name="BLP Trade" userId="e6609bec96e8ee1f" providerId="LiveId" clId="{B43F2757-CE44-4134-AC6E-CF2178A9CFEC}" dt="2024-11-12T19:40:02.476" v="2256" actId="20577"/>
          <ac:spMkLst>
            <pc:docMk/>
            <pc:sldMk cId="3150019506" sldId="275"/>
            <ac:spMk id="9" creationId="{0643C02F-D107-271C-51D7-2547901FC85E}"/>
          </ac:spMkLst>
        </pc:spChg>
      </pc:sldChg>
      <pc:sldChg chg="addSp delSp modSp new mod ord modClrScheme chgLayout">
        <pc:chgData name="BLP Trade" userId="e6609bec96e8ee1f" providerId="LiveId" clId="{B43F2757-CE44-4134-AC6E-CF2178A9CFEC}" dt="2024-11-12T23:03:16.931" v="4120" actId="1076"/>
        <pc:sldMkLst>
          <pc:docMk/>
          <pc:sldMk cId="2850658387" sldId="276"/>
        </pc:sldMkLst>
        <pc:spChg chg="del mod ord">
          <ac:chgData name="BLP Trade" userId="e6609bec96e8ee1f" providerId="LiveId" clId="{B43F2757-CE44-4134-AC6E-CF2178A9CFEC}" dt="2024-11-12T15:32:54.364" v="780" actId="700"/>
          <ac:spMkLst>
            <pc:docMk/>
            <pc:sldMk cId="2850658387" sldId="276"/>
            <ac:spMk id="2" creationId="{AA59AF75-23E3-0F95-632A-77ED0EFB7236}"/>
          </ac:spMkLst>
        </pc:spChg>
        <pc:spChg chg="del">
          <ac:chgData name="BLP Trade" userId="e6609bec96e8ee1f" providerId="LiveId" clId="{B43F2757-CE44-4134-AC6E-CF2178A9CFEC}" dt="2024-11-12T15:32:54.364" v="780" actId="700"/>
          <ac:spMkLst>
            <pc:docMk/>
            <pc:sldMk cId="2850658387" sldId="276"/>
            <ac:spMk id="3" creationId="{911F3B9D-37D1-605B-A133-7D5A84588AAB}"/>
          </ac:spMkLst>
        </pc:spChg>
        <pc:spChg chg="del">
          <ac:chgData name="BLP Trade" userId="e6609bec96e8ee1f" providerId="LiveId" clId="{B43F2757-CE44-4134-AC6E-CF2178A9CFEC}" dt="2024-11-12T15:32:54.364" v="780" actId="700"/>
          <ac:spMkLst>
            <pc:docMk/>
            <pc:sldMk cId="2850658387" sldId="276"/>
            <ac:spMk id="4" creationId="{AB46C0C9-3C83-9D06-DCBE-D2F17D083BE4}"/>
          </ac:spMkLst>
        </pc:spChg>
        <pc:spChg chg="add del mod">
          <ac:chgData name="BLP Trade" userId="e6609bec96e8ee1f" providerId="LiveId" clId="{B43F2757-CE44-4134-AC6E-CF2178A9CFEC}" dt="2024-11-12T20:00:12.582" v="2377" actId="478"/>
          <ac:spMkLst>
            <pc:docMk/>
            <pc:sldMk cId="2850658387" sldId="276"/>
            <ac:spMk id="4" creationId="{F2B116E3-D868-D7BE-BD00-47C857F416AB}"/>
          </ac:spMkLst>
        </pc:spChg>
        <pc:spChg chg="del">
          <ac:chgData name="BLP Trade" userId="e6609bec96e8ee1f" providerId="LiveId" clId="{B43F2757-CE44-4134-AC6E-CF2178A9CFEC}" dt="2024-11-12T15:32:54.364" v="780" actId="700"/>
          <ac:spMkLst>
            <pc:docMk/>
            <pc:sldMk cId="2850658387" sldId="276"/>
            <ac:spMk id="5" creationId="{70A5C424-3B33-6BF3-225F-97CA7CB1B105}"/>
          </ac:spMkLst>
        </pc:spChg>
        <pc:spChg chg="add del mod">
          <ac:chgData name="BLP Trade" userId="e6609bec96e8ee1f" providerId="LiveId" clId="{B43F2757-CE44-4134-AC6E-CF2178A9CFEC}" dt="2024-11-12T20:01:21.239" v="2387" actId="478"/>
          <ac:spMkLst>
            <pc:docMk/>
            <pc:sldMk cId="2850658387" sldId="276"/>
            <ac:spMk id="6" creationId="{60CAAC79-05EC-0957-4C6D-6BFA3CB2B9BD}"/>
          </ac:spMkLst>
        </pc:spChg>
        <pc:spChg chg="del">
          <ac:chgData name="BLP Trade" userId="e6609bec96e8ee1f" providerId="LiveId" clId="{B43F2757-CE44-4134-AC6E-CF2178A9CFEC}" dt="2024-11-12T15:32:54.364" v="780" actId="700"/>
          <ac:spMkLst>
            <pc:docMk/>
            <pc:sldMk cId="2850658387" sldId="276"/>
            <ac:spMk id="6" creationId="{D53673B5-C002-5255-9CE3-C94D2196EFDC}"/>
          </ac:spMkLst>
        </pc:spChg>
        <pc:spChg chg="del mod ord">
          <ac:chgData name="BLP Trade" userId="e6609bec96e8ee1f" providerId="LiveId" clId="{B43F2757-CE44-4134-AC6E-CF2178A9CFEC}" dt="2024-11-12T15:32:54.364" v="780" actId="700"/>
          <ac:spMkLst>
            <pc:docMk/>
            <pc:sldMk cId="2850658387" sldId="276"/>
            <ac:spMk id="7" creationId="{22F32A6A-7F39-9E4B-D0FD-C58E77277704}"/>
          </ac:spMkLst>
        </pc:spChg>
        <pc:spChg chg="del mod ord">
          <ac:chgData name="BLP Trade" userId="e6609bec96e8ee1f" providerId="LiveId" clId="{B43F2757-CE44-4134-AC6E-CF2178A9CFEC}" dt="2024-11-12T20:07:49.626" v="2477" actId="478"/>
          <ac:spMkLst>
            <pc:docMk/>
            <pc:sldMk cId="2850658387" sldId="276"/>
            <ac:spMk id="8" creationId="{47CF6E8B-EE2B-2BEC-9C0C-5DD100958686}"/>
          </ac:spMkLst>
        </pc:spChg>
        <pc:spChg chg="del mod ord">
          <ac:chgData name="BLP Trade" userId="e6609bec96e8ee1f" providerId="LiveId" clId="{B43F2757-CE44-4134-AC6E-CF2178A9CFEC}" dt="2024-11-12T20:08:00.268" v="2482" actId="478"/>
          <ac:spMkLst>
            <pc:docMk/>
            <pc:sldMk cId="2850658387" sldId="276"/>
            <ac:spMk id="9" creationId="{E6480EBF-4FDF-C38C-EBB3-43E9D386D6DB}"/>
          </ac:spMkLst>
        </pc:spChg>
        <pc:spChg chg="del mod ord">
          <ac:chgData name="BLP Trade" userId="e6609bec96e8ee1f" providerId="LiveId" clId="{B43F2757-CE44-4134-AC6E-CF2178A9CFEC}" dt="2024-11-12T20:07:57.427" v="2480" actId="478"/>
          <ac:spMkLst>
            <pc:docMk/>
            <pc:sldMk cId="2850658387" sldId="276"/>
            <ac:spMk id="10" creationId="{7FAD5788-A85F-2971-D669-8539B1FFAAFE}"/>
          </ac:spMkLst>
        </pc:spChg>
        <pc:spChg chg="add mod ord">
          <ac:chgData name="BLP Trade" userId="e6609bec96e8ee1f" providerId="LiveId" clId="{B43F2757-CE44-4134-AC6E-CF2178A9CFEC}" dt="2024-11-12T23:03:11.863" v="4119" actId="20577"/>
          <ac:spMkLst>
            <pc:docMk/>
            <pc:sldMk cId="2850658387" sldId="276"/>
            <ac:spMk id="11" creationId="{4E919A05-706E-932E-8E9F-67EC32C754C7}"/>
          </ac:spMkLst>
        </pc:spChg>
        <pc:spChg chg="add del mod ord">
          <ac:chgData name="BLP Trade" userId="e6609bec96e8ee1f" providerId="LiveId" clId="{B43F2757-CE44-4134-AC6E-CF2178A9CFEC}" dt="2024-11-12T20:00:10.291" v="2376" actId="478"/>
          <ac:spMkLst>
            <pc:docMk/>
            <pc:sldMk cId="2850658387" sldId="276"/>
            <ac:spMk id="12" creationId="{6C50D0C5-AEEB-BD2C-BCC1-F1140EE732B1}"/>
          </ac:spMkLst>
        </pc:spChg>
        <pc:spChg chg="add mod">
          <ac:chgData name="BLP Trade" userId="e6609bec96e8ee1f" providerId="LiveId" clId="{B43F2757-CE44-4134-AC6E-CF2178A9CFEC}" dt="2024-11-12T23:03:16.931" v="4120" actId="1076"/>
          <ac:spMkLst>
            <pc:docMk/>
            <pc:sldMk cId="2850658387" sldId="276"/>
            <ac:spMk id="13" creationId="{BBF72AFE-CB3C-3A33-7534-F29E5CFBC08F}"/>
          </ac:spMkLst>
        </pc:spChg>
        <pc:spChg chg="add mod">
          <ac:chgData name="BLP Trade" userId="e6609bec96e8ee1f" providerId="LiveId" clId="{B43F2757-CE44-4134-AC6E-CF2178A9CFEC}" dt="2024-11-12T20:14:44.160" v="2576" actId="207"/>
          <ac:spMkLst>
            <pc:docMk/>
            <pc:sldMk cId="2850658387" sldId="276"/>
            <ac:spMk id="15" creationId="{DD8C5032-CCA4-58D5-1B66-A6C0B3449322}"/>
          </ac:spMkLst>
        </pc:spChg>
        <pc:picChg chg="add mod">
          <ac:chgData name="BLP Trade" userId="e6609bec96e8ee1f" providerId="LiveId" clId="{B43F2757-CE44-4134-AC6E-CF2178A9CFEC}" dt="2024-11-12T20:16:36.697" v="2597" actId="1076"/>
          <ac:picMkLst>
            <pc:docMk/>
            <pc:sldMk cId="2850658387" sldId="276"/>
            <ac:picMk id="2" creationId="{73D121D7-4FF1-F70C-D59A-A891E7AF12BD}"/>
          </ac:picMkLst>
        </pc:picChg>
      </pc:sldChg>
      <pc:sldChg chg="addSp delSp modSp new del mod">
        <pc:chgData name="BLP Trade" userId="e6609bec96e8ee1f" providerId="LiveId" clId="{B43F2757-CE44-4134-AC6E-CF2178A9CFEC}" dt="2024-11-12T21:46:15.077" v="3388" actId="47"/>
        <pc:sldMkLst>
          <pc:docMk/>
          <pc:sldMk cId="3292963114" sldId="277"/>
        </pc:sldMkLst>
        <pc:spChg chg="del mod">
          <ac:chgData name="BLP Trade" userId="e6609bec96e8ee1f" providerId="LiveId" clId="{B43F2757-CE44-4134-AC6E-CF2178A9CFEC}" dt="2024-11-12T21:46:09.171" v="3386" actId="478"/>
          <ac:spMkLst>
            <pc:docMk/>
            <pc:sldMk cId="3292963114" sldId="277"/>
            <ac:spMk id="2" creationId="{742204A2-AA6A-435F-983E-A2AC7E0DDCB3}"/>
          </ac:spMkLst>
        </pc:spChg>
        <pc:spChg chg="mod">
          <ac:chgData name="BLP Trade" userId="e6609bec96e8ee1f" providerId="LiveId" clId="{B43F2757-CE44-4134-AC6E-CF2178A9CFEC}" dt="2024-11-12T21:46:11.450" v="3387" actId="6549"/>
          <ac:spMkLst>
            <pc:docMk/>
            <pc:sldMk cId="3292963114" sldId="277"/>
            <ac:spMk id="3" creationId="{F10913A9-903A-EF41-AA8A-2FE78227FDFC}"/>
          </ac:spMkLst>
        </pc:spChg>
        <pc:spChg chg="add mod">
          <ac:chgData name="BLP Trade" userId="e6609bec96e8ee1f" providerId="LiveId" clId="{B43F2757-CE44-4134-AC6E-CF2178A9CFEC}" dt="2024-11-12T21:46:09.171" v="3386" actId="478"/>
          <ac:spMkLst>
            <pc:docMk/>
            <pc:sldMk cId="3292963114" sldId="277"/>
            <ac:spMk id="8" creationId="{7DE6C60B-E39F-62A0-A3BF-9B780650DF59}"/>
          </ac:spMkLst>
        </pc:spChg>
      </pc:sldChg>
      <pc:sldChg chg="addSp delSp modSp new mod">
        <pc:chgData name="BLP Trade" userId="e6609bec96e8ee1f" providerId="LiveId" clId="{B43F2757-CE44-4134-AC6E-CF2178A9CFEC}" dt="2024-11-12T23:04:52.159" v="4195" actId="20577"/>
        <pc:sldMkLst>
          <pc:docMk/>
          <pc:sldMk cId="9010950" sldId="278"/>
        </pc:sldMkLst>
        <pc:spChg chg="del">
          <ac:chgData name="BLP Trade" userId="e6609bec96e8ee1f" providerId="LiveId" clId="{B43F2757-CE44-4134-AC6E-CF2178A9CFEC}" dt="2024-11-12T21:46:24.466" v="3391" actId="478"/>
          <ac:spMkLst>
            <pc:docMk/>
            <pc:sldMk cId="9010950" sldId="278"/>
            <ac:spMk id="2" creationId="{FADE53BC-5845-712A-585B-BB4123363ED9}"/>
          </ac:spMkLst>
        </pc:spChg>
        <pc:spChg chg="mod">
          <ac:chgData name="BLP Trade" userId="e6609bec96e8ee1f" providerId="LiveId" clId="{B43F2757-CE44-4134-AC6E-CF2178A9CFEC}" dt="2024-11-12T23:04:52.159" v="4195" actId="20577"/>
          <ac:spMkLst>
            <pc:docMk/>
            <pc:sldMk cId="9010950" sldId="278"/>
            <ac:spMk id="3" creationId="{F8DA0EB5-1840-422A-C5C9-0679760C9A8E}"/>
          </ac:spMkLst>
        </pc:spChg>
        <pc:spChg chg="del">
          <ac:chgData name="BLP Trade" userId="e6609bec96e8ee1f" providerId="LiveId" clId="{B43F2757-CE44-4134-AC6E-CF2178A9CFEC}" dt="2024-11-12T21:49:26.199" v="3458" actId="478"/>
          <ac:spMkLst>
            <pc:docMk/>
            <pc:sldMk cId="9010950" sldId="278"/>
            <ac:spMk id="4" creationId="{112E9666-2A92-769E-8D21-0C7D0322A3E7}"/>
          </ac:spMkLst>
        </pc:spChg>
        <pc:spChg chg="del">
          <ac:chgData name="BLP Trade" userId="e6609bec96e8ee1f" providerId="LiveId" clId="{B43F2757-CE44-4134-AC6E-CF2178A9CFEC}" dt="2024-11-12T21:49:27.830" v="3459" actId="478"/>
          <ac:spMkLst>
            <pc:docMk/>
            <pc:sldMk cId="9010950" sldId="278"/>
            <ac:spMk id="5" creationId="{653A8FE6-4AE1-6181-5BC4-FE523BC26102}"/>
          </ac:spMkLst>
        </pc:spChg>
        <pc:spChg chg="del">
          <ac:chgData name="BLP Trade" userId="e6609bec96e8ee1f" providerId="LiveId" clId="{B43F2757-CE44-4134-AC6E-CF2178A9CFEC}" dt="2024-11-12T21:49:28.977" v="3460" actId="478"/>
          <ac:spMkLst>
            <pc:docMk/>
            <pc:sldMk cId="9010950" sldId="278"/>
            <ac:spMk id="6" creationId="{7A7A5DE7-C9A9-E793-E5D5-862593645EEB}"/>
          </ac:spMkLst>
        </pc:spChg>
        <pc:picChg chg="add mod">
          <ac:chgData name="BLP Trade" userId="e6609bec96e8ee1f" providerId="LiveId" clId="{B43F2757-CE44-4134-AC6E-CF2178A9CFEC}" dt="2024-11-12T22:31:05.754" v="3875" actId="1076"/>
          <ac:picMkLst>
            <pc:docMk/>
            <pc:sldMk cId="9010950" sldId="278"/>
            <ac:picMk id="7" creationId="{BFEFBE28-1397-822D-CCB9-31E65B6ADEA2}"/>
          </ac:picMkLst>
        </pc:picChg>
      </pc:sldChg>
      <pc:sldChg chg="addSp delSp modSp new mod modClrScheme chgLayout">
        <pc:chgData name="BLP Trade" userId="e6609bec96e8ee1f" providerId="LiveId" clId="{B43F2757-CE44-4134-AC6E-CF2178A9CFEC}" dt="2024-11-12T23:02:45.132" v="4114" actId="27636"/>
        <pc:sldMkLst>
          <pc:docMk/>
          <pc:sldMk cId="2878233808" sldId="279"/>
        </pc:sldMkLst>
        <pc:spChg chg="del">
          <ac:chgData name="BLP Trade" userId="e6609bec96e8ee1f" providerId="LiveId" clId="{B43F2757-CE44-4134-AC6E-CF2178A9CFEC}" dt="2024-11-12T17:14:12.677" v="800" actId="700"/>
          <ac:spMkLst>
            <pc:docMk/>
            <pc:sldMk cId="2878233808" sldId="279"/>
            <ac:spMk id="2" creationId="{EC6C189F-50B7-D333-82C5-AF9BE6B634FE}"/>
          </ac:spMkLst>
        </pc:spChg>
        <pc:spChg chg="del">
          <ac:chgData name="BLP Trade" userId="e6609bec96e8ee1f" providerId="LiveId" clId="{B43F2757-CE44-4134-AC6E-CF2178A9CFEC}" dt="2024-11-12T17:14:12.677" v="800" actId="700"/>
          <ac:spMkLst>
            <pc:docMk/>
            <pc:sldMk cId="2878233808" sldId="279"/>
            <ac:spMk id="3" creationId="{2BE77A6A-D63C-72BB-BD8B-5119A7CA6A81}"/>
          </ac:spMkLst>
        </pc:spChg>
        <pc:spChg chg="add mod">
          <ac:chgData name="BLP Trade" userId="e6609bec96e8ee1f" providerId="LiveId" clId="{B43F2757-CE44-4134-AC6E-CF2178A9CFEC}" dt="2024-11-12T20:00:01.911" v="2375" actId="1076"/>
          <ac:spMkLst>
            <pc:docMk/>
            <pc:sldMk cId="2878233808" sldId="279"/>
            <ac:spMk id="3" creationId="{D9E4C45A-D484-A142-4A33-DFF3EFCD17B7}"/>
          </ac:spMkLst>
        </pc:spChg>
        <pc:spChg chg="del">
          <ac:chgData name="BLP Trade" userId="e6609bec96e8ee1f" providerId="LiveId" clId="{B43F2757-CE44-4134-AC6E-CF2178A9CFEC}" dt="2024-11-12T17:14:12.677" v="800" actId="700"/>
          <ac:spMkLst>
            <pc:docMk/>
            <pc:sldMk cId="2878233808" sldId="279"/>
            <ac:spMk id="4" creationId="{B95759C1-90F5-E714-E3DA-DF652C855283}"/>
          </ac:spMkLst>
        </pc:spChg>
        <pc:spChg chg="del">
          <ac:chgData name="BLP Trade" userId="e6609bec96e8ee1f" providerId="LiveId" clId="{B43F2757-CE44-4134-AC6E-CF2178A9CFEC}" dt="2024-11-12T17:14:12.677" v="800" actId="700"/>
          <ac:spMkLst>
            <pc:docMk/>
            <pc:sldMk cId="2878233808" sldId="279"/>
            <ac:spMk id="5" creationId="{1CD6D02D-97EB-240C-984D-45A25E9F02D5}"/>
          </ac:spMkLst>
        </pc:spChg>
        <pc:spChg chg="del mod ord">
          <ac:chgData name="BLP Trade" userId="e6609bec96e8ee1f" providerId="LiveId" clId="{B43F2757-CE44-4134-AC6E-CF2178A9CFEC}" dt="2024-11-12T17:14:16.994" v="801" actId="478"/>
          <ac:spMkLst>
            <pc:docMk/>
            <pc:sldMk cId="2878233808" sldId="279"/>
            <ac:spMk id="6" creationId="{A1A5C334-AD95-31DC-62BA-23154CA56497}"/>
          </ac:spMkLst>
        </pc:spChg>
        <pc:spChg chg="del mod ord">
          <ac:chgData name="BLP Trade" userId="e6609bec96e8ee1f" providerId="LiveId" clId="{B43F2757-CE44-4134-AC6E-CF2178A9CFEC}" dt="2024-11-12T17:14:19.932" v="802" actId="478"/>
          <ac:spMkLst>
            <pc:docMk/>
            <pc:sldMk cId="2878233808" sldId="279"/>
            <ac:spMk id="7" creationId="{1FC26288-6DDC-0A11-70D8-B986AF8D2E0B}"/>
          </ac:spMkLst>
        </pc:spChg>
        <pc:spChg chg="del mod ord">
          <ac:chgData name="BLP Trade" userId="e6609bec96e8ee1f" providerId="LiveId" clId="{B43F2757-CE44-4134-AC6E-CF2178A9CFEC}" dt="2024-11-12T17:14:22.395" v="803" actId="478"/>
          <ac:spMkLst>
            <pc:docMk/>
            <pc:sldMk cId="2878233808" sldId="279"/>
            <ac:spMk id="8" creationId="{BEAF70A4-069C-9A18-8334-99FCDB5429CF}"/>
          </ac:spMkLst>
        </pc:spChg>
        <pc:spChg chg="add del mod">
          <ac:chgData name="BLP Trade" userId="e6609bec96e8ee1f" providerId="LiveId" clId="{B43F2757-CE44-4134-AC6E-CF2178A9CFEC}" dt="2024-11-12T17:28:53.665" v="854" actId="478"/>
          <ac:spMkLst>
            <pc:docMk/>
            <pc:sldMk cId="2878233808" sldId="279"/>
            <ac:spMk id="9" creationId="{E2744B07-D8D3-5B4A-79B0-946B82CE6AF2}"/>
          </ac:spMkLst>
        </pc:spChg>
        <pc:spChg chg="add del mod">
          <ac:chgData name="BLP Trade" userId="e6609bec96e8ee1f" providerId="LiveId" clId="{B43F2757-CE44-4134-AC6E-CF2178A9CFEC}" dt="2024-11-12T17:27:42.101" v="845" actId="22"/>
          <ac:spMkLst>
            <pc:docMk/>
            <pc:sldMk cId="2878233808" sldId="279"/>
            <ac:spMk id="10" creationId="{85BA90A8-76E0-C1E2-7146-0E79E13DBDB2}"/>
          </ac:spMkLst>
        </pc:spChg>
        <pc:spChg chg="add del mod">
          <ac:chgData name="BLP Trade" userId="e6609bec96e8ee1f" providerId="LiveId" clId="{B43F2757-CE44-4134-AC6E-CF2178A9CFEC}" dt="2024-11-12T17:29:07.130" v="859" actId="22"/>
          <ac:spMkLst>
            <pc:docMk/>
            <pc:sldMk cId="2878233808" sldId="279"/>
            <ac:spMk id="18" creationId="{A403EACF-53F8-1BE0-EB44-551A4FBBA9D0}"/>
          </ac:spMkLst>
        </pc:spChg>
        <pc:spChg chg="add del mod">
          <ac:chgData name="BLP Trade" userId="e6609bec96e8ee1f" providerId="LiveId" clId="{B43F2757-CE44-4134-AC6E-CF2178A9CFEC}" dt="2024-11-12T17:28:55.355" v="855" actId="478"/>
          <ac:spMkLst>
            <pc:docMk/>
            <pc:sldMk cId="2878233808" sldId="279"/>
            <ac:spMk id="20" creationId="{E41EF1E1-30D8-6F11-F079-0D238DEBC2EF}"/>
          </ac:spMkLst>
        </pc:spChg>
        <pc:spChg chg="add del mod ord">
          <ac:chgData name="BLP Trade" userId="e6609bec96e8ee1f" providerId="LiveId" clId="{B43F2757-CE44-4134-AC6E-CF2178A9CFEC}" dt="2024-11-12T17:29:40.440" v="866" actId="478"/>
          <ac:spMkLst>
            <pc:docMk/>
            <pc:sldMk cId="2878233808" sldId="279"/>
            <ac:spMk id="25" creationId="{7E979346-31B2-C3BC-E381-6565D29D769C}"/>
          </ac:spMkLst>
        </pc:spChg>
        <pc:spChg chg="add mod ord">
          <ac:chgData name="BLP Trade" userId="e6609bec96e8ee1f" providerId="LiveId" clId="{B43F2757-CE44-4134-AC6E-CF2178A9CFEC}" dt="2024-11-12T23:02:45.132" v="4114" actId="27636"/>
          <ac:spMkLst>
            <pc:docMk/>
            <pc:sldMk cId="2878233808" sldId="279"/>
            <ac:spMk id="26" creationId="{111FECD0-5EA2-77F2-F50C-25B32EB7DFD3}"/>
          </ac:spMkLst>
        </pc:spChg>
        <pc:spChg chg="add del mod ord">
          <ac:chgData name="BLP Trade" userId="e6609bec96e8ee1f" providerId="LiveId" clId="{B43F2757-CE44-4134-AC6E-CF2178A9CFEC}" dt="2024-11-12T17:29:44.696" v="869" actId="478"/>
          <ac:spMkLst>
            <pc:docMk/>
            <pc:sldMk cId="2878233808" sldId="279"/>
            <ac:spMk id="27" creationId="{2A172EB6-CABD-B243-7820-DBA058A02433}"/>
          </ac:spMkLst>
        </pc:spChg>
        <pc:spChg chg="add mod">
          <ac:chgData name="BLP Trade" userId="e6609bec96e8ee1f" providerId="LiveId" clId="{B43F2757-CE44-4134-AC6E-CF2178A9CFEC}" dt="2024-11-12T17:40:36.822" v="1048" actId="1076"/>
          <ac:spMkLst>
            <pc:docMk/>
            <pc:sldMk cId="2878233808" sldId="279"/>
            <ac:spMk id="28" creationId="{12683EA7-77B1-99A1-BD27-F96F0A219ADA}"/>
          </ac:spMkLst>
        </pc:spChg>
        <pc:picChg chg="add del mod ord">
          <ac:chgData name="BLP Trade" userId="e6609bec96e8ee1f" providerId="LiveId" clId="{B43F2757-CE44-4134-AC6E-CF2178A9CFEC}" dt="2024-11-12T17:22:53.012" v="840" actId="22"/>
          <ac:picMkLst>
            <pc:docMk/>
            <pc:sldMk cId="2878233808" sldId="279"/>
            <ac:picMk id="12" creationId="{7DCE313C-1178-BB02-B61D-3C03D10EE678}"/>
          </ac:picMkLst>
        </pc:picChg>
        <pc:picChg chg="add del mod ord">
          <ac:chgData name="BLP Trade" userId="e6609bec96e8ee1f" providerId="LiveId" clId="{B43F2757-CE44-4134-AC6E-CF2178A9CFEC}" dt="2024-11-12T17:22:59.653" v="844" actId="22"/>
          <ac:picMkLst>
            <pc:docMk/>
            <pc:sldMk cId="2878233808" sldId="279"/>
            <ac:picMk id="14" creationId="{9317F3A3-E0AA-A122-99BD-FC32944CBFFE}"/>
          </ac:picMkLst>
        </pc:picChg>
        <pc:picChg chg="add del mod ord">
          <ac:chgData name="BLP Trade" userId="e6609bec96e8ee1f" providerId="LiveId" clId="{B43F2757-CE44-4134-AC6E-CF2178A9CFEC}" dt="2024-11-12T17:28:51.480" v="853" actId="478"/>
          <ac:picMkLst>
            <pc:docMk/>
            <pc:sldMk cId="2878233808" sldId="279"/>
            <ac:picMk id="16" creationId="{697A0579-1960-431A-E0F9-71FA3421A5DB}"/>
          </ac:picMkLst>
        </pc:picChg>
        <pc:picChg chg="add del mod ord">
          <ac:chgData name="BLP Trade" userId="e6609bec96e8ee1f" providerId="LiveId" clId="{B43F2757-CE44-4134-AC6E-CF2178A9CFEC}" dt="2024-11-12T17:29:04.996" v="858" actId="22"/>
          <ac:picMkLst>
            <pc:docMk/>
            <pc:sldMk cId="2878233808" sldId="279"/>
            <ac:picMk id="22" creationId="{EDF19534-22CD-92B7-15D3-C586B3B981C9}"/>
          </ac:picMkLst>
        </pc:picChg>
        <pc:picChg chg="add mod ord">
          <ac:chgData name="BLP Trade" userId="e6609bec96e8ee1f" providerId="LiveId" clId="{B43F2757-CE44-4134-AC6E-CF2178A9CFEC}" dt="2024-11-12T19:59:55.898" v="2374" actId="1076"/>
          <ac:picMkLst>
            <pc:docMk/>
            <pc:sldMk cId="2878233808" sldId="279"/>
            <ac:picMk id="24" creationId="{7A50FFC4-9A07-36B2-8A0E-97A72894A0C0}"/>
          </ac:picMkLst>
        </pc:picChg>
      </pc:sldChg>
      <pc:sldChg chg="addSp delSp modSp new mod">
        <pc:chgData name="BLP Trade" userId="e6609bec96e8ee1f" providerId="LiveId" clId="{B43F2757-CE44-4134-AC6E-CF2178A9CFEC}" dt="2024-11-12T22:25:04.571" v="3834" actId="478"/>
        <pc:sldMkLst>
          <pc:docMk/>
          <pc:sldMk cId="3876149570" sldId="280"/>
        </pc:sldMkLst>
        <pc:spChg chg="del">
          <ac:chgData name="BLP Trade" userId="e6609bec96e8ee1f" providerId="LiveId" clId="{B43F2757-CE44-4134-AC6E-CF2178A9CFEC}" dt="2024-11-12T18:23:26.820" v="1344" actId="478"/>
          <ac:spMkLst>
            <pc:docMk/>
            <pc:sldMk cId="3876149570" sldId="280"/>
            <ac:spMk id="2" creationId="{1AEF5AF6-DC6F-DD48-8AAE-DA6B843D63BD}"/>
          </ac:spMkLst>
        </pc:spChg>
        <pc:spChg chg="del mod">
          <ac:chgData name="BLP Trade" userId="e6609bec96e8ee1f" providerId="LiveId" clId="{B43F2757-CE44-4134-AC6E-CF2178A9CFEC}" dt="2024-11-12T18:23:30.967" v="1346"/>
          <ac:spMkLst>
            <pc:docMk/>
            <pc:sldMk cId="3876149570" sldId="280"/>
            <ac:spMk id="3" creationId="{84FD41B1-DF14-EAC7-6618-B5B16D893C73}"/>
          </ac:spMkLst>
        </pc:spChg>
        <pc:spChg chg="del">
          <ac:chgData name="BLP Trade" userId="e6609bec96e8ee1f" providerId="LiveId" clId="{B43F2757-CE44-4134-AC6E-CF2178A9CFEC}" dt="2024-11-12T18:23:24.030" v="1342" actId="478"/>
          <ac:spMkLst>
            <pc:docMk/>
            <pc:sldMk cId="3876149570" sldId="280"/>
            <ac:spMk id="4" creationId="{9044F383-B524-9E75-E483-65B7B6DFD2DA}"/>
          </ac:spMkLst>
        </pc:spChg>
        <pc:spChg chg="add mod">
          <ac:chgData name="BLP Trade" userId="e6609bec96e8ee1f" providerId="LiveId" clId="{B43F2757-CE44-4134-AC6E-CF2178A9CFEC}" dt="2024-11-12T21:51:11.435" v="3500" actId="14100"/>
          <ac:spMkLst>
            <pc:docMk/>
            <pc:sldMk cId="3876149570" sldId="280"/>
            <ac:spMk id="4" creationId="{BA88AFFD-AE6B-DD42-16FA-579E63919681}"/>
          </ac:spMkLst>
        </pc:spChg>
        <pc:spChg chg="del">
          <ac:chgData name="BLP Trade" userId="e6609bec96e8ee1f" providerId="LiveId" clId="{B43F2757-CE44-4134-AC6E-CF2178A9CFEC}" dt="2024-11-12T18:23:25.223" v="1343" actId="478"/>
          <ac:spMkLst>
            <pc:docMk/>
            <pc:sldMk cId="3876149570" sldId="280"/>
            <ac:spMk id="5" creationId="{10280B13-47B2-8BF6-F75E-A5BEAA4A878B}"/>
          </ac:spMkLst>
        </pc:spChg>
        <pc:spChg chg="del">
          <ac:chgData name="BLP Trade" userId="e6609bec96e8ee1f" providerId="LiveId" clId="{B43F2757-CE44-4134-AC6E-CF2178A9CFEC}" dt="2024-11-12T18:23:37.577" v="1347" actId="478"/>
          <ac:spMkLst>
            <pc:docMk/>
            <pc:sldMk cId="3876149570" sldId="280"/>
            <ac:spMk id="6" creationId="{23670FF0-4C2B-1341-2EA7-ACE138BEB343}"/>
          </ac:spMkLst>
        </pc:spChg>
        <pc:spChg chg="del">
          <ac:chgData name="BLP Trade" userId="e6609bec96e8ee1f" providerId="LiveId" clId="{B43F2757-CE44-4134-AC6E-CF2178A9CFEC}" dt="2024-11-12T18:23:40.651" v="1348" actId="478"/>
          <ac:spMkLst>
            <pc:docMk/>
            <pc:sldMk cId="3876149570" sldId="280"/>
            <ac:spMk id="7" creationId="{984B21E8-2C0A-5D6A-3FF6-E6D7B2EA0455}"/>
          </ac:spMkLst>
        </pc:spChg>
        <pc:spChg chg="del mod">
          <ac:chgData name="BLP Trade" userId="e6609bec96e8ee1f" providerId="LiveId" clId="{B43F2757-CE44-4134-AC6E-CF2178A9CFEC}" dt="2024-11-12T22:25:04.571" v="3834" actId="478"/>
          <ac:spMkLst>
            <pc:docMk/>
            <pc:sldMk cId="3876149570" sldId="280"/>
            <ac:spMk id="8" creationId="{751459C7-85D2-FB3E-C3A7-E646D581D451}"/>
          </ac:spMkLst>
        </pc:spChg>
        <pc:picChg chg="add del mod">
          <ac:chgData name="BLP Trade" userId="e6609bec96e8ee1f" providerId="LiveId" clId="{B43F2757-CE44-4134-AC6E-CF2178A9CFEC}" dt="2024-11-12T21:50:34.581" v="3477" actId="478"/>
          <ac:picMkLst>
            <pc:docMk/>
            <pc:sldMk cId="3876149570" sldId="280"/>
            <ac:picMk id="2" creationId="{EA43D3EF-423F-0582-DCAB-A50C54F390F4}"/>
          </ac:picMkLst>
        </pc:picChg>
        <pc:picChg chg="add mod">
          <ac:chgData name="BLP Trade" userId="e6609bec96e8ee1f" providerId="LiveId" clId="{B43F2757-CE44-4134-AC6E-CF2178A9CFEC}" dt="2024-11-12T18:23:30.967" v="1346"/>
          <ac:picMkLst>
            <pc:docMk/>
            <pc:sldMk cId="3876149570" sldId="280"/>
            <ac:picMk id="9" creationId="{7E8B004A-7E4D-EC18-1C9C-DFAED3DF5E65}"/>
          </ac:picMkLst>
        </pc:picChg>
      </pc:sldChg>
      <pc:sldChg chg="addSp new del">
        <pc:chgData name="BLP Trade" userId="e6609bec96e8ee1f" providerId="LiveId" clId="{B43F2757-CE44-4134-AC6E-CF2178A9CFEC}" dt="2024-11-12T21:33:31.390" v="3229" actId="47"/>
        <pc:sldMkLst>
          <pc:docMk/>
          <pc:sldMk cId="4230860942" sldId="281"/>
        </pc:sldMkLst>
        <pc:picChg chg="add">
          <ac:chgData name="BLP Trade" userId="e6609bec96e8ee1f" providerId="LiveId" clId="{B43F2757-CE44-4134-AC6E-CF2178A9CFEC}" dt="2024-11-12T19:59:25.913" v="2373"/>
          <ac:picMkLst>
            <pc:docMk/>
            <pc:sldMk cId="4230860942" sldId="281"/>
            <ac:picMk id="7" creationId="{8D3A3B0E-9009-9500-ED0D-818965C841E2}"/>
          </ac:picMkLst>
        </pc:picChg>
      </pc:sldChg>
      <pc:sldChg chg="addSp delSp modSp new mod">
        <pc:chgData name="BLP Trade" userId="e6609bec96e8ee1f" providerId="LiveId" clId="{B43F2757-CE44-4134-AC6E-CF2178A9CFEC}" dt="2024-11-12T23:05:25.597" v="4199" actId="20577"/>
        <pc:sldMkLst>
          <pc:docMk/>
          <pc:sldMk cId="3884639742" sldId="282"/>
        </pc:sldMkLst>
        <pc:spChg chg="mod">
          <ac:chgData name="BLP Trade" userId="e6609bec96e8ee1f" providerId="LiveId" clId="{B43F2757-CE44-4134-AC6E-CF2178A9CFEC}" dt="2024-11-12T23:05:25.597" v="4199" actId="20577"/>
          <ac:spMkLst>
            <pc:docMk/>
            <pc:sldMk cId="3884639742" sldId="282"/>
            <ac:spMk id="2" creationId="{455C8A92-E23C-7864-F759-899D75668BE1}"/>
          </ac:spMkLst>
        </pc:spChg>
        <pc:spChg chg="mod">
          <ac:chgData name="BLP Trade" userId="e6609bec96e8ee1f" providerId="LiveId" clId="{B43F2757-CE44-4134-AC6E-CF2178A9CFEC}" dt="2024-11-12T21:33:17.163" v="3228" actId="1076"/>
          <ac:spMkLst>
            <pc:docMk/>
            <pc:sldMk cId="3884639742" sldId="282"/>
            <ac:spMk id="3" creationId="{9E3E0CC2-D78A-4F71-87F0-5A152ACDC198}"/>
          </ac:spMkLst>
        </pc:spChg>
        <pc:spChg chg="del">
          <ac:chgData name="BLP Trade" userId="e6609bec96e8ee1f" providerId="LiveId" clId="{B43F2757-CE44-4134-AC6E-CF2178A9CFEC}" dt="2024-11-12T21:23:59.628" v="3186" actId="478"/>
          <ac:spMkLst>
            <pc:docMk/>
            <pc:sldMk cId="3884639742" sldId="282"/>
            <ac:spMk id="4" creationId="{B3C9D0EB-E177-BE0C-8174-BFEEF9375505}"/>
          </ac:spMkLst>
        </pc:spChg>
        <pc:spChg chg="del mod">
          <ac:chgData name="BLP Trade" userId="e6609bec96e8ee1f" providerId="LiveId" clId="{B43F2757-CE44-4134-AC6E-CF2178A9CFEC}" dt="2024-11-12T21:24:03.318" v="3188" actId="478"/>
          <ac:spMkLst>
            <pc:docMk/>
            <pc:sldMk cId="3884639742" sldId="282"/>
            <ac:spMk id="5" creationId="{E44A813A-F8E0-77D4-EFB0-28AA2D28ACA4}"/>
          </ac:spMkLst>
        </pc:spChg>
        <pc:spChg chg="del">
          <ac:chgData name="BLP Trade" userId="e6609bec96e8ee1f" providerId="LiveId" clId="{B43F2757-CE44-4134-AC6E-CF2178A9CFEC}" dt="2024-11-12T21:24:05.748" v="3189" actId="478"/>
          <ac:spMkLst>
            <pc:docMk/>
            <pc:sldMk cId="3884639742" sldId="282"/>
            <ac:spMk id="6" creationId="{E0612915-E9B5-ED9D-FAEE-BFD1D3F8C250}"/>
          </ac:spMkLst>
        </pc:spChg>
        <pc:picChg chg="add mod">
          <ac:chgData name="BLP Trade" userId="e6609bec96e8ee1f" providerId="LiveId" clId="{B43F2757-CE44-4134-AC6E-CF2178A9CFEC}" dt="2024-11-12T22:28:34.712" v="3851" actId="14100"/>
          <ac:picMkLst>
            <pc:docMk/>
            <pc:sldMk cId="3884639742" sldId="282"/>
            <ac:picMk id="7" creationId="{009E96B4-BE89-0093-EBB1-C3AC12562D4D}"/>
          </ac:picMkLst>
        </pc:picChg>
      </pc:sldChg>
      <pc:sldChg chg="addSp delSp modSp new mod ord">
        <pc:chgData name="BLP Trade" userId="e6609bec96e8ee1f" providerId="LiveId" clId="{B43F2757-CE44-4134-AC6E-CF2178A9CFEC}" dt="2024-11-12T21:00:07.901" v="3014" actId="1076"/>
        <pc:sldMkLst>
          <pc:docMk/>
          <pc:sldMk cId="3312612493" sldId="283"/>
        </pc:sldMkLst>
        <pc:spChg chg="del mod">
          <ac:chgData name="BLP Trade" userId="e6609bec96e8ee1f" providerId="LiveId" clId="{B43F2757-CE44-4134-AC6E-CF2178A9CFEC}" dt="2024-11-12T20:48:30.568" v="2917" actId="478"/>
          <ac:spMkLst>
            <pc:docMk/>
            <pc:sldMk cId="3312612493" sldId="283"/>
            <ac:spMk id="2" creationId="{654D5384-8785-B498-3970-1CF076E17A8D}"/>
          </ac:spMkLst>
        </pc:spChg>
        <pc:spChg chg="del">
          <ac:chgData name="BLP Trade" userId="e6609bec96e8ee1f" providerId="LiveId" clId="{B43F2757-CE44-4134-AC6E-CF2178A9CFEC}" dt="2024-11-12T20:47:03.767" v="2891"/>
          <ac:spMkLst>
            <pc:docMk/>
            <pc:sldMk cId="3312612493" sldId="283"/>
            <ac:spMk id="3" creationId="{B3E502A0-49E9-A09A-6531-8F977F5F1ADC}"/>
          </ac:spMkLst>
        </pc:spChg>
        <pc:spChg chg="del">
          <ac:chgData name="BLP Trade" userId="e6609bec96e8ee1f" providerId="LiveId" clId="{B43F2757-CE44-4134-AC6E-CF2178A9CFEC}" dt="2024-11-12T20:47:16.571" v="2896" actId="478"/>
          <ac:spMkLst>
            <pc:docMk/>
            <pc:sldMk cId="3312612493" sldId="283"/>
            <ac:spMk id="4" creationId="{D8931A9A-5F7A-3E8A-1F38-9830B6F62C46}"/>
          </ac:spMkLst>
        </pc:spChg>
        <pc:spChg chg="del mod">
          <ac:chgData name="BLP Trade" userId="e6609bec96e8ee1f" providerId="LiveId" clId="{B43F2757-CE44-4134-AC6E-CF2178A9CFEC}" dt="2024-11-12T20:47:19.937" v="2899" actId="478"/>
          <ac:spMkLst>
            <pc:docMk/>
            <pc:sldMk cId="3312612493" sldId="283"/>
            <ac:spMk id="5" creationId="{9E98AE8F-623E-34F8-5386-A80EB18ABCF5}"/>
          </ac:spMkLst>
        </pc:spChg>
        <pc:spChg chg="del mod">
          <ac:chgData name="BLP Trade" userId="e6609bec96e8ee1f" providerId="LiveId" clId="{B43F2757-CE44-4134-AC6E-CF2178A9CFEC}" dt="2024-11-12T20:48:36.413" v="2919" actId="478"/>
          <ac:spMkLst>
            <pc:docMk/>
            <pc:sldMk cId="3312612493" sldId="283"/>
            <ac:spMk id="6" creationId="{E6E22A63-E49D-6FDB-2380-58A06F0C7563}"/>
          </ac:spMkLst>
        </pc:spChg>
        <pc:spChg chg="add del mod">
          <ac:chgData name="BLP Trade" userId="e6609bec96e8ee1f" providerId="LiveId" clId="{B43F2757-CE44-4134-AC6E-CF2178A9CFEC}" dt="2024-11-12T20:48:28.652" v="2916" actId="478"/>
          <ac:spMkLst>
            <pc:docMk/>
            <pc:sldMk cId="3312612493" sldId="283"/>
            <ac:spMk id="9" creationId="{848D15BB-A60F-A6B1-8FF6-1D439BDEE487}"/>
          </ac:spMkLst>
        </pc:spChg>
        <pc:spChg chg="add mod">
          <ac:chgData name="BLP Trade" userId="e6609bec96e8ee1f" providerId="LiveId" clId="{B43F2757-CE44-4134-AC6E-CF2178A9CFEC}" dt="2024-11-12T21:00:07.901" v="3014" actId="1076"/>
          <ac:spMkLst>
            <pc:docMk/>
            <pc:sldMk cId="3312612493" sldId="283"/>
            <ac:spMk id="11" creationId="{34281047-1FE5-AB1F-862C-6C15D18F3F0E}"/>
          </ac:spMkLst>
        </pc:spChg>
        <pc:picChg chg="add mod">
          <ac:chgData name="BLP Trade" userId="e6609bec96e8ee1f" providerId="LiveId" clId="{B43F2757-CE44-4134-AC6E-CF2178A9CFEC}" dt="2024-11-12T20:48:38.808" v="2920" actId="14100"/>
          <ac:picMkLst>
            <pc:docMk/>
            <pc:sldMk cId="3312612493" sldId="283"/>
            <ac:picMk id="7" creationId="{0F235154-7544-AC21-9F12-11F8CB7F5497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F1A4F8C-E918-4AA2-B7D6-8BA3DF09F0B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F2EAE0-7046-43A4-A1B0-62E783DBF35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5E78637-9866-472C-B827-FE74ABBD3EA1}" type="datetime1">
              <a:rPr lang="en-GB" smtClean="0"/>
              <a:t>12/11/2024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A7D107-515E-4AFF-A175-895B266E35C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22CA95-5884-4688-8B0C-37914EB1085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2490F62-96B5-44BE-A8A5-3DEBC6A2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205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BBE3B7A-5542-440A-B7CD-5AB6A17E6EFE}" type="datetime1">
              <a:rPr lang="en-GB" noProof="0" smtClean="0"/>
              <a:t>12/11/2024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63359F2-43EF-4812-9DC0-98C0B1A406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011160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4791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95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053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5083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6402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8552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0387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9606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63359F2-43EF-4812-9DC0-98C0B1A4068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979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31937252-EACE-4232-855F-5C47E3F8B0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04088"/>
            <a:ext cx="10993549" cy="1499616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3507450D-E801-41C1-9FD7-923530A06B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CBA6DBC1-39A1-48A6-8B81-3CD966D06E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11265408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252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26BD44-2224-46FF-A4E7-9C9FFE197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24138" cy="1500131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8249B4-F572-49E8-9B53-CB4E629EB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14788"/>
            <a:ext cx="3424138" cy="3975776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6C12940-675F-4BDC-8733-71FEBC2FDC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2815" y="640080"/>
            <a:ext cx="3703320" cy="5751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63AD391F-F462-4773-B9C7-B512F55F681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46720" y="640080"/>
            <a:ext cx="3703320" cy="5751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897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9CC542F-D03C-4537-9B6E-7F653B65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30730"/>
            <a:ext cx="3475915" cy="1478341"/>
          </a:xfrm>
        </p:spPr>
        <p:txBody>
          <a:bodyPr rtlCol="0">
            <a:normAutofit/>
          </a:bodyPr>
          <a:lstStyle/>
          <a:p>
            <a:pPr rtl="0"/>
            <a:r>
              <a:rPr lang="en-US" noProof="0">
                <a:solidFill>
                  <a:schemeClr val="tx2"/>
                </a:solidFill>
              </a:rPr>
              <a:t>Click to edit Master title style</a:t>
            </a:r>
            <a:endParaRPr lang="en-GB" noProof="0">
              <a:solidFill>
                <a:schemeClr val="tx2"/>
              </a:solidFill>
            </a:endParaRPr>
          </a:p>
        </p:txBody>
      </p:sp>
      <p:sp>
        <p:nvSpPr>
          <p:cNvPr id="6" name="Content Placeholder 2" descr="Tag=AccentColor&#10;Flavor=Light&#10;Target=Bullets">
            <a:extLst>
              <a:ext uri="{FF2B5EF4-FFF2-40B4-BE49-F238E27FC236}">
                <a16:creationId xmlns:a16="http://schemas.microsoft.com/office/drawing/2014/main" id="{C768CCB8-0718-4D4E-8EE1-1D2875500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3475915" cy="3678303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C3A8825-378F-41FE-A716-644287762A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1800" y="630936"/>
            <a:ext cx="7504113" cy="352044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2E6B2055-B099-48CF-84C8-2AF6D56186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42816" y="4234252"/>
            <a:ext cx="3703320" cy="213969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EED74C29-FF8A-4470-8221-FD11E7FB7D7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46720" y="4233672"/>
            <a:ext cx="3703320" cy="213969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749436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E787D40-90B5-470E-95A2-784F1CB47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322102"/>
            <a:ext cx="10993549" cy="115360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DDD90A03-8871-46F6-B527-27A279CAF3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75712"/>
            <a:ext cx="10993546" cy="59032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C0DC8A-3006-4A75-A9BA-FCA96D2C38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9580" y="603504"/>
            <a:ext cx="11292840" cy="355701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850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31520"/>
            <a:ext cx="11029616" cy="98755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6887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9AD7E45-24A5-4020-858E-57CFA0955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C213B6D-04F4-4E9D-AD86-E50884CB4C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2DB8B62-62C2-4723-85AF-F5D87B489A6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5486400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1329640-D9D1-44D4-8E40-04E753A2B8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496" y="3081528"/>
            <a:ext cx="5486400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57857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5" name="SmartArt Placeholder 14">
            <a:extLst>
              <a:ext uri="{FF2B5EF4-FFF2-40B4-BE49-F238E27FC236}">
                <a16:creationId xmlns:a16="http://schemas.microsoft.com/office/drawing/2014/main" id="{1A07AFA2-B97F-4965-B3E3-0399F8696B92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576263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16" name="SmartArt Placeholder 14">
            <a:extLst>
              <a:ext uri="{FF2B5EF4-FFF2-40B4-BE49-F238E27FC236}">
                <a16:creationId xmlns:a16="http://schemas.microsoft.com/office/drawing/2014/main" id="{FBD83F25-25EA-4FCB-9180-B7567885BE7A}"/>
              </a:ext>
            </a:extLst>
          </p:cNvPr>
          <p:cNvSpPr>
            <a:spLocks noGrp="1"/>
          </p:cNvSpPr>
          <p:nvPr>
            <p:ph type="dgm" sz="quarter" idx="14"/>
          </p:nvPr>
        </p:nvSpPr>
        <p:spPr>
          <a:xfrm>
            <a:off x="3486759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17" name="SmartArt Placeholder 14">
            <a:extLst>
              <a:ext uri="{FF2B5EF4-FFF2-40B4-BE49-F238E27FC236}">
                <a16:creationId xmlns:a16="http://schemas.microsoft.com/office/drawing/2014/main" id="{C19AF1FD-578A-4AC1-8006-BF395C098188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6397255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18" name="SmartArt Placeholder 14">
            <a:extLst>
              <a:ext uri="{FF2B5EF4-FFF2-40B4-BE49-F238E27FC236}">
                <a16:creationId xmlns:a16="http://schemas.microsoft.com/office/drawing/2014/main" id="{A30FAB41-D651-4537-9674-A090F9541E38}"/>
              </a:ext>
            </a:extLst>
          </p:cNvPr>
          <p:cNvSpPr>
            <a:spLocks noGrp="1"/>
          </p:cNvSpPr>
          <p:nvPr>
            <p:ph type="dgm" sz="quarter" idx="16"/>
          </p:nvPr>
        </p:nvSpPr>
        <p:spPr>
          <a:xfrm>
            <a:off x="9307750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FF70985-87A5-4813-BB21-CD79732947F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6263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8F30C930-1919-4A13-98BD-6CB6119CC1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894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6E4126AC-7681-4156-8274-2A641489439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87128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D03485ED-1755-41FA-942B-ED95B3913DB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486759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42AFEFC9-586E-4B97-AD51-F02AC6AC6A6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97624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21">
            <a:extLst>
              <a:ext uri="{FF2B5EF4-FFF2-40B4-BE49-F238E27FC236}">
                <a16:creationId xmlns:a16="http://schemas.microsoft.com/office/drawing/2014/main" id="{E94B1769-BE23-4EBA-A0DA-9A01476DAC5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97255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9A7362AB-6137-4C5C-9219-392C3875AD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08119" y="4957131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8" name="Text Placeholder 21">
            <a:extLst>
              <a:ext uri="{FF2B5EF4-FFF2-40B4-BE49-F238E27FC236}">
                <a16:creationId xmlns:a16="http://schemas.microsoft.com/office/drawing/2014/main" id="{DA6F45F2-E17A-4027-AAA9-B9B703C26A2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07750" y="5461004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263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4280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3200400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2343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2341" y="2926051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F00371C-297D-40EF-8A7B-A4A10A3E0F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499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4C654D6-9180-439B-AA80-A486173B740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497" y="2926051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19735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E7D0488-B202-4F7B-9F3C-5F3540449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986411"/>
            <a:ext cx="3568661" cy="1872388"/>
          </a:xfrm>
        </p:spPr>
        <p:txBody>
          <a:bodyPr rtlCol="0" anchor="ctr"/>
          <a:lstStyle/>
          <a:p>
            <a:pPr algn="r" rtl="0"/>
            <a:r>
              <a:rPr lang="en-US" noProof="0">
                <a:solidFill>
                  <a:schemeClr val="tx2"/>
                </a:solidFill>
              </a:rPr>
              <a:t>Click to edit Master title style</a:t>
            </a:r>
            <a:endParaRPr lang="en-GB" noProof="0">
              <a:solidFill>
                <a:schemeClr val="tx2"/>
              </a:solidFill>
            </a:endParaRP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972A87D-479C-4157-A7C5-33D8FC7B29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78EE581A-A98D-4A1B-B826-3C60801D66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52800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16AE88BE-E502-4D34-AAE9-6EE48F1ACE2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57544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9FD0C6B3-E0D9-4177-8079-178D1B0F530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62288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3AD8A25-150B-42DF-B6CC-FB1E5225D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0392" y="3956050"/>
            <a:ext cx="7225075" cy="190274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06992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20F9CA6-0CB1-4A9E-96E4-67800B107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5826FB8-73AC-4F8B-BD9C-B5E87FC9C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0F196A1-2430-4797-B656-A38302FAF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6"/>
            <a:ext cx="3568661" cy="118872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7AE5FA5-AF50-4B00-8E20-1B20A667A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3237575-909D-45C0-B594-0B7A40F04B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57344" y="0"/>
            <a:ext cx="7534656" cy="6858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2254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rtlCol="0"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8439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7918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0789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9284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rtlCol="0"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16506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A78C165-B12A-4B46-AC7E-8E730F42CBBA}"/>
              </a:ext>
            </a:extLst>
          </p:cNvPr>
          <p:cNvCxnSpPr>
            <a:cxnSpLocks/>
          </p:cNvCxnSpPr>
          <p:nvPr userDrawn="1"/>
        </p:nvCxnSpPr>
        <p:spPr>
          <a:xfrm>
            <a:off x="4241830" y="495574"/>
            <a:ext cx="3703320" cy="0"/>
          </a:xfrm>
          <a:prstGeom prst="line">
            <a:avLst/>
          </a:prstGeom>
          <a:ln w="82550" cap="flat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15F2DE1-F272-49DD-84C1-C2FB82B723E3}"/>
              </a:ext>
            </a:extLst>
          </p:cNvPr>
          <p:cNvCxnSpPr>
            <a:cxnSpLocks/>
          </p:cNvCxnSpPr>
          <p:nvPr userDrawn="1"/>
        </p:nvCxnSpPr>
        <p:spPr>
          <a:xfrm>
            <a:off x="8042147" y="495574"/>
            <a:ext cx="3703320" cy="0"/>
          </a:xfrm>
          <a:prstGeom prst="line">
            <a:avLst/>
          </a:prstGeom>
          <a:ln w="82550" cap="flat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0BB053-86D6-405E-A719-7B6EF23E7207}"/>
              </a:ext>
            </a:extLst>
          </p:cNvPr>
          <p:cNvCxnSpPr>
            <a:cxnSpLocks/>
          </p:cNvCxnSpPr>
          <p:nvPr userDrawn="1"/>
        </p:nvCxnSpPr>
        <p:spPr>
          <a:xfrm>
            <a:off x="437009" y="495574"/>
            <a:ext cx="3703320" cy="0"/>
          </a:xfrm>
          <a:prstGeom prst="line">
            <a:avLst/>
          </a:prstGeom>
          <a:ln w="82550" cap="flat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7929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7" r:id="rId3"/>
    <p:sldLayoutId id="2147483780" r:id="rId4"/>
    <p:sldLayoutId id="2147483764" r:id="rId5"/>
    <p:sldLayoutId id="2147483783" r:id="rId6"/>
    <p:sldLayoutId id="2147483784" r:id="rId7"/>
    <p:sldLayoutId id="2147483767" r:id="rId8"/>
    <p:sldLayoutId id="2147483782" r:id="rId9"/>
    <p:sldLayoutId id="2147483778" r:id="rId10"/>
    <p:sldLayoutId id="2147483779" r:id="rId11"/>
    <p:sldLayoutId id="2147483765" r:id="rId12"/>
    <p:sldLayoutId id="2147483766" r:id="rId13"/>
    <p:sldLayoutId id="2147483769" r:id="rId14"/>
    <p:sldLayoutId id="2147483770" r:id="rId15"/>
    <p:sldLayoutId id="2147483771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Sp8KfM4MQB8?feature=oembed" TargetMode="Externa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hyperlink" Target="https://www.youtube.com/watch?v=Sp8KfM4MQB8&amp;list=PLn0bPKm5Nn_gCzBOrbZa11kLp_t0bXuO1&amp;index=11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cavuhb.nhs.wales/our-services/all-wales-adult-cystic-fibrosis-centre/dietetics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7000">
              <a:schemeClr val="accent5">
                <a:lumMod val="0"/>
                <a:lumOff val="100000"/>
              </a:schemeClr>
            </a:gs>
            <a:gs pos="100000">
              <a:srgbClr val="00B0F0"/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359453A-78E9-42AE-AE23-C9D218CBC3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963" y="2029501"/>
            <a:ext cx="10993549" cy="2265718"/>
          </a:xfrm>
        </p:spPr>
        <p:txBody>
          <a:bodyPr rtlCol="0">
            <a:normAutofit/>
          </a:bodyPr>
          <a:lstStyle/>
          <a:p>
            <a:pPr rtl="0"/>
            <a:r>
              <a:rPr lang="en-US" dirty="0"/>
              <a:t>“</a:t>
            </a:r>
            <a:r>
              <a:rPr lang="en-US" b="1" dirty="0"/>
              <a:t>A demonstration of leadership skills required within my role as a therapy assistant practitioner, in response to an increased caseload”</a:t>
            </a:r>
            <a:endParaRPr lang="en-GB" b="1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39AF166-E191-409C-98AE-C2A47C576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8454" y="4609111"/>
            <a:ext cx="10993546" cy="1004249"/>
          </a:xfrm>
        </p:spPr>
        <p:txBody>
          <a:bodyPr rtlCol="0">
            <a:noAutofit/>
          </a:bodyPr>
          <a:lstStyle/>
          <a:p>
            <a:pPr rtl="0"/>
            <a:r>
              <a:rPr lang="en-GB" sz="3200" b="1" dirty="0"/>
              <a:t>                              Beata </a:t>
            </a:r>
            <a:r>
              <a:rPr lang="en-GB" sz="3200" b="1" dirty="0" err="1"/>
              <a:t>Potocka</a:t>
            </a:r>
            <a:r>
              <a:rPr lang="en-GB" sz="3200" b="1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77CE52E-D2D0-D2FE-AE6E-89DAAA66E3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2521" y="800138"/>
            <a:ext cx="5589142" cy="116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759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BCEE0-AF33-4B8B-9622-2A50B4FD6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95D9B-1C30-46A7-AC78-0AD00F70BC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0498" y="1333135"/>
            <a:ext cx="5194767" cy="4000865"/>
          </a:xfrm>
        </p:spPr>
        <p:txBody>
          <a:bodyPr rtlCol="0" anchor="ctr">
            <a:normAutofit fontScale="92500" lnSpcReduction="10000"/>
          </a:bodyPr>
          <a:lstStyle/>
          <a:p>
            <a:pPr rtl="0"/>
            <a:r>
              <a:rPr lang="en-GB" sz="2800" dirty="0"/>
              <a:t>Leadership </a:t>
            </a:r>
          </a:p>
          <a:p>
            <a:pPr rtl="0"/>
            <a:r>
              <a:rPr lang="en-GB" sz="2800" dirty="0"/>
              <a:t>Leadership Skills </a:t>
            </a:r>
          </a:p>
          <a:p>
            <a:pPr rtl="0"/>
            <a:r>
              <a:rPr lang="en-GB" sz="2800" dirty="0"/>
              <a:t>Implications of increased caseload</a:t>
            </a:r>
          </a:p>
          <a:p>
            <a:pPr rtl="0"/>
            <a:r>
              <a:rPr lang="en-GB" sz="2800" dirty="0"/>
              <a:t>Options ,benefits and contraindications </a:t>
            </a:r>
          </a:p>
          <a:p>
            <a:pPr rtl="0"/>
            <a:r>
              <a:rPr lang="en-GB" sz="2800" dirty="0"/>
              <a:t>What data we use </a:t>
            </a:r>
          </a:p>
          <a:p>
            <a:pPr rtl="0"/>
            <a:r>
              <a:rPr lang="en-GB" sz="2800" dirty="0"/>
              <a:t>Therapy assistant practitioner  future development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6C547A8-C256-461F-8235-22C27A9B0D5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55265" y="1097865"/>
            <a:ext cx="5194769" cy="33636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05164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C271D-D3EB-4A78-9929-4B8E740B5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2521" y="-194499"/>
            <a:ext cx="3475915" cy="1478341"/>
          </a:xfrm>
        </p:spPr>
        <p:txBody>
          <a:bodyPr rtlCol="0"/>
          <a:lstStyle/>
          <a:p>
            <a:pPr rtl="0"/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0F1C6-68F4-48F7-97E9-343EE7513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89" y="1283842"/>
            <a:ext cx="6939493" cy="4888357"/>
          </a:xfrm>
        </p:spPr>
        <p:txBody>
          <a:bodyPr rtlCol="0">
            <a:normAutofit/>
          </a:bodyPr>
          <a:lstStyle/>
          <a:p>
            <a:pPr rtl="0"/>
            <a:r>
              <a:rPr lang="en-US" dirty="0"/>
              <a:t>I work as a Dietetic Assistant Practitioner at University Hospital </a:t>
            </a:r>
            <a:r>
              <a:rPr lang="en-US" dirty="0" err="1"/>
              <a:t>Llandough</a:t>
            </a:r>
            <a:r>
              <a:rPr lang="en-US" dirty="0"/>
              <a:t>. In my current role, I work across two specialty, multi-disciplinary teams (MDTs): adult cystic fibrosis and acute mental health, including the young onset dementia service. </a:t>
            </a:r>
          </a:p>
          <a:p>
            <a:pPr rtl="0"/>
            <a:r>
              <a:rPr lang="en-US" dirty="0"/>
              <a:t>Both roles require that I support my patients in both inpatient and outpatient settings. In both specialties, I am responsible for patient caseloads, including home visits.</a:t>
            </a:r>
          </a:p>
          <a:p>
            <a:pPr rtl="0"/>
            <a:r>
              <a:rPr lang="en-US" dirty="0"/>
              <a:t>Recently, I've been asked to increase the number of referrals we make each week. To do this well, I need good leadership skills. I will explain the leadership skills I need, what happens when we have more referrals, different options to handle this, the data we may need, and how this challenge helps my career.</a:t>
            </a: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62C7EBC-85A9-88F8-5223-B52E1EE75C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39" y="2579405"/>
            <a:ext cx="3935002" cy="345211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3F63A69-3F76-A69F-E83B-E9EBDAA4D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5345" y="544671"/>
            <a:ext cx="3475915" cy="168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136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B4489-FC73-422D-B916-0D61046F5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523" y="462765"/>
            <a:ext cx="11584953" cy="987552"/>
          </a:xfrm>
        </p:spPr>
        <p:txBody>
          <a:bodyPr rtlCol="0" anchor="b">
            <a:normAutofit/>
          </a:bodyPr>
          <a:lstStyle/>
          <a:p>
            <a:pPr rtl="0"/>
            <a:r>
              <a:rPr lang="en-GB" b="1" dirty="0"/>
              <a:t>Leadership is a behaviour , not a job title !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5F447B0-3BE1-36C0-9231-9D6ABE7BE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92" y="1878351"/>
            <a:ext cx="8871033" cy="3858874"/>
          </a:xfrm>
        </p:spPr>
        <p:txBody>
          <a:bodyPr>
            <a:normAutofit/>
          </a:bodyPr>
          <a:lstStyle/>
          <a:p>
            <a:r>
              <a:rPr lang="en-US" dirty="0"/>
              <a:t>In 2002, Borra and Kunkle shared a view which describes leadership as an “ability to inspire and guide others toward building and achieving a shared vision”.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According to the British Dietetic Association (BDA), effective leadership involves driving change and demonstrating true leadership qualities even if you are not in a formal management position.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The NHS Healthcare Leadership Model (2012) applies to all health care roles; where everyone shares responsibility for success of the team and </a:t>
            </a:r>
            <a:r>
              <a:rPr lang="en-US" dirty="0" err="1"/>
              <a:t>organisation</a:t>
            </a:r>
            <a:r>
              <a:rPr lang="en-US" dirty="0"/>
              <a:t> and leadership capabilities are demonstrated by everyone in the team. 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0DF966-B5BF-6423-2F87-DE055BFCE3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7160" y="571499"/>
            <a:ext cx="2554840" cy="3384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841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471FB-A569-90B7-93AC-D06A15622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21945"/>
            <a:ext cx="11029616" cy="987552"/>
          </a:xfrm>
        </p:spPr>
        <p:txBody>
          <a:bodyPr/>
          <a:lstStyle/>
          <a:p>
            <a:r>
              <a:rPr lang="en-US" dirty="0"/>
              <a:t>                      </a:t>
            </a:r>
            <a:r>
              <a:rPr lang="en-US" b="1" dirty="0"/>
              <a:t>Why 4 is the magic number?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DFF0B-80B9-84E0-F5C4-5B0301919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3619693"/>
            <a:ext cx="11029615" cy="36344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4 pillars of leadership in dietetic practice, as outlined by the British Dietetic Association (BDA), are:</a:t>
            </a:r>
          </a:p>
          <a:p>
            <a:r>
              <a:rPr lang="en-US" dirty="0"/>
              <a:t>Practice</a:t>
            </a:r>
          </a:p>
          <a:p>
            <a:r>
              <a:rPr lang="en-US" dirty="0"/>
              <a:t>Evidence-Based Practice and Research</a:t>
            </a:r>
          </a:p>
          <a:p>
            <a:r>
              <a:rPr lang="en-US" dirty="0"/>
              <a:t>Facilitated Learning</a:t>
            </a:r>
          </a:p>
          <a:p>
            <a:r>
              <a:rPr lang="en-US" dirty="0"/>
              <a:t>Leadership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A449CB-18D5-3E05-2D00-5E5E151875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095" y="1309497"/>
            <a:ext cx="10058400" cy="2715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719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01711-1671-8B37-1659-D28413DAA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685338"/>
            <a:ext cx="11029616" cy="987552"/>
          </a:xfrm>
        </p:spPr>
        <p:txBody>
          <a:bodyPr>
            <a:normAutofit/>
          </a:bodyPr>
          <a:lstStyle/>
          <a:p>
            <a:r>
              <a:rPr lang="en-US" sz="2400" b="1" cap="none" dirty="0">
                <a:cs typeface="Times New Roman" panose="02020603050405020304" pitchFamily="18" charset="0"/>
              </a:rPr>
              <a:t>WHAT LEADERSHIP SKILLS DO I NEED AS A DIETETIC ASSISTANT PRACTITIONER TO HANDLE AN INCREASED CASELOAD?</a:t>
            </a:r>
            <a:endParaRPr lang="en-GB" sz="2400" b="1" cap="none" dirty="0"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05FC6-6808-D97C-BBF8-23C1A19B7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920" y="2014636"/>
            <a:ext cx="11029615" cy="4265514"/>
          </a:xfrm>
        </p:spPr>
        <p:txBody>
          <a:bodyPr>
            <a:normAutofit/>
          </a:bodyPr>
          <a:lstStyle/>
          <a:p>
            <a:r>
              <a:rPr lang="en-US" dirty="0"/>
              <a:t>Effective Communication: Clear and empathetic communication is crucial in TAP role </a:t>
            </a:r>
          </a:p>
          <a:p>
            <a:endParaRPr lang="en-US" dirty="0"/>
          </a:p>
          <a:p>
            <a:r>
              <a:rPr lang="en-US" dirty="0"/>
              <a:t>Problem-Solving and Critical Thinking</a:t>
            </a:r>
          </a:p>
          <a:p>
            <a:endParaRPr lang="en-US" dirty="0"/>
          </a:p>
          <a:p>
            <a:r>
              <a:rPr lang="en-US" dirty="0"/>
              <a:t>Reflective Practice and Continuous Learning</a:t>
            </a:r>
          </a:p>
          <a:p>
            <a:endParaRPr lang="en-US" dirty="0"/>
          </a:p>
          <a:p>
            <a:r>
              <a:rPr lang="en-US" dirty="0"/>
              <a:t>Adaptability: Being flexible and open to changes.</a:t>
            </a:r>
          </a:p>
          <a:p>
            <a:endParaRPr lang="en-US" dirty="0"/>
          </a:p>
          <a:p>
            <a:r>
              <a:rPr lang="en-US" dirty="0"/>
              <a:t>Effective time management helps in prioritizing tasks and setting realistic deadlines. </a:t>
            </a:r>
          </a:p>
          <a:p>
            <a:pPr marL="0" indent="0">
              <a:buNone/>
            </a:pPr>
            <a:r>
              <a:rPr lang="en-US" dirty="0"/>
              <a:t>                                                                     </a:t>
            </a:r>
            <a:r>
              <a:rPr lang="en-US" sz="1200" dirty="0"/>
              <a:t>(British Dietetic Association, 2024)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109871-EDFC-3B60-0733-538DEC9393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9084" y="2401237"/>
            <a:ext cx="4263223" cy="205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958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770EF68A-5EB9-9D0B-9448-83D3BDC46F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8978" y="815479"/>
            <a:ext cx="10993549" cy="930748"/>
          </a:xfrm>
        </p:spPr>
        <p:txBody>
          <a:bodyPr>
            <a:normAutofit fontScale="90000"/>
          </a:bodyPr>
          <a:lstStyle/>
          <a:p>
            <a:r>
              <a:rPr lang="en-US" b="1" cap="none" dirty="0"/>
              <a:t>WHAT IMPLICATIONS CAN I EXPECT FROM AN INCREASED DIETETIC CASELOAD?</a:t>
            </a:r>
            <a:endParaRPr lang="en-GB" b="1" cap="none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89FCB85-9DF2-3160-A06F-571E7C733FB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7119" y="1977136"/>
            <a:ext cx="11265408" cy="4525263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/>
              <a:t>Reduced quality of dietetic care .</a:t>
            </a:r>
            <a:r>
              <a:rPr lang="en-US" dirty="0"/>
              <a:t> When hospitals are unable to provide timely and appropriate nutritional care to patients, it may result in poor quality of care overall. </a:t>
            </a:r>
          </a:p>
          <a:p>
            <a:r>
              <a:rPr lang="en-US" dirty="0"/>
              <a:t>Delays in service provision and longer waiting times for patients</a:t>
            </a:r>
          </a:p>
          <a:p>
            <a:r>
              <a:rPr lang="en-US" dirty="0"/>
              <a:t>Increased risk of malnutrition: Patients may be at increased risk of malnutrition if they do not receive timely and appropriate nutrition support due to an increased caseload for dietitians. </a:t>
            </a:r>
          </a:p>
          <a:p>
            <a:r>
              <a:rPr lang="en-US" dirty="0"/>
              <a:t>Increased pressure on other clinical staff: When dietitians are unable to manage the increased demand for nutritional care, there may be increased pressure on other clinical staff to provide nutrition support. </a:t>
            </a:r>
          </a:p>
          <a:p>
            <a:r>
              <a:rPr lang="en-US" dirty="0"/>
              <a:t>Increased risk of readmissions: Patients who are discharged without appropriate nutrition support may be at increased risk of readmission due to complications related to malnutrition. </a:t>
            </a:r>
          </a:p>
          <a:p>
            <a:r>
              <a:rPr lang="en-US" dirty="0"/>
              <a:t>Negative impact on professional development</a:t>
            </a:r>
          </a:p>
          <a:p>
            <a:pPr marL="0" indent="0">
              <a:buNone/>
            </a:pPr>
            <a:r>
              <a:rPr lang="en-US" dirty="0"/>
              <a:t>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809739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Content Placeholder 23">
            <a:extLst>
              <a:ext uri="{FF2B5EF4-FFF2-40B4-BE49-F238E27FC236}">
                <a16:creationId xmlns:a16="http://schemas.microsoft.com/office/drawing/2014/main" id="{7A50FFC4-9A07-36B2-8A0E-97A72894A0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78909" y="640080"/>
            <a:ext cx="8636000" cy="6120938"/>
          </a:xfrm>
        </p:spPr>
      </p:pic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11FECD0-5EA2-77F2-F50C-25B32EB7DFD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7272" y="723207"/>
            <a:ext cx="6488545" cy="662248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bg2">
                    <a:lumMod val="25000"/>
                  </a:schemeClr>
                </a:solidFill>
              </a:rPr>
              <a:t>So…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</a:rPr>
              <a:t>How Do Dietetic Staff Really Feel About Increased Workloads?</a:t>
            </a:r>
            <a:endParaRPr lang="en-GB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8" name="Picture Placeholder 25">
            <a:extLst>
              <a:ext uri="{FF2B5EF4-FFF2-40B4-BE49-F238E27FC236}">
                <a16:creationId xmlns:a16="http://schemas.microsoft.com/office/drawing/2014/main" id="{12683EA7-77B1-99A1-BD27-F96F0A219ADA}"/>
              </a:ext>
            </a:extLst>
          </p:cNvPr>
          <p:cNvSpPr txBox="1">
            <a:spLocks/>
          </p:cNvSpPr>
          <p:nvPr/>
        </p:nvSpPr>
        <p:spPr>
          <a:xfrm>
            <a:off x="3639128" y="6163426"/>
            <a:ext cx="2456872" cy="59759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anose="05020102010507070707" pitchFamily="18" charset="2"/>
              <a:buNone/>
            </a:pPr>
            <a:r>
              <a:rPr lang="en-GB" sz="1200" dirty="0"/>
              <a:t>(British Dietetic Association, 2016)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E4C45A-D484-A142-4A33-DFF3EFCD17B7}"/>
              </a:ext>
            </a:extLst>
          </p:cNvPr>
          <p:cNvSpPr txBox="1"/>
          <p:nvPr/>
        </p:nvSpPr>
        <p:spPr>
          <a:xfrm>
            <a:off x="1921163" y="166260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 </a:t>
            </a:r>
            <a:r>
              <a:rPr lang="en-US" sz="1600" b="1" dirty="0">
                <a:solidFill>
                  <a:schemeClr val="bg2">
                    <a:lumMod val="25000"/>
                  </a:schemeClr>
                </a:solidFill>
              </a:rPr>
              <a:t>2015 BDA Survey on Workload</a:t>
            </a:r>
            <a:endParaRPr lang="en-GB" sz="16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2338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17B37-3ABF-424E-9128-F20C2B725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610" y="628252"/>
            <a:ext cx="3916917" cy="1356799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What are Benefits of increased dietetic caseloads  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EDFCC38-1C51-6506-D4BC-6466E5B85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356" y="2445271"/>
            <a:ext cx="3916917" cy="3634486"/>
          </a:xfrm>
        </p:spPr>
        <p:txBody>
          <a:bodyPr>
            <a:normAutofit/>
          </a:bodyPr>
          <a:lstStyle/>
          <a:p>
            <a:r>
              <a:rPr lang="en-US" dirty="0"/>
              <a:t>Increased efficiency and productivity in dietetic department </a:t>
            </a:r>
          </a:p>
          <a:p>
            <a:r>
              <a:rPr lang="en-US" dirty="0"/>
              <a:t>Early detection of nutritional issues</a:t>
            </a:r>
          </a:p>
          <a:p>
            <a:r>
              <a:rPr lang="en-US" dirty="0"/>
              <a:t>Reduced hospital readmissions</a:t>
            </a:r>
          </a:p>
          <a:p>
            <a:r>
              <a:rPr lang="en-US" dirty="0"/>
              <a:t>Increased awareness of nutritional needs</a:t>
            </a:r>
          </a:p>
          <a:p>
            <a:r>
              <a:rPr lang="en-US" dirty="0"/>
              <a:t>Multidisciplinary collaboration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                </a:t>
            </a:r>
            <a:endParaRPr lang="en-GB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E2CB6E-7012-05B4-B040-E5F889BEDCED}"/>
              </a:ext>
            </a:extLst>
          </p:cNvPr>
          <p:cNvSpPr txBox="1"/>
          <p:nvPr/>
        </p:nvSpPr>
        <p:spPr>
          <a:xfrm>
            <a:off x="7222837" y="628252"/>
            <a:ext cx="353752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2">
                    <a:lumMod val="25000"/>
                  </a:schemeClr>
                </a:solidFill>
              </a:rPr>
              <a:t>WHAT ARE CONTRADICTIONS OF INCREASED DIETETIC CASELOADS  ?</a:t>
            </a:r>
            <a:endParaRPr lang="en-GB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04F8832-55C8-EAD2-CD0C-CC4A5409D9D6}"/>
              </a:ext>
            </a:extLst>
          </p:cNvPr>
          <p:cNvSpPr txBox="1"/>
          <p:nvPr/>
        </p:nvSpPr>
        <p:spPr>
          <a:xfrm>
            <a:off x="5026062" y="6119665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2">
                    <a:lumMod val="25000"/>
                  </a:schemeClr>
                </a:solidFill>
              </a:rPr>
              <a:t>(BDA, 2024)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B3538C8-A62D-A80A-F15D-37CAE757C9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928" y="5310909"/>
            <a:ext cx="1450253" cy="140457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ADD59EB-77EF-4383-6639-2667E54184C6}"/>
              </a:ext>
            </a:extLst>
          </p:cNvPr>
          <p:cNvSpPr txBox="1"/>
          <p:nvPr/>
        </p:nvSpPr>
        <p:spPr>
          <a:xfrm>
            <a:off x="6834909" y="2208521"/>
            <a:ext cx="6096000" cy="310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>
              <a:solidFill>
                <a:schemeClr val="bg2">
                  <a:lumMod val="25000"/>
                </a:schemeClr>
              </a:solidFill>
            </a:endParaRP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Delayed interventions and diagnosis 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Work related stress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High turnover rates among dietetic staff 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Patient dissatisfaction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Higher risk of clinical errors and malpractice 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Inadequate support and resources</a:t>
            </a:r>
          </a:p>
          <a:p>
            <a:endParaRPr lang="en-US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3A629D5-2904-8310-3B47-711B6A037B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8074062" y="5190960"/>
            <a:ext cx="1450974" cy="1408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071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4E919A05-706E-932E-8E9F-67EC32C75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628" y="237744"/>
            <a:ext cx="11029616" cy="987552"/>
          </a:xfrm>
        </p:spPr>
        <p:txBody>
          <a:bodyPr/>
          <a:lstStyle/>
          <a:p>
            <a:r>
              <a:rPr lang="en-US" b="1" dirty="0"/>
              <a:t>   Let's think about examples in my TAP role !</a:t>
            </a:r>
            <a:endParaRPr lang="en-GB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3D121D7-4FF1-F70C-D59A-A891E7AF12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9282" y="2837411"/>
            <a:ext cx="2143125" cy="21431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BF72AFE-CB3C-3A33-7534-F29E5CFBC08F}"/>
              </a:ext>
            </a:extLst>
          </p:cNvPr>
          <p:cNvSpPr txBox="1"/>
          <p:nvPr/>
        </p:nvSpPr>
        <p:spPr>
          <a:xfrm>
            <a:off x="780472" y="1344714"/>
            <a:ext cx="8340436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 view of an increased dietetic caseload, dietetic department may consider using group sessions as an option. </a:t>
            </a: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Benefits: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Efficiently educates and supports multiple patients at once</a:t>
            </a: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Gill Sans MT" panose="020B0502020104020203"/>
            </a:endParaRP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Time saving 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Encourages peer support and shared learning among patients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Reduces 1:1 consultations </a:t>
            </a: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Contraindications: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 patients might feel uncomfortable in a group setting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May not address the specific needs of all patients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Requires time consuming planning and management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Lack of confidentiality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8C5032-CCA4-58D5-1B66-A6C0B3449322}"/>
              </a:ext>
            </a:extLst>
          </p:cNvPr>
          <p:cNvSpPr txBox="1"/>
          <p:nvPr/>
        </p:nvSpPr>
        <p:spPr>
          <a:xfrm>
            <a:off x="4867563" y="626544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BAPEN,2018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506583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A0EB5-1840-422A-C5C9-0679760C9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447" y="761445"/>
            <a:ext cx="11029615" cy="53622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b="1" dirty="0"/>
              <a:t>Dietetic Volunteers or Interns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b="1" dirty="0"/>
              <a:t>Benefits:</a:t>
            </a:r>
          </a:p>
          <a:p>
            <a:r>
              <a:rPr lang="en-US" dirty="0"/>
              <a:t>Provides additional support </a:t>
            </a:r>
          </a:p>
          <a:p>
            <a:r>
              <a:rPr lang="en-US" dirty="0"/>
              <a:t>Easing the workload on professional staff</a:t>
            </a:r>
          </a:p>
          <a:p>
            <a:r>
              <a:rPr lang="en-US" dirty="0"/>
              <a:t>Offers learning experiences </a:t>
            </a:r>
          </a:p>
          <a:p>
            <a:r>
              <a:rPr lang="en-US" dirty="0"/>
              <a:t>Financial savings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Contraindications:</a:t>
            </a:r>
          </a:p>
          <a:p>
            <a:r>
              <a:rPr lang="en-US" dirty="0"/>
              <a:t>Volunteers or interns require more supervision</a:t>
            </a:r>
          </a:p>
          <a:p>
            <a:r>
              <a:rPr lang="en-US" dirty="0"/>
              <a:t>Time-consuming  trainings for existing staff</a:t>
            </a:r>
          </a:p>
          <a:p>
            <a:r>
              <a:rPr lang="en-US" dirty="0"/>
              <a:t>Poor skill levels and commitment of volunteers or interns</a:t>
            </a:r>
          </a:p>
          <a:p>
            <a:r>
              <a:rPr lang="en-US" dirty="0"/>
              <a:t>Reliance on volunteers may not be sustainable in the long term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FEFBE28-1397-822D-CCB9-31E65B6AD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6351" y="1010160"/>
            <a:ext cx="6460572" cy="3119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0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1E637-6C9C-485F-AF41-E8410EC71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9702"/>
            <a:ext cx="11029616" cy="987552"/>
          </a:xfrm>
        </p:spPr>
        <p:txBody>
          <a:bodyPr rtlCol="0"/>
          <a:lstStyle/>
          <a:p>
            <a:pPr rtl="0"/>
            <a:r>
              <a:rPr lang="en-GB" dirty="0"/>
              <a:t>                   </a:t>
            </a:r>
            <a:r>
              <a:rPr lang="en-GB" b="1" dirty="0"/>
              <a:t>So…What data  should be  included 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EA3CAE-3BF0-5D92-8D3D-FA55BDD79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537" y="2360449"/>
            <a:ext cx="11029615" cy="4645356"/>
          </a:xfrm>
        </p:spPr>
        <p:txBody>
          <a:bodyPr>
            <a:normAutofit/>
          </a:bodyPr>
          <a:lstStyle/>
          <a:p>
            <a:r>
              <a:rPr lang="en-US" dirty="0"/>
              <a:t>Patient caseload statistics </a:t>
            </a:r>
          </a:p>
          <a:p>
            <a:endParaRPr lang="en-US" dirty="0"/>
          </a:p>
          <a:p>
            <a:r>
              <a:rPr lang="en-US" dirty="0"/>
              <a:t>Performance data on patient outcomes and staff productivity</a:t>
            </a:r>
          </a:p>
          <a:p>
            <a:endParaRPr lang="en-US" dirty="0"/>
          </a:p>
          <a:p>
            <a:r>
              <a:rPr lang="en-US" dirty="0"/>
              <a:t>Recording the waiting time for patients to see a dietitian after being referred</a:t>
            </a:r>
          </a:p>
          <a:p>
            <a:endParaRPr lang="en-US" dirty="0"/>
          </a:p>
          <a:p>
            <a:r>
              <a:rPr lang="en-US" dirty="0"/>
              <a:t>Increased caseload audits on the wards</a:t>
            </a:r>
          </a:p>
          <a:p>
            <a:endParaRPr lang="en-US" dirty="0"/>
          </a:p>
          <a:p>
            <a:r>
              <a:rPr lang="en-US" dirty="0"/>
              <a:t>Feedback from patients and staff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412ECA8-8EDB-FBF3-38F8-5C25054614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9747" y="1894114"/>
            <a:ext cx="4411226" cy="4074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9850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F235154-7544-AC21-9F12-11F8CB7F54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2029" y="984739"/>
            <a:ext cx="10770298" cy="54391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4281047-1FE5-AB1F-862C-6C15D18F3F0E}"/>
              </a:ext>
            </a:extLst>
          </p:cNvPr>
          <p:cNvSpPr txBox="1"/>
          <p:nvPr/>
        </p:nvSpPr>
        <p:spPr>
          <a:xfrm>
            <a:off x="1634836" y="523074"/>
            <a:ext cx="943032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Example of patient caseload statistics UHL October 2024 </a:t>
            </a:r>
          </a:p>
        </p:txBody>
      </p:sp>
    </p:spTree>
    <p:extLst>
      <p:ext uri="{BB962C8B-B14F-4D97-AF65-F5344CB8AC3E}">
        <p14:creationId xmlns:p14="http://schemas.microsoft.com/office/powerpoint/2010/main" val="33126124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C8A92-E23C-7864-F759-899D75668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22284"/>
            <a:ext cx="11029616" cy="987552"/>
          </a:xfrm>
        </p:spPr>
        <p:txBody>
          <a:bodyPr/>
          <a:lstStyle/>
          <a:p>
            <a:r>
              <a:rPr lang="en-US" b="1" dirty="0">
                <a:solidFill>
                  <a:schemeClr val="bg2">
                    <a:lumMod val="25000"/>
                  </a:schemeClr>
                </a:solidFill>
              </a:rPr>
              <a:t>How managing an increased caseload will develop my role as a  TAP ?</a:t>
            </a:r>
            <a:endParaRPr lang="en-GB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E0CC2-D78A-4F71-87F0-5A152ACDC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24364"/>
            <a:ext cx="11029615" cy="4081895"/>
          </a:xfrm>
        </p:spPr>
        <p:txBody>
          <a:bodyPr>
            <a:normAutofit/>
          </a:bodyPr>
          <a:lstStyle/>
          <a:p>
            <a:r>
              <a:rPr lang="en-US" dirty="0"/>
              <a:t>Improve Leadership Skills</a:t>
            </a:r>
          </a:p>
          <a:p>
            <a:r>
              <a:rPr lang="en-US" dirty="0"/>
              <a:t>Personal and Professional Growth -Showing effective leadership can lead to future career opportunities (Brown, 2024)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Skill Enhancement- opportunity to learn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Practicing Assertiveness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Increased confidence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Contribution to Team Success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09E96B4-BE89-0093-EBB1-C3AC12562D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0462" y="3429001"/>
            <a:ext cx="4029389" cy="3303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6397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065D3-BB45-4A0E-A1BC-1FAA24968B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9199" y="0"/>
            <a:ext cx="7958559" cy="6308436"/>
          </a:xfrm>
        </p:spPr>
        <p:txBody>
          <a:bodyPr rtlCol="0">
            <a:normAutofit/>
          </a:bodyPr>
          <a:lstStyle/>
          <a:p>
            <a:pPr rtl="0"/>
            <a:endParaRPr lang="en-US" dirty="0"/>
          </a:p>
          <a:p>
            <a:pPr rtl="0"/>
            <a:r>
              <a:rPr lang="en-US" dirty="0"/>
              <a:t>In conclusion, effective leadership skills are crucial for dietetic therapy practitioners, especially when managing an increased caseload in a hospital setting. </a:t>
            </a:r>
          </a:p>
          <a:p>
            <a:pPr rtl="0"/>
            <a:endParaRPr lang="en-US" dirty="0"/>
          </a:p>
          <a:p>
            <a:pPr rtl="0"/>
            <a:r>
              <a:rPr lang="en-US" dirty="0"/>
              <a:t>With the support of strong communication, advocacy, organizational, continuous learning, mentoring, problem-solving, and adaptability skills, dietetic practitioners can assure high-quality care for patients even under pressure </a:t>
            </a:r>
          </a:p>
          <a:p>
            <a:pPr rtl="0"/>
            <a:endParaRPr lang="en-US" dirty="0"/>
          </a:p>
          <a:p>
            <a:pPr rtl="0"/>
            <a:r>
              <a:rPr lang="en-US" dirty="0"/>
              <a:t>By mastering these competencies, dietetic practitioners can navigate complex clinical environments, advocate for their patients, and drive positive outcomes in their practice</a:t>
            </a:r>
          </a:p>
          <a:p>
            <a:pPr rtl="0"/>
            <a:endParaRPr lang="en-US" dirty="0"/>
          </a:p>
          <a:p>
            <a:pPr rtl="0"/>
            <a:r>
              <a:rPr lang="en-US" dirty="0"/>
              <a:t>Useful link : </a:t>
            </a:r>
            <a:r>
              <a:rPr lang="en-US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dirty="0" err="1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www.youtube.com</a:t>
            </a:r>
            <a:r>
              <a:rPr lang="en-US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US" dirty="0" err="1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watch?v</a:t>
            </a:r>
            <a:r>
              <a:rPr lang="en-US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=Sp8KfM4MQB8&amp;list=PLn0bPKm5Nn_gCzBOrbZa11kLp_t0bXuO1&amp;index=11</a:t>
            </a:r>
            <a:endParaRPr lang="en-US" dirty="0">
              <a:solidFill>
                <a:srgbClr val="0070C0"/>
              </a:solidFill>
            </a:endParaRPr>
          </a:p>
          <a:p>
            <a:pPr rtl="0"/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AB2FB9DA-742B-5B65-2CF7-75A42EC412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/>
          <a:srcRect l="15650" r="15650"/>
          <a:stretch>
            <a:fillRect/>
          </a:stretch>
        </p:blipFill>
        <p:spPr>
          <a:xfrm>
            <a:off x="286327" y="499158"/>
            <a:ext cx="3472872" cy="2428769"/>
          </a:xfrm>
          <a:prstGeom prst="rect">
            <a:avLst/>
          </a:prstGeom>
        </p:spPr>
      </p:pic>
      <p:pic>
        <p:nvPicPr>
          <p:cNvPr id="2" name="Online Media 1" title="Learning to lead in Health and Care">
            <a:hlinkClick r:id="" action="ppaction://media"/>
            <a:extLst>
              <a:ext uri="{FF2B5EF4-FFF2-40B4-BE49-F238E27FC236}">
                <a16:creationId xmlns:a16="http://schemas.microsoft.com/office/drawing/2014/main" id="{EA59A66D-F7D5-1EFC-21AA-594D0DBD0AF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474242" y="4029365"/>
            <a:ext cx="2955637" cy="2428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5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4086F282-ACD2-A1D2-B43A-A9B99740EF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2655" y="757382"/>
            <a:ext cx="10885885" cy="5107709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Reference list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Borra, S. and Kunkel, M.( 2002) </a:t>
            </a:r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ADA house and board: melding talents and enthusiasm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. Journal of the American Dietetic Association,102,p.12.</a:t>
            </a:r>
            <a:b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2. BDA (2019) </a:t>
            </a:r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Leadership is a </a:t>
            </a:r>
            <a:r>
              <a:rPr lang="en-US" sz="1600" i="1" cap="none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b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 : https://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www.bda.uk.com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/resource/leadership-is-a-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behaviour.html</a:t>
            </a:r>
            <a:b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3. NHS Leadership Academy (2013) </a:t>
            </a:r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Healthcare Leadership </a:t>
            </a:r>
            <a:r>
              <a:rPr lang="en-US" sz="1600" i="1" cap="none" dirty="0" err="1">
                <a:latin typeface="Arial" panose="020B0604020202020204" pitchFamily="34" charset="0"/>
                <a:cs typeface="Arial" panose="020B0604020202020204" pitchFamily="34" charset="0"/>
              </a:rPr>
              <a:t>Model.The</a:t>
            </a:r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 nine dimensions of leadership </a:t>
            </a:r>
            <a:r>
              <a:rPr lang="en-US" sz="1600" i="1" cap="none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 :https://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www.leadershipacademy.nhs.uk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/wp-content/uploads/2014/10/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NHSLeadership-LeadershipModel-colour.pdf</a:t>
            </a:r>
            <a:b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4. BDA(2021) </a:t>
            </a:r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Post Registration Professional Development Framework. </a:t>
            </a:r>
            <a:b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 :https://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www.bda.uk.com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/static/f1727d3a-8e42-4e6e-9f06b3daa9f3a196/Post-Registration-Professional-Development-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Framework.pdf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b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5. Brown, M. (2024) </a:t>
            </a:r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Adapting to Change in Healthcare Settings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Nursing Today, 28(1), pp. 33-41. </a:t>
            </a:r>
            <a:b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Nursing Today Website (Accessed 9 November 2024).</a:t>
            </a:r>
            <a:b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6. BAPEN (2024) </a:t>
            </a:r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Principles of Good Nutritional Practice. </a:t>
            </a:r>
            <a:b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www.bapen.org.uk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/guidelines/</a:t>
            </a:r>
            <a:b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14321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0FB38-0113-4F80-BBD4-A9C97FF4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6"/>
            <a:ext cx="4002287" cy="1188720"/>
          </a:xfrm>
        </p:spPr>
        <p:txBody>
          <a:bodyPr rtlCol="0"/>
          <a:lstStyle/>
          <a:p>
            <a:pPr rtl="0"/>
            <a:r>
              <a:rPr lang="en-GB" b="1" cap="none" dirty="0"/>
              <a:t>Contact details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82AA6-9E74-43FC-B452-142C7571D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5" y="1890876"/>
            <a:ext cx="5421439" cy="4452774"/>
          </a:xfrm>
        </p:spPr>
        <p:txBody>
          <a:bodyPr rtlCol="0"/>
          <a:lstStyle/>
          <a:p>
            <a:pPr rtl="0"/>
            <a:r>
              <a:rPr lang="en-GB" b="1" dirty="0"/>
              <a:t>Presenter name </a:t>
            </a:r>
            <a:r>
              <a:rPr lang="en-GB" dirty="0"/>
              <a:t>: Beata </a:t>
            </a:r>
            <a:r>
              <a:rPr lang="en-GB" dirty="0" err="1"/>
              <a:t>Potocka</a:t>
            </a:r>
            <a:r>
              <a:rPr lang="en-GB" dirty="0"/>
              <a:t> </a:t>
            </a:r>
          </a:p>
          <a:p>
            <a:pPr rtl="0"/>
            <a:r>
              <a:rPr lang="en-GB" b="1" dirty="0"/>
              <a:t>Work email address </a:t>
            </a:r>
            <a:r>
              <a:rPr lang="en-GB" dirty="0"/>
              <a:t>: </a:t>
            </a:r>
            <a:r>
              <a:rPr lang="en-GB" dirty="0" err="1"/>
              <a:t>Beata.Potocka@wales.nhs.uk</a:t>
            </a:r>
            <a:endParaRPr lang="en-GB" dirty="0"/>
          </a:p>
          <a:p>
            <a:pPr rtl="0"/>
            <a:r>
              <a:rPr lang="en-GB" b="1" dirty="0"/>
              <a:t>Website :</a:t>
            </a:r>
            <a:r>
              <a:rPr lang="en-GB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cavuhb.nhs.wales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/our-services/all-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wales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-adult-cystic-fibrosis-centre/dietetics/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68A04B-CBF0-C876-9A19-C689C17B15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5168" y="514350"/>
            <a:ext cx="6332611" cy="3886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6197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E8B004A-7E4D-EC18-1C9C-DFAED3DF5E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8710" y="1924050"/>
            <a:ext cx="3179129" cy="44672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A88AFFD-AE6B-DD42-16FA-579E63919681}"/>
              </a:ext>
            </a:extLst>
          </p:cNvPr>
          <p:cNvSpPr txBox="1"/>
          <p:nvPr/>
        </p:nvSpPr>
        <p:spPr>
          <a:xfrm>
            <a:off x="3906982" y="900608"/>
            <a:ext cx="6061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3876149570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Custom 10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465359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763_TF45205285_Win32" id="{512915A2-2AB9-4EE3-80AA-D8F6366BE079}" vid="{B6D99418-21CE-40BE-AD04-F937B08DC4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4608ECE-840A-4514-AD05-0950FC5D30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470C9DA-ADC8-49D9-B223-6D54C6FB7B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7333985-6DEC-4BB6-B360-FFFEFA02249A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{A9890C50-1687-4553-ADBD-458C3B59C085}tf45205285_win32</Template>
  <TotalTime>1402</TotalTime>
  <Words>1256</Words>
  <Application>Microsoft Office PowerPoint</Application>
  <PresentationFormat>Widescreen</PresentationFormat>
  <Paragraphs>134</Paragraphs>
  <Slides>18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Gill Sans MT</vt:lpstr>
      <vt:lpstr>Times New Roman</vt:lpstr>
      <vt:lpstr>Wingdings</vt:lpstr>
      <vt:lpstr>Wingdings 2</vt:lpstr>
      <vt:lpstr>DividendVTI</vt:lpstr>
      <vt:lpstr>“A demonstration of leadership skills required within my role as a therapy assistant practitioner, in response to an increased caseload”</vt:lpstr>
      <vt:lpstr> </vt:lpstr>
      <vt:lpstr>Introduction</vt:lpstr>
      <vt:lpstr>Leadership is a behaviour , not a job title !</vt:lpstr>
      <vt:lpstr>                      Why 4 is the magic number?</vt:lpstr>
      <vt:lpstr>WHAT LEADERSHIP SKILLS DO I NEED AS A DIETETIC ASSISTANT PRACTITIONER TO HANDLE AN INCREASED CASELOAD?</vt:lpstr>
      <vt:lpstr>WHAT IMPLICATIONS CAN I EXPECT FROM AN INCREASED DIETETIC CASELOAD?</vt:lpstr>
      <vt:lpstr>PowerPoint Presentation</vt:lpstr>
      <vt:lpstr>What are Benefits of increased dietetic caseloads  ?</vt:lpstr>
      <vt:lpstr>   Let's think about examples in my TAP role !</vt:lpstr>
      <vt:lpstr>PowerPoint Presentation</vt:lpstr>
      <vt:lpstr>                   So…What data  should be  included ?</vt:lpstr>
      <vt:lpstr>PowerPoint Presentation</vt:lpstr>
      <vt:lpstr>How managing an increased caseload will develop my role as a  TAP ?</vt:lpstr>
      <vt:lpstr>PowerPoint Presentation</vt:lpstr>
      <vt:lpstr>                                          Reference list  1. Borra, S. and Kunkel, M.( 2002) ADA house and board: melding talents and enthusiasm. Journal of the American Dietetic Association,102,p.12. 2. BDA (2019) Leadership is a behaviour.   Available at : https://www.bda.uk.com/resource/leadership-is-a-behaviour.html 3. NHS Leadership Academy (2013) Healthcare Leadership Model.The nine dimensions of leadership behaviour. Available at :https://www.leadershipacademy.nhs.uk/wp-content/uploads/2014/10/NHSLeadership-LeadershipModel-colour.pdf 4. BDA(2021) Post Registration Professional Development Framework.  Available at :https://www.bda.uk.com/static/f1727d3a-8e42-4e6e-9f06b3daa9f3a196/Post-Registration-Professional-Development-Framework.pdf.   5. Brown, M. (2024) Adapting to Change in Healthcare Settings, Nursing Today, 28(1), pp. 33-41.  Available at: Nursing Today Website (Accessed 9 November 2024). 6. BAPEN (2024) Principles of Good Nutritional Practice.  Available at: https://www.bapen.org.uk/guidelines/ </vt:lpstr>
      <vt:lpstr>Contact details 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BLP Trade</dc:creator>
  <cp:lastModifiedBy>BLP Trade</cp:lastModifiedBy>
  <cp:revision>1</cp:revision>
  <dcterms:created xsi:type="dcterms:W3CDTF">2024-11-10T17:40:20Z</dcterms:created>
  <dcterms:modified xsi:type="dcterms:W3CDTF">2024-11-12T23:10:03Z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