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E7B3B-822D-457B-AFAC-8FC76B673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80F771-05CE-4775-9780-61EE93912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97D1B-350F-471B-9E20-DB39899E25DD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0B1E03-C1DB-4636-BF8C-D658826E8B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DEF2D0-0DFE-433A-82B5-446205F12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00170-9B8C-4FAB-B70E-B87D318EA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512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8D0700-9AA8-4007-A706-D32CE2B47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62A732-0834-4433-8AAF-BA2E66D88E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07913E-828A-4F83-8E91-898D4E4BEA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097D1B-350F-471B-9E20-DB39899E25DD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0D8E2-4247-475D-8614-301AF1164D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98EF5E-435B-4CF6-A29E-BF575E1AF0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300170-9B8C-4FAB-B70E-B87D318EA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556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761D3CD-8E02-424D-ABD3-94ED22A91E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FFFFFF"/>
                </a:solidFill>
              </a:rPr>
              <a:t>Marriott International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46AAD9-6445-4949-BB42-223C0BA4EB0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6918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FB05087-C7A7-4D47-9B6A-8891A3F10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US" b="1">
                <a:solidFill>
                  <a:schemeClr val="accent1"/>
                </a:solidFill>
              </a:rPr>
              <a:t>Contents</a:t>
            </a:r>
            <a:endParaRPr lang="en-US" b="1" dirty="0">
              <a:solidFill>
                <a:schemeClr val="accent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7981AF-148C-44FA-BB39-1496EA7A40D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1898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C96B7E8-D4F8-40BF-8AF5-9C9D80C57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>
                <a:solidFill>
                  <a:srgbClr val="FFFFFF"/>
                </a:solidFill>
              </a:rPr>
              <a:t>MARRIOTT BRAND</a:t>
            </a:r>
            <a:endParaRPr lang="en-US" sz="4000" dirty="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6FCBE4-65E4-4FCA-A038-0FB4ECCE142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854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6A5EE53-49D4-4218-AE6D-3E36597A8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/>
              <a:t>THE PACKINGTON ESTATE</a:t>
            </a:r>
            <a:endParaRPr lang="en-US" sz="28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33F632-D8B3-401F-88C4-638FA2113EC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4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8BECF8A-74EA-4CF8-826B-BFDE1DC2C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chemeClr val="bg1"/>
                </a:solidFill>
              </a:rPr>
              <a:t>Forest of Arden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A71F96-9A14-4B2E-A3A6-905D95BB75F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1746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9943CF0-BBB8-4508-AC00-64F1BFBF8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FFFFFF"/>
                </a:solidFill>
              </a:rPr>
              <a:t>OPERATIONS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274425-9E22-4B28-BA0D-E4643C57CFC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787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7D07EBC-DA02-4865-A832-8BA9259A9F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/>
              <a:t>FOOD </a:t>
            </a:r>
            <a:endParaRPr lang="en-US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2FD971-90CD-4FAB-B12B-2AF4EDDE01C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8598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FEBE6E9-7A35-44EB-A8D2-ECCD37A682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BEVERAGE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EF8FA5-F15A-45C4-8CDE-C5B8AE2D074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5661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BAAD085-F06C-47EE-B55F-81E51197E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MARKETING</a:t>
            </a:r>
            <a:endParaRPr lang="en-US" kern="1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7A6229-89CF-4B38-85F2-D42449702B9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484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C20B848-1930-4EA4-8F76-FCD229B18E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>
                <a:solidFill>
                  <a:srgbClr val="FFFFFF"/>
                </a:solidFill>
              </a:rPr>
              <a:t>HEALTH &amp; HYGIENE 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333BD1-3F14-4F3A-97C9-C32BC170C66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9901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F61EB7E-36D3-4376-A2B4-7AF6BD2EB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20FB59-5FC2-4435-804B-2091AD042F6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1754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9EC22C1-6A5C-4D13-906E-A586670CB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FFFFFF"/>
                </a:solidFill>
              </a:rPr>
              <a:t>REFERENCE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B91F65-882A-479B-A734-7ADCA76827E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1267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299893F-3CDC-4C9A-9B67-5B4BEF205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Test page for Turnitin </a:t>
            </a:r>
            <a:br>
              <a:rPr lang="en-GB"/>
            </a:br>
            <a:r>
              <a:rPr lang="en-GB"/>
              <a:t>student name Larisa Olteanu 1816341</a:t>
            </a:r>
            <a:br>
              <a:rPr lang="en-GB"/>
            </a:br>
            <a:r>
              <a:rPr lang="en-GB"/>
              <a:t>Lecturer : Dr. Jazz</a:t>
            </a:r>
            <a:br>
              <a:rPr lang="en-GB"/>
            </a:br>
            <a:r>
              <a:rPr lang="en-GB"/>
              <a:t>module M4X01918/ FOOD AND BEVERAGE</a:t>
            </a:r>
            <a:br>
              <a:rPr lang="en-GB"/>
            </a:br>
            <a:r>
              <a:rPr lang="en-GB"/>
              <a:t>forest of ardenMarriott hotel &amp; country club</a:t>
            </a:r>
            <a:br>
              <a:rPr lang="en-GB"/>
            </a:b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E9DB04-5E76-4D4A-9A8D-88973A3424C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5622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</Words>
  <Application>Microsoft Office PowerPoint</Application>
  <PresentationFormat>Widescreen</PresentationFormat>
  <Paragraphs>13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Marriott International</vt:lpstr>
      <vt:lpstr>Contents</vt:lpstr>
      <vt:lpstr>MARRIOTT BRAND</vt:lpstr>
      <vt:lpstr>THE PACKINGTON ESTATE</vt:lpstr>
      <vt:lpstr>Forest of Arden</vt:lpstr>
      <vt:lpstr>OPERATIONS</vt:lpstr>
      <vt:lpstr>FOOD </vt:lpstr>
      <vt:lpstr>BEVERAGE</vt:lpstr>
      <vt:lpstr>MARKETING</vt:lpstr>
      <vt:lpstr>HEALTH &amp; HYGIENE </vt:lpstr>
      <vt:lpstr>CONCLUSION</vt:lpstr>
      <vt:lpstr>REFERENCE</vt:lpstr>
      <vt:lpstr>Test page for Turnitin  student name Larisa Olteanu 1816341 Lecturer : Dr. Jazz module M4X01918/ FOOD AND BEVERAGE forest of ardenMarriott hotel &amp; country club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Marriott International</dc:title>
  <dc:creator>mihai feraru</dc:creator>
  <cp:lastModifiedBy>mihai feraru</cp:lastModifiedBy>
  <cp:revision>1</cp:revision>
  <dcterms:created xsi:type="dcterms:W3CDTF">2020-03-13T09:45:38Z</dcterms:created>
  <dcterms:modified xsi:type="dcterms:W3CDTF">2020-03-13T09:45:38Z</dcterms:modified>
</cp:coreProperties>
</file>