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>
            <a:extLst>
              <a:ext uri="{FF2B5EF4-FFF2-40B4-BE49-F238E27FC236}">
                <a16:creationId xmlns:a16="http://schemas.microsoft.com/office/drawing/2014/main" id="{76F992CE-81C9-49EE-9D43-07BA99F2FC1A}"/>
              </a:ext>
            </a:extLst>
          </p:cNvPr>
          <p:cNvGrpSpPr>
            <a:grpSpLocks/>
          </p:cNvGrpSpPr>
          <p:nvPr/>
        </p:nvGrpSpPr>
        <p:grpSpPr bwMode="auto">
          <a:xfrm>
            <a:off x="-17463" y="0"/>
            <a:ext cx="12231688" cy="6856413"/>
            <a:chOff x="-16934" y="0"/>
            <a:chExt cx="12231160" cy="6856214"/>
          </a:xfrm>
        </p:grpSpPr>
        <p:pic>
          <p:nvPicPr>
            <p:cNvPr id="5" name="Picture 12" descr="HD-PanelTitleR1.png">
              <a:extLst>
                <a:ext uri="{FF2B5EF4-FFF2-40B4-BE49-F238E27FC236}">
                  <a16:creationId xmlns:a16="http://schemas.microsoft.com/office/drawing/2014/main" id="{B0BEC5FA-8A6E-49AB-A21E-9CB664A6C0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3F25118-641C-40E6-89E3-53909A4D2974}"/>
                </a:ext>
              </a:extLst>
            </p:cNvPr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" name="Picture 14" descr="HDRibbonTitle-UniformTrim.png">
              <a:extLst>
                <a:ext uri="{FF2B5EF4-FFF2-40B4-BE49-F238E27FC236}">
                  <a16:creationId xmlns:a16="http://schemas.microsoft.com/office/drawing/2014/main" id="{3ACEDFD9-C730-4A05-AB74-877D1E5E50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6934" y="3147609"/>
              <a:ext cx="2478024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15" descr="HDRibbonTitle-UniformTrim.png">
              <a:extLst>
                <a:ext uri="{FF2B5EF4-FFF2-40B4-BE49-F238E27FC236}">
                  <a16:creationId xmlns:a16="http://schemas.microsoft.com/office/drawing/2014/main" id="{FBB904FA-2D83-4DB9-940A-C79B83950E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36202" y="3147609"/>
              <a:ext cx="2478024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26E91B0-D7DD-4227-B39B-DE911250D007}"/>
              </a:ext>
            </a:extLst>
          </p:cNvPr>
          <p:cNvCxnSpPr/>
          <p:nvPr/>
        </p:nvCxnSpPr>
        <p:spPr>
          <a:xfrm>
            <a:off x="2692400" y="3522663"/>
            <a:ext cx="68151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0FB3B91C-0FBC-462A-BFCC-598AC21C81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83538" y="5037138"/>
            <a:ext cx="896937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02D457-A837-4190-B424-E3E4E28273CD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3CAE5A19-DD9A-43C6-ABB4-25A9F0243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92400" y="5037138"/>
            <a:ext cx="5214938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B4204729-A60D-446D-AD09-C2117793C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6675" y="5037138"/>
            <a:ext cx="550863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1D1181-3CD0-4DB2-B3FE-719FFBC9F9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978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2BD6CD3-A7FD-49DA-B8DB-C45BE4ECF859}"/>
              </a:ext>
            </a:extLst>
          </p:cNvPr>
          <p:cNvCxnSpPr/>
          <p:nvPr/>
        </p:nvCxnSpPr>
        <p:spPr>
          <a:xfrm>
            <a:off x="1395413" y="2420938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B4A301F-CDDB-4E53-ADF0-0406BDB74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864ED-E27D-48E3-9C7A-C25CB769CB4B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C371405-1244-496C-93CC-A460D14D6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5ECDBF1-E791-4E58-A66E-2DE32E826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1A819-CE24-4250-82D8-1D36B91E09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381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0F5725A-3086-4B06-B1DE-7D961771D713}"/>
              </a:ext>
            </a:extLst>
          </p:cNvPr>
          <p:cNvCxnSpPr/>
          <p:nvPr/>
        </p:nvCxnSpPr>
        <p:spPr>
          <a:xfrm>
            <a:off x="2012950" y="3709988"/>
            <a:ext cx="81629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50188A8-B042-43A0-8808-3F805F14A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5C361-4609-4865-ADA7-5A3D76D1C524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758A5F7-A4EB-41C0-89D4-BE6DAAD56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3CD71CD-03BF-4A49-BC96-97DF1B78C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D99AB-CD1B-4D22-B93A-CE339DF708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55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B10A9A-2EB8-4F54-AC5E-3AFB40426A9F}"/>
              </a:ext>
            </a:extLst>
          </p:cNvPr>
          <p:cNvCxnSpPr/>
          <p:nvPr/>
        </p:nvCxnSpPr>
        <p:spPr>
          <a:xfrm>
            <a:off x="1395413" y="2420938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392CE5B-AE19-4266-8C7C-FEE3769B9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E8F79-4BDB-473D-975D-5D75BA9D27F2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A7BB9FF9-F2FD-447C-8BA5-7635F3D3D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4B86D124-A6DF-4D69-9A8A-BDCBAD981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DFE00-A194-4F9A-A690-ED97F886A3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74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2EB206F-8D9A-42CB-8E0C-CA097749F809}"/>
              </a:ext>
            </a:extLst>
          </p:cNvPr>
          <p:cNvCxnSpPr/>
          <p:nvPr/>
        </p:nvCxnSpPr>
        <p:spPr>
          <a:xfrm>
            <a:off x="1395413" y="2420938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B7C27CAD-7879-4C78-AC17-F5D90E755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8A074D-3BAD-4849-8280-4EDF387E46C8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2D2BFE0E-0601-403C-9C82-2CD937209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DF624718-D793-4FFB-B133-B7C77830D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A375D6-3952-4E05-8ED0-7203808287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556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1073D66-99AF-40CB-B05B-B93299DA73B3}"/>
              </a:ext>
            </a:extLst>
          </p:cNvPr>
          <p:cNvCxnSpPr/>
          <p:nvPr/>
        </p:nvCxnSpPr>
        <p:spPr>
          <a:xfrm>
            <a:off x="1395413" y="2420938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231FFA48-3143-4FA0-AC24-6E88FF6A9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0E7A4-C780-4FEA-AB38-35D57745991D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65F15E85-FC07-4DBA-84D9-D29334005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DC0DA0A1-B8E7-4A13-AD81-5283A470E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5CE7C-FBFE-489F-BD95-8697FDECAF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314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F6ED418-5A0F-4C73-A51E-105A24966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6DD4E-BCAF-4456-96EB-D937BCAF3FAE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E79A762-0D4A-4191-B5A0-C5CFE31AB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5C15ED6-6819-49DD-969B-A2C3D3BA5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A6404-467B-4D21-8785-2C100993BE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056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9AEEA49-E679-49E9-911B-28BC24CA9D90}"/>
              </a:ext>
            </a:extLst>
          </p:cNvPr>
          <p:cNvCxnSpPr/>
          <p:nvPr/>
        </p:nvCxnSpPr>
        <p:spPr>
          <a:xfrm>
            <a:off x="1395413" y="2913063"/>
            <a:ext cx="35147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71712A2-4996-47D4-AF0D-88BF96877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F8FFD-C5C5-4D4A-9B67-C20BB3C9145D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1C2BF90D-A1B0-401C-BEC1-E99855FCD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ADF364D-AF15-40CD-8348-F7B8D71D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93A6E-FB09-47D0-8A55-7C6C15D0D0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959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1F37A6-EDC8-470A-8AC7-A7ED5130A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DCCB4-C351-43EC-B2A8-A0653C2C215A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F5EB34A-B959-46A2-815E-7374D368E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F6CD72F-9108-43A8-A9C0-E066B459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DFB51-A8E6-4FBC-96B3-B5C0D8D3B2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715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A16BFBC-792A-4066-951B-57EA80E62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1908D-0131-4709-8D5B-B4A7221F12C2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42CD43-2B2F-46DB-98FA-9F3C97478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0CFB1A8-299E-4769-8337-34FE07738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366F8-538F-4EED-98A5-1259CE9BBC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41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B123A95-A1F7-4301-9CDC-2699CF096C54}"/>
              </a:ext>
            </a:extLst>
          </p:cNvPr>
          <p:cNvCxnSpPr/>
          <p:nvPr/>
        </p:nvCxnSpPr>
        <p:spPr>
          <a:xfrm>
            <a:off x="1395413" y="4140200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A74BE34-463F-4F34-80C5-FF8E7FCA8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57DFB-6EDC-4750-A57C-5CACD3F720B1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1CC43B-FE70-4A17-AF56-23BA8926F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A9C440C-E12C-4B24-BD47-DCC683CF8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7CE34-EFC1-4D07-8769-3001E4FDAF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34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id="{59D95FE7-6028-4201-ACC6-1166D76B7D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2013" y="8794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US" altLang="en-US" sz="8000"/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740389C2-B9B5-47B1-B5D7-7858A302FE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99738" y="2827338"/>
            <a:ext cx="6096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US" altLang="en-US" sz="8000"/>
              <a:t>”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D5F8C7-D98F-4B54-8E80-CC0B8AACEB3B}"/>
              </a:ext>
            </a:extLst>
          </p:cNvPr>
          <p:cNvCxnSpPr/>
          <p:nvPr/>
        </p:nvCxnSpPr>
        <p:spPr>
          <a:xfrm>
            <a:off x="1395413" y="4140200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67F46758-6818-4726-AF2B-2BE08A4ED95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5AA70-4392-4419-B5EA-3EE80C9D95A8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E03B4FEE-A94C-472E-BF4E-715A354E94C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886B35A5-0D73-4EA1-A094-CD177D4B6F0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41C41-386B-4D20-8F61-E2F3B6AD96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783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69007-EE1F-413E-B18C-55B7FF175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EA6FE-C293-4C32-A2E1-2B046EB833FA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8D843-DC6E-4474-9FEC-9400556EF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72D80-E558-43C2-821F-D62B19F08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07022-9498-4B4E-BEE7-067FCE28E93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2566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id="{0353FDAA-8E77-4097-852B-5A1C49EE86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2013" y="879475"/>
            <a:ext cx="6096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US" altLang="en-US" sz="8000"/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81D1043B-6C82-4A49-B354-14B70D0868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599738" y="2598738"/>
            <a:ext cx="6096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US" altLang="en-US" sz="8000"/>
              <a:t>”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187C6-C83C-4A14-BE5E-B464A574C573}"/>
              </a:ext>
            </a:extLst>
          </p:cNvPr>
          <p:cNvCxnSpPr/>
          <p:nvPr/>
        </p:nvCxnSpPr>
        <p:spPr>
          <a:xfrm>
            <a:off x="1395413" y="3429000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C45C9AF-996B-468E-BA53-B43AEBB07A9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150D3-82BD-4343-856B-785CFD7D1E11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7C25225E-3E27-410C-8CDA-8CA65B2B99C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4672680-3600-4F7E-A1D2-632A2BFE7F5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B2FC9-5D45-4E07-BA62-B598F896FB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29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354508-D301-4E06-9A93-738B874BE41E}"/>
              </a:ext>
            </a:extLst>
          </p:cNvPr>
          <p:cNvCxnSpPr/>
          <p:nvPr/>
        </p:nvCxnSpPr>
        <p:spPr>
          <a:xfrm>
            <a:off x="1395413" y="3429000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rtlCol="0">
            <a:normAutofit/>
          </a:bodyPr>
          <a:lstStyle>
            <a:lvl1pPr>
              <a:defRPr lang="en-US" b="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BAF5DC7-0BF8-4C27-9DCF-6CBF6EFB9B9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610E3-4980-48C8-B429-32CEB51ED47B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27E1134-74B3-4B14-95A4-8C2B0779A9F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5775FA9-8D58-4023-B857-79B7FFD5CA2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85A9D-2BC1-4A40-9CE3-3FA5CF8471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50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4D66917-7139-4495-8880-85B5A3CCB996}"/>
              </a:ext>
            </a:extLst>
          </p:cNvPr>
          <p:cNvCxnSpPr/>
          <p:nvPr/>
        </p:nvCxnSpPr>
        <p:spPr>
          <a:xfrm>
            <a:off x="1395413" y="2420938"/>
            <a:ext cx="94075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8406EB5-BABC-43D1-9C31-C2F3F2D4B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80B34-C9C9-427B-8231-B7A178A64285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E477708-C416-429B-933E-C50EAE667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66B6A35-B076-403C-B137-3D960925B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CD9EC-A8D2-459F-B75D-C99FA49A17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282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03B4828-D90D-4881-8831-625129E60548}"/>
              </a:ext>
            </a:extLst>
          </p:cNvPr>
          <p:cNvCxnSpPr/>
          <p:nvPr/>
        </p:nvCxnSpPr>
        <p:spPr>
          <a:xfrm>
            <a:off x="886460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54954F-C0F1-4BF4-9097-88024A95D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F8A4F-A68C-4269-AA8A-DB6CF2D62765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782408C-2DDA-4166-A6BE-AFAB9890F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D6EB24E-AA6C-40A6-9591-1C2A5D6B5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605DD-C79B-46DB-A1BF-655BE553A2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734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>
            <a:extLst>
              <a:ext uri="{FF2B5EF4-FFF2-40B4-BE49-F238E27FC236}">
                <a16:creationId xmlns:a16="http://schemas.microsoft.com/office/drawing/2014/main" id="{B2AE0B7F-6AC4-47FA-B5D7-D8DB449EC66F}"/>
              </a:ext>
            </a:extLst>
          </p:cNvPr>
          <p:cNvGrpSpPr>
            <a:grpSpLocks/>
          </p:cNvGrpSpPr>
          <p:nvPr/>
        </p:nvGrpSpPr>
        <p:grpSpPr bwMode="auto">
          <a:xfrm>
            <a:off x="-15875" y="0"/>
            <a:ext cx="12230100" cy="6856413"/>
            <a:chOff x="-15736" y="0"/>
            <a:chExt cx="12229962" cy="6856214"/>
          </a:xfrm>
        </p:grpSpPr>
        <p:pic>
          <p:nvPicPr>
            <p:cNvPr id="1032" name="Picture 7" descr="HD-PanelContent.png">
              <a:extLst>
                <a:ext uri="{FF2B5EF4-FFF2-40B4-BE49-F238E27FC236}">
                  <a16:creationId xmlns:a16="http://schemas.microsoft.com/office/drawing/2014/main" id="{A14994B2-A0BF-4070-A36E-5D1B33851F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BDEA1AF-89E5-4E03-B084-5D80BE23ADD4}"/>
                </a:ext>
              </a:extLst>
            </p:cNvPr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36" name="Picture 9" descr="HDRibbonContent-UniformTrim.png">
              <a:extLst>
                <a:ext uri="{FF2B5EF4-FFF2-40B4-BE49-F238E27FC236}">
                  <a16:creationId xmlns:a16="http://schemas.microsoft.com/office/drawing/2014/main" id="{7C4D04C7-0033-4D94-A5A7-05B641EAA87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5736" y="3153832"/>
              <a:ext cx="77724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7" name="Picture 10" descr="HDRibbonContent-UniformTrim.png">
              <a:extLst>
                <a:ext uri="{FF2B5EF4-FFF2-40B4-BE49-F238E27FC236}">
                  <a16:creationId xmlns:a16="http://schemas.microsoft.com/office/drawing/2014/main" id="{078DB726-BDD4-4CB4-A7C5-1DCEEF3EABC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36986" y="3153832"/>
              <a:ext cx="77724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E523757F-7EBA-4BB8-88D9-9397EFA26B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95400" y="982663"/>
            <a:ext cx="9601200" cy="130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B5B90256-3BE8-441D-8C85-265F70A2BB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295400" y="2557463"/>
            <a:ext cx="9601200" cy="331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28246-DAC1-4A21-A11A-1146756071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77275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 smtClean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47516D28-165B-4C28-B3E1-49A71F650D83}" type="datetimeFigureOut">
              <a:rPr lang="en-GB"/>
              <a:pPr>
                <a:defRPr/>
              </a:pPr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CD7CF-A145-47F4-8920-5FC01C232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95400" y="5969000"/>
            <a:ext cx="7305675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323C9-626C-43DA-B1E1-B4DEA9483E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353675" y="5969000"/>
            <a:ext cx="542925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 smtClean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18B1762D-FF97-4916-B5E3-6BED51BAC89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50" r:id="rId7"/>
    <p:sldLayoutId id="2147483760" r:id="rId8"/>
    <p:sldLayoutId id="2147483751" r:id="rId9"/>
    <p:sldLayoutId id="2147483752" r:id="rId10"/>
    <p:sldLayoutId id="2147483761" r:id="rId11"/>
    <p:sldLayoutId id="2147483762" r:id="rId12"/>
    <p:sldLayoutId id="2147483753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ctr" defTabSz="457200" rtl="0" fontAlgn="base">
        <a:spcBef>
          <a:spcPct val="0"/>
        </a:spcBef>
        <a:spcAft>
          <a:spcPct val="0"/>
        </a:spcAft>
        <a:defRPr sz="4400" kern="1200">
          <a:ln w="3175" cmpd="sng">
            <a:noFill/>
          </a:ln>
          <a:solidFill>
            <a:srgbClr val="262626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400">
          <a:solidFill>
            <a:srgbClr val="262626"/>
          </a:solidFill>
          <a:latin typeface="Garamond" panose="02020404030301010803" pitchFamily="18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400">
          <a:solidFill>
            <a:srgbClr val="262626"/>
          </a:solidFill>
          <a:latin typeface="Garamond" panose="02020404030301010803" pitchFamily="18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400">
          <a:solidFill>
            <a:srgbClr val="262626"/>
          </a:solidFill>
          <a:latin typeface="Garamond" panose="02020404030301010803" pitchFamily="18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400">
          <a:solidFill>
            <a:srgbClr val="262626"/>
          </a:solidFill>
          <a:latin typeface="Garamond" panose="02020404030301010803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000" kern="1200">
          <a:solidFill>
            <a:srgbClr val="262626"/>
          </a:solidFill>
          <a:latin typeface="+mn-lt"/>
          <a:ea typeface="+mn-ea"/>
          <a:cs typeface="+mn-cs"/>
        </a:defRPr>
      </a:lvl2pPr>
      <a:lvl3pPr marL="12001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3pPr>
      <a:lvl4pPr marL="15430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4pPr>
      <a:lvl5pPr marL="20002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400" kern="1200">
          <a:solidFill>
            <a:srgbClr val="262626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31E38-709A-43B5-AF46-C6E05398D0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6938" y="112713"/>
            <a:ext cx="9144000" cy="122237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</a:t>
            </a:r>
            <a:r>
              <a:rPr lang="en-GB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Marío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*****</a:t>
            </a: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2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Lista de </a:t>
            </a:r>
            <a:r>
              <a:rPr lang="en-GB" sz="27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precios</a:t>
            </a:r>
            <a:r>
              <a:rPr lang="en-GB" sz="27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15363" name="Rectangle 1">
            <a:extLst>
              <a:ext uri="{FF2B5EF4-FFF2-40B4-BE49-F238E27FC236}">
                <a16:creationId xmlns:a16="http://schemas.microsoft.com/office/drawing/2014/main" id="{A32B1A82-0B72-4DFC-88F2-2EDE0F36846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2088" y="6137275"/>
            <a:ext cx="5702300" cy="877888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l" defTabSz="914400" ea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lang="en-GB" altLang="en-US" sz="900"/>
          </a:p>
          <a:p>
            <a:pPr algn="l" defTabSz="914400" eaLnBrk="0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Dirección:  </a:t>
            </a:r>
            <a:r>
              <a:rPr lang="es-ES" altLang="en-US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Carrera 5, entre Avenida 6 y Calle 12, Cali, Valle del Cauca, Colombia</a:t>
            </a:r>
            <a:endParaRPr lang="en-GB" altLang="en-US" sz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l" defTabSz="914400" eaLnBrk="0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2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Tel.:+57 (2) 5518888 / Web: http://www.hotelmarío@colombia.com </a:t>
            </a:r>
          </a:p>
          <a:p>
            <a:pPr algn="l" defTabSz="914400" eaLnBrk="0" hangingPunct="0">
              <a:spcBef>
                <a:spcPct val="0"/>
              </a:spcBef>
              <a:spcAft>
                <a:spcPct val="0"/>
              </a:spcAft>
            </a:pPr>
            <a:endParaRPr lang="en-GB" altLang="en-US" sz="1800"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8D921D-A339-4D3F-92B7-77975C8C67FB}"/>
              </a:ext>
            </a:extLst>
          </p:cNvPr>
          <p:cNvGraphicFramePr>
            <a:graphicFrameLocks noGrp="1"/>
          </p:cNvGraphicFramePr>
          <p:nvPr/>
        </p:nvGraphicFramePr>
        <p:xfrm>
          <a:off x="2480930" y="1595018"/>
          <a:ext cx="7230140" cy="3731889"/>
        </p:xfrm>
        <a:graphic>
          <a:graphicData uri="http://schemas.openxmlformats.org/drawingml/2006/table">
            <a:tbl>
              <a:tblPr firstRow="1" firstCol="1" bandRow="1"/>
              <a:tblGrid>
                <a:gridCol w="23843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22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228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89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solidFill>
                            <a:schemeClr val="bg1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Habitaciónes</a:t>
                      </a: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Precio (£)/</a:t>
                      </a:r>
                      <a:r>
                        <a:rPr lang="en-GB" sz="1400" dirty="0" err="1">
                          <a:solidFill>
                            <a:schemeClr val="bg1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noche</a:t>
                      </a: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- </a:t>
                      </a:r>
                      <a:r>
                        <a:rPr lang="en-GB" sz="1400" dirty="0" err="1">
                          <a:solidFill>
                            <a:schemeClr val="bg1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miembros</a:t>
                      </a: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highlight>
                            <a:srgbClr val="000000"/>
                          </a:highlight>
                          <a:uLnTx/>
                          <a:uFillTx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Precio (£)/</a:t>
                      </a:r>
                      <a:r>
                        <a:rPr kumimoji="0" lang="en-GB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highlight>
                            <a:srgbClr val="000000"/>
                          </a:highlight>
                          <a:uLnTx/>
                          <a:uFillTx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noche</a:t>
                      </a: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highlight>
                            <a:srgbClr val="000000"/>
                          </a:highlight>
                          <a:uLnTx/>
                          <a:uFillTx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- no </a:t>
                      </a:r>
                      <a:r>
                        <a:rPr kumimoji="0" lang="en-GB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highlight>
                            <a:srgbClr val="000000"/>
                          </a:highlight>
                          <a:uLnTx/>
                          <a:uFillTx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miembros</a:t>
                      </a:r>
                      <a:endParaRPr kumimoji="0" lang="en-GB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Habitación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Estándar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£70.00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£110.00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Habitación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Doble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£90.00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£130.00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Doble Superior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£150.00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£190.00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Familiar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£200.00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£240.00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Habitación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Doble Familiar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£250.00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£290.00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Suite con Jacuzzi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£350.00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£390.00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solidFill>
                            <a:schemeClr val="bg1"/>
                          </a:solidFill>
                          <a:effectLst/>
                          <a:highlight>
                            <a:srgbClr val="000000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Servicios</a:t>
                      </a: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Aparcamiento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Gratis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£15.00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Internet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Gratis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Gratis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Servicio</a:t>
                      </a: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de </a:t>
                      </a:r>
                      <a:r>
                        <a:rPr lang="en-GB" sz="1400" dirty="0" err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lavandería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£10.00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£25.00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Spa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£20.00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£30.00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577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Piscina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Gratis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£10.00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80</TotalTime>
  <Words>122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Garamond</vt:lpstr>
      <vt:lpstr>Arial</vt:lpstr>
      <vt:lpstr>Calibri</vt:lpstr>
      <vt:lpstr>Organic</vt:lpstr>
      <vt:lpstr>Hotel Marío  ***** Lista de precios: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Marío Lista de precios:</dc:title>
  <dc:creator>Andreea Spanu (1918498)</dc:creator>
  <cp:lastModifiedBy>Andreea Spanu (1918498)</cp:lastModifiedBy>
  <cp:revision>4</cp:revision>
  <dcterms:created xsi:type="dcterms:W3CDTF">2022-03-10T21:18:17Z</dcterms:created>
  <dcterms:modified xsi:type="dcterms:W3CDTF">2022-03-10T22:44:02Z</dcterms:modified>
</cp:coreProperties>
</file>