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9" Type="http://schemas.openxmlformats.org/officeDocument/2006/relationships/slide" Target="slides/slide3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Relationship Id="rId13" Type="http://schemas.openxmlformats.org/officeDocument/2006/relationships/slide" Target="slides/slide7.xml"/></Relationship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SolarGiants Innovations Business Pitch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Programme: Business Studies</a:t>
            </a:r>
          </a:p>
          <a:p>
            <a:r>
              <a:t>Module: (Insert module name and code)</a:t>
            </a:r>
          </a:p>
          <a:p>
            <a:r>
              <a:t>Assignment: Individual Business Plan Presentation</a:t>
            </a:r>
          </a:p>
          <a:p>
            <a:r>
              <a:t>Lecturer: (Insert lecturer name)</a:t>
            </a:r>
          </a:p>
          <a:p>
            <a:r>
              <a:t>University: University of Wales Trinity Saint David – Birmingham Campus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Business Idea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SolarGiants Innovations is a renewable energy startup based in Birmingham providing solar panel installation and maintenance.</a:t>
            </a:r>
          </a:p>
          <a:p/>
          <a:p>
            <a:r>
              <a:t>Services:</a:t>
            </a:r>
          </a:p>
          <a:p>
            <a:r>
              <a:t>• Solar system consultation and design</a:t>
            </a:r>
          </a:p>
          <a:p>
            <a:r>
              <a:t>• Solar panel installation</a:t>
            </a:r>
          </a:p>
          <a:p>
            <a:r>
              <a:t>• Maintenance and monitoring</a:t>
            </a:r>
          </a:p>
          <a:p/>
          <a:p>
            <a:r>
              <a:t>Unique Selling Points:</a:t>
            </a:r>
          </a:p>
          <a:p>
            <a:r>
              <a:t>• Customised solar solutions</a:t>
            </a:r>
          </a:p>
          <a:p>
            <a:r>
              <a:t>• Competitive pricing</a:t>
            </a:r>
          </a:p>
          <a:p>
            <a:r>
              <a:t>• Fast local service</a:t>
            </a:r>
          </a:p>
          <a:p>
            <a:r>
              <a:t>• Focus on sustainability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Management and Legal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Management Team:</a:t>
            </a:r>
          </a:p>
          <a:p>
            <a:r>
              <a:t>• Managing Director (Founder)</a:t>
            </a:r>
          </a:p>
          <a:p>
            <a:r>
              <a:t>• Operations Manager</a:t>
            </a:r>
          </a:p>
          <a:p>
            <a:r>
              <a:t>• Two Technical Installation Engineers</a:t>
            </a:r>
          </a:p>
          <a:p>
            <a:r>
              <a:t>• Marketing and Sales Executive</a:t>
            </a:r>
          </a:p>
          <a:p>
            <a:r>
              <a:t>• External Accountant</a:t>
            </a:r>
          </a:p>
          <a:p/>
          <a:p>
            <a:r>
              <a:t>Legal Structure:</a:t>
            </a:r>
          </a:p>
          <a:p>
            <a:r>
              <a:t>Private Limited Company (Ltd) providing limited liability and credibility for investors.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Key External Factors (PESTEL)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Political: UK commitment to net‑zero emissions by 2050 encourages renewable energy adoption.</a:t>
            </a:r>
          </a:p>
          <a:p/>
          <a:p>
            <a:r>
              <a:t>Economic: Rising electricity prices increase demand for solar panels.</a:t>
            </a:r>
          </a:p>
          <a:p/>
          <a:p>
            <a:r>
              <a:t>Technological: Advances in solar panels and battery storage improve efficiency and affordability.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Marketing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1. Digital Marketing</a:t>
            </a:r>
          </a:p>
          <a:p>
            <a:r>
              <a:t>• SEO for keywords such as 'solar panels Birmingham'</a:t>
            </a:r>
          </a:p>
          <a:p>
            <a:r>
              <a:t>• Google Ads and social media advertising</a:t>
            </a:r>
          </a:p>
          <a:p>
            <a:r>
              <a:t>• Website with energy savings calculator</a:t>
            </a:r>
          </a:p>
          <a:p/>
          <a:p>
            <a:r>
              <a:t>2. Local Partnerships</a:t>
            </a:r>
          </a:p>
          <a:p>
            <a:r>
              <a:t>• Property developers</a:t>
            </a:r>
          </a:p>
          <a:p>
            <a:r>
              <a:t>• Construction firms</a:t>
            </a:r>
          </a:p>
          <a:p>
            <a:r>
              <a:t>• Environmental organisations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Funding Requirements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Total Funding Required: £100,000</a:t>
            </a:r>
          </a:p>
          <a:p/>
          <a:p>
            <a:r>
              <a:t>Funding Sources:</a:t>
            </a:r>
          </a:p>
          <a:p>
            <a:r>
              <a:t>• £40,000 personal investment</a:t>
            </a:r>
          </a:p>
          <a:p>
            <a:r>
              <a:t>• £40,000 bank loan</a:t>
            </a:r>
          </a:p>
          <a:p>
            <a:r>
              <a:t>• £20,000 private investor funding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Allocation of Funds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Solar panel inventory: £35,000</a:t>
            </a:r>
          </a:p>
          <a:p>
            <a:r>
              <a:t>Installation tools &amp; equipment: £15,000</a:t>
            </a:r>
          </a:p>
          <a:p>
            <a:r>
              <a:t>Marketing &amp; advertising: £10,000</a:t>
            </a:r>
          </a:p>
          <a:p>
            <a:r>
              <a:t>Office setup &amp; rent: £8,000</a:t>
            </a:r>
          </a:p>
          <a:p>
            <a:r>
              <a:t>Staff wages: £18,000</a:t>
            </a:r>
          </a:p>
          <a:p>
            <a:r>
              <a:t>Legal &amp; insurance fees: £6,000</a:t>
            </a:r>
          </a:p>
          <a:p>
            <a:r>
              <a:t>Website development: £4,000</a:t>
            </a:r>
          </a:p>
          <a:p>
            <a:r>
              <a:t>Contingency fund: £4,000</a:t>
            </a:r>
          </a:p>
          <a:p/>
          <a:p>
            <a:r>
              <a:t>Total: £100,000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