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compatMode="1" strictFirstAndLastChars="0" saveSubsetFonts="1" autoCompressPictures="0">
  <p:sldMasterIdLst>
    <p:sldMasterId id="2147483713" r:id="rId1"/>
  </p:sldMasterIdLst>
  <p:notesMasterIdLst>
    <p:notesMasterId r:id="rId27"/>
  </p:notesMasterIdLst>
  <p:handoutMasterIdLst>
    <p:handoutMasterId r:id="rId28"/>
  </p:handoutMasterIdLst>
  <p:sldIdLst>
    <p:sldId id="276" r:id="rId2"/>
    <p:sldId id="296" r:id="rId3"/>
    <p:sldId id="298" r:id="rId4"/>
    <p:sldId id="274" r:id="rId5"/>
    <p:sldId id="257" r:id="rId6"/>
    <p:sldId id="260" r:id="rId7"/>
    <p:sldId id="261" r:id="rId8"/>
    <p:sldId id="262" r:id="rId9"/>
    <p:sldId id="263" r:id="rId10"/>
    <p:sldId id="258" r:id="rId11"/>
    <p:sldId id="264" r:id="rId12"/>
    <p:sldId id="265" r:id="rId13"/>
    <p:sldId id="266" r:id="rId14"/>
    <p:sldId id="299" r:id="rId15"/>
    <p:sldId id="304" r:id="rId16"/>
    <p:sldId id="272" r:id="rId17"/>
    <p:sldId id="303" r:id="rId18"/>
    <p:sldId id="300" r:id="rId19"/>
    <p:sldId id="301" r:id="rId20"/>
    <p:sldId id="297" r:id="rId21"/>
    <p:sldId id="302" r:id="rId22"/>
    <p:sldId id="278" r:id="rId23"/>
    <p:sldId id="269" r:id="rId24"/>
    <p:sldId id="270" r:id="rId25"/>
    <p:sldId id="273" r:id="rId2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354" autoAdjust="0"/>
    <p:restoredTop sz="94753"/>
  </p:normalViewPr>
  <p:slideViewPr>
    <p:cSldViewPr>
      <p:cViewPr varScale="1">
        <p:scale>
          <a:sx n="105" d="100"/>
          <a:sy n="105" d="100"/>
        </p:scale>
        <p:origin x="1912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FEC2228A-574C-B940-A561-D9ADE1D7F54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71F18C1A-530F-D546-A369-852A264FBA04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B80905A-A7DE-9B4C-9D4A-9DD1D741CF0B}" type="datetime1">
              <a:rPr lang="en-US" altLang="en-US"/>
              <a:pPr>
                <a:defRPr/>
              </a:pPr>
              <a:t>10/7/25</a:t>
            </a:fld>
            <a:endParaRPr lang="en-US" altLang="en-US"/>
          </a:p>
        </p:txBody>
      </p:sp>
      <p:sp>
        <p:nvSpPr>
          <p:cNvPr id="31748" name="Rectangle 4">
            <a:extLst>
              <a:ext uri="{FF2B5EF4-FFF2-40B4-BE49-F238E27FC236}">
                <a16:creationId xmlns:a16="http://schemas.microsoft.com/office/drawing/2014/main" id="{04AAAE4A-904A-FE4A-9CE3-F93A70139250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1749" name="Rectangle 5">
            <a:extLst>
              <a:ext uri="{FF2B5EF4-FFF2-40B4-BE49-F238E27FC236}">
                <a16:creationId xmlns:a16="http://schemas.microsoft.com/office/drawing/2014/main" id="{88FC1899-8362-CE49-B68E-281C6DCA238E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A9EB7F9-FBFE-C443-8424-B475E75FE887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E99C041-5AB5-B544-8670-A9353A5BA7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-52"/>
                <a:ea typeface="ＭＳ Ｐゴシック" pitchFamily="-106" charset="-128"/>
                <a:cs typeface="ＭＳ Ｐゴシック" pitchFamily="-106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CD246D-8D16-B347-96C5-CFDA84D69C0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EF5955BD-56EA-1C4D-84A9-6FCA622A27D6}" type="datetime1">
              <a:rPr lang="en-US" altLang="en-US"/>
              <a:pPr>
                <a:defRPr/>
              </a:pPr>
              <a:t>10/7/25</a:t>
            </a:fld>
            <a:endParaRPr lang="en-US" alt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D7B3DF6-58D8-DE4E-8E37-73BDBA0A09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992157E-6AC3-6440-B288-DA292992B3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  <a:endParaRPr lang="en-US" alt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3F22DD-4995-D143-8EC2-BCE6D5AD6E04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-52"/>
                <a:ea typeface="ＭＳ Ｐゴシック" pitchFamily="-106" charset="-128"/>
                <a:cs typeface="ＭＳ Ｐゴシック" pitchFamily="-106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7AB31-9918-8A47-9E23-BF5F37029E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5BBA54E9-68E1-2A49-AABF-D257BFC5D232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116" charset="-128"/>
        <a:cs typeface="ＭＳ Ｐゴシック" pitchFamily="-116" charset="-128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-116" charset="-128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Geneva" charset="-128"/>
        <a:cs typeface="Geneva" charset="-128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Geneva" charset="-128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Geneva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Image Placeholder 1">
            <a:extLst>
              <a:ext uri="{FF2B5EF4-FFF2-40B4-BE49-F238E27FC236}">
                <a16:creationId xmlns:a16="http://schemas.microsoft.com/office/drawing/2014/main" id="{8403FF03-CD3A-DD7E-5C83-846E02A843B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0" name="Notes Placeholder 2">
            <a:extLst>
              <a:ext uri="{FF2B5EF4-FFF2-40B4-BE49-F238E27FC236}">
                <a16:creationId xmlns:a16="http://schemas.microsoft.com/office/drawing/2014/main" id="{14A3ACB5-14F3-BC43-52A2-B1E92080FDF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ea typeface="ＭＳ Ｐゴシック" panose="020B0600070205080204" pitchFamily="34" charset="-128"/>
            </a:endParaRPr>
          </a:p>
        </p:txBody>
      </p:sp>
      <p:sp>
        <p:nvSpPr>
          <p:cNvPr id="22531" name="Slide Number Placeholder 3">
            <a:extLst>
              <a:ext uri="{FF2B5EF4-FFF2-40B4-BE49-F238E27FC236}">
                <a16:creationId xmlns:a16="http://schemas.microsoft.com/office/drawing/2014/main" id="{F4AD7FDC-803C-BF87-DB0C-B5E55BC0B6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8F5E7534-D41D-4740-8575-9D92A561077F}" type="slidenum">
              <a:rPr lang="en-US" altLang="en-US" sz="1200"/>
              <a:pPr/>
              <a:t>1</a:t>
            </a:fld>
            <a:endParaRPr lang="en-US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>
            <a:extLst>
              <a:ext uri="{FF2B5EF4-FFF2-40B4-BE49-F238E27FC236}">
                <a16:creationId xmlns:a16="http://schemas.microsoft.com/office/drawing/2014/main" id="{2EAE834A-2C0F-A4AA-6FD6-1FCED9C3A24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7890" name="Notes Placeholder 2">
            <a:extLst>
              <a:ext uri="{FF2B5EF4-FFF2-40B4-BE49-F238E27FC236}">
                <a16:creationId xmlns:a16="http://schemas.microsoft.com/office/drawing/2014/main" id="{BF37932D-002E-5891-48DF-C92A54ED802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ea typeface="ＭＳ Ｐゴシック" panose="020B0600070205080204" pitchFamily="34" charset="-128"/>
            </a:endParaRPr>
          </a:p>
        </p:txBody>
      </p:sp>
      <p:sp>
        <p:nvSpPr>
          <p:cNvPr id="37891" name="Slide Number Placeholder 3">
            <a:extLst>
              <a:ext uri="{FF2B5EF4-FFF2-40B4-BE49-F238E27FC236}">
                <a16:creationId xmlns:a16="http://schemas.microsoft.com/office/drawing/2014/main" id="{0B59D790-E509-5BFF-9D87-81C705ECAFE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fld id="{5F8665D0-B6D5-D84D-925A-83D6430E7EEE}" type="slidenum">
              <a:rPr lang="en-US" altLang="en-US" sz="1200"/>
              <a:pPr/>
              <a:t>15</a:t>
            </a:fld>
            <a:endParaRPr lang="en-US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3">
            <a:extLst>
              <a:ext uri="{FF2B5EF4-FFF2-40B4-BE49-F238E27FC236}">
                <a16:creationId xmlns:a16="http://schemas.microsoft.com/office/drawing/2014/main" id="{24013163-BE77-C7DD-7861-B759D17EA04B}"/>
              </a:ext>
            </a:extLst>
          </p:cNvPr>
          <p:cNvSpPr>
            <a:spLocks/>
          </p:cNvSpPr>
          <p:nvPr/>
        </p:nvSpPr>
        <p:spPr bwMode="auto">
          <a:xfrm>
            <a:off x="-31750" y="4321175"/>
            <a:ext cx="1395413" cy="781050"/>
          </a:xfrm>
          <a:custGeom>
            <a:avLst/>
            <a:gdLst>
              <a:gd name="T0" fmla="*/ 2147483646 w 8042"/>
              <a:gd name="T1" fmla="*/ 2147483646 h 10000"/>
              <a:gd name="T2" fmla="*/ 2147483646 w 8042"/>
              <a:gd name="T3" fmla="*/ 2147483646 h 10000"/>
              <a:gd name="T4" fmla="*/ 2147483646 w 8042"/>
              <a:gd name="T5" fmla="*/ 2147483646 h 10000"/>
              <a:gd name="T6" fmla="*/ 2147483646 w 8042"/>
              <a:gd name="T7" fmla="*/ 2147483646 h 10000"/>
              <a:gd name="T8" fmla="*/ 2147483646 w 8042"/>
              <a:gd name="T9" fmla="*/ 2147483646 h 10000"/>
              <a:gd name="T10" fmla="*/ 2147483646 w 8042"/>
              <a:gd name="T11" fmla="*/ 2147483646 h 10000"/>
              <a:gd name="T12" fmla="*/ 2147483646 w 8042"/>
              <a:gd name="T13" fmla="*/ 2147483646 h 10000"/>
              <a:gd name="T14" fmla="*/ 2147483646 w 8042"/>
              <a:gd name="T15" fmla="*/ 1525659019 h 10000"/>
              <a:gd name="T16" fmla="*/ 2147483646 w 8042"/>
              <a:gd name="T17" fmla="*/ 0 h 10000"/>
              <a:gd name="T18" fmla="*/ 0 w 8042"/>
              <a:gd name="T19" fmla="*/ 2147483646 h 10000"/>
              <a:gd name="T20" fmla="*/ 2147483646 w 8042"/>
              <a:gd name="T21" fmla="*/ 2147483646 h 10000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C88C61-568F-8A04-FF9C-73483CC7A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A00D3-AA2A-8846-96A6-7D737C44F2E8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AD5F5D-3325-EF44-79CA-6BB19C586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D2CD5B1-5BAC-142E-CCDD-2593B3823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23863" y="4529138"/>
            <a:ext cx="584200" cy="365125"/>
          </a:xfrm>
        </p:spPr>
        <p:txBody>
          <a:bodyPr/>
          <a:lstStyle>
            <a:lvl1pPr>
              <a:defRPr/>
            </a:lvl1pPr>
          </a:lstStyle>
          <a:p>
            <a:fld id="{5A8A647C-CC33-9948-A01A-20C4400DC1C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9412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>
            <a:extLst>
              <a:ext uri="{FF2B5EF4-FFF2-40B4-BE49-F238E27FC236}">
                <a16:creationId xmlns:a16="http://schemas.microsoft.com/office/drawing/2014/main" id="{6E514A1C-A903-F19D-7734-B62F0ECEE53F}"/>
              </a:ext>
            </a:extLst>
          </p:cNvPr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EDE81CC-F36C-E5DB-69EE-C262C3665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6A89C6-D538-614B-AFA3-ED7382D00AF9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0D91969-F7CB-27CE-E5CE-8CDC95A7F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492201E-C488-725A-FDE1-8D645881C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75538B-C057-2E41-985C-EF95202AACC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52221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>
            <a:extLst>
              <a:ext uri="{FF2B5EF4-FFF2-40B4-BE49-F238E27FC236}">
                <a16:creationId xmlns:a16="http://schemas.microsoft.com/office/drawing/2014/main" id="{4CD97B38-9DDE-EDEF-DD8F-4BB71449FC26}"/>
              </a:ext>
            </a:extLst>
          </p:cNvPr>
          <p:cNvSpPr>
            <a:spLocks/>
          </p:cNvSpPr>
          <p:nvPr/>
        </p:nvSpPr>
        <p:spPr bwMode="auto">
          <a:xfrm flipV="1">
            <a:off x="0" y="3167063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7640A6B-E6CA-A886-F1F4-C1B42D7DF6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8113BA-7234-5844-A7E3-F8A12AD1E0C3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232C30B-08B6-4490-43CF-528D0AA3D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85CF13F-D915-B365-FAEB-BD781279F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11175" y="3244850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fld id="{2FB4412B-6CD8-8E4F-ACCB-01D520D8CB2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42553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1">
            <a:extLst>
              <a:ext uri="{FF2B5EF4-FFF2-40B4-BE49-F238E27FC236}">
                <a16:creationId xmlns:a16="http://schemas.microsoft.com/office/drawing/2014/main" id="{D0D52DB8-5517-771C-115B-46F83DA7C4B6}"/>
              </a:ext>
            </a:extLst>
          </p:cNvPr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F53B0C-819F-4120-382C-76E00499B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8F551-9313-D44D-AAA7-75A5D31CAC04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8C0FF-38F7-CE2F-7B8F-9B9AD429E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E4307AC-093F-B386-AEFE-7B23AFBE89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7F7BC84-C1FC-4D45-8519-BA997F585CA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87125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1">
            <a:extLst>
              <a:ext uri="{FF2B5EF4-FFF2-40B4-BE49-F238E27FC236}">
                <a16:creationId xmlns:a16="http://schemas.microsoft.com/office/drawing/2014/main" id="{71B45BB5-059F-DF4D-3CE6-DE29033A6050}"/>
              </a:ext>
            </a:extLst>
          </p:cNvPr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14066B-F766-41D1-EC08-C1A6167D6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3E03F8-3A65-F849-A499-6A1A616635EF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A0728-494C-7102-4051-E53393CD3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7CA170F-3F42-C11A-93F8-0E2EF7C18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6B0548-7A3D-7D45-9661-437FDFF0EF2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91582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11">
            <a:extLst>
              <a:ext uri="{FF2B5EF4-FFF2-40B4-BE49-F238E27FC236}">
                <a16:creationId xmlns:a16="http://schemas.microsoft.com/office/drawing/2014/main" id="{CBCDE9DB-C905-4DA1-3254-D5CF8B2FB7C5}"/>
              </a:ext>
            </a:extLst>
          </p:cNvPr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5B744F2-1A17-8139-75CB-6FDB41932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E9D3F-DE48-444D-BE43-2654B4B4595C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95A2AB3-9AD8-9A01-55FC-8CAA9B52AD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BCF7D2EC-6B07-0C10-259C-AF6416572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64E7FB-E471-6745-B9B3-43ACB4E0E8B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4401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1">
            <a:extLst>
              <a:ext uri="{FF2B5EF4-FFF2-40B4-BE49-F238E27FC236}">
                <a16:creationId xmlns:a16="http://schemas.microsoft.com/office/drawing/2014/main" id="{6AADB935-7AA8-6C1F-0B36-94D22CABC134}"/>
              </a:ext>
            </a:extLst>
          </p:cNvPr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AEFC712E-F259-7724-E5B0-4F59EAD917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55A42-EF69-CF41-9E7E-9BF0F684EC97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BCB3E48B-C136-4865-48EA-FF47517060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935BA4A8-F78E-7513-A39E-1E0848622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F18B0-9314-9845-A10C-C8D65777424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48493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>
            <a:extLst>
              <a:ext uri="{FF2B5EF4-FFF2-40B4-BE49-F238E27FC236}">
                <a16:creationId xmlns:a16="http://schemas.microsoft.com/office/drawing/2014/main" id="{E1E8289E-03CF-4409-6EA9-F6BBFD25F2AB}"/>
              </a:ext>
            </a:extLst>
          </p:cNvPr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0E96621D-2225-C86E-60D2-F86CD5CA5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86B5B-FFB7-B446-A066-CC2BC6B757E3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1ADFA79F-44BF-7DD4-8C9F-58130609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E9E52BE-9272-D5CC-32A5-97620581D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30B06-3F0D-6B45-AC9F-3D67BA2D403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56293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11">
            <a:extLst>
              <a:ext uri="{FF2B5EF4-FFF2-40B4-BE49-F238E27FC236}">
                <a16:creationId xmlns:a16="http://schemas.microsoft.com/office/drawing/2014/main" id="{8D0FC8B1-A2FF-44AC-760A-93AA29A1029D}"/>
              </a:ext>
            </a:extLst>
          </p:cNvPr>
          <p:cNvSpPr>
            <a:spLocks/>
          </p:cNvSpPr>
          <p:nvPr/>
        </p:nvSpPr>
        <p:spPr bwMode="auto">
          <a:xfrm flipV="1">
            <a:off x="0" y="4910138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799D628-38BE-6C26-D573-7C474A64A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691CF9-5D45-8744-B6B8-8D8AA75AE0A8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DA0CAC31-AB54-943E-7611-071CB9ECFE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70238DEC-A5CE-8A9E-BF76-DDD9420CD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11175" y="4983163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fld id="{F692EBDB-FB7C-4D48-A22C-6A54B7E398C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96608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>
            <a:extLst>
              <a:ext uri="{FF2B5EF4-FFF2-40B4-BE49-F238E27FC236}">
                <a16:creationId xmlns:a16="http://schemas.microsoft.com/office/drawing/2014/main" id="{31216DC1-20F3-6DDB-FA37-B6DD89E37042}"/>
              </a:ext>
            </a:extLst>
          </p:cNvPr>
          <p:cNvSpPr>
            <a:spLocks/>
          </p:cNvSpPr>
          <p:nvPr/>
        </p:nvSpPr>
        <p:spPr bwMode="auto">
          <a:xfrm flipV="1">
            <a:off x="0" y="3167063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D460682-2252-B220-758F-2E58A9783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6F3D6-D161-0C4D-9A2E-B42707D7468E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1862939-A7A8-B670-63F5-8A800BF1D1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D9CE9C9-8145-A44B-A93F-4D191B75C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11175" y="3244850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fld id="{5DC182B5-7D9C-7742-8AE7-56609AD354B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1779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>
            <a:extLst>
              <a:ext uri="{FF2B5EF4-FFF2-40B4-BE49-F238E27FC236}">
                <a16:creationId xmlns:a16="http://schemas.microsoft.com/office/drawing/2014/main" id="{8989C795-79D8-CB1E-F604-A2A0F1A095AF}"/>
              </a:ext>
            </a:extLst>
          </p:cNvPr>
          <p:cNvSpPr>
            <a:spLocks/>
          </p:cNvSpPr>
          <p:nvPr/>
        </p:nvSpPr>
        <p:spPr bwMode="auto">
          <a:xfrm flipV="1">
            <a:off x="0" y="3167063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0E8D1B-6DF7-B7D6-10FC-A26603A7860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8163" y="647700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6" name="TextBox 62">
            <a:extLst>
              <a:ext uri="{FF2B5EF4-FFF2-40B4-BE49-F238E27FC236}">
                <a16:creationId xmlns:a16="http://schemas.microsoft.com/office/drawing/2014/main" id="{A3FD3BC6-1517-474E-59CF-9891E49CBC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9275" y="290512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7B25B11-5835-5C48-F2FA-C73E15B06C0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096C6-8473-9D40-87C6-2C51E1639A22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81E58F5-4956-E70D-7422-68869385E0D8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83C7E5E-BEEA-6F06-24BC-21A81C06DC3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511175" y="3244850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fld id="{61013993-8458-744A-8C93-64686C70BB7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852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11">
            <a:extLst>
              <a:ext uri="{FF2B5EF4-FFF2-40B4-BE49-F238E27FC236}">
                <a16:creationId xmlns:a16="http://schemas.microsoft.com/office/drawing/2014/main" id="{CF4F4FC4-B510-2D52-07EE-EF702DB7F675}"/>
              </a:ext>
            </a:extLst>
          </p:cNvPr>
          <p:cNvSpPr>
            <a:spLocks/>
          </p:cNvSpPr>
          <p:nvPr/>
        </p:nvSpPr>
        <p:spPr bwMode="auto">
          <a:xfrm flipV="1">
            <a:off x="0" y="4910138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rtlCol="0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E539C5-6DBD-7978-A0D0-8422BF1BA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04B12A-18C0-A441-AA06-35FEC381CA05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5A23C6-63DB-3760-86F3-6A48ACD652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FBBAA2-CF94-911F-D349-FBC80EBD8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11175" y="4983163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fld id="{A5BD9611-26FF-5043-AABD-249E60A367D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858377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11">
            <a:extLst>
              <a:ext uri="{FF2B5EF4-FFF2-40B4-BE49-F238E27FC236}">
                <a16:creationId xmlns:a16="http://schemas.microsoft.com/office/drawing/2014/main" id="{8D3B9D01-657C-D1E4-361D-B119F2788D9C}"/>
              </a:ext>
            </a:extLst>
          </p:cNvPr>
          <p:cNvSpPr>
            <a:spLocks/>
          </p:cNvSpPr>
          <p:nvPr/>
        </p:nvSpPr>
        <p:spPr bwMode="auto">
          <a:xfrm flipV="1">
            <a:off x="0" y="4910138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F952F5-C474-8315-D0C8-94AC7ED339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08163" y="647700"/>
            <a:ext cx="4572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5" name="TextBox 62">
            <a:extLst>
              <a:ext uri="{FF2B5EF4-FFF2-40B4-BE49-F238E27FC236}">
                <a16:creationId xmlns:a16="http://schemas.microsoft.com/office/drawing/2014/main" id="{D91D58D8-2263-C7B9-B545-CFE4870B8C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69275" y="2905125"/>
            <a:ext cx="4572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defRPr/>
            </a:pPr>
            <a:r>
              <a:rPr lang="en-US" alt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rtlCol="0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D4A4A0DA-DA24-2EEB-00F2-48AE2DB608C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FB7470-637F-DC42-897F-A0976567D5CE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B280D2F5-8F92-F2CF-0BD1-9D43BD565DA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166AC879-5823-B3CE-C67D-0238F5024E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511175" y="4983163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fld id="{3201F9EC-755C-F342-8451-79444CACEF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317932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11">
            <a:extLst>
              <a:ext uri="{FF2B5EF4-FFF2-40B4-BE49-F238E27FC236}">
                <a16:creationId xmlns:a16="http://schemas.microsoft.com/office/drawing/2014/main" id="{AC6F5B52-BF0A-80C1-9F50-7F369A04A576}"/>
              </a:ext>
            </a:extLst>
          </p:cNvPr>
          <p:cNvSpPr>
            <a:spLocks/>
          </p:cNvSpPr>
          <p:nvPr/>
        </p:nvSpPr>
        <p:spPr bwMode="auto">
          <a:xfrm flipV="1">
            <a:off x="0" y="4910138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rtlCol="0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30A40-C06F-2CA1-D724-85F5A4BB258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9A7BD-0E84-3D43-A283-2ABC711FF9AD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222931-6776-75B0-9E59-F76FF9E4A29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D09F10-3E46-CCFA-A9B9-F424AAE9725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511175" y="4983163"/>
            <a:ext cx="585788" cy="365125"/>
          </a:xfrm>
        </p:spPr>
        <p:txBody>
          <a:bodyPr/>
          <a:lstStyle>
            <a:lvl1pPr>
              <a:defRPr/>
            </a:lvl1pPr>
          </a:lstStyle>
          <a:p>
            <a:fld id="{4C978CE9-669C-B94D-8031-FCCCBFB2C5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480874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>
            <a:extLst>
              <a:ext uri="{FF2B5EF4-FFF2-40B4-BE49-F238E27FC236}">
                <a16:creationId xmlns:a16="http://schemas.microsoft.com/office/drawing/2014/main" id="{36BE5FF2-0780-BBB3-A224-8727E43F8609}"/>
              </a:ext>
            </a:extLst>
          </p:cNvPr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B052FE-22A6-B9CA-0BEA-8CC11C1C5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22026-C6F0-6C4F-A094-7C148871952B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230401E-B8C0-6599-2AC7-37D23F95C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32FF943-408C-B83E-D855-9907F77FC8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659003-1389-BA42-811C-19464AE02C6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17165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11">
            <a:extLst>
              <a:ext uri="{FF2B5EF4-FFF2-40B4-BE49-F238E27FC236}">
                <a16:creationId xmlns:a16="http://schemas.microsoft.com/office/drawing/2014/main" id="{AF54A0C2-FBB7-7113-D954-417055BC4562}"/>
              </a:ext>
            </a:extLst>
          </p:cNvPr>
          <p:cNvSpPr>
            <a:spLocks/>
          </p:cNvSpPr>
          <p:nvPr/>
        </p:nvSpPr>
        <p:spPr bwMode="auto">
          <a:xfrm flipV="1">
            <a:off x="0" y="711200"/>
            <a:ext cx="1358900" cy="508000"/>
          </a:xfrm>
          <a:custGeom>
            <a:avLst/>
            <a:gdLst>
              <a:gd name="T0" fmla="*/ 2147483646 w 7908"/>
              <a:gd name="T1" fmla="*/ 2147483646 h 10000"/>
              <a:gd name="T2" fmla="*/ 2147483646 w 7908"/>
              <a:gd name="T3" fmla="*/ 1251971690 h 10000"/>
              <a:gd name="T4" fmla="*/ 2147483646 w 7908"/>
              <a:gd name="T5" fmla="*/ 625985845 h 10000"/>
              <a:gd name="T6" fmla="*/ 2147483646 w 7908"/>
              <a:gd name="T7" fmla="*/ 0 h 10000"/>
              <a:gd name="T8" fmla="*/ 2147483646 w 7908"/>
              <a:gd name="T9" fmla="*/ 0 h 10000"/>
              <a:gd name="T10" fmla="*/ 0 w 7908"/>
              <a:gd name="T11" fmla="*/ 412954013 h 10000"/>
              <a:gd name="T12" fmla="*/ 0 w 7908"/>
              <a:gd name="T13" fmla="*/ 2147483646 h 10000"/>
              <a:gd name="T14" fmla="*/ 2147483646 w 7908"/>
              <a:gd name="T15" fmla="*/ 2147483646 h 10000"/>
              <a:gd name="T16" fmla="*/ 2147483646 w 7908"/>
              <a:gd name="T17" fmla="*/ 2147483646 h 10000"/>
              <a:gd name="T18" fmla="*/ 2147483646 w 7908"/>
              <a:gd name="T19" fmla="*/ 2147483646 h 10000"/>
              <a:gd name="T20" fmla="*/ 2147483646 w 7908"/>
              <a:gd name="T21" fmla="*/ 2147483646 h 10000"/>
              <a:gd name="T22" fmla="*/ 2147483646 w 7908"/>
              <a:gd name="T23" fmla="*/ 2147483646 h 10000"/>
              <a:gd name="T24" fmla="*/ 2147483646 w 7908"/>
              <a:gd name="T25" fmla="*/ 2147483646 h 10000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0" t="0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DE028D6-B849-357F-7ED1-D0EFDE05A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B4CD4-2ED0-0640-9E70-837423754BEB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73FA77CB-9189-93E5-5863-EB71A52A3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517BAD9-C87E-E116-F402-300D83F4F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003D10-1883-C342-B0E7-9671D5DB36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513963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DB81BAC-4DC1-077C-CFB9-AA3F9036C138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7C01D-BDFF-3547-87F4-694B8FE5927E}" type="datetimeFigureOut">
              <a:rPr lang="en-US"/>
              <a:pPr>
                <a:defRPr/>
              </a:pPr>
              <a:t>10/7/25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C84B98A-CF46-A09B-A296-2DAEC16F19E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F0D962B-8E14-F9F2-32F1-6DC4AD8BC10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0" y="0"/>
            <a:ext cx="0" cy="0"/>
          </a:xfrm>
        </p:spPr>
        <p:txBody>
          <a:bodyPr anchor="t"/>
          <a:lstStyle>
            <a:lvl1pPr>
              <a:defRPr/>
            </a:lvl1pPr>
          </a:lstStyle>
          <a:p>
            <a:fld id="{889A7585-CBA7-C94C-9FDE-7D7C71E7655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64869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9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35">
            <a:extLst>
              <a:ext uri="{FF2B5EF4-FFF2-40B4-BE49-F238E27FC236}">
                <a16:creationId xmlns:a16="http://schemas.microsoft.com/office/drawing/2014/main" id="{BA73C846-8E52-EE57-499B-5302B604448E}"/>
              </a:ext>
            </a:extLst>
          </p:cNvPr>
          <p:cNvGrpSpPr>
            <a:grpSpLocks/>
          </p:cNvGrpSpPr>
          <p:nvPr/>
        </p:nvGrpSpPr>
        <p:grpSpPr bwMode="auto">
          <a:xfrm>
            <a:off x="0" y="228600"/>
            <a:ext cx="1981200" cy="6638925"/>
            <a:chOff x="2487613" y="285750"/>
            <a:chExt cx="2428875" cy="5654676"/>
          </a:xfrm>
        </p:grpSpPr>
        <p:sp>
          <p:nvSpPr>
            <p:cNvPr id="1046" name="Freeform 11">
              <a:extLst>
                <a:ext uri="{FF2B5EF4-FFF2-40B4-BE49-F238E27FC236}">
                  <a16:creationId xmlns:a16="http://schemas.microsoft.com/office/drawing/2014/main" id="{B15E27AF-A80B-4138-0EBD-5ECB65DFE139}"/>
                </a:ext>
              </a:extLst>
            </p:cNvPr>
            <p:cNvSpPr>
              <a:spLocks/>
            </p:cNvSpPr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>
                <a:gd name="T0" fmla="*/ 2147483646 w 22"/>
                <a:gd name="T1" fmla="*/ 2147483646 h 136"/>
                <a:gd name="T2" fmla="*/ 2147483646 w 22"/>
                <a:gd name="T3" fmla="*/ 2147483646 h 136"/>
                <a:gd name="T4" fmla="*/ 0 w 22"/>
                <a:gd name="T5" fmla="*/ 0 h 136"/>
                <a:gd name="T6" fmla="*/ 0 w 22"/>
                <a:gd name="T7" fmla="*/ 2147483646 h 136"/>
                <a:gd name="T8" fmla="*/ 2147483646 w 22"/>
                <a:gd name="T9" fmla="*/ 2147483646 h 136"/>
                <a:gd name="T10" fmla="*/ 2147483646 w 22"/>
                <a:gd name="T11" fmla="*/ 2147483646 h 1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Freeform 12">
              <a:extLst>
                <a:ext uri="{FF2B5EF4-FFF2-40B4-BE49-F238E27FC236}">
                  <a16:creationId xmlns:a16="http://schemas.microsoft.com/office/drawing/2014/main" id="{373570FC-B45F-8389-E929-4931BADC452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>
                <a:gd name="T0" fmla="*/ 2147483646 w 140"/>
                <a:gd name="T1" fmla="*/ 2147483646 h 504"/>
                <a:gd name="T2" fmla="*/ 2147483646 w 140"/>
                <a:gd name="T3" fmla="*/ 2147483646 h 504"/>
                <a:gd name="T4" fmla="*/ 2147483646 w 140"/>
                <a:gd name="T5" fmla="*/ 2147483646 h 504"/>
                <a:gd name="T6" fmla="*/ 2147483646 w 140"/>
                <a:gd name="T7" fmla="*/ 2147483646 h 504"/>
                <a:gd name="T8" fmla="*/ 0 w 140"/>
                <a:gd name="T9" fmla="*/ 0 h 504"/>
                <a:gd name="T10" fmla="*/ 2147483646 w 140"/>
                <a:gd name="T11" fmla="*/ 2147483646 h 504"/>
                <a:gd name="T12" fmla="*/ 2147483646 w 140"/>
                <a:gd name="T13" fmla="*/ 2147483646 h 50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8" name="Freeform 13">
              <a:extLst>
                <a:ext uri="{FF2B5EF4-FFF2-40B4-BE49-F238E27FC236}">
                  <a16:creationId xmlns:a16="http://schemas.microsoft.com/office/drawing/2014/main" id="{167F8FB7-F4D8-ED4A-A82B-44C86EAF1496}"/>
                </a:ext>
              </a:extLst>
            </p:cNvPr>
            <p:cNvSpPr>
              <a:spLocks/>
            </p:cNvSpPr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>
                <a:gd name="T0" fmla="*/ 2147483646 w 132"/>
                <a:gd name="T1" fmla="*/ 2147483646 h 308"/>
                <a:gd name="T2" fmla="*/ 0 w 132"/>
                <a:gd name="T3" fmla="*/ 0 h 308"/>
                <a:gd name="T4" fmla="*/ 0 w 132"/>
                <a:gd name="T5" fmla="*/ 2147483646 h 308"/>
                <a:gd name="T6" fmla="*/ 2147483646 w 132"/>
                <a:gd name="T7" fmla="*/ 2147483646 h 308"/>
                <a:gd name="T8" fmla="*/ 2147483646 w 132"/>
                <a:gd name="T9" fmla="*/ 2147483646 h 308"/>
                <a:gd name="T10" fmla="*/ 2147483646 w 132"/>
                <a:gd name="T11" fmla="*/ 2147483646 h 308"/>
                <a:gd name="T12" fmla="*/ 2147483646 w 132"/>
                <a:gd name="T13" fmla="*/ 2147483646 h 308"/>
                <a:gd name="T14" fmla="*/ 2147483646 w 132"/>
                <a:gd name="T15" fmla="*/ 2147483646 h 30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9" name="Freeform 14">
              <a:extLst>
                <a:ext uri="{FF2B5EF4-FFF2-40B4-BE49-F238E27FC236}">
                  <a16:creationId xmlns:a16="http://schemas.microsoft.com/office/drawing/2014/main" id="{E07455FE-7BAE-10BB-E561-FD1BEDBB8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>
                <a:gd name="T0" fmla="*/ 2147483646 w 37"/>
                <a:gd name="T1" fmla="*/ 2147483646 h 79"/>
                <a:gd name="T2" fmla="*/ 2147483646 w 37"/>
                <a:gd name="T3" fmla="*/ 2147483646 h 79"/>
                <a:gd name="T4" fmla="*/ 0 w 37"/>
                <a:gd name="T5" fmla="*/ 0 h 79"/>
                <a:gd name="T6" fmla="*/ 2147483646 w 37"/>
                <a:gd name="T7" fmla="*/ 2147483646 h 7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0" name="Freeform 15">
              <a:extLst>
                <a:ext uri="{FF2B5EF4-FFF2-40B4-BE49-F238E27FC236}">
                  <a16:creationId xmlns:a16="http://schemas.microsoft.com/office/drawing/2014/main" id="{28958A19-4A42-1745-1CA9-B2D433EDCF3B}"/>
                </a:ext>
              </a:extLst>
            </p:cNvPr>
            <p:cNvSpPr>
              <a:spLocks/>
            </p:cNvSpPr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>
                <a:gd name="T0" fmla="*/ 2147483646 w 178"/>
                <a:gd name="T1" fmla="*/ 2147483646 h 722"/>
                <a:gd name="T2" fmla="*/ 2147483646 w 178"/>
                <a:gd name="T3" fmla="*/ 2147483646 h 722"/>
                <a:gd name="T4" fmla="*/ 2147483646 w 178"/>
                <a:gd name="T5" fmla="*/ 2147483646 h 722"/>
                <a:gd name="T6" fmla="*/ 2147483646 w 178"/>
                <a:gd name="T7" fmla="*/ 2147483646 h 722"/>
                <a:gd name="T8" fmla="*/ 0 w 178"/>
                <a:gd name="T9" fmla="*/ 0 h 722"/>
                <a:gd name="T10" fmla="*/ 2147483646 w 178"/>
                <a:gd name="T11" fmla="*/ 2147483646 h 722"/>
                <a:gd name="T12" fmla="*/ 2147483646 w 178"/>
                <a:gd name="T13" fmla="*/ 2147483646 h 722"/>
                <a:gd name="T14" fmla="*/ 2147483646 w 178"/>
                <a:gd name="T15" fmla="*/ 2147483646 h 722"/>
                <a:gd name="T16" fmla="*/ 2147483646 w 178"/>
                <a:gd name="T17" fmla="*/ 2147483646 h 722"/>
                <a:gd name="T18" fmla="*/ 2147483646 w 178"/>
                <a:gd name="T19" fmla="*/ 2147483646 h 722"/>
                <a:gd name="T20" fmla="*/ 2147483646 w 178"/>
                <a:gd name="T21" fmla="*/ 2147483646 h 722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1" name="Freeform 16">
              <a:extLst>
                <a:ext uri="{FF2B5EF4-FFF2-40B4-BE49-F238E27FC236}">
                  <a16:creationId xmlns:a16="http://schemas.microsoft.com/office/drawing/2014/main" id="{DC5BDFF1-A4D3-E1CC-872E-8A66081CAF9A}"/>
                </a:ext>
              </a:extLst>
            </p:cNvPr>
            <p:cNvSpPr>
              <a:spLocks/>
            </p:cNvSpPr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>
                <a:gd name="T0" fmla="*/ 2147483646 w 23"/>
                <a:gd name="T1" fmla="*/ 2147483646 h 635"/>
                <a:gd name="T2" fmla="*/ 2147483646 w 23"/>
                <a:gd name="T3" fmla="*/ 2147483646 h 635"/>
                <a:gd name="T4" fmla="*/ 2147483646 w 23"/>
                <a:gd name="T5" fmla="*/ 2147483646 h 635"/>
                <a:gd name="T6" fmla="*/ 2147483646 w 23"/>
                <a:gd name="T7" fmla="*/ 2147483646 h 635"/>
                <a:gd name="T8" fmla="*/ 2147483646 w 23"/>
                <a:gd name="T9" fmla="*/ 2147483646 h 635"/>
                <a:gd name="T10" fmla="*/ 2147483646 w 23"/>
                <a:gd name="T11" fmla="*/ 2147483646 h 635"/>
                <a:gd name="T12" fmla="*/ 2147483646 w 23"/>
                <a:gd name="T13" fmla="*/ 0 h 635"/>
                <a:gd name="T14" fmla="*/ 2147483646 w 23"/>
                <a:gd name="T15" fmla="*/ 0 h 635"/>
                <a:gd name="T16" fmla="*/ 2147483646 w 23"/>
                <a:gd name="T17" fmla="*/ 2147483646 h 635"/>
                <a:gd name="T18" fmla="*/ 2147483646 w 23"/>
                <a:gd name="T19" fmla="*/ 2147483646 h 635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2" name="Freeform 17">
              <a:extLst>
                <a:ext uri="{FF2B5EF4-FFF2-40B4-BE49-F238E27FC236}">
                  <a16:creationId xmlns:a16="http://schemas.microsoft.com/office/drawing/2014/main" id="{4403E4F1-BB54-4277-B03D-B7A4088983E6}"/>
                </a:ext>
              </a:extLst>
            </p:cNvPr>
            <p:cNvSpPr>
              <a:spLocks/>
            </p:cNvSpPr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>
                <a:gd name="T0" fmla="*/ 0 w 17"/>
                <a:gd name="T1" fmla="*/ 0 h 107"/>
                <a:gd name="T2" fmla="*/ 2147483646 w 17"/>
                <a:gd name="T3" fmla="*/ 2147483646 h 107"/>
                <a:gd name="T4" fmla="*/ 2147483646 w 17"/>
                <a:gd name="T5" fmla="*/ 2147483646 h 107"/>
                <a:gd name="T6" fmla="*/ 2147483646 w 17"/>
                <a:gd name="T7" fmla="*/ 2147483646 h 107"/>
                <a:gd name="T8" fmla="*/ 2147483646 w 17"/>
                <a:gd name="T9" fmla="*/ 2147483646 h 107"/>
                <a:gd name="T10" fmla="*/ 0 w 17"/>
                <a:gd name="T11" fmla="*/ 0 h 107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3" name="Freeform 18">
              <a:extLst>
                <a:ext uri="{FF2B5EF4-FFF2-40B4-BE49-F238E27FC236}">
                  <a16:creationId xmlns:a16="http://schemas.microsoft.com/office/drawing/2014/main" id="{52EAD0D9-318E-17D5-D652-9B0380CE813E}"/>
                </a:ext>
              </a:extLst>
            </p:cNvPr>
            <p:cNvSpPr>
              <a:spLocks/>
            </p:cNvSpPr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>
                <a:gd name="T0" fmla="*/ 0 w 41"/>
                <a:gd name="T1" fmla="*/ 0 h 222"/>
                <a:gd name="T2" fmla="*/ 2147483646 w 41"/>
                <a:gd name="T3" fmla="*/ 2147483646 h 222"/>
                <a:gd name="T4" fmla="*/ 2147483646 w 41"/>
                <a:gd name="T5" fmla="*/ 2147483646 h 222"/>
                <a:gd name="T6" fmla="*/ 2147483646 w 41"/>
                <a:gd name="T7" fmla="*/ 2147483646 h 222"/>
                <a:gd name="T8" fmla="*/ 2147483646 w 41"/>
                <a:gd name="T9" fmla="*/ 2147483646 h 222"/>
                <a:gd name="T10" fmla="*/ 2147483646 w 41"/>
                <a:gd name="T11" fmla="*/ 2147483646 h 222"/>
                <a:gd name="T12" fmla="*/ 2147483646 w 41"/>
                <a:gd name="T13" fmla="*/ 2147483646 h 222"/>
                <a:gd name="T14" fmla="*/ 2147483646 w 41"/>
                <a:gd name="T15" fmla="*/ 2147483646 h 222"/>
                <a:gd name="T16" fmla="*/ 2147483646 w 41"/>
                <a:gd name="T17" fmla="*/ 2147483646 h 222"/>
                <a:gd name="T18" fmla="*/ 0 w 41"/>
                <a:gd name="T19" fmla="*/ 0 h 222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4" name="Freeform 19">
              <a:extLst>
                <a:ext uri="{FF2B5EF4-FFF2-40B4-BE49-F238E27FC236}">
                  <a16:creationId xmlns:a16="http://schemas.microsoft.com/office/drawing/2014/main" id="{649C8AEA-5ABB-DCCA-CD5F-FFB89CC85CC7}"/>
                </a:ext>
              </a:extLst>
            </p:cNvPr>
            <p:cNvSpPr>
              <a:spLocks/>
            </p:cNvSpPr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>
                <a:gd name="T0" fmla="*/ 2147483646 w 450"/>
                <a:gd name="T1" fmla="*/ 2147483646 h 878"/>
                <a:gd name="T2" fmla="*/ 2147483646 w 450"/>
                <a:gd name="T3" fmla="*/ 2147483646 h 878"/>
                <a:gd name="T4" fmla="*/ 2147483646 w 450"/>
                <a:gd name="T5" fmla="*/ 2147483646 h 878"/>
                <a:gd name="T6" fmla="*/ 2147483646 w 450"/>
                <a:gd name="T7" fmla="*/ 2147483646 h 878"/>
                <a:gd name="T8" fmla="*/ 2147483646 w 450"/>
                <a:gd name="T9" fmla="*/ 2147483646 h 878"/>
                <a:gd name="T10" fmla="*/ 2147483646 w 450"/>
                <a:gd name="T11" fmla="*/ 2147483646 h 878"/>
                <a:gd name="T12" fmla="*/ 2147483646 w 450"/>
                <a:gd name="T13" fmla="*/ 2147483646 h 878"/>
                <a:gd name="T14" fmla="*/ 2147483646 w 450"/>
                <a:gd name="T15" fmla="*/ 0 h 878"/>
                <a:gd name="T16" fmla="*/ 2147483646 w 450"/>
                <a:gd name="T17" fmla="*/ 2147483646 h 878"/>
                <a:gd name="T18" fmla="*/ 2147483646 w 450"/>
                <a:gd name="T19" fmla="*/ 2147483646 h 878"/>
                <a:gd name="T20" fmla="*/ 2147483646 w 450"/>
                <a:gd name="T21" fmla="*/ 2147483646 h 878"/>
                <a:gd name="T22" fmla="*/ 2147483646 w 450"/>
                <a:gd name="T23" fmla="*/ 2147483646 h 878"/>
                <a:gd name="T24" fmla="*/ 2147483646 w 450"/>
                <a:gd name="T25" fmla="*/ 2147483646 h 878"/>
                <a:gd name="T26" fmla="*/ 0 w 450"/>
                <a:gd name="T27" fmla="*/ 2147483646 h 878"/>
                <a:gd name="T28" fmla="*/ 0 w 450"/>
                <a:gd name="T29" fmla="*/ 2147483646 h 878"/>
                <a:gd name="T30" fmla="*/ 2147483646 w 450"/>
                <a:gd name="T31" fmla="*/ 2147483646 h 878"/>
                <a:gd name="T32" fmla="*/ 2147483646 w 450"/>
                <a:gd name="T33" fmla="*/ 2147483646 h 87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5" name="Freeform 20">
              <a:extLst>
                <a:ext uri="{FF2B5EF4-FFF2-40B4-BE49-F238E27FC236}">
                  <a16:creationId xmlns:a16="http://schemas.microsoft.com/office/drawing/2014/main" id="{AA8DACEC-9751-E71C-FA96-D85F173C024B}"/>
                </a:ext>
              </a:extLst>
            </p:cNvPr>
            <p:cNvSpPr>
              <a:spLocks/>
            </p:cNvSpPr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>
                <a:gd name="T0" fmla="*/ 0 w 35"/>
                <a:gd name="T1" fmla="*/ 0 h 73"/>
                <a:gd name="T2" fmla="*/ 2147483646 w 35"/>
                <a:gd name="T3" fmla="*/ 2147483646 h 73"/>
                <a:gd name="T4" fmla="*/ 2147483646 w 35"/>
                <a:gd name="T5" fmla="*/ 2147483646 h 73"/>
                <a:gd name="T6" fmla="*/ 0 w 35"/>
                <a:gd name="T7" fmla="*/ 0 h 7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6" name="Freeform 21">
              <a:extLst>
                <a:ext uri="{FF2B5EF4-FFF2-40B4-BE49-F238E27FC236}">
                  <a16:creationId xmlns:a16="http://schemas.microsoft.com/office/drawing/2014/main" id="{52C5BC86-AC98-92C5-B8E7-EB2CE1AEF7FC}"/>
                </a:ext>
              </a:extLst>
            </p:cNvPr>
            <p:cNvSpPr>
              <a:spLocks/>
            </p:cNvSpPr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>
                <a:gd name="T0" fmla="*/ 2147483646 w 8"/>
                <a:gd name="T1" fmla="*/ 2147483646 h 48"/>
                <a:gd name="T2" fmla="*/ 2147483646 w 8"/>
                <a:gd name="T3" fmla="*/ 2147483646 h 48"/>
                <a:gd name="T4" fmla="*/ 2147483646 w 8"/>
                <a:gd name="T5" fmla="*/ 2147483646 h 48"/>
                <a:gd name="T6" fmla="*/ 2147483646 w 8"/>
                <a:gd name="T7" fmla="*/ 0 h 48"/>
                <a:gd name="T8" fmla="*/ 0 w 8"/>
                <a:gd name="T9" fmla="*/ 2147483646 h 48"/>
                <a:gd name="T10" fmla="*/ 2147483646 w 8"/>
                <a:gd name="T11" fmla="*/ 2147483646 h 48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57" name="Freeform 22">
              <a:extLst>
                <a:ext uri="{FF2B5EF4-FFF2-40B4-BE49-F238E27FC236}">
                  <a16:creationId xmlns:a16="http://schemas.microsoft.com/office/drawing/2014/main" id="{952960CD-099F-23F5-2A80-1CFB402E11F9}"/>
                </a:ext>
              </a:extLst>
            </p:cNvPr>
            <p:cNvSpPr>
              <a:spLocks/>
            </p:cNvSpPr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>
                <a:gd name="T0" fmla="*/ 2147483646 w 52"/>
                <a:gd name="T1" fmla="*/ 2147483646 h 135"/>
                <a:gd name="T2" fmla="*/ 0 w 52"/>
                <a:gd name="T3" fmla="*/ 0 h 135"/>
                <a:gd name="T4" fmla="*/ 2147483646 w 52"/>
                <a:gd name="T5" fmla="*/ 2147483646 h 135"/>
                <a:gd name="T6" fmla="*/ 2147483646 w 52"/>
                <a:gd name="T7" fmla="*/ 2147483646 h 135"/>
                <a:gd name="T8" fmla="*/ 2147483646 w 52"/>
                <a:gd name="T9" fmla="*/ 2147483646 h 135"/>
                <a:gd name="T10" fmla="*/ 2147483646 w 52"/>
                <a:gd name="T11" fmla="*/ 2147483646 h 135"/>
                <a:gd name="T12" fmla="*/ 2147483646 w 52"/>
                <a:gd name="T13" fmla="*/ 2147483646 h 135"/>
                <a:gd name="T14" fmla="*/ 2147483646 w 52"/>
                <a:gd name="T15" fmla="*/ 2147483646 h 13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27" name="Group 48">
            <a:extLst>
              <a:ext uri="{FF2B5EF4-FFF2-40B4-BE49-F238E27FC236}">
                <a16:creationId xmlns:a16="http://schemas.microsoft.com/office/drawing/2014/main" id="{3A4A50FE-ED6D-80B4-1833-D7E516CCD93F}"/>
              </a:ext>
            </a:extLst>
          </p:cNvPr>
          <p:cNvGrpSpPr>
            <a:grpSpLocks/>
          </p:cNvGrpSpPr>
          <p:nvPr/>
        </p:nvGrpSpPr>
        <p:grpSpPr bwMode="auto">
          <a:xfrm>
            <a:off x="20638" y="0"/>
            <a:ext cx="1952625" cy="6853238"/>
            <a:chOff x="6627813" y="195717"/>
            <a:chExt cx="1952625" cy="5678034"/>
          </a:xfrm>
        </p:grpSpPr>
        <p:sp>
          <p:nvSpPr>
            <p:cNvPr id="1034" name="Freeform 27">
              <a:extLst>
                <a:ext uri="{FF2B5EF4-FFF2-40B4-BE49-F238E27FC236}">
                  <a16:creationId xmlns:a16="http://schemas.microsoft.com/office/drawing/2014/main" id="{6ACB8E3D-5363-7BC3-2FA1-0C84EF2A4389}"/>
                </a:ext>
              </a:extLst>
            </p:cNvPr>
            <p:cNvSpPr>
              <a:spLocks/>
            </p:cNvSpPr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>
                <a:gd name="T0" fmla="*/ 2147483646 w 103"/>
                <a:gd name="T1" fmla="*/ 2147483646 h 920"/>
                <a:gd name="T2" fmla="*/ 2147483646 w 103"/>
                <a:gd name="T3" fmla="*/ 2147483646 h 920"/>
                <a:gd name="T4" fmla="*/ 2147483646 w 103"/>
                <a:gd name="T5" fmla="*/ 2147483646 h 920"/>
                <a:gd name="T6" fmla="*/ 2147483646 w 103"/>
                <a:gd name="T7" fmla="*/ 2147483646 h 920"/>
                <a:gd name="T8" fmla="*/ 2147483646 w 103"/>
                <a:gd name="T9" fmla="*/ 2147483646 h 920"/>
                <a:gd name="T10" fmla="*/ 2147483646 w 103"/>
                <a:gd name="T11" fmla="*/ 2147483646 h 920"/>
                <a:gd name="T12" fmla="*/ 2147483646 w 103"/>
                <a:gd name="T13" fmla="*/ 2147483646 h 920"/>
                <a:gd name="T14" fmla="*/ 2147483646 w 103"/>
                <a:gd name="T15" fmla="*/ 2147483646 h 920"/>
                <a:gd name="T16" fmla="*/ 2147483646 w 103"/>
                <a:gd name="T17" fmla="*/ 2147483646 h 920"/>
                <a:gd name="T18" fmla="*/ 2147483646 w 103"/>
                <a:gd name="T19" fmla="*/ 2147483646 h 920"/>
                <a:gd name="T20" fmla="*/ 2147483646 w 103"/>
                <a:gd name="T21" fmla="*/ 2147483646 h 920"/>
                <a:gd name="T22" fmla="*/ 2147483646 w 103"/>
                <a:gd name="T23" fmla="*/ 0 h 920"/>
                <a:gd name="T24" fmla="*/ 0 w 103"/>
                <a:gd name="T25" fmla="*/ 0 h 920"/>
                <a:gd name="T26" fmla="*/ 2147483646 w 103"/>
                <a:gd name="T27" fmla="*/ 2147483646 h 920"/>
                <a:gd name="T28" fmla="*/ 2147483646 w 103"/>
                <a:gd name="T29" fmla="*/ 2147483646 h 920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5" name="Freeform 28">
              <a:extLst>
                <a:ext uri="{FF2B5EF4-FFF2-40B4-BE49-F238E27FC236}">
                  <a16:creationId xmlns:a16="http://schemas.microsoft.com/office/drawing/2014/main" id="{FF3CF7E1-0158-17F8-778E-C60B2012A42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>
                <a:gd name="T0" fmla="*/ 2147483646 w 88"/>
                <a:gd name="T1" fmla="*/ 2147483646 h 330"/>
                <a:gd name="T2" fmla="*/ 2147483646 w 88"/>
                <a:gd name="T3" fmla="*/ 2147483646 h 330"/>
                <a:gd name="T4" fmla="*/ 2147483646 w 88"/>
                <a:gd name="T5" fmla="*/ 2147483646 h 330"/>
                <a:gd name="T6" fmla="*/ 2147483646 w 88"/>
                <a:gd name="T7" fmla="*/ 2147483646 h 330"/>
                <a:gd name="T8" fmla="*/ 2147483646 w 88"/>
                <a:gd name="T9" fmla="*/ 2147483646 h 330"/>
                <a:gd name="T10" fmla="*/ 0 w 88"/>
                <a:gd name="T11" fmla="*/ 0 h 330"/>
                <a:gd name="T12" fmla="*/ 2147483646 w 88"/>
                <a:gd name="T13" fmla="*/ 2147483646 h 330"/>
                <a:gd name="T14" fmla="*/ 2147483646 w 88"/>
                <a:gd name="T15" fmla="*/ 2147483646 h 33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29">
              <a:extLst>
                <a:ext uri="{FF2B5EF4-FFF2-40B4-BE49-F238E27FC236}">
                  <a16:creationId xmlns:a16="http://schemas.microsoft.com/office/drawing/2014/main" id="{E91129F5-3098-6996-AC13-AF304D75BC04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>
                <a:gd name="T0" fmla="*/ 2147483646 w 90"/>
                <a:gd name="T1" fmla="*/ 2147483646 h 207"/>
                <a:gd name="T2" fmla="*/ 0 w 90"/>
                <a:gd name="T3" fmla="*/ 0 h 207"/>
                <a:gd name="T4" fmla="*/ 2147483646 w 90"/>
                <a:gd name="T5" fmla="*/ 2147483646 h 207"/>
                <a:gd name="T6" fmla="*/ 2147483646 w 90"/>
                <a:gd name="T7" fmla="*/ 2147483646 h 207"/>
                <a:gd name="T8" fmla="*/ 2147483646 w 90"/>
                <a:gd name="T9" fmla="*/ 2147483646 h 207"/>
                <a:gd name="T10" fmla="*/ 2147483646 w 90"/>
                <a:gd name="T11" fmla="*/ 2147483646 h 207"/>
                <a:gd name="T12" fmla="*/ 2147483646 w 90"/>
                <a:gd name="T13" fmla="*/ 2147483646 h 207"/>
                <a:gd name="T14" fmla="*/ 2147483646 w 90"/>
                <a:gd name="T15" fmla="*/ 2147483646 h 20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7" name="Freeform 30">
              <a:extLst>
                <a:ext uri="{FF2B5EF4-FFF2-40B4-BE49-F238E27FC236}">
                  <a16:creationId xmlns:a16="http://schemas.microsoft.com/office/drawing/2014/main" id="{619BAC04-106E-7BD5-52CB-2B0BA4095EE6}"/>
                </a:ext>
              </a:extLst>
            </p:cNvPr>
            <p:cNvSpPr>
              <a:spLocks/>
            </p:cNvSpPr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>
                <a:gd name="T0" fmla="*/ 2147483646 w 115"/>
                <a:gd name="T1" fmla="*/ 2147483646 h 467"/>
                <a:gd name="T2" fmla="*/ 2147483646 w 115"/>
                <a:gd name="T3" fmla="*/ 2147483646 h 467"/>
                <a:gd name="T4" fmla="*/ 2147483646 w 115"/>
                <a:gd name="T5" fmla="*/ 2147483646 h 467"/>
                <a:gd name="T6" fmla="*/ 2147483646 w 115"/>
                <a:gd name="T7" fmla="*/ 2147483646 h 467"/>
                <a:gd name="T8" fmla="*/ 0 w 115"/>
                <a:gd name="T9" fmla="*/ 0 h 467"/>
                <a:gd name="T10" fmla="*/ 2147483646 w 115"/>
                <a:gd name="T11" fmla="*/ 2147483646 h 467"/>
                <a:gd name="T12" fmla="*/ 2147483646 w 115"/>
                <a:gd name="T13" fmla="*/ 2147483646 h 467"/>
                <a:gd name="T14" fmla="*/ 2147483646 w 115"/>
                <a:gd name="T15" fmla="*/ 2147483646 h 467"/>
                <a:gd name="T16" fmla="*/ 2147483646 w 115"/>
                <a:gd name="T17" fmla="*/ 2147483646 h 467"/>
                <a:gd name="T18" fmla="*/ 2147483646 w 115"/>
                <a:gd name="T19" fmla="*/ 2147483646 h 467"/>
                <a:gd name="T20" fmla="*/ 2147483646 w 115"/>
                <a:gd name="T21" fmla="*/ 2147483646 h 467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8" name="Freeform 31">
              <a:extLst>
                <a:ext uri="{FF2B5EF4-FFF2-40B4-BE49-F238E27FC236}">
                  <a16:creationId xmlns:a16="http://schemas.microsoft.com/office/drawing/2014/main" id="{33E4C952-7886-F84D-2FE7-D326507A7C7E}"/>
                </a:ext>
              </a:extLst>
            </p:cNvPr>
            <p:cNvSpPr>
              <a:spLocks/>
            </p:cNvSpPr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>
                <a:gd name="T0" fmla="*/ 2147483646 w 36"/>
                <a:gd name="T1" fmla="*/ 2147483646 h 633"/>
                <a:gd name="T2" fmla="*/ 2147483646 w 36"/>
                <a:gd name="T3" fmla="*/ 2147483646 h 633"/>
                <a:gd name="T4" fmla="*/ 2147483646 w 36"/>
                <a:gd name="T5" fmla="*/ 2147483646 h 633"/>
                <a:gd name="T6" fmla="*/ 2147483646 w 36"/>
                <a:gd name="T7" fmla="*/ 2147483646 h 633"/>
                <a:gd name="T8" fmla="*/ 2147483646 w 36"/>
                <a:gd name="T9" fmla="*/ 2147483646 h 633"/>
                <a:gd name="T10" fmla="*/ 2147483646 w 36"/>
                <a:gd name="T11" fmla="*/ 0 h 633"/>
                <a:gd name="T12" fmla="*/ 2147483646 w 36"/>
                <a:gd name="T13" fmla="*/ 0 h 633"/>
                <a:gd name="T14" fmla="*/ 2147483646 w 36"/>
                <a:gd name="T15" fmla="*/ 2147483646 h 633"/>
                <a:gd name="T16" fmla="*/ 2147483646 w 36"/>
                <a:gd name="T17" fmla="*/ 2147483646 h 633"/>
                <a:gd name="T18" fmla="*/ 2147483646 w 36"/>
                <a:gd name="T19" fmla="*/ 2147483646 h 633"/>
                <a:gd name="T20" fmla="*/ 2147483646 w 36"/>
                <a:gd name="T21" fmla="*/ 2147483646 h 633"/>
                <a:gd name="T22" fmla="*/ 2147483646 w 36"/>
                <a:gd name="T23" fmla="*/ 2147483646 h 633"/>
                <a:gd name="T24" fmla="*/ 2147483646 w 36"/>
                <a:gd name="T25" fmla="*/ 2147483646 h 633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9" name="Freeform 32">
              <a:extLst>
                <a:ext uri="{FF2B5EF4-FFF2-40B4-BE49-F238E27FC236}">
                  <a16:creationId xmlns:a16="http://schemas.microsoft.com/office/drawing/2014/main" id="{A7F8E75B-96CE-F8AA-7492-48E06EEE25D2}"/>
                </a:ext>
              </a:extLst>
            </p:cNvPr>
            <p:cNvSpPr>
              <a:spLocks/>
            </p:cNvSpPr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>
                <a:gd name="T0" fmla="*/ 2147483646 w 28"/>
                <a:gd name="T1" fmla="*/ 2147483646 h 59"/>
                <a:gd name="T2" fmla="*/ 2147483646 w 28"/>
                <a:gd name="T3" fmla="*/ 2147483646 h 59"/>
                <a:gd name="T4" fmla="*/ 0 w 28"/>
                <a:gd name="T5" fmla="*/ 0 h 59"/>
                <a:gd name="T6" fmla="*/ 2147483646 w 28"/>
                <a:gd name="T7" fmla="*/ 2147483646 h 59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0" name="Freeform 33">
              <a:extLst>
                <a:ext uri="{FF2B5EF4-FFF2-40B4-BE49-F238E27FC236}">
                  <a16:creationId xmlns:a16="http://schemas.microsoft.com/office/drawing/2014/main" id="{C1F70C7B-131F-CA07-E165-9D7509B50BAA}"/>
                </a:ext>
              </a:extLst>
            </p:cNvPr>
            <p:cNvSpPr>
              <a:spLocks/>
            </p:cNvSpPr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>
                <a:gd name="T0" fmla="*/ 2147483646 w 17"/>
                <a:gd name="T1" fmla="*/ 2147483646 h 107"/>
                <a:gd name="T2" fmla="*/ 2147483646 w 17"/>
                <a:gd name="T3" fmla="*/ 2147483646 h 107"/>
                <a:gd name="T4" fmla="*/ 2147483646 w 17"/>
                <a:gd name="T5" fmla="*/ 2147483646 h 107"/>
                <a:gd name="T6" fmla="*/ 2147483646 w 17"/>
                <a:gd name="T7" fmla="*/ 2147483646 h 107"/>
                <a:gd name="T8" fmla="*/ 0 w 17"/>
                <a:gd name="T9" fmla="*/ 0 h 107"/>
                <a:gd name="T10" fmla="*/ 0 w 17"/>
                <a:gd name="T11" fmla="*/ 2147483646 h 107"/>
                <a:gd name="T12" fmla="*/ 2147483646 w 17"/>
                <a:gd name="T13" fmla="*/ 2147483646 h 107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1" name="Freeform 34">
              <a:extLst>
                <a:ext uri="{FF2B5EF4-FFF2-40B4-BE49-F238E27FC236}">
                  <a16:creationId xmlns:a16="http://schemas.microsoft.com/office/drawing/2014/main" id="{0FC42300-9BFE-3053-D866-2BD7EF1080C6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>
                <a:gd name="T0" fmla="*/ 2147483646 w 294"/>
                <a:gd name="T1" fmla="*/ 2147483646 h 568"/>
                <a:gd name="T2" fmla="*/ 2147483646 w 294"/>
                <a:gd name="T3" fmla="*/ 2147483646 h 568"/>
                <a:gd name="T4" fmla="*/ 2147483646 w 294"/>
                <a:gd name="T5" fmla="*/ 2147483646 h 568"/>
                <a:gd name="T6" fmla="*/ 2147483646 w 294"/>
                <a:gd name="T7" fmla="*/ 2147483646 h 568"/>
                <a:gd name="T8" fmla="*/ 2147483646 w 294"/>
                <a:gd name="T9" fmla="*/ 2147483646 h 568"/>
                <a:gd name="T10" fmla="*/ 2147483646 w 294"/>
                <a:gd name="T11" fmla="*/ 2147483646 h 568"/>
                <a:gd name="T12" fmla="*/ 2147483646 w 294"/>
                <a:gd name="T13" fmla="*/ 0 h 568"/>
                <a:gd name="T14" fmla="*/ 2147483646 w 294"/>
                <a:gd name="T15" fmla="*/ 0 h 568"/>
                <a:gd name="T16" fmla="*/ 2147483646 w 294"/>
                <a:gd name="T17" fmla="*/ 2147483646 h 568"/>
                <a:gd name="T18" fmla="*/ 2147483646 w 294"/>
                <a:gd name="T19" fmla="*/ 2147483646 h 568"/>
                <a:gd name="T20" fmla="*/ 2147483646 w 294"/>
                <a:gd name="T21" fmla="*/ 2147483646 h 568"/>
                <a:gd name="T22" fmla="*/ 2147483646 w 294"/>
                <a:gd name="T23" fmla="*/ 2147483646 h 568"/>
                <a:gd name="T24" fmla="*/ 2147483646 w 294"/>
                <a:gd name="T25" fmla="*/ 2147483646 h 568"/>
                <a:gd name="T26" fmla="*/ 0 w 294"/>
                <a:gd name="T27" fmla="*/ 2147483646 h 568"/>
                <a:gd name="T28" fmla="*/ 2147483646 w 294"/>
                <a:gd name="T29" fmla="*/ 2147483646 h 568"/>
                <a:gd name="T30" fmla="*/ 2147483646 w 294"/>
                <a:gd name="T31" fmla="*/ 2147483646 h 568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2" name="Freeform 35">
              <a:extLst>
                <a:ext uri="{FF2B5EF4-FFF2-40B4-BE49-F238E27FC236}">
                  <a16:creationId xmlns:a16="http://schemas.microsoft.com/office/drawing/2014/main" id="{7720BDD8-37C5-0023-2FAF-8DEF9DFAF10E}"/>
                </a:ext>
              </a:extLst>
            </p:cNvPr>
            <p:cNvSpPr>
              <a:spLocks/>
            </p:cNvSpPr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>
                <a:gd name="T0" fmla="*/ 0 w 25"/>
                <a:gd name="T1" fmla="*/ 0 h 53"/>
                <a:gd name="T2" fmla="*/ 2147483646 w 25"/>
                <a:gd name="T3" fmla="*/ 2147483646 h 53"/>
                <a:gd name="T4" fmla="*/ 2147483646 w 25"/>
                <a:gd name="T5" fmla="*/ 2147483646 h 53"/>
                <a:gd name="T6" fmla="*/ 0 w 25"/>
                <a:gd name="T7" fmla="*/ 0 h 53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3" name="Freeform 36">
              <a:extLst>
                <a:ext uri="{FF2B5EF4-FFF2-40B4-BE49-F238E27FC236}">
                  <a16:creationId xmlns:a16="http://schemas.microsoft.com/office/drawing/2014/main" id="{01246787-5E6C-9D30-71C4-EC508B0E97A4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>
                <a:gd name="T0" fmla="*/ 0 w 29"/>
                <a:gd name="T1" fmla="*/ 0 h 141"/>
                <a:gd name="T2" fmla="*/ 2147483646 w 29"/>
                <a:gd name="T3" fmla="*/ 2147483646 h 141"/>
                <a:gd name="T4" fmla="*/ 2147483646 w 29"/>
                <a:gd name="T5" fmla="*/ 2147483646 h 141"/>
                <a:gd name="T6" fmla="*/ 2147483646 w 29"/>
                <a:gd name="T7" fmla="*/ 2147483646 h 141"/>
                <a:gd name="T8" fmla="*/ 2147483646 w 29"/>
                <a:gd name="T9" fmla="*/ 2147483646 h 141"/>
                <a:gd name="T10" fmla="*/ 2147483646 w 29"/>
                <a:gd name="T11" fmla="*/ 2147483646 h 141"/>
                <a:gd name="T12" fmla="*/ 2147483646 w 29"/>
                <a:gd name="T13" fmla="*/ 2147483646 h 141"/>
                <a:gd name="T14" fmla="*/ 0 w 29"/>
                <a:gd name="T15" fmla="*/ 0 h 14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Freeform 37">
              <a:extLst>
                <a:ext uri="{FF2B5EF4-FFF2-40B4-BE49-F238E27FC236}">
                  <a16:creationId xmlns:a16="http://schemas.microsoft.com/office/drawing/2014/main" id="{3213BBE8-3B12-D81D-BF5E-0C7CE1BFAE5D}"/>
                </a:ext>
              </a:extLst>
            </p:cNvPr>
            <p:cNvSpPr>
              <a:spLocks/>
            </p:cNvSpPr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>
                <a:gd name="T0" fmla="*/ 0 w 8"/>
                <a:gd name="T1" fmla="*/ 2147483646 h 48"/>
                <a:gd name="T2" fmla="*/ 2147483646 w 8"/>
                <a:gd name="T3" fmla="*/ 2147483646 h 48"/>
                <a:gd name="T4" fmla="*/ 2147483646 w 8"/>
                <a:gd name="T5" fmla="*/ 2147483646 h 48"/>
                <a:gd name="T6" fmla="*/ 2147483646 w 8"/>
                <a:gd name="T7" fmla="*/ 2147483646 h 48"/>
                <a:gd name="T8" fmla="*/ 0 w 8"/>
                <a:gd name="T9" fmla="*/ 0 h 48"/>
                <a:gd name="T10" fmla="*/ 0 w 8"/>
                <a:gd name="T11" fmla="*/ 2147483646 h 48"/>
                <a:gd name="T12" fmla="*/ 0 w 8"/>
                <a:gd name="T13" fmla="*/ 2147483646 h 4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Freeform 38">
              <a:extLst>
                <a:ext uri="{FF2B5EF4-FFF2-40B4-BE49-F238E27FC236}">
                  <a16:creationId xmlns:a16="http://schemas.microsoft.com/office/drawing/2014/main" id="{156EA9B4-FEEC-FB8E-D9E1-DA8BA35E692E}"/>
                </a:ext>
              </a:extLst>
            </p:cNvPr>
            <p:cNvSpPr>
              <a:spLocks/>
            </p:cNvSpPr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>
                <a:gd name="T0" fmla="*/ 2147483646 w 44"/>
                <a:gd name="T1" fmla="*/ 2147483646 h 111"/>
                <a:gd name="T2" fmla="*/ 0 w 44"/>
                <a:gd name="T3" fmla="*/ 0 h 111"/>
                <a:gd name="T4" fmla="*/ 2147483646 w 44"/>
                <a:gd name="T5" fmla="*/ 2147483646 h 111"/>
                <a:gd name="T6" fmla="*/ 2147483646 w 44"/>
                <a:gd name="T7" fmla="*/ 2147483646 h 111"/>
                <a:gd name="T8" fmla="*/ 2147483646 w 44"/>
                <a:gd name="T9" fmla="*/ 2147483646 h 111"/>
                <a:gd name="T10" fmla="*/ 2147483646 w 44"/>
                <a:gd name="T11" fmla="*/ 2147483646 h 111"/>
                <a:gd name="T12" fmla="*/ 2147483646 w 44"/>
                <a:gd name="T13" fmla="*/ 2147483646 h 111"/>
                <a:gd name="T14" fmla="*/ 2147483646 w 44"/>
                <a:gd name="T15" fmla="*/ 2147483646 h 111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>
            <a:extLst>
              <a:ext uri="{FF2B5EF4-FFF2-40B4-BE49-F238E27FC236}">
                <a16:creationId xmlns:a16="http://schemas.microsoft.com/office/drawing/2014/main" id="{753CE668-C11A-1F4C-9CCA-366C7496E29B}"/>
              </a:ext>
            </a:extLst>
          </p:cNvPr>
          <p:cNvSpPr/>
          <p:nvPr/>
        </p:nvSpPr>
        <p:spPr>
          <a:xfrm>
            <a:off x="0" y="0"/>
            <a:ext cx="182563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29" name="Title Placeholder 1">
            <a:extLst>
              <a:ext uri="{FF2B5EF4-FFF2-40B4-BE49-F238E27FC236}">
                <a16:creationId xmlns:a16="http://schemas.microsoft.com/office/drawing/2014/main" id="{251DD3CE-4A8E-4F28-3F8F-2C74FC8F4A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944688" y="623888"/>
            <a:ext cx="6589712" cy="1281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30" name="Text Placeholder 2">
            <a:extLst>
              <a:ext uri="{FF2B5EF4-FFF2-40B4-BE49-F238E27FC236}">
                <a16:creationId xmlns:a16="http://schemas.microsoft.com/office/drawing/2014/main" id="{5CF1CCBB-C557-A70D-DE18-C54C9229D5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1943100" y="2133600"/>
            <a:ext cx="65913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39C2B-6723-AA46-B222-B0F045AA9A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772400" y="6135688"/>
            <a:ext cx="766763" cy="36988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2CA831E-5CE3-1946-A817-122B7FD71462}" type="datetimeFigureOut">
              <a:rPr lang="en-US"/>
              <a:pPr>
                <a:defRPr/>
              </a:pPr>
              <a:t>10/7/25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97658-2F45-B649-BBAF-839B83A9C3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943100" y="6135688"/>
            <a:ext cx="57165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C33B1-F167-E34A-A43A-9D9CB4779F7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 bwMode="gray">
          <a:xfrm>
            <a:off x="511175" y="787400"/>
            <a:ext cx="585788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8723BD6-8ACB-3F4C-B1F8-FB7FAC0055E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84" r:id="rId1"/>
    <p:sldLayoutId id="2147483885" r:id="rId2"/>
    <p:sldLayoutId id="2147483886" r:id="rId3"/>
    <p:sldLayoutId id="2147483887" r:id="rId4"/>
    <p:sldLayoutId id="2147483888" r:id="rId5"/>
    <p:sldLayoutId id="2147483889" r:id="rId6"/>
    <p:sldLayoutId id="2147483890" r:id="rId7"/>
    <p:sldLayoutId id="2147483891" r:id="rId8"/>
    <p:sldLayoutId id="2147483892" r:id="rId9"/>
    <p:sldLayoutId id="2147483893" r:id="rId10"/>
    <p:sldLayoutId id="2147483894" r:id="rId11"/>
    <p:sldLayoutId id="2147483895" r:id="rId12"/>
    <p:sldLayoutId id="2147483896" r:id="rId13"/>
    <p:sldLayoutId id="2147483897" r:id="rId14"/>
    <p:sldLayoutId id="2147483898" r:id="rId15"/>
    <p:sldLayoutId id="2147483899" r:id="rId16"/>
    <p:sldLayoutId id="2147483900" r:id="rId17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rgbClr val="262626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rgbClr val="262626"/>
          </a:solidFill>
          <a:latin typeface="Century Gothic" panose="020B0502020202020204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rgbClr val="262626"/>
          </a:solidFill>
          <a:latin typeface="Century Gothic" panose="020B0502020202020204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rgbClr val="262626"/>
          </a:solidFill>
          <a:latin typeface="Century Gothic" panose="020B0502020202020204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rgbClr val="262626"/>
          </a:solidFill>
          <a:latin typeface="Century Gothic" panose="020B0502020202020204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itchFamily="2" charset="2"/>
        <a:buChar char="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itchFamily="2" charset="2"/>
        <a:buChar char="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itchFamily="2" charset="2"/>
        <a:buChar char="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itchFamily="2" charset="2"/>
        <a:buChar char="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Font typeface="Wingdings 3" pitchFamily="2" charset="2"/>
        <a:buChar char="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youtu.be/1AZMiq6Mg-k?t=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hyperlink" Target="https://youtu.be/VaEgT0hVuS0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adershipacademy.nhs.uk/wp-content/uploads/2012/11/NHSLeadership-Framework-LeadershipFrameworkSelfAssessmentTool.pdf" TargetMode="External"/><Relationship Id="rId2" Type="http://schemas.openxmlformats.org/officeDocument/2006/relationships/hyperlink" Target="https://www.mindtools.com/azr30oh/whats-your-leadership-styl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4A1D4A7E-FC94-344F-8DB7-8574C1196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22325"/>
            <a:ext cx="8229600" cy="777875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sz="4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83663-56CD-048C-0563-1C9CBC2E48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773238"/>
            <a:ext cx="8281987" cy="4138612"/>
          </a:xfrm>
        </p:spPr>
        <p:txBody>
          <a:bodyPr/>
          <a:lstStyle/>
          <a:p>
            <a:pPr eaLnBrk="1" hangingPunct="1"/>
            <a:r>
              <a:rPr lang="en-GB" altLang="en-US" sz="2400"/>
              <a:t>Effectiveness of contrasting leadership styles</a:t>
            </a:r>
          </a:p>
        </p:txBody>
      </p:sp>
      <p:pic>
        <p:nvPicPr>
          <p:cNvPr id="21507" name="Picture 3">
            <a:extLst>
              <a:ext uri="{FF2B5EF4-FFF2-40B4-BE49-F238E27FC236}">
                <a16:creationId xmlns:a16="http://schemas.microsoft.com/office/drawing/2014/main" id="{554164E1-DDB5-54C6-FA84-2020DCD6FB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520950"/>
            <a:ext cx="5210175" cy="356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5ABF1A-4069-E2C5-840B-92EE101E833D}"/>
              </a:ext>
            </a:extLst>
          </p:cNvPr>
          <p:cNvSpPr>
            <a:spLocks noGrp="1" noChangeArrowheads="1"/>
          </p:cNvSpPr>
          <p:nvPr>
            <p:ph sz="quarter" idx="13"/>
          </p:nvPr>
        </p:nvSpPr>
        <p:spPr>
          <a:xfrm>
            <a:off x="685800" y="1125538"/>
            <a:ext cx="7772400" cy="342265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r>
              <a:rPr lang="en-US" altLang="en-US" sz="2800"/>
              <a:t>A MAN PUSHES HIS CAR IN FRONT OF A HOTEL AND SAYS, “I’M BROKE AND I’M OUT!”</a:t>
            </a:r>
          </a:p>
          <a:p>
            <a:pPr marL="0" indent="0" algn="ctr" eaLnBrk="1" hangingPunct="1">
              <a:buFontTx/>
              <a:buNone/>
            </a:pPr>
            <a:endParaRPr lang="en-US" altLang="en-US" sz="2800"/>
          </a:p>
          <a:p>
            <a:pPr marL="0" indent="0" algn="ctr" eaLnBrk="1" hangingPunct="1">
              <a:buFontTx/>
              <a:buNone/>
            </a:pPr>
            <a:r>
              <a:rPr lang="en-US" altLang="en-US" sz="2800"/>
              <a:t>WHAT HAPPENED?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6F23856-DEFF-213B-925F-FA62350F5B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5150" y="3716338"/>
            <a:ext cx="626586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r>
              <a:rPr lang="en-US" altLang="en-US" sz="3600">
                <a:solidFill>
                  <a:srgbClr val="FF0000"/>
                </a:solidFill>
                <a:latin typeface="Arial" panose="020B0604020202020204" pitchFamily="34" charset="0"/>
              </a:rPr>
              <a:t>HE IS PLAYING MONOPOLY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29ADDAC-4984-2942-59FF-F65B38B94D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0575" y="4376738"/>
            <a:ext cx="2481263" cy="2481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Content Placeholder 2">
            <a:extLst>
              <a:ext uri="{FF2B5EF4-FFF2-40B4-BE49-F238E27FC236}">
                <a16:creationId xmlns:a16="http://schemas.microsoft.com/office/drawing/2014/main" id="{4F0A0F5E-E485-C09A-5770-F04B9B538D5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534400" cy="4525963"/>
          </a:xfrm>
        </p:spPr>
        <p:txBody>
          <a:bodyPr/>
          <a:lstStyle/>
          <a:p>
            <a:pPr algn="ctr" eaLnBrk="1" hangingPunct="1">
              <a:spcAft>
                <a:spcPts val="1800"/>
              </a:spcAft>
              <a:buFontTx/>
              <a:buNone/>
            </a:pPr>
            <a:r>
              <a:rPr lang="en-US" altLang="en-US" sz="2800" b="1"/>
              <a:t>Objectives</a:t>
            </a:r>
          </a:p>
          <a:p>
            <a:pPr eaLnBrk="1" hangingPunct="1"/>
            <a:r>
              <a:rPr lang="en-US" altLang="en-US" sz="2400"/>
              <a:t>To identify different types of leadership styles</a:t>
            </a:r>
            <a:endParaRPr lang="en-GB" altLang="en-US" sz="2400"/>
          </a:p>
          <a:p>
            <a:pPr eaLnBrk="1" hangingPunct="1"/>
            <a:r>
              <a:rPr lang="en-GB" altLang="en-US" sz="2400"/>
              <a:t>Evaluate the style of leadership in different settings</a:t>
            </a:r>
          </a:p>
          <a:p>
            <a:pPr algn="ctr" eaLnBrk="1" hangingPunct="1">
              <a:buFontTx/>
              <a:buNone/>
            </a:pPr>
            <a:endParaRPr lang="en-US" altLang="en-US" sz="2800" b="1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itle 1">
            <a:extLst>
              <a:ext uri="{FF2B5EF4-FFF2-40B4-BE49-F238E27FC236}">
                <a16:creationId xmlns:a16="http://schemas.microsoft.com/office/drawing/2014/main" id="{0BB199DB-3657-52C8-E2BF-BF09A215066A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69938" y="1844675"/>
            <a:ext cx="8243887" cy="2262188"/>
          </a:xfrm>
        </p:spPr>
        <p:txBody>
          <a:bodyPr anchor="t"/>
          <a:lstStyle/>
          <a:p>
            <a:pPr eaLnBrk="1" hangingPunct="1"/>
            <a:r>
              <a:rPr lang="en-US" altLang="en-US"/>
              <a:t>Leadership to you?</a:t>
            </a:r>
          </a:p>
        </p:txBody>
      </p:sp>
      <p:sp>
        <p:nvSpPr>
          <p:cNvPr id="7171" name="Subtitle 2">
            <a:extLst>
              <a:ext uri="{FF2B5EF4-FFF2-40B4-BE49-F238E27FC236}">
                <a16:creationId xmlns:a16="http://schemas.microsoft.com/office/drawing/2014/main" id="{FD78E683-4FC2-9448-B148-EB700E12BEA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31913" y="3644900"/>
            <a:ext cx="7681912" cy="2232025"/>
          </a:xfrm>
        </p:spPr>
        <p:txBody>
          <a:bodyPr rtlCol="0">
            <a:normAutofit/>
          </a:bodyPr>
          <a:lstStyle/>
          <a:p>
            <a:pPr marL="342900" indent="-342900" eaLnBrk="1" fontAlgn="auto" hangingPunct="1">
              <a:spcAft>
                <a:spcPts val="0"/>
              </a:spcAft>
              <a:buFont typeface="Wingdings 3" charset="2"/>
              <a:buAutoNum type="arabicParenR"/>
              <a:defRPr/>
            </a:pPr>
            <a:r>
              <a:rPr lang="en-US" altLang="en-US" sz="2800" dirty="0"/>
              <a:t>What is a good leader to you?</a:t>
            </a:r>
          </a:p>
          <a:p>
            <a:pPr marL="342900" indent="-342900" eaLnBrk="1" fontAlgn="auto" hangingPunct="1">
              <a:spcAft>
                <a:spcPts val="0"/>
              </a:spcAft>
              <a:buFont typeface="Wingdings 3" charset="2"/>
              <a:buAutoNum type="arabicParenR"/>
              <a:defRPr/>
            </a:pPr>
            <a:r>
              <a:rPr lang="en-US" altLang="en-US" sz="2800" dirty="0"/>
              <a:t>What are your traits or skills you bring as a </a:t>
            </a:r>
            <a:r>
              <a:rPr lang="en-US" altLang="en-US" sz="2800" dirty="0" err="1"/>
              <a:t>learder</a:t>
            </a:r>
            <a:r>
              <a:rPr lang="en-US" altLang="en-US" sz="2800" dirty="0"/>
              <a:t>?</a:t>
            </a:r>
          </a:p>
          <a:p>
            <a:pPr marL="342900" indent="-342900" eaLnBrk="1" fontAlgn="auto" hangingPunct="1">
              <a:spcAft>
                <a:spcPts val="0"/>
              </a:spcAft>
              <a:buFont typeface="Wingdings 3" charset="2"/>
              <a:buAutoNum type="arabicParenR"/>
              <a:defRPr/>
            </a:pPr>
            <a:r>
              <a:rPr lang="en-US" altLang="en-US" sz="2800" dirty="0"/>
              <a:t>How did you learn your leadership skills?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Content Placeholder 2">
            <a:extLst>
              <a:ext uri="{FF2B5EF4-FFF2-40B4-BE49-F238E27FC236}">
                <a16:creationId xmlns:a16="http://schemas.microsoft.com/office/drawing/2014/main" id="{B814E3E0-2B2F-E481-8394-5349A839E1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908050"/>
            <a:ext cx="8229600" cy="920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4000" b="1"/>
              <a:t>Leadership styles</a:t>
            </a:r>
            <a:endParaRPr lang="en-US" altLang="en-US" sz="4000" b="1"/>
          </a:p>
        </p:txBody>
      </p:sp>
      <p:pic>
        <p:nvPicPr>
          <p:cNvPr id="26626" name="Picture 3" descr="v908095_ph_002.jpg">
            <a:hlinkClick r:id="rId2"/>
            <a:extLst>
              <a:ext uri="{FF2B5EF4-FFF2-40B4-BE49-F238E27FC236}">
                <a16:creationId xmlns:a16="http://schemas.microsoft.com/office/drawing/2014/main" id="{3B2A76BD-2B1C-CA77-8865-88F5F24468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725" y="2149475"/>
            <a:ext cx="3444875" cy="4403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018E137B-DFD9-2D56-4454-96B444CFE5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00113" y="188913"/>
            <a:ext cx="7924800" cy="6480175"/>
          </a:xfrm>
        </p:spPr>
        <p:txBody>
          <a:bodyPr/>
          <a:lstStyle/>
          <a:p>
            <a:pPr algn="ctr" eaLnBrk="1" hangingPunct="1">
              <a:spcAft>
                <a:spcPts val="1200"/>
              </a:spcAft>
              <a:buFontTx/>
              <a:buNone/>
            </a:pPr>
            <a:r>
              <a:rPr lang="en-GB" altLang="en-US" sz="2800" b="1"/>
              <a:t>Authoritarian (Dictator style)</a:t>
            </a:r>
          </a:p>
          <a:p>
            <a:pPr algn="ctr" eaLnBrk="1" hangingPunct="1">
              <a:spcAft>
                <a:spcPts val="1200"/>
              </a:spcAft>
              <a:buFontTx/>
              <a:buNone/>
            </a:pPr>
            <a:r>
              <a:rPr lang="en-GB" altLang="en-US" sz="2800" b="1"/>
              <a:t>Autocratic (Power lies with the leader)</a:t>
            </a:r>
          </a:p>
          <a:p>
            <a:pPr algn="ctr" eaLnBrk="1" hangingPunct="1">
              <a:spcAft>
                <a:spcPts val="1200"/>
              </a:spcAft>
              <a:buFontTx/>
              <a:buNone/>
            </a:pPr>
            <a:r>
              <a:rPr lang="en-GB" altLang="en-US"/>
              <a:t>(orders are given on what to do and how to do it)</a:t>
            </a:r>
          </a:p>
          <a:p>
            <a:pPr eaLnBrk="1" hangingPunct="1">
              <a:spcAft>
                <a:spcPts val="1200"/>
              </a:spcAft>
              <a:buFontTx/>
              <a:buNone/>
            </a:pPr>
            <a:r>
              <a:rPr lang="en-GB" altLang="en-US" sz="2400"/>
              <a:t>	Many of the public services encourage leaders to utilise this leadership style as:</a:t>
            </a:r>
          </a:p>
          <a:p>
            <a:pPr eaLnBrk="1" hangingPunct="1"/>
            <a:r>
              <a:rPr lang="en-GB" altLang="en-US"/>
              <a:t>It maintains order and discipline</a:t>
            </a:r>
          </a:p>
          <a:p>
            <a:pPr eaLnBrk="1" hangingPunct="1"/>
            <a:r>
              <a:rPr lang="en-GB" altLang="en-US"/>
              <a:t>It allows public services to be deployed quickly and efficiently</a:t>
            </a:r>
          </a:p>
          <a:p>
            <a:pPr eaLnBrk="1" hangingPunct="1"/>
            <a:r>
              <a:rPr lang="en-GB" altLang="en-US"/>
              <a:t>It allows young and inexperienced recruits to know what to do and when to do it</a:t>
            </a:r>
          </a:p>
          <a:p>
            <a:pPr eaLnBrk="1" hangingPunct="1"/>
            <a:r>
              <a:rPr lang="en-GB" altLang="en-US"/>
              <a:t>It allows large-scale coordination with other shifts or units</a:t>
            </a:r>
          </a:p>
          <a:p>
            <a:pPr eaLnBrk="1" hangingPunct="1"/>
            <a:r>
              <a:rPr lang="en-GB" altLang="en-US"/>
              <a:t>It ensures that decisions are made by those best equipped to make them</a:t>
            </a:r>
          </a:p>
          <a:p>
            <a:pPr eaLnBrk="1" hangingPunct="1"/>
            <a:r>
              <a:rPr lang="en-GB" altLang="en-US"/>
              <a:t>It enables decisions to be made very quickly.</a:t>
            </a:r>
          </a:p>
          <a:p>
            <a:pPr eaLnBrk="1" hangingPunct="1">
              <a:buFontTx/>
              <a:buNone/>
            </a:pPr>
            <a:r>
              <a:rPr lang="en-GB" altLang="en-US"/>
              <a:t> </a:t>
            </a:r>
          </a:p>
          <a:p>
            <a:pPr eaLnBrk="1" hangingPunct="1">
              <a:buFontTx/>
              <a:buNone/>
            </a:pPr>
            <a:r>
              <a:rPr lang="en-GB" altLang="en-US" sz="2400" b="1"/>
              <a:t> </a:t>
            </a:r>
            <a:endParaRPr lang="en-US" altLang="en-US" sz="24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69ED4252-41A6-48C7-4A0F-56F34359B6D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39750" y="115888"/>
            <a:ext cx="8382000" cy="6626225"/>
          </a:xfrm>
        </p:spPr>
        <p:txBody>
          <a:bodyPr/>
          <a:lstStyle/>
          <a:p>
            <a:pPr algn="ctr" eaLnBrk="1" hangingPunct="1">
              <a:spcAft>
                <a:spcPts val="1200"/>
              </a:spcAft>
              <a:buFontTx/>
              <a:buNone/>
            </a:pPr>
            <a:r>
              <a:rPr lang="en-GB" altLang="en-US" sz="3200" b="1"/>
              <a:t>Authoritarian leadership </a:t>
            </a:r>
          </a:p>
          <a:p>
            <a:pPr eaLnBrk="1" hangingPunct="1">
              <a:buFontTx/>
              <a:buNone/>
            </a:pPr>
            <a:r>
              <a:rPr lang="en-GB" altLang="en-US" sz="2800"/>
              <a:t>	What are Some of the drawbacks of the authoritarian style?</a:t>
            </a:r>
          </a:p>
          <a:p>
            <a:pPr eaLnBrk="1" hangingPunct="1"/>
            <a:r>
              <a:rPr lang="en-GB" altLang="en-US" sz="2400"/>
              <a:t>Team members rely on the leader for instruction and do not </a:t>
            </a:r>
            <a:br>
              <a:rPr lang="en-GB" altLang="en-US" sz="2400"/>
            </a:br>
            <a:r>
              <a:rPr lang="en-GB" altLang="en-US" sz="2400"/>
              <a:t>develop initiative</a:t>
            </a:r>
          </a:p>
          <a:p>
            <a:pPr eaLnBrk="1" hangingPunct="1"/>
            <a:r>
              <a:rPr lang="en-GB" altLang="en-US" sz="2400"/>
              <a:t>Team members have less responsibility for their own actions</a:t>
            </a:r>
          </a:p>
          <a:p>
            <a:pPr eaLnBrk="1" hangingPunct="1"/>
            <a:r>
              <a:rPr lang="en-GB" altLang="en-US" sz="2400"/>
              <a:t>Team members may feel angry and resentful at being ordered to perform tasks without explanation</a:t>
            </a:r>
          </a:p>
          <a:p>
            <a:pPr eaLnBrk="1" hangingPunct="1"/>
            <a:r>
              <a:rPr lang="en-GB" altLang="en-US" sz="2400"/>
              <a:t>High staff turnover and absenteeism</a:t>
            </a:r>
          </a:p>
          <a:p>
            <a:pPr eaLnBrk="1" hangingPunct="1"/>
            <a:r>
              <a:rPr lang="en-GB" altLang="en-US" sz="2400"/>
              <a:t>Staff may feel devalued and fearful of punishment</a:t>
            </a:r>
          </a:p>
          <a:p>
            <a:pPr eaLnBrk="1" hangingPunct="1"/>
            <a:r>
              <a:rPr lang="en-GB" altLang="en-US" sz="2400"/>
              <a:t>Staff morale may decline leading to poor job performance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Content Placeholder 2">
            <a:extLst>
              <a:ext uri="{FF2B5EF4-FFF2-40B4-BE49-F238E27FC236}">
                <a16:creationId xmlns:a16="http://schemas.microsoft.com/office/drawing/2014/main" id="{34EE3FB7-3955-1441-B6A0-25E72ACBAE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19188"/>
            <a:ext cx="8229600" cy="533400"/>
          </a:xfrm>
        </p:spPr>
        <p:txBody>
          <a:bodyPr rtlCol="0">
            <a:normAutofit lnSpcReduction="10000"/>
          </a:bodyPr>
          <a:lstStyle/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32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Authoritarian leadership </a:t>
            </a:r>
            <a:endParaRPr lang="en-US" altLang="en-US" sz="32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0483" name="TextBox 3">
            <a:extLst>
              <a:ext uri="{FF2B5EF4-FFF2-40B4-BE49-F238E27FC236}">
                <a16:creationId xmlns:a16="http://schemas.microsoft.com/office/drawing/2014/main" id="{7C6763F9-138C-AB98-E30D-62D4A1F612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2173288"/>
            <a:ext cx="3733800" cy="214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1800"/>
              </a:spcAft>
              <a:buClr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Arial" panose="020B0604020202020204" pitchFamily="34" charset="0"/>
              </a:rPr>
              <a:t>Advantages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Quick decisions 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Clarity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Discipline maintained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0484" name="TextBox 4">
            <a:extLst>
              <a:ext uri="{FF2B5EF4-FFF2-40B4-BE49-F238E27FC236}">
                <a16:creationId xmlns:a16="http://schemas.microsoft.com/office/drawing/2014/main" id="{3379CEF8-C185-2132-AA34-237F6CD191A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19600" y="2173288"/>
            <a:ext cx="4267200" cy="214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1800"/>
              </a:spcAft>
              <a:buClr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Arial" panose="020B0604020202020204" pitchFamily="34" charset="0"/>
              </a:rPr>
              <a:t>Disadvantages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Employees not trusted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Employees have no input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Relies on threats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3C825943-C0A3-D157-A7A7-FB22F1BFD6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9163" y="549275"/>
            <a:ext cx="8229600" cy="5543550"/>
          </a:xfrm>
        </p:spPr>
        <p:txBody>
          <a:bodyPr/>
          <a:lstStyle/>
          <a:p>
            <a:pPr algn="ctr" eaLnBrk="1" hangingPunct="1">
              <a:spcAft>
                <a:spcPts val="1800"/>
              </a:spcAft>
              <a:buFontTx/>
              <a:buNone/>
            </a:pPr>
            <a:r>
              <a:rPr lang="en-GB" altLang="en-US" sz="3200" b="1"/>
              <a:t>Democratic leadership</a:t>
            </a:r>
          </a:p>
          <a:p>
            <a:pPr algn="ctr" eaLnBrk="1" hangingPunct="1">
              <a:spcAft>
                <a:spcPts val="1800"/>
              </a:spcAft>
              <a:buFontTx/>
              <a:buNone/>
            </a:pPr>
            <a:r>
              <a:rPr lang="en-GB" altLang="en-US" sz="2400"/>
              <a:t>(opinions and views are encouraged)</a:t>
            </a:r>
          </a:p>
          <a:p>
            <a:pPr eaLnBrk="1" hangingPunct="1"/>
            <a:r>
              <a:rPr lang="en-GB" altLang="en-US" sz="2400"/>
              <a:t>Democratic is less about the leader and more about the group. Power is shared and group members</a:t>
            </a:r>
          </a:p>
          <a:p>
            <a:pPr eaLnBrk="1" hangingPunct="1"/>
            <a:r>
              <a:rPr lang="en-GB" altLang="en-US" sz="2400"/>
              <a:t>Democratic discussion takes time. Leaders may have to respond very quickly so gathering the views of all members may not be a viable option.</a:t>
            </a:r>
          </a:p>
          <a:p>
            <a:pPr eaLnBrk="1" hangingPunct="1"/>
            <a:r>
              <a:rPr lang="en-GB" altLang="en-US" sz="2400"/>
              <a:t>A participative approach may not be the most cost-effective way of organising a service. </a:t>
            </a:r>
          </a:p>
          <a:p>
            <a:pPr eaLnBrk="1" hangingPunct="1"/>
            <a:r>
              <a:rPr lang="en-GB" altLang="en-US" sz="2400"/>
              <a:t>A time-consuming approach is not appropriate if this puts the safety of individuals at risk. Safety is not open for negotiation in a public service for team members or members of the public.  </a:t>
            </a:r>
          </a:p>
          <a:p>
            <a:pPr algn="ctr" eaLnBrk="1" hangingPunct="1">
              <a:buFontTx/>
              <a:buNone/>
            </a:pPr>
            <a:endParaRPr lang="en-GB" altLang="en-US" sz="3200" b="1"/>
          </a:p>
          <a:p>
            <a:pPr algn="ctr" eaLnBrk="1" hangingPunct="1">
              <a:buFontTx/>
              <a:buNone/>
            </a:pPr>
            <a:r>
              <a:rPr lang="en-GB" altLang="en-US" sz="2000"/>
              <a:t> </a:t>
            </a:r>
            <a:endParaRPr lang="en-US" altLang="en-US" sz="2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15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215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Content Placeholder 2">
            <a:extLst>
              <a:ext uri="{FF2B5EF4-FFF2-40B4-BE49-F238E27FC236}">
                <a16:creationId xmlns:a16="http://schemas.microsoft.com/office/drawing/2014/main" id="{BD1B065D-E273-809B-6B81-B7EFAD1AB88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534400" cy="4525963"/>
          </a:xfrm>
        </p:spPr>
        <p:txBody>
          <a:bodyPr/>
          <a:lstStyle/>
          <a:p>
            <a:pPr algn="ctr" eaLnBrk="1" hangingPunct="1">
              <a:spcAft>
                <a:spcPts val="1800"/>
              </a:spcAft>
              <a:buFontTx/>
              <a:buNone/>
            </a:pPr>
            <a:r>
              <a:rPr lang="en-US" altLang="en-US" sz="2800" b="1"/>
              <a:t>Objectives</a:t>
            </a:r>
          </a:p>
          <a:p>
            <a:pPr eaLnBrk="1" hangingPunct="1"/>
            <a:r>
              <a:rPr lang="en-US" altLang="en-US" sz="2400"/>
              <a:t>To identify different types of leadership styles</a:t>
            </a:r>
            <a:endParaRPr lang="en-GB" altLang="en-US" sz="2400"/>
          </a:p>
          <a:p>
            <a:pPr eaLnBrk="1" hangingPunct="1"/>
            <a:r>
              <a:rPr lang="en-GB" altLang="en-US" sz="2400"/>
              <a:t>Evaluate the style of leadership in different settings</a:t>
            </a:r>
          </a:p>
          <a:p>
            <a:pPr algn="ctr" eaLnBrk="1" hangingPunct="1">
              <a:buFontTx/>
              <a:buNone/>
            </a:pPr>
            <a:endParaRPr lang="en-US" altLang="en-US" sz="2800" b="1"/>
          </a:p>
        </p:txBody>
      </p:sp>
    </p:spTree>
  </p:cSld>
  <p:clrMapOvr>
    <a:masterClrMapping/>
  </p:clrMapOvr>
  <p:transition spd="slow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Content Placeholder 2">
            <a:extLst>
              <a:ext uri="{FF2B5EF4-FFF2-40B4-BE49-F238E27FC236}">
                <a16:creationId xmlns:a16="http://schemas.microsoft.com/office/drawing/2014/main" id="{26391141-183E-4A43-864C-E4A0F4037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57200"/>
          </a:xfrm>
        </p:spPr>
        <p:txBody>
          <a:bodyPr rtlCol="0">
            <a:normAutofit fontScale="92500" lnSpcReduction="10000"/>
          </a:bodyPr>
          <a:lstStyle/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Democratic leadership</a:t>
            </a:r>
          </a:p>
        </p:txBody>
      </p:sp>
      <p:sp>
        <p:nvSpPr>
          <p:cNvPr id="22531" name="TextBox 3">
            <a:extLst>
              <a:ext uri="{FF2B5EF4-FFF2-40B4-BE49-F238E27FC236}">
                <a16:creationId xmlns:a16="http://schemas.microsoft.com/office/drawing/2014/main" id="{A86CFF4D-E91C-5079-E866-143C8BEEF0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" y="2197100"/>
            <a:ext cx="4419600" cy="2511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1800"/>
              </a:spcAft>
              <a:buClr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Arial" panose="020B0604020202020204" pitchFamily="34" charset="0"/>
              </a:rPr>
              <a:t>Advantages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Employees are empowered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Recognises and encourages     achievement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Promotes team building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2532" name="TextBox 4">
            <a:extLst>
              <a:ext uri="{FF2B5EF4-FFF2-40B4-BE49-F238E27FC236}">
                <a16:creationId xmlns:a16="http://schemas.microsoft.com/office/drawing/2014/main" id="{F2830692-1AB2-BF36-ECC5-0EC5690564C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24400" y="2197100"/>
            <a:ext cx="4267200" cy="287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1800"/>
              </a:spcAft>
              <a:buClr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Arial" panose="020B0604020202020204" pitchFamily="34" charset="0"/>
              </a:rPr>
              <a:t>Disadvantages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Lengthy decision making process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May not be cost effective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Discipline may be compromised. 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3C39FE7-F343-25E8-1E68-E85F11702F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15988" y="5340350"/>
            <a:ext cx="7312025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 sz="3200">
                <a:solidFill>
                  <a:srgbClr val="FF0000"/>
                </a:solidFill>
                <a:latin typeface="Arial" panose="020B0604020202020204" pitchFamily="34" charset="0"/>
              </a:rPr>
              <a:t>Can be considered a consultative style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8" dur="500"/>
                                        <p:tgtEl>
                                          <p:spTgt spid="225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1" dur="500"/>
                                        <p:tgtEl>
                                          <p:spTgt spid="225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5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4" dur="500"/>
                                        <p:tgtEl>
                                          <p:spTgt spid="2253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2">
            <a:extLst>
              <a:ext uri="{FF2B5EF4-FFF2-40B4-BE49-F238E27FC236}">
                <a16:creationId xmlns:a16="http://schemas.microsoft.com/office/drawing/2014/main" id="{DDCF4308-6441-5BF4-E9A0-A6300A5EC5C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620713"/>
            <a:ext cx="8229600" cy="1131887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2800" b="1"/>
              <a:t>Bureaucratic leadership</a:t>
            </a:r>
          </a:p>
          <a:p>
            <a:pPr algn="ctr" eaLnBrk="1" hangingPunct="1">
              <a:buFontTx/>
              <a:buNone/>
            </a:pPr>
            <a:r>
              <a:rPr lang="en-GB" altLang="en-US"/>
              <a:t>(focus on rules and procedures)</a:t>
            </a:r>
            <a:r>
              <a:rPr lang="en-GB" altLang="en-US" sz="2800" b="1"/>
              <a:t> </a:t>
            </a:r>
            <a:endParaRPr lang="en-US" altLang="en-US" sz="2800" b="1"/>
          </a:p>
        </p:txBody>
      </p:sp>
      <p:sp>
        <p:nvSpPr>
          <p:cNvPr id="23555" name="TextBox 3">
            <a:extLst>
              <a:ext uri="{FF2B5EF4-FFF2-40B4-BE49-F238E27FC236}">
                <a16:creationId xmlns:a16="http://schemas.microsoft.com/office/drawing/2014/main" id="{1E588CB0-F2FD-6821-C321-5F161ADE36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2120900"/>
            <a:ext cx="3733800" cy="214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1800"/>
              </a:spcAft>
              <a:buClr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Arial" panose="020B0604020202020204" pitchFamily="34" charset="0"/>
              </a:rPr>
              <a:t>Advantages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Maintains order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Enforces routine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Policies are clear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3556" name="TextBox 4">
            <a:extLst>
              <a:ext uri="{FF2B5EF4-FFF2-40B4-BE49-F238E27FC236}">
                <a16:creationId xmlns:a16="http://schemas.microsoft.com/office/drawing/2014/main" id="{92B42906-BAAB-169C-B831-D28652B4BB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2120900"/>
            <a:ext cx="4724400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1800"/>
              </a:spcAft>
              <a:buClr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Arial" panose="020B0604020202020204" pitchFamily="34" charset="0"/>
              </a:rPr>
              <a:t>Disadvantages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Employees may lose interest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Forms difficult to break habits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No negotiation </a:t>
            </a:r>
            <a:endParaRPr lang="en-US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5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55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55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55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F80A179A-B35A-1C53-6AD2-161CA123C2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09600" y="411163"/>
            <a:ext cx="8229600" cy="12890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en-GB" altLang="en-US" sz="3200" b="1"/>
              <a:t>Laissez-faire leadership</a:t>
            </a:r>
            <a:endParaRPr lang="en-GB" altLang="en-US" sz="2400" b="1"/>
          </a:p>
          <a:p>
            <a:pPr algn="ctr" eaLnBrk="1" hangingPunct="1">
              <a:buFontTx/>
              <a:buNone/>
            </a:pPr>
            <a:r>
              <a:rPr lang="en-GB" altLang="en-US" sz="2400"/>
              <a:t>(hands-off approach)</a:t>
            </a:r>
            <a:r>
              <a:rPr lang="en-GB" altLang="en-US" sz="3200" b="1"/>
              <a:t> </a:t>
            </a:r>
            <a:endParaRPr lang="en-US" altLang="en-US" sz="3200" b="1"/>
          </a:p>
        </p:txBody>
      </p:sp>
      <p:sp>
        <p:nvSpPr>
          <p:cNvPr id="24579" name="TextBox 3">
            <a:extLst>
              <a:ext uri="{FF2B5EF4-FFF2-40B4-BE49-F238E27FC236}">
                <a16:creationId xmlns:a16="http://schemas.microsoft.com/office/drawing/2014/main" id="{C904F5AC-07BD-F933-1C45-A0D075096A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87450" y="3363913"/>
            <a:ext cx="3733800" cy="287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1800"/>
              </a:spcAft>
              <a:buClr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Arial" panose="020B0604020202020204" pitchFamily="34" charset="0"/>
              </a:rPr>
              <a:t>Advantages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Trusts employees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Leader can delegate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Employees feel empowered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endParaRPr lang="en-US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  <p:sp>
        <p:nvSpPr>
          <p:cNvPr id="24580" name="TextBox 4">
            <a:extLst>
              <a:ext uri="{FF2B5EF4-FFF2-40B4-BE49-F238E27FC236}">
                <a16:creationId xmlns:a16="http://schemas.microsoft.com/office/drawing/2014/main" id="{F3F1BB30-B5A9-F660-4600-929AFAE102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67250" y="3252788"/>
            <a:ext cx="4248150" cy="2538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37931725" indent="-37474525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spcAft>
                <a:spcPts val="1800"/>
              </a:spcAft>
              <a:buClrTx/>
              <a:buFontTx/>
              <a:buNone/>
            </a:pPr>
            <a:r>
              <a:rPr lang="en-GB" altLang="en-US" b="1">
                <a:solidFill>
                  <a:schemeClr val="tx1"/>
                </a:solidFill>
                <a:latin typeface="Arial" panose="020B0604020202020204" pitchFamily="34" charset="0"/>
              </a:rPr>
              <a:t>Disadvantages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Goals may not be achieved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Roles &amp; responsibilities </a:t>
            </a:r>
            <a:b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</a:b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poorly defined</a:t>
            </a:r>
          </a:p>
          <a:p>
            <a:pPr>
              <a:spcBef>
                <a:spcPct val="0"/>
              </a:spcBef>
              <a:buClrTx/>
              <a:buFont typeface="Arial" panose="020B0604020202020204" pitchFamily="34" charset="0"/>
              <a:buChar char="•"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 Used as a cover for bad leaders</a:t>
            </a:r>
          </a:p>
        </p:txBody>
      </p:sp>
      <p:sp>
        <p:nvSpPr>
          <p:cNvPr id="34820" name="TextBox 3">
            <a:extLst>
              <a:ext uri="{FF2B5EF4-FFF2-40B4-BE49-F238E27FC236}">
                <a16:creationId xmlns:a16="http://schemas.microsoft.com/office/drawing/2014/main" id="{6EEE5A06-839E-B13F-5144-EF6CD5B7D2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71550" y="5824538"/>
            <a:ext cx="7200900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r>
              <a:rPr lang="en-US" altLang="en-US">
                <a:solidFill>
                  <a:srgbClr val="FF0000"/>
                </a:solidFill>
                <a:latin typeface="Arial" panose="020B0604020202020204" pitchFamily="34" charset="0"/>
              </a:rPr>
              <a:t>Note:  Members must be trained and fully qualified in order for this style to most effective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BC4E4CF-21C0-42D7-40FA-2C9A3D8D33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" y="1639888"/>
            <a:ext cx="8382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Laissez-faire is a laid-back style of leadership where the leader allows workers to have the power to make decisions as they see fit, often seen as a “non-leadership” style (Mullins, 2005).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500"/>
                                        <p:tgtEl>
                                          <p:spTgt spid="245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245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245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458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0" grpId="0"/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77DE686A-FF59-C5C9-5E0E-792F585008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03288" y="0"/>
            <a:ext cx="8229600" cy="1296988"/>
          </a:xfrm>
        </p:spPr>
        <p:txBody>
          <a:bodyPr/>
          <a:lstStyle/>
          <a:p>
            <a:pPr algn="ctr" eaLnBrk="1" hangingPunct="1"/>
            <a:r>
              <a:rPr lang="en-US" altLang="en-US" sz="4400" b="1"/>
              <a:t>Transactional Leadership</a:t>
            </a:r>
            <a:br>
              <a:rPr lang="en-US" altLang="en-US" sz="4400" b="1"/>
            </a:br>
            <a:endParaRPr lang="en-US" altLang="en-US" sz="4400" b="1"/>
          </a:p>
        </p:txBody>
      </p:sp>
      <p:sp>
        <p:nvSpPr>
          <p:cNvPr id="35842" name="Content Placeholder 2">
            <a:extLst>
              <a:ext uri="{FF2B5EF4-FFF2-40B4-BE49-F238E27FC236}">
                <a16:creationId xmlns:a16="http://schemas.microsoft.com/office/drawing/2014/main" id="{4B9B0FCC-FA22-4043-B1AF-8F4DFEBC1DE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316038"/>
            <a:ext cx="8280400" cy="515620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US" altLang="en-US" sz="2400"/>
              <a:t> Transactional style focuses on the management of staff in terms of the authority in an organisation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/>
              <a:t>Results driven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/>
              <a:t> Sets Boundaries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/>
              <a:t> Evaluates Performance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/>
              <a:t> Focus on Efficiency and Effectiveness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/>
              <a:t>Rewards to Increase Effort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 sz="2400"/>
              <a:t> “Carrot and Stick”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en-US" altLang="en-US" sz="2000"/>
              <a:t>Advantages</a:t>
            </a:r>
          </a:p>
          <a:p>
            <a:pPr lvl="2" eaLnBrk="1" hangingPunct="1">
              <a:buFont typeface="Wingdings" pitchFamily="2" charset="2"/>
              <a:buChar char="Ø"/>
            </a:pPr>
            <a:r>
              <a:rPr lang="en-US" altLang="en-US" sz="1800"/>
              <a:t> Strict Deadlines</a:t>
            </a:r>
          </a:p>
          <a:p>
            <a:pPr lvl="2" eaLnBrk="1" hangingPunct="1">
              <a:buFont typeface="Wingdings" pitchFamily="2" charset="2"/>
              <a:buChar char="Ø"/>
            </a:pPr>
            <a:r>
              <a:rPr lang="en-US" altLang="en-US" sz="1800"/>
              <a:t> Constrained Resources</a:t>
            </a:r>
          </a:p>
          <a:p>
            <a:pPr lvl="2" eaLnBrk="1" hangingPunct="1">
              <a:buFont typeface="Wingdings" pitchFamily="2" charset="2"/>
              <a:buChar char="Ø"/>
            </a:pPr>
            <a:r>
              <a:rPr lang="en-US" altLang="en-US" sz="1800"/>
              <a:t> Maintains Group Dynamics</a:t>
            </a:r>
          </a:p>
          <a:p>
            <a:pPr lvl="2" eaLnBrk="1" hangingPunct="1">
              <a:buFont typeface="Wingdings" pitchFamily="2" charset="2"/>
              <a:buChar char="Ø"/>
            </a:pPr>
            <a:endParaRPr lang="en-US" altLang="en-US" sz="1800"/>
          </a:p>
          <a:p>
            <a:pPr lvl="1" eaLnBrk="1" hangingPunct="1">
              <a:buFont typeface="Wingdings" pitchFamily="2" charset="2"/>
              <a:buChar char="Ø"/>
            </a:pPr>
            <a:endParaRPr lang="en-US" altLang="en-US" sz="240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B7BDDDC-E9B6-F955-274C-E43B4060FE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7725" y="623888"/>
            <a:ext cx="66960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GB" altLang="en-US">
                <a:solidFill>
                  <a:schemeClr val="tx1"/>
                </a:solidFill>
                <a:latin typeface="Arial" panose="020B0604020202020204" pitchFamily="34" charset="0"/>
              </a:rPr>
              <a:t>(Focus on changing actions and results)</a:t>
            </a:r>
            <a:r>
              <a:rPr lang="en-GB" altLang="en-US" sz="3200" b="1">
                <a:solidFill>
                  <a:schemeClr val="tx1"/>
                </a:solidFill>
                <a:latin typeface="Arial" panose="020B0604020202020204" pitchFamily="34" charset="0"/>
              </a:rPr>
              <a:t> 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 build="p"/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4A1D4A7E-FC94-344F-8DB7-8574C1196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22325"/>
            <a:ext cx="8229600" cy="777875"/>
          </a:xfrm>
        </p:spPr>
        <p:txBody>
          <a:bodyPr rtlCol="0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altLang="en-US" sz="48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8E47A-131C-9739-D200-680BDC6F275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1188" y="1773238"/>
            <a:ext cx="8281987" cy="4138612"/>
          </a:xfrm>
        </p:spPr>
        <p:txBody>
          <a:bodyPr/>
          <a:lstStyle/>
          <a:p>
            <a:pPr eaLnBrk="1" hangingPunct="1"/>
            <a:r>
              <a:rPr lang="en-GB" altLang="en-US" sz="2400"/>
              <a:t>Effectiveness of contrasting leadership styles</a:t>
            </a:r>
          </a:p>
        </p:txBody>
      </p:sp>
      <p:pic>
        <p:nvPicPr>
          <p:cNvPr id="36867" name="Picture 3">
            <a:extLst>
              <a:ext uri="{FF2B5EF4-FFF2-40B4-BE49-F238E27FC236}">
                <a16:creationId xmlns:a16="http://schemas.microsoft.com/office/drawing/2014/main" id="{F206AFA6-7B61-9482-7339-260372ABCB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520950"/>
            <a:ext cx="5210175" cy="3562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>
            <a:extLst>
              <a:ext uri="{FF2B5EF4-FFF2-40B4-BE49-F238E27FC236}">
                <a16:creationId xmlns:a16="http://schemas.microsoft.com/office/drawing/2014/main" id="{0C3BED22-B994-0C41-9A4D-C296A2E625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87450" y="404813"/>
            <a:ext cx="8229600" cy="1512887"/>
          </a:xfrm>
        </p:spPr>
        <p:txBody>
          <a:bodyPr/>
          <a:lstStyle/>
          <a:p>
            <a:pPr algn="ctr" eaLnBrk="1" hangingPunct="1"/>
            <a:r>
              <a:rPr lang="en-US" altLang="en-US" sz="4400" b="1"/>
              <a:t>Transformational Leadership</a:t>
            </a:r>
            <a:br>
              <a:rPr lang="en-US" altLang="en-US" sz="2400"/>
            </a:br>
            <a:endParaRPr lang="en-US" altLang="en-US" b="1"/>
          </a:p>
        </p:txBody>
      </p:sp>
      <p:sp>
        <p:nvSpPr>
          <p:cNvPr id="36866" name="Content Placeholder 2">
            <a:extLst>
              <a:ext uri="{FF2B5EF4-FFF2-40B4-BE49-F238E27FC236}">
                <a16:creationId xmlns:a16="http://schemas.microsoft.com/office/drawing/2014/main" id="{BED04131-0B76-8A80-9D71-836CE90F2F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750" y="1701800"/>
            <a:ext cx="8280400" cy="515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 defTabSz="4572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 defTabSz="4572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 defTabSz="4572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 defTabSz="4572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defTabSz="4572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 eaLnBrk="1" hangingPunct="1">
              <a:buFont typeface="Wingdings" pitchFamily="2" charset="2"/>
              <a:buChar char="Ø"/>
            </a:pPr>
            <a:r>
              <a:rPr lang="en-US" altLang="en-US"/>
              <a:t> Suggests that by empowering and motivating a worker they will be more loyal, trusting and productive. It is seen as an inspirational type of leadership (Pendleton &amp; Furnham, 2012). Enthuse Employees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/>
              <a:t> Clear Vision and Value Set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/>
              <a:t> Leads by Example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US" altLang="en-US"/>
              <a:t> Inspires Team</a:t>
            </a:r>
          </a:p>
          <a:p>
            <a:pPr lvl="1" eaLnBrk="1" hangingPunct="1">
              <a:buFont typeface="Wingdings" pitchFamily="2" charset="2"/>
              <a:buChar char="Ø"/>
            </a:pPr>
            <a:r>
              <a:rPr lang="en-US" altLang="en-US" sz="2000"/>
              <a:t>Advantages</a:t>
            </a:r>
          </a:p>
          <a:p>
            <a:pPr lvl="2" eaLnBrk="1" hangingPunct="1">
              <a:buFont typeface="Wingdings" pitchFamily="2" charset="2"/>
              <a:buChar char="Ø"/>
            </a:pPr>
            <a:r>
              <a:rPr lang="en-US" altLang="en-US" sz="1800"/>
              <a:t> Hands on and Builds Expectations</a:t>
            </a:r>
          </a:p>
          <a:p>
            <a:pPr lvl="2" eaLnBrk="1" hangingPunct="1">
              <a:buFont typeface="Wingdings" pitchFamily="2" charset="2"/>
              <a:buChar char="Ø"/>
            </a:pPr>
            <a:r>
              <a:rPr lang="en-US" altLang="en-US" sz="1800"/>
              <a:t> Inspires and Motivates Staff</a:t>
            </a:r>
          </a:p>
          <a:p>
            <a:pPr lvl="2" eaLnBrk="1" hangingPunct="1">
              <a:buFont typeface="Wingdings" pitchFamily="2" charset="2"/>
              <a:buChar char="Ø"/>
            </a:pPr>
            <a:r>
              <a:rPr lang="en-US" altLang="en-US" sz="1800"/>
              <a:t> Bonds with Team and Builds Strong Relationship</a:t>
            </a:r>
          </a:p>
          <a:p>
            <a:pPr lvl="2" eaLnBrk="1" hangingPunct="1">
              <a:buFont typeface="Wingdings" pitchFamily="2" charset="2"/>
              <a:buChar char="Ø"/>
            </a:pPr>
            <a:endParaRPr lang="en-US" altLang="en-US" sz="1800"/>
          </a:p>
          <a:p>
            <a:pPr lvl="1" eaLnBrk="1" hangingPunct="1">
              <a:buFont typeface="Wingdings" pitchFamily="2" charset="2"/>
              <a:buChar char="Ø"/>
            </a:pPr>
            <a:endParaRPr lang="en-US" altLang="en-US" sz="2400"/>
          </a:p>
        </p:txBody>
      </p:sp>
      <p:pic>
        <p:nvPicPr>
          <p:cNvPr id="38915" name="Content Placeholder 3">
            <a:hlinkClick r:id="rId2"/>
            <a:extLst>
              <a:ext uri="{FF2B5EF4-FFF2-40B4-BE49-F238E27FC236}">
                <a16:creationId xmlns:a16="http://schemas.microsoft.com/office/drawing/2014/main" id="{9FFE580E-907A-70A5-C86D-AF65B767F3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9700" y="4310063"/>
            <a:ext cx="2674938" cy="2003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6" name="TextBox 5">
            <a:extLst>
              <a:ext uri="{FF2B5EF4-FFF2-40B4-BE49-F238E27FC236}">
                <a16:creationId xmlns:a16="http://schemas.microsoft.com/office/drawing/2014/main" id="{AFF95AB0-8F8B-ABEF-EB6B-09F30B2825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92950" y="6292850"/>
            <a:ext cx="26765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400">
                <a:solidFill>
                  <a:srgbClr val="FF0000"/>
                </a:solidFill>
                <a:latin typeface="Arial" panose="020B0604020202020204" pitchFamily="34" charset="0"/>
              </a:rPr>
              <a:t>Click photo for video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A7CE7AA-B842-0D76-DBC5-D0401332FD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3000" y="1076325"/>
            <a:ext cx="45339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>
                <a:solidFill>
                  <a:srgbClr val="404040"/>
                </a:solidFill>
                <a:latin typeface="Century Gothic" panose="020B0502020202020204" pitchFamily="34" charset="0"/>
              </a:defRPr>
            </a:lvl1pPr>
            <a:lvl2pPr marL="742950" indent="-28575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600">
                <a:solidFill>
                  <a:srgbClr val="404040"/>
                </a:solidFill>
                <a:latin typeface="Century Gothic" panose="020B0502020202020204" pitchFamily="34" charset="0"/>
              </a:defRPr>
            </a:lvl2pPr>
            <a:lvl3pPr marL="11430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400">
                <a:solidFill>
                  <a:srgbClr val="404040"/>
                </a:solidFill>
                <a:latin typeface="Century Gothic" panose="020B0502020202020204" pitchFamily="34" charset="0"/>
              </a:defRPr>
            </a:lvl3pPr>
            <a:lvl4pPr marL="16002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4pPr>
            <a:lvl5pPr marL="2057400" indent="-228600">
              <a:spcBef>
                <a:spcPts val="1000"/>
              </a:spcBef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1"/>
              </a:buClr>
              <a:buFont typeface="Wingdings 3" pitchFamily="2" charset="2"/>
              <a:buChar char=""/>
              <a:defRPr sz="1200">
                <a:solidFill>
                  <a:srgbClr val="404040"/>
                </a:solidFill>
                <a:latin typeface="Century Gothic" panose="020B0502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>
                <a:solidFill>
                  <a:schemeClr val="tx1"/>
                </a:solidFill>
                <a:latin typeface="Arial" panose="020B0604020202020204" pitchFamily="34" charset="0"/>
              </a:rPr>
              <a:t>(Focus on changing the person)</a:t>
            </a:r>
            <a:endParaRPr lang="en-GB" altLang="en-US">
              <a:solidFill>
                <a:schemeClr val="tx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itle 1">
            <a:extLst>
              <a:ext uri="{FF2B5EF4-FFF2-40B4-BE49-F238E27FC236}">
                <a16:creationId xmlns:a16="http://schemas.microsoft.com/office/drawing/2014/main" id="{A5258BD0-FB2E-D781-07EC-64EE534343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35150" y="0"/>
            <a:ext cx="6589713" cy="1281113"/>
          </a:xfrm>
        </p:spPr>
        <p:txBody>
          <a:bodyPr/>
          <a:lstStyle/>
          <a:p>
            <a:pPr algn="ctr"/>
            <a:r>
              <a:rPr lang="en-GB" altLang="en-US" sz="4800" b="1"/>
              <a:t>Servant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99810-0FA7-2BDD-8356-1D758581DB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206500" y="836613"/>
            <a:ext cx="7848600" cy="5876925"/>
          </a:xfrm>
        </p:spPr>
        <p:txBody>
          <a:bodyPr/>
          <a:lstStyle/>
          <a:p>
            <a:r>
              <a:rPr lang="en-GB" altLang="en-US" sz="22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Certo &amp; Certo (2013) describe </a:t>
            </a:r>
            <a:r>
              <a:rPr lang="en-GB" altLang="en-US" sz="2200" u="sng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Servant Leadership </a:t>
            </a:r>
            <a:r>
              <a:rPr lang="en-GB" altLang="en-US" sz="22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 the leader putting their own wants and needs secondary to those of the worker.  </a:t>
            </a:r>
          </a:p>
          <a:p>
            <a:r>
              <a:rPr lang="en-GB" altLang="en-US" sz="22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Their primary focus is to serve, and this tops self-interest. </a:t>
            </a:r>
          </a:p>
          <a:p>
            <a:r>
              <a:rPr lang="en-GB" altLang="en-US" sz="22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Servant leaders are reported to be good listeners, persuasive, self-aware, empathetic and stewards.  </a:t>
            </a:r>
          </a:p>
          <a:p>
            <a:r>
              <a:rPr lang="en-GB" altLang="en-US" sz="22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group/team approach to leadership is where the leader is not one person. All group members have an equal say in decision making.  </a:t>
            </a:r>
          </a:p>
          <a:p>
            <a:r>
              <a:rPr lang="en-GB" altLang="en-US" sz="22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Benefits of this style are that leaders can be developed within the group, and it encourages collaboration and cohesion.  </a:t>
            </a:r>
          </a:p>
          <a:p>
            <a:r>
              <a:rPr lang="en-GB" altLang="en-US" sz="22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Criticisms are that if there is not a consensus of opinions then a stale mate occurs where time is wasted in negotiation and eventually a decision still needs to be reached (Mullins, 2005).</a:t>
            </a:r>
          </a:p>
          <a:p>
            <a:r>
              <a:rPr lang="en-GB" altLang="en-US" sz="22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would that be done?</a:t>
            </a:r>
          </a:p>
          <a:p>
            <a:endParaRPr lang="en-GB" altLang="en-US" sz="220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AA6F18FD-302B-F121-4544-D0113AE369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14400" y="260350"/>
            <a:ext cx="8229600" cy="1296988"/>
          </a:xfrm>
        </p:spPr>
        <p:txBody>
          <a:bodyPr/>
          <a:lstStyle/>
          <a:p>
            <a:pPr algn="ctr" eaLnBrk="1" hangingPunct="1"/>
            <a:r>
              <a:rPr lang="en-US" altLang="en-US" sz="4400" b="1"/>
              <a:t>Other Leadership Styles</a:t>
            </a:r>
          </a:p>
        </p:txBody>
      </p:sp>
      <p:sp>
        <p:nvSpPr>
          <p:cNvPr id="37890" name="Content Placeholder 2">
            <a:extLst>
              <a:ext uri="{FF2B5EF4-FFF2-40B4-BE49-F238E27FC236}">
                <a16:creationId xmlns:a16="http://schemas.microsoft.com/office/drawing/2014/main" id="{AE84A893-CB4F-4084-0560-112822494E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1268413"/>
            <a:ext cx="8280400" cy="5156200"/>
          </a:xfrm>
        </p:spPr>
        <p:txBody>
          <a:bodyPr/>
          <a:lstStyle/>
          <a:p>
            <a:pPr eaLnBrk="1" hangingPunct="1"/>
            <a:r>
              <a:rPr lang="en-US" altLang="en-US" sz="2800"/>
              <a:t> </a:t>
            </a:r>
            <a:r>
              <a:rPr lang="en-GB" altLang="en-US" sz="2800"/>
              <a:t>Participative</a:t>
            </a:r>
          </a:p>
          <a:p>
            <a:pPr eaLnBrk="1" hangingPunct="1"/>
            <a:r>
              <a:rPr lang="en-GB" altLang="en-US" sz="2800"/>
              <a:t> People-orientated</a:t>
            </a:r>
          </a:p>
          <a:p>
            <a:pPr eaLnBrk="1" hangingPunct="1"/>
            <a:r>
              <a:rPr lang="en-GB" altLang="en-US" sz="2800"/>
              <a:t> Task-orientated</a:t>
            </a:r>
          </a:p>
          <a:p>
            <a:pPr eaLnBrk="1" hangingPunct="1"/>
            <a:r>
              <a:rPr lang="en-GB" altLang="en-US" sz="2800"/>
              <a:t> Situational</a:t>
            </a:r>
          </a:p>
          <a:p>
            <a:pPr eaLnBrk="1" hangingPunct="1"/>
            <a:r>
              <a:rPr lang="en-GB" altLang="en-US" sz="2800" b="1"/>
              <a:t>Dispersed or distributed leadership </a:t>
            </a:r>
            <a:r>
              <a:rPr lang="en-GB" altLang="en-US" sz="2800"/>
              <a:t>is a relatively new concept, and much research has been undertaken particularly in education settings, likely due to the dispersed or spread nature of leadership</a:t>
            </a:r>
          </a:p>
          <a:p>
            <a:pPr eaLnBrk="1" hangingPunct="1"/>
            <a:r>
              <a:rPr lang="en-GB" altLang="en-US" sz="2800"/>
              <a:t>… Many others</a:t>
            </a:r>
            <a:endParaRPr lang="en-US" altLang="en-US" sz="2000"/>
          </a:p>
          <a:p>
            <a:pPr lvl="1" eaLnBrk="1" hangingPunct="1">
              <a:buFont typeface="Wingdings" pitchFamily="2" charset="2"/>
              <a:buChar char="Ø"/>
            </a:pPr>
            <a:endParaRPr lang="en-US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itle 1">
            <a:extLst>
              <a:ext uri="{FF2B5EF4-FFF2-40B4-BE49-F238E27FC236}">
                <a16:creationId xmlns:a16="http://schemas.microsoft.com/office/drawing/2014/main" id="{3F35AA51-A8D7-13E2-030F-7FB2B01F3C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/>
          <a:lstStyle/>
          <a:p>
            <a:r>
              <a:rPr lang="en-GB" altLang="en-US"/>
              <a:t>Practical Task…</a:t>
            </a:r>
          </a:p>
        </p:txBody>
      </p:sp>
      <p:sp>
        <p:nvSpPr>
          <p:cNvPr id="41986" name="Content Placeholder 2">
            <a:extLst>
              <a:ext uri="{FF2B5EF4-FFF2-40B4-BE49-F238E27FC236}">
                <a16:creationId xmlns:a16="http://schemas.microsoft.com/office/drawing/2014/main" id="{2066662D-FC04-3DC7-15D8-3DE591EFFAC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71550" y="1484313"/>
            <a:ext cx="7993063" cy="4968875"/>
          </a:xfrm>
        </p:spPr>
        <p:txBody>
          <a:bodyPr/>
          <a:lstStyle/>
          <a:p>
            <a:r>
              <a:rPr lang="en-GB" altLang="en-US" sz="2400"/>
              <a:t>Complete the leadership style questionnaires</a:t>
            </a:r>
          </a:p>
          <a:p>
            <a:endParaRPr lang="en-GB" altLang="en-US" sz="2400"/>
          </a:p>
          <a:p>
            <a:r>
              <a:rPr lang="en-GB" altLang="en-US" sz="2400">
                <a:hlinkClick r:id="rId2"/>
              </a:rPr>
              <a:t>What's Your Leadership Style? - Learn About the Strengths and Weaknesses of the Way You Like to Lead (mindtools.com)</a:t>
            </a:r>
            <a:endParaRPr lang="en-GB" altLang="en-US" sz="2400"/>
          </a:p>
          <a:p>
            <a:endParaRPr lang="en-GB" altLang="en-US" sz="2400"/>
          </a:p>
          <a:p>
            <a:r>
              <a:rPr lang="en-GB" altLang="en-US" sz="2400">
                <a:hlinkClick r:id="rId3"/>
              </a:rPr>
              <a:t>*LF Self Assessment_Layout 1 (leadershipacademy.nhs.uk)</a:t>
            </a:r>
            <a:endParaRPr lang="en-GB" altLang="en-US" sz="2400"/>
          </a:p>
          <a:p>
            <a:endParaRPr lang="en-GB" altLang="en-US" sz="2400"/>
          </a:p>
          <a:p>
            <a:r>
              <a:rPr lang="en-GB" altLang="en-US" sz="2400"/>
              <a:t>Discussion!!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>
            <a:extLst>
              <a:ext uri="{FF2B5EF4-FFF2-40B4-BE49-F238E27FC236}">
                <a16:creationId xmlns:a16="http://schemas.microsoft.com/office/drawing/2014/main" id="{27424252-2703-292E-6716-1B25355BDA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/>
          <a:lstStyle/>
          <a:p>
            <a:r>
              <a:rPr lang="en-GB" altLang="en-US"/>
              <a:t>Does one leadership style fit 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18899-1D9B-899C-0F70-078BB0CAE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3100" y="2133600"/>
            <a:ext cx="6591300" cy="3778250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Does one leadership style fit all?</a:t>
            </a:r>
          </a:p>
          <a:p>
            <a:pPr>
              <a:defRPr/>
            </a:pPr>
            <a:endParaRPr lang="en-GB" sz="2800" dirty="0"/>
          </a:p>
          <a:p>
            <a:pPr marL="0" indent="0">
              <a:buFont typeface="Wingdings 3" pitchFamily="2" charset="2"/>
              <a:buNone/>
              <a:defRPr/>
            </a:pPr>
            <a:r>
              <a:rPr lang="en-GB" sz="2800" dirty="0"/>
              <a:t>A. Yes</a:t>
            </a:r>
          </a:p>
          <a:p>
            <a:pPr marL="0" indent="0">
              <a:buFont typeface="Wingdings 3" pitchFamily="2" charset="2"/>
              <a:buNone/>
              <a:defRPr/>
            </a:pPr>
            <a:r>
              <a:rPr lang="en-GB" sz="2800" dirty="0"/>
              <a:t>B. No</a:t>
            </a:r>
          </a:p>
          <a:p>
            <a:pPr marL="0" indent="0">
              <a:buFont typeface="Wingdings 3" pitchFamily="2" charset="2"/>
              <a:buNone/>
              <a:defRPr/>
            </a:pPr>
            <a:r>
              <a:rPr lang="en-GB" sz="2800" dirty="0"/>
              <a:t>C. Don’t know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54E9987A-11E1-B441-846F-1358E2748A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27100" y="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Factors affecting leadership style</a:t>
            </a:r>
            <a:endParaRPr lang="en-US" altLang="en-US" sz="4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942E7-4D7F-C44E-B8DD-9F950E7673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995862"/>
          </a:xfrm>
        </p:spPr>
        <p:txBody>
          <a:bodyPr rtlCol="0">
            <a:normAutofit/>
          </a:bodyPr>
          <a:lstStyle/>
          <a:p>
            <a:pPr lvl="1"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Size of the group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Group’s ability and experience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Context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Resources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Time constraints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Previous knowledge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Environment</a:t>
            </a:r>
          </a:p>
          <a:p>
            <a:pPr lvl="1"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Risks to the team and others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7811DCBA-94EB-CF43-B0F8-6047C64B15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43000"/>
            <a:ext cx="8534400" cy="4525963"/>
          </a:xfrm>
        </p:spPr>
        <p:txBody>
          <a:bodyPr rtlCol="0">
            <a:normAutofit fontScale="92500" lnSpcReduction="10000"/>
          </a:bodyPr>
          <a:lstStyle/>
          <a:p>
            <a:pPr algn="ctr" eaLnBrk="1" fontAlgn="auto" hangingPunct="1">
              <a:spcAft>
                <a:spcPts val="1800"/>
              </a:spcAft>
              <a:buFontTx/>
              <a:buNone/>
              <a:defRPr/>
            </a:pPr>
            <a:r>
              <a:rPr lang="en-GB" altLang="en-US" sz="2800" b="1">
                <a:solidFill>
                  <a:schemeClr val="tx1">
                    <a:lumMod val="75000"/>
                    <a:lumOff val="25000"/>
                  </a:schemeClr>
                </a:solidFill>
              </a:rPr>
              <a:t>Benefits of effective leaders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Organisations will retain good, quality staff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Staff will go that extra mile in order to do a good job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Efficiency and cost effectiveness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Staff feel valued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Tasks are completed successfully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Discipline is maintained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Teamwork is encouraged and team members support each other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Teams will work towards common objectives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sz="2000">
                <a:solidFill>
                  <a:schemeClr val="tx1">
                    <a:lumMod val="75000"/>
                    <a:lumOff val="25000"/>
                  </a:schemeClr>
                </a:solidFill>
              </a:rPr>
              <a:t>Teams will perform better in highly pressurised or dangerous situations </a:t>
            </a:r>
            <a:endParaRPr lang="en-US" altLang="en-US" sz="2000" b="1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>
            <a:extLst>
              <a:ext uri="{FF2B5EF4-FFF2-40B4-BE49-F238E27FC236}">
                <a16:creationId xmlns:a16="http://schemas.microsoft.com/office/drawing/2014/main" id="{B0502964-D834-1340-8CEA-A8926BE9E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548680"/>
            <a:ext cx="8435280" cy="5484514"/>
          </a:xfrm>
        </p:spPr>
        <p:txBody>
          <a:bodyPr rtlCol="0">
            <a:noAutofit/>
          </a:bodyPr>
          <a:lstStyle/>
          <a:p>
            <a:pPr algn="ctr" eaLnBrk="1" fontAlgn="auto" hangingPunct="1">
              <a:spcAft>
                <a:spcPts val="1800"/>
              </a:spcAft>
              <a:buFontTx/>
              <a:buNone/>
              <a:defRPr/>
            </a:pP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Costs of </a:t>
            </a:r>
            <a:r>
              <a:rPr lang="en-GB" altLang="en-US" sz="2800" b="1" strike="sngStrike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bad</a:t>
            </a:r>
            <a:r>
              <a:rPr lang="en-GB" alt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Ineffective leaders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Staff will leave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Staff will not be motivated to do a good job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Resources, such as time and money, will be wasted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Tasks may not be done properly or may be left incomplete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Staff may disobey or be mutinous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Social order may decline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Lives may be lost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Territory and valuable assets may be lost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Equipment may be faulty or unfit for purpose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Teams may collapse under difficult circumstances</a:t>
            </a:r>
          </a:p>
          <a:p>
            <a:pPr eaLnBrk="1" fontAlgn="auto" hangingPunct="1">
              <a:spcAft>
                <a:spcPts val="0"/>
              </a:spcAft>
              <a:buFont typeface="Wingdings 3" charset="2"/>
              <a:buChar char=""/>
              <a:defRPr/>
            </a:pPr>
            <a:r>
              <a:rPr lang="en-GB" altLang="en-US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Staff will be more concerned with their own self interest rather than achieving a common goal </a:t>
            </a:r>
          </a:p>
          <a:p>
            <a:pPr algn="ctr" eaLnBrk="1" fontAlgn="auto" hangingPunct="1">
              <a:spcAft>
                <a:spcPts val="0"/>
              </a:spcAft>
              <a:buFontTx/>
              <a:buNone/>
              <a:defRPr/>
            </a:pPr>
            <a:r>
              <a:rPr lang="en-GB" altLang="en-US" sz="20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endParaRPr lang="en-US" altLang="en-US" sz="20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Title 1">
            <a:extLst>
              <a:ext uri="{FF2B5EF4-FFF2-40B4-BE49-F238E27FC236}">
                <a16:creationId xmlns:a16="http://schemas.microsoft.com/office/drawing/2014/main" id="{9865082D-17E8-B769-CDD4-E1269D84EE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44688" y="623888"/>
            <a:ext cx="6589712" cy="1281112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  <p:sp>
        <p:nvSpPr>
          <p:cNvPr id="48130" name="Content Placeholder 2">
            <a:extLst>
              <a:ext uri="{FF2B5EF4-FFF2-40B4-BE49-F238E27FC236}">
                <a16:creationId xmlns:a16="http://schemas.microsoft.com/office/drawing/2014/main" id="{177EF404-C9E4-4452-D89B-F6B5934FBF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43100" y="2133600"/>
            <a:ext cx="6591300" cy="3778250"/>
          </a:xfrm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{05C717E8-4F3D-4347-9E2E-7BC4B3628751}tf10001069</Template>
  <TotalTime>1909</TotalTime>
  <Words>1175</Words>
  <Application>Microsoft Macintosh PowerPoint</Application>
  <PresentationFormat>On-screen Show (4:3)</PresentationFormat>
  <Paragraphs>175</Paragraphs>
  <Slides>25</Slides>
  <Notes>2</Notes>
  <HiddenSlides>1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4" baseType="lpstr">
      <vt:lpstr>Arial</vt:lpstr>
      <vt:lpstr>ＭＳ Ｐゴシック</vt:lpstr>
      <vt:lpstr>Century Gothic</vt:lpstr>
      <vt:lpstr>Wingdings 3</vt:lpstr>
      <vt:lpstr>Calibri</vt:lpstr>
      <vt:lpstr>Geneva</vt:lpstr>
      <vt:lpstr>Times New Roman</vt:lpstr>
      <vt:lpstr>Wingdings</vt:lpstr>
      <vt:lpstr>Wisp</vt:lpstr>
      <vt:lpstr>Leadership</vt:lpstr>
      <vt:lpstr>PowerPoint Presentation</vt:lpstr>
      <vt:lpstr>PowerPoint Presentation</vt:lpstr>
      <vt:lpstr>Leadership to you?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Transactional Leadership </vt:lpstr>
      <vt:lpstr>Leadership</vt:lpstr>
      <vt:lpstr>Transformational Leadership </vt:lpstr>
      <vt:lpstr>Servant Leadership</vt:lpstr>
      <vt:lpstr>Other Leadership Styles</vt:lpstr>
      <vt:lpstr>Practical Task…</vt:lpstr>
      <vt:lpstr>PowerPoint Presentation</vt:lpstr>
      <vt:lpstr>Does one leadership style fit all?</vt:lpstr>
      <vt:lpstr>Factors affecting leadership style</vt:lpstr>
      <vt:lpstr>PowerPoint Presentation</vt:lpstr>
      <vt:lpstr>PowerPoint Presentation</vt:lpstr>
      <vt:lpstr>PowerPoint Presentation</vt:lpstr>
    </vt:vector>
  </TitlesOfParts>
  <Company>Harry Harcourt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</dc:title>
  <dc:creator>Harry Harcourt</dc:creator>
  <cp:lastModifiedBy>steve t</cp:lastModifiedBy>
  <cp:revision>108</cp:revision>
  <dcterms:created xsi:type="dcterms:W3CDTF">2010-08-16T10:43:07Z</dcterms:created>
  <dcterms:modified xsi:type="dcterms:W3CDTF">2025-10-07T17:18:33Z</dcterms:modified>
</cp:coreProperties>
</file>