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65" r:id="rId3"/>
    <p:sldId id="266" r:id="rId4"/>
    <p:sldId id="267" r:id="rId5"/>
    <p:sldId id="268" r:id="rId6"/>
    <p:sldId id="269" r:id="rId7"/>
    <p:sldId id="270" r:id="rId8"/>
    <p:sldId id="27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BC93E1-4810-4EAE-8490-4C700136F2C2}" v="4" dt="2026-05-21T08:12:46.751"/>
    <p1510:client id="{396FD7AC-B6DD-44F2-A179-701BD5FEB6DD}" v="10" dt="2026-05-21T08:39:23.2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7" autoAdjust="0"/>
    <p:restoredTop sz="94660"/>
  </p:normalViewPr>
  <p:slideViewPr>
    <p:cSldViewPr snapToGrid="0">
      <p:cViewPr varScale="1">
        <p:scale>
          <a:sx n="97" d="100"/>
          <a:sy n="97" d="100"/>
        </p:scale>
        <p:origin x="8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Harris" userId="ac199a4c-ad19-40c2-90c5-6743bba5a0d2" providerId="ADAL" clId="{361F9B8F-8BB2-4DE1-9C6E-45AD97DB6609}"/>
    <pc:docChg chg="custSel addSld delSld modSld sldOrd">
      <pc:chgData name="John Harris" userId="ac199a4c-ad19-40c2-90c5-6743bba5a0d2" providerId="ADAL" clId="{361F9B8F-8BB2-4DE1-9C6E-45AD97DB6609}" dt="2026-05-21T08:40:49.089" v="335" actId="20577"/>
      <pc:docMkLst>
        <pc:docMk/>
      </pc:docMkLst>
      <pc:sldChg chg="del">
        <pc:chgData name="John Harris" userId="ac199a4c-ad19-40c2-90c5-6743bba5a0d2" providerId="ADAL" clId="{361F9B8F-8BB2-4DE1-9C6E-45AD97DB6609}" dt="2026-05-21T08:20:33.729" v="14" actId="47"/>
        <pc:sldMkLst>
          <pc:docMk/>
          <pc:sldMk cId="4090490993" sldId="256"/>
        </pc:sldMkLst>
      </pc:sldChg>
      <pc:sldChg chg="del">
        <pc:chgData name="John Harris" userId="ac199a4c-ad19-40c2-90c5-6743bba5a0d2" providerId="ADAL" clId="{361F9B8F-8BB2-4DE1-9C6E-45AD97DB6609}" dt="2026-05-21T08:21:58.812" v="68" actId="47"/>
        <pc:sldMkLst>
          <pc:docMk/>
          <pc:sldMk cId="335831576" sldId="257"/>
        </pc:sldMkLst>
      </pc:sldChg>
      <pc:sldChg chg="del">
        <pc:chgData name="John Harris" userId="ac199a4c-ad19-40c2-90c5-6743bba5a0d2" providerId="ADAL" clId="{361F9B8F-8BB2-4DE1-9C6E-45AD97DB6609}" dt="2026-05-21T08:40:36.603" v="334" actId="47"/>
        <pc:sldMkLst>
          <pc:docMk/>
          <pc:sldMk cId="1858387460" sldId="258"/>
        </pc:sldMkLst>
      </pc:sldChg>
      <pc:sldChg chg="del">
        <pc:chgData name="John Harris" userId="ac199a4c-ad19-40c2-90c5-6743bba5a0d2" providerId="ADAL" clId="{361F9B8F-8BB2-4DE1-9C6E-45AD97DB6609}" dt="2026-05-21T08:40:36.603" v="334" actId="47"/>
        <pc:sldMkLst>
          <pc:docMk/>
          <pc:sldMk cId="1196574515" sldId="259"/>
        </pc:sldMkLst>
      </pc:sldChg>
      <pc:sldChg chg="del">
        <pc:chgData name="John Harris" userId="ac199a4c-ad19-40c2-90c5-6743bba5a0d2" providerId="ADAL" clId="{361F9B8F-8BB2-4DE1-9C6E-45AD97DB6609}" dt="2026-05-21T08:40:36.603" v="334" actId="47"/>
        <pc:sldMkLst>
          <pc:docMk/>
          <pc:sldMk cId="1149348509" sldId="260"/>
        </pc:sldMkLst>
      </pc:sldChg>
      <pc:sldChg chg="del">
        <pc:chgData name="John Harris" userId="ac199a4c-ad19-40c2-90c5-6743bba5a0d2" providerId="ADAL" clId="{361F9B8F-8BB2-4DE1-9C6E-45AD97DB6609}" dt="2026-05-21T08:40:36.603" v="334" actId="47"/>
        <pc:sldMkLst>
          <pc:docMk/>
          <pc:sldMk cId="674695529" sldId="261"/>
        </pc:sldMkLst>
      </pc:sldChg>
      <pc:sldChg chg="del">
        <pc:chgData name="John Harris" userId="ac199a4c-ad19-40c2-90c5-6743bba5a0d2" providerId="ADAL" clId="{361F9B8F-8BB2-4DE1-9C6E-45AD97DB6609}" dt="2026-05-21T08:40:36.603" v="334" actId="47"/>
        <pc:sldMkLst>
          <pc:docMk/>
          <pc:sldMk cId="1397478129" sldId="262"/>
        </pc:sldMkLst>
      </pc:sldChg>
      <pc:sldChg chg="del">
        <pc:chgData name="John Harris" userId="ac199a4c-ad19-40c2-90c5-6743bba5a0d2" providerId="ADAL" clId="{361F9B8F-8BB2-4DE1-9C6E-45AD97DB6609}" dt="2026-05-21T08:40:36.603" v="334" actId="47"/>
        <pc:sldMkLst>
          <pc:docMk/>
          <pc:sldMk cId="545989245" sldId="263"/>
        </pc:sldMkLst>
      </pc:sldChg>
      <pc:sldChg chg="modSp add mod ord">
        <pc:chgData name="John Harris" userId="ac199a4c-ad19-40c2-90c5-6743bba5a0d2" providerId="ADAL" clId="{361F9B8F-8BB2-4DE1-9C6E-45AD97DB6609}" dt="2026-05-21T08:20:12.811" v="13" actId="27636"/>
        <pc:sldMkLst>
          <pc:docMk/>
          <pc:sldMk cId="735589173" sldId="264"/>
        </pc:sldMkLst>
        <pc:spChg chg="mod">
          <ac:chgData name="John Harris" userId="ac199a4c-ad19-40c2-90c5-6743bba5a0d2" providerId="ADAL" clId="{361F9B8F-8BB2-4DE1-9C6E-45AD97DB6609}" dt="2026-05-21T08:20:12.811" v="13" actId="27636"/>
          <ac:spMkLst>
            <pc:docMk/>
            <pc:sldMk cId="735589173" sldId="264"/>
            <ac:spMk id="2" creationId="{E314E938-BE33-7CEC-9242-05BD8B994DE7}"/>
          </ac:spMkLst>
        </pc:spChg>
        <pc:spChg chg="mod">
          <ac:chgData name="John Harris" userId="ac199a4c-ad19-40c2-90c5-6743bba5a0d2" providerId="ADAL" clId="{361F9B8F-8BB2-4DE1-9C6E-45AD97DB6609}" dt="2026-05-21T08:19:51.079" v="10" actId="122"/>
          <ac:spMkLst>
            <pc:docMk/>
            <pc:sldMk cId="735589173" sldId="264"/>
            <ac:spMk id="3" creationId="{18792BE3-60FE-A728-0E96-7EF0077E4535}"/>
          </ac:spMkLst>
        </pc:spChg>
      </pc:sldChg>
      <pc:sldChg chg="modSp add mod">
        <pc:chgData name="John Harris" userId="ac199a4c-ad19-40c2-90c5-6743bba5a0d2" providerId="ADAL" clId="{361F9B8F-8BB2-4DE1-9C6E-45AD97DB6609}" dt="2026-05-21T08:40:49.089" v="335" actId="20577"/>
        <pc:sldMkLst>
          <pc:docMk/>
          <pc:sldMk cId="848379598" sldId="265"/>
        </pc:sldMkLst>
        <pc:spChg chg="mod">
          <ac:chgData name="John Harris" userId="ac199a4c-ad19-40c2-90c5-6743bba5a0d2" providerId="ADAL" clId="{361F9B8F-8BB2-4DE1-9C6E-45AD97DB6609}" dt="2026-05-21T08:21:36.403" v="65" actId="20577"/>
          <ac:spMkLst>
            <pc:docMk/>
            <pc:sldMk cId="848379598" sldId="265"/>
            <ac:spMk id="2" creationId="{678FE604-ABD4-C9B9-1BFF-CB9D6B54EE34}"/>
          </ac:spMkLst>
        </pc:spChg>
        <pc:spChg chg="mod">
          <ac:chgData name="John Harris" userId="ac199a4c-ad19-40c2-90c5-6743bba5a0d2" providerId="ADAL" clId="{361F9B8F-8BB2-4DE1-9C6E-45AD97DB6609}" dt="2026-05-21T08:40:49.089" v="335" actId="20577"/>
          <ac:spMkLst>
            <pc:docMk/>
            <pc:sldMk cId="848379598" sldId="265"/>
            <ac:spMk id="3" creationId="{833FA9E2-5B93-28B5-BCF1-0EAB8797CF18}"/>
          </ac:spMkLst>
        </pc:spChg>
      </pc:sldChg>
      <pc:sldChg chg="modSp add mod">
        <pc:chgData name="John Harris" userId="ac199a4c-ad19-40c2-90c5-6743bba5a0d2" providerId="ADAL" clId="{361F9B8F-8BB2-4DE1-9C6E-45AD97DB6609}" dt="2026-05-21T08:35:26.407" v="180" actId="20577"/>
        <pc:sldMkLst>
          <pc:docMk/>
          <pc:sldMk cId="2788059028" sldId="266"/>
        </pc:sldMkLst>
        <pc:spChg chg="mod">
          <ac:chgData name="John Harris" userId="ac199a4c-ad19-40c2-90c5-6743bba5a0d2" providerId="ADAL" clId="{361F9B8F-8BB2-4DE1-9C6E-45AD97DB6609}" dt="2026-05-21T08:35:26.407" v="180" actId="20577"/>
          <ac:spMkLst>
            <pc:docMk/>
            <pc:sldMk cId="2788059028" sldId="266"/>
            <ac:spMk id="2" creationId="{DB441C35-E4F0-A368-C750-3BD3670FC77D}"/>
          </ac:spMkLst>
        </pc:spChg>
        <pc:spChg chg="mod">
          <ac:chgData name="John Harris" userId="ac199a4c-ad19-40c2-90c5-6743bba5a0d2" providerId="ADAL" clId="{361F9B8F-8BB2-4DE1-9C6E-45AD97DB6609}" dt="2026-05-21T08:33:59.491" v="105" actId="20577"/>
          <ac:spMkLst>
            <pc:docMk/>
            <pc:sldMk cId="2788059028" sldId="266"/>
            <ac:spMk id="3" creationId="{5604CB93-BDC2-02A6-7E1F-6E2E611FD17E}"/>
          </ac:spMkLst>
        </pc:spChg>
      </pc:sldChg>
      <pc:sldChg chg="modSp add mod">
        <pc:chgData name="John Harris" userId="ac199a4c-ad19-40c2-90c5-6743bba5a0d2" providerId="ADAL" clId="{361F9B8F-8BB2-4DE1-9C6E-45AD97DB6609}" dt="2026-05-21T08:35:15.682" v="172" actId="5793"/>
        <pc:sldMkLst>
          <pc:docMk/>
          <pc:sldMk cId="1619514159" sldId="267"/>
        </pc:sldMkLst>
        <pc:spChg chg="mod">
          <ac:chgData name="John Harris" userId="ac199a4c-ad19-40c2-90c5-6743bba5a0d2" providerId="ADAL" clId="{361F9B8F-8BB2-4DE1-9C6E-45AD97DB6609}" dt="2026-05-21T08:35:03.355" v="170" actId="20577"/>
          <ac:spMkLst>
            <pc:docMk/>
            <pc:sldMk cId="1619514159" sldId="267"/>
            <ac:spMk id="2" creationId="{A43403EB-4F9F-64C9-15A2-5F197253941D}"/>
          </ac:spMkLst>
        </pc:spChg>
        <pc:spChg chg="mod">
          <ac:chgData name="John Harris" userId="ac199a4c-ad19-40c2-90c5-6743bba5a0d2" providerId="ADAL" clId="{361F9B8F-8BB2-4DE1-9C6E-45AD97DB6609}" dt="2026-05-21T08:35:15.682" v="172" actId="5793"/>
          <ac:spMkLst>
            <pc:docMk/>
            <pc:sldMk cId="1619514159" sldId="267"/>
            <ac:spMk id="3" creationId="{F04367F6-CF0C-B5A0-F87B-AF2942B27BE4}"/>
          </ac:spMkLst>
        </pc:spChg>
      </pc:sldChg>
      <pc:sldChg chg="modSp add mod">
        <pc:chgData name="John Harris" userId="ac199a4c-ad19-40c2-90c5-6743bba5a0d2" providerId="ADAL" clId="{361F9B8F-8BB2-4DE1-9C6E-45AD97DB6609}" dt="2026-05-21T08:36:28.918" v="218" actId="123"/>
        <pc:sldMkLst>
          <pc:docMk/>
          <pc:sldMk cId="642265053" sldId="268"/>
        </pc:sldMkLst>
        <pc:spChg chg="mod">
          <ac:chgData name="John Harris" userId="ac199a4c-ad19-40c2-90c5-6743bba5a0d2" providerId="ADAL" clId="{361F9B8F-8BB2-4DE1-9C6E-45AD97DB6609}" dt="2026-05-21T08:36:21.598" v="217" actId="20577"/>
          <ac:spMkLst>
            <pc:docMk/>
            <pc:sldMk cId="642265053" sldId="268"/>
            <ac:spMk id="2" creationId="{40A02F66-8906-E7F8-6437-1D168E476838}"/>
          </ac:spMkLst>
        </pc:spChg>
        <pc:spChg chg="mod">
          <ac:chgData name="John Harris" userId="ac199a4c-ad19-40c2-90c5-6743bba5a0d2" providerId="ADAL" clId="{361F9B8F-8BB2-4DE1-9C6E-45AD97DB6609}" dt="2026-05-21T08:36:28.918" v="218" actId="123"/>
          <ac:spMkLst>
            <pc:docMk/>
            <pc:sldMk cId="642265053" sldId="268"/>
            <ac:spMk id="3" creationId="{9A069F2A-7F9C-AA5A-9A28-33EF1A3CD1D1}"/>
          </ac:spMkLst>
        </pc:spChg>
      </pc:sldChg>
      <pc:sldChg chg="modSp add mod">
        <pc:chgData name="John Harris" userId="ac199a4c-ad19-40c2-90c5-6743bba5a0d2" providerId="ADAL" clId="{361F9B8F-8BB2-4DE1-9C6E-45AD97DB6609}" dt="2026-05-21T08:37:36.804" v="251" actId="123"/>
        <pc:sldMkLst>
          <pc:docMk/>
          <pc:sldMk cId="3074502276" sldId="269"/>
        </pc:sldMkLst>
        <pc:spChg chg="mod">
          <ac:chgData name="John Harris" userId="ac199a4c-ad19-40c2-90c5-6743bba5a0d2" providerId="ADAL" clId="{361F9B8F-8BB2-4DE1-9C6E-45AD97DB6609}" dt="2026-05-21T08:37:29.505" v="250" actId="20577"/>
          <ac:spMkLst>
            <pc:docMk/>
            <pc:sldMk cId="3074502276" sldId="269"/>
            <ac:spMk id="2" creationId="{CA52C13B-6A3D-2144-2C0A-8005AE2ED31F}"/>
          </ac:spMkLst>
        </pc:spChg>
        <pc:spChg chg="mod">
          <ac:chgData name="John Harris" userId="ac199a4c-ad19-40c2-90c5-6743bba5a0d2" providerId="ADAL" clId="{361F9B8F-8BB2-4DE1-9C6E-45AD97DB6609}" dt="2026-05-21T08:37:36.804" v="251" actId="123"/>
          <ac:spMkLst>
            <pc:docMk/>
            <pc:sldMk cId="3074502276" sldId="269"/>
            <ac:spMk id="3" creationId="{3D0CDA29-389E-23FB-3D87-81E60FA6EA13}"/>
          </ac:spMkLst>
        </pc:spChg>
      </pc:sldChg>
      <pc:sldChg chg="modSp add mod">
        <pc:chgData name="John Harris" userId="ac199a4c-ad19-40c2-90c5-6743bba5a0d2" providerId="ADAL" clId="{361F9B8F-8BB2-4DE1-9C6E-45AD97DB6609}" dt="2026-05-21T08:38:43.584" v="291" actId="20577"/>
        <pc:sldMkLst>
          <pc:docMk/>
          <pc:sldMk cId="2527496696" sldId="270"/>
        </pc:sldMkLst>
        <pc:spChg chg="mod">
          <ac:chgData name="John Harris" userId="ac199a4c-ad19-40c2-90c5-6743bba5a0d2" providerId="ADAL" clId="{361F9B8F-8BB2-4DE1-9C6E-45AD97DB6609}" dt="2026-05-21T08:38:43.584" v="291" actId="20577"/>
          <ac:spMkLst>
            <pc:docMk/>
            <pc:sldMk cId="2527496696" sldId="270"/>
            <ac:spMk id="2" creationId="{E819B493-D6A4-7804-8205-BE39A7EB0D02}"/>
          </ac:spMkLst>
        </pc:spChg>
        <pc:spChg chg="mod">
          <ac:chgData name="John Harris" userId="ac199a4c-ad19-40c2-90c5-6743bba5a0d2" providerId="ADAL" clId="{361F9B8F-8BB2-4DE1-9C6E-45AD97DB6609}" dt="2026-05-21T08:38:32.693" v="255" actId="123"/>
          <ac:spMkLst>
            <pc:docMk/>
            <pc:sldMk cId="2527496696" sldId="270"/>
            <ac:spMk id="3" creationId="{DECC89B4-85D1-DABA-EA13-B859E18A1576}"/>
          </ac:spMkLst>
        </pc:spChg>
      </pc:sldChg>
      <pc:sldChg chg="modSp add mod">
        <pc:chgData name="John Harris" userId="ac199a4c-ad19-40c2-90c5-6743bba5a0d2" providerId="ADAL" clId="{361F9B8F-8BB2-4DE1-9C6E-45AD97DB6609}" dt="2026-05-21T08:39:41.067" v="333" actId="5793"/>
        <pc:sldMkLst>
          <pc:docMk/>
          <pc:sldMk cId="3033240489" sldId="271"/>
        </pc:sldMkLst>
        <pc:spChg chg="mod">
          <ac:chgData name="John Harris" userId="ac199a4c-ad19-40c2-90c5-6743bba5a0d2" providerId="ADAL" clId="{361F9B8F-8BB2-4DE1-9C6E-45AD97DB6609}" dt="2026-05-21T08:39:32.063" v="331" actId="20577"/>
          <ac:spMkLst>
            <pc:docMk/>
            <pc:sldMk cId="3033240489" sldId="271"/>
            <ac:spMk id="2" creationId="{A8C1222A-D8FF-568D-5ED7-1D89DC408F57}"/>
          </ac:spMkLst>
        </pc:spChg>
        <pc:spChg chg="mod">
          <ac:chgData name="John Harris" userId="ac199a4c-ad19-40c2-90c5-6743bba5a0d2" providerId="ADAL" clId="{361F9B8F-8BB2-4DE1-9C6E-45AD97DB6609}" dt="2026-05-21T08:39:41.067" v="333" actId="5793"/>
          <ac:spMkLst>
            <pc:docMk/>
            <pc:sldMk cId="3033240489" sldId="271"/>
            <ac:spMk id="3" creationId="{90993944-E130-0591-B3C7-F9BC1F18A76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4C7AF-AADD-7694-07D0-D75E536B3A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019F24-98C9-DB10-E65A-8C42E829B5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CAA24D-ED59-DD11-F081-7F1AAA125296}"/>
              </a:ext>
            </a:extLst>
          </p:cNvPr>
          <p:cNvSpPr>
            <a:spLocks noGrp="1"/>
          </p:cNvSpPr>
          <p:nvPr>
            <p:ph type="dt" sz="half" idx="10"/>
          </p:nvPr>
        </p:nvSpPr>
        <p:spPr/>
        <p:txBody>
          <a:bodyPr/>
          <a:lstStyle/>
          <a:p>
            <a:fld id="{F7FA32A6-0D4C-4463-BFAF-B69A4563C60B}" type="datetimeFigureOut">
              <a:rPr lang="en-GB" smtClean="0"/>
              <a:t>21/05/2026</a:t>
            </a:fld>
            <a:endParaRPr lang="en-GB"/>
          </a:p>
        </p:txBody>
      </p:sp>
      <p:sp>
        <p:nvSpPr>
          <p:cNvPr id="5" name="Footer Placeholder 4">
            <a:extLst>
              <a:ext uri="{FF2B5EF4-FFF2-40B4-BE49-F238E27FC236}">
                <a16:creationId xmlns:a16="http://schemas.microsoft.com/office/drawing/2014/main" id="{791CC57B-B8BC-2314-4DC7-F387F1C916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20B977-F0C8-99A3-16EC-3D974314B59B}"/>
              </a:ext>
            </a:extLst>
          </p:cNvPr>
          <p:cNvSpPr>
            <a:spLocks noGrp="1"/>
          </p:cNvSpPr>
          <p:nvPr>
            <p:ph type="sldNum" sz="quarter" idx="12"/>
          </p:nvPr>
        </p:nvSpPr>
        <p:spPr/>
        <p:txBody>
          <a:bodyPr/>
          <a:lstStyle/>
          <a:p>
            <a:fld id="{5E589E5C-6D32-4AD8-A567-A44ED2A1758A}" type="slidenum">
              <a:rPr lang="en-GB" smtClean="0"/>
              <a:t>‹#›</a:t>
            </a:fld>
            <a:endParaRPr lang="en-GB"/>
          </a:p>
        </p:txBody>
      </p:sp>
    </p:spTree>
    <p:extLst>
      <p:ext uri="{BB962C8B-B14F-4D97-AF65-F5344CB8AC3E}">
        <p14:creationId xmlns:p14="http://schemas.microsoft.com/office/powerpoint/2010/main" val="4014219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CC2CB-4A5E-BFED-F884-C87D2F907B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602A25-08B2-289D-D990-3B5A78EDA1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B055CE-0323-CC55-AFAF-355D0E035D8C}"/>
              </a:ext>
            </a:extLst>
          </p:cNvPr>
          <p:cNvSpPr>
            <a:spLocks noGrp="1"/>
          </p:cNvSpPr>
          <p:nvPr>
            <p:ph type="dt" sz="half" idx="10"/>
          </p:nvPr>
        </p:nvSpPr>
        <p:spPr/>
        <p:txBody>
          <a:bodyPr/>
          <a:lstStyle/>
          <a:p>
            <a:fld id="{F7FA32A6-0D4C-4463-BFAF-B69A4563C60B}" type="datetimeFigureOut">
              <a:rPr lang="en-GB" smtClean="0"/>
              <a:t>21/05/2026</a:t>
            </a:fld>
            <a:endParaRPr lang="en-GB"/>
          </a:p>
        </p:txBody>
      </p:sp>
      <p:sp>
        <p:nvSpPr>
          <p:cNvPr id="5" name="Footer Placeholder 4">
            <a:extLst>
              <a:ext uri="{FF2B5EF4-FFF2-40B4-BE49-F238E27FC236}">
                <a16:creationId xmlns:a16="http://schemas.microsoft.com/office/drawing/2014/main" id="{C0CD8824-94F0-1370-7501-99FDB85E63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B849E1-7037-5572-EAEE-8C770ECE9063}"/>
              </a:ext>
            </a:extLst>
          </p:cNvPr>
          <p:cNvSpPr>
            <a:spLocks noGrp="1"/>
          </p:cNvSpPr>
          <p:nvPr>
            <p:ph type="sldNum" sz="quarter" idx="12"/>
          </p:nvPr>
        </p:nvSpPr>
        <p:spPr/>
        <p:txBody>
          <a:bodyPr/>
          <a:lstStyle/>
          <a:p>
            <a:fld id="{5E589E5C-6D32-4AD8-A567-A44ED2A1758A}" type="slidenum">
              <a:rPr lang="en-GB" smtClean="0"/>
              <a:t>‹#›</a:t>
            </a:fld>
            <a:endParaRPr lang="en-GB"/>
          </a:p>
        </p:txBody>
      </p:sp>
    </p:spTree>
    <p:extLst>
      <p:ext uri="{BB962C8B-B14F-4D97-AF65-F5344CB8AC3E}">
        <p14:creationId xmlns:p14="http://schemas.microsoft.com/office/powerpoint/2010/main" val="3393643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A49BC-3D9C-CFCF-93AF-F5942011F9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201AFC-32C6-DBA9-C125-4D39FF6E85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7BDD5A-66AB-5C76-C5FA-D8E8686D8487}"/>
              </a:ext>
            </a:extLst>
          </p:cNvPr>
          <p:cNvSpPr>
            <a:spLocks noGrp="1"/>
          </p:cNvSpPr>
          <p:nvPr>
            <p:ph type="dt" sz="half" idx="10"/>
          </p:nvPr>
        </p:nvSpPr>
        <p:spPr/>
        <p:txBody>
          <a:bodyPr/>
          <a:lstStyle/>
          <a:p>
            <a:fld id="{F7FA32A6-0D4C-4463-BFAF-B69A4563C60B}" type="datetimeFigureOut">
              <a:rPr lang="en-GB" smtClean="0"/>
              <a:t>21/05/2026</a:t>
            </a:fld>
            <a:endParaRPr lang="en-GB"/>
          </a:p>
        </p:txBody>
      </p:sp>
      <p:sp>
        <p:nvSpPr>
          <p:cNvPr id="5" name="Footer Placeholder 4">
            <a:extLst>
              <a:ext uri="{FF2B5EF4-FFF2-40B4-BE49-F238E27FC236}">
                <a16:creationId xmlns:a16="http://schemas.microsoft.com/office/drawing/2014/main" id="{BBC1FF4F-49FF-F3DF-DAB4-122EEACC49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9AED02-6444-1B0E-641C-9A31ED38CA40}"/>
              </a:ext>
            </a:extLst>
          </p:cNvPr>
          <p:cNvSpPr>
            <a:spLocks noGrp="1"/>
          </p:cNvSpPr>
          <p:nvPr>
            <p:ph type="sldNum" sz="quarter" idx="12"/>
          </p:nvPr>
        </p:nvSpPr>
        <p:spPr/>
        <p:txBody>
          <a:bodyPr/>
          <a:lstStyle/>
          <a:p>
            <a:fld id="{5E589E5C-6D32-4AD8-A567-A44ED2A1758A}" type="slidenum">
              <a:rPr lang="en-GB" smtClean="0"/>
              <a:t>‹#›</a:t>
            </a:fld>
            <a:endParaRPr lang="en-GB"/>
          </a:p>
        </p:txBody>
      </p:sp>
    </p:spTree>
    <p:extLst>
      <p:ext uri="{BB962C8B-B14F-4D97-AF65-F5344CB8AC3E}">
        <p14:creationId xmlns:p14="http://schemas.microsoft.com/office/powerpoint/2010/main" val="556049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D535F-3946-CE27-4D21-AFAB55EC45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2B33D0-3496-6B64-2750-775025C2CB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70B9C3-7DD6-88E8-6D1C-ACA3AED8D0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E93B51-E6C8-2519-E2CF-C828D5342654}"/>
              </a:ext>
            </a:extLst>
          </p:cNvPr>
          <p:cNvSpPr>
            <a:spLocks noGrp="1"/>
          </p:cNvSpPr>
          <p:nvPr>
            <p:ph type="dt" sz="half" idx="10"/>
          </p:nvPr>
        </p:nvSpPr>
        <p:spPr/>
        <p:txBody>
          <a:bodyPr/>
          <a:lstStyle/>
          <a:p>
            <a:fld id="{F7FA32A6-0D4C-4463-BFAF-B69A4563C60B}" type="datetimeFigureOut">
              <a:rPr lang="en-GB" smtClean="0"/>
              <a:t>21/05/2026</a:t>
            </a:fld>
            <a:endParaRPr lang="en-GB"/>
          </a:p>
        </p:txBody>
      </p:sp>
      <p:sp>
        <p:nvSpPr>
          <p:cNvPr id="6" name="Footer Placeholder 5">
            <a:extLst>
              <a:ext uri="{FF2B5EF4-FFF2-40B4-BE49-F238E27FC236}">
                <a16:creationId xmlns:a16="http://schemas.microsoft.com/office/drawing/2014/main" id="{BA228A4B-3789-670E-E6A1-4D958D4966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A35E22-F9C1-6AA0-A008-E300FE731655}"/>
              </a:ext>
            </a:extLst>
          </p:cNvPr>
          <p:cNvSpPr>
            <a:spLocks noGrp="1"/>
          </p:cNvSpPr>
          <p:nvPr>
            <p:ph type="sldNum" sz="quarter" idx="12"/>
          </p:nvPr>
        </p:nvSpPr>
        <p:spPr/>
        <p:txBody>
          <a:bodyPr/>
          <a:lstStyle/>
          <a:p>
            <a:fld id="{5E589E5C-6D32-4AD8-A567-A44ED2A1758A}" type="slidenum">
              <a:rPr lang="en-GB" smtClean="0"/>
              <a:t>‹#›</a:t>
            </a:fld>
            <a:endParaRPr lang="en-GB"/>
          </a:p>
        </p:txBody>
      </p:sp>
    </p:spTree>
    <p:extLst>
      <p:ext uri="{BB962C8B-B14F-4D97-AF65-F5344CB8AC3E}">
        <p14:creationId xmlns:p14="http://schemas.microsoft.com/office/powerpoint/2010/main" val="1548267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FC926-E22C-0175-0756-D23BB99957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4099C0-EFF7-3DA3-4CCD-FD6611CF2E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C327A7-D99E-9F45-8F55-2273C82B0A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D2D3DF-F4BC-F220-09BF-54B88A10DA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37D1E3-DC5A-C1B8-657A-0534ED643E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1503CF-DE77-0F4E-F06F-41FA39B81C1D}"/>
              </a:ext>
            </a:extLst>
          </p:cNvPr>
          <p:cNvSpPr>
            <a:spLocks noGrp="1"/>
          </p:cNvSpPr>
          <p:nvPr>
            <p:ph type="dt" sz="half" idx="10"/>
          </p:nvPr>
        </p:nvSpPr>
        <p:spPr/>
        <p:txBody>
          <a:bodyPr/>
          <a:lstStyle/>
          <a:p>
            <a:fld id="{F7FA32A6-0D4C-4463-BFAF-B69A4563C60B}" type="datetimeFigureOut">
              <a:rPr lang="en-GB" smtClean="0"/>
              <a:t>21/05/2026</a:t>
            </a:fld>
            <a:endParaRPr lang="en-GB"/>
          </a:p>
        </p:txBody>
      </p:sp>
      <p:sp>
        <p:nvSpPr>
          <p:cNvPr id="8" name="Footer Placeholder 7">
            <a:extLst>
              <a:ext uri="{FF2B5EF4-FFF2-40B4-BE49-F238E27FC236}">
                <a16:creationId xmlns:a16="http://schemas.microsoft.com/office/drawing/2014/main" id="{B362B540-95D1-32D4-9728-494E133CE0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3115BF-7151-B841-5690-07793D20345E}"/>
              </a:ext>
            </a:extLst>
          </p:cNvPr>
          <p:cNvSpPr>
            <a:spLocks noGrp="1"/>
          </p:cNvSpPr>
          <p:nvPr>
            <p:ph type="sldNum" sz="quarter" idx="12"/>
          </p:nvPr>
        </p:nvSpPr>
        <p:spPr/>
        <p:txBody>
          <a:bodyPr/>
          <a:lstStyle/>
          <a:p>
            <a:fld id="{5E589E5C-6D32-4AD8-A567-A44ED2A1758A}" type="slidenum">
              <a:rPr lang="en-GB" smtClean="0"/>
              <a:t>‹#›</a:t>
            </a:fld>
            <a:endParaRPr lang="en-GB"/>
          </a:p>
        </p:txBody>
      </p:sp>
    </p:spTree>
    <p:extLst>
      <p:ext uri="{BB962C8B-B14F-4D97-AF65-F5344CB8AC3E}">
        <p14:creationId xmlns:p14="http://schemas.microsoft.com/office/powerpoint/2010/main" val="39932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3A33D-0002-D7BA-7E9B-36CFEBF2EB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D3DC02-5D04-BC51-43D3-6E93BDB330A8}"/>
              </a:ext>
            </a:extLst>
          </p:cNvPr>
          <p:cNvSpPr>
            <a:spLocks noGrp="1"/>
          </p:cNvSpPr>
          <p:nvPr>
            <p:ph type="dt" sz="half" idx="10"/>
          </p:nvPr>
        </p:nvSpPr>
        <p:spPr/>
        <p:txBody>
          <a:bodyPr/>
          <a:lstStyle/>
          <a:p>
            <a:fld id="{F7FA32A6-0D4C-4463-BFAF-B69A4563C60B}" type="datetimeFigureOut">
              <a:rPr lang="en-GB" smtClean="0"/>
              <a:t>21/05/2026</a:t>
            </a:fld>
            <a:endParaRPr lang="en-GB"/>
          </a:p>
        </p:txBody>
      </p:sp>
      <p:sp>
        <p:nvSpPr>
          <p:cNvPr id="4" name="Footer Placeholder 3">
            <a:extLst>
              <a:ext uri="{FF2B5EF4-FFF2-40B4-BE49-F238E27FC236}">
                <a16:creationId xmlns:a16="http://schemas.microsoft.com/office/drawing/2014/main" id="{3253C0BB-3580-C506-E051-105989D2FF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D94ED1-3E63-D140-67DF-4BEC436A40F5}"/>
              </a:ext>
            </a:extLst>
          </p:cNvPr>
          <p:cNvSpPr>
            <a:spLocks noGrp="1"/>
          </p:cNvSpPr>
          <p:nvPr>
            <p:ph type="sldNum" sz="quarter" idx="12"/>
          </p:nvPr>
        </p:nvSpPr>
        <p:spPr/>
        <p:txBody>
          <a:bodyPr/>
          <a:lstStyle/>
          <a:p>
            <a:fld id="{5E589E5C-6D32-4AD8-A567-A44ED2A1758A}" type="slidenum">
              <a:rPr lang="en-GB" smtClean="0"/>
              <a:t>‹#›</a:t>
            </a:fld>
            <a:endParaRPr lang="en-GB"/>
          </a:p>
        </p:txBody>
      </p:sp>
    </p:spTree>
    <p:extLst>
      <p:ext uri="{BB962C8B-B14F-4D97-AF65-F5344CB8AC3E}">
        <p14:creationId xmlns:p14="http://schemas.microsoft.com/office/powerpoint/2010/main" val="1937355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DBC1C1-3ED4-DB9E-A254-EC3D9AD8A345}"/>
              </a:ext>
            </a:extLst>
          </p:cNvPr>
          <p:cNvSpPr>
            <a:spLocks noGrp="1"/>
          </p:cNvSpPr>
          <p:nvPr>
            <p:ph type="dt" sz="half" idx="10"/>
          </p:nvPr>
        </p:nvSpPr>
        <p:spPr/>
        <p:txBody>
          <a:bodyPr/>
          <a:lstStyle/>
          <a:p>
            <a:fld id="{F7FA32A6-0D4C-4463-BFAF-B69A4563C60B}" type="datetimeFigureOut">
              <a:rPr lang="en-GB" smtClean="0"/>
              <a:t>21/05/2026</a:t>
            </a:fld>
            <a:endParaRPr lang="en-GB"/>
          </a:p>
        </p:txBody>
      </p:sp>
      <p:sp>
        <p:nvSpPr>
          <p:cNvPr id="3" name="Footer Placeholder 2">
            <a:extLst>
              <a:ext uri="{FF2B5EF4-FFF2-40B4-BE49-F238E27FC236}">
                <a16:creationId xmlns:a16="http://schemas.microsoft.com/office/drawing/2014/main" id="{1BA9BCBE-C150-2FC8-7FE0-D419021CBC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C5D7DB1-C145-5701-5FF6-D9A698EB288D}"/>
              </a:ext>
            </a:extLst>
          </p:cNvPr>
          <p:cNvSpPr>
            <a:spLocks noGrp="1"/>
          </p:cNvSpPr>
          <p:nvPr>
            <p:ph type="sldNum" sz="quarter" idx="12"/>
          </p:nvPr>
        </p:nvSpPr>
        <p:spPr/>
        <p:txBody>
          <a:bodyPr/>
          <a:lstStyle/>
          <a:p>
            <a:fld id="{5E589E5C-6D32-4AD8-A567-A44ED2A1758A}" type="slidenum">
              <a:rPr lang="en-GB" smtClean="0"/>
              <a:t>‹#›</a:t>
            </a:fld>
            <a:endParaRPr lang="en-GB"/>
          </a:p>
        </p:txBody>
      </p:sp>
    </p:spTree>
    <p:extLst>
      <p:ext uri="{BB962C8B-B14F-4D97-AF65-F5344CB8AC3E}">
        <p14:creationId xmlns:p14="http://schemas.microsoft.com/office/powerpoint/2010/main" val="2459663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905C2-6EF8-33C6-F8B6-F8CA395E0B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9DA293-FEF3-2F90-F54E-B0271A3B94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A94EB7-2C62-50F4-A20F-A1D01E58F5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967037-875E-9BAB-7166-D5C6F7F68EFB}"/>
              </a:ext>
            </a:extLst>
          </p:cNvPr>
          <p:cNvSpPr>
            <a:spLocks noGrp="1"/>
          </p:cNvSpPr>
          <p:nvPr>
            <p:ph type="dt" sz="half" idx="10"/>
          </p:nvPr>
        </p:nvSpPr>
        <p:spPr/>
        <p:txBody>
          <a:bodyPr/>
          <a:lstStyle/>
          <a:p>
            <a:fld id="{F7FA32A6-0D4C-4463-BFAF-B69A4563C60B}" type="datetimeFigureOut">
              <a:rPr lang="en-GB" smtClean="0"/>
              <a:t>21/05/2026</a:t>
            </a:fld>
            <a:endParaRPr lang="en-GB"/>
          </a:p>
        </p:txBody>
      </p:sp>
      <p:sp>
        <p:nvSpPr>
          <p:cNvPr id="6" name="Footer Placeholder 5">
            <a:extLst>
              <a:ext uri="{FF2B5EF4-FFF2-40B4-BE49-F238E27FC236}">
                <a16:creationId xmlns:a16="http://schemas.microsoft.com/office/drawing/2014/main" id="{A997E4B9-BDBE-BA03-7EFC-E95E758F08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31027B-1FB1-E0AF-79D0-EEF72C4B4D85}"/>
              </a:ext>
            </a:extLst>
          </p:cNvPr>
          <p:cNvSpPr>
            <a:spLocks noGrp="1"/>
          </p:cNvSpPr>
          <p:nvPr>
            <p:ph type="sldNum" sz="quarter" idx="12"/>
          </p:nvPr>
        </p:nvSpPr>
        <p:spPr/>
        <p:txBody>
          <a:bodyPr/>
          <a:lstStyle/>
          <a:p>
            <a:fld id="{5E589E5C-6D32-4AD8-A567-A44ED2A1758A}" type="slidenum">
              <a:rPr lang="en-GB" smtClean="0"/>
              <a:t>‹#›</a:t>
            </a:fld>
            <a:endParaRPr lang="en-GB"/>
          </a:p>
        </p:txBody>
      </p:sp>
    </p:spTree>
    <p:extLst>
      <p:ext uri="{BB962C8B-B14F-4D97-AF65-F5344CB8AC3E}">
        <p14:creationId xmlns:p14="http://schemas.microsoft.com/office/powerpoint/2010/main" val="246250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CE8DF-E20B-5C49-2867-64B05AC309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3A27BA-B7F3-855D-DF0E-4F29DE76C4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F7A21A-61E4-61C6-BB2E-902B4F7A6F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DDF599-1654-B660-36FB-D4CFC55DA201}"/>
              </a:ext>
            </a:extLst>
          </p:cNvPr>
          <p:cNvSpPr>
            <a:spLocks noGrp="1"/>
          </p:cNvSpPr>
          <p:nvPr>
            <p:ph type="dt" sz="half" idx="10"/>
          </p:nvPr>
        </p:nvSpPr>
        <p:spPr/>
        <p:txBody>
          <a:bodyPr/>
          <a:lstStyle/>
          <a:p>
            <a:fld id="{F7FA32A6-0D4C-4463-BFAF-B69A4563C60B}" type="datetimeFigureOut">
              <a:rPr lang="en-GB" smtClean="0"/>
              <a:t>21/05/2026</a:t>
            </a:fld>
            <a:endParaRPr lang="en-GB"/>
          </a:p>
        </p:txBody>
      </p:sp>
      <p:sp>
        <p:nvSpPr>
          <p:cNvPr id="6" name="Footer Placeholder 5">
            <a:extLst>
              <a:ext uri="{FF2B5EF4-FFF2-40B4-BE49-F238E27FC236}">
                <a16:creationId xmlns:a16="http://schemas.microsoft.com/office/drawing/2014/main" id="{3F4E2D85-A697-361F-EA61-19D41F31C5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0499FD-9B79-65F8-422C-22CE4EF412A9}"/>
              </a:ext>
            </a:extLst>
          </p:cNvPr>
          <p:cNvSpPr>
            <a:spLocks noGrp="1"/>
          </p:cNvSpPr>
          <p:nvPr>
            <p:ph type="sldNum" sz="quarter" idx="12"/>
          </p:nvPr>
        </p:nvSpPr>
        <p:spPr/>
        <p:txBody>
          <a:bodyPr/>
          <a:lstStyle/>
          <a:p>
            <a:fld id="{5E589E5C-6D32-4AD8-A567-A44ED2A1758A}" type="slidenum">
              <a:rPr lang="en-GB" smtClean="0"/>
              <a:t>‹#›</a:t>
            </a:fld>
            <a:endParaRPr lang="en-GB"/>
          </a:p>
        </p:txBody>
      </p:sp>
    </p:spTree>
    <p:extLst>
      <p:ext uri="{BB962C8B-B14F-4D97-AF65-F5344CB8AC3E}">
        <p14:creationId xmlns:p14="http://schemas.microsoft.com/office/powerpoint/2010/main" val="1187630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60E21-5A3E-73A9-DEEA-D9399C0D5C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5A30C9-8A5B-9E31-13CE-A1868B5559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840CF9-145B-7384-FDF8-6F109355C7C3}"/>
              </a:ext>
            </a:extLst>
          </p:cNvPr>
          <p:cNvSpPr>
            <a:spLocks noGrp="1"/>
          </p:cNvSpPr>
          <p:nvPr>
            <p:ph type="dt" sz="half" idx="10"/>
          </p:nvPr>
        </p:nvSpPr>
        <p:spPr/>
        <p:txBody>
          <a:bodyPr/>
          <a:lstStyle/>
          <a:p>
            <a:fld id="{F7FA32A6-0D4C-4463-BFAF-B69A4563C60B}" type="datetimeFigureOut">
              <a:rPr lang="en-GB" smtClean="0"/>
              <a:t>21/05/2026</a:t>
            </a:fld>
            <a:endParaRPr lang="en-GB"/>
          </a:p>
        </p:txBody>
      </p:sp>
      <p:sp>
        <p:nvSpPr>
          <p:cNvPr id="5" name="Footer Placeholder 4">
            <a:extLst>
              <a:ext uri="{FF2B5EF4-FFF2-40B4-BE49-F238E27FC236}">
                <a16:creationId xmlns:a16="http://schemas.microsoft.com/office/drawing/2014/main" id="{2F9A50E7-A217-A481-C419-C9D521F5F4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CA682F-865A-3E61-1A5A-C80EA443179C}"/>
              </a:ext>
            </a:extLst>
          </p:cNvPr>
          <p:cNvSpPr>
            <a:spLocks noGrp="1"/>
          </p:cNvSpPr>
          <p:nvPr>
            <p:ph type="sldNum" sz="quarter" idx="12"/>
          </p:nvPr>
        </p:nvSpPr>
        <p:spPr/>
        <p:txBody>
          <a:bodyPr/>
          <a:lstStyle/>
          <a:p>
            <a:fld id="{5E589E5C-6D32-4AD8-A567-A44ED2A1758A}" type="slidenum">
              <a:rPr lang="en-GB" smtClean="0"/>
              <a:t>‹#›</a:t>
            </a:fld>
            <a:endParaRPr lang="en-GB"/>
          </a:p>
        </p:txBody>
      </p:sp>
    </p:spTree>
    <p:extLst>
      <p:ext uri="{BB962C8B-B14F-4D97-AF65-F5344CB8AC3E}">
        <p14:creationId xmlns:p14="http://schemas.microsoft.com/office/powerpoint/2010/main" val="3323984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47F727-C7EA-DB6F-F611-82D4CFFA89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A87F2E-8231-4F2D-BDDE-5A5029BE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DF5577-37D4-2D89-9D8B-C88D735B82EF}"/>
              </a:ext>
            </a:extLst>
          </p:cNvPr>
          <p:cNvSpPr>
            <a:spLocks noGrp="1"/>
          </p:cNvSpPr>
          <p:nvPr>
            <p:ph type="dt" sz="half" idx="10"/>
          </p:nvPr>
        </p:nvSpPr>
        <p:spPr/>
        <p:txBody>
          <a:bodyPr/>
          <a:lstStyle/>
          <a:p>
            <a:fld id="{F7FA32A6-0D4C-4463-BFAF-B69A4563C60B}" type="datetimeFigureOut">
              <a:rPr lang="en-GB" smtClean="0"/>
              <a:t>21/05/2026</a:t>
            </a:fld>
            <a:endParaRPr lang="en-GB"/>
          </a:p>
        </p:txBody>
      </p:sp>
      <p:sp>
        <p:nvSpPr>
          <p:cNvPr id="5" name="Footer Placeholder 4">
            <a:extLst>
              <a:ext uri="{FF2B5EF4-FFF2-40B4-BE49-F238E27FC236}">
                <a16:creationId xmlns:a16="http://schemas.microsoft.com/office/drawing/2014/main" id="{0563BCC5-64F8-1F5E-9B09-EEE0902268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93ED77-92A0-7D4B-EA64-58F58B9C5CD6}"/>
              </a:ext>
            </a:extLst>
          </p:cNvPr>
          <p:cNvSpPr>
            <a:spLocks noGrp="1"/>
          </p:cNvSpPr>
          <p:nvPr>
            <p:ph type="sldNum" sz="quarter" idx="12"/>
          </p:nvPr>
        </p:nvSpPr>
        <p:spPr/>
        <p:txBody>
          <a:bodyPr/>
          <a:lstStyle/>
          <a:p>
            <a:fld id="{5E589E5C-6D32-4AD8-A567-A44ED2A1758A}" type="slidenum">
              <a:rPr lang="en-GB" smtClean="0"/>
              <a:t>‹#›</a:t>
            </a:fld>
            <a:endParaRPr lang="en-GB"/>
          </a:p>
        </p:txBody>
      </p:sp>
    </p:spTree>
    <p:extLst>
      <p:ext uri="{BB962C8B-B14F-4D97-AF65-F5344CB8AC3E}">
        <p14:creationId xmlns:p14="http://schemas.microsoft.com/office/powerpoint/2010/main" val="2467147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35946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9E3EC3-FA15-1946-5B6C-A56CA33176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9CA8A1-ADC6-3928-A8AE-2CA361E55A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F0D00D-7258-B081-01FB-284DA77B70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7FA32A6-0D4C-4463-BFAF-B69A4563C60B}" type="datetimeFigureOut">
              <a:rPr lang="en-GB" smtClean="0"/>
              <a:t>21/05/2026</a:t>
            </a:fld>
            <a:endParaRPr lang="en-GB"/>
          </a:p>
        </p:txBody>
      </p:sp>
      <p:sp>
        <p:nvSpPr>
          <p:cNvPr id="5" name="Footer Placeholder 4">
            <a:extLst>
              <a:ext uri="{FF2B5EF4-FFF2-40B4-BE49-F238E27FC236}">
                <a16:creationId xmlns:a16="http://schemas.microsoft.com/office/drawing/2014/main" id="{DC3A6549-98BE-EAB2-2E5F-1F610BAC6A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3D158A0-6494-78FA-FB08-D28EC33A37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E589E5C-6D32-4AD8-A567-A44ED2A1758A}" type="slidenum">
              <a:rPr lang="en-GB" smtClean="0"/>
              <a:t>‹#›</a:t>
            </a:fld>
            <a:endParaRPr lang="en-GB"/>
          </a:p>
        </p:txBody>
      </p:sp>
    </p:spTree>
    <p:extLst>
      <p:ext uri="{BB962C8B-B14F-4D97-AF65-F5344CB8AC3E}">
        <p14:creationId xmlns:p14="http://schemas.microsoft.com/office/powerpoint/2010/main" val="21176066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uwtsd.ac.uk/staff/john-harris" TargetMode="Externa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mailto:john.harris@uwtsd.ac.uk" TargetMode="External"/><Relationship Id="rId2" Type="http://schemas.openxmlformats.org/officeDocument/2006/relationships/hyperlink" Target="https://www.uwtsd.ac.uk/programme-courses/postgraduate-pgce/doctoral-college/doctor-business-administration-full-time-1"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normAutofit fontScale="90000"/>
          </a:bodyPr>
          <a:lstStyle/>
          <a:p>
            <a:pPr algn="ctr"/>
            <a:br>
              <a:rPr lang="en-GB" dirty="0"/>
            </a:br>
            <a:r>
              <a:rPr lang="en-GB" dirty="0"/>
              <a:t>Doctor of Business Administration (DBA)</a:t>
            </a:r>
          </a:p>
        </p:txBody>
      </p:sp>
      <p:sp>
        <p:nvSpPr>
          <p:cNvPr id="3" name="Content Placeholder 2">
            <a:extLst>
              <a:ext uri="{FF2B5EF4-FFF2-40B4-BE49-F238E27FC236}">
                <a16:creationId xmlns:a16="http://schemas.microsoft.com/office/drawing/2014/main" id="{18792BE3-60FE-A728-0E96-7EF0077E4535}"/>
              </a:ext>
            </a:extLst>
          </p:cNvPr>
          <p:cNvSpPr>
            <a:spLocks noGrp="1"/>
          </p:cNvSpPr>
          <p:nvPr>
            <p:ph idx="1"/>
          </p:nvPr>
        </p:nvSpPr>
        <p:spPr/>
        <p:txBody>
          <a:bodyPr/>
          <a:lstStyle/>
          <a:p>
            <a:pPr marL="0" indent="0">
              <a:buNone/>
            </a:pPr>
            <a:endParaRPr lang="en-GB" dirty="0"/>
          </a:p>
          <a:p>
            <a:pPr marL="0" indent="0">
              <a:buNone/>
            </a:pPr>
            <a:endParaRPr lang="en-GB" dirty="0"/>
          </a:p>
          <a:p>
            <a:pPr marL="0" indent="0" algn="ctr">
              <a:buNone/>
            </a:pPr>
            <a:r>
              <a:rPr lang="en-GB" dirty="0"/>
              <a:t>John Harris PhD</a:t>
            </a:r>
          </a:p>
          <a:p>
            <a:pPr marL="0" indent="0" algn="ctr">
              <a:buNone/>
            </a:pPr>
            <a:r>
              <a:rPr lang="en-GB" dirty="0"/>
              <a:t>DBA Program Manager (Birmingham)</a:t>
            </a:r>
          </a:p>
          <a:p>
            <a:pPr algn="ctr"/>
            <a:endParaRPr lang="en-GB" dirty="0"/>
          </a:p>
          <a:p>
            <a:pPr marL="0" indent="0" algn="ctr">
              <a:buNone/>
            </a:pPr>
            <a:r>
              <a:rPr lang="en-GB" dirty="0">
                <a:hlinkClick r:id="rId2"/>
              </a:rPr>
              <a:t>John Harris | University of Wales Trinity Saint David</a:t>
            </a:r>
            <a:endParaRPr lang="en-GB" dirty="0"/>
          </a:p>
          <a:p>
            <a:endParaRPr lang="en-GB" dirty="0"/>
          </a:p>
        </p:txBody>
      </p:sp>
    </p:spTree>
    <p:extLst>
      <p:ext uri="{BB962C8B-B14F-4D97-AF65-F5344CB8AC3E}">
        <p14:creationId xmlns:p14="http://schemas.microsoft.com/office/powerpoint/2010/main" val="7355891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F313B-A580-66BF-805C-0081DAC7A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8FE604-ABD4-C9B9-1BFF-CB9D6B54EE34}"/>
              </a:ext>
            </a:extLst>
          </p:cNvPr>
          <p:cNvSpPr>
            <a:spLocks noGrp="1"/>
          </p:cNvSpPr>
          <p:nvPr>
            <p:ph type="title"/>
          </p:nvPr>
        </p:nvSpPr>
        <p:spPr/>
        <p:txBody>
          <a:bodyPr>
            <a:normAutofit/>
          </a:bodyPr>
          <a:lstStyle/>
          <a:p>
            <a:pPr algn="ctr"/>
            <a:br>
              <a:rPr lang="en-GB" dirty="0"/>
            </a:br>
            <a:r>
              <a:rPr lang="en-GB" dirty="0"/>
              <a:t>What is a DBA?</a:t>
            </a:r>
          </a:p>
        </p:txBody>
      </p:sp>
      <p:sp>
        <p:nvSpPr>
          <p:cNvPr id="3" name="Content Placeholder 2">
            <a:extLst>
              <a:ext uri="{FF2B5EF4-FFF2-40B4-BE49-F238E27FC236}">
                <a16:creationId xmlns:a16="http://schemas.microsoft.com/office/drawing/2014/main" id="{833FA9E2-5B93-28B5-BCF1-0EAB8797CF18}"/>
              </a:ext>
            </a:extLst>
          </p:cNvPr>
          <p:cNvSpPr>
            <a:spLocks noGrp="1"/>
          </p:cNvSpPr>
          <p:nvPr>
            <p:ph idx="1"/>
          </p:nvPr>
        </p:nvSpPr>
        <p:spPr/>
        <p:txBody>
          <a:bodyPr/>
          <a:lstStyle/>
          <a:p>
            <a:pPr marL="0" indent="0">
              <a:buNone/>
            </a:pPr>
            <a:endParaRPr lang="en-GB" dirty="0"/>
          </a:p>
          <a:p>
            <a:pPr marL="0" indent="0" algn="just">
              <a:buNone/>
            </a:pPr>
            <a:r>
              <a:rPr lang="en-GB" dirty="0"/>
              <a:t>The Doctor of Business Administration is the highest level of study in the field of business and management. It is designed for experienced professionals who want to take their thinking and their careers to the next level. This course is ideal for those who want to explore difficult questions in the workplace and find smart ways to solve them.</a:t>
            </a:r>
          </a:p>
          <a:p>
            <a:endParaRPr lang="en-GB" dirty="0"/>
          </a:p>
        </p:txBody>
      </p:sp>
    </p:spTree>
    <p:extLst>
      <p:ext uri="{BB962C8B-B14F-4D97-AF65-F5344CB8AC3E}">
        <p14:creationId xmlns:p14="http://schemas.microsoft.com/office/powerpoint/2010/main" val="848379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893F7E-21F9-ABF2-78AC-7A175DD4D4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441C35-E4F0-A368-C750-3BD3670FC77D}"/>
              </a:ext>
            </a:extLst>
          </p:cNvPr>
          <p:cNvSpPr>
            <a:spLocks noGrp="1"/>
          </p:cNvSpPr>
          <p:nvPr>
            <p:ph type="title"/>
          </p:nvPr>
        </p:nvSpPr>
        <p:spPr/>
        <p:txBody>
          <a:bodyPr>
            <a:normAutofit/>
          </a:bodyPr>
          <a:lstStyle/>
          <a:p>
            <a:pPr algn="ctr"/>
            <a:br>
              <a:rPr lang="en-GB" dirty="0"/>
            </a:br>
            <a:r>
              <a:rPr lang="en-GB" dirty="0"/>
              <a:t>Part 1: Taught modules</a:t>
            </a:r>
          </a:p>
        </p:txBody>
      </p:sp>
      <p:sp>
        <p:nvSpPr>
          <p:cNvPr id="3" name="Content Placeholder 2">
            <a:extLst>
              <a:ext uri="{FF2B5EF4-FFF2-40B4-BE49-F238E27FC236}">
                <a16:creationId xmlns:a16="http://schemas.microsoft.com/office/drawing/2014/main" id="{5604CB93-BDC2-02A6-7E1F-6E2E611FD17E}"/>
              </a:ext>
            </a:extLst>
          </p:cNvPr>
          <p:cNvSpPr>
            <a:spLocks noGrp="1"/>
          </p:cNvSpPr>
          <p:nvPr>
            <p:ph idx="1"/>
          </p:nvPr>
        </p:nvSpPr>
        <p:spPr/>
        <p:txBody>
          <a:bodyPr/>
          <a:lstStyle/>
          <a:p>
            <a:endParaRPr lang="en-GB" dirty="0"/>
          </a:p>
          <a:p>
            <a:r>
              <a:rPr lang="en-GB" dirty="0"/>
              <a:t>Research Principles and Philosophy </a:t>
            </a:r>
          </a:p>
          <a:p>
            <a:r>
              <a:rPr lang="en-GB" dirty="0"/>
              <a:t>Visions for the Future - Theoretical Perspectives on Management </a:t>
            </a:r>
          </a:p>
          <a:p>
            <a:r>
              <a:rPr lang="en-GB" dirty="0"/>
              <a:t>Critical Literature Review for Doctoral Research </a:t>
            </a:r>
          </a:p>
          <a:p>
            <a:r>
              <a:rPr lang="en-GB" dirty="0"/>
              <a:t>Quantitative Research Methods</a:t>
            </a:r>
          </a:p>
          <a:p>
            <a:r>
              <a:rPr lang="en-GB" dirty="0"/>
              <a:t>Converting Research into Practice </a:t>
            </a:r>
          </a:p>
          <a:p>
            <a:r>
              <a:rPr lang="en-GB" dirty="0"/>
              <a:t>Advancing to Doctoral Research Stage </a:t>
            </a:r>
          </a:p>
          <a:p>
            <a:endParaRPr lang="en-GB" dirty="0"/>
          </a:p>
        </p:txBody>
      </p:sp>
    </p:spTree>
    <p:extLst>
      <p:ext uri="{BB962C8B-B14F-4D97-AF65-F5344CB8AC3E}">
        <p14:creationId xmlns:p14="http://schemas.microsoft.com/office/powerpoint/2010/main" val="2788059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BCE1F-B0DB-20C6-0746-2499B2E40C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3403EB-4F9F-64C9-15A2-5F197253941D}"/>
              </a:ext>
            </a:extLst>
          </p:cNvPr>
          <p:cNvSpPr>
            <a:spLocks noGrp="1"/>
          </p:cNvSpPr>
          <p:nvPr>
            <p:ph type="title"/>
          </p:nvPr>
        </p:nvSpPr>
        <p:spPr/>
        <p:txBody>
          <a:bodyPr>
            <a:normAutofit/>
          </a:bodyPr>
          <a:lstStyle/>
          <a:p>
            <a:pPr algn="ctr"/>
            <a:br>
              <a:rPr lang="en-GB" dirty="0"/>
            </a:br>
            <a:r>
              <a:rPr lang="en-GB" dirty="0"/>
              <a:t>Part 2: Research Dissertation</a:t>
            </a:r>
          </a:p>
        </p:txBody>
      </p:sp>
      <p:sp>
        <p:nvSpPr>
          <p:cNvPr id="3" name="Content Placeholder 2">
            <a:extLst>
              <a:ext uri="{FF2B5EF4-FFF2-40B4-BE49-F238E27FC236}">
                <a16:creationId xmlns:a16="http://schemas.microsoft.com/office/drawing/2014/main" id="{F04367F6-CF0C-B5A0-F87B-AF2942B27BE4}"/>
              </a:ext>
            </a:extLst>
          </p:cNvPr>
          <p:cNvSpPr>
            <a:spLocks noGrp="1"/>
          </p:cNvSpPr>
          <p:nvPr>
            <p:ph idx="1"/>
          </p:nvPr>
        </p:nvSpPr>
        <p:spPr/>
        <p:txBody>
          <a:bodyPr/>
          <a:lstStyle/>
          <a:p>
            <a:pPr marL="0" indent="0">
              <a:buNone/>
            </a:pPr>
            <a:endParaRPr lang="en-GB" dirty="0"/>
          </a:p>
          <a:p>
            <a:pPr marL="0" indent="0" algn="just">
              <a:buNone/>
            </a:pPr>
            <a:r>
              <a:rPr lang="en-GB" dirty="0"/>
              <a:t>You’ll carry out a major applied research project focused on a workplace issue. Supported by supervision, your Doctor of Business Administration thesis will deliver practical insights, demonstrate leadership, and support your professional development, career advancement, and contribution to innovation in your field.</a:t>
            </a:r>
          </a:p>
          <a:p>
            <a:endParaRPr lang="en-GB" dirty="0"/>
          </a:p>
        </p:txBody>
      </p:sp>
    </p:spTree>
    <p:extLst>
      <p:ext uri="{BB962C8B-B14F-4D97-AF65-F5344CB8AC3E}">
        <p14:creationId xmlns:p14="http://schemas.microsoft.com/office/powerpoint/2010/main" val="1619514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C76ED5-DCDD-88EF-AA63-993D63C937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A02F66-8906-E7F8-6437-1D168E476838}"/>
              </a:ext>
            </a:extLst>
          </p:cNvPr>
          <p:cNvSpPr>
            <a:spLocks noGrp="1"/>
          </p:cNvSpPr>
          <p:nvPr>
            <p:ph type="title"/>
          </p:nvPr>
        </p:nvSpPr>
        <p:spPr/>
        <p:txBody>
          <a:bodyPr>
            <a:normAutofit/>
          </a:bodyPr>
          <a:lstStyle/>
          <a:p>
            <a:pPr algn="ctr"/>
            <a:br>
              <a:rPr lang="en-GB" dirty="0"/>
            </a:br>
            <a:r>
              <a:rPr lang="en-GB" dirty="0"/>
              <a:t>Career opportunities</a:t>
            </a:r>
          </a:p>
        </p:txBody>
      </p:sp>
      <p:sp>
        <p:nvSpPr>
          <p:cNvPr id="3" name="Content Placeholder 2">
            <a:extLst>
              <a:ext uri="{FF2B5EF4-FFF2-40B4-BE49-F238E27FC236}">
                <a16:creationId xmlns:a16="http://schemas.microsoft.com/office/drawing/2014/main" id="{9A069F2A-7F9C-AA5A-9A28-33EF1A3CD1D1}"/>
              </a:ext>
            </a:extLst>
          </p:cNvPr>
          <p:cNvSpPr>
            <a:spLocks noGrp="1"/>
          </p:cNvSpPr>
          <p:nvPr>
            <p:ph idx="1"/>
          </p:nvPr>
        </p:nvSpPr>
        <p:spPr/>
        <p:txBody>
          <a:bodyPr/>
          <a:lstStyle/>
          <a:p>
            <a:pPr marL="0" indent="0">
              <a:buNone/>
            </a:pPr>
            <a:endParaRPr lang="en-GB" dirty="0"/>
          </a:p>
          <a:p>
            <a:pPr marL="0" indent="0" algn="just">
              <a:buNone/>
            </a:pPr>
            <a:r>
              <a:rPr lang="en-GB" dirty="0"/>
              <a:t>The DBA programme will prepare students for any field or discipline within management and business giving them the critical thinking skills, analytical capabilities, and enhanced cognitive abilities to be able to succeed in these areas. Also, it will prepare students to be robust and proficient researchers should they choose to enter a career directly in academia.</a:t>
            </a:r>
          </a:p>
          <a:p>
            <a:endParaRPr lang="en-GB" dirty="0"/>
          </a:p>
        </p:txBody>
      </p:sp>
    </p:spTree>
    <p:extLst>
      <p:ext uri="{BB962C8B-B14F-4D97-AF65-F5344CB8AC3E}">
        <p14:creationId xmlns:p14="http://schemas.microsoft.com/office/powerpoint/2010/main" val="642265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D20978-6F82-9AB9-DAF5-63CFDE13DA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52C13B-6A3D-2144-2C0A-8005AE2ED31F}"/>
              </a:ext>
            </a:extLst>
          </p:cNvPr>
          <p:cNvSpPr>
            <a:spLocks noGrp="1"/>
          </p:cNvSpPr>
          <p:nvPr>
            <p:ph type="title"/>
          </p:nvPr>
        </p:nvSpPr>
        <p:spPr/>
        <p:txBody>
          <a:bodyPr>
            <a:normAutofit/>
          </a:bodyPr>
          <a:lstStyle/>
          <a:p>
            <a:pPr algn="ctr"/>
            <a:br>
              <a:rPr lang="en-GB" dirty="0"/>
            </a:br>
            <a:r>
              <a:rPr lang="en-GB" dirty="0"/>
              <a:t>Some key points</a:t>
            </a:r>
          </a:p>
        </p:txBody>
      </p:sp>
      <p:sp>
        <p:nvSpPr>
          <p:cNvPr id="3" name="Content Placeholder 2">
            <a:extLst>
              <a:ext uri="{FF2B5EF4-FFF2-40B4-BE49-F238E27FC236}">
                <a16:creationId xmlns:a16="http://schemas.microsoft.com/office/drawing/2014/main" id="{3D0CDA29-389E-23FB-3D87-81E60FA6EA13}"/>
              </a:ext>
            </a:extLst>
          </p:cNvPr>
          <p:cNvSpPr>
            <a:spLocks noGrp="1"/>
          </p:cNvSpPr>
          <p:nvPr>
            <p:ph idx="1"/>
          </p:nvPr>
        </p:nvSpPr>
        <p:spPr/>
        <p:txBody>
          <a:bodyPr>
            <a:normAutofit fontScale="92500" lnSpcReduction="10000"/>
          </a:bodyPr>
          <a:lstStyle/>
          <a:p>
            <a:pPr marL="0" indent="0" algn="just">
              <a:buNone/>
            </a:pPr>
            <a:endParaRPr lang="en-GB" dirty="0"/>
          </a:p>
          <a:p>
            <a:pPr algn="just"/>
            <a:r>
              <a:rPr lang="en-GB" dirty="0"/>
              <a:t>We promote a learner-centred approach.</a:t>
            </a:r>
          </a:p>
          <a:p>
            <a:pPr algn="just"/>
            <a:endParaRPr lang="en-GB" dirty="0"/>
          </a:p>
          <a:p>
            <a:pPr algn="just"/>
            <a:r>
              <a:rPr lang="en-GB" dirty="0"/>
              <a:t>You will benefit from small group teaching.</a:t>
            </a:r>
          </a:p>
          <a:p>
            <a:pPr algn="just"/>
            <a:endParaRPr lang="en-GB" dirty="0"/>
          </a:p>
          <a:p>
            <a:pPr algn="just"/>
            <a:r>
              <a:rPr lang="en-GB" dirty="0"/>
              <a:t>Taught modules are led by experienced lecturers who have published research in Business Management. </a:t>
            </a:r>
          </a:p>
          <a:p>
            <a:pPr algn="just"/>
            <a:endParaRPr lang="en-GB" dirty="0"/>
          </a:p>
          <a:p>
            <a:pPr algn="just"/>
            <a:r>
              <a:rPr lang="en-GB" dirty="0"/>
              <a:t>For your Research Dissertation you will work with a supervisory team comprising of a Director of Studies and a 2</a:t>
            </a:r>
            <a:r>
              <a:rPr lang="en-GB" baseline="30000" dirty="0"/>
              <a:t>nd</a:t>
            </a:r>
            <a:r>
              <a:rPr lang="en-GB" dirty="0"/>
              <a:t> supervisor.</a:t>
            </a:r>
          </a:p>
          <a:p>
            <a:pPr marL="0" indent="0">
              <a:buNone/>
            </a:pPr>
            <a:endParaRPr lang="en-GB" dirty="0"/>
          </a:p>
          <a:p>
            <a:endParaRPr lang="en-GB" dirty="0"/>
          </a:p>
        </p:txBody>
      </p:sp>
    </p:spTree>
    <p:extLst>
      <p:ext uri="{BB962C8B-B14F-4D97-AF65-F5344CB8AC3E}">
        <p14:creationId xmlns:p14="http://schemas.microsoft.com/office/powerpoint/2010/main" val="3074502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E24036-F5BD-4BB3-9BB1-9120070C6C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19B493-D6A4-7804-8205-BE39A7EB0D02}"/>
              </a:ext>
            </a:extLst>
          </p:cNvPr>
          <p:cNvSpPr>
            <a:spLocks noGrp="1"/>
          </p:cNvSpPr>
          <p:nvPr>
            <p:ph type="title"/>
          </p:nvPr>
        </p:nvSpPr>
        <p:spPr/>
        <p:txBody>
          <a:bodyPr>
            <a:normAutofit/>
          </a:bodyPr>
          <a:lstStyle/>
          <a:p>
            <a:pPr algn="ctr"/>
            <a:br>
              <a:rPr lang="en-GB" dirty="0"/>
            </a:br>
            <a:r>
              <a:rPr lang="en-GB" dirty="0"/>
              <a:t>The doctoral community</a:t>
            </a:r>
          </a:p>
        </p:txBody>
      </p:sp>
      <p:sp>
        <p:nvSpPr>
          <p:cNvPr id="3" name="Content Placeholder 2">
            <a:extLst>
              <a:ext uri="{FF2B5EF4-FFF2-40B4-BE49-F238E27FC236}">
                <a16:creationId xmlns:a16="http://schemas.microsoft.com/office/drawing/2014/main" id="{DECC89B4-85D1-DABA-EA13-B859E18A1576}"/>
              </a:ext>
            </a:extLst>
          </p:cNvPr>
          <p:cNvSpPr>
            <a:spLocks noGrp="1"/>
          </p:cNvSpPr>
          <p:nvPr>
            <p:ph idx="1"/>
          </p:nvPr>
        </p:nvSpPr>
        <p:spPr/>
        <p:txBody>
          <a:bodyPr>
            <a:normAutofit lnSpcReduction="10000"/>
          </a:bodyPr>
          <a:lstStyle/>
          <a:p>
            <a:pPr marL="0" indent="0">
              <a:buNone/>
            </a:pPr>
            <a:endParaRPr lang="en-GB" dirty="0"/>
          </a:p>
          <a:p>
            <a:pPr algn="just"/>
            <a:r>
              <a:rPr lang="en-GB" dirty="0"/>
              <a:t>As a DBA student you will be part of the wider doctoral community at UWTSD.</a:t>
            </a:r>
          </a:p>
          <a:p>
            <a:pPr algn="just"/>
            <a:endParaRPr lang="en-GB" dirty="0"/>
          </a:p>
          <a:p>
            <a:pPr algn="just"/>
            <a:r>
              <a:rPr lang="en-GB" dirty="0"/>
              <a:t>The Doctoral College supports researchers at every stage of their professional and academic journey.</a:t>
            </a:r>
          </a:p>
          <a:p>
            <a:pPr algn="just"/>
            <a:endParaRPr lang="en-GB" dirty="0"/>
          </a:p>
          <a:p>
            <a:pPr algn="just"/>
            <a:r>
              <a:rPr lang="en-GB" dirty="0"/>
              <a:t>You will have opportunities to attend online training and research seminars throughout the course of your studies.</a:t>
            </a:r>
          </a:p>
          <a:p>
            <a:endParaRPr lang="en-GB" dirty="0"/>
          </a:p>
        </p:txBody>
      </p:sp>
    </p:spTree>
    <p:extLst>
      <p:ext uri="{BB962C8B-B14F-4D97-AF65-F5344CB8AC3E}">
        <p14:creationId xmlns:p14="http://schemas.microsoft.com/office/powerpoint/2010/main" val="2527496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73ECA-D380-4385-04D3-8D9444EA72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C1222A-D8FF-568D-5ED7-1D89DC408F57}"/>
              </a:ext>
            </a:extLst>
          </p:cNvPr>
          <p:cNvSpPr>
            <a:spLocks noGrp="1"/>
          </p:cNvSpPr>
          <p:nvPr>
            <p:ph type="title"/>
          </p:nvPr>
        </p:nvSpPr>
        <p:spPr/>
        <p:txBody>
          <a:bodyPr>
            <a:normAutofit/>
          </a:bodyPr>
          <a:lstStyle/>
          <a:p>
            <a:pPr algn="ctr"/>
            <a:br>
              <a:rPr lang="en-GB" dirty="0"/>
            </a:br>
            <a:r>
              <a:rPr lang="en-GB" dirty="0"/>
              <a:t>Further information</a:t>
            </a:r>
          </a:p>
        </p:txBody>
      </p:sp>
      <p:sp>
        <p:nvSpPr>
          <p:cNvPr id="3" name="Content Placeholder 2">
            <a:extLst>
              <a:ext uri="{FF2B5EF4-FFF2-40B4-BE49-F238E27FC236}">
                <a16:creationId xmlns:a16="http://schemas.microsoft.com/office/drawing/2014/main" id="{90993944-E130-0591-B3C7-F9BC1F18A763}"/>
              </a:ext>
            </a:extLst>
          </p:cNvPr>
          <p:cNvSpPr>
            <a:spLocks noGrp="1"/>
          </p:cNvSpPr>
          <p:nvPr>
            <p:ph idx="1"/>
          </p:nvPr>
        </p:nvSpPr>
        <p:spPr/>
        <p:txBody>
          <a:bodyPr>
            <a:normAutofit lnSpcReduction="10000"/>
          </a:bodyPr>
          <a:lstStyle/>
          <a:p>
            <a:pPr marL="0" indent="0">
              <a:buNone/>
            </a:pPr>
            <a:endParaRPr lang="en-GB" dirty="0"/>
          </a:p>
          <a:p>
            <a:pPr marL="0" indent="0" algn="just">
              <a:buNone/>
            </a:pPr>
            <a:r>
              <a:rPr lang="en-GB" dirty="0"/>
              <a:t>Visit the link below to learn more about the program and how to apply (start dates in September, January and May):</a:t>
            </a:r>
          </a:p>
          <a:p>
            <a:pPr marL="0" indent="0" algn="just">
              <a:buNone/>
            </a:pPr>
            <a:r>
              <a:rPr lang="en-GB" dirty="0">
                <a:hlinkClick r:id="rId2"/>
              </a:rPr>
              <a:t>Doctor of Business Administration (Full-time) (DBA) | Birmingham up to 4 Years Full-time | University of Wales Trinity Saint David</a:t>
            </a:r>
            <a:endParaRPr lang="en-GB" dirty="0"/>
          </a:p>
          <a:p>
            <a:pPr marL="0" indent="0" algn="just">
              <a:buNone/>
            </a:pPr>
            <a:endParaRPr lang="en-GB" dirty="0"/>
          </a:p>
          <a:p>
            <a:pPr marL="0" indent="0" algn="just">
              <a:buNone/>
            </a:pPr>
            <a:r>
              <a:rPr lang="en-GB" dirty="0"/>
              <a:t>Feel free to email me at </a:t>
            </a:r>
            <a:r>
              <a:rPr lang="en-GB" dirty="0">
                <a:hlinkClick r:id="rId3"/>
              </a:rPr>
              <a:t>john.harris@uwtsd.ac.uk</a:t>
            </a:r>
            <a:r>
              <a:rPr lang="en-GB" dirty="0"/>
              <a:t> if you would like to meet and discuss whether a DBA could be the course for you.</a:t>
            </a:r>
          </a:p>
          <a:p>
            <a:pPr marL="0" indent="0">
              <a:buNone/>
            </a:pPr>
            <a:endParaRPr lang="en-GB" dirty="0"/>
          </a:p>
        </p:txBody>
      </p:sp>
    </p:spTree>
    <p:extLst>
      <p:ext uri="{BB962C8B-B14F-4D97-AF65-F5344CB8AC3E}">
        <p14:creationId xmlns:p14="http://schemas.microsoft.com/office/powerpoint/2010/main" val="30332404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88</TotalTime>
  <Words>442</Words>
  <Application>Microsoft Office PowerPoint</Application>
  <PresentationFormat>Widescreen</PresentationFormat>
  <Paragraphs>46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 Doctor of Business Administration (DBA)</vt:lpstr>
      <vt:lpstr> What is a DBA?</vt:lpstr>
      <vt:lpstr> Part 1: Taught modules</vt:lpstr>
      <vt:lpstr> Part 2: Research Dissertation</vt:lpstr>
      <vt:lpstr> Career opportunities</vt:lpstr>
      <vt:lpstr> Some key points</vt:lpstr>
      <vt:lpstr> The doctoral community</vt:lpstr>
      <vt:lpstr> Further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John Harris</dc:creator>
  <cp:lastModifiedBy>John Harris</cp:lastModifiedBy>
  <cp:revision>2</cp:revision>
  <dcterms:created xsi:type="dcterms:W3CDTF">2026-03-10T13:18:34Z</dcterms:created>
  <dcterms:modified xsi:type="dcterms:W3CDTF">2026-05-21T08:40:57Z</dcterms:modified>
</cp:coreProperties>
</file>