
<file path=[Content_Types].xml><?xml version="1.0" encoding="utf-8"?>
<Types xmlns="http://schemas.openxmlformats.org/package/2006/content-types">
  <Default Extension="gif" ContentType="image/gif"/>
  <Default Extension="jfif" ContentType="image/jpeg"/>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9"/>
  </p:notesMasterIdLst>
  <p:handoutMasterIdLst>
    <p:handoutMasterId r:id="rId40"/>
  </p:handoutMasterIdLst>
  <p:sldIdLst>
    <p:sldId id="257" r:id="rId5"/>
    <p:sldId id="258" r:id="rId6"/>
    <p:sldId id="277" r:id="rId7"/>
    <p:sldId id="279" r:id="rId8"/>
    <p:sldId id="283" r:id="rId9"/>
    <p:sldId id="285" r:id="rId10"/>
    <p:sldId id="286" r:id="rId11"/>
    <p:sldId id="284" r:id="rId12"/>
    <p:sldId id="282" r:id="rId13"/>
    <p:sldId id="301" r:id="rId14"/>
    <p:sldId id="302" r:id="rId15"/>
    <p:sldId id="287" r:id="rId16"/>
    <p:sldId id="280" r:id="rId17"/>
    <p:sldId id="281" r:id="rId18"/>
    <p:sldId id="278" r:id="rId19"/>
    <p:sldId id="300" r:id="rId20"/>
    <p:sldId id="275" r:id="rId21"/>
    <p:sldId id="274" r:id="rId22"/>
    <p:sldId id="273" r:id="rId23"/>
    <p:sldId id="297" r:id="rId24"/>
    <p:sldId id="295" r:id="rId25"/>
    <p:sldId id="269" r:id="rId26"/>
    <p:sldId id="296" r:id="rId27"/>
    <p:sldId id="268" r:id="rId28"/>
    <p:sldId id="267" r:id="rId29"/>
    <p:sldId id="266" r:id="rId30"/>
    <p:sldId id="263" r:id="rId31"/>
    <p:sldId id="264" r:id="rId32"/>
    <p:sldId id="265" r:id="rId33"/>
    <p:sldId id="259" r:id="rId34"/>
    <p:sldId id="292" r:id="rId35"/>
    <p:sldId id="298" r:id="rId36"/>
    <p:sldId id="293" r:id="rId37"/>
    <p:sldId id="262" r:id="rId38"/>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FF"/>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0E84FD-E203-4467-BE3A-50C9BD246E8C}" v="2" dt="2025-01-21T16:57:33.5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38"/>
  </p:normalViewPr>
  <p:slideViewPr>
    <p:cSldViewPr snapToGrid="0" snapToObjects="1" showGuides="1">
      <p:cViewPr varScale="1">
        <p:scale>
          <a:sx n="118" d="100"/>
          <a:sy n="118" d="100"/>
        </p:scale>
        <p:origin x="138" y="108"/>
      </p:cViewPr>
      <p:guideLst>
        <p:guide orient="horz" pos="2160"/>
        <p:guide pos="3840"/>
      </p:guideLst>
    </p:cSldViewPr>
  </p:slideViewPr>
  <p:notesTextViewPr>
    <p:cViewPr>
      <p:scale>
        <a:sx n="1" d="1"/>
        <a:sy n="1" d="1"/>
      </p:scale>
      <p:origin x="0" y="0"/>
    </p:cViewPr>
  </p:notesTextViewPr>
  <p:notesViewPr>
    <p:cSldViewPr snapToGrid="0" snapToObjects="1">
      <p:cViewPr varScale="1">
        <p:scale>
          <a:sx n="95" d="100"/>
          <a:sy n="95" d="100"/>
        </p:scale>
        <p:origin x="3660"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DB0B946B-D9CE-4A24-99FF-F44A8A689DD5}"/>
    <pc:docChg chg="undo custSel addSld delSld modSld sldOrd">
      <pc:chgData name="Zita Draper" userId="b063123c-f51f-481b-b99c-f574606c9ace" providerId="ADAL" clId="{DB0B946B-D9CE-4A24-99FF-F44A8A689DD5}" dt="2024-09-02T13:45:19.895" v="1410"/>
      <pc:docMkLst>
        <pc:docMk/>
      </pc:docMkLst>
      <pc:sldChg chg="addSp delSp modSp mod modClrScheme modAnim chgLayout">
        <pc:chgData name="Zita Draper" userId="b063123c-f51f-481b-b99c-f574606c9ace" providerId="ADAL" clId="{DB0B946B-D9CE-4A24-99FF-F44A8A689DD5}" dt="2024-09-02T13:44:44.078" v="1405"/>
        <pc:sldMkLst>
          <pc:docMk/>
          <pc:sldMk cId="482568001" sldId="269"/>
        </pc:sldMkLst>
      </pc:sldChg>
      <pc:sldChg chg="del">
        <pc:chgData name="Zita Draper" userId="b063123c-f51f-481b-b99c-f574606c9ace" providerId="ADAL" clId="{DB0B946B-D9CE-4A24-99FF-F44A8A689DD5}" dt="2024-09-02T13:45:05.481" v="1407" actId="2696"/>
        <pc:sldMkLst>
          <pc:docMk/>
          <pc:sldMk cId="1912529422" sldId="270"/>
        </pc:sldMkLst>
      </pc:sldChg>
      <pc:sldChg chg="del">
        <pc:chgData name="Zita Draper" userId="b063123c-f51f-481b-b99c-f574606c9ace" providerId="ADAL" clId="{DB0B946B-D9CE-4A24-99FF-F44A8A689DD5}" dt="2024-09-02T13:15:56.286" v="1346" actId="2696"/>
        <pc:sldMkLst>
          <pc:docMk/>
          <pc:sldMk cId="533917612" sldId="271"/>
        </pc:sldMkLst>
      </pc:sldChg>
      <pc:sldChg chg="del">
        <pc:chgData name="Zita Draper" userId="b063123c-f51f-481b-b99c-f574606c9ace" providerId="ADAL" clId="{DB0B946B-D9CE-4A24-99FF-F44A8A689DD5}" dt="2024-09-02T13:14:58.236" v="1337" actId="2696"/>
        <pc:sldMkLst>
          <pc:docMk/>
          <pc:sldMk cId="3289454633" sldId="272"/>
        </pc:sldMkLst>
      </pc:sldChg>
      <pc:sldChg chg="addSp modSp mod">
        <pc:chgData name="Zita Draper" userId="b063123c-f51f-481b-b99c-f574606c9ace" providerId="ADAL" clId="{DB0B946B-D9CE-4A24-99FF-F44A8A689DD5}" dt="2024-09-02T13:13:13.508" v="1335" actId="12100"/>
        <pc:sldMkLst>
          <pc:docMk/>
          <pc:sldMk cId="3318225198" sldId="273"/>
        </pc:sldMkLst>
      </pc:sldChg>
      <pc:sldChg chg="modSp mod setBg modClrScheme chgLayout">
        <pc:chgData name="Zita Draper" userId="b063123c-f51f-481b-b99c-f574606c9ace" providerId="ADAL" clId="{DB0B946B-D9CE-4A24-99FF-F44A8A689DD5}" dt="2024-09-02T13:12:55.807" v="1334" actId="122"/>
        <pc:sldMkLst>
          <pc:docMk/>
          <pc:sldMk cId="3826366675" sldId="274"/>
        </pc:sldMkLst>
      </pc:sldChg>
      <pc:sldChg chg="del">
        <pc:chgData name="Zita Draper" userId="b063123c-f51f-481b-b99c-f574606c9ace" providerId="ADAL" clId="{DB0B946B-D9CE-4A24-99FF-F44A8A689DD5}" dt="2024-08-27T21:09:25.685" v="610" actId="2696"/>
        <pc:sldMkLst>
          <pc:docMk/>
          <pc:sldMk cId="3962181273" sldId="276"/>
        </pc:sldMkLst>
      </pc:sldChg>
      <pc:sldChg chg="modSp mod">
        <pc:chgData name="Zita Draper" userId="b063123c-f51f-481b-b99c-f574606c9ace" providerId="ADAL" clId="{DB0B946B-D9CE-4A24-99FF-F44A8A689DD5}" dt="2024-08-27T21:02:21.570" v="73" actId="20577"/>
        <pc:sldMkLst>
          <pc:docMk/>
          <pc:sldMk cId="1857274809" sldId="280"/>
        </pc:sldMkLst>
      </pc:sldChg>
      <pc:sldChg chg="modSp mod">
        <pc:chgData name="Zita Draper" userId="b063123c-f51f-481b-b99c-f574606c9ace" providerId="ADAL" clId="{DB0B946B-D9CE-4A24-99FF-F44A8A689DD5}" dt="2024-08-27T21:02:44.256" v="77" actId="20577"/>
        <pc:sldMkLst>
          <pc:docMk/>
          <pc:sldMk cId="2141335211" sldId="281"/>
        </pc:sldMkLst>
      </pc:sldChg>
      <pc:sldChg chg="modSp mod">
        <pc:chgData name="Zita Draper" userId="b063123c-f51f-481b-b99c-f574606c9ace" providerId="ADAL" clId="{DB0B946B-D9CE-4A24-99FF-F44A8A689DD5}" dt="2024-09-02T13:11:39.688" v="1331" actId="20577"/>
        <pc:sldMkLst>
          <pc:docMk/>
          <pc:sldMk cId="747122802" sldId="285"/>
        </pc:sldMkLst>
      </pc:sldChg>
      <pc:sldChg chg="addSp delSp modSp new mod modClrScheme chgLayout">
        <pc:chgData name="Zita Draper" userId="b063123c-f51f-481b-b99c-f574606c9ace" providerId="ADAL" clId="{DB0B946B-D9CE-4A24-99FF-F44A8A689DD5}" dt="2024-08-27T21:09:08.261" v="609" actId="732"/>
        <pc:sldMkLst>
          <pc:docMk/>
          <pc:sldMk cId="1965515398" sldId="287"/>
        </pc:sldMkLst>
      </pc:sldChg>
      <pc:sldChg chg="new">
        <pc:chgData name="Zita Draper" userId="b063123c-f51f-481b-b99c-f574606c9ace" providerId="ADAL" clId="{DB0B946B-D9CE-4A24-99FF-F44A8A689DD5}" dt="2024-08-27T21:12:43.339" v="759" actId="680"/>
        <pc:sldMkLst>
          <pc:docMk/>
          <pc:sldMk cId="627063225" sldId="288"/>
        </pc:sldMkLst>
      </pc:sldChg>
      <pc:sldChg chg="new">
        <pc:chgData name="Zita Draper" userId="b063123c-f51f-481b-b99c-f574606c9ace" providerId="ADAL" clId="{DB0B946B-D9CE-4A24-99FF-F44A8A689DD5}" dt="2024-08-27T21:12:43.640" v="760" actId="680"/>
        <pc:sldMkLst>
          <pc:docMk/>
          <pc:sldMk cId="2051581639" sldId="289"/>
        </pc:sldMkLst>
      </pc:sldChg>
      <pc:sldChg chg="new">
        <pc:chgData name="Zita Draper" userId="b063123c-f51f-481b-b99c-f574606c9ace" providerId="ADAL" clId="{DB0B946B-D9CE-4A24-99FF-F44A8A689DD5}" dt="2024-08-27T21:12:43.940" v="761" actId="680"/>
        <pc:sldMkLst>
          <pc:docMk/>
          <pc:sldMk cId="1326546703" sldId="290"/>
        </pc:sldMkLst>
      </pc:sldChg>
      <pc:sldChg chg="new">
        <pc:chgData name="Zita Draper" userId="b063123c-f51f-481b-b99c-f574606c9ace" providerId="ADAL" clId="{DB0B946B-D9CE-4A24-99FF-F44A8A689DD5}" dt="2024-08-27T21:12:44.173" v="762" actId="680"/>
        <pc:sldMkLst>
          <pc:docMk/>
          <pc:sldMk cId="1176009199" sldId="291"/>
        </pc:sldMkLst>
      </pc:sldChg>
      <pc:sldChg chg="addSp delSp modSp new mod modClrScheme chgLayout">
        <pc:chgData name="Zita Draper" userId="b063123c-f51f-481b-b99c-f574606c9ace" providerId="ADAL" clId="{DB0B946B-D9CE-4A24-99FF-F44A8A689DD5}" dt="2024-08-27T21:20:04.063" v="1300" actId="12"/>
        <pc:sldMkLst>
          <pc:docMk/>
          <pc:sldMk cId="2171547574" sldId="292"/>
        </pc:sldMkLst>
      </pc:sldChg>
      <pc:sldChg chg="addSp delSp modSp new mod modClrScheme chgLayout">
        <pc:chgData name="Zita Draper" userId="b063123c-f51f-481b-b99c-f574606c9ace" providerId="ADAL" clId="{DB0B946B-D9CE-4A24-99FF-F44A8A689DD5}" dt="2024-08-27T21:15:22.534" v="967" actId="931"/>
        <pc:sldMkLst>
          <pc:docMk/>
          <pc:sldMk cId="2480605012" sldId="293"/>
        </pc:sldMkLst>
      </pc:sldChg>
      <pc:sldChg chg="delSp modSp add del mod ord setBg delAnim">
        <pc:chgData name="Zita Draper" userId="b063123c-f51f-481b-b99c-f574606c9ace" providerId="ADAL" clId="{DB0B946B-D9CE-4A24-99FF-F44A8A689DD5}" dt="2024-09-02T13:17:15.230" v="1354" actId="2696"/>
        <pc:sldMkLst>
          <pc:docMk/>
          <pc:sldMk cId="2225050192" sldId="294"/>
        </pc:sldMkLst>
      </pc:sldChg>
      <pc:sldChg chg="delSp modSp add mod setBg modClrScheme delAnim delDesignElem chgLayout">
        <pc:chgData name="Zita Draper" userId="b063123c-f51f-481b-b99c-f574606c9ace" providerId="ADAL" clId="{DB0B946B-D9CE-4A24-99FF-F44A8A689DD5}" dt="2024-09-02T13:16:47.526" v="1351" actId="26606"/>
        <pc:sldMkLst>
          <pc:docMk/>
          <pc:sldMk cId="2719628948" sldId="295"/>
        </pc:sldMkLst>
      </pc:sldChg>
      <pc:sldChg chg="delSp modSp add mod setBg delAnim">
        <pc:chgData name="Zita Draper" userId="b063123c-f51f-481b-b99c-f574606c9ace" providerId="ADAL" clId="{DB0B946B-D9CE-4A24-99FF-F44A8A689DD5}" dt="2024-09-02T13:45:19.895" v="1410"/>
        <pc:sldMkLst>
          <pc:docMk/>
          <pc:sldMk cId="3044434966" sldId="296"/>
        </pc:sldMkLst>
      </pc:sldChg>
    </pc:docChg>
  </pc:docChgLst>
  <pc:docChgLst>
    <pc:chgData name="Zita Draper" userId="b063123c-f51f-481b-b99c-f574606c9ace" providerId="ADAL" clId="{159A94C5-2384-4C73-A939-FDFD1E659D10}"/>
    <pc:docChg chg="undo custSel modSld sldOrd">
      <pc:chgData name="Zita Draper" userId="b063123c-f51f-481b-b99c-f574606c9ace" providerId="ADAL" clId="{159A94C5-2384-4C73-A939-FDFD1E659D10}" dt="2024-07-14T21:19:15.048" v="2646" actId="1076"/>
      <pc:docMkLst>
        <pc:docMk/>
      </pc:docMkLst>
      <pc:sldChg chg="addSp delSp modSp mod modClrScheme chgLayout">
        <pc:chgData name="Zita Draper" userId="b063123c-f51f-481b-b99c-f574606c9ace" providerId="ADAL" clId="{159A94C5-2384-4C73-A939-FDFD1E659D10}" dt="2024-07-14T21:19:15.048" v="2646" actId="1076"/>
        <pc:sldMkLst>
          <pc:docMk/>
          <pc:sldMk cId="3943014266" sldId="275"/>
        </pc:sldMkLst>
      </pc:sldChg>
      <pc:sldChg chg="addSp delSp modSp mod modClrScheme chgLayout">
        <pc:chgData name="Zita Draper" userId="b063123c-f51f-481b-b99c-f574606c9ace" providerId="ADAL" clId="{159A94C5-2384-4C73-A939-FDFD1E659D10}" dt="2024-07-14T21:18:23.163" v="2617" actId="27636"/>
        <pc:sldMkLst>
          <pc:docMk/>
          <pc:sldMk cId="3962181273" sldId="276"/>
        </pc:sldMkLst>
      </pc:sldChg>
      <pc:sldChg chg="addSp delSp modSp mod modClrScheme chgLayout">
        <pc:chgData name="Zita Draper" userId="b063123c-f51f-481b-b99c-f574606c9ace" providerId="ADAL" clId="{159A94C5-2384-4C73-A939-FDFD1E659D10}" dt="2024-07-14T20:42:48.267" v="351" actId="14100"/>
        <pc:sldMkLst>
          <pc:docMk/>
          <pc:sldMk cId="2159026152" sldId="277"/>
        </pc:sldMkLst>
      </pc:sldChg>
      <pc:sldChg chg="addSp delSp modSp mod modMedia setBg modClrScheme chgLayout">
        <pc:chgData name="Zita Draper" userId="b063123c-f51f-481b-b99c-f574606c9ace" providerId="ADAL" clId="{159A94C5-2384-4C73-A939-FDFD1E659D10}" dt="2024-07-14T21:14:47.738" v="2267"/>
        <pc:sldMkLst>
          <pc:docMk/>
          <pc:sldMk cId="3619862922" sldId="278"/>
        </pc:sldMkLst>
      </pc:sldChg>
      <pc:sldChg chg="addSp delSp modSp mod setBg modClrScheme chgLayout">
        <pc:chgData name="Zita Draper" userId="b063123c-f51f-481b-b99c-f574606c9ace" providerId="ADAL" clId="{159A94C5-2384-4C73-A939-FDFD1E659D10}" dt="2024-07-14T20:47:32.569" v="721" actId="1076"/>
        <pc:sldMkLst>
          <pc:docMk/>
          <pc:sldMk cId="4106779296" sldId="279"/>
        </pc:sldMkLst>
      </pc:sldChg>
      <pc:sldChg chg="addSp delSp modSp mod modClrScheme chgLayout">
        <pc:chgData name="Zita Draper" userId="b063123c-f51f-481b-b99c-f574606c9ace" providerId="ADAL" clId="{159A94C5-2384-4C73-A939-FDFD1E659D10}" dt="2024-07-14T21:13:09.388" v="2241" actId="931"/>
        <pc:sldMkLst>
          <pc:docMk/>
          <pc:sldMk cId="1857274809" sldId="280"/>
        </pc:sldMkLst>
      </pc:sldChg>
      <pc:sldChg chg="addSp delSp modSp mod ord modClrScheme chgLayout">
        <pc:chgData name="Zita Draper" userId="b063123c-f51f-481b-b99c-f574606c9ace" providerId="ADAL" clId="{159A94C5-2384-4C73-A939-FDFD1E659D10}" dt="2024-07-14T21:05:13.388" v="1855"/>
        <pc:sldMkLst>
          <pc:docMk/>
          <pc:sldMk cId="2141335211" sldId="281"/>
        </pc:sldMkLst>
      </pc:sldChg>
      <pc:sldChg chg="modSp mod">
        <pc:chgData name="Zita Draper" userId="b063123c-f51f-481b-b99c-f574606c9ace" providerId="ADAL" clId="{159A94C5-2384-4C73-A939-FDFD1E659D10}" dt="2024-07-14T21:00:14.340" v="1540" actId="122"/>
        <pc:sldMkLst>
          <pc:docMk/>
          <pc:sldMk cId="2649856860" sldId="282"/>
        </pc:sldMkLst>
      </pc:sldChg>
      <pc:sldChg chg="addSp delSp modSp mod modClrScheme chgLayout">
        <pc:chgData name="Zita Draper" userId="b063123c-f51f-481b-b99c-f574606c9ace" providerId="ADAL" clId="{159A94C5-2384-4C73-A939-FDFD1E659D10}" dt="2024-07-14T20:48:37.733" v="797" actId="122"/>
        <pc:sldMkLst>
          <pc:docMk/>
          <pc:sldMk cId="1315284144" sldId="283"/>
        </pc:sldMkLst>
      </pc:sldChg>
      <pc:sldChg chg="addSp delSp modSp mod modClrScheme chgLayout">
        <pc:chgData name="Zita Draper" userId="b063123c-f51f-481b-b99c-f574606c9ace" providerId="ADAL" clId="{159A94C5-2384-4C73-A939-FDFD1E659D10}" dt="2024-07-14T20:59:22.392" v="1514" actId="931"/>
        <pc:sldMkLst>
          <pc:docMk/>
          <pc:sldMk cId="459954567" sldId="284"/>
        </pc:sldMkLst>
      </pc:sldChg>
      <pc:sldChg chg="addSp delSp modSp mod">
        <pc:chgData name="Zita Draper" userId="b063123c-f51f-481b-b99c-f574606c9ace" providerId="ADAL" clId="{159A94C5-2384-4C73-A939-FDFD1E659D10}" dt="2024-07-14T20:52:04.101" v="837" actId="20577"/>
        <pc:sldMkLst>
          <pc:docMk/>
          <pc:sldMk cId="747122802" sldId="285"/>
        </pc:sldMkLst>
      </pc:sldChg>
      <pc:sldChg chg="addSp delSp modSp mod modClrScheme chgLayout">
        <pc:chgData name="Zita Draper" userId="b063123c-f51f-481b-b99c-f574606c9ace" providerId="ADAL" clId="{159A94C5-2384-4C73-A939-FDFD1E659D10}" dt="2024-07-14T20:56:29.416" v="1198" actId="1076"/>
        <pc:sldMkLst>
          <pc:docMk/>
          <pc:sldMk cId="2193061635" sldId="286"/>
        </pc:sldMkLst>
      </pc:sldChg>
    </pc:docChg>
  </pc:docChgLst>
  <pc:docChgLst>
    <pc:chgData name="Zita Draper" userId="b063123c-f51f-481b-b99c-f574606c9ace" providerId="ADAL" clId="{F477AF86-2010-4A23-A23C-DF7DE016D6E4}"/>
    <pc:docChg chg="undo custSel addSld delSld modSld">
      <pc:chgData name="Zita Draper" userId="b063123c-f51f-481b-b99c-f574606c9ace" providerId="ADAL" clId="{F477AF86-2010-4A23-A23C-DF7DE016D6E4}" dt="2024-09-12T13:11:47.739" v="2850" actId="1076"/>
      <pc:docMkLst>
        <pc:docMk/>
      </pc:docMkLst>
      <pc:sldChg chg="addSp delSp modSp mod modClrScheme chgLayout">
        <pc:chgData name="Zita Draper" userId="b063123c-f51f-481b-b99c-f574606c9ace" providerId="ADAL" clId="{F477AF86-2010-4A23-A23C-DF7DE016D6E4}" dt="2024-09-12T13:11:27.295" v="2849" actId="1076"/>
        <pc:sldMkLst>
          <pc:docMk/>
          <pc:sldMk cId="3553892002" sldId="259"/>
        </pc:sldMkLst>
      </pc:sldChg>
      <pc:sldChg chg="del">
        <pc:chgData name="Zita Draper" userId="b063123c-f51f-481b-b99c-f574606c9ace" providerId="ADAL" clId="{F477AF86-2010-4A23-A23C-DF7DE016D6E4}" dt="2024-09-12T12:43:13.828" v="917" actId="2696"/>
        <pc:sldMkLst>
          <pc:docMk/>
          <pc:sldMk cId="1751170992" sldId="260"/>
        </pc:sldMkLst>
      </pc:sldChg>
      <pc:sldChg chg="del">
        <pc:chgData name="Zita Draper" userId="b063123c-f51f-481b-b99c-f574606c9ace" providerId="ADAL" clId="{F477AF86-2010-4A23-A23C-DF7DE016D6E4}" dt="2024-09-12T13:01:20.777" v="2396" actId="2696"/>
        <pc:sldMkLst>
          <pc:docMk/>
          <pc:sldMk cId="1194452170" sldId="261"/>
        </pc:sldMkLst>
      </pc:sldChg>
      <pc:sldChg chg="addSp delSp modSp mod modClrScheme chgLayout">
        <pc:chgData name="Zita Draper" userId="b063123c-f51f-481b-b99c-f574606c9ace" providerId="ADAL" clId="{F477AF86-2010-4A23-A23C-DF7DE016D6E4}" dt="2024-09-12T12:59:10.438" v="2159" actId="33524"/>
        <pc:sldMkLst>
          <pc:docMk/>
          <pc:sldMk cId="3967117453" sldId="263"/>
        </pc:sldMkLst>
      </pc:sldChg>
      <pc:sldChg chg="addSp delSp modSp mod modClrScheme chgLayout">
        <pc:chgData name="Zita Draper" userId="b063123c-f51f-481b-b99c-f574606c9ace" providerId="ADAL" clId="{F477AF86-2010-4A23-A23C-DF7DE016D6E4}" dt="2024-09-12T13:00:57.415" v="2395" actId="1076"/>
        <pc:sldMkLst>
          <pc:docMk/>
          <pc:sldMk cId="1126140619" sldId="264"/>
        </pc:sldMkLst>
      </pc:sldChg>
      <pc:sldChg chg="modSp mod setBg modClrScheme chgLayout">
        <pc:chgData name="Zita Draper" userId="b063123c-f51f-481b-b99c-f574606c9ace" providerId="ADAL" clId="{F477AF86-2010-4A23-A23C-DF7DE016D6E4}" dt="2024-09-12T13:08:48.595" v="2689" actId="20577"/>
        <pc:sldMkLst>
          <pc:docMk/>
          <pc:sldMk cId="3871356941" sldId="265"/>
        </pc:sldMkLst>
      </pc:sldChg>
      <pc:sldChg chg="addSp delSp modSp mod modClrScheme chgLayout">
        <pc:chgData name="Zita Draper" userId="b063123c-f51f-481b-b99c-f574606c9ace" providerId="ADAL" clId="{F477AF86-2010-4A23-A23C-DF7DE016D6E4}" dt="2024-09-12T12:57:30.580" v="2001" actId="1076"/>
        <pc:sldMkLst>
          <pc:docMk/>
          <pc:sldMk cId="3926335936" sldId="266"/>
        </pc:sldMkLst>
      </pc:sldChg>
      <pc:sldChg chg="addSp delSp modSp mod modClrScheme chgLayout">
        <pc:chgData name="Zita Draper" userId="b063123c-f51f-481b-b99c-f574606c9ace" providerId="ADAL" clId="{F477AF86-2010-4A23-A23C-DF7DE016D6E4}" dt="2024-09-12T12:33:08.277" v="345" actId="1076"/>
        <pc:sldMkLst>
          <pc:docMk/>
          <pc:sldMk cId="3067253529" sldId="267"/>
        </pc:sldMkLst>
      </pc:sldChg>
      <pc:sldChg chg="addSp delSp modSp mod setBg modClrScheme chgLayout">
        <pc:chgData name="Zita Draper" userId="b063123c-f51f-481b-b99c-f574606c9ace" providerId="ADAL" clId="{F477AF86-2010-4A23-A23C-DF7DE016D6E4}" dt="2024-09-12T12:41:48.341" v="810" actId="931"/>
        <pc:sldMkLst>
          <pc:docMk/>
          <pc:sldMk cId="1500100827" sldId="268"/>
        </pc:sldMkLst>
      </pc:sldChg>
      <pc:sldChg chg="addSp delSp modSp mod modClrScheme chgLayout">
        <pc:chgData name="Zita Draper" userId="b063123c-f51f-481b-b99c-f574606c9ace" providerId="ADAL" clId="{F477AF86-2010-4A23-A23C-DF7DE016D6E4}" dt="2024-09-12T12:51:47.791" v="1510" actId="5793"/>
        <pc:sldMkLst>
          <pc:docMk/>
          <pc:sldMk cId="2649856860" sldId="282"/>
        </pc:sldMkLst>
      </pc:sldChg>
      <pc:sldChg chg="del">
        <pc:chgData name="Zita Draper" userId="b063123c-f51f-481b-b99c-f574606c9ace" providerId="ADAL" clId="{F477AF86-2010-4A23-A23C-DF7DE016D6E4}" dt="2024-09-12T12:43:09.451" v="913" actId="2696"/>
        <pc:sldMkLst>
          <pc:docMk/>
          <pc:sldMk cId="627063225" sldId="288"/>
        </pc:sldMkLst>
      </pc:sldChg>
      <pc:sldChg chg="del">
        <pc:chgData name="Zita Draper" userId="b063123c-f51f-481b-b99c-f574606c9ace" providerId="ADAL" clId="{F477AF86-2010-4A23-A23C-DF7DE016D6E4}" dt="2024-09-12T12:43:09.682" v="914" actId="2696"/>
        <pc:sldMkLst>
          <pc:docMk/>
          <pc:sldMk cId="2051581639" sldId="289"/>
        </pc:sldMkLst>
      </pc:sldChg>
      <pc:sldChg chg="del">
        <pc:chgData name="Zita Draper" userId="b063123c-f51f-481b-b99c-f574606c9ace" providerId="ADAL" clId="{F477AF86-2010-4A23-A23C-DF7DE016D6E4}" dt="2024-09-12T12:43:09.936" v="915" actId="2696"/>
        <pc:sldMkLst>
          <pc:docMk/>
          <pc:sldMk cId="1326546703" sldId="290"/>
        </pc:sldMkLst>
      </pc:sldChg>
      <pc:sldChg chg="del">
        <pc:chgData name="Zita Draper" userId="b063123c-f51f-481b-b99c-f574606c9ace" providerId="ADAL" clId="{F477AF86-2010-4A23-A23C-DF7DE016D6E4}" dt="2024-09-12T12:43:10.236" v="916" actId="2696"/>
        <pc:sldMkLst>
          <pc:docMk/>
          <pc:sldMk cId="1176009199" sldId="291"/>
        </pc:sldMkLst>
      </pc:sldChg>
      <pc:sldChg chg="addSp delSp modSp new mod modClrScheme chgLayout">
        <pc:chgData name="Zita Draper" userId="b063123c-f51f-481b-b99c-f574606c9ace" providerId="ADAL" clId="{F477AF86-2010-4A23-A23C-DF7DE016D6E4}" dt="2024-09-12T12:40:08.306" v="805" actId="732"/>
        <pc:sldMkLst>
          <pc:docMk/>
          <pc:sldMk cId="193826591" sldId="297"/>
        </pc:sldMkLst>
      </pc:sldChg>
      <pc:sldChg chg="addSp delSp modSp new del mod modClrScheme chgLayout">
        <pc:chgData name="Zita Draper" userId="b063123c-f51f-481b-b99c-f574606c9ace" providerId="ADAL" clId="{F477AF86-2010-4A23-A23C-DF7DE016D6E4}" dt="2024-09-12T12:36:29.701" v="348" actId="2696"/>
        <pc:sldMkLst>
          <pc:docMk/>
          <pc:sldMk cId="307307412" sldId="297"/>
        </pc:sldMkLst>
      </pc:sldChg>
      <pc:sldChg chg="addSp delSp modSp new mod modClrScheme chgLayout">
        <pc:chgData name="Zita Draper" userId="b063123c-f51f-481b-b99c-f574606c9ace" providerId="ADAL" clId="{F477AF86-2010-4A23-A23C-DF7DE016D6E4}" dt="2024-09-12T13:11:47.739" v="2850" actId="1076"/>
        <pc:sldMkLst>
          <pc:docMk/>
          <pc:sldMk cId="1433640295" sldId="298"/>
        </pc:sldMkLst>
      </pc:sldChg>
      <pc:sldChg chg="new del">
        <pc:chgData name="Zita Draper" userId="b063123c-f51f-481b-b99c-f574606c9ace" providerId="ADAL" clId="{F477AF86-2010-4A23-A23C-DF7DE016D6E4}" dt="2024-09-12T13:01:41.811" v="2397" actId="2696"/>
        <pc:sldMkLst>
          <pc:docMk/>
          <pc:sldMk cId="2711407934" sldId="299"/>
        </pc:sldMkLst>
      </pc:sldChg>
      <pc:sldChg chg="modSp new mod setBg">
        <pc:chgData name="Zita Draper" userId="b063123c-f51f-481b-b99c-f574606c9ace" providerId="ADAL" clId="{F477AF86-2010-4A23-A23C-DF7DE016D6E4}" dt="2024-09-12T12:48:25.383" v="1468"/>
        <pc:sldMkLst>
          <pc:docMk/>
          <pc:sldMk cId="716178575" sldId="300"/>
        </pc:sldMkLst>
      </pc:sldChg>
      <pc:sldChg chg="addSp modSp new mod">
        <pc:chgData name="Zita Draper" userId="b063123c-f51f-481b-b99c-f574606c9ace" providerId="ADAL" clId="{F477AF86-2010-4A23-A23C-DF7DE016D6E4}" dt="2024-09-12T12:50:51.271" v="1501" actId="403"/>
        <pc:sldMkLst>
          <pc:docMk/>
          <pc:sldMk cId="2176698053" sldId="301"/>
        </pc:sldMkLst>
      </pc:sldChg>
    </pc:docChg>
  </pc:docChgLst>
  <pc:docChgLst>
    <pc:chgData name="Zita Draper" userId="b063123c-f51f-481b-b99c-f574606c9ace" providerId="ADAL" clId="{9E0E84FD-E203-4467-BE3A-50C9BD246E8C}"/>
    <pc:docChg chg="custSel addSld modSld">
      <pc:chgData name="Zita Draper" userId="b063123c-f51f-481b-b99c-f574606c9ace" providerId="ADAL" clId="{9E0E84FD-E203-4467-BE3A-50C9BD246E8C}" dt="2025-01-27T08:17:48.249" v="907" actId="5793"/>
      <pc:docMkLst>
        <pc:docMk/>
      </pc:docMkLst>
      <pc:sldChg chg="modSp mod">
        <pc:chgData name="Zita Draper" userId="b063123c-f51f-481b-b99c-f574606c9ace" providerId="ADAL" clId="{9E0E84FD-E203-4467-BE3A-50C9BD246E8C}" dt="2025-01-21T17:28:59.234" v="709" actId="20577"/>
        <pc:sldMkLst>
          <pc:docMk/>
          <pc:sldMk cId="1857274809" sldId="280"/>
        </pc:sldMkLst>
        <pc:spChg chg="mod">
          <ac:chgData name="Zita Draper" userId="b063123c-f51f-481b-b99c-f574606c9ace" providerId="ADAL" clId="{9E0E84FD-E203-4467-BE3A-50C9BD246E8C}" dt="2025-01-21T17:28:59.234" v="709" actId="20577"/>
          <ac:spMkLst>
            <pc:docMk/>
            <pc:sldMk cId="1857274809" sldId="280"/>
            <ac:spMk id="22" creationId="{F865425A-76A8-D8CE-7345-CF752154091B}"/>
          </ac:spMkLst>
        </pc:spChg>
      </pc:sldChg>
      <pc:sldChg chg="modSp mod">
        <pc:chgData name="Zita Draper" userId="b063123c-f51f-481b-b99c-f574606c9ace" providerId="ADAL" clId="{9E0E84FD-E203-4467-BE3A-50C9BD246E8C}" dt="2025-01-21T17:29:11.951" v="711" actId="20577"/>
        <pc:sldMkLst>
          <pc:docMk/>
          <pc:sldMk cId="2141335211" sldId="281"/>
        </pc:sldMkLst>
        <pc:spChg chg="mod">
          <ac:chgData name="Zita Draper" userId="b063123c-f51f-481b-b99c-f574606c9ace" providerId="ADAL" clId="{9E0E84FD-E203-4467-BE3A-50C9BD246E8C}" dt="2025-01-21T17:29:11.951" v="711" actId="20577"/>
          <ac:spMkLst>
            <pc:docMk/>
            <pc:sldMk cId="2141335211" sldId="281"/>
            <ac:spMk id="22" creationId="{F865425A-76A8-D8CE-7345-CF752154091B}"/>
          </ac:spMkLst>
        </pc:spChg>
      </pc:sldChg>
      <pc:sldChg chg="addSp modSp mod">
        <pc:chgData name="Zita Draper" userId="b063123c-f51f-481b-b99c-f574606c9ace" providerId="ADAL" clId="{9E0E84FD-E203-4467-BE3A-50C9BD246E8C}" dt="2025-01-27T08:17:05.702" v="892" actId="20577"/>
        <pc:sldMkLst>
          <pc:docMk/>
          <pc:sldMk cId="2649856860" sldId="282"/>
        </pc:sldMkLst>
        <pc:spChg chg="add mod">
          <ac:chgData name="Zita Draper" userId="b063123c-f51f-481b-b99c-f574606c9ace" providerId="ADAL" clId="{9E0E84FD-E203-4467-BE3A-50C9BD246E8C}" dt="2025-01-27T08:17:05.702" v="892" actId="20577"/>
          <ac:spMkLst>
            <pc:docMk/>
            <pc:sldMk cId="2649856860" sldId="282"/>
            <ac:spMk id="3" creationId="{0F3CBF93-24FF-8F01-8A74-D1DE5C9B748A}"/>
          </ac:spMkLst>
        </pc:spChg>
        <pc:spChg chg="mod">
          <ac:chgData name="Zita Draper" userId="b063123c-f51f-481b-b99c-f574606c9ace" providerId="ADAL" clId="{9E0E84FD-E203-4467-BE3A-50C9BD246E8C}" dt="2025-01-21T17:21:18.599" v="357" actId="20577"/>
          <ac:spMkLst>
            <pc:docMk/>
            <pc:sldMk cId="2649856860" sldId="282"/>
            <ac:spMk id="22" creationId="{F865425A-76A8-D8CE-7345-CF752154091B}"/>
          </ac:spMkLst>
        </pc:spChg>
      </pc:sldChg>
      <pc:sldChg chg="modSp mod">
        <pc:chgData name="Zita Draper" userId="b063123c-f51f-481b-b99c-f574606c9ace" providerId="ADAL" clId="{9E0E84FD-E203-4467-BE3A-50C9BD246E8C}" dt="2025-01-21T17:21:07.065" v="356" actId="20577"/>
        <pc:sldMkLst>
          <pc:docMk/>
          <pc:sldMk cId="459954567" sldId="284"/>
        </pc:sldMkLst>
        <pc:spChg chg="mod">
          <ac:chgData name="Zita Draper" userId="b063123c-f51f-481b-b99c-f574606c9ace" providerId="ADAL" clId="{9E0E84FD-E203-4467-BE3A-50C9BD246E8C}" dt="2025-01-21T17:21:07.065" v="356" actId="20577"/>
          <ac:spMkLst>
            <pc:docMk/>
            <pc:sldMk cId="459954567" sldId="284"/>
            <ac:spMk id="22" creationId="{F865425A-76A8-D8CE-7345-CF752154091B}"/>
          </ac:spMkLst>
        </pc:spChg>
      </pc:sldChg>
      <pc:sldChg chg="addSp delSp modSp mod">
        <pc:chgData name="Zita Draper" userId="b063123c-f51f-481b-b99c-f574606c9ace" providerId="ADAL" clId="{9E0E84FD-E203-4467-BE3A-50C9BD246E8C}" dt="2025-01-21T17:01:21.919" v="32" actId="403"/>
        <pc:sldMkLst>
          <pc:docMk/>
          <pc:sldMk cId="747122802" sldId="285"/>
        </pc:sldMkLst>
        <pc:graphicFrameChg chg="add mod modGraphic">
          <ac:chgData name="Zita Draper" userId="b063123c-f51f-481b-b99c-f574606c9ace" providerId="ADAL" clId="{9E0E84FD-E203-4467-BE3A-50C9BD246E8C}" dt="2025-01-21T17:01:21.919" v="32" actId="403"/>
          <ac:graphicFrameMkLst>
            <pc:docMk/>
            <pc:sldMk cId="747122802" sldId="285"/>
            <ac:graphicFrameMk id="2" creationId="{4E0AE064-DD9E-B28A-D2D5-9471F8A313B6}"/>
          </ac:graphicFrameMkLst>
        </pc:graphicFrameChg>
      </pc:sldChg>
      <pc:sldChg chg="modSp mod">
        <pc:chgData name="Zita Draper" userId="b063123c-f51f-481b-b99c-f574606c9ace" providerId="ADAL" clId="{9E0E84FD-E203-4467-BE3A-50C9BD246E8C}" dt="2025-01-27T08:17:48.249" v="907" actId="5793"/>
        <pc:sldMkLst>
          <pc:docMk/>
          <pc:sldMk cId="1965515398" sldId="287"/>
        </pc:sldMkLst>
        <pc:spChg chg="mod">
          <ac:chgData name="Zita Draper" userId="b063123c-f51f-481b-b99c-f574606c9ace" providerId="ADAL" clId="{9E0E84FD-E203-4467-BE3A-50C9BD246E8C}" dt="2025-01-27T08:17:48.249" v="907" actId="5793"/>
          <ac:spMkLst>
            <pc:docMk/>
            <pc:sldMk cId="1965515398" sldId="287"/>
            <ac:spMk id="3" creationId="{F6E4E6C9-8A41-4B55-9E09-EF9670F1B125}"/>
          </ac:spMkLst>
        </pc:spChg>
      </pc:sldChg>
      <pc:sldChg chg="modSp mod">
        <pc:chgData name="Zita Draper" userId="b063123c-f51f-481b-b99c-f574606c9ace" providerId="ADAL" clId="{9E0E84FD-E203-4467-BE3A-50C9BD246E8C}" dt="2025-01-21T17:30:33.482" v="746" actId="20577"/>
        <pc:sldMkLst>
          <pc:docMk/>
          <pc:sldMk cId="1433640295" sldId="298"/>
        </pc:sldMkLst>
        <pc:spChg chg="mod">
          <ac:chgData name="Zita Draper" userId="b063123c-f51f-481b-b99c-f574606c9ace" providerId="ADAL" clId="{9E0E84FD-E203-4467-BE3A-50C9BD246E8C}" dt="2025-01-21T17:30:33.482" v="746" actId="20577"/>
          <ac:spMkLst>
            <pc:docMk/>
            <pc:sldMk cId="1433640295" sldId="298"/>
            <ac:spMk id="4" creationId="{B04912E5-62AD-F7BA-2CFC-00E88695800B}"/>
          </ac:spMkLst>
        </pc:spChg>
      </pc:sldChg>
      <pc:sldChg chg="addSp modSp mod">
        <pc:chgData name="Zita Draper" userId="b063123c-f51f-481b-b99c-f574606c9ace" providerId="ADAL" clId="{9E0E84FD-E203-4467-BE3A-50C9BD246E8C}" dt="2025-01-21T17:25:06.843" v="490" actId="1076"/>
        <pc:sldMkLst>
          <pc:docMk/>
          <pc:sldMk cId="2176698053" sldId="301"/>
        </pc:sldMkLst>
        <pc:spChg chg="mod">
          <ac:chgData name="Zita Draper" userId="b063123c-f51f-481b-b99c-f574606c9ace" providerId="ADAL" clId="{9E0E84FD-E203-4467-BE3A-50C9BD246E8C}" dt="2025-01-21T17:21:29.557" v="358" actId="20577"/>
          <ac:spMkLst>
            <pc:docMk/>
            <pc:sldMk cId="2176698053" sldId="301"/>
            <ac:spMk id="4" creationId="{E4DEB763-5557-3D00-9FB4-4CD460A33A13}"/>
          </ac:spMkLst>
        </pc:spChg>
        <pc:spChg chg="add mod">
          <ac:chgData name="Zita Draper" userId="b063123c-f51f-481b-b99c-f574606c9ace" providerId="ADAL" clId="{9E0E84FD-E203-4467-BE3A-50C9BD246E8C}" dt="2025-01-21T17:25:06.843" v="490" actId="1076"/>
          <ac:spMkLst>
            <pc:docMk/>
            <pc:sldMk cId="2176698053" sldId="301"/>
            <ac:spMk id="5" creationId="{645788F1-3853-22BE-6F38-E2A4091F97E4}"/>
          </ac:spMkLst>
        </pc:spChg>
      </pc:sldChg>
      <pc:sldChg chg="addSp modSp new mod">
        <pc:chgData name="Zita Draper" userId="b063123c-f51f-481b-b99c-f574606c9ace" providerId="ADAL" clId="{9E0E84FD-E203-4467-BE3A-50C9BD246E8C}" dt="2025-01-21T17:28:34.224" v="678" actId="20577"/>
        <pc:sldMkLst>
          <pc:docMk/>
          <pc:sldMk cId="1373799211" sldId="302"/>
        </pc:sldMkLst>
        <pc:spChg chg="mod">
          <ac:chgData name="Zita Draper" userId="b063123c-f51f-481b-b99c-f574606c9ace" providerId="ADAL" clId="{9E0E84FD-E203-4467-BE3A-50C9BD246E8C}" dt="2025-01-21T17:25:22.116" v="521" actId="122"/>
          <ac:spMkLst>
            <pc:docMk/>
            <pc:sldMk cId="1373799211" sldId="302"/>
            <ac:spMk id="2" creationId="{6CBCFF97-154D-CD52-E2FB-98EA76C963D9}"/>
          </ac:spMkLst>
        </pc:spChg>
        <pc:spChg chg="add mod">
          <ac:chgData name="Zita Draper" userId="b063123c-f51f-481b-b99c-f574606c9ace" providerId="ADAL" clId="{9E0E84FD-E203-4467-BE3A-50C9BD246E8C}" dt="2025-01-21T17:28:34.224" v="678" actId="20577"/>
          <ac:spMkLst>
            <pc:docMk/>
            <pc:sldMk cId="1373799211" sldId="302"/>
            <ac:spMk id="4" creationId="{6E78F32C-9B92-634E-E30D-3F38CF9A9AA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1366EE-8D0A-4751-A0FC-6CBF53D200B6}" type="doc">
      <dgm:prSet loTypeId="urn:microsoft.com/office/officeart/2005/8/layout/vProcess5" loCatId="process" qsTypeId="urn:microsoft.com/office/officeart/2005/8/quickstyle/simple2" qsCatId="simple" csTypeId="urn:microsoft.com/office/officeart/2005/8/colors/colorful3" csCatId="colorful"/>
      <dgm:spPr/>
      <dgm:t>
        <a:bodyPr/>
        <a:lstStyle/>
        <a:p>
          <a:endParaRPr lang="en-US"/>
        </a:p>
      </dgm:t>
    </dgm:pt>
    <dgm:pt modelId="{8AC770CE-25B9-4F6B-B3BC-B71C51CA0D2B}">
      <dgm:prSet/>
      <dgm:spPr/>
      <dgm:t>
        <a:bodyPr/>
        <a:lstStyle/>
        <a:p>
          <a:r>
            <a:rPr lang="en-GB" dirty="0"/>
            <a:t>It is important that the difference between the two are noted. </a:t>
          </a:r>
          <a:endParaRPr lang="en-US" dirty="0"/>
        </a:p>
      </dgm:t>
    </dgm:pt>
    <dgm:pt modelId="{3D410320-5021-411B-B676-3E6884FDB4C2}" type="parTrans" cxnId="{68E06388-176B-4FF3-B3E3-99262B1C904C}">
      <dgm:prSet/>
      <dgm:spPr/>
      <dgm:t>
        <a:bodyPr/>
        <a:lstStyle/>
        <a:p>
          <a:endParaRPr lang="en-US"/>
        </a:p>
      </dgm:t>
    </dgm:pt>
    <dgm:pt modelId="{79B27606-EFC9-4F51-9BF8-DE659608B538}" type="sibTrans" cxnId="{68E06388-176B-4FF3-B3E3-99262B1C904C}">
      <dgm:prSet/>
      <dgm:spPr/>
      <dgm:t>
        <a:bodyPr/>
        <a:lstStyle/>
        <a:p>
          <a:endParaRPr lang="en-US"/>
        </a:p>
      </dgm:t>
    </dgm:pt>
    <dgm:pt modelId="{68791B79-48B8-4E5E-AF1D-2E269DC838FA}">
      <dgm:prSet/>
      <dgm:spPr/>
      <dgm:t>
        <a:bodyPr/>
        <a:lstStyle/>
        <a:p>
          <a:r>
            <a:rPr lang="en-GB"/>
            <a:t>Private law relates to one individual bringing a case against another individual. </a:t>
          </a:r>
          <a:endParaRPr lang="en-US"/>
        </a:p>
      </dgm:t>
    </dgm:pt>
    <dgm:pt modelId="{ADAC3420-E8FB-4807-A739-3F13D352FEF0}" type="parTrans" cxnId="{D609DA7B-C893-4554-8BBD-B5F6C0005F3A}">
      <dgm:prSet/>
      <dgm:spPr/>
      <dgm:t>
        <a:bodyPr/>
        <a:lstStyle/>
        <a:p>
          <a:endParaRPr lang="en-US"/>
        </a:p>
      </dgm:t>
    </dgm:pt>
    <dgm:pt modelId="{1E3C3949-E45C-46DA-9D1A-465FA5C6352B}" type="sibTrans" cxnId="{D609DA7B-C893-4554-8BBD-B5F6C0005F3A}">
      <dgm:prSet/>
      <dgm:spPr/>
      <dgm:t>
        <a:bodyPr/>
        <a:lstStyle/>
        <a:p>
          <a:endParaRPr lang="en-US"/>
        </a:p>
      </dgm:t>
    </dgm:pt>
    <dgm:pt modelId="{FF3F0293-D023-49C9-9876-C6CF19C0C66A}">
      <dgm:prSet/>
      <dgm:spPr/>
      <dgm:t>
        <a:bodyPr/>
        <a:lstStyle/>
        <a:p>
          <a:r>
            <a:rPr lang="en-GB"/>
            <a:t>Public law relates to an individual bringing a case against the state and visa versa. </a:t>
          </a:r>
          <a:endParaRPr lang="en-US"/>
        </a:p>
      </dgm:t>
    </dgm:pt>
    <dgm:pt modelId="{FB7FC909-3502-4B5A-9E75-1F1F2F5F8D77}" type="parTrans" cxnId="{650D9815-C72C-4814-B248-4342C54FA175}">
      <dgm:prSet/>
      <dgm:spPr/>
      <dgm:t>
        <a:bodyPr/>
        <a:lstStyle/>
        <a:p>
          <a:endParaRPr lang="en-US"/>
        </a:p>
      </dgm:t>
    </dgm:pt>
    <dgm:pt modelId="{0FE3969F-D27D-4407-B987-988C0B58D75D}" type="sibTrans" cxnId="{650D9815-C72C-4814-B248-4342C54FA175}">
      <dgm:prSet/>
      <dgm:spPr/>
      <dgm:t>
        <a:bodyPr/>
        <a:lstStyle/>
        <a:p>
          <a:endParaRPr lang="en-US"/>
        </a:p>
      </dgm:t>
    </dgm:pt>
    <dgm:pt modelId="{16506E27-CA8C-461B-B478-3189D7F1D5EE}">
      <dgm:prSet/>
      <dgm:spPr/>
      <dgm:t>
        <a:bodyPr/>
        <a:lstStyle/>
        <a:p>
          <a:r>
            <a:rPr lang="en-GB"/>
            <a:t>Public law cases include public law bodies. </a:t>
          </a:r>
          <a:endParaRPr lang="en-US"/>
        </a:p>
      </dgm:t>
    </dgm:pt>
    <dgm:pt modelId="{6ED792AC-3686-4828-9D99-930EEBEF3EC7}" type="parTrans" cxnId="{6DE34698-4100-48DC-9645-47F577F17303}">
      <dgm:prSet/>
      <dgm:spPr/>
      <dgm:t>
        <a:bodyPr/>
        <a:lstStyle/>
        <a:p>
          <a:endParaRPr lang="en-US"/>
        </a:p>
      </dgm:t>
    </dgm:pt>
    <dgm:pt modelId="{74229606-E009-4146-8BB9-C7747FEC6E15}" type="sibTrans" cxnId="{6DE34698-4100-48DC-9645-47F577F17303}">
      <dgm:prSet/>
      <dgm:spPr/>
      <dgm:t>
        <a:bodyPr/>
        <a:lstStyle/>
        <a:p>
          <a:endParaRPr lang="en-US"/>
        </a:p>
      </dgm:t>
    </dgm:pt>
    <dgm:pt modelId="{529313B7-C1EA-4609-B846-DF6E64C1C366}" type="pres">
      <dgm:prSet presAssocID="{8E1366EE-8D0A-4751-A0FC-6CBF53D200B6}" presName="outerComposite" presStyleCnt="0">
        <dgm:presLayoutVars>
          <dgm:chMax val="5"/>
          <dgm:dir/>
          <dgm:resizeHandles val="exact"/>
        </dgm:presLayoutVars>
      </dgm:prSet>
      <dgm:spPr/>
    </dgm:pt>
    <dgm:pt modelId="{A2E36682-BD53-4DA4-A1A8-88AF356F54C4}" type="pres">
      <dgm:prSet presAssocID="{8E1366EE-8D0A-4751-A0FC-6CBF53D200B6}" presName="dummyMaxCanvas" presStyleCnt="0">
        <dgm:presLayoutVars/>
      </dgm:prSet>
      <dgm:spPr/>
    </dgm:pt>
    <dgm:pt modelId="{800B8DBC-8280-4CED-9020-3CF52247012D}" type="pres">
      <dgm:prSet presAssocID="{8E1366EE-8D0A-4751-A0FC-6CBF53D200B6}" presName="FourNodes_1" presStyleLbl="node1" presStyleIdx="0" presStyleCnt="4">
        <dgm:presLayoutVars>
          <dgm:bulletEnabled val="1"/>
        </dgm:presLayoutVars>
      </dgm:prSet>
      <dgm:spPr/>
    </dgm:pt>
    <dgm:pt modelId="{B8A2B262-CE91-42EC-AF8D-9AE6B6B766D8}" type="pres">
      <dgm:prSet presAssocID="{8E1366EE-8D0A-4751-A0FC-6CBF53D200B6}" presName="FourNodes_2" presStyleLbl="node1" presStyleIdx="1" presStyleCnt="4">
        <dgm:presLayoutVars>
          <dgm:bulletEnabled val="1"/>
        </dgm:presLayoutVars>
      </dgm:prSet>
      <dgm:spPr/>
    </dgm:pt>
    <dgm:pt modelId="{24B6F959-6109-4EDB-8356-819696847149}" type="pres">
      <dgm:prSet presAssocID="{8E1366EE-8D0A-4751-A0FC-6CBF53D200B6}" presName="FourNodes_3" presStyleLbl="node1" presStyleIdx="2" presStyleCnt="4">
        <dgm:presLayoutVars>
          <dgm:bulletEnabled val="1"/>
        </dgm:presLayoutVars>
      </dgm:prSet>
      <dgm:spPr/>
    </dgm:pt>
    <dgm:pt modelId="{015C4AB4-0EE9-4EAF-AA55-107F6E16067D}" type="pres">
      <dgm:prSet presAssocID="{8E1366EE-8D0A-4751-A0FC-6CBF53D200B6}" presName="FourNodes_4" presStyleLbl="node1" presStyleIdx="3" presStyleCnt="4">
        <dgm:presLayoutVars>
          <dgm:bulletEnabled val="1"/>
        </dgm:presLayoutVars>
      </dgm:prSet>
      <dgm:spPr/>
    </dgm:pt>
    <dgm:pt modelId="{40C9B7E0-01FE-4EE0-9198-1825485DAA07}" type="pres">
      <dgm:prSet presAssocID="{8E1366EE-8D0A-4751-A0FC-6CBF53D200B6}" presName="FourConn_1-2" presStyleLbl="fgAccFollowNode1" presStyleIdx="0" presStyleCnt="3">
        <dgm:presLayoutVars>
          <dgm:bulletEnabled val="1"/>
        </dgm:presLayoutVars>
      </dgm:prSet>
      <dgm:spPr/>
    </dgm:pt>
    <dgm:pt modelId="{D51D8CCF-DA57-4E76-8B4E-2D39E19F9819}" type="pres">
      <dgm:prSet presAssocID="{8E1366EE-8D0A-4751-A0FC-6CBF53D200B6}" presName="FourConn_2-3" presStyleLbl="fgAccFollowNode1" presStyleIdx="1" presStyleCnt="3">
        <dgm:presLayoutVars>
          <dgm:bulletEnabled val="1"/>
        </dgm:presLayoutVars>
      </dgm:prSet>
      <dgm:spPr/>
    </dgm:pt>
    <dgm:pt modelId="{4D421FC5-3790-4074-BF47-C7F915E086EF}" type="pres">
      <dgm:prSet presAssocID="{8E1366EE-8D0A-4751-A0FC-6CBF53D200B6}" presName="FourConn_3-4" presStyleLbl="fgAccFollowNode1" presStyleIdx="2" presStyleCnt="3">
        <dgm:presLayoutVars>
          <dgm:bulletEnabled val="1"/>
        </dgm:presLayoutVars>
      </dgm:prSet>
      <dgm:spPr/>
    </dgm:pt>
    <dgm:pt modelId="{EB04FC9B-12C2-4F48-A2C4-A251A8EE7988}" type="pres">
      <dgm:prSet presAssocID="{8E1366EE-8D0A-4751-A0FC-6CBF53D200B6}" presName="FourNodes_1_text" presStyleLbl="node1" presStyleIdx="3" presStyleCnt="4">
        <dgm:presLayoutVars>
          <dgm:bulletEnabled val="1"/>
        </dgm:presLayoutVars>
      </dgm:prSet>
      <dgm:spPr/>
    </dgm:pt>
    <dgm:pt modelId="{28736887-2B52-4E97-A1C9-565AE6E26507}" type="pres">
      <dgm:prSet presAssocID="{8E1366EE-8D0A-4751-A0FC-6CBF53D200B6}" presName="FourNodes_2_text" presStyleLbl="node1" presStyleIdx="3" presStyleCnt="4">
        <dgm:presLayoutVars>
          <dgm:bulletEnabled val="1"/>
        </dgm:presLayoutVars>
      </dgm:prSet>
      <dgm:spPr/>
    </dgm:pt>
    <dgm:pt modelId="{1F7D7600-1261-46D8-BE4B-4DF87FA88F59}" type="pres">
      <dgm:prSet presAssocID="{8E1366EE-8D0A-4751-A0FC-6CBF53D200B6}" presName="FourNodes_3_text" presStyleLbl="node1" presStyleIdx="3" presStyleCnt="4">
        <dgm:presLayoutVars>
          <dgm:bulletEnabled val="1"/>
        </dgm:presLayoutVars>
      </dgm:prSet>
      <dgm:spPr/>
    </dgm:pt>
    <dgm:pt modelId="{12545CC6-9AFF-467C-A438-9D4F2533209F}" type="pres">
      <dgm:prSet presAssocID="{8E1366EE-8D0A-4751-A0FC-6CBF53D200B6}" presName="FourNodes_4_text" presStyleLbl="node1" presStyleIdx="3" presStyleCnt="4">
        <dgm:presLayoutVars>
          <dgm:bulletEnabled val="1"/>
        </dgm:presLayoutVars>
      </dgm:prSet>
      <dgm:spPr/>
    </dgm:pt>
  </dgm:ptLst>
  <dgm:cxnLst>
    <dgm:cxn modelId="{650D9815-C72C-4814-B248-4342C54FA175}" srcId="{8E1366EE-8D0A-4751-A0FC-6CBF53D200B6}" destId="{FF3F0293-D023-49C9-9876-C6CF19C0C66A}" srcOrd="2" destOrd="0" parTransId="{FB7FC909-3502-4B5A-9E75-1F1F2F5F8D77}" sibTransId="{0FE3969F-D27D-4407-B987-988C0B58D75D}"/>
    <dgm:cxn modelId="{B313841F-2E98-4764-8EFC-78E49EF8DA8C}" type="presOf" srcId="{16506E27-CA8C-461B-B478-3189D7F1D5EE}" destId="{12545CC6-9AFF-467C-A438-9D4F2533209F}" srcOrd="1" destOrd="0" presId="urn:microsoft.com/office/officeart/2005/8/layout/vProcess5"/>
    <dgm:cxn modelId="{A8E3EA62-1581-46B5-9714-0281DE08E9A6}" type="presOf" srcId="{8AC770CE-25B9-4F6B-B3BC-B71C51CA0D2B}" destId="{EB04FC9B-12C2-4F48-A2C4-A251A8EE7988}" srcOrd="1" destOrd="0" presId="urn:microsoft.com/office/officeart/2005/8/layout/vProcess5"/>
    <dgm:cxn modelId="{082AB743-0CFF-42D7-A344-8ABECF0F158E}" type="presOf" srcId="{8E1366EE-8D0A-4751-A0FC-6CBF53D200B6}" destId="{529313B7-C1EA-4609-B846-DF6E64C1C366}" srcOrd="0" destOrd="0" presId="urn:microsoft.com/office/officeart/2005/8/layout/vProcess5"/>
    <dgm:cxn modelId="{494C0D4C-2E1C-4A0D-9D28-914D5DCD8640}" type="presOf" srcId="{79B27606-EFC9-4F51-9BF8-DE659608B538}" destId="{40C9B7E0-01FE-4EE0-9198-1825485DAA07}" srcOrd="0" destOrd="0" presId="urn:microsoft.com/office/officeart/2005/8/layout/vProcess5"/>
    <dgm:cxn modelId="{D609DA7B-C893-4554-8BBD-B5F6C0005F3A}" srcId="{8E1366EE-8D0A-4751-A0FC-6CBF53D200B6}" destId="{68791B79-48B8-4E5E-AF1D-2E269DC838FA}" srcOrd="1" destOrd="0" parTransId="{ADAC3420-E8FB-4807-A739-3F13D352FEF0}" sibTransId="{1E3C3949-E45C-46DA-9D1A-465FA5C6352B}"/>
    <dgm:cxn modelId="{68E06388-176B-4FF3-B3E3-99262B1C904C}" srcId="{8E1366EE-8D0A-4751-A0FC-6CBF53D200B6}" destId="{8AC770CE-25B9-4F6B-B3BC-B71C51CA0D2B}" srcOrd="0" destOrd="0" parTransId="{3D410320-5021-411B-B676-3E6884FDB4C2}" sibTransId="{79B27606-EFC9-4F51-9BF8-DE659608B538}"/>
    <dgm:cxn modelId="{6DE34698-4100-48DC-9645-47F577F17303}" srcId="{8E1366EE-8D0A-4751-A0FC-6CBF53D200B6}" destId="{16506E27-CA8C-461B-B478-3189D7F1D5EE}" srcOrd="3" destOrd="0" parTransId="{6ED792AC-3686-4828-9D99-930EEBEF3EC7}" sibTransId="{74229606-E009-4146-8BB9-C7747FEC6E15}"/>
    <dgm:cxn modelId="{92A8A699-6D33-4021-8F72-C1D626E75B46}" type="presOf" srcId="{68791B79-48B8-4E5E-AF1D-2E269DC838FA}" destId="{B8A2B262-CE91-42EC-AF8D-9AE6B6B766D8}" srcOrd="0" destOrd="0" presId="urn:microsoft.com/office/officeart/2005/8/layout/vProcess5"/>
    <dgm:cxn modelId="{FEC68EA0-046B-46C3-8EA4-3398E741C0CB}" type="presOf" srcId="{8AC770CE-25B9-4F6B-B3BC-B71C51CA0D2B}" destId="{800B8DBC-8280-4CED-9020-3CF52247012D}" srcOrd="0" destOrd="0" presId="urn:microsoft.com/office/officeart/2005/8/layout/vProcess5"/>
    <dgm:cxn modelId="{707D37C2-19F6-4274-B533-152028CE86BF}" type="presOf" srcId="{68791B79-48B8-4E5E-AF1D-2E269DC838FA}" destId="{28736887-2B52-4E97-A1C9-565AE6E26507}" srcOrd="1" destOrd="0" presId="urn:microsoft.com/office/officeart/2005/8/layout/vProcess5"/>
    <dgm:cxn modelId="{9F8C7AC4-E327-4D05-83F3-55773417AAC0}" type="presOf" srcId="{FF3F0293-D023-49C9-9876-C6CF19C0C66A}" destId="{1F7D7600-1261-46D8-BE4B-4DF87FA88F59}" srcOrd="1" destOrd="0" presId="urn:microsoft.com/office/officeart/2005/8/layout/vProcess5"/>
    <dgm:cxn modelId="{3A8E03CA-5BCC-4F27-8693-10246A20462F}" type="presOf" srcId="{FF3F0293-D023-49C9-9876-C6CF19C0C66A}" destId="{24B6F959-6109-4EDB-8356-819696847149}" srcOrd="0" destOrd="0" presId="urn:microsoft.com/office/officeart/2005/8/layout/vProcess5"/>
    <dgm:cxn modelId="{295512CB-CFD0-4A21-947E-6B430B7B2476}" type="presOf" srcId="{16506E27-CA8C-461B-B478-3189D7F1D5EE}" destId="{015C4AB4-0EE9-4EAF-AA55-107F6E16067D}" srcOrd="0" destOrd="0" presId="urn:microsoft.com/office/officeart/2005/8/layout/vProcess5"/>
    <dgm:cxn modelId="{9CC8B0CC-5C66-4E33-9DD8-425F701DC083}" type="presOf" srcId="{1E3C3949-E45C-46DA-9D1A-465FA5C6352B}" destId="{D51D8CCF-DA57-4E76-8B4E-2D39E19F9819}" srcOrd="0" destOrd="0" presId="urn:microsoft.com/office/officeart/2005/8/layout/vProcess5"/>
    <dgm:cxn modelId="{A9ADFDF2-284A-41FC-9CCD-6BC24DBAE963}" type="presOf" srcId="{0FE3969F-D27D-4407-B987-988C0B58D75D}" destId="{4D421FC5-3790-4074-BF47-C7F915E086EF}" srcOrd="0" destOrd="0" presId="urn:microsoft.com/office/officeart/2005/8/layout/vProcess5"/>
    <dgm:cxn modelId="{2943D945-B351-4DDB-9FB5-8D510E7D5FD2}" type="presParOf" srcId="{529313B7-C1EA-4609-B846-DF6E64C1C366}" destId="{A2E36682-BD53-4DA4-A1A8-88AF356F54C4}" srcOrd="0" destOrd="0" presId="urn:microsoft.com/office/officeart/2005/8/layout/vProcess5"/>
    <dgm:cxn modelId="{B566DEDF-9BB2-4843-8AEB-DE33D50ABC46}" type="presParOf" srcId="{529313B7-C1EA-4609-B846-DF6E64C1C366}" destId="{800B8DBC-8280-4CED-9020-3CF52247012D}" srcOrd="1" destOrd="0" presId="urn:microsoft.com/office/officeart/2005/8/layout/vProcess5"/>
    <dgm:cxn modelId="{06161E7A-7774-442F-BD7B-5AACBAB45D28}" type="presParOf" srcId="{529313B7-C1EA-4609-B846-DF6E64C1C366}" destId="{B8A2B262-CE91-42EC-AF8D-9AE6B6B766D8}" srcOrd="2" destOrd="0" presId="urn:microsoft.com/office/officeart/2005/8/layout/vProcess5"/>
    <dgm:cxn modelId="{2606C76B-DD00-4EAE-B949-259B65BB454B}" type="presParOf" srcId="{529313B7-C1EA-4609-B846-DF6E64C1C366}" destId="{24B6F959-6109-4EDB-8356-819696847149}" srcOrd="3" destOrd="0" presId="urn:microsoft.com/office/officeart/2005/8/layout/vProcess5"/>
    <dgm:cxn modelId="{FCC1E22D-2332-4828-B540-F477DFA6FA5B}" type="presParOf" srcId="{529313B7-C1EA-4609-B846-DF6E64C1C366}" destId="{015C4AB4-0EE9-4EAF-AA55-107F6E16067D}" srcOrd="4" destOrd="0" presId="urn:microsoft.com/office/officeart/2005/8/layout/vProcess5"/>
    <dgm:cxn modelId="{C43840F1-572F-439B-B16C-0F24E8A3BA21}" type="presParOf" srcId="{529313B7-C1EA-4609-B846-DF6E64C1C366}" destId="{40C9B7E0-01FE-4EE0-9198-1825485DAA07}" srcOrd="5" destOrd="0" presId="urn:microsoft.com/office/officeart/2005/8/layout/vProcess5"/>
    <dgm:cxn modelId="{26AD17EF-6C27-4E07-AD26-85542BAD17E4}" type="presParOf" srcId="{529313B7-C1EA-4609-B846-DF6E64C1C366}" destId="{D51D8CCF-DA57-4E76-8B4E-2D39E19F9819}" srcOrd="6" destOrd="0" presId="urn:microsoft.com/office/officeart/2005/8/layout/vProcess5"/>
    <dgm:cxn modelId="{B034E751-CECB-4A34-83E1-D0B83804C6C7}" type="presParOf" srcId="{529313B7-C1EA-4609-B846-DF6E64C1C366}" destId="{4D421FC5-3790-4074-BF47-C7F915E086EF}" srcOrd="7" destOrd="0" presId="urn:microsoft.com/office/officeart/2005/8/layout/vProcess5"/>
    <dgm:cxn modelId="{693F0580-5482-463E-B26B-E248DC316062}" type="presParOf" srcId="{529313B7-C1EA-4609-B846-DF6E64C1C366}" destId="{EB04FC9B-12C2-4F48-A2C4-A251A8EE7988}" srcOrd="8" destOrd="0" presId="urn:microsoft.com/office/officeart/2005/8/layout/vProcess5"/>
    <dgm:cxn modelId="{4D9A8D17-9D64-4006-88D5-FAA1C87C771C}" type="presParOf" srcId="{529313B7-C1EA-4609-B846-DF6E64C1C366}" destId="{28736887-2B52-4E97-A1C9-565AE6E26507}" srcOrd="9" destOrd="0" presId="urn:microsoft.com/office/officeart/2005/8/layout/vProcess5"/>
    <dgm:cxn modelId="{8F7B29AB-825F-4C91-A2CD-23A1CEDA38C5}" type="presParOf" srcId="{529313B7-C1EA-4609-B846-DF6E64C1C366}" destId="{1F7D7600-1261-46D8-BE4B-4DF87FA88F59}" srcOrd="10" destOrd="0" presId="urn:microsoft.com/office/officeart/2005/8/layout/vProcess5"/>
    <dgm:cxn modelId="{6D94E799-DE2F-40C7-848C-8BFF994AC625}" type="presParOf" srcId="{529313B7-C1EA-4609-B846-DF6E64C1C366}" destId="{12545CC6-9AFF-467C-A438-9D4F2533209F}"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0B8DBC-8280-4CED-9020-3CF52247012D}">
      <dsp:nvSpPr>
        <dsp:cNvPr id="0" name=""/>
        <dsp:cNvSpPr/>
      </dsp:nvSpPr>
      <dsp:spPr>
        <a:xfrm>
          <a:off x="0" y="0"/>
          <a:ext cx="8442960" cy="728379"/>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It is important that the difference between the two are noted. </a:t>
          </a:r>
          <a:endParaRPr lang="en-US" sz="1900" kern="1200" dirty="0"/>
        </a:p>
      </dsp:txBody>
      <dsp:txXfrm>
        <a:off x="21333" y="21333"/>
        <a:ext cx="7595434" cy="685713"/>
      </dsp:txXfrm>
    </dsp:sp>
    <dsp:sp modelId="{B8A2B262-CE91-42EC-AF8D-9AE6B6B766D8}">
      <dsp:nvSpPr>
        <dsp:cNvPr id="0" name=""/>
        <dsp:cNvSpPr/>
      </dsp:nvSpPr>
      <dsp:spPr>
        <a:xfrm>
          <a:off x="707097" y="860812"/>
          <a:ext cx="8442960" cy="728379"/>
        </a:xfrm>
        <a:prstGeom prst="roundRect">
          <a:avLst>
            <a:gd name="adj" fmla="val 10000"/>
          </a:avLst>
        </a:prstGeom>
        <a:solidFill>
          <a:schemeClr val="accent3">
            <a:hueOff val="5865114"/>
            <a:satOff val="-13363"/>
            <a:lumOff val="536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Private law relates to one individual bringing a case against another individual. </a:t>
          </a:r>
          <a:endParaRPr lang="en-US" sz="1900" kern="1200"/>
        </a:p>
      </dsp:txBody>
      <dsp:txXfrm>
        <a:off x="728430" y="882145"/>
        <a:ext cx="7219749" cy="685713"/>
      </dsp:txXfrm>
    </dsp:sp>
    <dsp:sp modelId="{24B6F959-6109-4EDB-8356-819696847149}">
      <dsp:nvSpPr>
        <dsp:cNvPr id="0" name=""/>
        <dsp:cNvSpPr/>
      </dsp:nvSpPr>
      <dsp:spPr>
        <a:xfrm>
          <a:off x="1403642" y="1721624"/>
          <a:ext cx="8442960" cy="728379"/>
        </a:xfrm>
        <a:prstGeom prst="roundRect">
          <a:avLst>
            <a:gd name="adj" fmla="val 10000"/>
          </a:avLst>
        </a:prstGeom>
        <a:solidFill>
          <a:schemeClr val="accent3">
            <a:hueOff val="11730229"/>
            <a:satOff val="-26725"/>
            <a:lumOff val="1072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Public law relates to an individual bringing a case against the state and visa versa. </a:t>
          </a:r>
          <a:endParaRPr lang="en-US" sz="1900" kern="1200"/>
        </a:p>
      </dsp:txBody>
      <dsp:txXfrm>
        <a:off x="1424975" y="1742957"/>
        <a:ext cx="7230303" cy="685713"/>
      </dsp:txXfrm>
    </dsp:sp>
    <dsp:sp modelId="{015C4AB4-0EE9-4EAF-AA55-107F6E16067D}">
      <dsp:nvSpPr>
        <dsp:cNvPr id="0" name=""/>
        <dsp:cNvSpPr/>
      </dsp:nvSpPr>
      <dsp:spPr>
        <a:xfrm>
          <a:off x="2110739" y="2582436"/>
          <a:ext cx="8442960" cy="728379"/>
        </a:xfrm>
        <a:prstGeom prst="roundRect">
          <a:avLst>
            <a:gd name="adj" fmla="val 10000"/>
          </a:avLst>
        </a:prstGeom>
        <a:solidFill>
          <a:schemeClr val="accent3">
            <a:hueOff val="17595342"/>
            <a:satOff val="-40088"/>
            <a:lumOff val="1608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Public law cases include public law bodies. </a:t>
          </a:r>
          <a:endParaRPr lang="en-US" sz="1900" kern="1200"/>
        </a:p>
      </dsp:txBody>
      <dsp:txXfrm>
        <a:off x="2132072" y="2603769"/>
        <a:ext cx="7219749" cy="685713"/>
      </dsp:txXfrm>
    </dsp:sp>
    <dsp:sp modelId="{40C9B7E0-01FE-4EE0-9198-1825485DAA07}">
      <dsp:nvSpPr>
        <dsp:cNvPr id="0" name=""/>
        <dsp:cNvSpPr/>
      </dsp:nvSpPr>
      <dsp:spPr>
        <a:xfrm>
          <a:off x="7969513" y="557872"/>
          <a:ext cx="473446" cy="47344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076038" y="557872"/>
        <a:ext cx="260396" cy="356268"/>
      </dsp:txXfrm>
    </dsp:sp>
    <dsp:sp modelId="{D51D8CCF-DA57-4E76-8B4E-2D39E19F9819}">
      <dsp:nvSpPr>
        <dsp:cNvPr id="0" name=""/>
        <dsp:cNvSpPr/>
      </dsp:nvSpPr>
      <dsp:spPr>
        <a:xfrm>
          <a:off x="8676611" y="1418684"/>
          <a:ext cx="473446" cy="473446"/>
        </a:xfrm>
        <a:prstGeom prst="downArrow">
          <a:avLst>
            <a:gd name="adj1" fmla="val 55000"/>
            <a:gd name="adj2" fmla="val 45000"/>
          </a:avLst>
        </a:prstGeom>
        <a:solidFill>
          <a:schemeClr val="accent3">
            <a:tint val="40000"/>
            <a:alpha val="90000"/>
            <a:hueOff val="9098517"/>
            <a:satOff val="-17539"/>
            <a:lumOff val="690"/>
            <a:alphaOff val="0"/>
          </a:schemeClr>
        </a:solidFill>
        <a:ln w="12700" cap="flat" cmpd="sng" algn="ctr">
          <a:solidFill>
            <a:schemeClr val="accent3">
              <a:tint val="40000"/>
              <a:alpha val="90000"/>
              <a:hueOff val="9098517"/>
              <a:satOff val="-17539"/>
              <a:lumOff val="69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783136" y="1418684"/>
        <a:ext cx="260396" cy="356268"/>
      </dsp:txXfrm>
    </dsp:sp>
    <dsp:sp modelId="{4D421FC5-3790-4074-BF47-C7F915E086EF}">
      <dsp:nvSpPr>
        <dsp:cNvPr id="0" name=""/>
        <dsp:cNvSpPr/>
      </dsp:nvSpPr>
      <dsp:spPr>
        <a:xfrm>
          <a:off x="9373155" y="2279496"/>
          <a:ext cx="473446" cy="473446"/>
        </a:xfrm>
        <a:prstGeom prst="downArrow">
          <a:avLst>
            <a:gd name="adj1" fmla="val 55000"/>
            <a:gd name="adj2" fmla="val 45000"/>
          </a:avLst>
        </a:prstGeom>
        <a:solidFill>
          <a:schemeClr val="accent3">
            <a:tint val="40000"/>
            <a:alpha val="90000"/>
            <a:hueOff val="18197034"/>
            <a:satOff val="-35078"/>
            <a:lumOff val="1381"/>
            <a:alphaOff val="0"/>
          </a:schemeClr>
        </a:solidFill>
        <a:ln w="12700" cap="flat" cmpd="sng" algn="ctr">
          <a:solidFill>
            <a:schemeClr val="accent3">
              <a:tint val="40000"/>
              <a:alpha val="90000"/>
              <a:hueOff val="18197034"/>
              <a:satOff val="-35078"/>
              <a:lumOff val="138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479680" y="2279496"/>
        <a:ext cx="260396" cy="35626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925BBF8-1785-4ECD-93F7-D92B506B028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667D6F29-96E6-436B-86DC-CC10CE2EB9C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607C9B3D-3BF0-442D-B7A9-5C674157D072}" type="datetimeFigureOut">
              <a:rPr lang="en-GB" smtClean="0"/>
              <a:t>27/01/2025</a:t>
            </a:fld>
            <a:endParaRPr lang="en-GB"/>
          </a:p>
        </p:txBody>
      </p:sp>
      <p:sp>
        <p:nvSpPr>
          <p:cNvPr id="4" name="Footer Placeholder 3">
            <a:extLst>
              <a:ext uri="{FF2B5EF4-FFF2-40B4-BE49-F238E27FC236}">
                <a16:creationId xmlns:a16="http://schemas.microsoft.com/office/drawing/2014/main" id="{BB49BB39-1A1D-4611-BF97-EF7C0531A49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603ABCC0-ADF6-4D2E-A1BC-1DCBE17524E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9953A96D-6375-4FC5-AB10-23844AC3D9B4}" type="slidenum">
              <a:rPr lang="en-GB" smtClean="0"/>
              <a:t>‹#›</a:t>
            </a:fld>
            <a:endParaRPr lang="en-GB"/>
          </a:p>
        </p:txBody>
      </p:sp>
    </p:spTree>
    <p:extLst>
      <p:ext uri="{BB962C8B-B14F-4D97-AF65-F5344CB8AC3E}">
        <p14:creationId xmlns:p14="http://schemas.microsoft.com/office/powerpoint/2010/main" val="265052567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65A6C9-D9A2-A841-A6B6-ACB92C16F8D1}" type="datetimeFigureOut">
              <a:rPr lang="en-GB" smtClean="0"/>
              <a:t>27/01/2025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880A5A0-1BFA-034A-80D9-64EEB02F2340}" type="slidenum">
              <a:rPr lang="en-GB" smtClean="0"/>
              <a:t>‹#›</a:t>
            </a:fld>
            <a:endParaRPr lang="en-GB" dirty="0"/>
          </a:p>
        </p:txBody>
      </p:sp>
    </p:spTree>
    <p:extLst>
      <p:ext uri="{BB962C8B-B14F-4D97-AF65-F5344CB8AC3E}">
        <p14:creationId xmlns:p14="http://schemas.microsoft.com/office/powerpoint/2010/main" val="127243076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wy6hDeCzDfA"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880A5A0-1BFA-034A-80D9-64EEB02F2340}" type="slidenum">
              <a:rPr lang="en-GB" smtClean="0"/>
              <a:t>1</a:t>
            </a:fld>
            <a:endParaRPr lang="en-GB"/>
          </a:p>
        </p:txBody>
      </p:sp>
    </p:spTree>
    <p:extLst>
      <p:ext uri="{BB962C8B-B14F-4D97-AF65-F5344CB8AC3E}">
        <p14:creationId xmlns:p14="http://schemas.microsoft.com/office/powerpoint/2010/main" val="37612917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7880A5A0-1BFA-034A-80D9-64EEB02F2340}" type="slidenum">
              <a:rPr lang="en-GB" smtClean="0"/>
              <a:t>6</a:t>
            </a:fld>
            <a:endParaRPr lang="en-GB" dirty="0"/>
          </a:p>
        </p:txBody>
      </p:sp>
    </p:spTree>
    <p:extLst>
      <p:ext uri="{BB962C8B-B14F-4D97-AF65-F5344CB8AC3E}">
        <p14:creationId xmlns:p14="http://schemas.microsoft.com/office/powerpoint/2010/main" val="7063139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Voting in Senedd Elections - YouTube</a:t>
            </a:r>
            <a:endParaRPr lang="en-GB" dirty="0"/>
          </a:p>
        </p:txBody>
      </p:sp>
      <p:sp>
        <p:nvSpPr>
          <p:cNvPr id="4" name="Slide Number Placeholder 3"/>
          <p:cNvSpPr>
            <a:spLocks noGrp="1"/>
          </p:cNvSpPr>
          <p:nvPr>
            <p:ph type="sldNum" sz="quarter" idx="5"/>
          </p:nvPr>
        </p:nvSpPr>
        <p:spPr/>
        <p:txBody>
          <a:bodyPr/>
          <a:lstStyle/>
          <a:p>
            <a:fld id="{8B294B54-3929-4598-B528-30603CFEE3F6}" type="slidenum">
              <a:rPr lang="en-GB" smtClean="0"/>
              <a:t>23</a:t>
            </a:fld>
            <a:endParaRPr lang="en-GB"/>
          </a:p>
        </p:txBody>
      </p:sp>
    </p:spTree>
    <p:extLst>
      <p:ext uri="{BB962C8B-B14F-4D97-AF65-F5344CB8AC3E}">
        <p14:creationId xmlns:p14="http://schemas.microsoft.com/office/powerpoint/2010/main" val="21973083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6A23F-6484-4847-81B1-D8403A57520B}"/>
              </a:ext>
            </a:extLst>
          </p:cNvPr>
          <p:cNvSpPr>
            <a:spLocks noGrp="1"/>
          </p:cNvSpPr>
          <p:nvPr>
            <p:ph type="ctrTitle" hasCustomPrompt="1"/>
          </p:nvPr>
        </p:nvSpPr>
        <p:spPr>
          <a:xfrm>
            <a:off x="1248507" y="534389"/>
            <a:ext cx="7362092" cy="2387600"/>
          </a:xfrm>
        </p:spPr>
        <p:txBody>
          <a:bodyPr rtlCol="0" anchor="b"/>
          <a:lstStyle>
            <a:lvl1pPr algn="l">
              <a:defRPr lang="en-GB" sz="6000">
                <a:solidFill>
                  <a:schemeClr val="bg1"/>
                </a:solidFill>
              </a:defRPr>
            </a:lvl1pPr>
          </a:lstStyle>
          <a:p>
            <a:pPr rtl="0"/>
            <a:r>
              <a:rPr lang="en-GB"/>
              <a:t>Place Title Here</a:t>
            </a:r>
          </a:p>
        </p:txBody>
      </p:sp>
      <p:sp>
        <p:nvSpPr>
          <p:cNvPr id="3" name="Subtitle 2">
            <a:extLst>
              <a:ext uri="{FF2B5EF4-FFF2-40B4-BE49-F238E27FC236}">
                <a16:creationId xmlns:a16="http://schemas.microsoft.com/office/drawing/2014/main" id="{17B3EE44-FD61-A048-A349-8C05BD64C32A}"/>
              </a:ext>
            </a:extLst>
          </p:cNvPr>
          <p:cNvSpPr>
            <a:spLocks noGrp="1"/>
          </p:cNvSpPr>
          <p:nvPr>
            <p:ph type="subTitle" idx="1"/>
          </p:nvPr>
        </p:nvSpPr>
        <p:spPr>
          <a:xfrm>
            <a:off x="1248507" y="3322292"/>
            <a:ext cx="7362092" cy="1655762"/>
          </a:xfrm>
        </p:spPr>
        <p:txBody>
          <a:bodyPr rtlCol="0"/>
          <a:lstStyle>
            <a:lvl1pPr marL="0" indent="0" algn="l">
              <a:buNone/>
              <a:defRPr lang="en-GB" sz="2400">
                <a:solidFill>
                  <a:schemeClr val="bg1"/>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5" name="Footer Placeholder 4">
            <a:extLst>
              <a:ext uri="{FF2B5EF4-FFF2-40B4-BE49-F238E27FC236}">
                <a16:creationId xmlns:a16="http://schemas.microsoft.com/office/drawing/2014/main" id="{F69CA1AA-1A83-C944-9F7C-4CF22263D959}"/>
              </a:ext>
            </a:extLst>
          </p:cNvPr>
          <p:cNvSpPr>
            <a:spLocks noGrp="1"/>
          </p:cNvSpPr>
          <p:nvPr>
            <p:ph type="ftr" sz="quarter" idx="11"/>
          </p:nvPr>
        </p:nvSpPr>
        <p:spPr>
          <a:xfrm>
            <a:off x="838200" y="6338380"/>
            <a:ext cx="7315200" cy="365125"/>
          </a:xfrm>
          <a:prstGeom prst="rect">
            <a:avLst/>
          </a:prstGeom>
        </p:spPr>
        <p:txBody>
          <a:bodyPr rtlCol="0"/>
          <a:lstStyle>
            <a:lvl1pPr>
              <a:defRPr lang="en-GB">
                <a:solidFill>
                  <a:schemeClr val="bg1"/>
                </a:solidFill>
              </a:defRPr>
            </a:lvl1pPr>
          </a:lstStyle>
          <a:p>
            <a:pPr rtl="0"/>
            <a:endParaRPr lang="en-GB" dirty="0"/>
          </a:p>
        </p:txBody>
      </p:sp>
      <p:sp>
        <p:nvSpPr>
          <p:cNvPr id="6" name="Slide Number Placeholder 5">
            <a:extLst>
              <a:ext uri="{FF2B5EF4-FFF2-40B4-BE49-F238E27FC236}">
                <a16:creationId xmlns:a16="http://schemas.microsoft.com/office/drawing/2014/main" id="{8739E2D0-D75A-5E46-91FB-1719012E88E2}"/>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grpSp>
        <p:nvGrpSpPr>
          <p:cNvPr id="9" name="Graphic 7">
            <a:extLst>
              <a:ext uri="{FF2B5EF4-FFF2-40B4-BE49-F238E27FC236}">
                <a16:creationId xmlns:a16="http://schemas.microsoft.com/office/drawing/2014/main" id="{B75B6029-EB46-0140-B18D-6AC10AF9308E}"/>
              </a:ext>
            </a:extLst>
          </p:cNvPr>
          <p:cNvGrpSpPr/>
          <p:nvPr/>
        </p:nvGrpSpPr>
        <p:grpSpPr>
          <a:xfrm flipH="1">
            <a:off x="836409" y="1085239"/>
            <a:ext cx="8547890" cy="4927122"/>
            <a:chOff x="739536" y="-236417"/>
            <a:chExt cx="8547890" cy="4927122"/>
          </a:xfrm>
          <a:gradFill flip="none" rotWithShape="1">
            <a:gsLst>
              <a:gs pos="49000">
                <a:schemeClr val="accent3">
                  <a:lumMod val="40000"/>
                  <a:lumOff val="60000"/>
                </a:schemeClr>
              </a:gs>
              <a:gs pos="0">
                <a:schemeClr val="accent3">
                  <a:lumMod val="75000"/>
                </a:schemeClr>
              </a:gs>
              <a:gs pos="97000">
                <a:schemeClr val="accent3">
                  <a:lumMod val="70000"/>
                </a:schemeClr>
              </a:gs>
            </a:gsLst>
            <a:path path="circle">
              <a:fillToRect l="100000" b="100000"/>
            </a:path>
            <a:tileRect t="-100000" r="-100000"/>
          </a:gradFill>
        </p:grpSpPr>
        <p:sp>
          <p:nvSpPr>
            <p:cNvPr id="10" name="Freeform 9">
              <a:extLst>
                <a:ext uri="{FF2B5EF4-FFF2-40B4-BE49-F238E27FC236}">
                  <a16:creationId xmlns:a16="http://schemas.microsoft.com/office/drawing/2014/main" id="{566FE64B-E7BF-CD48-8509-1650702138A4}"/>
                </a:ext>
              </a:extLst>
            </p:cNvPr>
            <p:cNvSpPr/>
            <p:nvPr/>
          </p:nvSpPr>
          <p:spPr>
            <a:xfrm>
              <a:off x="1056037" y="-236417"/>
              <a:ext cx="8231389" cy="3547803"/>
            </a:xfrm>
            <a:custGeom>
              <a:avLst/>
              <a:gdLst>
                <a:gd name="connsiteX0" fmla="*/ 4033822 w 4093143"/>
                <a:gd name="connsiteY0" fmla="*/ 617172 h 3547802"/>
                <a:gd name="connsiteX1" fmla="*/ 3723479 w 4093143"/>
                <a:gd name="connsiteY1" fmla="*/ 222371 h 3547802"/>
                <a:gd name="connsiteX2" fmla="*/ 3256774 w 4093143"/>
                <a:gd name="connsiteY2" fmla="*/ 5825 h 3547802"/>
                <a:gd name="connsiteX3" fmla="*/ 2532136 w 4093143"/>
                <a:gd name="connsiteY3" fmla="*/ 7989 h 3547802"/>
                <a:gd name="connsiteX4" fmla="*/ 1579235 w 4093143"/>
                <a:gd name="connsiteY4" fmla="*/ 9287 h 3547802"/>
                <a:gd name="connsiteX5" fmla="*/ 856763 w 4093143"/>
                <a:gd name="connsiteY5" fmla="*/ 74185 h 3547802"/>
                <a:gd name="connsiteX6" fmla="*/ 617238 w 4093143"/>
                <a:gd name="connsiteY6" fmla="*/ 136488 h 3547802"/>
                <a:gd name="connsiteX7" fmla="*/ 341114 w 4093143"/>
                <a:gd name="connsiteY7" fmla="*/ 309552 h 3547802"/>
                <a:gd name="connsiteX8" fmla="*/ 178471 w 4093143"/>
                <a:gd name="connsiteY8" fmla="*/ 535400 h 3547802"/>
                <a:gd name="connsiteX9" fmla="*/ 37485 w 4093143"/>
                <a:gd name="connsiteY9" fmla="*/ 1079685 h 3547802"/>
                <a:gd name="connsiteX10" fmla="*/ 1534 w 4093143"/>
                <a:gd name="connsiteY10" fmla="*/ 1925100 h 3547802"/>
                <a:gd name="connsiteX11" fmla="*/ 16911 w 4093143"/>
                <a:gd name="connsiteY11" fmla="*/ 2447319 h 3547802"/>
                <a:gd name="connsiteX12" fmla="*/ 137756 w 4093143"/>
                <a:gd name="connsiteY12" fmla="*/ 2974298 h 3547802"/>
                <a:gd name="connsiteX13" fmla="*/ 313609 w 4093143"/>
                <a:gd name="connsiteY13" fmla="*/ 3183056 h 3547802"/>
                <a:gd name="connsiteX14" fmla="*/ 879503 w 4093143"/>
                <a:gd name="connsiteY14" fmla="*/ 3502358 h 3547802"/>
                <a:gd name="connsiteX15" fmla="*/ 1828289 w 4093143"/>
                <a:gd name="connsiteY15" fmla="*/ 3558604 h 3547802"/>
                <a:gd name="connsiteX16" fmla="*/ 2552494 w 4093143"/>
                <a:gd name="connsiteY16" fmla="*/ 3553628 h 3547802"/>
                <a:gd name="connsiteX17" fmla="*/ 3143292 w 4093143"/>
                <a:gd name="connsiteY17" fmla="*/ 3505603 h 3547802"/>
                <a:gd name="connsiteX18" fmla="*/ 3680165 w 4093143"/>
                <a:gd name="connsiteY18" fmla="*/ 3327997 h 3547802"/>
                <a:gd name="connsiteX19" fmla="*/ 4029057 w 4093143"/>
                <a:gd name="connsiteY19" fmla="*/ 2773328 h 3547802"/>
                <a:gd name="connsiteX20" fmla="*/ 4108105 w 4093143"/>
                <a:gd name="connsiteY20" fmla="*/ 2138834 h 3547802"/>
                <a:gd name="connsiteX21" fmla="*/ 4076486 w 4093143"/>
                <a:gd name="connsiteY21" fmla="*/ 1018896 h 3547802"/>
                <a:gd name="connsiteX22" fmla="*/ 4033822 w 4093143"/>
                <a:gd name="connsiteY22" fmla="*/ 617172 h 3547802"/>
                <a:gd name="connsiteX23" fmla="*/ 3966469 w 4093143"/>
                <a:gd name="connsiteY23" fmla="*/ 2703886 h 3547802"/>
                <a:gd name="connsiteX24" fmla="*/ 3760512 w 4093143"/>
                <a:gd name="connsiteY24" fmla="*/ 3156664 h 3547802"/>
                <a:gd name="connsiteX25" fmla="*/ 3639667 w 4093143"/>
                <a:gd name="connsiteY25" fmla="*/ 3264828 h 3547802"/>
                <a:gd name="connsiteX26" fmla="*/ 3277998 w 4093143"/>
                <a:gd name="connsiteY26" fmla="*/ 3411067 h 3547802"/>
                <a:gd name="connsiteX27" fmla="*/ 2513295 w 4093143"/>
                <a:gd name="connsiteY27" fmla="*/ 3484403 h 3547802"/>
                <a:gd name="connsiteX28" fmla="*/ 1786275 w 4093143"/>
                <a:gd name="connsiteY28" fmla="*/ 3490676 h 3547802"/>
                <a:gd name="connsiteX29" fmla="*/ 981073 w 4093143"/>
                <a:gd name="connsiteY29" fmla="*/ 3451953 h 3547802"/>
                <a:gd name="connsiteX30" fmla="*/ 602945 w 4093143"/>
                <a:gd name="connsiteY30" fmla="*/ 3342058 h 3547802"/>
                <a:gd name="connsiteX31" fmla="*/ 396122 w 4093143"/>
                <a:gd name="connsiteY31" fmla="*/ 3189546 h 3547802"/>
                <a:gd name="connsiteX32" fmla="*/ 201210 w 4093143"/>
                <a:gd name="connsiteY32" fmla="*/ 2956992 h 3547802"/>
                <a:gd name="connsiteX33" fmla="*/ 91194 w 4093143"/>
                <a:gd name="connsiteY33" fmla="*/ 2500753 h 3547802"/>
                <a:gd name="connsiteX34" fmla="*/ 111768 w 4093143"/>
                <a:gd name="connsiteY34" fmla="*/ 1103048 h 3547802"/>
                <a:gd name="connsiteX35" fmla="*/ 228498 w 4093143"/>
                <a:gd name="connsiteY35" fmla="*/ 599433 h 3547802"/>
                <a:gd name="connsiteX36" fmla="*/ 371000 w 4093143"/>
                <a:gd name="connsiteY36" fmla="*/ 385267 h 3547802"/>
                <a:gd name="connsiteX37" fmla="*/ 736351 w 4093143"/>
                <a:gd name="connsiteY37" fmla="*/ 184297 h 3547802"/>
                <a:gd name="connsiteX38" fmla="*/ 1099969 w 4093143"/>
                <a:gd name="connsiteY38" fmla="*/ 104255 h 3547802"/>
                <a:gd name="connsiteX39" fmla="*/ 1435001 w 4093143"/>
                <a:gd name="connsiteY39" fmla="*/ 92357 h 3547802"/>
                <a:gd name="connsiteX40" fmla="*/ 2171333 w 4093143"/>
                <a:gd name="connsiteY40" fmla="*/ 90410 h 3547802"/>
                <a:gd name="connsiteX41" fmla="*/ 3002523 w 4093143"/>
                <a:gd name="connsiteY41" fmla="*/ 72455 h 3547802"/>
                <a:gd name="connsiteX42" fmla="*/ 3439991 w 4093143"/>
                <a:gd name="connsiteY42" fmla="*/ 129998 h 3547802"/>
                <a:gd name="connsiteX43" fmla="*/ 3719148 w 4093143"/>
                <a:gd name="connsiteY43" fmla="*/ 315176 h 3547802"/>
                <a:gd name="connsiteX44" fmla="*/ 3935716 w 4093143"/>
                <a:gd name="connsiteY44" fmla="*/ 584290 h 3547802"/>
                <a:gd name="connsiteX45" fmla="*/ 4005668 w 4093143"/>
                <a:gd name="connsiteY45" fmla="*/ 1135498 h 3547802"/>
                <a:gd name="connsiteX46" fmla="*/ 4031223 w 4093143"/>
                <a:gd name="connsiteY46" fmla="*/ 2031751 h 3547802"/>
                <a:gd name="connsiteX47" fmla="*/ 3966469 w 4093143"/>
                <a:gd name="connsiteY47" fmla="*/ 2703886 h 3547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93143" h="3547802">
                  <a:moveTo>
                    <a:pt x="4033822" y="617172"/>
                  </a:moveTo>
                  <a:cubicBezTo>
                    <a:pt x="3968851" y="460550"/>
                    <a:pt x="3868580" y="314311"/>
                    <a:pt x="3723479" y="222371"/>
                  </a:cubicBezTo>
                  <a:cubicBezTo>
                    <a:pt x="3593105" y="107933"/>
                    <a:pt x="3432411" y="21401"/>
                    <a:pt x="3256774" y="5825"/>
                  </a:cubicBezTo>
                  <a:cubicBezTo>
                    <a:pt x="3015300" y="-3910"/>
                    <a:pt x="2773610" y="-232"/>
                    <a:pt x="2532136" y="7989"/>
                  </a:cubicBezTo>
                  <a:cubicBezTo>
                    <a:pt x="2214431" y="15993"/>
                    <a:pt x="1896291" y="-3693"/>
                    <a:pt x="1579235" y="9287"/>
                  </a:cubicBezTo>
                  <a:cubicBezTo>
                    <a:pt x="1338411" y="27891"/>
                    <a:pt x="1089141" y="-4991"/>
                    <a:pt x="856763" y="74185"/>
                  </a:cubicBezTo>
                  <a:cubicBezTo>
                    <a:pt x="777066" y="95818"/>
                    <a:pt x="694553" y="107716"/>
                    <a:pt x="617238" y="136488"/>
                  </a:cubicBezTo>
                  <a:cubicBezTo>
                    <a:pt x="513935" y="174995"/>
                    <a:pt x="429690" y="247898"/>
                    <a:pt x="341114" y="309552"/>
                  </a:cubicBezTo>
                  <a:cubicBezTo>
                    <a:pt x="261633" y="364283"/>
                    <a:pt x="222434" y="454060"/>
                    <a:pt x="178471" y="535400"/>
                  </a:cubicBezTo>
                  <a:cubicBezTo>
                    <a:pt x="77983" y="698512"/>
                    <a:pt x="70186" y="895805"/>
                    <a:pt x="37485" y="1079685"/>
                  </a:cubicBezTo>
                  <a:cubicBezTo>
                    <a:pt x="31421" y="1361562"/>
                    <a:pt x="-8211" y="1642574"/>
                    <a:pt x="1534" y="1925100"/>
                  </a:cubicBezTo>
                  <a:cubicBezTo>
                    <a:pt x="6732" y="2098164"/>
                    <a:pt x="-8861" y="2274256"/>
                    <a:pt x="16911" y="2447319"/>
                  </a:cubicBezTo>
                  <a:cubicBezTo>
                    <a:pt x="40733" y="2625359"/>
                    <a:pt x="42033" y="2815080"/>
                    <a:pt x="137756" y="2974298"/>
                  </a:cubicBezTo>
                  <a:cubicBezTo>
                    <a:pt x="179337" y="3056936"/>
                    <a:pt x="249505" y="3118590"/>
                    <a:pt x="313609" y="3183056"/>
                  </a:cubicBezTo>
                  <a:cubicBezTo>
                    <a:pt x="457411" y="3349846"/>
                    <a:pt x="658603" y="3474452"/>
                    <a:pt x="879503" y="3502358"/>
                  </a:cubicBezTo>
                  <a:cubicBezTo>
                    <a:pt x="1192228" y="3560983"/>
                    <a:pt x="1511882" y="3551681"/>
                    <a:pt x="1828289" y="3558604"/>
                  </a:cubicBezTo>
                  <a:cubicBezTo>
                    <a:pt x="2069763" y="3546489"/>
                    <a:pt x="2311670" y="3584131"/>
                    <a:pt x="2552494" y="3553628"/>
                  </a:cubicBezTo>
                  <a:cubicBezTo>
                    <a:pt x="2750004" y="3544542"/>
                    <a:pt x="2947948" y="3538918"/>
                    <a:pt x="3143292" y="3505603"/>
                  </a:cubicBezTo>
                  <a:cubicBezTo>
                    <a:pt x="3333440" y="3489162"/>
                    <a:pt x="3513625" y="3417557"/>
                    <a:pt x="3680165" y="3327997"/>
                  </a:cubicBezTo>
                  <a:cubicBezTo>
                    <a:pt x="3875077" y="3206419"/>
                    <a:pt x="3957806" y="2979706"/>
                    <a:pt x="4029057" y="2773328"/>
                  </a:cubicBezTo>
                  <a:cubicBezTo>
                    <a:pt x="4075017" y="2564731"/>
                    <a:pt x="4101480" y="2352321"/>
                    <a:pt x="4108105" y="2138834"/>
                  </a:cubicBezTo>
                  <a:cubicBezTo>
                    <a:pt x="4086448" y="1765882"/>
                    <a:pt x="4100092" y="1391632"/>
                    <a:pt x="4076486" y="1018896"/>
                  </a:cubicBezTo>
                  <a:cubicBezTo>
                    <a:pt x="4069122" y="884556"/>
                    <a:pt x="4073021" y="746970"/>
                    <a:pt x="4033822" y="617172"/>
                  </a:cubicBezTo>
                  <a:close/>
                  <a:moveTo>
                    <a:pt x="3966469" y="2703886"/>
                  </a:moveTo>
                  <a:cubicBezTo>
                    <a:pt x="3930735" y="2867431"/>
                    <a:pt x="3848006" y="3015617"/>
                    <a:pt x="3760512" y="3156664"/>
                  </a:cubicBezTo>
                  <a:cubicBezTo>
                    <a:pt x="3729174" y="3201592"/>
                    <a:pt x="3687802" y="3238623"/>
                    <a:pt x="3639667" y="3264828"/>
                  </a:cubicBezTo>
                  <a:cubicBezTo>
                    <a:pt x="3525990" y="3329076"/>
                    <a:pt x="3404408" y="3378237"/>
                    <a:pt x="3277998" y="3411067"/>
                  </a:cubicBezTo>
                  <a:cubicBezTo>
                    <a:pt x="3026129" y="3461688"/>
                    <a:pt x="2769062" y="3473586"/>
                    <a:pt x="2513295" y="3484403"/>
                  </a:cubicBezTo>
                  <a:cubicBezTo>
                    <a:pt x="2271388" y="3513607"/>
                    <a:pt x="2028615" y="3477048"/>
                    <a:pt x="1786275" y="3490676"/>
                  </a:cubicBezTo>
                  <a:cubicBezTo>
                    <a:pt x="1517946" y="3483754"/>
                    <a:pt x="1247019" y="3493921"/>
                    <a:pt x="981073" y="3451953"/>
                  </a:cubicBezTo>
                  <a:cubicBezTo>
                    <a:pt x="855247" y="3415610"/>
                    <a:pt x="715127" y="3416692"/>
                    <a:pt x="602945" y="3342058"/>
                  </a:cubicBezTo>
                  <a:cubicBezTo>
                    <a:pt x="531044" y="3295547"/>
                    <a:pt x="455029" y="3252282"/>
                    <a:pt x="396122" y="3189546"/>
                  </a:cubicBezTo>
                  <a:cubicBezTo>
                    <a:pt x="327903" y="3114912"/>
                    <a:pt x="248422" y="3048066"/>
                    <a:pt x="201210" y="2956992"/>
                  </a:cubicBezTo>
                  <a:cubicBezTo>
                    <a:pt x="119564" y="2818974"/>
                    <a:pt x="110685" y="2655645"/>
                    <a:pt x="91194" y="2500753"/>
                  </a:cubicBezTo>
                  <a:cubicBezTo>
                    <a:pt x="43332" y="2034347"/>
                    <a:pt x="71053" y="1566642"/>
                    <a:pt x="111768" y="1103048"/>
                  </a:cubicBezTo>
                  <a:cubicBezTo>
                    <a:pt x="153132" y="935826"/>
                    <a:pt x="133424" y="750215"/>
                    <a:pt x="228498" y="599433"/>
                  </a:cubicBezTo>
                  <a:cubicBezTo>
                    <a:pt x="271812" y="525449"/>
                    <a:pt x="300832" y="438917"/>
                    <a:pt x="371000" y="385267"/>
                  </a:cubicBezTo>
                  <a:cubicBezTo>
                    <a:pt x="482533" y="302629"/>
                    <a:pt x="598180" y="216097"/>
                    <a:pt x="736351" y="184297"/>
                  </a:cubicBezTo>
                  <a:cubicBezTo>
                    <a:pt x="857413" y="157905"/>
                    <a:pt x="974576" y="113125"/>
                    <a:pt x="1099969" y="104255"/>
                  </a:cubicBezTo>
                  <a:cubicBezTo>
                    <a:pt x="1212802" y="92790"/>
                    <a:pt x="1323685" y="98631"/>
                    <a:pt x="1435001" y="92357"/>
                  </a:cubicBezTo>
                  <a:cubicBezTo>
                    <a:pt x="1680156" y="80675"/>
                    <a:pt x="1925961" y="63585"/>
                    <a:pt x="2171333" y="90410"/>
                  </a:cubicBezTo>
                  <a:cubicBezTo>
                    <a:pt x="2448541" y="94520"/>
                    <a:pt x="2725315" y="57961"/>
                    <a:pt x="3002523" y="72455"/>
                  </a:cubicBezTo>
                  <a:cubicBezTo>
                    <a:pt x="3149140" y="83055"/>
                    <a:pt x="3301821" y="72455"/>
                    <a:pt x="3439991" y="129998"/>
                  </a:cubicBezTo>
                  <a:cubicBezTo>
                    <a:pt x="3546543" y="168938"/>
                    <a:pt x="3627323" y="251575"/>
                    <a:pt x="3719148" y="315176"/>
                  </a:cubicBezTo>
                  <a:cubicBezTo>
                    <a:pt x="3815088" y="381589"/>
                    <a:pt x="3882007" y="481966"/>
                    <a:pt x="3935716" y="584290"/>
                  </a:cubicBezTo>
                  <a:cubicBezTo>
                    <a:pt x="4000687" y="760166"/>
                    <a:pt x="4000687" y="950320"/>
                    <a:pt x="4005668" y="1135498"/>
                  </a:cubicBezTo>
                  <a:cubicBezTo>
                    <a:pt x="4027325" y="1433816"/>
                    <a:pt x="4018879" y="1733000"/>
                    <a:pt x="4031223" y="2031751"/>
                  </a:cubicBezTo>
                  <a:cubicBezTo>
                    <a:pt x="4040319" y="2257382"/>
                    <a:pt x="4006534" y="2481932"/>
                    <a:pt x="3966469" y="2703886"/>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1" name="Freeform 10">
              <a:extLst>
                <a:ext uri="{FF2B5EF4-FFF2-40B4-BE49-F238E27FC236}">
                  <a16:creationId xmlns:a16="http://schemas.microsoft.com/office/drawing/2014/main" id="{7336A273-B22F-9C48-8EC1-48ACC3DA906A}"/>
                </a:ext>
              </a:extLst>
            </p:cNvPr>
            <p:cNvSpPr/>
            <p:nvPr/>
          </p:nvSpPr>
          <p:spPr>
            <a:xfrm>
              <a:off x="1167536" y="3222208"/>
              <a:ext cx="628048" cy="584090"/>
            </a:xfrm>
            <a:custGeom>
              <a:avLst/>
              <a:gdLst>
                <a:gd name="connsiteX0" fmla="*/ 224632 w 628048"/>
                <a:gd name="connsiteY0" fmla="*/ 10023 h 584089"/>
                <a:gd name="connsiteX1" fmla="*/ 33835 w 628048"/>
                <a:gd name="connsiteY1" fmla="*/ 145662 h 584089"/>
                <a:gd name="connsiteX2" fmla="*/ 11095 w 628048"/>
                <a:gd name="connsiteY2" fmla="*/ 401364 h 584089"/>
                <a:gd name="connsiteX3" fmla="*/ 263614 w 628048"/>
                <a:gd name="connsiteY3" fmla="*/ 586541 h 584089"/>
                <a:gd name="connsiteX4" fmla="*/ 622251 w 628048"/>
                <a:gd name="connsiteY4" fmla="*/ 183952 h 584089"/>
                <a:gd name="connsiteX5" fmla="*/ 224632 w 628048"/>
                <a:gd name="connsiteY5" fmla="*/ 10023 h 584089"/>
                <a:gd name="connsiteX6" fmla="*/ 561829 w 628048"/>
                <a:gd name="connsiteY6" fmla="*/ 301203 h 584089"/>
                <a:gd name="connsiteX7" fmla="*/ 179152 w 628048"/>
                <a:gd name="connsiteY7" fmla="*/ 488544 h 584089"/>
                <a:gd name="connsiteX8" fmla="*/ 228313 w 628048"/>
                <a:gd name="connsiteY8" fmla="*/ 82710 h 584089"/>
                <a:gd name="connsiteX9" fmla="*/ 561829 w 628048"/>
                <a:gd name="connsiteY9" fmla="*/ 302284 h 58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048" h="584089">
                  <a:moveTo>
                    <a:pt x="224632" y="10023"/>
                  </a:moveTo>
                  <a:cubicBezTo>
                    <a:pt x="147100" y="26248"/>
                    <a:pt x="65021" y="68649"/>
                    <a:pt x="33835" y="145662"/>
                  </a:cubicBezTo>
                  <a:cubicBezTo>
                    <a:pt x="-1382" y="226157"/>
                    <a:pt x="-9365" y="315927"/>
                    <a:pt x="11095" y="401364"/>
                  </a:cubicBezTo>
                  <a:cubicBezTo>
                    <a:pt x="44663" y="510826"/>
                    <a:pt x="162693" y="557986"/>
                    <a:pt x="263614" y="586541"/>
                  </a:cubicBezTo>
                  <a:cubicBezTo>
                    <a:pt x="483431" y="642354"/>
                    <a:pt x="706063" y="396172"/>
                    <a:pt x="622251" y="183952"/>
                  </a:cubicBezTo>
                  <a:cubicBezTo>
                    <a:pt x="556631" y="38146"/>
                    <a:pt x="375580" y="-26536"/>
                    <a:pt x="224632" y="10023"/>
                  </a:cubicBezTo>
                  <a:close/>
                  <a:moveTo>
                    <a:pt x="561829" y="301203"/>
                  </a:moveTo>
                  <a:cubicBezTo>
                    <a:pt x="552083" y="480540"/>
                    <a:pt x="326852" y="586541"/>
                    <a:pt x="179152" y="488544"/>
                  </a:cubicBezTo>
                  <a:cubicBezTo>
                    <a:pt x="1999" y="416074"/>
                    <a:pt x="57008" y="127274"/>
                    <a:pt x="228313" y="82710"/>
                  </a:cubicBezTo>
                  <a:cubicBezTo>
                    <a:pt x="368650" y="34252"/>
                    <a:pt x="590199" y="128356"/>
                    <a:pt x="561829" y="302284"/>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2" name="Freeform 11">
              <a:extLst>
                <a:ext uri="{FF2B5EF4-FFF2-40B4-BE49-F238E27FC236}">
                  <a16:creationId xmlns:a16="http://schemas.microsoft.com/office/drawing/2014/main" id="{3AB1E0EB-78AC-6647-AAEA-070394434595}"/>
                </a:ext>
              </a:extLst>
            </p:cNvPr>
            <p:cNvSpPr/>
            <p:nvPr/>
          </p:nvSpPr>
          <p:spPr>
            <a:xfrm>
              <a:off x="1055606" y="3862236"/>
              <a:ext cx="411480" cy="411026"/>
            </a:xfrm>
            <a:custGeom>
              <a:avLst/>
              <a:gdLst>
                <a:gd name="connsiteX0" fmla="*/ 145765 w 411480"/>
                <a:gd name="connsiteY0" fmla="*/ 7735 h 411025"/>
                <a:gd name="connsiteX1" fmla="*/ 2830 w 411480"/>
                <a:gd name="connsiteY1" fmla="*/ 174525 h 411025"/>
                <a:gd name="connsiteX2" fmla="*/ 181932 w 411480"/>
                <a:gd name="connsiteY2" fmla="*/ 412488 h 411025"/>
                <a:gd name="connsiteX3" fmla="*/ 414310 w 411480"/>
                <a:gd name="connsiteY3" fmla="*/ 196158 h 411025"/>
                <a:gd name="connsiteX4" fmla="*/ 145765 w 411480"/>
                <a:gd name="connsiteY4" fmla="*/ 7735 h 411025"/>
                <a:gd name="connsiteX5" fmla="*/ 346524 w 411480"/>
                <a:gd name="connsiteY5" fmla="*/ 236828 h 411025"/>
                <a:gd name="connsiteX6" fmla="*/ 123459 w 411480"/>
                <a:gd name="connsiteY6" fmla="*/ 316005 h 411025"/>
                <a:gd name="connsiteX7" fmla="*/ 169371 w 411480"/>
                <a:gd name="connsiteY7" fmla="*/ 76095 h 411025"/>
                <a:gd name="connsiteX8" fmla="*/ 346524 w 411480"/>
                <a:gd name="connsiteY8" fmla="*/ 236828 h 41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 h="411025">
                  <a:moveTo>
                    <a:pt x="145765" y="7735"/>
                  </a:moveTo>
                  <a:cubicBezTo>
                    <a:pt x="74297" y="33911"/>
                    <a:pt x="7594" y="94267"/>
                    <a:pt x="2830" y="174525"/>
                  </a:cubicBezTo>
                  <a:cubicBezTo>
                    <a:pt x="-17744" y="285286"/>
                    <a:pt x="77113" y="390855"/>
                    <a:pt x="181932" y="412488"/>
                  </a:cubicBezTo>
                  <a:cubicBezTo>
                    <a:pt x="305809" y="437365"/>
                    <a:pt x="417775" y="313842"/>
                    <a:pt x="414310" y="196158"/>
                  </a:cubicBezTo>
                  <a:cubicBezTo>
                    <a:pt x="383990" y="83883"/>
                    <a:pt x="269426" y="-31204"/>
                    <a:pt x="145765" y="7735"/>
                  </a:cubicBezTo>
                  <a:close/>
                  <a:moveTo>
                    <a:pt x="346524" y="236828"/>
                  </a:moveTo>
                  <a:cubicBezTo>
                    <a:pt x="332664" y="334393"/>
                    <a:pt x="194926" y="388259"/>
                    <a:pt x="123459" y="316005"/>
                  </a:cubicBezTo>
                  <a:cubicBezTo>
                    <a:pt x="42462" y="253053"/>
                    <a:pt x="70832" y="104434"/>
                    <a:pt x="169371" y="76095"/>
                  </a:cubicBezTo>
                  <a:cubicBezTo>
                    <a:pt x="261629" y="55111"/>
                    <a:pt x="355403" y="144888"/>
                    <a:pt x="346524" y="236828"/>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7" name="Freeform 16">
              <a:extLst>
                <a:ext uri="{FF2B5EF4-FFF2-40B4-BE49-F238E27FC236}">
                  <a16:creationId xmlns:a16="http://schemas.microsoft.com/office/drawing/2014/main" id="{ACAFDBBF-5B49-894A-9ED0-85DA2969C74F}"/>
                </a:ext>
              </a:extLst>
            </p:cNvPr>
            <p:cNvSpPr/>
            <p:nvPr userDrawn="1"/>
          </p:nvSpPr>
          <p:spPr>
            <a:xfrm>
              <a:off x="739536" y="4321372"/>
              <a:ext cx="369741" cy="369333"/>
            </a:xfrm>
            <a:custGeom>
              <a:avLst/>
              <a:gdLst>
                <a:gd name="connsiteX0" fmla="*/ 145765 w 411480"/>
                <a:gd name="connsiteY0" fmla="*/ 7735 h 411025"/>
                <a:gd name="connsiteX1" fmla="*/ 2830 w 411480"/>
                <a:gd name="connsiteY1" fmla="*/ 174525 h 411025"/>
                <a:gd name="connsiteX2" fmla="*/ 181932 w 411480"/>
                <a:gd name="connsiteY2" fmla="*/ 412488 h 411025"/>
                <a:gd name="connsiteX3" fmla="*/ 414310 w 411480"/>
                <a:gd name="connsiteY3" fmla="*/ 196158 h 411025"/>
                <a:gd name="connsiteX4" fmla="*/ 145765 w 411480"/>
                <a:gd name="connsiteY4" fmla="*/ 7735 h 411025"/>
                <a:gd name="connsiteX5" fmla="*/ 346524 w 411480"/>
                <a:gd name="connsiteY5" fmla="*/ 236828 h 411025"/>
                <a:gd name="connsiteX6" fmla="*/ 123459 w 411480"/>
                <a:gd name="connsiteY6" fmla="*/ 316005 h 411025"/>
                <a:gd name="connsiteX7" fmla="*/ 169371 w 411480"/>
                <a:gd name="connsiteY7" fmla="*/ 76095 h 411025"/>
                <a:gd name="connsiteX8" fmla="*/ 346524 w 411480"/>
                <a:gd name="connsiteY8" fmla="*/ 236828 h 41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 h="411025">
                  <a:moveTo>
                    <a:pt x="145765" y="7735"/>
                  </a:moveTo>
                  <a:cubicBezTo>
                    <a:pt x="74297" y="33911"/>
                    <a:pt x="7594" y="94267"/>
                    <a:pt x="2830" y="174525"/>
                  </a:cubicBezTo>
                  <a:cubicBezTo>
                    <a:pt x="-17744" y="285286"/>
                    <a:pt x="77113" y="390855"/>
                    <a:pt x="181932" y="412488"/>
                  </a:cubicBezTo>
                  <a:cubicBezTo>
                    <a:pt x="305809" y="437365"/>
                    <a:pt x="417775" y="313842"/>
                    <a:pt x="414310" y="196158"/>
                  </a:cubicBezTo>
                  <a:cubicBezTo>
                    <a:pt x="383990" y="83883"/>
                    <a:pt x="269426" y="-31204"/>
                    <a:pt x="145765" y="7735"/>
                  </a:cubicBezTo>
                  <a:close/>
                  <a:moveTo>
                    <a:pt x="346524" y="236828"/>
                  </a:moveTo>
                  <a:cubicBezTo>
                    <a:pt x="332664" y="334393"/>
                    <a:pt x="194926" y="388259"/>
                    <a:pt x="123459" y="316005"/>
                  </a:cubicBezTo>
                  <a:cubicBezTo>
                    <a:pt x="42462" y="253053"/>
                    <a:pt x="70832" y="104434"/>
                    <a:pt x="169371" y="76095"/>
                  </a:cubicBezTo>
                  <a:cubicBezTo>
                    <a:pt x="261629" y="55111"/>
                    <a:pt x="355403" y="144888"/>
                    <a:pt x="346524" y="236828"/>
                  </a:cubicBezTo>
                  <a:close/>
                </a:path>
              </a:pathLst>
            </a:custGeom>
            <a:grpFill/>
            <a:ln w="21657" cap="flat">
              <a:noFill/>
              <a:prstDash val="solid"/>
              <a:miter/>
            </a:ln>
          </p:spPr>
          <p:txBody>
            <a:bodyPr rtlCol="0" anchor="ctr"/>
            <a:lstStyle>
              <a:defPPr>
                <a:defRPr lang="en-GB"/>
              </a:defPPr>
            </a:lstStyle>
            <a:p>
              <a:pPr rtl="0"/>
              <a:endParaRPr lang="en-GB" dirty="0"/>
            </a:p>
          </p:txBody>
        </p:sp>
      </p:grpSp>
      <p:cxnSp>
        <p:nvCxnSpPr>
          <p:cNvPr id="21" name="Straight Connector 20">
            <a:extLst>
              <a:ext uri="{FF2B5EF4-FFF2-40B4-BE49-F238E27FC236}">
                <a16:creationId xmlns:a16="http://schemas.microsoft.com/office/drawing/2014/main" id="{CCC9B5D3-027D-954A-A88A-BF2C809F6625}"/>
              </a:ext>
            </a:extLst>
          </p:cNvPr>
          <p:cNvCxnSpPr>
            <a:cxnSpLocks/>
          </p:cNvCxnSpPr>
          <p:nvPr userDrawn="1"/>
        </p:nvCxnSpPr>
        <p:spPr>
          <a:xfrm>
            <a:off x="1248507" y="3108596"/>
            <a:ext cx="651326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3627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accent6">
            <a:lumMod val="5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EAE85EC-311C-404F-96B0-95136A438602}"/>
              </a:ext>
            </a:extLst>
          </p:cNvPr>
          <p:cNvSpPr/>
          <p:nvPr userDrawn="1"/>
        </p:nvSpPr>
        <p:spPr>
          <a:xfrm rot="153042">
            <a:off x="553452" y="340414"/>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B148388D-E990-6F4E-9AF4-08F485B14A18}"/>
              </a:ext>
            </a:extLst>
          </p:cNvPr>
          <p:cNvSpPr/>
          <p:nvPr userDrawn="1"/>
        </p:nvSpPr>
        <p:spPr>
          <a:xfrm rot="21436045">
            <a:off x="553452" y="436665"/>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8E957E0C-BB67-0948-8B33-55A2B47C1B5D}"/>
              </a:ext>
            </a:extLst>
          </p:cNvPr>
          <p:cNvSpPr>
            <a:spLocks noGrp="1"/>
          </p:cNvSpPr>
          <p:nvPr>
            <p:ph type="title"/>
          </p:nvPr>
        </p:nvSpPr>
        <p:spPr>
          <a:xfrm>
            <a:off x="838200" y="584644"/>
            <a:ext cx="10515600" cy="1325563"/>
          </a:xfrm>
        </p:spPr>
        <p:txBody>
          <a:bodyPr rtlCol="0"/>
          <a:lstStyle>
            <a:defPPr>
              <a:defRPr lang="en-GB"/>
            </a:def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2CABC885-D257-B845-90FB-F5A9DC566A8E}"/>
              </a:ext>
            </a:extLst>
          </p:cNvPr>
          <p:cNvSpPr>
            <a:spLocks noGrp="1"/>
          </p:cNvSpPr>
          <p:nvPr>
            <p:ph idx="1"/>
          </p:nvPr>
        </p:nvSpPr>
        <p:spPr>
          <a:xfrm>
            <a:off x="838200" y="2023609"/>
            <a:ext cx="10515600" cy="3999820"/>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A3EBDC54-8F1E-FF43-84AE-4E0195571186}"/>
              </a:ext>
            </a:extLst>
          </p:cNvPr>
          <p:cNvSpPr>
            <a:spLocks noGrp="1"/>
          </p:cNvSpPr>
          <p:nvPr>
            <p:ph type="ftr" sz="quarter" idx="11"/>
          </p:nvPr>
        </p:nvSpPr>
        <p:spPr>
          <a:xfrm>
            <a:off x="838200" y="6356350"/>
            <a:ext cx="7315200" cy="365125"/>
          </a:xfrm>
          <a:prstGeom prst="rect">
            <a:avLst/>
          </a:prstGeom>
        </p:spPr>
        <p:txBody>
          <a:bodyPr rtlCol="0"/>
          <a:lstStyle>
            <a:defPPr>
              <a:defRPr lang="en-GB"/>
            </a:defPPr>
          </a:lstStyle>
          <a:p>
            <a:pPr rtl="0"/>
            <a:endParaRPr lang="en-GB" dirty="0"/>
          </a:p>
        </p:txBody>
      </p:sp>
      <p:sp>
        <p:nvSpPr>
          <p:cNvPr id="6" name="Slide Number Placeholder 5">
            <a:extLst>
              <a:ext uri="{FF2B5EF4-FFF2-40B4-BE49-F238E27FC236}">
                <a16:creationId xmlns:a16="http://schemas.microsoft.com/office/drawing/2014/main" id="{97C21B82-2270-4D45-AFC8-74B0CBEB7125}"/>
              </a:ext>
            </a:extLst>
          </p:cNvPr>
          <p:cNvSpPr>
            <a:spLocks noGrp="1"/>
          </p:cNvSpPr>
          <p:nvPr>
            <p:ph type="sldNum" sz="quarter" idx="12"/>
          </p:nvPr>
        </p:nvSpPr>
        <p:spPr/>
        <p:txBody>
          <a:bodyPr rtlCol="0"/>
          <a:lstStyle>
            <a:defPPr>
              <a:defRPr lang="en-GB"/>
            </a:defPPr>
          </a:lstStyle>
          <a:p>
            <a:pPr rtl="0"/>
            <a:fld id="{75D75D45-ECC0-BE49-BEE9-DCEB92F451F1}" type="slidenum">
              <a:rPr lang="en-GB" smtClean="0"/>
              <a:t>‹#›</a:t>
            </a:fld>
            <a:endParaRPr lang="en-GB" dirty="0"/>
          </a:p>
        </p:txBody>
      </p:sp>
    </p:spTree>
    <p:extLst>
      <p:ext uri="{BB962C8B-B14F-4D97-AF65-F5344CB8AC3E}">
        <p14:creationId xmlns:p14="http://schemas.microsoft.com/office/powerpoint/2010/main" val="2039760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6">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7A125-3631-A243-9289-55FED48DBE67}"/>
              </a:ext>
            </a:extLst>
          </p:cNvPr>
          <p:cNvSpPr>
            <a:spLocks noGrp="1"/>
          </p:cNvSpPr>
          <p:nvPr>
            <p:ph type="title"/>
          </p:nvPr>
        </p:nvSpPr>
        <p:spPr>
          <a:xfrm>
            <a:off x="831850" y="437117"/>
            <a:ext cx="7321550" cy="2852737"/>
          </a:xfrm>
        </p:spPr>
        <p:txBody>
          <a:bodyPr rtlCol="0" anchor="b"/>
          <a:lstStyle>
            <a:lvl1pPr>
              <a:defRPr lang="en-GB" sz="6000">
                <a:solidFill>
                  <a:schemeClr val="bg1"/>
                </a:solidFill>
              </a:defRPr>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9A4A7482-3397-8841-80F5-6E4676DC9AA1}"/>
              </a:ext>
            </a:extLst>
          </p:cNvPr>
          <p:cNvSpPr>
            <a:spLocks noGrp="1"/>
          </p:cNvSpPr>
          <p:nvPr>
            <p:ph type="body" idx="1"/>
          </p:nvPr>
        </p:nvSpPr>
        <p:spPr>
          <a:xfrm>
            <a:off x="831850" y="3316842"/>
            <a:ext cx="7321550" cy="1500187"/>
          </a:xfrm>
        </p:spPr>
        <p:txBody>
          <a:bodyPr rtlCol="0"/>
          <a:lstStyle>
            <a:lvl1pPr marL="0" indent="0">
              <a:buNone/>
              <a:defRPr lang="en-GB" sz="2400">
                <a:solidFill>
                  <a:schemeClr val="bg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5" name="Footer Placeholder 4">
            <a:extLst>
              <a:ext uri="{FF2B5EF4-FFF2-40B4-BE49-F238E27FC236}">
                <a16:creationId xmlns:a16="http://schemas.microsoft.com/office/drawing/2014/main" id="{A287376F-4305-BA41-9E84-8DED9CCADEC9}"/>
              </a:ext>
            </a:extLst>
          </p:cNvPr>
          <p:cNvSpPr>
            <a:spLocks noGrp="1"/>
          </p:cNvSpPr>
          <p:nvPr>
            <p:ph type="ftr" sz="quarter" idx="11"/>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6" name="Slide Number Placeholder 5">
            <a:extLst>
              <a:ext uri="{FF2B5EF4-FFF2-40B4-BE49-F238E27FC236}">
                <a16:creationId xmlns:a16="http://schemas.microsoft.com/office/drawing/2014/main" id="{79D0DD94-47A6-204F-ADC8-4686F8FB9D56}"/>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grpSp>
        <p:nvGrpSpPr>
          <p:cNvPr id="13" name="Graphic 7">
            <a:extLst>
              <a:ext uri="{FF2B5EF4-FFF2-40B4-BE49-F238E27FC236}">
                <a16:creationId xmlns:a16="http://schemas.microsoft.com/office/drawing/2014/main" id="{572615C8-DE34-204E-B65E-59E3282C3009}"/>
              </a:ext>
            </a:extLst>
          </p:cNvPr>
          <p:cNvGrpSpPr/>
          <p:nvPr userDrawn="1"/>
        </p:nvGrpSpPr>
        <p:grpSpPr>
          <a:xfrm flipH="1">
            <a:off x="379210" y="1085239"/>
            <a:ext cx="8547890" cy="4927122"/>
            <a:chOff x="739536" y="-236417"/>
            <a:chExt cx="8547890" cy="4927122"/>
          </a:xfrm>
          <a:gradFill>
            <a:gsLst>
              <a:gs pos="47000">
                <a:schemeClr val="accent3">
                  <a:lumMod val="39000"/>
                  <a:lumOff val="61000"/>
                </a:schemeClr>
              </a:gs>
              <a:gs pos="0">
                <a:schemeClr val="accent3">
                  <a:lumMod val="95000"/>
                  <a:lumOff val="5000"/>
                </a:schemeClr>
              </a:gs>
              <a:gs pos="100000">
                <a:schemeClr val="accent3">
                  <a:lumMod val="75000"/>
                </a:schemeClr>
              </a:gs>
            </a:gsLst>
            <a:path path="circle">
              <a:fillToRect l="50000" t="130000" r="50000" b="-30000"/>
            </a:path>
          </a:gradFill>
        </p:grpSpPr>
        <p:sp>
          <p:nvSpPr>
            <p:cNvPr id="14" name="Freeform 13">
              <a:extLst>
                <a:ext uri="{FF2B5EF4-FFF2-40B4-BE49-F238E27FC236}">
                  <a16:creationId xmlns:a16="http://schemas.microsoft.com/office/drawing/2014/main" id="{E55CB464-9E85-5240-B631-6E5C86D95C52}"/>
                </a:ext>
              </a:extLst>
            </p:cNvPr>
            <p:cNvSpPr/>
            <p:nvPr/>
          </p:nvSpPr>
          <p:spPr>
            <a:xfrm>
              <a:off x="1056037" y="-236417"/>
              <a:ext cx="8231389" cy="3547803"/>
            </a:xfrm>
            <a:custGeom>
              <a:avLst/>
              <a:gdLst>
                <a:gd name="connsiteX0" fmla="*/ 4033822 w 4093143"/>
                <a:gd name="connsiteY0" fmla="*/ 617172 h 3547802"/>
                <a:gd name="connsiteX1" fmla="*/ 3723479 w 4093143"/>
                <a:gd name="connsiteY1" fmla="*/ 222371 h 3547802"/>
                <a:gd name="connsiteX2" fmla="*/ 3256774 w 4093143"/>
                <a:gd name="connsiteY2" fmla="*/ 5825 h 3547802"/>
                <a:gd name="connsiteX3" fmla="*/ 2532136 w 4093143"/>
                <a:gd name="connsiteY3" fmla="*/ 7989 h 3547802"/>
                <a:gd name="connsiteX4" fmla="*/ 1579235 w 4093143"/>
                <a:gd name="connsiteY4" fmla="*/ 9287 h 3547802"/>
                <a:gd name="connsiteX5" fmla="*/ 856763 w 4093143"/>
                <a:gd name="connsiteY5" fmla="*/ 74185 h 3547802"/>
                <a:gd name="connsiteX6" fmla="*/ 617238 w 4093143"/>
                <a:gd name="connsiteY6" fmla="*/ 136488 h 3547802"/>
                <a:gd name="connsiteX7" fmla="*/ 341114 w 4093143"/>
                <a:gd name="connsiteY7" fmla="*/ 309552 h 3547802"/>
                <a:gd name="connsiteX8" fmla="*/ 178471 w 4093143"/>
                <a:gd name="connsiteY8" fmla="*/ 535400 h 3547802"/>
                <a:gd name="connsiteX9" fmla="*/ 37485 w 4093143"/>
                <a:gd name="connsiteY9" fmla="*/ 1079685 h 3547802"/>
                <a:gd name="connsiteX10" fmla="*/ 1534 w 4093143"/>
                <a:gd name="connsiteY10" fmla="*/ 1925100 h 3547802"/>
                <a:gd name="connsiteX11" fmla="*/ 16911 w 4093143"/>
                <a:gd name="connsiteY11" fmla="*/ 2447319 h 3547802"/>
                <a:gd name="connsiteX12" fmla="*/ 137756 w 4093143"/>
                <a:gd name="connsiteY12" fmla="*/ 2974298 h 3547802"/>
                <a:gd name="connsiteX13" fmla="*/ 313609 w 4093143"/>
                <a:gd name="connsiteY13" fmla="*/ 3183056 h 3547802"/>
                <a:gd name="connsiteX14" fmla="*/ 879503 w 4093143"/>
                <a:gd name="connsiteY14" fmla="*/ 3502358 h 3547802"/>
                <a:gd name="connsiteX15" fmla="*/ 1828289 w 4093143"/>
                <a:gd name="connsiteY15" fmla="*/ 3558604 h 3547802"/>
                <a:gd name="connsiteX16" fmla="*/ 2552494 w 4093143"/>
                <a:gd name="connsiteY16" fmla="*/ 3553628 h 3547802"/>
                <a:gd name="connsiteX17" fmla="*/ 3143292 w 4093143"/>
                <a:gd name="connsiteY17" fmla="*/ 3505603 h 3547802"/>
                <a:gd name="connsiteX18" fmla="*/ 3680165 w 4093143"/>
                <a:gd name="connsiteY18" fmla="*/ 3327997 h 3547802"/>
                <a:gd name="connsiteX19" fmla="*/ 4029057 w 4093143"/>
                <a:gd name="connsiteY19" fmla="*/ 2773328 h 3547802"/>
                <a:gd name="connsiteX20" fmla="*/ 4108105 w 4093143"/>
                <a:gd name="connsiteY20" fmla="*/ 2138834 h 3547802"/>
                <a:gd name="connsiteX21" fmla="*/ 4076486 w 4093143"/>
                <a:gd name="connsiteY21" fmla="*/ 1018896 h 3547802"/>
                <a:gd name="connsiteX22" fmla="*/ 4033822 w 4093143"/>
                <a:gd name="connsiteY22" fmla="*/ 617172 h 3547802"/>
                <a:gd name="connsiteX23" fmla="*/ 3966469 w 4093143"/>
                <a:gd name="connsiteY23" fmla="*/ 2703886 h 3547802"/>
                <a:gd name="connsiteX24" fmla="*/ 3760512 w 4093143"/>
                <a:gd name="connsiteY24" fmla="*/ 3156664 h 3547802"/>
                <a:gd name="connsiteX25" fmla="*/ 3639667 w 4093143"/>
                <a:gd name="connsiteY25" fmla="*/ 3264828 h 3547802"/>
                <a:gd name="connsiteX26" fmla="*/ 3277998 w 4093143"/>
                <a:gd name="connsiteY26" fmla="*/ 3411067 h 3547802"/>
                <a:gd name="connsiteX27" fmla="*/ 2513295 w 4093143"/>
                <a:gd name="connsiteY27" fmla="*/ 3484403 h 3547802"/>
                <a:gd name="connsiteX28" fmla="*/ 1786275 w 4093143"/>
                <a:gd name="connsiteY28" fmla="*/ 3490676 h 3547802"/>
                <a:gd name="connsiteX29" fmla="*/ 981073 w 4093143"/>
                <a:gd name="connsiteY29" fmla="*/ 3451953 h 3547802"/>
                <a:gd name="connsiteX30" fmla="*/ 602945 w 4093143"/>
                <a:gd name="connsiteY30" fmla="*/ 3342058 h 3547802"/>
                <a:gd name="connsiteX31" fmla="*/ 396122 w 4093143"/>
                <a:gd name="connsiteY31" fmla="*/ 3189546 h 3547802"/>
                <a:gd name="connsiteX32" fmla="*/ 201210 w 4093143"/>
                <a:gd name="connsiteY32" fmla="*/ 2956992 h 3547802"/>
                <a:gd name="connsiteX33" fmla="*/ 91194 w 4093143"/>
                <a:gd name="connsiteY33" fmla="*/ 2500753 h 3547802"/>
                <a:gd name="connsiteX34" fmla="*/ 111768 w 4093143"/>
                <a:gd name="connsiteY34" fmla="*/ 1103048 h 3547802"/>
                <a:gd name="connsiteX35" fmla="*/ 228498 w 4093143"/>
                <a:gd name="connsiteY35" fmla="*/ 599433 h 3547802"/>
                <a:gd name="connsiteX36" fmla="*/ 371000 w 4093143"/>
                <a:gd name="connsiteY36" fmla="*/ 385267 h 3547802"/>
                <a:gd name="connsiteX37" fmla="*/ 736351 w 4093143"/>
                <a:gd name="connsiteY37" fmla="*/ 184297 h 3547802"/>
                <a:gd name="connsiteX38" fmla="*/ 1099969 w 4093143"/>
                <a:gd name="connsiteY38" fmla="*/ 104255 h 3547802"/>
                <a:gd name="connsiteX39" fmla="*/ 1435001 w 4093143"/>
                <a:gd name="connsiteY39" fmla="*/ 92357 h 3547802"/>
                <a:gd name="connsiteX40" fmla="*/ 2171333 w 4093143"/>
                <a:gd name="connsiteY40" fmla="*/ 90410 h 3547802"/>
                <a:gd name="connsiteX41" fmla="*/ 3002523 w 4093143"/>
                <a:gd name="connsiteY41" fmla="*/ 72455 h 3547802"/>
                <a:gd name="connsiteX42" fmla="*/ 3439991 w 4093143"/>
                <a:gd name="connsiteY42" fmla="*/ 129998 h 3547802"/>
                <a:gd name="connsiteX43" fmla="*/ 3719148 w 4093143"/>
                <a:gd name="connsiteY43" fmla="*/ 315176 h 3547802"/>
                <a:gd name="connsiteX44" fmla="*/ 3935716 w 4093143"/>
                <a:gd name="connsiteY44" fmla="*/ 584290 h 3547802"/>
                <a:gd name="connsiteX45" fmla="*/ 4005668 w 4093143"/>
                <a:gd name="connsiteY45" fmla="*/ 1135498 h 3547802"/>
                <a:gd name="connsiteX46" fmla="*/ 4031223 w 4093143"/>
                <a:gd name="connsiteY46" fmla="*/ 2031751 h 3547802"/>
                <a:gd name="connsiteX47" fmla="*/ 3966469 w 4093143"/>
                <a:gd name="connsiteY47" fmla="*/ 2703886 h 3547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93143" h="3547802">
                  <a:moveTo>
                    <a:pt x="4033822" y="617172"/>
                  </a:moveTo>
                  <a:cubicBezTo>
                    <a:pt x="3968851" y="460550"/>
                    <a:pt x="3868580" y="314311"/>
                    <a:pt x="3723479" y="222371"/>
                  </a:cubicBezTo>
                  <a:cubicBezTo>
                    <a:pt x="3593105" y="107933"/>
                    <a:pt x="3432411" y="21401"/>
                    <a:pt x="3256774" y="5825"/>
                  </a:cubicBezTo>
                  <a:cubicBezTo>
                    <a:pt x="3015300" y="-3910"/>
                    <a:pt x="2773610" y="-232"/>
                    <a:pt x="2532136" y="7989"/>
                  </a:cubicBezTo>
                  <a:cubicBezTo>
                    <a:pt x="2214431" y="15993"/>
                    <a:pt x="1896291" y="-3693"/>
                    <a:pt x="1579235" y="9287"/>
                  </a:cubicBezTo>
                  <a:cubicBezTo>
                    <a:pt x="1338411" y="27891"/>
                    <a:pt x="1089141" y="-4991"/>
                    <a:pt x="856763" y="74185"/>
                  </a:cubicBezTo>
                  <a:cubicBezTo>
                    <a:pt x="777066" y="95818"/>
                    <a:pt x="694553" y="107716"/>
                    <a:pt x="617238" y="136488"/>
                  </a:cubicBezTo>
                  <a:cubicBezTo>
                    <a:pt x="513935" y="174995"/>
                    <a:pt x="429690" y="247898"/>
                    <a:pt x="341114" y="309552"/>
                  </a:cubicBezTo>
                  <a:cubicBezTo>
                    <a:pt x="261633" y="364283"/>
                    <a:pt x="222434" y="454060"/>
                    <a:pt x="178471" y="535400"/>
                  </a:cubicBezTo>
                  <a:cubicBezTo>
                    <a:pt x="77983" y="698512"/>
                    <a:pt x="70186" y="895805"/>
                    <a:pt x="37485" y="1079685"/>
                  </a:cubicBezTo>
                  <a:cubicBezTo>
                    <a:pt x="31421" y="1361562"/>
                    <a:pt x="-8211" y="1642574"/>
                    <a:pt x="1534" y="1925100"/>
                  </a:cubicBezTo>
                  <a:cubicBezTo>
                    <a:pt x="6732" y="2098164"/>
                    <a:pt x="-8861" y="2274256"/>
                    <a:pt x="16911" y="2447319"/>
                  </a:cubicBezTo>
                  <a:cubicBezTo>
                    <a:pt x="40733" y="2625359"/>
                    <a:pt x="42033" y="2815080"/>
                    <a:pt x="137756" y="2974298"/>
                  </a:cubicBezTo>
                  <a:cubicBezTo>
                    <a:pt x="179337" y="3056936"/>
                    <a:pt x="249505" y="3118590"/>
                    <a:pt x="313609" y="3183056"/>
                  </a:cubicBezTo>
                  <a:cubicBezTo>
                    <a:pt x="457411" y="3349846"/>
                    <a:pt x="658603" y="3474452"/>
                    <a:pt x="879503" y="3502358"/>
                  </a:cubicBezTo>
                  <a:cubicBezTo>
                    <a:pt x="1192228" y="3560983"/>
                    <a:pt x="1511882" y="3551681"/>
                    <a:pt x="1828289" y="3558604"/>
                  </a:cubicBezTo>
                  <a:cubicBezTo>
                    <a:pt x="2069763" y="3546489"/>
                    <a:pt x="2311670" y="3584131"/>
                    <a:pt x="2552494" y="3553628"/>
                  </a:cubicBezTo>
                  <a:cubicBezTo>
                    <a:pt x="2750004" y="3544542"/>
                    <a:pt x="2947948" y="3538918"/>
                    <a:pt x="3143292" y="3505603"/>
                  </a:cubicBezTo>
                  <a:cubicBezTo>
                    <a:pt x="3333440" y="3489162"/>
                    <a:pt x="3513625" y="3417557"/>
                    <a:pt x="3680165" y="3327997"/>
                  </a:cubicBezTo>
                  <a:cubicBezTo>
                    <a:pt x="3875077" y="3206419"/>
                    <a:pt x="3957806" y="2979706"/>
                    <a:pt x="4029057" y="2773328"/>
                  </a:cubicBezTo>
                  <a:cubicBezTo>
                    <a:pt x="4075017" y="2564731"/>
                    <a:pt x="4101480" y="2352321"/>
                    <a:pt x="4108105" y="2138834"/>
                  </a:cubicBezTo>
                  <a:cubicBezTo>
                    <a:pt x="4086448" y="1765882"/>
                    <a:pt x="4100092" y="1391632"/>
                    <a:pt x="4076486" y="1018896"/>
                  </a:cubicBezTo>
                  <a:cubicBezTo>
                    <a:pt x="4069122" y="884556"/>
                    <a:pt x="4073021" y="746970"/>
                    <a:pt x="4033822" y="617172"/>
                  </a:cubicBezTo>
                  <a:close/>
                  <a:moveTo>
                    <a:pt x="3966469" y="2703886"/>
                  </a:moveTo>
                  <a:cubicBezTo>
                    <a:pt x="3930735" y="2867431"/>
                    <a:pt x="3848006" y="3015617"/>
                    <a:pt x="3760512" y="3156664"/>
                  </a:cubicBezTo>
                  <a:cubicBezTo>
                    <a:pt x="3729174" y="3201592"/>
                    <a:pt x="3687802" y="3238623"/>
                    <a:pt x="3639667" y="3264828"/>
                  </a:cubicBezTo>
                  <a:cubicBezTo>
                    <a:pt x="3525990" y="3329076"/>
                    <a:pt x="3404408" y="3378237"/>
                    <a:pt x="3277998" y="3411067"/>
                  </a:cubicBezTo>
                  <a:cubicBezTo>
                    <a:pt x="3026129" y="3461688"/>
                    <a:pt x="2769062" y="3473586"/>
                    <a:pt x="2513295" y="3484403"/>
                  </a:cubicBezTo>
                  <a:cubicBezTo>
                    <a:pt x="2271388" y="3513607"/>
                    <a:pt x="2028615" y="3477048"/>
                    <a:pt x="1786275" y="3490676"/>
                  </a:cubicBezTo>
                  <a:cubicBezTo>
                    <a:pt x="1517946" y="3483754"/>
                    <a:pt x="1247019" y="3493921"/>
                    <a:pt x="981073" y="3451953"/>
                  </a:cubicBezTo>
                  <a:cubicBezTo>
                    <a:pt x="855247" y="3415610"/>
                    <a:pt x="715127" y="3416692"/>
                    <a:pt x="602945" y="3342058"/>
                  </a:cubicBezTo>
                  <a:cubicBezTo>
                    <a:pt x="531044" y="3295547"/>
                    <a:pt x="455029" y="3252282"/>
                    <a:pt x="396122" y="3189546"/>
                  </a:cubicBezTo>
                  <a:cubicBezTo>
                    <a:pt x="327903" y="3114912"/>
                    <a:pt x="248422" y="3048066"/>
                    <a:pt x="201210" y="2956992"/>
                  </a:cubicBezTo>
                  <a:cubicBezTo>
                    <a:pt x="119564" y="2818974"/>
                    <a:pt x="110685" y="2655645"/>
                    <a:pt x="91194" y="2500753"/>
                  </a:cubicBezTo>
                  <a:cubicBezTo>
                    <a:pt x="43332" y="2034347"/>
                    <a:pt x="71053" y="1566642"/>
                    <a:pt x="111768" y="1103048"/>
                  </a:cubicBezTo>
                  <a:cubicBezTo>
                    <a:pt x="153132" y="935826"/>
                    <a:pt x="133424" y="750215"/>
                    <a:pt x="228498" y="599433"/>
                  </a:cubicBezTo>
                  <a:cubicBezTo>
                    <a:pt x="271812" y="525449"/>
                    <a:pt x="300832" y="438917"/>
                    <a:pt x="371000" y="385267"/>
                  </a:cubicBezTo>
                  <a:cubicBezTo>
                    <a:pt x="482533" y="302629"/>
                    <a:pt x="598180" y="216097"/>
                    <a:pt x="736351" y="184297"/>
                  </a:cubicBezTo>
                  <a:cubicBezTo>
                    <a:pt x="857413" y="157905"/>
                    <a:pt x="974576" y="113125"/>
                    <a:pt x="1099969" y="104255"/>
                  </a:cubicBezTo>
                  <a:cubicBezTo>
                    <a:pt x="1212802" y="92790"/>
                    <a:pt x="1323685" y="98631"/>
                    <a:pt x="1435001" y="92357"/>
                  </a:cubicBezTo>
                  <a:cubicBezTo>
                    <a:pt x="1680156" y="80675"/>
                    <a:pt x="1925961" y="63585"/>
                    <a:pt x="2171333" y="90410"/>
                  </a:cubicBezTo>
                  <a:cubicBezTo>
                    <a:pt x="2448541" y="94520"/>
                    <a:pt x="2725315" y="57961"/>
                    <a:pt x="3002523" y="72455"/>
                  </a:cubicBezTo>
                  <a:cubicBezTo>
                    <a:pt x="3149140" y="83055"/>
                    <a:pt x="3301821" y="72455"/>
                    <a:pt x="3439991" y="129998"/>
                  </a:cubicBezTo>
                  <a:cubicBezTo>
                    <a:pt x="3546543" y="168938"/>
                    <a:pt x="3627323" y="251575"/>
                    <a:pt x="3719148" y="315176"/>
                  </a:cubicBezTo>
                  <a:cubicBezTo>
                    <a:pt x="3815088" y="381589"/>
                    <a:pt x="3882007" y="481966"/>
                    <a:pt x="3935716" y="584290"/>
                  </a:cubicBezTo>
                  <a:cubicBezTo>
                    <a:pt x="4000687" y="760166"/>
                    <a:pt x="4000687" y="950320"/>
                    <a:pt x="4005668" y="1135498"/>
                  </a:cubicBezTo>
                  <a:cubicBezTo>
                    <a:pt x="4027325" y="1433816"/>
                    <a:pt x="4018879" y="1733000"/>
                    <a:pt x="4031223" y="2031751"/>
                  </a:cubicBezTo>
                  <a:cubicBezTo>
                    <a:pt x="4040319" y="2257382"/>
                    <a:pt x="4006534" y="2481932"/>
                    <a:pt x="3966469" y="2703886"/>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5" name="Freeform 14">
              <a:extLst>
                <a:ext uri="{FF2B5EF4-FFF2-40B4-BE49-F238E27FC236}">
                  <a16:creationId xmlns:a16="http://schemas.microsoft.com/office/drawing/2014/main" id="{425496CF-6B65-794E-AB23-C881C5B30B90}"/>
                </a:ext>
              </a:extLst>
            </p:cNvPr>
            <p:cNvSpPr/>
            <p:nvPr/>
          </p:nvSpPr>
          <p:spPr>
            <a:xfrm>
              <a:off x="1167536" y="3222208"/>
              <a:ext cx="628048" cy="584090"/>
            </a:xfrm>
            <a:custGeom>
              <a:avLst/>
              <a:gdLst>
                <a:gd name="connsiteX0" fmla="*/ 224632 w 628048"/>
                <a:gd name="connsiteY0" fmla="*/ 10023 h 584089"/>
                <a:gd name="connsiteX1" fmla="*/ 33835 w 628048"/>
                <a:gd name="connsiteY1" fmla="*/ 145662 h 584089"/>
                <a:gd name="connsiteX2" fmla="*/ 11095 w 628048"/>
                <a:gd name="connsiteY2" fmla="*/ 401364 h 584089"/>
                <a:gd name="connsiteX3" fmla="*/ 263614 w 628048"/>
                <a:gd name="connsiteY3" fmla="*/ 586541 h 584089"/>
                <a:gd name="connsiteX4" fmla="*/ 622251 w 628048"/>
                <a:gd name="connsiteY4" fmla="*/ 183952 h 584089"/>
                <a:gd name="connsiteX5" fmla="*/ 224632 w 628048"/>
                <a:gd name="connsiteY5" fmla="*/ 10023 h 584089"/>
                <a:gd name="connsiteX6" fmla="*/ 561829 w 628048"/>
                <a:gd name="connsiteY6" fmla="*/ 301203 h 584089"/>
                <a:gd name="connsiteX7" fmla="*/ 179152 w 628048"/>
                <a:gd name="connsiteY7" fmla="*/ 488544 h 584089"/>
                <a:gd name="connsiteX8" fmla="*/ 228313 w 628048"/>
                <a:gd name="connsiteY8" fmla="*/ 82710 h 584089"/>
                <a:gd name="connsiteX9" fmla="*/ 561829 w 628048"/>
                <a:gd name="connsiteY9" fmla="*/ 302284 h 58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048" h="584089">
                  <a:moveTo>
                    <a:pt x="224632" y="10023"/>
                  </a:moveTo>
                  <a:cubicBezTo>
                    <a:pt x="147100" y="26248"/>
                    <a:pt x="65021" y="68649"/>
                    <a:pt x="33835" y="145662"/>
                  </a:cubicBezTo>
                  <a:cubicBezTo>
                    <a:pt x="-1382" y="226157"/>
                    <a:pt x="-9365" y="315927"/>
                    <a:pt x="11095" y="401364"/>
                  </a:cubicBezTo>
                  <a:cubicBezTo>
                    <a:pt x="44663" y="510826"/>
                    <a:pt x="162693" y="557986"/>
                    <a:pt x="263614" y="586541"/>
                  </a:cubicBezTo>
                  <a:cubicBezTo>
                    <a:pt x="483431" y="642354"/>
                    <a:pt x="706063" y="396172"/>
                    <a:pt x="622251" y="183952"/>
                  </a:cubicBezTo>
                  <a:cubicBezTo>
                    <a:pt x="556631" y="38146"/>
                    <a:pt x="375580" y="-26536"/>
                    <a:pt x="224632" y="10023"/>
                  </a:cubicBezTo>
                  <a:close/>
                  <a:moveTo>
                    <a:pt x="561829" y="301203"/>
                  </a:moveTo>
                  <a:cubicBezTo>
                    <a:pt x="552083" y="480540"/>
                    <a:pt x="326852" y="586541"/>
                    <a:pt x="179152" y="488544"/>
                  </a:cubicBezTo>
                  <a:cubicBezTo>
                    <a:pt x="1999" y="416074"/>
                    <a:pt x="57008" y="127274"/>
                    <a:pt x="228313" y="82710"/>
                  </a:cubicBezTo>
                  <a:cubicBezTo>
                    <a:pt x="368650" y="34252"/>
                    <a:pt x="590199" y="128356"/>
                    <a:pt x="561829" y="302284"/>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6" name="Freeform 15">
              <a:extLst>
                <a:ext uri="{FF2B5EF4-FFF2-40B4-BE49-F238E27FC236}">
                  <a16:creationId xmlns:a16="http://schemas.microsoft.com/office/drawing/2014/main" id="{E11C2708-96E0-6A43-ABC9-CE03B6443D5D}"/>
                </a:ext>
              </a:extLst>
            </p:cNvPr>
            <p:cNvSpPr/>
            <p:nvPr/>
          </p:nvSpPr>
          <p:spPr>
            <a:xfrm>
              <a:off x="1055606" y="3862236"/>
              <a:ext cx="411480" cy="411026"/>
            </a:xfrm>
            <a:custGeom>
              <a:avLst/>
              <a:gdLst>
                <a:gd name="connsiteX0" fmla="*/ 145765 w 411480"/>
                <a:gd name="connsiteY0" fmla="*/ 7735 h 411025"/>
                <a:gd name="connsiteX1" fmla="*/ 2830 w 411480"/>
                <a:gd name="connsiteY1" fmla="*/ 174525 h 411025"/>
                <a:gd name="connsiteX2" fmla="*/ 181932 w 411480"/>
                <a:gd name="connsiteY2" fmla="*/ 412488 h 411025"/>
                <a:gd name="connsiteX3" fmla="*/ 414310 w 411480"/>
                <a:gd name="connsiteY3" fmla="*/ 196158 h 411025"/>
                <a:gd name="connsiteX4" fmla="*/ 145765 w 411480"/>
                <a:gd name="connsiteY4" fmla="*/ 7735 h 411025"/>
                <a:gd name="connsiteX5" fmla="*/ 346524 w 411480"/>
                <a:gd name="connsiteY5" fmla="*/ 236828 h 411025"/>
                <a:gd name="connsiteX6" fmla="*/ 123459 w 411480"/>
                <a:gd name="connsiteY6" fmla="*/ 316005 h 411025"/>
                <a:gd name="connsiteX7" fmla="*/ 169371 w 411480"/>
                <a:gd name="connsiteY7" fmla="*/ 76095 h 411025"/>
                <a:gd name="connsiteX8" fmla="*/ 346524 w 411480"/>
                <a:gd name="connsiteY8" fmla="*/ 236828 h 41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 h="411025">
                  <a:moveTo>
                    <a:pt x="145765" y="7735"/>
                  </a:moveTo>
                  <a:cubicBezTo>
                    <a:pt x="74297" y="33911"/>
                    <a:pt x="7594" y="94267"/>
                    <a:pt x="2830" y="174525"/>
                  </a:cubicBezTo>
                  <a:cubicBezTo>
                    <a:pt x="-17744" y="285286"/>
                    <a:pt x="77113" y="390855"/>
                    <a:pt x="181932" y="412488"/>
                  </a:cubicBezTo>
                  <a:cubicBezTo>
                    <a:pt x="305809" y="437365"/>
                    <a:pt x="417775" y="313842"/>
                    <a:pt x="414310" y="196158"/>
                  </a:cubicBezTo>
                  <a:cubicBezTo>
                    <a:pt x="383990" y="83883"/>
                    <a:pt x="269426" y="-31204"/>
                    <a:pt x="145765" y="7735"/>
                  </a:cubicBezTo>
                  <a:close/>
                  <a:moveTo>
                    <a:pt x="346524" y="236828"/>
                  </a:moveTo>
                  <a:cubicBezTo>
                    <a:pt x="332664" y="334393"/>
                    <a:pt x="194926" y="388259"/>
                    <a:pt x="123459" y="316005"/>
                  </a:cubicBezTo>
                  <a:cubicBezTo>
                    <a:pt x="42462" y="253053"/>
                    <a:pt x="70832" y="104434"/>
                    <a:pt x="169371" y="76095"/>
                  </a:cubicBezTo>
                  <a:cubicBezTo>
                    <a:pt x="261629" y="55111"/>
                    <a:pt x="355403" y="144888"/>
                    <a:pt x="346524" y="236828"/>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7" name="Freeform 16">
              <a:extLst>
                <a:ext uri="{FF2B5EF4-FFF2-40B4-BE49-F238E27FC236}">
                  <a16:creationId xmlns:a16="http://schemas.microsoft.com/office/drawing/2014/main" id="{41FFBAED-D75C-7649-B3D4-6479AF7FDF31}"/>
                </a:ext>
              </a:extLst>
            </p:cNvPr>
            <p:cNvSpPr/>
            <p:nvPr userDrawn="1"/>
          </p:nvSpPr>
          <p:spPr>
            <a:xfrm>
              <a:off x="739536" y="4321372"/>
              <a:ext cx="369741" cy="369333"/>
            </a:xfrm>
            <a:custGeom>
              <a:avLst/>
              <a:gdLst>
                <a:gd name="connsiteX0" fmla="*/ 145765 w 411480"/>
                <a:gd name="connsiteY0" fmla="*/ 7735 h 411025"/>
                <a:gd name="connsiteX1" fmla="*/ 2830 w 411480"/>
                <a:gd name="connsiteY1" fmla="*/ 174525 h 411025"/>
                <a:gd name="connsiteX2" fmla="*/ 181932 w 411480"/>
                <a:gd name="connsiteY2" fmla="*/ 412488 h 411025"/>
                <a:gd name="connsiteX3" fmla="*/ 414310 w 411480"/>
                <a:gd name="connsiteY3" fmla="*/ 196158 h 411025"/>
                <a:gd name="connsiteX4" fmla="*/ 145765 w 411480"/>
                <a:gd name="connsiteY4" fmla="*/ 7735 h 411025"/>
                <a:gd name="connsiteX5" fmla="*/ 346524 w 411480"/>
                <a:gd name="connsiteY5" fmla="*/ 236828 h 411025"/>
                <a:gd name="connsiteX6" fmla="*/ 123459 w 411480"/>
                <a:gd name="connsiteY6" fmla="*/ 316005 h 411025"/>
                <a:gd name="connsiteX7" fmla="*/ 169371 w 411480"/>
                <a:gd name="connsiteY7" fmla="*/ 76095 h 411025"/>
                <a:gd name="connsiteX8" fmla="*/ 346524 w 411480"/>
                <a:gd name="connsiteY8" fmla="*/ 236828 h 41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 h="411025">
                  <a:moveTo>
                    <a:pt x="145765" y="7735"/>
                  </a:moveTo>
                  <a:cubicBezTo>
                    <a:pt x="74297" y="33911"/>
                    <a:pt x="7594" y="94267"/>
                    <a:pt x="2830" y="174525"/>
                  </a:cubicBezTo>
                  <a:cubicBezTo>
                    <a:pt x="-17744" y="285286"/>
                    <a:pt x="77113" y="390855"/>
                    <a:pt x="181932" y="412488"/>
                  </a:cubicBezTo>
                  <a:cubicBezTo>
                    <a:pt x="305809" y="437365"/>
                    <a:pt x="417775" y="313842"/>
                    <a:pt x="414310" y="196158"/>
                  </a:cubicBezTo>
                  <a:cubicBezTo>
                    <a:pt x="383990" y="83883"/>
                    <a:pt x="269426" y="-31204"/>
                    <a:pt x="145765" y="7735"/>
                  </a:cubicBezTo>
                  <a:close/>
                  <a:moveTo>
                    <a:pt x="346524" y="236828"/>
                  </a:moveTo>
                  <a:cubicBezTo>
                    <a:pt x="332664" y="334393"/>
                    <a:pt x="194926" y="388259"/>
                    <a:pt x="123459" y="316005"/>
                  </a:cubicBezTo>
                  <a:cubicBezTo>
                    <a:pt x="42462" y="253053"/>
                    <a:pt x="70832" y="104434"/>
                    <a:pt x="169371" y="76095"/>
                  </a:cubicBezTo>
                  <a:cubicBezTo>
                    <a:pt x="261629" y="55111"/>
                    <a:pt x="355403" y="144888"/>
                    <a:pt x="346524" y="236828"/>
                  </a:cubicBezTo>
                  <a:close/>
                </a:path>
              </a:pathLst>
            </a:custGeom>
            <a:grpFill/>
            <a:ln w="21657" cap="flat">
              <a:noFill/>
              <a:prstDash val="solid"/>
              <a:miter/>
            </a:ln>
          </p:spPr>
          <p:txBody>
            <a:bodyPr rtlCol="0" anchor="ctr"/>
            <a:lstStyle>
              <a:defPPr>
                <a:defRPr lang="en-GB"/>
              </a:defPPr>
            </a:lstStyle>
            <a:p>
              <a:pPr rtl="0"/>
              <a:endParaRPr lang="en-GB" dirty="0"/>
            </a:p>
          </p:txBody>
        </p:sp>
      </p:grpSp>
    </p:spTree>
    <p:extLst>
      <p:ext uri="{BB962C8B-B14F-4D97-AF65-F5344CB8AC3E}">
        <p14:creationId xmlns:p14="http://schemas.microsoft.com/office/powerpoint/2010/main" val="4309669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accent6">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8703E0A-A358-FE40-8749-41479324A95C}"/>
              </a:ext>
            </a:extLst>
          </p:cNvPr>
          <p:cNvSpPr/>
          <p:nvPr userDrawn="1"/>
        </p:nvSpPr>
        <p:spPr>
          <a:xfrm>
            <a:off x="549442" y="365125"/>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C5F399E7-5587-F947-9A82-ABEFDE4977A6}"/>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E7F47DED-E9C4-F744-AF6C-22BAE371C5C0}"/>
              </a:ext>
            </a:extLst>
          </p:cNvPr>
          <p:cNvSpPr>
            <a:spLocks noGrp="1"/>
          </p:cNvSpPr>
          <p:nvPr>
            <p:ph sz="half" idx="1"/>
          </p:nvPr>
        </p:nvSpPr>
        <p:spPr>
          <a:xfrm>
            <a:off x="838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D9F2D4DA-33F6-9A4F-A216-2D6EE0ECD545}"/>
              </a:ext>
            </a:extLst>
          </p:cNvPr>
          <p:cNvSpPr>
            <a:spLocks noGrp="1"/>
          </p:cNvSpPr>
          <p:nvPr>
            <p:ph sz="half" idx="2"/>
          </p:nvPr>
        </p:nvSpPr>
        <p:spPr>
          <a:xfrm>
            <a:off x="6172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Footer Placeholder 5">
            <a:extLst>
              <a:ext uri="{FF2B5EF4-FFF2-40B4-BE49-F238E27FC236}">
                <a16:creationId xmlns:a16="http://schemas.microsoft.com/office/drawing/2014/main" id="{E42DF863-5D13-6C42-A3F9-B316F3568BE6}"/>
              </a:ext>
            </a:extLst>
          </p:cNvPr>
          <p:cNvSpPr>
            <a:spLocks noGrp="1"/>
          </p:cNvSpPr>
          <p:nvPr>
            <p:ph type="ftr" sz="quarter" idx="11"/>
          </p:nvPr>
        </p:nvSpPr>
        <p:spPr>
          <a:xfrm>
            <a:off x="838200" y="6353785"/>
            <a:ext cx="7315200" cy="365125"/>
          </a:xfrm>
          <a:prstGeom prst="rect">
            <a:avLst/>
          </a:prstGeom>
        </p:spPr>
        <p:txBody>
          <a:bodyPr rtlCol="0"/>
          <a:lstStyle>
            <a:lvl1pPr>
              <a:defRPr lang="en-GB">
                <a:solidFill>
                  <a:schemeClr val="bg1"/>
                </a:solidFill>
              </a:defRPr>
            </a:lvl1pPr>
          </a:lstStyle>
          <a:p>
            <a:pPr rtl="0"/>
            <a:endParaRPr lang="en-GB" dirty="0"/>
          </a:p>
        </p:txBody>
      </p:sp>
      <p:sp>
        <p:nvSpPr>
          <p:cNvPr id="7" name="Slide Number Placeholder 6">
            <a:extLst>
              <a:ext uri="{FF2B5EF4-FFF2-40B4-BE49-F238E27FC236}">
                <a16:creationId xmlns:a16="http://schemas.microsoft.com/office/drawing/2014/main" id="{5B4B95CD-7456-D649-9A61-623E22050D8E}"/>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4253573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accent6">
            <a:lumMod val="5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77F6861-90CC-DA4C-A81D-3CBAC6363B8B}"/>
              </a:ext>
            </a:extLst>
          </p:cNvPr>
          <p:cNvSpPr/>
          <p:nvPr userDrawn="1"/>
        </p:nvSpPr>
        <p:spPr>
          <a:xfrm>
            <a:off x="549442" y="365125"/>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7E2C271C-1EA3-FD48-8D7C-B772C09CEBB1}"/>
              </a:ext>
            </a:extLst>
          </p:cNvPr>
          <p:cNvSpPr>
            <a:spLocks noGrp="1"/>
          </p:cNvSpPr>
          <p:nvPr>
            <p:ph type="title"/>
          </p:nvPr>
        </p:nvSpPr>
        <p:spPr>
          <a:xfrm>
            <a:off x="839788" y="365125"/>
            <a:ext cx="10515600" cy="1325563"/>
          </a:xfrm>
        </p:spPr>
        <p:txBody>
          <a:bodyPr rtlCol="0"/>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3AF36F95-7AE0-3D49-81C9-C3A90D520296}"/>
              </a:ext>
            </a:extLst>
          </p:cNvPr>
          <p:cNvSpPr>
            <a:spLocks noGrp="1"/>
          </p:cNvSpPr>
          <p:nvPr>
            <p:ph type="body" idx="1"/>
          </p:nvPr>
        </p:nvSpPr>
        <p:spPr>
          <a:xfrm>
            <a:off x="839788" y="1681163"/>
            <a:ext cx="5157787" cy="823912"/>
          </a:xfrm>
        </p:spPr>
        <p:txBody>
          <a:bodyPr rtlCol="0" anchor="b"/>
          <a:lstStyle>
            <a:lvl1pPr marL="0" indent="0">
              <a:buNone/>
              <a:defRPr lang="en-GB" sz="2400" b="1"/>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13B9B2AA-2D16-1E42-9933-CD52CF6E1AE5}"/>
              </a:ext>
            </a:extLst>
          </p:cNvPr>
          <p:cNvSpPr>
            <a:spLocks noGrp="1"/>
          </p:cNvSpPr>
          <p:nvPr>
            <p:ph sz="half" idx="2"/>
          </p:nvPr>
        </p:nvSpPr>
        <p:spPr>
          <a:xfrm>
            <a:off x="839788" y="2505075"/>
            <a:ext cx="5157787" cy="368458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A9261DD3-7294-AE49-A829-6445AE8955DF}"/>
              </a:ext>
            </a:extLst>
          </p:cNvPr>
          <p:cNvSpPr>
            <a:spLocks noGrp="1"/>
          </p:cNvSpPr>
          <p:nvPr>
            <p:ph type="body" sz="quarter" idx="3"/>
          </p:nvPr>
        </p:nvSpPr>
        <p:spPr>
          <a:xfrm>
            <a:off x="6172200" y="1681163"/>
            <a:ext cx="5183188" cy="823912"/>
          </a:xfrm>
        </p:spPr>
        <p:txBody>
          <a:bodyPr rtlCol="0" anchor="b"/>
          <a:lstStyle>
            <a:lvl1pPr marL="0" indent="0">
              <a:buNone/>
              <a:defRPr lang="en-GB" sz="2400" b="1"/>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4205D568-4E5D-5C4D-AF4D-C5A1DC4C2224}"/>
              </a:ext>
            </a:extLst>
          </p:cNvPr>
          <p:cNvSpPr>
            <a:spLocks noGrp="1"/>
          </p:cNvSpPr>
          <p:nvPr>
            <p:ph sz="quarter" idx="4"/>
          </p:nvPr>
        </p:nvSpPr>
        <p:spPr>
          <a:xfrm>
            <a:off x="6172200" y="2505075"/>
            <a:ext cx="5183188" cy="368458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C225A1BF-0EF4-AF46-8E15-15D02E48A4E7}"/>
              </a:ext>
            </a:extLst>
          </p:cNvPr>
          <p:cNvSpPr>
            <a:spLocks noGrp="1"/>
          </p:cNvSpPr>
          <p:nvPr>
            <p:ph type="ftr" sz="quarter" idx="11"/>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9" name="Slide Number Placeholder 8">
            <a:extLst>
              <a:ext uri="{FF2B5EF4-FFF2-40B4-BE49-F238E27FC236}">
                <a16:creationId xmlns:a16="http://schemas.microsoft.com/office/drawing/2014/main" id="{8E9C5260-AF62-E441-8783-764B81528DBE}"/>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4232440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a:blip r:embed="rId2"/>
          <a:stretch>
            <a:fillRect/>
          </a:stretch>
        </a:blip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F5A9FD0-1C3C-974A-97B4-807C7CD45990}"/>
              </a:ext>
            </a:extLst>
          </p:cNvPr>
          <p:cNvSpPr/>
          <p:nvPr userDrawn="1"/>
        </p:nvSpPr>
        <p:spPr>
          <a:xfrm>
            <a:off x="549442" y="365125"/>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2503C526-9214-5142-8E1C-A241DB735CA8}"/>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4" name="Footer Placeholder 3">
            <a:extLst>
              <a:ext uri="{FF2B5EF4-FFF2-40B4-BE49-F238E27FC236}">
                <a16:creationId xmlns:a16="http://schemas.microsoft.com/office/drawing/2014/main" id="{BE99213E-D85A-B146-9B6B-60E4151C0A61}"/>
              </a:ext>
            </a:extLst>
          </p:cNvPr>
          <p:cNvSpPr>
            <a:spLocks noGrp="1"/>
          </p:cNvSpPr>
          <p:nvPr>
            <p:ph type="ftr" sz="quarter" idx="11"/>
          </p:nvPr>
        </p:nvSpPr>
        <p:spPr>
          <a:xfrm>
            <a:off x="838200" y="6356349"/>
            <a:ext cx="7315200" cy="365125"/>
          </a:xfrm>
          <a:prstGeom prst="rect">
            <a:avLst/>
          </a:prstGeom>
        </p:spPr>
        <p:txBody>
          <a:bodyPr rtlCol="0"/>
          <a:lstStyle>
            <a:lvl1pPr>
              <a:defRPr lang="en-GB">
                <a:solidFill>
                  <a:schemeClr val="bg1"/>
                </a:solidFill>
              </a:defRPr>
            </a:lvl1pPr>
          </a:lstStyle>
          <a:p>
            <a:pPr rtl="0"/>
            <a:endParaRPr lang="en-GB" dirty="0"/>
          </a:p>
        </p:txBody>
      </p:sp>
      <p:sp>
        <p:nvSpPr>
          <p:cNvPr id="5" name="Slide Number Placeholder 4">
            <a:extLst>
              <a:ext uri="{FF2B5EF4-FFF2-40B4-BE49-F238E27FC236}">
                <a16:creationId xmlns:a16="http://schemas.microsoft.com/office/drawing/2014/main" id="{22A41A8C-2096-284E-A47B-AD46485CB8AC}"/>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155616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6">
            <a:lumMod val="50000"/>
          </a:schemeClr>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8AB81CB-5209-5F43-AF88-525DD1050B73}"/>
              </a:ext>
            </a:extLst>
          </p:cNvPr>
          <p:cNvSpPr>
            <a:spLocks noGrp="1"/>
          </p:cNvSpPr>
          <p:nvPr>
            <p:ph type="ftr" sz="quarter" idx="11"/>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828AF69E-3A75-D147-8620-615983436BF0}"/>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929578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D4838EB-E7A3-4140-B50D-27D8F9D65FEA}"/>
              </a:ext>
            </a:extLst>
          </p:cNvPr>
          <p:cNvSpPr/>
          <p:nvPr userDrawn="1"/>
        </p:nvSpPr>
        <p:spPr>
          <a:xfrm>
            <a:off x="5110246" y="0"/>
            <a:ext cx="7081753" cy="6901543"/>
          </a:xfrm>
          <a:custGeom>
            <a:avLst/>
            <a:gdLst>
              <a:gd name="connsiteX0" fmla="*/ 0 w 6994670"/>
              <a:gd name="connsiteY0" fmla="*/ 0 h 6858000"/>
              <a:gd name="connsiteX1" fmla="*/ 6994670 w 6994670"/>
              <a:gd name="connsiteY1" fmla="*/ 0 h 6858000"/>
              <a:gd name="connsiteX2" fmla="*/ 6994670 w 6994670"/>
              <a:gd name="connsiteY2" fmla="*/ 6858000 h 6858000"/>
              <a:gd name="connsiteX3" fmla="*/ 0 w 6994670"/>
              <a:gd name="connsiteY3" fmla="*/ 6858000 h 6858000"/>
              <a:gd name="connsiteX4" fmla="*/ 0 w 6994670"/>
              <a:gd name="connsiteY4" fmla="*/ 0 h 6858000"/>
              <a:gd name="connsiteX0" fmla="*/ 0 w 6994670"/>
              <a:gd name="connsiteY0" fmla="*/ 0 h 6879772"/>
              <a:gd name="connsiteX1" fmla="*/ 6994670 w 6994670"/>
              <a:gd name="connsiteY1" fmla="*/ 0 h 6879772"/>
              <a:gd name="connsiteX2" fmla="*/ 6994670 w 6994670"/>
              <a:gd name="connsiteY2" fmla="*/ 6858000 h 6879772"/>
              <a:gd name="connsiteX3" fmla="*/ 674915 w 6994670"/>
              <a:gd name="connsiteY3" fmla="*/ 6879772 h 6879772"/>
              <a:gd name="connsiteX4" fmla="*/ 0 w 6994670"/>
              <a:gd name="connsiteY4" fmla="*/ 0 h 6879772"/>
              <a:gd name="connsiteX0" fmla="*/ 0 w 6994670"/>
              <a:gd name="connsiteY0" fmla="*/ 0 h 6901543"/>
              <a:gd name="connsiteX1" fmla="*/ 6994670 w 6994670"/>
              <a:gd name="connsiteY1" fmla="*/ 0 h 6901543"/>
              <a:gd name="connsiteX2" fmla="*/ 6994670 w 6994670"/>
              <a:gd name="connsiteY2" fmla="*/ 6858000 h 6901543"/>
              <a:gd name="connsiteX3" fmla="*/ 326572 w 6994670"/>
              <a:gd name="connsiteY3" fmla="*/ 6901543 h 6901543"/>
              <a:gd name="connsiteX4" fmla="*/ 0 w 6994670"/>
              <a:gd name="connsiteY4" fmla="*/ 0 h 6901543"/>
              <a:gd name="connsiteX0" fmla="*/ 0 w 6885813"/>
              <a:gd name="connsiteY0" fmla="*/ 21771 h 6901543"/>
              <a:gd name="connsiteX1" fmla="*/ 6885813 w 6885813"/>
              <a:gd name="connsiteY1" fmla="*/ 0 h 6901543"/>
              <a:gd name="connsiteX2" fmla="*/ 6885813 w 6885813"/>
              <a:gd name="connsiteY2" fmla="*/ 6858000 h 6901543"/>
              <a:gd name="connsiteX3" fmla="*/ 217715 w 6885813"/>
              <a:gd name="connsiteY3" fmla="*/ 6901543 h 6901543"/>
              <a:gd name="connsiteX4" fmla="*/ 0 w 6885813"/>
              <a:gd name="connsiteY4" fmla="*/ 21771 h 6901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813" h="6901543">
                <a:moveTo>
                  <a:pt x="0" y="21771"/>
                </a:moveTo>
                <a:lnTo>
                  <a:pt x="6885813" y="0"/>
                </a:lnTo>
                <a:lnTo>
                  <a:pt x="6885813" y="6858000"/>
                </a:lnTo>
                <a:lnTo>
                  <a:pt x="217715" y="6901543"/>
                </a:lnTo>
                <a:lnTo>
                  <a:pt x="0" y="21771"/>
                </a:lnTo>
                <a:close/>
              </a:path>
            </a:pathLst>
          </a:cu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6" name="Rectangle 15">
            <a:extLst>
              <a:ext uri="{FF2B5EF4-FFF2-40B4-BE49-F238E27FC236}">
                <a16:creationId xmlns:a16="http://schemas.microsoft.com/office/drawing/2014/main" id="{72FA740D-4443-6E47-8E5C-3F1B021F4E92}"/>
              </a:ext>
            </a:extLst>
          </p:cNvPr>
          <p:cNvSpPr/>
          <p:nvPr userDrawn="1"/>
        </p:nvSpPr>
        <p:spPr>
          <a:xfrm rot="21444626">
            <a:off x="5396424" y="452213"/>
            <a:ext cx="6294657" cy="5632371"/>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B43818A1-65B0-AF47-B7F8-B1120F4A63F3}"/>
              </a:ext>
            </a:extLst>
          </p:cNvPr>
          <p:cNvSpPr>
            <a:spLocks noGrp="1"/>
          </p:cNvSpPr>
          <p:nvPr>
            <p:ph type="title"/>
          </p:nvPr>
        </p:nvSpPr>
        <p:spPr>
          <a:xfrm>
            <a:off x="1639948" y="457200"/>
            <a:ext cx="3255558" cy="1600200"/>
          </a:xfrm>
        </p:spPr>
        <p:txBody>
          <a:bodyPr rtlCol="0" anchor="b"/>
          <a:lstStyle>
            <a:lvl1pPr>
              <a:defRPr lang="en-GB"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7A84180A-B8EA-EA4B-BCB0-8BB88835932C}"/>
              </a:ext>
            </a:extLst>
          </p:cNvPr>
          <p:cNvSpPr>
            <a:spLocks noGrp="1"/>
          </p:cNvSpPr>
          <p:nvPr>
            <p:ph idx="1"/>
          </p:nvPr>
        </p:nvSpPr>
        <p:spPr>
          <a:xfrm>
            <a:off x="5506212" y="987425"/>
            <a:ext cx="5849175"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D58C1508-EC78-7149-B50F-14656A50FE40}"/>
              </a:ext>
            </a:extLst>
          </p:cNvPr>
          <p:cNvSpPr>
            <a:spLocks noGrp="1"/>
          </p:cNvSpPr>
          <p:nvPr>
            <p:ph type="body" sz="half" idx="2"/>
          </p:nvPr>
        </p:nvSpPr>
        <p:spPr>
          <a:xfrm>
            <a:off x="1639948" y="2057400"/>
            <a:ext cx="3255558"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6" name="Footer Placeholder 5">
            <a:extLst>
              <a:ext uri="{FF2B5EF4-FFF2-40B4-BE49-F238E27FC236}">
                <a16:creationId xmlns:a16="http://schemas.microsoft.com/office/drawing/2014/main" id="{C38BB377-CB87-1641-BB32-464DCE27F9FD}"/>
              </a:ext>
            </a:extLst>
          </p:cNvPr>
          <p:cNvSpPr>
            <a:spLocks noGrp="1"/>
          </p:cNvSpPr>
          <p:nvPr>
            <p:ph type="ftr" sz="quarter" idx="11"/>
          </p:nvPr>
        </p:nvSpPr>
        <p:spPr>
          <a:xfrm>
            <a:off x="838200" y="6337918"/>
            <a:ext cx="7315200" cy="365125"/>
          </a:xfrm>
          <a:prstGeom prst="rect">
            <a:avLst/>
          </a:prstGeom>
        </p:spPr>
        <p:txBody>
          <a:bodyPr rtlCol="0"/>
          <a:lstStyle>
            <a:defPPr>
              <a:defRPr lang="en-GB"/>
            </a:defPPr>
          </a:lstStyle>
          <a:p>
            <a:pPr rtl="0"/>
            <a:endParaRPr lang="en-GB" dirty="0"/>
          </a:p>
        </p:txBody>
      </p:sp>
      <p:sp>
        <p:nvSpPr>
          <p:cNvPr id="7" name="Slide Number Placeholder 6">
            <a:extLst>
              <a:ext uri="{FF2B5EF4-FFF2-40B4-BE49-F238E27FC236}">
                <a16:creationId xmlns:a16="http://schemas.microsoft.com/office/drawing/2014/main" id="{3DF0E178-5027-3044-9D3E-DFBC57E70C2D}"/>
              </a:ext>
            </a:extLst>
          </p:cNvPr>
          <p:cNvSpPr>
            <a:spLocks noGrp="1"/>
          </p:cNvSpPr>
          <p:nvPr>
            <p:ph type="sldNum" sz="quarter" idx="12"/>
          </p:nvPr>
        </p:nvSpPr>
        <p:spPr/>
        <p:txBody>
          <a:bodyPr rtlCol="0"/>
          <a:lstStyle>
            <a:defPPr>
              <a:defRPr lang="en-GB"/>
            </a:defPPr>
          </a:lstStyle>
          <a:p>
            <a:pPr rtl="0"/>
            <a:fld id="{75D75D45-ECC0-BE49-BEE9-DCEB92F451F1}" type="slidenum">
              <a:rPr lang="en-GB" smtClean="0"/>
              <a:t>‹#›</a:t>
            </a:fld>
            <a:endParaRPr lang="en-GB" dirty="0"/>
          </a:p>
        </p:txBody>
      </p:sp>
      <p:grpSp>
        <p:nvGrpSpPr>
          <p:cNvPr id="11" name="Graphic 9">
            <a:extLst>
              <a:ext uri="{FF2B5EF4-FFF2-40B4-BE49-F238E27FC236}">
                <a16:creationId xmlns:a16="http://schemas.microsoft.com/office/drawing/2014/main" id="{781D3938-01F8-FB4F-9450-8D750CECB01D}"/>
              </a:ext>
            </a:extLst>
          </p:cNvPr>
          <p:cNvGrpSpPr/>
          <p:nvPr/>
        </p:nvGrpSpPr>
        <p:grpSpPr>
          <a:xfrm rot="5400000">
            <a:off x="-253455" y="658630"/>
            <a:ext cx="5774753" cy="5083272"/>
            <a:chOff x="-461085" y="450268"/>
            <a:chExt cx="5774753" cy="5083272"/>
          </a:xfrm>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p:grpSpPr>
        <p:sp>
          <p:nvSpPr>
            <p:cNvPr id="12" name="Freeform 11">
              <a:extLst>
                <a:ext uri="{FF2B5EF4-FFF2-40B4-BE49-F238E27FC236}">
                  <a16:creationId xmlns:a16="http://schemas.microsoft.com/office/drawing/2014/main" id="{A0B11413-9F75-AD48-966E-45111B60E4CB}"/>
                </a:ext>
              </a:extLst>
            </p:cNvPr>
            <p:cNvSpPr/>
            <p:nvPr/>
          </p:nvSpPr>
          <p:spPr>
            <a:xfrm>
              <a:off x="-461085" y="450268"/>
              <a:ext cx="5774753" cy="3707824"/>
            </a:xfrm>
            <a:custGeom>
              <a:avLst/>
              <a:gdLst>
                <a:gd name="connsiteX0" fmla="*/ 4943931 w 5774753"/>
                <a:gd name="connsiteY0" fmla="*/ 3166557 h 3260882"/>
                <a:gd name="connsiteX1" fmla="*/ 5359755 w 5774753"/>
                <a:gd name="connsiteY1" fmla="*/ 3149937 h 3260882"/>
                <a:gd name="connsiteX2" fmla="*/ 5729634 w 5774753"/>
                <a:gd name="connsiteY2" fmla="*/ 3125954 h 3260882"/>
                <a:gd name="connsiteX3" fmla="*/ 5759141 w 5774753"/>
                <a:gd name="connsiteY3" fmla="*/ 2777355 h 3260882"/>
                <a:gd name="connsiteX4" fmla="*/ 5777688 w 5774753"/>
                <a:gd name="connsiteY4" fmla="*/ 2029666 h 3260882"/>
                <a:gd name="connsiteX5" fmla="*/ 5780849 w 5774753"/>
                <a:gd name="connsiteY5" fmla="*/ 1450070 h 3260882"/>
                <a:gd name="connsiteX6" fmla="*/ 5783799 w 5774753"/>
                <a:gd name="connsiteY6" fmla="*/ 247751 h 3260882"/>
                <a:gd name="connsiteX7" fmla="*/ 5746074 w 5774753"/>
                <a:gd name="connsiteY7" fmla="*/ 5184 h 3260882"/>
                <a:gd name="connsiteX8" fmla="*/ 5152792 w 5774753"/>
                <a:gd name="connsiteY8" fmla="*/ 18648 h 3260882"/>
                <a:gd name="connsiteX9" fmla="*/ 4345169 w 5774753"/>
                <a:gd name="connsiteY9" fmla="*/ 36110 h 3260882"/>
                <a:gd name="connsiteX10" fmla="*/ 3493709 w 5774753"/>
                <a:gd name="connsiteY10" fmla="*/ 73557 h 3260882"/>
                <a:gd name="connsiteX11" fmla="*/ 2849424 w 5774753"/>
                <a:gd name="connsiteY11" fmla="*/ 76923 h 3260882"/>
                <a:gd name="connsiteX12" fmla="*/ 2175000 w 5774753"/>
                <a:gd name="connsiteY12" fmla="*/ 92281 h 3260882"/>
                <a:gd name="connsiteX13" fmla="*/ 1821560 w 5774753"/>
                <a:gd name="connsiteY13" fmla="*/ 111846 h 3260882"/>
                <a:gd name="connsiteX14" fmla="*/ 1064098 w 5774753"/>
                <a:gd name="connsiteY14" fmla="*/ 119210 h 3260882"/>
                <a:gd name="connsiteX15" fmla="*/ 585467 w 5774753"/>
                <a:gd name="connsiteY15" fmla="*/ 130149 h 3260882"/>
                <a:gd name="connsiteX16" fmla="*/ 4620 w 5774753"/>
                <a:gd name="connsiteY16" fmla="*/ 163600 h 3260882"/>
                <a:gd name="connsiteX17" fmla="*/ 25696 w 5774753"/>
                <a:gd name="connsiteY17" fmla="*/ 1056661 h 3260882"/>
                <a:gd name="connsiteX18" fmla="*/ 8203 w 5774753"/>
                <a:gd name="connsiteY18" fmla="*/ 1844322 h 3260882"/>
                <a:gd name="connsiteX19" fmla="*/ 9467 w 5774753"/>
                <a:gd name="connsiteY19" fmla="*/ 2508069 h 3260882"/>
                <a:gd name="connsiteX20" fmla="*/ 15369 w 5774753"/>
                <a:gd name="connsiteY20" fmla="*/ 2941661 h 3260882"/>
                <a:gd name="connsiteX21" fmla="*/ 27803 w 5774753"/>
                <a:gd name="connsiteY21" fmla="*/ 3262069 h 3260882"/>
                <a:gd name="connsiteX22" fmla="*/ 1123742 w 5774753"/>
                <a:gd name="connsiteY22" fmla="*/ 3259544 h 3260882"/>
                <a:gd name="connsiteX23" fmla="*/ 1894482 w 5774753"/>
                <a:gd name="connsiteY23" fmla="*/ 3248394 h 3260882"/>
                <a:gd name="connsiteX24" fmla="*/ 2951219 w 5774753"/>
                <a:gd name="connsiteY24" fmla="*/ 3227356 h 3260882"/>
                <a:gd name="connsiteX25" fmla="*/ 3884664 w 5774753"/>
                <a:gd name="connsiteY25" fmla="*/ 3207581 h 3260882"/>
                <a:gd name="connsiteX26" fmla="*/ 4943931 w 5774753"/>
                <a:gd name="connsiteY26" fmla="*/ 3166557 h 3260882"/>
                <a:gd name="connsiteX27" fmla="*/ 2870499 w 5774753"/>
                <a:gd name="connsiteY27" fmla="*/ 3158563 h 3260882"/>
                <a:gd name="connsiteX28" fmla="*/ 1999017 w 5774753"/>
                <a:gd name="connsiteY28" fmla="*/ 3172027 h 3260882"/>
                <a:gd name="connsiteX29" fmla="*/ 959983 w 5774753"/>
                <a:gd name="connsiteY29" fmla="*/ 3201270 h 3260882"/>
                <a:gd name="connsiteX30" fmla="*/ 104097 w 5774753"/>
                <a:gd name="connsiteY30" fmla="*/ 3196010 h 3260882"/>
                <a:gd name="connsiteX31" fmla="*/ 79860 w 5774753"/>
                <a:gd name="connsiteY31" fmla="*/ 2751899 h 3260882"/>
                <a:gd name="connsiteX32" fmla="*/ 85551 w 5774753"/>
                <a:gd name="connsiteY32" fmla="*/ 2279386 h 3260882"/>
                <a:gd name="connsiteX33" fmla="*/ 80071 w 5774753"/>
                <a:gd name="connsiteY33" fmla="*/ 1407994 h 3260882"/>
                <a:gd name="connsiteX34" fmla="*/ 78807 w 5774753"/>
                <a:gd name="connsiteY34" fmla="*/ 580151 h 3260882"/>
                <a:gd name="connsiteX35" fmla="*/ 75434 w 5774753"/>
                <a:gd name="connsiteY35" fmla="*/ 237022 h 3260882"/>
                <a:gd name="connsiteX36" fmla="*/ 586521 w 5774753"/>
                <a:gd name="connsiteY36" fmla="*/ 188424 h 3260882"/>
                <a:gd name="connsiteX37" fmla="*/ 1166947 w 5774753"/>
                <a:gd name="connsiteY37" fmla="*/ 178537 h 3260882"/>
                <a:gd name="connsiteX38" fmla="*/ 1685410 w 5774753"/>
                <a:gd name="connsiteY38" fmla="*/ 178537 h 3260882"/>
                <a:gd name="connsiteX39" fmla="*/ 2474908 w 5774753"/>
                <a:gd name="connsiteY39" fmla="*/ 146138 h 3260882"/>
                <a:gd name="connsiteX40" fmla="*/ 2826873 w 5774753"/>
                <a:gd name="connsiteY40" fmla="*/ 136461 h 3260882"/>
                <a:gd name="connsiteX41" fmla="*/ 3284427 w 5774753"/>
                <a:gd name="connsiteY41" fmla="*/ 136461 h 3260882"/>
                <a:gd name="connsiteX42" fmla="*/ 4302175 w 5774753"/>
                <a:gd name="connsiteY42" fmla="*/ 101958 h 3260882"/>
                <a:gd name="connsiteX43" fmla="*/ 4985872 w 5774753"/>
                <a:gd name="connsiteY43" fmla="*/ 88073 h 3260882"/>
                <a:gd name="connsiteX44" fmla="*/ 5568827 w 5774753"/>
                <a:gd name="connsiteY44" fmla="*/ 73136 h 3260882"/>
                <a:gd name="connsiteX45" fmla="*/ 5704766 w 5774753"/>
                <a:gd name="connsiteY45" fmla="*/ 81131 h 3260882"/>
                <a:gd name="connsiteX46" fmla="*/ 5716357 w 5774753"/>
                <a:gd name="connsiteY46" fmla="*/ 661358 h 3260882"/>
                <a:gd name="connsiteX47" fmla="*/ 5718675 w 5774753"/>
                <a:gd name="connsiteY47" fmla="*/ 1573984 h 3260882"/>
                <a:gd name="connsiteX48" fmla="*/ 5711931 w 5774753"/>
                <a:gd name="connsiteY48" fmla="*/ 2278966 h 3260882"/>
                <a:gd name="connsiteX49" fmla="*/ 5686429 w 5774753"/>
                <a:gd name="connsiteY49" fmla="*/ 2904213 h 3260882"/>
                <a:gd name="connsiteX50" fmla="*/ 5666407 w 5774753"/>
                <a:gd name="connsiteY50" fmla="*/ 3042853 h 3260882"/>
                <a:gd name="connsiteX51" fmla="*/ 5546065 w 5774753"/>
                <a:gd name="connsiteY51" fmla="*/ 3072097 h 3260882"/>
                <a:gd name="connsiteX52" fmla="*/ 4965428 w 5774753"/>
                <a:gd name="connsiteY52" fmla="*/ 3102391 h 3260882"/>
                <a:gd name="connsiteX53" fmla="*/ 4073503 w 5774753"/>
                <a:gd name="connsiteY53" fmla="*/ 3143205 h 3260882"/>
                <a:gd name="connsiteX54" fmla="*/ 3159659 w 5774753"/>
                <a:gd name="connsiteY54" fmla="*/ 3154355 h 3260882"/>
                <a:gd name="connsiteX55" fmla="*/ 2870289 w 5774753"/>
                <a:gd name="connsiteY55" fmla="*/ 3158562 h 3260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5774753" h="3260882">
                  <a:moveTo>
                    <a:pt x="4943931" y="3166557"/>
                  </a:moveTo>
                  <a:cubicBezTo>
                    <a:pt x="5083031" y="3178128"/>
                    <a:pt x="5220656" y="3148254"/>
                    <a:pt x="5359755" y="3149937"/>
                  </a:cubicBezTo>
                  <a:cubicBezTo>
                    <a:pt x="5483049" y="3146781"/>
                    <a:pt x="5609714" y="3162980"/>
                    <a:pt x="5729634" y="3125954"/>
                  </a:cubicBezTo>
                  <a:cubicBezTo>
                    <a:pt x="5755769" y="3011297"/>
                    <a:pt x="5757876" y="2894536"/>
                    <a:pt x="5759141" y="2777355"/>
                  </a:cubicBezTo>
                  <a:cubicBezTo>
                    <a:pt x="5774948" y="2528476"/>
                    <a:pt x="5773051" y="2279176"/>
                    <a:pt x="5777688" y="2029666"/>
                  </a:cubicBezTo>
                  <a:cubicBezTo>
                    <a:pt x="5789700" y="1836748"/>
                    <a:pt x="5783589" y="1643199"/>
                    <a:pt x="5780849" y="1450070"/>
                  </a:cubicBezTo>
                  <a:cubicBezTo>
                    <a:pt x="5809934" y="1050349"/>
                    <a:pt x="5780849" y="648524"/>
                    <a:pt x="5783799" y="247751"/>
                  </a:cubicBezTo>
                  <a:cubicBezTo>
                    <a:pt x="5791176" y="163600"/>
                    <a:pt x="5809723" y="72505"/>
                    <a:pt x="5746074" y="5184"/>
                  </a:cubicBezTo>
                  <a:cubicBezTo>
                    <a:pt x="5548383" y="-13540"/>
                    <a:pt x="5350693" y="24960"/>
                    <a:pt x="5152792" y="18648"/>
                  </a:cubicBezTo>
                  <a:cubicBezTo>
                    <a:pt x="4883654" y="32533"/>
                    <a:pt x="4613463" y="6446"/>
                    <a:pt x="4345169" y="36110"/>
                  </a:cubicBezTo>
                  <a:cubicBezTo>
                    <a:pt x="4061279" y="46629"/>
                    <a:pt x="3776124" y="52940"/>
                    <a:pt x="3493709" y="73557"/>
                  </a:cubicBezTo>
                  <a:cubicBezTo>
                    <a:pt x="3278947" y="82183"/>
                    <a:pt x="3063764" y="57148"/>
                    <a:pt x="2849424" y="76923"/>
                  </a:cubicBezTo>
                  <a:cubicBezTo>
                    <a:pt x="2624756" y="91439"/>
                    <a:pt x="2399246" y="70612"/>
                    <a:pt x="2175000" y="92281"/>
                  </a:cubicBezTo>
                  <a:cubicBezTo>
                    <a:pt x="2057397" y="103010"/>
                    <a:pt x="1938952" y="97751"/>
                    <a:pt x="1821560" y="111846"/>
                  </a:cubicBezTo>
                  <a:cubicBezTo>
                    <a:pt x="1568651" y="132884"/>
                    <a:pt x="1315742" y="108901"/>
                    <a:pt x="1064098" y="119210"/>
                  </a:cubicBezTo>
                  <a:cubicBezTo>
                    <a:pt x="904765" y="123417"/>
                    <a:pt x="745011" y="119210"/>
                    <a:pt x="585467" y="130149"/>
                  </a:cubicBezTo>
                  <a:cubicBezTo>
                    <a:pt x="391781" y="143403"/>
                    <a:pt x="196831" y="134567"/>
                    <a:pt x="4620" y="163600"/>
                  </a:cubicBezTo>
                  <a:cubicBezTo>
                    <a:pt x="-13716" y="461497"/>
                    <a:pt x="28646" y="758763"/>
                    <a:pt x="25696" y="1056661"/>
                  </a:cubicBezTo>
                  <a:cubicBezTo>
                    <a:pt x="29068" y="1319425"/>
                    <a:pt x="-1492" y="1581347"/>
                    <a:pt x="8203" y="1844322"/>
                  </a:cubicBezTo>
                  <a:cubicBezTo>
                    <a:pt x="-6761" y="2065851"/>
                    <a:pt x="38552" y="2287170"/>
                    <a:pt x="9467" y="2508069"/>
                  </a:cubicBezTo>
                  <a:cubicBezTo>
                    <a:pt x="-471" y="2652517"/>
                    <a:pt x="1502" y="2797536"/>
                    <a:pt x="15369" y="2941661"/>
                  </a:cubicBezTo>
                  <a:cubicBezTo>
                    <a:pt x="22956" y="3048324"/>
                    <a:pt x="194" y="3157300"/>
                    <a:pt x="27803" y="3262069"/>
                  </a:cubicBezTo>
                  <a:cubicBezTo>
                    <a:pt x="392414" y="3292574"/>
                    <a:pt x="759553" y="3271536"/>
                    <a:pt x="1123742" y="3259544"/>
                  </a:cubicBezTo>
                  <a:cubicBezTo>
                    <a:pt x="1380655" y="3259544"/>
                    <a:pt x="1637568" y="3259544"/>
                    <a:pt x="1894482" y="3248394"/>
                  </a:cubicBezTo>
                  <a:cubicBezTo>
                    <a:pt x="2245604" y="3210316"/>
                    <a:pt x="2599044" y="3244608"/>
                    <a:pt x="2951219" y="3227356"/>
                  </a:cubicBezTo>
                  <a:cubicBezTo>
                    <a:pt x="3262087" y="3212630"/>
                    <a:pt x="3573375" y="3214944"/>
                    <a:pt x="3884664" y="3207581"/>
                  </a:cubicBezTo>
                  <a:cubicBezTo>
                    <a:pt x="4238737" y="3212420"/>
                    <a:pt x="4590912" y="3176865"/>
                    <a:pt x="4943931" y="3166557"/>
                  </a:cubicBezTo>
                  <a:close/>
                  <a:moveTo>
                    <a:pt x="2870499" y="3158563"/>
                  </a:moveTo>
                  <a:cubicBezTo>
                    <a:pt x="2580286" y="3179600"/>
                    <a:pt x="2289020" y="3146360"/>
                    <a:pt x="1999017" y="3172027"/>
                  </a:cubicBezTo>
                  <a:cubicBezTo>
                    <a:pt x="1653586" y="3206739"/>
                    <a:pt x="1306258" y="3185912"/>
                    <a:pt x="959983" y="3201270"/>
                  </a:cubicBezTo>
                  <a:cubicBezTo>
                    <a:pt x="674407" y="3199797"/>
                    <a:pt x="388409" y="3236613"/>
                    <a:pt x="104097" y="3196010"/>
                  </a:cubicBezTo>
                  <a:cubicBezTo>
                    <a:pt x="79228" y="3048744"/>
                    <a:pt x="96932" y="2899796"/>
                    <a:pt x="79860" y="2751899"/>
                  </a:cubicBezTo>
                  <a:cubicBezTo>
                    <a:pt x="60892" y="2594325"/>
                    <a:pt x="99461" y="2436330"/>
                    <a:pt x="85551" y="2279386"/>
                  </a:cubicBezTo>
                  <a:cubicBezTo>
                    <a:pt x="57520" y="1989694"/>
                    <a:pt x="81336" y="1698529"/>
                    <a:pt x="80071" y="1407994"/>
                  </a:cubicBezTo>
                  <a:cubicBezTo>
                    <a:pt x="95246" y="1132187"/>
                    <a:pt x="89134" y="855959"/>
                    <a:pt x="78807" y="580151"/>
                  </a:cubicBezTo>
                  <a:cubicBezTo>
                    <a:pt x="78807" y="465705"/>
                    <a:pt x="62367" y="351469"/>
                    <a:pt x="75434" y="237022"/>
                  </a:cubicBezTo>
                  <a:cubicBezTo>
                    <a:pt x="246148" y="223768"/>
                    <a:pt x="414754" y="190528"/>
                    <a:pt x="586521" y="188424"/>
                  </a:cubicBezTo>
                  <a:cubicBezTo>
                    <a:pt x="780207" y="190528"/>
                    <a:pt x="973261" y="175171"/>
                    <a:pt x="1166947" y="178537"/>
                  </a:cubicBezTo>
                  <a:cubicBezTo>
                    <a:pt x="1339768" y="164441"/>
                    <a:pt x="1512800" y="192211"/>
                    <a:pt x="1685410" y="178537"/>
                  </a:cubicBezTo>
                  <a:cubicBezTo>
                    <a:pt x="1948857" y="169701"/>
                    <a:pt x="2212304" y="144034"/>
                    <a:pt x="2474908" y="146138"/>
                  </a:cubicBezTo>
                  <a:cubicBezTo>
                    <a:pt x="2592300" y="144876"/>
                    <a:pt x="2709902" y="147611"/>
                    <a:pt x="2826873" y="136461"/>
                  </a:cubicBezTo>
                  <a:cubicBezTo>
                    <a:pt x="2979250" y="122996"/>
                    <a:pt x="3131839" y="136461"/>
                    <a:pt x="3284427" y="136461"/>
                  </a:cubicBezTo>
                  <a:cubicBezTo>
                    <a:pt x="3623746" y="129939"/>
                    <a:pt x="3962223" y="105325"/>
                    <a:pt x="4302175" y="101958"/>
                  </a:cubicBezTo>
                  <a:cubicBezTo>
                    <a:pt x="4528950" y="71453"/>
                    <a:pt x="4758043" y="91860"/>
                    <a:pt x="4985872" y="88073"/>
                  </a:cubicBezTo>
                  <a:cubicBezTo>
                    <a:pt x="5180190" y="80289"/>
                    <a:pt x="5375351" y="93543"/>
                    <a:pt x="5568827" y="73136"/>
                  </a:cubicBezTo>
                  <a:cubicBezTo>
                    <a:pt x="5614293" y="69576"/>
                    <a:pt x="5660033" y="72266"/>
                    <a:pt x="5704766" y="81131"/>
                  </a:cubicBezTo>
                  <a:cubicBezTo>
                    <a:pt x="5702236" y="274890"/>
                    <a:pt x="5720783" y="467808"/>
                    <a:pt x="5716357" y="661358"/>
                  </a:cubicBezTo>
                  <a:cubicBezTo>
                    <a:pt x="5735746" y="965356"/>
                    <a:pt x="5725209" y="1269986"/>
                    <a:pt x="5718675" y="1573984"/>
                  </a:cubicBezTo>
                  <a:cubicBezTo>
                    <a:pt x="5739751" y="1808557"/>
                    <a:pt x="5728792" y="2044603"/>
                    <a:pt x="5711931" y="2278966"/>
                  </a:cubicBezTo>
                  <a:cubicBezTo>
                    <a:pt x="5708137" y="2487662"/>
                    <a:pt x="5695914" y="2695728"/>
                    <a:pt x="5686429" y="2904213"/>
                  </a:cubicBezTo>
                  <a:cubicBezTo>
                    <a:pt x="5685380" y="2951064"/>
                    <a:pt x="5678658" y="2997615"/>
                    <a:pt x="5666407" y="3042853"/>
                  </a:cubicBezTo>
                  <a:cubicBezTo>
                    <a:pt x="5634583" y="3070203"/>
                    <a:pt x="5585476" y="3065575"/>
                    <a:pt x="5546065" y="3072097"/>
                  </a:cubicBezTo>
                  <a:cubicBezTo>
                    <a:pt x="5352168" y="3072097"/>
                    <a:pt x="5158482" y="3084930"/>
                    <a:pt x="4965428" y="3102391"/>
                  </a:cubicBezTo>
                  <a:cubicBezTo>
                    <a:pt x="4667839" y="3111017"/>
                    <a:pt x="4370882" y="3133317"/>
                    <a:pt x="4073503" y="3143205"/>
                  </a:cubicBezTo>
                  <a:cubicBezTo>
                    <a:pt x="3768748" y="3145940"/>
                    <a:pt x="3464203" y="3150568"/>
                    <a:pt x="3159659" y="3154355"/>
                  </a:cubicBezTo>
                  <a:cubicBezTo>
                    <a:pt x="3063228" y="3148734"/>
                    <a:pt x="2966515" y="3150141"/>
                    <a:pt x="2870289" y="3158562"/>
                  </a:cubicBezTo>
                  <a:close/>
                </a:path>
              </a:pathLst>
            </a:custGeom>
            <a:grpFill/>
            <a:ln w="21059" cap="flat">
              <a:noFill/>
              <a:prstDash val="solid"/>
              <a:miter/>
            </a:ln>
          </p:spPr>
          <p:txBody>
            <a:bodyPr rtlCol="0" anchor="ctr"/>
            <a:lstStyle>
              <a:defPPr>
                <a:defRPr lang="en-GB"/>
              </a:defPPr>
            </a:lstStyle>
            <a:p>
              <a:pPr rtl="0"/>
              <a:endParaRPr lang="en-GB" dirty="0"/>
            </a:p>
          </p:txBody>
        </p:sp>
        <p:sp>
          <p:nvSpPr>
            <p:cNvPr id="13" name="Freeform 12">
              <a:extLst>
                <a:ext uri="{FF2B5EF4-FFF2-40B4-BE49-F238E27FC236}">
                  <a16:creationId xmlns:a16="http://schemas.microsoft.com/office/drawing/2014/main" id="{DDFF321A-81F1-3947-BA45-B38E895BB624}"/>
                </a:ext>
              </a:extLst>
            </p:cNvPr>
            <p:cNvSpPr/>
            <p:nvPr/>
          </p:nvSpPr>
          <p:spPr>
            <a:xfrm>
              <a:off x="373481" y="4252804"/>
              <a:ext cx="569045" cy="504911"/>
            </a:xfrm>
            <a:custGeom>
              <a:avLst/>
              <a:gdLst>
                <a:gd name="connsiteX0" fmla="*/ 249130 w 569045"/>
                <a:gd name="connsiteY0" fmla="*/ 511423 h 504910"/>
                <a:gd name="connsiteX1" fmla="*/ 508573 w 569045"/>
                <a:gd name="connsiteY1" fmla="*/ 403709 h 504910"/>
                <a:gd name="connsiteX2" fmla="*/ 490237 w 569045"/>
                <a:gd name="connsiteY2" fmla="*/ 48168 h 504910"/>
                <a:gd name="connsiteX3" fmla="*/ 235431 w 569045"/>
                <a:gd name="connsiteY3" fmla="*/ 8406 h 504910"/>
                <a:gd name="connsiteX4" fmla="*/ 10764 w 569045"/>
                <a:gd name="connsiteY4" fmla="*/ 199220 h 504910"/>
                <a:gd name="connsiteX5" fmla="*/ 249130 w 569045"/>
                <a:gd name="connsiteY5" fmla="*/ 511423 h 504910"/>
                <a:gd name="connsiteX6" fmla="*/ 242175 w 569045"/>
                <a:gd name="connsiteY6" fmla="*/ 81197 h 504910"/>
                <a:gd name="connsiteX7" fmla="*/ 485389 w 569045"/>
                <a:gd name="connsiteY7" fmla="*/ 156093 h 504910"/>
                <a:gd name="connsiteX8" fmla="*/ 311093 w 569045"/>
                <a:gd name="connsiteY8" fmla="*/ 435266 h 504910"/>
                <a:gd name="connsiteX9" fmla="*/ 190961 w 569045"/>
                <a:gd name="connsiteY9" fmla="*/ 428955 h 504910"/>
                <a:gd name="connsiteX10" fmla="*/ 76309 w 569045"/>
                <a:gd name="connsiteY10" fmla="*/ 255392 h 504910"/>
                <a:gd name="connsiteX11" fmla="*/ 242175 w 569045"/>
                <a:gd name="connsiteY11" fmla="*/ 81197 h 504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045" h="504910">
                  <a:moveTo>
                    <a:pt x="249130" y="511423"/>
                  </a:moveTo>
                  <a:cubicBezTo>
                    <a:pt x="345025" y="512896"/>
                    <a:pt x="447664" y="481970"/>
                    <a:pt x="508573" y="403709"/>
                  </a:cubicBezTo>
                  <a:cubicBezTo>
                    <a:pt x="606364" y="310722"/>
                    <a:pt x="605732" y="126429"/>
                    <a:pt x="490237" y="48168"/>
                  </a:cubicBezTo>
                  <a:cubicBezTo>
                    <a:pt x="418790" y="-11790"/>
                    <a:pt x="321631" y="-3375"/>
                    <a:pt x="235431" y="8406"/>
                  </a:cubicBezTo>
                  <a:cubicBezTo>
                    <a:pt x="134900" y="30917"/>
                    <a:pt x="55233" y="109178"/>
                    <a:pt x="10764" y="199220"/>
                  </a:cubicBezTo>
                  <a:cubicBezTo>
                    <a:pt x="-40450" y="343751"/>
                    <a:pt x="99703" y="508899"/>
                    <a:pt x="249130" y="511423"/>
                  </a:cubicBezTo>
                  <a:close/>
                  <a:moveTo>
                    <a:pt x="242175" y="81197"/>
                  </a:moveTo>
                  <a:cubicBezTo>
                    <a:pt x="326478" y="53848"/>
                    <a:pt x="442184" y="71099"/>
                    <a:pt x="485389" y="156093"/>
                  </a:cubicBezTo>
                  <a:cubicBezTo>
                    <a:pt x="538500" y="276009"/>
                    <a:pt x="437547" y="423906"/>
                    <a:pt x="311093" y="435266"/>
                  </a:cubicBezTo>
                  <a:cubicBezTo>
                    <a:pt x="270969" y="439590"/>
                    <a:pt x="230409" y="437459"/>
                    <a:pt x="190961" y="428955"/>
                  </a:cubicBezTo>
                  <a:cubicBezTo>
                    <a:pt x="116985" y="407917"/>
                    <a:pt x="76731" y="327552"/>
                    <a:pt x="76309" y="255392"/>
                  </a:cubicBezTo>
                  <a:cubicBezTo>
                    <a:pt x="104526" y="176583"/>
                    <a:pt x="164759" y="113326"/>
                    <a:pt x="242175" y="81197"/>
                  </a:cubicBezTo>
                  <a:close/>
                </a:path>
              </a:pathLst>
            </a:custGeom>
            <a:grpFill/>
            <a:ln w="21059" cap="flat">
              <a:noFill/>
              <a:prstDash val="solid"/>
              <a:miter/>
            </a:ln>
          </p:spPr>
          <p:txBody>
            <a:bodyPr rtlCol="0" anchor="ctr"/>
            <a:lstStyle>
              <a:defPPr>
                <a:defRPr lang="en-GB"/>
              </a:defPPr>
            </a:lstStyle>
            <a:p>
              <a:pPr rtl="0"/>
              <a:endParaRPr lang="en-GB" dirty="0"/>
            </a:p>
          </p:txBody>
        </p:sp>
        <p:sp>
          <p:nvSpPr>
            <p:cNvPr id="14" name="Freeform 13">
              <a:extLst>
                <a:ext uri="{FF2B5EF4-FFF2-40B4-BE49-F238E27FC236}">
                  <a16:creationId xmlns:a16="http://schemas.microsoft.com/office/drawing/2014/main" id="{B32AB6FD-CA1E-7D48-8EA8-F82A02A408F3}"/>
                </a:ext>
              </a:extLst>
            </p:cNvPr>
            <p:cNvSpPr/>
            <p:nvPr/>
          </p:nvSpPr>
          <p:spPr>
            <a:xfrm>
              <a:off x="259646" y="4809764"/>
              <a:ext cx="379363" cy="357645"/>
            </a:xfrm>
            <a:custGeom>
              <a:avLst/>
              <a:gdLst>
                <a:gd name="connsiteX0" fmla="*/ 4678 w 379363"/>
                <a:gd name="connsiteY0" fmla="*/ 150327 h 357645"/>
                <a:gd name="connsiteX1" fmla="*/ 50623 w 379363"/>
                <a:gd name="connsiteY1" fmla="*/ 317158 h 357645"/>
                <a:gd name="connsiteX2" fmla="*/ 377930 w 379363"/>
                <a:gd name="connsiteY2" fmla="*/ 236583 h 357645"/>
                <a:gd name="connsiteX3" fmla="*/ 163800 w 379363"/>
                <a:gd name="connsiteY3" fmla="*/ 5165 h 357645"/>
                <a:gd name="connsiteX4" fmla="*/ 4678 w 379363"/>
                <a:gd name="connsiteY4" fmla="*/ 150327 h 357645"/>
                <a:gd name="connsiteX5" fmla="*/ 147150 w 379363"/>
                <a:gd name="connsiteY5" fmla="*/ 100257 h 357645"/>
                <a:gd name="connsiteX6" fmla="*/ 288568 w 379363"/>
                <a:gd name="connsiteY6" fmla="*/ 96470 h 357645"/>
                <a:gd name="connsiteX7" fmla="*/ 290255 w 379363"/>
                <a:gd name="connsiteY7" fmla="*/ 219332 h 357645"/>
                <a:gd name="connsiteX8" fmla="*/ 100573 w 379363"/>
                <a:gd name="connsiteY8" fmla="*/ 267088 h 357645"/>
                <a:gd name="connsiteX9" fmla="*/ 146939 w 379363"/>
                <a:gd name="connsiteY9" fmla="*/ 100047 h 357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9363" h="357645">
                  <a:moveTo>
                    <a:pt x="4678" y="150327"/>
                  </a:moveTo>
                  <a:cubicBezTo>
                    <a:pt x="-7124" y="208392"/>
                    <a:pt x="1728" y="277607"/>
                    <a:pt x="50623" y="317158"/>
                  </a:cubicBezTo>
                  <a:cubicBezTo>
                    <a:pt x="156002" y="395630"/>
                    <a:pt x="321868" y="355447"/>
                    <a:pt x="377930" y="236583"/>
                  </a:cubicBezTo>
                  <a:cubicBezTo>
                    <a:pt x="428090" y="110355"/>
                    <a:pt x="287725" y="-28706"/>
                    <a:pt x="163800" y="5165"/>
                  </a:cubicBezTo>
                  <a:cubicBezTo>
                    <a:pt x="95093" y="30201"/>
                    <a:pt x="23225" y="74380"/>
                    <a:pt x="4678" y="150327"/>
                  </a:cubicBezTo>
                  <a:close/>
                  <a:moveTo>
                    <a:pt x="147150" y="100257"/>
                  </a:moveTo>
                  <a:cubicBezTo>
                    <a:pt x="193825" y="91844"/>
                    <a:pt x="241509" y="90567"/>
                    <a:pt x="288568" y="96470"/>
                  </a:cubicBezTo>
                  <a:cubicBezTo>
                    <a:pt x="297210" y="136442"/>
                    <a:pt x="309644" y="180622"/>
                    <a:pt x="290255" y="219332"/>
                  </a:cubicBezTo>
                  <a:cubicBezTo>
                    <a:pt x="250421" y="276976"/>
                    <a:pt x="161271" y="311478"/>
                    <a:pt x="100573" y="267088"/>
                  </a:cubicBezTo>
                  <a:cubicBezTo>
                    <a:pt x="53574" y="214914"/>
                    <a:pt x="86241" y="124871"/>
                    <a:pt x="146939" y="100047"/>
                  </a:cubicBezTo>
                  <a:close/>
                </a:path>
              </a:pathLst>
            </a:custGeom>
            <a:grpFill/>
            <a:ln w="21059" cap="flat">
              <a:noFill/>
              <a:prstDash val="solid"/>
              <a:miter/>
            </a:ln>
          </p:spPr>
          <p:txBody>
            <a:bodyPr rtlCol="0" anchor="ctr"/>
            <a:lstStyle>
              <a:defPPr>
                <a:defRPr lang="en-GB"/>
              </a:defPPr>
            </a:lstStyle>
            <a:p>
              <a:pPr rtl="0"/>
              <a:endParaRPr lang="en-GB" dirty="0"/>
            </a:p>
          </p:txBody>
        </p:sp>
        <p:sp>
          <p:nvSpPr>
            <p:cNvPr id="15" name="Freeform 14">
              <a:extLst>
                <a:ext uri="{FF2B5EF4-FFF2-40B4-BE49-F238E27FC236}">
                  <a16:creationId xmlns:a16="http://schemas.microsoft.com/office/drawing/2014/main" id="{07D98692-FD15-6748-A115-B02CD522F474}"/>
                </a:ext>
              </a:extLst>
            </p:cNvPr>
            <p:cNvSpPr/>
            <p:nvPr/>
          </p:nvSpPr>
          <p:spPr>
            <a:xfrm>
              <a:off x="316484" y="5260047"/>
              <a:ext cx="295060" cy="273493"/>
            </a:xfrm>
            <a:custGeom>
              <a:avLst/>
              <a:gdLst>
                <a:gd name="connsiteX0" fmla="*/ 66496 w 295060"/>
                <a:gd name="connsiteY0" fmla="*/ 15613 h 273493"/>
                <a:gd name="connsiteX1" fmla="*/ 76191 w 295060"/>
                <a:gd name="connsiteY1" fmla="*/ 260706 h 273493"/>
                <a:gd name="connsiteX2" fmla="*/ 306760 w 295060"/>
                <a:gd name="connsiteY2" fmla="*/ 98082 h 273493"/>
                <a:gd name="connsiteX3" fmla="*/ 66496 w 295060"/>
                <a:gd name="connsiteY3" fmla="*/ 15613 h 273493"/>
                <a:gd name="connsiteX4" fmla="*/ 125087 w 295060"/>
                <a:gd name="connsiteY4" fmla="*/ 212739 h 273493"/>
                <a:gd name="connsiteX5" fmla="*/ 97056 w 295060"/>
                <a:gd name="connsiteY5" fmla="*/ 86511 h 273493"/>
                <a:gd name="connsiteX6" fmla="*/ 229833 w 295060"/>
                <a:gd name="connsiteY6" fmla="*/ 86511 h 273493"/>
                <a:gd name="connsiteX7" fmla="*/ 151734 w 295060"/>
                <a:gd name="connsiteY7" fmla="*/ 210053 h 273493"/>
                <a:gd name="connsiteX8" fmla="*/ 125087 w 295060"/>
                <a:gd name="connsiteY8" fmla="*/ 212528 h 273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5060" h="273493">
                  <a:moveTo>
                    <a:pt x="66496" y="15613"/>
                  </a:moveTo>
                  <a:cubicBezTo>
                    <a:pt x="-24130" y="64211"/>
                    <a:pt x="-23287" y="220523"/>
                    <a:pt x="76191" y="260706"/>
                  </a:cubicBezTo>
                  <a:cubicBezTo>
                    <a:pt x="178408" y="328868"/>
                    <a:pt x="340481" y="218630"/>
                    <a:pt x="306760" y="98082"/>
                  </a:cubicBezTo>
                  <a:cubicBezTo>
                    <a:pt x="267348" y="7408"/>
                    <a:pt x="152485" y="-21203"/>
                    <a:pt x="66496" y="15613"/>
                  </a:cubicBezTo>
                  <a:close/>
                  <a:moveTo>
                    <a:pt x="125087" y="212739"/>
                  </a:moveTo>
                  <a:cubicBezTo>
                    <a:pt x="65653" y="200958"/>
                    <a:pt x="69868" y="126483"/>
                    <a:pt x="97056" y="86511"/>
                  </a:cubicBezTo>
                  <a:cubicBezTo>
                    <a:pt x="137943" y="63580"/>
                    <a:pt x="186417" y="78727"/>
                    <a:pt x="229833" y="86511"/>
                  </a:cubicBezTo>
                  <a:cubicBezTo>
                    <a:pt x="242443" y="142154"/>
                    <a:pt x="207477" y="197466"/>
                    <a:pt x="151734" y="210053"/>
                  </a:cubicBezTo>
                  <a:cubicBezTo>
                    <a:pt x="142996" y="212026"/>
                    <a:pt x="134039" y="212858"/>
                    <a:pt x="125087" y="212528"/>
                  </a:cubicBezTo>
                  <a:close/>
                </a:path>
              </a:pathLst>
            </a:custGeom>
            <a:grpFill/>
            <a:ln w="21059" cap="flat">
              <a:noFill/>
              <a:prstDash val="solid"/>
              <a:miter/>
            </a:ln>
          </p:spPr>
          <p:txBody>
            <a:bodyPr rtlCol="0" anchor="ctr"/>
            <a:lstStyle>
              <a:defPPr>
                <a:defRPr lang="en-GB"/>
              </a:defPPr>
            </a:lstStyle>
            <a:p>
              <a:pPr rtl="0"/>
              <a:endParaRPr lang="en-GB" dirty="0"/>
            </a:p>
          </p:txBody>
        </p:sp>
      </p:grpSp>
    </p:spTree>
    <p:extLst>
      <p:ext uri="{BB962C8B-B14F-4D97-AF65-F5344CB8AC3E}">
        <p14:creationId xmlns:p14="http://schemas.microsoft.com/office/powerpoint/2010/main" val="4216993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a:blip r:embed="rId2"/>
          <a:stretch>
            <a:fillRect/>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410B3D2-D14F-5A49-BAD6-B24B472C409D}"/>
              </a:ext>
            </a:extLst>
          </p:cNvPr>
          <p:cNvSpPr/>
          <p:nvPr userDrawn="1"/>
        </p:nvSpPr>
        <p:spPr>
          <a:xfrm>
            <a:off x="5057555" y="457200"/>
            <a:ext cx="6397223" cy="5632371"/>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4D6AAC3E-3431-7C4A-B4E7-1826171C0D9C}"/>
              </a:ext>
            </a:extLst>
          </p:cNvPr>
          <p:cNvSpPr>
            <a:spLocks noGrp="1"/>
          </p:cNvSpPr>
          <p:nvPr>
            <p:ph type="title"/>
          </p:nvPr>
        </p:nvSpPr>
        <p:spPr>
          <a:xfrm>
            <a:off x="839788" y="457200"/>
            <a:ext cx="3932237" cy="1600200"/>
          </a:xfrm>
        </p:spPr>
        <p:txBody>
          <a:bodyPr rtlCol="0" anchor="b"/>
          <a:lstStyle>
            <a:lvl1pPr>
              <a:defRPr lang="en-GB" sz="3200">
                <a:solidFill>
                  <a:schemeClr val="bg1"/>
                </a:solidFill>
              </a:defRPr>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1B86F02D-2A85-1440-93FE-974A43268DCB}"/>
              </a:ext>
            </a:extLst>
          </p:cNvPr>
          <p:cNvSpPr>
            <a:spLocks noGrp="1"/>
          </p:cNvSpPr>
          <p:nvPr>
            <p:ph type="pic" idx="1"/>
          </p:nvPr>
        </p:nvSpPr>
        <p:spPr>
          <a:xfrm>
            <a:off x="5183188" y="768429"/>
            <a:ext cx="6172200" cy="5092621"/>
          </a:xfrm>
        </p:spPr>
        <p:txBody>
          <a:bodyPr rtlCol="0"/>
          <a:lstStyle>
            <a:lvl1pPr marL="0" indent="0">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4" name="Text Placeholder 3">
            <a:extLst>
              <a:ext uri="{FF2B5EF4-FFF2-40B4-BE49-F238E27FC236}">
                <a16:creationId xmlns:a16="http://schemas.microsoft.com/office/drawing/2014/main" id="{664BA2AC-FCD7-9948-89CF-3C40B646182E}"/>
              </a:ext>
            </a:extLst>
          </p:cNvPr>
          <p:cNvSpPr>
            <a:spLocks noGrp="1"/>
          </p:cNvSpPr>
          <p:nvPr>
            <p:ph type="body" sz="half" idx="2"/>
          </p:nvPr>
        </p:nvSpPr>
        <p:spPr>
          <a:xfrm>
            <a:off x="839788" y="2057400"/>
            <a:ext cx="3932237" cy="3811588"/>
          </a:xfrm>
        </p:spPr>
        <p:txBody>
          <a:bodyPr rtlCol="0"/>
          <a:lstStyle>
            <a:lvl1pPr marL="0" indent="0">
              <a:buNone/>
              <a:defRPr lang="en-GB" sz="1600">
                <a:solidFill>
                  <a:schemeClr val="bg1"/>
                </a:solidFill>
              </a:defRPr>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6" name="Footer Placeholder 5">
            <a:extLst>
              <a:ext uri="{FF2B5EF4-FFF2-40B4-BE49-F238E27FC236}">
                <a16:creationId xmlns:a16="http://schemas.microsoft.com/office/drawing/2014/main" id="{10A23CF7-6B82-204F-895E-C9EA3E3BA6E0}"/>
              </a:ext>
            </a:extLst>
          </p:cNvPr>
          <p:cNvSpPr>
            <a:spLocks noGrp="1"/>
          </p:cNvSpPr>
          <p:nvPr>
            <p:ph type="ftr" sz="quarter" idx="11"/>
          </p:nvPr>
        </p:nvSpPr>
        <p:spPr>
          <a:xfrm>
            <a:off x="838200" y="6356350"/>
            <a:ext cx="7315200" cy="365125"/>
          </a:xfrm>
          <a:prstGeom prst="rect">
            <a:avLst/>
          </a:prstGeom>
        </p:spPr>
        <p:txBody>
          <a:bodyPr rtlCol="0"/>
          <a:lstStyle>
            <a:defPPr>
              <a:defRPr lang="en-GB"/>
            </a:defPPr>
          </a:lstStyle>
          <a:p>
            <a:pPr rtl="0"/>
            <a:endParaRPr lang="en-GB" dirty="0"/>
          </a:p>
        </p:txBody>
      </p:sp>
      <p:sp>
        <p:nvSpPr>
          <p:cNvPr id="7" name="Slide Number Placeholder 6">
            <a:extLst>
              <a:ext uri="{FF2B5EF4-FFF2-40B4-BE49-F238E27FC236}">
                <a16:creationId xmlns:a16="http://schemas.microsoft.com/office/drawing/2014/main" id="{70CF7318-C108-5941-B39C-47A5CD6F7D40}"/>
              </a:ext>
            </a:extLst>
          </p:cNvPr>
          <p:cNvSpPr>
            <a:spLocks noGrp="1"/>
          </p:cNvSpPr>
          <p:nvPr>
            <p:ph type="sldNum" sz="quarter" idx="12"/>
          </p:nvPr>
        </p:nvSpPr>
        <p:spPr/>
        <p:txBody>
          <a:bodyPr rtlCol="0"/>
          <a:lstStyle>
            <a:defPPr>
              <a:defRPr lang="en-GB"/>
            </a:defPPr>
          </a:lstStyle>
          <a:p>
            <a:pPr rtl="0"/>
            <a:fld id="{75D75D45-ECC0-BE49-BEE9-DCEB92F451F1}" type="slidenum">
              <a:rPr lang="en-GB" smtClean="0"/>
              <a:t>‹#›</a:t>
            </a:fld>
            <a:endParaRPr lang="en-GB" dirty="0"/>
          </a:p>
        </p:txBody>
      </p:sp>
      <p:sp>
        <p:nvSpPr>
          <p:cNvPr id="9" name="Rectangle 8">
            <a:extLst>
              <a:ext uri="{FF2B5EF4-FFF2-40B4-BE49-F238E27FC236}">
                <a16:creationId xmlns:a16="http://schemas.microsoft.com/office/drawing/2014/main" id="{C58A82EA-67F5-EE45-BC1D-8690372E3C35}"/>
              </a:ext>
            </a:extLst>
          </p:cNvPr>
          <p:cNvSpPr/>
          <p:nvPr userDrawn="1"/>
        </p:nvSpPr>
        <p:spPr>
          <a:xfrm>
            <a:off x="737222" y="437322"/>
            <a:ext cx="4172571" cy="5632371"/>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Tree>
    <p:extLst>
      <p:ext uri="{BB962C8B-B14F-4D97-AF65-F5344CB8AC3E}">
        <p14:creationId xmlns:p14="http://schemas.microsoft.com/office/powerpoint/2010/main" val="21676104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a:blip r:embed="rId2"/>
          <a:stretch>
            <a:fillRect/>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C7F0EA-60A5-9543-BAE5-49C3F7948E3B}"/>
              </a:ext>
            </a:extLst>
          </p:cNvPr>
          <p:cNvSpPr/>
          <p:nvPr userDrawn="1"/>
        </p:nvSpPr>
        <p:spPr>
          <a:xfrm>
            <a:off x="549442" y="365125"/>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842E7FA1-71FD-8041-9767-3833714721E7}"/>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3" name="Vertical Text Placeholder 2">
            <a:extLst>
              <a:ext uri="{FF2B5EF4-FFF2-40B4-BE49-F238E27FC236}">
                <a16:creationId xmlns:a16="http://schemas.microsoft.com/office/drawing/2014/main" id="{B32D0401-B132-9743-A1BB-814C74A74997}"/>
              </a:ext>
            </a:extLst>
          </p:cNvPr>
          <p:cNvSpPr>
            <a:spLocks noGrp="1"/>
          </p:cNvSpPr>
          <p:nvPr>
            <p:ph type="body" orient="vert" idx="1"/>
          </p:nvPr>
        </p:nvSpPr>
        <p:spPr/>
        <p:txBody>
          <a:bodyPr vert="eaVert"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BE45BE9A-D68F-9C40-9786-ABB468D80EC6}"/>
              </a:ext>
            </a:extLst>
          </p:cNvPr>
          <p:cNvSpPr>
            <a:spLocks noGrp="1"/>
          </p:cNvSpPr>
          <p:nvPr>
            <p:ph type="ftr" sz="quarter" idx="11"/>
          </p:nvPr>
        </p:nvSpPr>
        <p:spPr>
          <a:xfrm>
            <a:off x="838200" y="6356350"/>
            <a:ext cx="7315200" cy="365125"/>
          </a:xfrm>
          <a:prstGeom prst="rect">
            <a:avLst/>
          </a:prstGeom>
        </p:spPr>
        <p:txBody>
          <a:bodyPr rtlCol="0"/>
          <a:lstStyle>
            <a:defPPr>
              <a:defRPr lang="en-GB"/>
            </a:defPPr>
          </a:lstStyle>
          <a:p>
            <a:pPr rtl="0"/>
            <a:endParaRPr lang="en-GB" dirty="0"/>
          </a:p>
        </p:txBody>
      </p:sp>
      <p:sp>
        <p:nvSpPr>
          <p:cNvPr id="6" name="Slide Number Placeholder 5">
            <a:extLst>
              <a:ext uri="{FF2B5EF4-FFF2-40B4-BE49-F238E27FC236}">
                <a16:creationId xmlns:a16="http://schemas.microsoft.com/office/drawing/2014/main" id="{CF301FED-CE62-0B47-A672-30D7EDCE6E03}"/>
              </a:ext>
            </a:extLst>
          </p:cNvPr>
          <p:cNvSpPr>
            <a:spLocks noGrp="1"/>
          </p:cNvSpPr>
          <p:nvPr>
            <p:ph type="sldNum" sz="quarter" idx="12"/>
          </p:nvPr>
        </p:nvSpPr>
        <p:spPr/>
        <p:txBody>
          <a:bodyPr rtlCol="0"/>
          <a:lstStyle>
            <a:defPPr>
              <a:defRPr lang="en-GB"/>
            </a:defPPr>
          </a:lstStyle>
          <a:p>
            <a:pPr rtl="0"/>
            <a:fld id="{75D75D45-ECC0-BE49-BEE9-DCEB92F451F1}" type="slidenum">
              <a:rPr lang="en-GB" smtClean="0"/>
              <a:t>‹#›</a:t>
            </a:fld>
            <a:endParaRPr lang="en-GB" dirty="0"/>
          </a:p>
        </p:txBody>
      </p:sp>
    </p:spTree>
    <p:extLst>
      <p:ext uri="{BB962C8B-B14F-4D97-AF65-F5344CB8AC3E}">
        <p14:creationId xmlns:p14="http://schemas.microsoft.com/office/powerpoint/2010/main" val="521938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a:blip r:embed="rId2"/>
          <a:stretch>
            <a:fillRect/>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5D4563F-17FD-264B-8E2D-523C57F7D6A8}"/>
              </a:ext>
            </a:extLst>
          </p:cNvPr>
          <p:cNvSpPr/>
          <p:nvPr userDrawn="1"/>
        </p:nvSpPr>
        <p:spPr>
          <a:xfrm>
            <a:off x="549442" y="433387"/>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Vertical Title 1">
            <a:extLst>
              <a:ext uri="{FF2B5EF4-FFF2-40B4-BE49-F238E27FC236}">
                <a16:creationId xmlns:a16="http://schemas.microsoft.com/office/drawing/2014/main" id="{AC1191A2-AAFB-A641-B10E-6002C7EEBF21}"/>
              </a:ext>
            </a:extLst>
          </p:cNvPr>
          <p:cNvSpPr>
            <a:spLocks noGrp="1"/>
          </p:cNvSpPr>
          <p:nvPr>
            <p:ph type="title" orient="vert"/>
          </p:nvPr>
        </p:nvSpPr>
        <p:spPr>
          <a:xfrm>
            <a:off x="8724900" y="433387"/>
            <a:ext cx="2628900" cy="5811838"/>
          </a:xfrm>
        </p:spPr>
        <p:txBody>
          <a:bodyPr vert="eaVert" rtlCol="0"/>
          <a:lstStyle>
            <a:defPPr>
              <a:defRPr lang="en-GB"/>
            </a:defPPr>
          </a:lstStyle>
          <a:p>
            <a:pPr rtl="0"/>
            <a:r>
              <a:rPr lang="en-US"/>
              <a:t>Click to edit Master title style</a:t>
            </a:r>
            <a:endParaRPr lang="en-GB"/>
          </a:p>
        </p:txBody>
      </p:sp>
      <p:sp>
        <p:nvSpPr>
          <p:cNvPr id="3" name="Vertical Text Placeholder 2">
            <a:extLst>
              <a:ext uri="{FF2B5EF4-FFF2-40B4-BE49-F238E27FC236}">
                <a16:creationId xmlns:a16="http://schemas.microsoft.com/office/drawing/2014/main" id="{19C03347-4C37-A241-AD22-0C2BA7829DD3}"/>
              </a:ext>
            </a:extLst>
          </p:cNvPr>
          <p:cNvSpPr>
            <a:spLocks noGrp="1"/>
          </p:cNvSpPr>
          <p:nvPr>
            <p:ph type="body" orient="vert" idx="1"/>
          </p:nvPr>
        </p:nvSpPr>
        <p:spPr>
          <a:xfrm>
            <a:off x="838200" y="433387"/>
            <a:ext cx="7734300" cy="5811838"/>
          </a:xfrm>
        </p:spPr>
        <p:txBody>
          <a:bodyPr vert="eaVert"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539531DB-82B7-F945-A89E-5CF64B21C65B}"/>
              </a:ext>
            </a:extLst>
          </p:cNvPr>
          <p:cNvSpPr>
            <a:spLocks noGrp="1"/>
          </p:cNvSpPr>
          <p:nvPr>
            <p:ph type="ftr" sz="quarter" idx="11"/>
          </p:nvPr>
        </p:nvSpPr>
        <p:spPr>
          <a:xfrm>
            <a:off x="838200" y="6424612"/>
            <a:ext cx="7315200" cy="365125"/>
          </a:xfrm>
          <a:prstGeom prst="rect">
            <a:avLst/>
          </a:prstGeom>
        </p:spPr>
        <p:txBody>
          <a:bodyPr rtlCol="0"/>
          <a:lstStyle>
            <a:lvl1pPr algn="l">
              <a:defRPr lang="en-GB"/>
            </a:lvl1pPr>
          </a:lstStyle>
          <a:p>
            <a:pPr rtl="0"/>
            <a:endParaRPr lang="en-GB" dirty="0"/>
          </a:p>
        </p:txBody>
      </p:sp>
      <p:sp>
        <p:nvSpPr>
          <p:cNvPr id="6" name="Slide Number Placeholder 5">
            <a:extLst>
              <a:ext uri="{FF2B5EF4-FFF2-40B4-BE49-F238E27FC236}">
                <a16:creationId xmlns:a16="http://schemas.microsoft.com/office/drawing/2014/main" id="{04507D7D-8815-D347-ABD2-988D9B0D9084}"/>
              </a:ext>
            </a:extLst>
          </p:cNvPr>
          <p:cNvSpPr>
            <a:spLocks noGrp="1"/>
          </p:cNvSpPr>
          <p:nvPr>
            <p:ph type="sldNum" sz="quarter" idx="12"/>
          </p:nvPr>
        </p:nvSpPr>
        <p:spPr>
          <a:xfrm>
            <a:off x="9204960" y="6424612"/>
            <a:ext cx="2743200" cy="365125"/>
          </a:xfrm>
        </p:spPr>
        <p:txBody>
          <a:bodyPr rtlCol="0"/>
          <a:lstStyle>
            <a:defPPr>
              <a:defRPr lang="en-GB"/>
            </a:defPPr>
          </a:lstStyle>
          <a:p>
            <a:pPr rtl="0"/>
            <a:fld id="{75D75D45-ECC0-BE49-BEE9-DCEB92F451F1}" type="slidenum">
              <a:rPr lang="en-GB" smtClean="0"/>
              <a:t>‹#›</a:t>
            </a:fld>
            <a:endParaRPr lang="en-GB" dirty="0"/>
          </a:p>
        </p:txBody>
      </p:sp>
    </p:spTree>
    <p:extLst>
      <p:ext uri="{BB962C8B-B14F-4D97-AF65-F5344CB8AC3E}">
        <p14:creationId xmlns:p14="http://schemas.microsoft.com/office/powerpoint/2010/main" val="34586116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Yearbook Layout">
    <p:bg>
      <p:bgPr>
        <a:solidFill>
          <a:schemeClr val="accent6">
            <a:lumMod val="50000"/>
          </a:schemeClr>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E8C8C753-ADBD-804D-9E20-4DB07924B009}"/>
              </a:ext>
            </a:extLst>
          </p:cNvPr>
          <p:cNvGrpSpPr/>
          <p:nvPr userDrawn="1"/>
        </p:nvGrpSpPr>
        <p:grpSpPr>
          <a:xfrm>
            <a:off x="238876" y="92384"/>
            <a:ext cx="11714247" cy="6673231"/>
            <a:chOff x="76700" y="-2"/>
            <a:chExt cx="12038600" cy="6858005"/>
          </a:xfrm>
        </p:grpSpPr>
        <p:sp>
          <p:nvSpPr>
            <p:cNvPr id="5" name="Rectangle 4">
              <a:extLst>
                <a:ext uri="{FF2B5EF4-FFF2-40B4-BE49-F238E27FC236}">
                  <a16:creationId xmlns:a16="http://schemas.microsoft.com/office/drawing/2014/main" id="{1F1A8E06-ED3E-E140-ACD9-DBC82FEAFAE2}"/>
                </a:ext>
              </a:extLst>
            </p:cNvPr>
            <p:cNvSpPr/>
            <p:nvPr userDrawn="1"/>
          </p:nvSpPr>
          <p:spPr>
            <a:xfrm rot="16200000">
              <a:off x="-342650" y="419348"/>
              <a:ext cx="6858000" cy="6019300"/>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6" name="Rectangle 5">
              <a:extLst>
                <a:ext uri="{FF2B5EF4-FFF2-40B4-BE49-F238E27FC236}">
                  <a16:creationId xmlns:a16="http://schemas.microsoft.com/office/drawing/2014/main" id="{360FA4CC-D5BD-594A-A727-1F2E6A53EA60}"/>
                </a:ext>
              </a:extLst>
            </p:cNvPr>
            <p:cNvSpPr/>
            <p:nvPr userDrawn="1"/>
          </p:nvSpPr>
          <p:spPr>
            <a:xfrm rot="5400000">
              <a:off x="5676650" y="419352"/>
              <a:ext cx="6858000" cy="6019301"/>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grpSp>
      <p:sp>
        <p:nvSpPr>
          <p:cNvPr id="2" name="Title 1">
            <a:extLst>
              <a:ext uri="{FF2B5EF4-FFF2-40B4-BE49-F238E27FC236}">
                <a16:creationId xmlns:a16="http://schemas.microsoft.com/office/drawing/2014/main" id="{0BBD7BC1-DD69-2743-A691-FAC010576B61}"/>
              </a:ext>
            </a:extLst>
          </p:cNvPr>
          <p:cNvSpPr>
            <a:spLocks noGrp="1"/>
          </p:cNvSpPr>
          <p:nvPr>
            <p:ph type="title" hasCustomPrompt="1"/>
          </p:nvPr>
        </p:nvSpPr>
        <p:spPr>
          <a:xfrm>
            <a:off x="538538" y="365125"/>
            <a:ext cx="5257798" cy="717717"/>
          </a:xfrm>
        </p:spPr>
        <p:txBody>
          <a:bodyPr rtlCol="0">
            <a:normAutofit/>
          </a:bodyPr>
          <a:lstStyle>
            <a:lvl1pPr>
              <a:defRPr lang="en-GB" sz="2800" b="1" i="1"/>
            </a:lvl1pPr>
          </a:lstStyle>
          <a:p>
            <a:pPr rtl="0"/>
            <a:r>
              <a:rPr lang="en-GB"/>
              <a:t>Add Title Here</a:t>
            </a:r>
          </a:p>
        </p:txBody>
      </p:sp>
      <p:sp>
        <p:nvSpPr>
          <p:cNvPr id="9" name="Picture Placeholder 8">
            <a:extLst>
              <a:ext uri="{FF2B5EF4-FFF2-40B4-BE49-F238E27FC236}">
                <a16:creationId xmlns:a16="http://schemas.microsoft.com/office/drawing/2014/main" id="{CBD904BE-5BEF-3C40-AE5F-DF5ADE2DF96A}"/>
              </a:ext>
            </a:extLst>
          </p:cNvPr>
          <p:cNvSpPr>
            <a:spLocks noGrp="1"/>
          </p:cNvSpPr>
          <p:nvPr>
            <p:ph type="pic" sz="quarter" idx="12"/>
          </p:nvPr>
        </p:nvSpPr>
        <p:spPr>
          <a:xfrm>
            <a:off x="538538"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0" name="Picture Placeholder 8">
            <a:extLst>
              <a:ext uri="{FF2B5EF4-FFF2-40B4-BE49-F238E27FC236}">
                <a16:creationId xmlns:a16="http://schemas.microsoft.com/office/drawing/2014/main" id="{F19A0B52-0F10-BF4E-AF45-C408648123B4}"/>
              </a:ext>
            </a:extLst>
          </p:cNvPr>
          <p:cNvSpPr>
            <a:spLocks noGrp="1"/>
          </p:cNvSpPr>
          <p:nvPr>
            <p:ph type="pic" sz="quarter" idx="13"/>
          </p:nvPr>
        </p:nvSpPr>
        <p:spPr>
          <a:xfrm>
            <a:off x="1895739"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1" name="Picture Placeholder 8">
            <a:extLst>
              <a:ext uri="{FF2B5EF4-FFF2-40B4-BE49-F238E27FC236}">
                <a16:creationId xmlns:a16="http://schemas.microsoft.com/office/drawing/2014/main" id="{BCA3A66B-BDCB-A745-8053-0C77C2FE02BC}"/>
              </a:ext>
            </a:extLst>
          </p:cNvPr>
          <p:cNvSpPr>
            <a:spLocks noGrp="1"/>
          </p:cNvSpPr>
          <p:nvPr>
            <p:ph type="pic" sz="quarter" idx="14"/>
          </p:nvPr>
        </p:nvSpPr>
        <p:spPr>
          <a:xfrm>
            <a:off x="3252940"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2" name="Picture Placeholder 8">
            <a:extLst>
              <a:ext uri="{FF2B5EF4-FFF2-40B4-BE49-F238E27FC236}">
                <a16:creationId xmlns:a16="http://schemas.microsoft.com/office/drawing/2014/main" id="{058016F2-60AF-8B49-ADE8-5D3C51F43B26}"/>
              </a:ext>
            </a:extLst>
          </p:cNvPr>
          <p:cNvSpPr>
            <a:spLocks noGrp="1"/>
          </p:cNvSpPr>
          <p:nvPr>
            <p:ph type="pic" sz="quarter" idx="15"/>
          </p:nvPr>
        </p:nvSpPr>
        <p:spPr>
          <a:xfrm>
            <a:off x="4610141"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25" name="Text Placeholder 24">
            <a:extLst>
              <a:ext uri="{FF2B5EF4-FFF2-40B4-BE49-F238E27FC236}">
                <a16:creationId xmlns:a16="http://schemas.microsoft.com/office/drawing/2014/main" id="{43363685-F905-4944-AA4B-5106055F9C8B}"/>
              </a:ext>
            </a:extLst>
          </p:cNvPr>
          <p:cNvSpPr>
            <a:spLocks noGrp="1"/>
          </p:cNvSpPr>
          <p:nvPr>
            <p:ph type="body" sz="quarter" idx="23" hasCustomPrompt="1"/>
          </p:nvPr>
        </p:nvSpPr>
        <p:spPr>
          <a:xfrm>
            <a:off x="538163"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6" name="Text Placeholder 24">
            <a:extLst>
              <a:ext uri="{FF2B5EF4-FFF2-40B4-BE49-F238E27FC236}">
                <a16:creationId xmlns:a16="http://schemas.microsoft.com/office/drawing/2014/main" id="{5969D5F5-7817-9145-9876-63C2075DDFD6}"/>
              </a:ext>
            </a:extLst>
          </p:cNvPr>
          <p:cNvSpPr>
            <a:spLocks noGrp="1"/>
          </p:cNvSpPr>
          <p:nvPr>
            <p:ph type="body" sz="quarter" idx="24" hasCustomPrompt="1"/>
          </p:nvPr>
        </p:nvSpPr>
        <p:spPr>
          <a:xfrm>
            <a:off x="1895595"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7" name="Text Placeholder 24">
            <a:extLst>
              <a:ext uri="{FF2B5EF4-FFF2-40B4-BE49-F238E27FC236}">
                <a16:creationId xmlns:a16="http://schemas.microsoft.com/office/drawing/2014/main" id="{2383A6F4-B41E-AC44-8F69-4218E6CCD32B}"/>
              </a:ext>
            </a:extLst>
          </p:cNvPr>
          <p:cNvSpPr>
            <a:spLocks noGrp="1"/>
          </p:cNvSpPr>
          <p:nvPr>
            <p:ph type="body" sz="quarter" idx="25" hasCustomPrompt="1"/>
          </p:nvPr>
        </p:nvSpPr>
        <p:spPr>
          <a:xfrm>
            <a:off x="3252796"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8" name="Text Placeholder 24">
            <a:extLst>
              <a:ext uri="{FF2B5EF4-FFF2-40B4-BE49-F238E27FC236}">
                <a16:creationId xmlns:a16="http://schemas.microsoft.com/office/drawing/2014/main" id="{D94CB23E-F2EC-C347-B018-3BAFDBC62A9C}"/>
              </a:ext>
            </a:extLst>
          </p:cNvPr>
          <p:cNvSpPr>
            <a:spLocks noGrp="1"/>
          </p:cNvSpPr>
          <p:nvPr>
            <p:ph type="body" sz="quarter" idx="26" hasCustomPrompt="1"/>
          </p:nvPr>
        </p:nvSpPr>
        <p:spPr>
          <a:xfrm>
            <a:off x="4609997"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0" name="Picture Placeholder 19">
            <a:extLst>
              <a:ext uri="{FF2B5EF4-FFF2-40B4-BE49-F238E27FC236}">
                <a16:creationId xmlns:a16="http://schemas.microsoft.com/office/drawing/2014/main" id="{CAF4016E-7A47-F840-9869-398CFD1B4693}"/>
              </a:ext>
            </a:extLst>
          </p:cNvPr>
          <p:cNvSpPr>
            <a:spLocks noGrp="1"/>
          </p:cNvSpPr>
          <p:nvPr>
            <p:ph type="pic" sz="quarter" idx="20"/>
          </p:nvPr>
        </p:nvSpPr>
        <p:spPr>
          <a:xfrm>
            <a:off x="538163" y="3897313"/>
            <a:ext cx="5257800" cy="2247900"/>
          </a:xfrm>
          <a:pattFill prst="ltUpDiag">
            <a:fgClr>
              <a:schemeClr val="accent6">
                <a:lumMod val="50000"/>
              </a:schemeClr>
            </a:fgClr>
            <a:bgClr>
              <a:schemeClr val="bg1"/>
            </a:bgClr>
          </a:pattFill>
        </p:spPr>
        <p:txBody>
          <a:bodyPr rtlCol="0">
            <a:normAutofit/>
          </a:bodyPr>
          <a:lstStyle>
            <a:lvl1pPr marL="0" indent="0">
              <a:buNone/>
              <a:defRPr lang="en-GB" sz="1400"/>
            </a:lvl1pPr>
          </a:lstStyle>
          <a:p>
            <a:pPr rtl="0"/>
            <a:r>
              <a:rPr lang="en-US"/>
              <a:t>Click icon to add picture</a:t>
            </a:r>
            <a:endParaRPr lang="en-GB" dirty="0"/>
          </a:p>
        </p:txBody>
      </p:sp>
      <p:sp>
        <p:nvSpPr>
          <p:cNvPr id="21" name="Picture Placeholder 19">
            <a:extLst>
              <a:ext uri="{FF2B5EF4-FFF2-40B4-BE49-F238E27FC236}">
                <a16:creationId xmlns:a16="http://schemas.microsoft.com/office/drawing/2014/main" id="{0B881EC6-0858-9B4D-9FAD-9563B66325B8}"/>
              </a:ext>
            </a:extLst>
          </p:cNvPr>
          <p:cNvSpPr>
            <a:spLocks noGrp="1"/>
          </p:cNvSpPr>
          <p:nvPr>
            <p:ph type="pic" sz="quarter" idx="21"/>
          </p:nvPr>
        </p:nvSpPr>
        <p:spPr>
          <a:xfrm>
            <a:off x="6405563" y="365124"/>
            <a:ext cx="5257800" cy="5026025"/>
          </a:xfrm>
          <a:pattFill prst="ltUpDiag">
            <a:fgClr>
              <a:schemeClr val="accent6">
                <a:lumMod val="50000"/>
              </a:schemeClr>
            </a:fgClr>
            <a:bgClr>
              <a:schemeClr val="bg1"/>
            </a:bgClr>
          </a:pattFill>
        </p:spPr>
        <p:txBody>
          <a:bodyPr rtlCol="0">
            <a:normAutofit/>
          </a:bodyPr>
          <a:lstStyle>
            <a:lvl1pPr marL="0" indent="0">
              <a:buNone/>
              <a:defRPr lang="en-GB" sz="1400"/>
            </a:lvl1pPr>
          </a:lstStyle>
          <a:p>
            <a:pPr rtl="0"/>
            <a:r>
              <a:rPr lang="en-US"/>
              <a:t>Click icon to add picture</a:t>
            </a:r>
            <a:endParaRPr lang="en-GB" dirty="0"/>
          </a:p>
        </p:txBody>
      </p:sp>
      <p:sp>
        <p:nvSpPr>
          <p:cNvPr id="23" name="Text Placeholder 22">
            <a:extLst>
              <a:ext uri="{FF2B5EF4-FFF2-40B4-BE49-F238E27FC236}">
                <a16:creationId xmlns:a16="http://schemas.microsoft.com/office/drawing/2014/main" id="{6FE32121-CFE6-1245-A133-5E09F00BF679}"/>
              </a:ext>
            </a:extLst>
          </p:cNvPr>
          <p:cNvSpPr>
            <a:spLocks noGrp="1"/>
          </p:cNvSpPr>
          <p:nvPr>
            <p:ph type="body" sz="quarter" idx="22" hasCustomPrompt="1"/>
          </p:nvPr>
        </p:nvSpPr>
        <p:spPr>
          <a:xfrm>
            <a:off x="6400800" y="5524500"/>
            <a:ext cx="5253038" cy="620713"/>
          </a:xfrm>
        </p:spPr>
        <p:txBody>
          <a:bodyPr rtlCol="0">
            <a:noAutofit/>
          </a:bodyPr>
          <a:lstStyle>
            <a:lvl1pPr marL="0" indent="0">
              <a:buNone/>
              <a:defRPr lang="en-GB" sz="1400"/>
            </a:lvl1pPr>
            <a:lvl2pPr marL="457200" indent="0">
              <a:buNone/>
              <a:defRPr lang="en-GB" sz="1400"/>
            </a:lvl2pPr>
            <a:lvl3pPr marL="914400" indent="0">
              <a:buNone/>
              <a:defRPr lang="en-GB" sz="1400"/>
            </a:lvl3pPr>
            <a:lvl4pPr marL="1371600" indent="0">
              <a:buNone/>
              <a:defRPr lang="en-GB" sz="1400"/>
            </a:lvl4pPr>
            <a:lvl5pPr marL="1828800" indent="0">
              <a:buNone/>
              <a:defRPr lang="en-GB" sz="1400"/>
            </a:lvl5pPr>
          </a:lstStyle>
          <a:p>
            <a:pPr lvl="0" rtl="0"/>
            <a:r>
              <a:rPr lang="en-GB"/>
              <a:t>Caption here…</a:t>
            </a:r>
          </a:p>
        </p:txBody>
      </p:sp>
      <p:sp>
        <p:nvSpPr>
          <p:cNvPr id="4" name="Footer Placeholder 3">
            <a:extLst>
              <a:ext uri="{FF2B5EF4-FFF2-40B4-BE49-F238E27FC236}">
                <a16:creationId xmlns:a16="http://schemas.microsoft.com/office/drawing/2014/main" id="{311B683A-0176-FB4C-BCB8-5CD00A26B8D8}"/>
              </a:ext>
            </a:extLst>
          </p:cNvPr>
          <p:cNvSpPr>
            <a:spLocks noGrp="1"/>
          </p:cNvSpPr>
          <p:nvPr>
            <p:ph type="ftr" sz="quarter" idx="11"/>
          </p:nvPr>
        </p:nvSpPr>
        <p:spPr/>
        <p:txBody>
          <a:bodyPr rtlCol="0"/>
          <a:lstStyle>
            <a:defPPr>
              <a:defRPr lang="en-GB"/>
            </a:defPPr>
          </a:lstStyle>
          <a:p>
            <a:pPr rtl="0"/>
            <a:endParaRPr lang="en-GB" dirty="0"/>
          </a:p>
        </p:txBody>
      </p:sp>
      <p:sp>
        <p:nvSpPr>
          <p:cNvPr id="3" name="Slide Number Placeholder 2">
            <a:extLst>
              <a:ext uri="{FF2B5EF4-FFF2-40B4-BE49-F238E27FC236}">
                <a16:creationId xmlns:a16="http://schemas.microsoft.com/office/drawing/2014/main" id="{C76772B5-172C-1C4B-ACCC-6F359A0E4B14}"/>
              </a:ext>
            </a:extLst>
          </p:cNvPr>
          <p:cNvSpPr>
            <a:spLocks noGrp="1"/>
          </p:cNvSpPr>
          <p:nvPr>
            <p:ph type="sldNum" sz="quarter" idx="10"/>
          </p:nvPr>
        </p:nvSpPr>
        <p:spPr/>
        <p:txBody>
          <a:bodyPr rtlCol="0"/>
          <a:lstStyle>
            <a:defPPr>
              <a:defRPr lang="en-GB"/>
            </a:defPPr>
          </a:lstStyle>
          <a:p>
            <a:pPr rtl="0"/>
            <a:fld id="{75D75D45-ECC0-BE49-BEE9-DCEB92F451F1}" type="slidenum">
              <a:rPr lang="en-GB" smtClean="0"/>
              <a:t>‹#›</a:t>
            </a:fld>
            <a:endParaRPr lang="en-GB" dirty="0"/>
          </a:p>
        </p:txBody>
      </p:sp>
      <p:cxnSp>
        <p:nvCxnSpPr>
          <p:cNvPr id="30" name="Straight Connector 29">
            <a:extLst>
              <a:ext uri="{FF2B5EF4-FFF2-40B4-BE49-F238E27FC236}">
                <a16:creationId xmlns:a16="http://schemas.microsoft.com/office/drawing/2014/main" id="{8486E466-B2D0-B643-8031-EC19951E3EA3}"/>
              </a:ext>
            </a:extLst>
          </p:cNvPr>
          <p:cNvCxnSpPr/>
          <p:nvPr userDrawn="1"/>
        </p:nvCxnSpPr>
        <p:spPr>
          <a:xfrm>
            <a:off x="512659" y="1082842"/>
            <a:ext cx="5257800" cy="0"/>
          </a:xfrm>
          <a:prstGeom prst="line">
            <a:avLst/>
          </a:prstGeom>
          <a:ln w="12700">
            <a:solidFill>
              <a:schemeClr val="accent6">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97132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Yearbook Layout 2">
    <p:bg>
      <p:bgPr>
        <a:solidFill>
          <a:schemeClr val="accent6">
            <a:lumMod val="50000"/>
          </a:schemeClr>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E8C8C753-ADBD-804D-9E20-4DB07924B009}"/>
              </a:ext>
            </a:extLst>
          </p:cNvPr>
          <p:cNvGrpSpPr/>
          <p:nvPr userDrawn="1"/>
        </p:nvGrpSpPr>
        <p:grpSpPr>
          <a:xfrm>
            <a:off x="238876" y="92384"/>
            <a:ext cx="11714247" cy="6673231"/>
            <a:chOff x="76700" y="-2"/>
            <a:chExt cx="12038600" cy="6858005"/>
          </a:xfrm>
        </p:grpSpPr>
        <p:sp>
          <p:nvSpPr>
            <p:cNvPr id="5" name="Rectangle 4">
              <a:extLst>
                <a:ext uri="{FF2B5EF4-FFF2-40B4-BE49-F238E27FC236}">
                  <a16:creationId xmlns:a16="http://schemas.microsoft.com/office/drawing/2014/main" id="{1F1A8E06-ED3E-E140-ACD9-DBC82FEAFAE2}"/>
                </a:ext>
              </a:extLst>
            </p:cNvPr>
            <p:cNvSpPr/>
            <p:nvPr userDrawn="1"/>
          </p:nvSpPr>
          <p:spPr>
            <a:xfrm rot="16200000">
              <a:off x="-342650" y="419348"/>
              <a:ext cx="6858000" cy="6019300"/>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6" name="Rectangle 5">
              <a:extLst>
                <a:ext uri="{FF2B5EF4-FFF2-40B4-BE49-F238E27FC236}">
                  <a16:creationId xmlns:a16="http://schemas.microsoft.com/office/drawing/2014/main" id="{360FA4CC-D5BD-594A-A727-1F2E6A53EA60}"/>
                </a:ext>
              </a:extLst>
            </p:cNvPr>
            <p:cNvSpPr/>
            <p:nvPr userDrawn="1"/>
          </p:nvSpPr>
          <p:spPr>
            <a:xfrm rot="5400000">
              <a:off x="5676650" y="419352"/>
              <a:ext cx="6858000" cy="6019301"/>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grpSp>
      <p:sp>
        <p:nvSpPr>
          <p:cNvPr id="2" name="Title 1">
            <a:extLst>
              <a:ext uri="{FF2B5EF4-FFF2-40B4-BE49-F238E27FC236}">
                <a16:creationId xmlns:a16="http://schemas.microsoft.com/office/drawing/2014/main" id="{0BBD7BC1-DD69-2743-A691-FAC010576B61}"/>
              </a:ext>
            </a:extLst>
          </p:cNvPr>
          <p:cNvSpPr>
            <a:spLocks noGrp="1"/>
          </p:cNvSpPr>
          <p:nvPr>
            <p:ph type="title" hasCustomPrompt="1"/>
          </p:nvPr>
        </p:nvSpPr>
        <p:spPr>
          <a:xfrm>
            <a:off x="538538" y="365125"/>
            <a:ext cx="5257798" cy="717717"/>
          </a:xfrm>
        </p:spPr>
        <p:txBody>
          <a:bodyPr rtlCol="0">
            <a:normAutofit/>
          </a:bodyPr>
          <a:lstStyle>
            <a:lvl1pPr>
              <a:defRPr lang="en-GB" sz="2800" b="1" i="1"/>
            </a:lvl1pPr>
          </a:lstStyle>
          <a:p>
            <a:pPr rtl="0"/>
            <a:r>
              <a:rPr lang="en-GB"/>
              <a:t>Add Title Here</a:t>
            </a:r>
          </a:p>
        </p:txBody>
      </p:sp>
      <p:sp>
        <p:nvSpPr>
          <p:cNvPr id="9" name="Picture Placeholder 8">
            <a:extLst>
              <a:ext uri="{FF2B5EF4-FFF2-40B4-BE49-F238E27FC236}">
                <a16:creationId xmlns:a16="http://schemas.microsoft.com/office/drawing/2014/main" id="{CBD904BE-5BEF-3C40-AE5F-DF5ADE2DF96A}"/>
              </a:ext>
            </a:extLst>
          </p:cNvPr>
          <p:cNvSpPr>
            <a:spLocks noGrp="1"/>
          </p:cNvSpPr>
          <p:nvPr>
            <p:ph type="pic" sz="quarter" idx="12"/>
          </p:nvPr>
        </p:nvSpPr>
        <p:spPr>
          <a:xfrm>
            <a:off x="538538"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0" name="Picture Placeholder 8">
            <a:extLst>
              <a:ext uri="{FF2B5EF4-FFF2-40B4-BE49-F238E27FC236}">
                <a16:creationId xmlns:a16="http://schemas.microsoft.com/office/drawing/2014/main" id="{F19A0B52-0F10-BF4E-AF45-C408648123B4}"/>
              </a:ext>
            </a:extLst>
          </p:cNvPr>
          <p:cNvSpPr>
            <a:spLocks noGrp="1"/>
          </p:cNvSpPr>
          <p:nvPr>
            <p:ph type="pic" sz="quarter" idx="13"/>
          </p:nvPr>
        </p:nvSpPr>
        <p:spPr>
          <a:xfrm>
            <a:off x="1895739"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1" name="Picture Placeholder 8">
            <a:extLst>
              <a:ext uri="{FF2B5EF4-FFF2-40B4-BE49-F238E27FC236}">
                <a16:creationId xmlns:a16="http://schemas.microsoft.com/office/drawing/2014/main" id="{BCA3A66B-BDCB-A745-8053-0C77C2FE02BC}"/>
              </a:ext>
            </a:extLst>
          </p:cNvPr>
          <p:cNvSpPr>
            <a:spLocks noGrp="1"/>
          </p:cNvSpPr>
          <p:nvPr>
            <p:ph type="pic" sz="quarter" idx="14"/>
          </p:nvPr>
        </p:nvSpPr>
        <p:spPr>
          <a:xfrm>
            <a:off x="3252940"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2" name="Picture Placeholder 8">
            <a:extLst>
              <a:ext uri="{FF2B5EF4-FFF2-40B4-BE49-F238E27FC236}">
                <a16:creationId xmlns:a16="http://schemas.microsoft.com/office/drawing/2014/main" id="{058016F2-60AF-8B49-ADE8-5D3C51F43B26}"/>
              </a:ext>
            </a:extLst>
          </p:cNvPr>
          <p:cNvSpPr>
            <a:spLocks noGrp="1"/>
          </p:cNvSpPr>
          <p:nvPr>
            <p:ph type="pic" sz="quarter" idx="15"/>
          </p:nvPr>
        </p:nvSpPr>
        <p:spPr>
          <a:xfrm>
            <a:off x="4610141"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25" name="Text Placeholder 24">
            <a:extLst>
              <a:ext uri="{FF2B5EF4-FFF2-40B4-BE49-F238E27FC236}">
                <a16:creationId xmlns:a16="http://schemas.microsoft.com/office/drawing/2014/main" id="{43363685-F905-4944-AA4B-5106055F9C8B}"/>
              </a:ext>
            </a:extLst>
          </p:cNvPr>
          <p:cNvSpPr>
            <a:spLocks noGrp="1"/>
          </p:cNvSpPr>
          <p:nvPr>
            <p:ph type="body" sz="quarter" idx="23" hasCustomPrompt="1"/>
          </p:nvPr>
        </p:nvSpPr>
        <p:spPr>
          <a:xfrm>
            <a:off x="538163"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6" name="Text Placeholder 24">
            <a:extLst>
              <a:ext uri="{FF2B5EF4-FFF2-40B4-BE49-F238E27FC236}">
                <a16:creationId xmlns:a16="http://schemas.microsoft.com/office/drawing/2014/main" id="{5969D5F5-7817-9145-9876-63C2075DDFD6}"/>
              </a:ext>
            </a:extLst>
          </p:cNvPr>
          <p:cNvSpPr>
            <a:spLocks noGrp="1"/>
          </p:cNvSpPr>
          <p:nvPr>
            <p:ph type="body" sz="quarter" idx="24" hasCustomPrompt="1"/>
          </p:nvPr>
        </p:nvSpPr>
        <p:spPr>
          <a:xfrm>
            <a:off x="1895595"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7" name="Text Placeholder 24">
            <a:extLst>
              <a:ext uri="{FF2B5EF4-FFF2-40B4-BE49-F238E27FC236}">
                <a16:creationId xmlns:a16="http://schemas.microsoft.com/office/drawing/2014/main" id="{2383A6F4-B41E-AC44-8F69-4218E6CCD32B}"/>
              </a:ext>
            </a:extLst>
          </p:cNvPr>
          <p:cNvSpPr>
            <a:spLocks noGrp="1"/>
          </p:cNvSpPr>
          <p:nvPr>
            <p:ph type="body" sz="quarter" idx="25" hasCustomPrompt="1"/>
          </p:nvPr>
        </p:nvSpPr>
        <p:spPr>
          <a:xfrm>
            <a:off x="3252796"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8" name="Text Placeholder 24">
            <a:extLst>
              <a:ext uri="{FF2B5EF4-FFF2-40B4-BE49-F238E27FC236}">
                <a16:creationId xmlns:a16="http://schemas.microsoft.com/office/drawing/2014/main" id="{D94CB23E-F2EC-C347-B018-3BAFDBC62A9C}"/>
              </a:ext>
            </a:extLst>
          </p:cNvPr>
          <p:cNvSpPr>
            <a:spLocks noGrp="1"/>
          </p:cNvSpPr>
          <p:nvPr>
            <p:ph type="body" sz="quarter" idx="26" hasCustomPrompt="1"/>
          </p:nvPr>
        </p:nvSpPr>
        <p:spPr>
          <a:xfrm>
            <a:off x="4609997"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36" name="Picture Placeholder 8">
            <a:extLst>
              <a:ext uri="{FF2B5EF4-FFF2-40B4-BE49-F238E27FC236}">
                <a16:creationId xmlns:a16="http://schemas.microsoft.com/office/drawing/2014/main" id="{086D63F8-886A-D342-9D10-22B521ED5669}"/>
              </a:ext>
            </a:extLst>
          </p:cNvPr>
          <p:cNvSpPr>
            <a:spLocks noGrp="1"/>
          </p:cNvSpPr>
          <p:nvPr>
            <p:ph type="pic" sz="quarter" idx="27"/>
          </p:nvPr>
        </p:nvSpPr>
        <p:spPr>
          <a:xfrm>
            <a:off x="549320" y="3902076"/>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37" name="Picture Placeholder 8">
            <a:extLst>
              <a:ext uri="{FF2B5EF4-FFF2-40B4-BE49-F238E27FC236}">
                <a16:creationId xmlns:a16="http://schemas.microsoft.com/office/drawing/2014/main" id="{301C3479-8B49-A445-9A29-CF3C712D39F6}"/>
              </a:ext>
            </a:extLst>
          </p:cNvPr>
          <p:cNvSpPr>
            <a:spLocks noGrp="1"/>
          </p:cNvSpPr>
          <p:nvPr>
            <p:ph type="pic" sz="quarter" idx="28"/>
          </p:nvPr>
        </p:nvSpPr>
        <p:spPr>
          <a:xfrm>
            <a:off x="1906521" y="3902076"/>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38" name="Picture Placeholder 8">
            <a:extLst>
              <a:ext uri="{FF2B5EF4-FFF2-40B4-BE49-F238E27FC236}">
                <a16:creationId xmlns:a16="http://schemas.microsoft.com/office/drawing/2014/main" id="{E5890CAF-71F1-9840-87C1-1313250B6561}"/>
              </a:ext>
            </a:extLst>
          </p:cNvPr>
          <p:cNvSpPr>
            <a:spLocks noGrp="1"/>
          </p:cNvSpPr>
          <p:nvPr>
            <p:ph type="pic" sz="quarter" idx="29"/>
          </p:nvPr>
        </p:nvSpPr>
        <p:spPr>
          <a:xfrm>
            <a:off x="3263722" y="3902076"/>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39" name="Picture Placeholder 8">
            <a:extLst>
              <a:ext uri="{FF2B5EF4-FFF2-40B4-BE49-F238E27FC236}">
                <a16:creationId xmlns:a16="http://schemas.microsoft.com/office/drawing/2014/main" id="{D9FEC596-FD7E-9345-A49D-4A03FA399009}"/>
              </a:ext>
            </a:extLst>
          </p:cNvPr>
          <p:cNvSpPr>
            <a:spLocks noGrp="1"/>
          </p:cNvSpPr>
          <p:nvPr>
            <p:ph type="pic" sz="quarter" idx="30"/>
          </p:nvPr>
        </p:nvSpPr>
        <p:spPr>
          <a:xfrm>
            <a:off x="4620923" y="3902076"/>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40" name="Text Placeholder 24">
            <a:extLst>
              <a:ext uri="{FF2B5EF4-FFF2-40B4-BE49-F238E27FC236}">
                <a16:creationId xmlns:a16="http://schemas.microsoft.com/office/drawing/2014/main" id="{389F30A9-EB20-844A-A3A5-0E9A8CF4C690}"/>
              </a:ext>
            </a:extLst>
          </p:cNvPr>
          <p:cNvSpPr>
            <a:spLocks noGrp="1"/>
          </p:cNvSpPr>
          <p:nvPr>
            <p:ph type="body" sz="quarter" idx="31" hasCustomPrompt="1"/>
          </p:nvPr>
        </p:nvSpPr>
        <p:spPr>
          <a:xfrm>
            <a:off x="548945" y="5630863"/>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41" name="Text Placeholder 24">
            <a:extLst>
              <a:ext uri="{FF2B5EF4-FFF2-40B4-BE49-F238E27FC236}">
                <a16:creationId xmlns:a16="http://schemas.microsoft.com/office/drawing/2014/main" id="{AC94CA56-76BE-B447-BF11-8E6B051D7638}"/>
              </a:ext>
            </a:extLst>
          </p:cNvPr>
          <p:cNvSpPr>
            <a:spLocks noGrp="1"/>
          </p:cNvSpPr>
          <p:nvPr>
            <p:ph type="body" sz="quarter" idx="32" hasCustomPrompt="1"/>
          </p:nvPr>
        </p:nvSpPr>
        <p:spPr>
          <a:xfrm>
            <a:off x="1906377" y="5630863"/>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42" name="Text Placeholder 24">
            <a:extLst>
              <a:ext uri="{FF2B5EF4-FFF2-40B4-BE49-F238E27FC236}">
                <a16:creationId xmlns:a16="http://schemas.microsoft.com/office/drawing/2014/main" id="{A9E62813-BCF0-704F-898D-EDF850FE6558}"/>
              </a:ext>
            </a:extLst>
          </p:cNvPr>
          <p:cNvSpPr>
            <a:spLocks noGrp="1"/>
          </p:cNvSpPr>
          <p:nvPr>
            <p:ph type="body" sz="quarter" idx="33" hasCustomPrompt="1"/>
          </p:nvPr>
        </p:nvSpPr>
        <p:spPr>
          <a:xfrm>
            <a:off x="3263578" y="5630863"/>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43" name="Text Placeholder 24">
            <a:extLst>
              <a:ext uri="{FF2B5EF4-FFF2-40B4-BE49-F238E27FC236}">
                <a16:creationId xmlns:a16="http://schemas.microsoft.com/office/drawing/2014/main" id="{C497F8B7-3914-2642-800B-B479D70310EB}"/>
              </a:ext>
            </a:extLst>
          </p:cNvPr>
          <p:cNvSpPr>
            <a:spLocks noGrp="1"/>
          </p:cNvSpPr>
          <p:nvPr>
            <p:ph type="body" sz="quarter" idx="34" hasCustomPrompt="1"/>
          </p:nvPr>
        </p:nvSpPr>
        <p:spPr>
          <a:xfrm>
            <a:off x="4620779" y="5630863"/>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1" name="Picture Placeholder 19">
            <a:extLst>
              <a:ext uri="{FF2B5EF4-FFF2-40B4-BE49-F238E27FC236}">
                <a16:creationId xmlns:a16="http://schemas.microsoft.com/office/drawing/2014/main" id="{0B881EC6-0858-9B4D-9FAD-9563B66325B8}"/>
              </a:ext>
            </a:extLst>
          </p:cNvPr>
          <p:cNvSpPr>
            <a:spLocks noGrp="1"/>
          </p:cNvSpPr>
          <p:nvPr>
            <p:ph type="pic" sz="quarter" idx="21"/>
          </p:nvPr>
        </p:nvSpPr>
        <p:spPr>
          <a:xfrm>
            <a:off x="6405563" y="365124"/>
            <a:ext cx="5257800" cy="5026025"/>
          </a:xfrm>
          <a:prstGeom prst="ellipse">
            <a:avLst/>
          </a:prstGeom>
          <a:pattFill prst="ltUpDiag">
            <a:fgClr>
              <a:schemeClr val="accent6">
                <a:lumMod val="50000"/>
              </a:schemeClr>
            </a:fgClr>
            <a:bgClr>
              <a:schemeClr val="bg1"/>
            </a:bgClr>
          </a:pattFill>
        </p:spPr>
        <p:txBody>
          <a:bodyPr rtlCol="0">
            <a:normAutofit/>
          </a:bodyPr>
          <a:lstStyle>
            <a:lvl1pPr marL="0" indent="0">
              <a:buNone/>
              <a:defRPr lang="en-GB" sz="1400"/>
            </a:lvl1pPr>
          </a:lstStyle>
          <a:p>
            <a:pPr rtl="0"/>
            <a:r>
              <a:rPr lang="en-US"/>
              <a:t>Click icon to add picture</a:t>
            </a:r>
            <a:endParaRPr lang="en-GB" dirty="0"/>
          </a:p>
        </p:txBody>
      </p:sp>
      <p:sp>
        <p:nvSpPr>
          <p:cNvPr id="23" name="Text Placeholder 22">
            <a:extLst>
              <a:ext uri="{FF2B5EF4-FFF2-40B4-BE49-F238E27FC236}">
                <a16:creationId xmlns:a16="http://schemas.microsoft.com/office/drawing/2014/main" id="{6FE32121-CFE6-1245-A133-5E09F00BF679}"/>
              </a:ext>
            </a:extLst>
          </p:cNvPr>
          <p:cNvSpPr>
            <a:spLocks noGrp="1"/>
          </p:cNvSpPr>
          <p:nvPr>
            <p:ph type="body" sz="quarter" idx="22" hasCustomPrompt="1"/>
          </p:nvPr>
        </p:nvSpPr>
        <p:spPr>
          <a:xfrm>
            <a:off x="6400800" y="5524500"/>
            <a:ext cx="5253038" cy="620713"/>
          </a:xfrm>
        </p:spPr>
        <p:txBody>
          <a:bodyPr rtlCol="0">
            <a:noAutofit/>
          </a:bodyPr>
          <a:lstStyle>
            <a:lvl1pPr marL="0" indent="0">
              <a:buNone/>
              <a:defRPr lang="en-GB" sz="1400"/>
            </a:lvl1pPr>
            <a:lvl2pPr marL="457200" indent="0">
              <a:buNone/>
              <a:defRPr lang="en-GB" sz="1400"/>
            </a:lvl2pPr>
            <a:lvl3pPr marL="914400" indent="0">
              <a:buNone/>
              <a:defRPr lang="en-GB" sz="1400"/>
            </a:lvl3pPr>
            <a:lvl4pPr marL="1371600" indent="0">
              <a:buNone/>
              <a:defRPr lang="en-GB" sz="1400"/>
            </a:lvl4pPr>
            <a:lvl5pPr marL="1828800" indent="0">
              <a:buNone/>
              <a:defRPr lang="en-GB" sz="1400"/>
            </a:lvl5pPr>
          </a:lstStyle>
          <a:p>
            <a:pPr lvl="0" rtl="0"/>
            <a:r>
              <a:rPr lang="en-GB"/>
              <a:t>Caption here…</a:t>
            </a:r>
          </a:p>
        </p:txBody>
      </p:sp>
      <p:cxnSp>
        <p:nvCxnSpPr>
          <p:cNvPr id="30" name="Straight Connector 29">
            <a:extLst>
              <a:ext uri="{FF2B5EF4-FFF2-40B4-BE49-F238E27FC236}">
                <a16:creationId xmlns:a16="http://schemas.microsoft.com/office/drawing/2014/main" id="{8486E466-B2D0-B643-8031-EC19951E3EA3}"/>
              </a:ext>
            </a:extLst>
          </p:cNvPr>
          <p:cNvCxnSpPr/>
          <p:nvPr userDrawn="1"/>
        </p:nvCxnSpPr>
        <p:spPr>
          <a:xfrm>
            <a:off x="512659" y="1082842"/>
            <a:ext cx="5257800" cy="0"/>
          </a:xfrm>
          <a:prstGeom prst="line">
            <a:avLst/>
          </a:prstGeom>
          <a:ln w="12700">
            <a:solidFill>
              <a:schemeClr val="accent6">
                <a:lumMod val="50000"/>
              </a:schemeClr>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311B683A-0176-FB4C-BCB8-5CD00A26B8D8}"/>
              </a:ext>
            </a:extLst>
          </p:cNvPr>
          <p:cNvSpPr>
            <a:spLocks noGrp="1"/>
          </p:cNvSpPr>
          <p:nvPr>
            <p:ph type="ftr" sz="quarter" idx="11"/>
          </p:nvPr>
        </p:nvSpPr>
        <p:spPr/>
        <p:txBody>
          <a:bodyPr rtlCol="0"/>
          <a:lstStyle>
            <a:defPPr>
              <a:defRPr lang="en-GB"/>
            </a:defPPr>
          </a:lstStyle>
          <a:p>
            <a:pPr rtl="0"/>
            <a:endParaRPr lang="en-GB" dirty="0"/>
          </a:p>
        </p:txBody>
      </p:sp>
      <p:sp>
        <p:nvSpPr>
          <p:cNvPr id="3" name="Slide Number Placeholder 2">
            <a:extLst>
              <a:ext uri="{FF2B5EF4-FFF2-40B4-BE49-F238E27FC236}">
                <a16:creationId xmlns:a16="http://schemas.microsoft.com/office/drawing/2014/main" id="{C76772B5-172C-1C4B-ACCC-6F359A0E4B14}"/>
              </a:ext>
            </a:extLst>
          </p:cNvPr>
          <p:cNvSpPr>
            <a:spLocks noGrp="1"/>
          </p:cNvSpPr>
          <p:nvPr>
            <p:ph type="sldNum" sz="quarter" idx="10"/>
          </p:nvPr>
        </p:nvSpPr>
        <p:spPr/>
        <p:txBody>
          <a:bodyPr rtlCol="0"/>
          <a:lstStyle>
            <a:defPPr>
              <a:defRPr lang="en-GB"/>
            </a:defPPr>
          </a:lstStyle>
          <a:p>
            <a:pPr rtl="0"/>
            <a:fld id="{75D75D45-ECC0-BE49-BEE9-DCEB92F451F1}" type="slidenum">
              <a:rPr lang="en-GB" smtClean="0"/>
              <a:t>‹#›</a:t>
            </a:fld>
            <a:endParaRPr lang="en-GB" dirty="0"/>
          </a:p>
        </p:txBody>
      </p:sp>
    </p:spTree>
    <p:extLst>
      <p:ext uri="{BB962C8B-B14F-4D97-AF65-F5344CB8AC3E}">
        <p14:creationId xmlns:p14="http://schemas.microsoft.com/office/powerpoint/2010/main" val="12911584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ADAC7D6-F8D8-B540-97A4-F04833B392D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6DF4704-C42B-1E43-90A6-2764A7E9D5A9}"/>
              </a:ext>
            </a:extLst>
          </p:cNvPr>
          <p:cNvSpPr>
            <a:spLocks noGrp="1"/>
          </p:cNvSpPr>
          <p:nvPr>
            <p:ph type="title" hasCustomPrompt="1"/>
          </p:nvPr>
        </p:nvSpPr>
        <p:spPr>
          <a:xfrm>
            <a:off x="3265710" y="1090619"/>
            <a:ext cx="5584371" cy="1325563"/>
          </a:xfrm>
        </p:spPr>
        <p:txBody>
          <a:bodyPr rtlCol="0">
            <a:normAutofit/>
          </a:bodyPr>
          <a:lstStyle>
            <a:lvl1pPr algn="ctr">
              <a:defRPr lang="en-GB" sz="7200">
                <a:solidFill>
                  <a:schemeClr val="bg1"/>
                </a:solidFill>
              </a:defRPr>
            </a:lvl1pPr>
          </a:lstStyle>
          <a:p>
            <a:pPr rtl="0"/>
            <a:r>
              <a:rPr lang="en-GB"/>
              <a:t>CLASS OF</a:t>
            </a:r>
          </a:p>
        </p:txBody>
      </p:sp>
      <p:sp>
        <p:nvSpPr>
          <p:cNvPr id="14" name="Picture Placeholder 19">
            <a:extLst>
              <a:ext uri="{FF2B5EF4-FFF2-40B4-BE49-F238E27FC236}">
                <a16:creationId xmlns:a16="http://schemas.microsoft.com/office/drawing/2014/main" id="{D940CADE-73A7-50AC-BC91-1CFEEE9A0433}"/>
              </a:ext>
            </a:extLst>
          </p:cNvPr>
          <p:cNvSpPr>
            <a:spLocks noGrp="1"/>
          </p:cNvSpPr>
          <p:nvPr>
            <p:ph type="pic" sz="quarter" idx="17"/>
          </p:nvPr>
        </p:nvSpPr>
        <p:spPr>
          <a:xfrm rot="1075910">
            <a:off x="438042" y="468578"/>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16" name="Picture Placeholder 15">
            <a:extLst>
              <a:ext uri="{FF2B5EF4-FFF2-40B4-BE49-F238E27FC236}">
                <a16:creationId xmlns:a16="http://schemas.microsoft.com/office/drawing/2014/main" id="{4D9DC2B3-3B5D-2678-CA56-CFEFC17A2993}"/>
              </a:ext>
            </a:extLst>
          </p:cNvPr>
          <p:cNvSpPr>
            <a:spLocks noGrp="1"/>
          </p:cNvSpPr>
          <p:nvPr>
            <p:ph type="pic" sz="quarter" idx="16"/>
          </p:nvPr>
        </p:nvSpPr>
        <p:spPr>
          <a:xfrm rot="21092179">
            <a:off x="391364" y="2110667"/>
            <a:ext cx="1633274" cy="1959841"/>
          </a:xfrm>
          <a:custGeom>
            <a:avLst/>
            <a:gdLst>
              <a:gd name="connsiteX0" fmla="*/ 1633274 w 1633274"/>
              <a:gd name="connsiteY0" fmla="*/ 134089 h 1959841"/>
              <a:gd name="connsiteX1" fmla="*/ 1633274 w 1633274"/>
              <a:gd name="connsiteY1" fmla="*/ 1959841 h 1959841"/>
              <a:gd name="connsiteX2" fmla="*/ 0 w 1633274"/>
              <a:gd name="connsiteY2" fmla="*/ 1959841 h 1959841"/>
              <a:gd name="connsiteX3" fmla="*/ 0 w 1633274"/>
              <a:gd name="connsiteY3" fmla="*/ 0 h 1959841"/>
              <a:gd name="connsiteX4" fmla="*/ 184587 w 1633274"/>
              <a:gd name="connsiteY4" fmla="*/ 0 h 1959841"/>
              <a:gd name="connsiteX5" fmla="*/ 1400355 w 1633274"/>
              <a:gd name="connsiteY5" fmla="*/ 603394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1633274" y="134089"/>
                </a:moveTo>
                <a:lnTo>
                  <a:pt x="1633274" y="1959841"/>
                </a:lnTo>
                <a:lnTo>
                  <a:pt x="0" y="1959841"/>
                </a:lnTo>
                <a:lnTo>
                  <a:pt x="0" y="0"/>
                </a:lnTo>
                <a:lnTo>
                  <a:pt x="184587" y="0"/>
                </a:lnTo>
                <a:lnTo>
                  <a:pt x="1400355" y="603394"/>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15" name="Picture Placeholder 14">
            <a:extLst>
              <a:ext uri="{FF2B5EF4-FFF2-40B4-BE49-F238E27FC236}">
                <a16:creationId xmlns:a16="http://schemas.microsoft.com/office/drawing/2014/main" id="{D2756B9E-248E-5CB3-2E6F-1772D6850D6A}"/>
              </a:ext>
            </a:extLst>
          </p:cNvPr>
          <p:cNvSpPr>
            <a:spLocks noGrp="1"/>
          </p:cNvSpPr>
          <p:nvPr>
            <p:ph type="pic" sz="quarter" idx="15"/>
          </p:nvPr>
        </p:nvSpPr>
        <p:spPr>
          <a:xfrm rot="316905">
            <a:off x="433868"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9" name="Rectangle 8">
            <a:extLst>
              <a:ext uri="{FF2B5EF4-FFF2-40B4-BE49-F238E27FC236}">
                <a16:creationId xmlns:a16="http://schemas.microsoft.com/office/drawing/2014/main" id="{3324F3BD-A773-234A-AC0A-C01EBFCA0BA8}"/>
              </a:ext>
            </a:extLst>
          </p:cNvPr>
          <p:cNvSpPr/>
          <p:nvPr userDrawn="1"/>
        </p:nvSpPr>
        <p:spPr>
          <a:xfrm>
            <a:off x="2939143" y="718457"/>
            <a:ext cx="6204858" cy="5290457"/>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8" name="Text Placeholder 17">
            <a:extLst>
              <a:ext uri="{FF2B5EF4-FFF2-40B4-BE49-F238E27FC236}">
                <a16:creationId xmlns:a16="http://schemas.microsoft.com/office/drawing/2014/main" id="{F0C2829C-2ACB-3647-9AE7-3AAB827CE662}"/>
              </a:ext>
            </a:extLst>
          </p:cNvPr>
          <p:cNvSpPr>
            <a:spLocks noGrp="1"/>
          </p:cNvSpPr>
          <p:nvPr>
            <p:ph type="body" sz="quarter" idx="14" hasCustomPrompt="1"/>
          </p:nvPr>
        </p:nvSpPr>
        <p:spPr>
          <a:xfrm>
            <a:off x="3265488" y="4452484"/>
            <a:ext cx="5584825" cy="1153432"/>
          </a:xfrm>
        </p:spPr>
        <p:txBody>
          <a:bodyPr rtlCol="0">
            <a:normAutofit/>
          </a:bodyPr>
          <a:lstStyle>
            <a:lvl1pPr marL="0" indent="0" algn="ctr">
              <a:buNone/>
              <a:defRPr lang="en-GB" sz="7200">
                <a:solidFill>
                  <a:schemeClr val="bg1"/>
                </a:solidFill>
              </a:defRPr>
            </a:lvl1pPr>
          </a:lstStyle>
          <a:p>
            <a:pPr lvl="0" rtl="0"/>
            <a:r>
              <a:rPr lang="en-GB"/>
              <a:t>REUNION</a:t>
            </a:r>
          </a:p>
        </p:txBody>
      </p:sp>
      <p:sp>
        <p:nvSpPr>
          <p:cNvPr id="12" name="Text Placeholder 11">
            <a:extLst>
              <a:ext uri="{FF2B5EF4-FFF2-40B4-BE49-F238E27FC236}">
                <a16:creationId xmlns:a16="http://schemas.microsoft.com/office/drawing/2014/main" id="{F33FE9B6-6490-594F-BB58-358E866E69D0}"/>
              </a:ext>
            </a:extLst>
          </p:cNvPr>
          <p:cNvSpPr>
            <a:spLocks noGrp="1"/>
          </p:cNvSpPr>
          <p:nvPr>
            <p:ph type="body" sz="quarter" idx="13" hasCustomPrompt="1"/>
          </p:nvPr>
        </p:nvSpPr>
        <p:spPr>
          <a:xfrm>
            <a:off x="3265488" y="2610985"/>
            <a:ext cx="5584825" cy="1830834"/>
          </a:xfrm>
          <a:ln>
            <a:noFill/>
          </a:ln>
        </p:spPr>
        <p:txBody>
          <a:bodyPr rtlCol="0" anchor="ctr">
            <a:noAutofit/>
          </a:bodyPr>
          <a:lstStyle>
            <a:lvl1pPr marL="0" indent="0" algn="ctr">
              <a:lnSpc>
                <a:spcPct val="100000"/>
              </a:lnSpc>
              <a:buNone/>
              <a:defRPr lang="en-GB" sz="14400" b="1">
                <a:gradFill flip="none" rotWithShape="1">
                  <a:gsLst>
                    <a:gs pos="0">
                      <a:schemeClr val="accent3">
                        <a:lumMod val="40000"/>
                        <a:lumOff val="60000"/>
                      </a:schemeClr>
                    </a:gs>
                    <a:gs pos="43000">
                      <a:schemeClr val="accent3"/>
                    </a:gs>
                    <a:gs pos="100000">
                      <a:schemeClr val="accent3">
                        <a:lumMod val="75000"/>
                      </a:schemeClr>
                    </a:gs>
                  </a:gsLst>
                  <a:lin ang="13500000" scaled="1"/>
                  <a:tileRect/>
                </a:gradFill>
                <a:latin typeface="Lucida Handwriting" panose="03010101010101010101" pitchFamily="66" charset="77"/>
              </a:defRPr>
            </a:lvl1pPr>
          </a:lstStyle>
          <a:p>
            <a:pPr lvl="0" rtl="0"/>
            <a:r>
              <a:rPr lang="en-GB"/>
              <a:t>2000</a:t>
            </a:r>
          </a:p>
        </p:txBody>
      </p:sp>
      <p:sp>
        <p:nvSpPr>
          <p:cNvPr id="24" name="Picture Placeholder 19">
            <a:extLst>
              <a:ext uri="{FF2B5EF4-FFF2-40B4-BE49-F238E27FC236}">
                <a16:creationId xmlns:a16="http://schemas.microsoft.com/office/drawing/2014/main" id="{03977DDA-278B-BD4F-8E8D-286260DC59F0}"/>
              </a:ext>
            </a:extLst>
          </p:cNvPr>
          <p:cNvSpPr>
            <a:spLocks noGrp="1"/>
          </p:cNvSpPr>
          <p:nvPr>
            <p:ph type="pic" sz="quarter" idx="18"/>
          </p:nvPr>
        </p:nvSpPr>
        <p:spPr>
          <a:xfrm rot="289153">
            <a:off x="10335207" y="4280265"/>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4" name="Footer Placeholder 3">
            <a:extLst>
              <a:ext uri="{FF2B5EF4-FFF2-40B4-BE49-F238E27FC236}">
                <a16:creationId xmlns:a16="http://schemas.microsoft.com/office/drawing/2014/main" id="{37DFC937-0319-374C-9149-4806EF00A5E3}"/>
              </a:ext>
            </a:extLst>
          </p:cNvPr>
          <p:cNvSpPr>
            <a:spLocks noGrp="1"/>
          </p:cNvSpPr>
          <p:nvPr>
            <p:ph type="ftr" sz="quarter" idx="11"/>
          </p:nvPr>
        </p:nvSpPr>
        <p:spPr>
          <a:xfrm>
            <a:off x="346949" y="6356350"/>
            <a:ext cx="7315200" cy="365125"/>
          </a:xfrm>
          <a:prstGeom prst="rect">
            <a:avLst/>
          </a:prstGeom>
        </p:spPr>
        <p:txBody>
          <a:bodyPr rtlCol="0"/>
          <a:lstStyle>
            <a:lvl1pPr algn="l">
              <a:defRPr lang="en-GB">
                <a:solidFill>
                  <a:schemeClr val="tx1"/>
                </a:solidFill>
              </a:defRPr>
            </a:lvl1pPr>
          </a:lstStyle>
          <a:p>
            <a:pPr rtl="0"/>
            <a:endParaRPr lang="en-GB" dirty="0"/>
          </a:p>
        </p:txBody>
      </p:sp>
      <p:sp>
        <p:nvSpPr>
          <p:cNvPr id="5" name="Slide Number Placeholder 4">
            <a:extLst>
              <a:ext uri="{FF2B5EF4-FFF2-40B4-BE49-F238E27FC236}">
                <a16:creationId xmlns:a16="http://schemas.microsoft.com/office/drawing/2014/main" id="{66537BC7-B241-D243-BD2C-ADBA5136BCCA}"/>
              </a:ext>
            </a:extLst>
          </p:cNvPr>
          <p:cNvSpPr>
            <a:spLocks noGrp="1"/>
          </p:cNvSpPr>
          <p:nvPr>
            <p:ph type="sldNum" sz="quarter" idx="12"/>
          </p:nvPr>
        </p:nvSpPr>
        <p:spPr/>
        <p:txBody>
          <a:bodyPr rtlCol="0"/>
          <a:lstStyle>
            <a:lvl1pPr>
              <a:defRPr lang="en-GB">
                <a:solidFill>
                  <a:schemeClr val="tx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18468581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ree Picture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
        <p:nvSpPr>
          <p:cNvPr id="13" name="Title 1">
            <a:extLst>
              <a:ext uri="{FF2B5EF4-FFF2-40B4-BE49-F238E27FC236}">
                <a16:creationId xmlns:a16="http://schemas.microsoft.com/office/drawing/2014/main" id="{CFF82F90-F22A-0C42-A7A8-84B2707B79F8}"/>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6" name="Picture Placeholder 19">
            <a:extLst>
              <a:ext uri="{FF2B5EF4-FFF2-40B4-BE49-F238E27FC236}">
                <a16:creationId xmlns:a16="http://schemas.microsoft.com/office/drawing/2014/main" id="{B1D0784C-8D97-DD49-9255-A848055F6996}"/>
              </a:ext>
            </a:extLst>
          </p:cNvPr>
          <p:cNvSpPr>
            <a:spLocks noGrp="1"/>
          </p:cNvSpPr>
          <p:nvPr>
            <p:ph type="pic" sz="quarter" idx="15"/>
          </p:nvPr>
        </p:nvSpPr>
        <p:spPr>
          <a:xfrm rot="316905">
            <a:off x="1556345" y="1636964"/>
            <a:ext cx="2945392" cy="3941004"/>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7" name="Picture Placeholder 19">
            <a:extLst>
              <a:ext uri="{FF2B5EF4-FFF2-40B4-BE49-F238E27FC236}">
                <a16:creationId xmlns:a16="http://schemas.microsoft.com/office/drawing/2014/main" id="{FADAA6C0-5C53-2A47-99E0-BE92CFC09B4C}"/>
              </a:ext>
            </a:extLst>
          </p:cNvPr>
          <p:cNvSpPr>
            <a:spLocks noGrp="1"/>
          </p:cNvSpPr>
          <p:nvPr>
            <p:ph type="pic" sz="quarter" idx="16"/>
          </p:nvPr>
        </p:nvSpPr>
        <p:spPr>
          <a:xfrm rot="21375353">
            <a:off x="4629083" y="1717623"/>
            <a:ext cx="2945392" cy="3941004"/>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8" name="Picture Placeholder 19">
            <a:extLst>
              <a:ext uri="{FF2B5EF4-FFF2-40B4-BE49-F238E27FC236}">
                <a16:creationId xmlns:a16="http://schemas.microsoft.com/office/drawing/2014/main" id="{7732D9AA-C1C1-124A-9B37-D6EE251065EE}"/>
              </a:ext>
            </a:extLst>
          </p:cNvPr>
          <p:cNvSpPr>
            <a:spLocks noGrp="1"/>
          </p:cNvSpPr>
          <p:nvPr>
            <p:ph type="pic" sz="quarter" idx="17"/>
          </p:nvPr>
        </p:nvSpPr>
        <p:spPr>
          <a:xfrm rot="238081">
            <a:off x="7744133" y="1666980"/>
            <a:ext cx="2945392" cy="3941004"/>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Tree>
    <p:extLst>
      <p:ext uri="{BB962C8B-B14F-4D97-AF65-F5344CB8AC3E}">
        <p14:creationId xmlns:p14="http://schemas.microsoft.com/office/powerpoint/2010/main" val="1020847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ive Picture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6" name="Picture Placeholder 19">
            <a:extLst>
              <a:ext uri="{FF2B5EF4-FFF2-40B4-BE49-F238E27FC236}">
                <a16:creationId xmlns:a16="http://schemas.microsoft.com/office/drawing/2014/main" id="{B1D0784C-8D97-DD49-9255-A848055F6996}"/>
              </a:ext>
            </a:extLst>
          </p:cNvPr>
          <p:cNvSpPr>
            <a:spLocks noGrp="1"/>
          </p:cNvSpPr>
          <p:nvPr>
            <p:ph type="pic" sz="quarter" idx="15"/>
          </p:nvPr>
        </p:nvSpPr>
        <p:spPr>
          <a:xfrm rot="316905">
            <a:off x="744459" y="1625059"/>
            <a:ext cx="2210727" cy="2958005"/>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17" name="Picture Placeholder 19">
            <a:extLst>
              <a:ext uri="{FF2B5EF4-FFF2-40B4-BE49-F238E27FC236}">
                <a16:creationId xmlns:a16="http://schemas.microsoft.com/office/drawing/2014/main" id="{A7274CB2-439C-E0B1-A729-612F7A626D2F}"/>
              </a:ext>
            </a:extLst>
          </p:cNvPr>
          <p:cNvSpPr>
            <a:spLocks noGrp="1"/>
          </p:cNvSpPr>
          <p:nvPr>
            <p:ph type="pic" sz="quarter" idx="16"/>
          </p:nvPr>
        </p:nvSpPr>
        <p:spPr>
          <a:xfrm rot="21375353">
            <a:off x="2265441" y="2896338"/>
            <a:ext cx="2283253" cy="3055047"/>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15" name="Picture Placeholder 14">
            <a:extLst>
              <a:ext uri="{FF2B5EF4-FFF2-40B4-BE49-F238E27FC236}">
                <a16:creationId xmlns:a16="http://schemas.microsoft.com/office/drawing/2014/main" id="{CC909E27-DE72-F03A-A7F2-45F5EA01CCDC}"/>
              </a:ext>
            </a:extLst>
          </p:cNvPr>
          <p:cNvSpPr>
            <a:spLocks noGrp="1"/>
          </p:cNvSpPr>
          <p:nvPr>
            <p:ph type="pic" sz="quarter" idx="18"/>
          </p:nvPr>
        </p:nvSpPr>
        <p:spPr>
          <a:xfrm rot="160824">
            <a:off x="3992999" y="1643516"/>
            <a:ext cx="2283253" cy="3055047"/>
          </a:xfrm>
          <a:custGeom>
            <a:avLst/>
            <a:gdLst>
              <a:gd name="connsiteX0" fmla="*/ 0 w 2283253"/>
              <a:gd name="connsiteY0" fmla="*/ 0 h 3055047"/>
              <a:gd name="connsiteX1" fmla="*/ 2283253 w 2283253"/>
              <a:gd name="connsiteY1" fmla="*/ 0 h 3055047"/>
              <a:gd name="connsiteX2" fmla="*/ 2283253 w 2283253"/>
              <a:gd name="connsiteY2" fmla="*/ 1107615 h 3055047"/>
              <a:gd name="connsiteX3" fmla="*/ 1808059 w 2283253"/>
              <a:gd name="connsiteY3" fmla="*/ 1098626 h 3055047"/>
              <a:gd name="connsiteX4" fmla="*/ 1771051 w 2283253"/>
              <a:gd name="connsiteY4" fmla="*/ 3055047 h 3055047"/>
              <a:gd name="connsiteX5" fmla="*/ 645377 w 2283253"/>
              <a:gd name="connsiteY5" fmla="*/ 3055047 h 3055047"/>
              <a:gd name="connsiteX6" fmla="*/ 438083 w 2283253"/>
              <a:gd name="connsiteY6" fmla="*/ 1214091 h 3055047"/>
              <a:gd name="connsiteX7" fmla="*/ 0 w 2283253"/>
              <a:gd name="connsiteY7" fmla="*/ 1263420 h 3055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3253" h="3055047">
                <a:moveTo>
                  <a:pt x="0" y="0"/>
                </a:moveTo>
                <a:lnTo>
                  <a:pt x="2283253" y="0"/>
                </a:lnTo>
                <a:lnTo>
                  <a:pt x="2283253" y="1107615"/>
                </a:lnTo>
                <a:lnTo>
                  <a:pt x="1808059" y="1098626"/>
                </a:lnTo>
                <a:lnTo>
                  <a:pt x="1771051" y="3055047"/>
                </a:lnTo>
                <a:lnTo>
                  <a:pt x="645377" y="3055047"/>
                </a:lnTo>
                <a:lnTo>
                  <a:pt x="438083" y="1214091"/>
                </a:lnTo>
                <a:lnTo>
                  <a:pt x="0" y="126342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18" name="Picture Placeholder 19">
            <a:extLst>
              <a:ext uri="{FF2B5EF4-FFF2-40B4-BE49-F238E27FC236}">
                <a16:creationId xmlns:a16="http://schemas.microsoft.com/office/drawing/2014/main" id="{85332D24-0CC4-A1FF-03FD-720E54C2A40A}"/>
              </a:ext>
            </a:extLst>
          </p:cNvPr>
          <p:cNvSpPr>
            <a:spLocks noGrp="1"/>
          </p:cNvSpPr>
          <p:nvPr>
            <p:ph type="pic" sz="quarter" idx="19"/>
          </p:nvPr>
        </p:nvSpPr>
        <p:spPr>
          <a:xfrm rot="225846">
            <a:off x="5717644" y="2845428"/>
            <a:ext cx="2283253" cy="3055047"/>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11" name="Right Triangle 10">
            <a:extLst>
              <a:ext uri="{FF2B5EF4-FFF2-40B4-BE49-F238E27FC236}">
                <a16:creationId xmlns:a16="http://schemas.microsoft.com/office/drawing/2014/main" id="{981E960F-D78C-B54D-8123-5FFFEE931D66}"/>
              </a:ext>
            </a:extLst>
          </p:cNvPr>
          <p:cNvSpPr/>
          <p:nvPr userDrawn="1"/>
        </p:nvSpPr>
        <p:spPr>
          <a:xfrm rot="5400000">
            <a:off x="8418637"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2" name="Right Triangle 11">
            <a:extLst>
              <a:ext uri="{FF2B5EF4-FFF2-40B4-BE49-F238E27FC236}">
                <a16:creationId xmlns:a16="http://schemas.microsoft.com/office/drawing/2014/main" id="{47135EDB-9CC3-684F-9F0F-53154BE78F6B}"/>
              </a:ext>
            </a:extLst>
          </p:cNvPr>
          <p:cNvSpPr/>
          <p:nvPr userDrawn="1"/>
        </p:nvSpPr>
        <p:spPr>
          <a:xfrm rot="16200000">
            <a:off x="10942380"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3" name="Right Triangle 12">
            <a:extLst>
              <a:ext uri="{FF2B5EF4-FFF2-40B4-BE49-F238E27FC236}">
                <a16:creationId xmlns:a16="http://schemas.microsoft.com/office/drawing/2014/main" id="{4A470C9A-DA36-6348-85D5-831C62ABD3D5}"/>
              </a:ext>
            </a:extLst>
          </p:cNvPr>
          <p:cNvSpPr/>
          <p:nvPr userDrawn="1"/>
        </p:nvSpPr>
        <p:spPr>
          <a:xfrm>
            <a:off x="8418637"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4" name="Right Triangle 13">
            <a:extLst>
              <a:ext uri="{FF2B5EF4-FFF2-40B4-BE49-F238E27FC236}">
                <a16:creationId xmlns:a16="http://schemas.microsoft.com/office/drawing/2014/main" id="{73EAAB1C-F5CA-144E-A13F-ED501A9107BE}"/>
              </a:ext>
            </a:extLst>
          </p:cNvPr>
          <p:cNvSpPr/>
          <p:nvPr userDrawn="1"/>
        </p:nvSpPr>
        <p:spPr>
          <a:xfrm rot="10800000">
            <a:off x="10942379"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6" name="Picture Placeholder 19">
            <a:extLst>
              <a:ext uri="{FF2B5EF4-FFF2-40B4-BE49-F238E27FC236}">
                <a16:creationId xmlns:a16="http://schemas.microsoft.com/office/drawing/2014/main" id="{BD5E0A73-DAB8-0440-9702-5FF4ACFB83F5}"/>
              </a:ext>
            </a:extLst>
          </p:cNvPr>
          <p:cNvSpPr>
            <a:spLocks noGrp="1"/>
          </p:cNvSpPr>
          <p:nvPr>
            <p:ph type="pic" sz="quarter" idx="20"/>
          </p:nvPr>
        </p:nvSpPr>
        <p:spPr>
          <a:xfrm>
            <a:off x="8551175"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1293571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ree Picture Album">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20" name="Picture Placeholder 19">
            <a:extLst>
              <a:ext uri="{FF2B5EF4-FFF2-40B4-BE49-F238E27FC236}">
                <a16:creationId xmlns:a16="http://schemas.microsoft.com/office/drawing/2014/main" id="{BA44E62B-C69F-144A-AE38-D1357071C642}"/>
              </a:ext>
            </a:extLst>
          </p:cNvPr>
          <p:cNvSpPr>
            <a:spLocks noGrp="1"/>
          </p:cNvSpPr>
          <p:nvPr>
            <p:ph type="pic" sz="quarter" idx="19"/>
          </p:nvPr>
        </p:nvSpPr>
        <p:spPr>
          <a:xfrm>
            <a:off x="1268896"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11" name="Right Triangle 10">
            <a:extLst>
              <a:ext uri="{FF2B5EF4-FFF2-40B4-BE49-F238E27FC236}">
                <a16:creationId xmlns:a16="http://schemas.microsoft.com/office/drawing/2014/main" id="{981E960F-D78C-B54D-8123-5FFFEE931D66}"/>
              </a:ext>
            </a:extLst>
          </p:cNvPr>
          <p:cNvSpPr/>
          <p:nvPr userDrawn="1"/>
        </p:nvSpPr>
        <p:spPr>
          <a:xfrm rot="5400000">
            <a:off x="802086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2" name="Right Triangle 11">
            <a:extLst>
              <a:ext uri="{FF2B5EF4-FFF2-40B4-BE49-F238E27FC236}">
                <a16:creationId xmlns:a16="http://schemas.microsoft.com/office/drawing/2014/main" id="{47135EDB-9CC3-684F-9F0F-53154BE78F6B}"/>
              </a:ext>
            </a:extLst>
          </p:cNvPr>
          <p:cNvSpPr/>
          <p:nvPr userDrawn="1"/>
        </p:nvSpPr>
        <p:spPr>
          <a:xfrm rot="16200000">
            <a:off x="10544605"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3" name="Right Triangle 12">
            <a:extLst>
              <a:ext uri="{FF2B5EF4-FFF2-40B4-BE49-F238E27FC236}">
                <a16:creationId xmlns:a16="http://schemas.microsoft.com/office/drawing/2014/main" id="{4A470C9A-DA36-6348-85D5-831C62ABD3D5}"/>
              </a:ext>
            </a:extLst>
          </p:cNvPr>
          <p:cNvSpPr/>
          <p:nvPr userDrawn="1"/>
        </p:nvSpPr>
        <p:spPr>
          <a:xfrm>
            <a:off x="802086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4" name="Right Triangle 13">
            <a:extLst>
              <a:ext uri="{FF2B5EF4-FFF2-40B4-BE49-F238E27FC236}">
                <a16:creationId xmlns:a16="http://schemas.microsoft.com/office/drawing/2014/main" id="{73EAAB1C-F5CA-144E-A13F-ED501A9107BE}"/>
              </a:ext>
            </a:extLst>
          </p:cNvPr>
          <p:cNvSpPr/>
          <p:nvPr userDrawn="1"/>
        </p:nvSpPr>
        <p:spPr>
          <a:xfrm rot="10800000">
            <a:off x="10544604"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6" name="Right Triangle 15">
            <a:extLst>
              <a:ext uri="{FF2B5EF4-FFF2-40B4-BE49-F238E27FC236}">
                <a16:creationId xmlns:a16="http://schemas.microsoft.com/office/drawing/2014/main" id="{0C53BE7A-A0EF-4947-950B-662AD41508AA}"/>
              </a:ext>
            </a:extLst>
          </p:cNvPr>
          <p:cNvSpPr/>
          <p:nvPr userDrawn="1"/>
        </p:nvSpPr>
        <p:spPr>
          <a:xfrm rot="5400000">
            <a:off x="4578610"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7" name="Right Triangle 16">
            <a:extLst>
              <a:ext uri="{FF2B5EF4-FFF2-40B4-BE49-F238E27FC236}">
                <a16:creationId xmlns:a16="http://schemas.microsoft.com/office/drawing/2014/main" id="{8312B17B-3762-7347-B600-E118C1F7F93D}"/>
              </a:ext>
            </a:extLst>
          </p:cNvPr>
          <p:cNvSpPr/>
          <p:nvPr userDrawn="1"/>
        </p:nvSpPr>
        <p:spPr>
          <a:xfrm rot="16200000">
            <a:off x="7102353"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8" name="Right Triangle 17">
            <a:extLst>
              <a:ext uri="{FF2B5EF4-FFF2-40B4-BE49-F238E27FC236}">
                <a16:creationId xmlns:a16="http://schemas.microsoft.com/office/drawing/2014/main" id="{0C5BE456-3804-9B4A-BFCE-D5BD21B1DCA8}"/>
              </a:ext>
            </a:extLst>
          </p:cNvPr>
          <p:cNvSpPr/>
          <p:nvPr userDrawn="1"/>
        </p:nvSpPr>
        <p:spPr>
          <a:xfrm>
            <a:off x="4578610"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9" name="Right Triangle 18">
            <a:extLst>
              <a:ext uri="{FF2B5EF4-FFF2-40B4-BE49-F238E27FC236}">
                <a16:creationId xmlns:a16="http://schemas.microsoft.com/office/drawing/2014/main" id="{FE115935-5A9C-D249-9D68-246DCC1EDEF7}"/>
              </a:ext>
            </a:extLst>
          </p:cNvPr>
          <p:cNvSpPr/>
          <p:nvPr userDrawn="1"/>
        </p:nvSpPr>
        <p:spPr>
          <a:xfrm rot="10800000">
            <a:off x="710235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1" name="Right Triangle 20">
            <a:extLst>
              <a:ext uri="{FF2B5EF4-FFF2-40B4-BE49-F238E27FC236}">
                <a16:creationId xmlns:a16="http://schemas.microsoft.com/office/drawing/2014/main" id="{ABEA8ECF-290B-1B46-9F67-AD63A3163FBD}"/>
              </a:ext>
            </a:extLst>
          </p:cNvPr>
          <p:cNvSpPr/>
          <p:nvPr userDrawn="1"/>
        </p:nvSpPr>
        <p:spPr>
          <a:xfrm rot="5400000">
            <a:off x="1136358"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2" name="Right Triangle 21">
            <a:extLst>
              <a:ext uri="{FF2B5EF4-FFF2-40B4-BE49-F238E27FC236}">
                <a16:creationId xmlns:a16="http://schemas.microsoft.com/office/drawing/2014/main" id="{5135E4F3-9AB0-DD42-BE62-233B923A3E79}"/>
              </a:ext>
            </a:extLst>
          </p:cNvPr>
          <p:cNvSpPr/>
          <p:nvPr userDrawn="1"/>
        </p:nvSpPr>
        <p:spPr>
          <a:xfrm rot="16200000">
            <a:off x="3660101"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Right Triangle 22">
            <a:extLst>
              <a:ext uri="{FF2B5EF4-FFF2-40B4-BE49-F238E27FC236}">
                <a16:creationId xmlns:a16="http://schemas.microsoft.com/office/drawing/2014/main" id="{9FA50D01-863F-F949-9FDE-94DC2AD079A5}"/>
              </a:ext>
            </a:extLst>
          </p:cNvPr>
          <p:cNvSpPr/>
          <p:nvPr userDrawn="1"/>
        </p:nvSpPr>
        <p:spPr>
          <a:xfrm>
            <a:off x="1136358"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Right Triangle 23">
            <a:extLst>
              <a:ext uri="{FF2B5EF4-FFF2-40B4-BE49-F238E27FC236}">
                <a16:creationId xmlns:a16="http://schemas.microsoft.com/office/drawing/2014/main" id="{21A330CB-07AF-E24E-BB77-D057DF664563}"/>
              </a:ext>
            </a:extLst>
          </p:cNvPr>
          <p:cNvSpPr/>
          <p:nvPr userDrawn="1"/>
        </p:nvSpPr>
        <p:spPr>
          <a:xfrm rot="10800000">
            <a:off x="3660100"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5" name="Picture Placeholder 19">
            <a:extLst>
              <a:ext uri="{FF2B5EF4-FFF2-40B4-BE49-F238E27FC236}">
                <a16:creationId xmlns:a16="http://schemas.microsoft.com/office/drawing/2014/main" id="{E90F4C32-CF71-5D41-B2D2-74D2D248DFD0}"/>
              </a:ext>
            </a:extLst>
          </p:cNvPr>
          <p:cNvSpPr>
            <a:spLocks noGrp="1"/>
          </p:cNvSpPr>
          <p:nvPr>
            <p:ph type="pic" sz="quarter" idx="20"/>
          </p:nvPr>
        </p:nvSpPr>
        <p:spPr>
          <a:xfrm>
            <a:off x="4711146"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26" name="Picture Placeholder 19">
            <a:extLst>
              <a:ext uri="{FF2B5EF4-FFF2-40B4-BE49-F238E27FC236}">
                <a16:creationId xmlns:a16="http://schemas.microsoft.com/office/drawing/2014/main" id="{B9C46B23-23AC-7D42-B762-D437F20E2CB4}"/>
              </a:ext>
            </a:extLst>
          </p:cNvPr>
          <p:cNvSpPr>
            <a:spLocks noGrp="1"/>
          </p:cNvSpPr>
          <p:nvPr>
            <p:ph type="pic" sz="quarter" idx="21"/>
          </p:nvPr>
        </p:nvSpPr>
        <p:spPr>
          <a:xfrm>
            <a:off x="8153396"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29563533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Image with Bad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32" name="Picture Placeholder 19">
            <a:extLst>
              <a:ext uri="{FF2B5EF4-FFF2-40B4-BE49-F238E27FC236}">
                <a16:creationId xmlns:a16="http://schemas.microsoft.com/office/drawing/2014/main" id="{3D53D72A-ADD9-7149-9FE2-2CD78C432E28}"/>
              </a:ext>
            </a:extLst>
          </p:cNvPr>
          <p:cNvSpPr>
            <a:spLocks noGrp="1"/>
          </p:cNvSpPr>
          <p:nvPr>
            <p:ph type="pic" sz="quarter" idx="19"/>
          </p:nvPr>
        </p:nvSpPr>
        <p:spPr>
          <a:xfrm>
            <a:off x="1089994"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7" name="Text Placeholder 6">
            <a:extLst>
              <a:ext uri="{FF2B5EF4-FFF2-40B4-BE49-F238E27FC236}">
                <a16:creationId xmlns:a16="http://schemas.microsoft.com/office/drawing/2014/main" id="{ABD1F961-BDAE-884D-A296-E79D64531A6A}"/>
              </a:ext>
            </a:extLst>
          </p:cNvPr>
          <p:cNvSpPr>
            <a:spLocks noGrp="1"/>
          </p:cNvSpPr>
          <p:nvPr>
            <p:ph type="body" sz="quarter" idx="20" hasCustomPrompt="1"/>
          </p:nvPr>
        </p:nvSpPr>
        <p:spPr>
          <a:xfrm rot="19936970">
            <a:off x="2556972" y="3712091"/>
            <a:ext cx="2562143" cy="2476032"/>
          </a:xfrm>
          <a:prstGeom prst="star12">
            <a:avLst/>
          </a:prstGeom>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effectLst>
            <a:outerShdw blurRad="63500" sx="102000" sy="102000" algn="ctr" rotWithShape="0">
              <a:prstClr val="black">
                <a:alpha val="40000"/>
              </a:prstClr>
            </a:outerShdw>
          </a:effectLst>
        </p:spPr>
        <p:txBody>
          <a:bodyPr rtlCol="0" anchor="ctr">
            <a:normAutofit/>
          </a:bodyPr>
          <a:lstStyle>
            <a:lvl1pPr marL="0" indent="0" algn="ctr">
              <a:buNone/>
              <a:defRPr lang="en-GB" sz="3200"/>
            </a:lvl1pPr>
            <a:lvl2pPr marL="457200" indent="0">
              <a:buNone/>
              <a:defRPr lang="en-GB" sz="1400"/>
            </a:lvl2pPr>
            <a:lvl3pPr marL="914400" indent="0">
              <a:buNone/>
              <a:defRPr lang="en-GB" sz="1400"/>
            </a:lvl3pPr>
            <a:lvl4pPr marL="1371600" indent="0">
              <a:buNone/>
              <a:defRPr lang="en-GB" sz="1400"/>
            </a:lvl4pPr>
            <a:lvl5pPr marL="1828800" indent="0">
              <a:buNone/>
              <a:defRPr lang="en-GB" sz="1400"/>
            </a:lvl5pPr>
          </a:lstStyle>
          <a:p>
            <a:pPr lvl="0" rtl="0"/>
            <a:r>
              <a:rPr lang="en-GB"/>
              <a:t>Badge Text</a:t>
            </a:r>
          </a:p>
        </p:txBody>
      </p:sp>
      <p:sp>
        <p:nvSpPr>
          <p:cNvPr id="11" name="Right Triangle 10">
            <a:extLst>
              <a:ext uri="{FF2B5EF4-FFF2-40B4-BE49-F238E27FC236}">
                <a16:creationId xmlns:a16="http://schemas.microsoft.com/office/drawing/2014/main" id="{981E960F-D78C-B54D-8123-5FFFEE931D66}"/>
              </a:ext>
            </a:extLst>
          </p:cNvPr>
          <p:cNvSpPr/>
          <p:nvPr userDrawn="1"/>
        </p:nvSpPr>
        <p:spPr>
          <a:xfrm rot="5400000">
            <a:off x="802086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2" name="Right Triangle 11">
            <a:extLst>
              <a:ext uri="{FF2B5EF4-FFF2-40B4-BE49-F238E27FC236}">
                <a16:creationId xmlns:a16="http://schemas.microsoft.com/office/drawing/2014/main" id="{47135EDB-9CC3-684F-9F0F-53154BE78F6B}"/>
              </a:ext>
            </a:extLst>
          </p:cNvPr>
          <p:cNvSpPr/>
          <p:nvPr userDrawn="1"/>
        </p:nvSpPr>
        <p:spPr>
          <a:xfrm rot="16200000">
            <a:off x="10544605"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3" name="Right Triangle 12">
            <a:extLst>
              <a:ext uri="{FF2B5EF4-FFF2-40B4-BE49-F238E27FC236}">
                <a16:creationId xmlns:a16="http://schemas.microsoft.com/office/drawing/2014/main" id="{4A470C9A-DA36-6348-85D5-831C62ABD3D5}"/>
              </a:ext>
            </a:extLst>
          </p:cNvPr>
          <p:cNvSpPr/>
          <p:nvPr userDrawn="1"/>
        </p:nvSpPr>
        <p:spPr>
          <a:xfrm>
            <a:off x="802086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4" name="Right Triangle 13">
            <a:extLst>
              <a:ext uri="{FF2B5EF4-FFF2-40B4-BE49-F238E27FC236}">
                <a16:creationId xmlns:a16="http://schemas.microsoft.com/office/drawing/2014/main" id="{73EAAB1C-F5CA-144E-A13F-ED501A9107BE}"/>
              </a:ext>
            </a:extLst>
          </p:cNvPr>
          <p:cNvSpPr/>
          <p:nvPr userDrawn="1"/>
        </p:nvSpPr>
        <p:spPr>
          <a:xfrm rot="10800000">
            <a:off x="10544604"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1" name="Right Triangle 20">
            <a:extLst>
              <a:ext uri="{FF2B5EF4-FFF2-40B4-BE49-F238E27FC236}">
                <a16:creationId xmlns:a16="http://schemas.microsoft.com/office/drawing/2014/main" id="{ABEA8ECF-290B-1B46-9F67-AD63A3163FBD}"/>
              </a:ext>
            </a:extLst>
          </p:cNvPr>
          <p:cNvSpPr/>
          <p:nvPr userDrawn="1"/>
        </p:nvSpPr>
        <p:spPr>
          <a:xfrm rot="5400000">
            <a:off x="960670"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Right Triangle 22">
            <a:extLst>
              <a:ext uri="{FF2B5EF4-FFF2-40B4-BE49-F238E27FC236}">
                <a16:creationId xmlns:a16="http://schemas.microsoft.com/office/drawing/2014/main" id="{9FA50D01-863F-F949-9FDE-94DC2AD079A5}"/>
              </a:ext>
            </a:extLst>
          </p:cNvPr>
          <p:cNvSpPr/>
          <p:nvPr userDrawn="1"/>
        </p:nvSpPr>
        <p:spPr>
          <a:xfrm>
            <a:off x="960670"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Right Triangle 23">
            <a:extLst>
              <a:ext uri="{FF2B5EF4-FFF2-40B4-BE49-F238E27FC236}">
                <a16:creationId xmlns:a16="http://schemas.microsoft.com/office/drawing/2014/main" id="{21A330CB-07AF-E24E-BB77-D057DF664563}"/>
              </a:ext>
            </a:extLst>
          </p:cNvPr>
          <p:cNvSpPr/>
          <p:nvPr userDrawn="1"/>
        </p:nvSpPr>
        <p:spPr>
          <a:xfrm rot="10800000">
            <a:off x="348441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5" name="Rectangle 24">
            <a:extLst>
              <a:ext uri="{FF2B5EF4-FFF2-40B4-BE49-F238E27FC236}">
                <a16:creationId xmlns:a16="http://schemas.microsoft.com/office/drawing/2014/main" id="{70D69352-97F4-5243-ABCC-81B536E2D031}"/>
              </a:ext>
            </a:extLst>
          </p:cNvPr>
          <p:cNvSpPr/>
          <p:nvPr userDrawn="1"/>
        </p:nvSpPr>
        <p:spPr>
          <a:xfrm>
            <a:off x="4384175" y="1555024"/>
            <a:ext cx="3423651" cy="2185454"/>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7" name="Text Placeholder 26">
            <a:extLst>
              <a:ext uri="{FF2B5EF4-FFF2-40B4-BE49-F238E27FC236}">
                <a16:creationId xmlns:a16="http://schemas.microsoft.com/office/drawing/2014/main" id="{68504DDA-A42A-6842-9679-DFD8C3D4DAE1}"/>
              </a:ext>
            </a:extLst>
          </p:cNvPr>
          <p:cNvSpPr>
            <a:spLocks noGrp="1"/>
          </p:cNvSpPr>
          <p:nvPr>
            <p:ph type="body" sz="quarter" idx="22" hasCustomPrompt="1"/>
          </p:nvPr>
        </p:nvSpPr>
        <p:spPr>
          <a:xfrm>
            <a:off x="4483536" y="1743035"/>
            <a:ext cx="3224927" cy="1791497"/>
          </a:xfrm>
        </p:spPr>
        <p:txBody>
          <a:bodyPr rtlCol="0">
            <a:noAutofit/>
          </a:bodyPr>
          <a:lstStyle>
            <a:lvl1pPr marL="0" marR="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lang="en-GB" sz="1600" i="1"/>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a:pPr>
            <a:r>
              <a:rPr lang="en-GB"/>
              <a:t>Lorem ipsum dolor sit amet, consectetur adipiscing elit, sed do eiusod tempor. Lorem ipsum dolor sit amet, consectetur adipiscing elit, sed do eiusod tempor. Lorem ipsum dolor sit amet, consectetur adipiscing elit.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a:pPr>
            <a:endParaRPr lang="en-GB" dirty="0"/>
          </a:p>
        </p:txBody>
      </p:sp>
      <p:sp>
        <p:nvSpPr>
          <p:cNvPr id="30" name="Rectangle 29">
            <a:extLst>
              <a:ext uri="{FF2B5EF4-FFF2-40B4-BE49-F238E27FC236}">
                <a16:creationId xmlns:a16="http://schemas.microsoft.com/office/drawing/2014/main" id="{581A34AF-C436-D14B-B6D0-3C513F29500C}"/>
              </a:ext>
            </a:extLst>
          </p:cNvPr>
          <p:cNvSpPr/>
          <p:nvPr userDrawn="1"/>
        </p:nvSpPr>
        <p:spPr>
          <a:xfrm>
            <a:off x="5285327" y="4171197"/>
            <a:ext cx="2572456" cy="1640792"/>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1" name="Text Placeholder 26">
            <a:extLst>
              <a:ext uri="{FF2B5EF4-FFF2-40B4-BE49-F238E27FC236}">
                <a16:creationId xmlns:a16="http://schemas.microsoft.com/office/drawing/2014/main" id="{FB7F00DA-0E43-A540-8E5B-BE0B4D14E796}"/>
              </a:ext>
            </a:extLst>
          </p:cNvPr>
          <p:cNvSpPr>
            <a:spLocks noGrp="1"/>
          </p:cNvSpPr>
          <p:nvPr>
            <p:ph type="body" sz="quarter" idx="23" hasCustomPrompt="1"/>
          </p:nvPr>
        </p:nvSpPr>
        <p:spPr>
          <a:xfrm>
            <a:off x="5384688" y="4359208"/>
            <a:ext cx="2323776" cy="1282082"/>
          </a:xfrm>
        </p:spPr>
        <p:txBody>
          <a:bodyPr rtlCol="0">
            <a:noAutofit/>
          </a:bodyPr>
          <a:lstStyle>
            <a:lvl1pPr marL="0" marR="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lang="en-GB" sz="1600" i="1"/>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a:pPr>
            <a:r>
              <a:rPr lang="en-GB"/>
              <a:t>Lorem ipsum dolor sit amet, consectetur adipiscing elit, sed do eiusod.</a:t>
            </a:r>
          </a:p>
        </p:txBody>
      </p:sp>
      <p:sp>
        <p:nvSpPr>
          <p:cNvPr id="33" name="Picture Placeholder 19">
            <a:extLst>
              <a:ext uri="{FF2B5EF4-FFF2-40B4-BE49-F238E27FC236}">
                <a16:creationId xmlns:a16="http://schemas.microsoft.com/office/drawing/2014/main" id="{65A83157-0EB6-A64A-8EFF-CF63830C65B2}"/>
              </a:ext>
            </a:extLst>
          </p:cNvPr>
          <p:cNvSpPr>
            <a:spLocks noGrp="1"/>
          </p:cNvSpPr>
          <p:nvPr>
            <p:ph type="pic" sz="quarter" idx="24"/>
          </p:nvPr>
        </p:nvSpPr>
        <p:spPr>
          <a:xfrm>
            <a:off x="8147844"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23279087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ictures with Caption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26" name="Picture Placeholder 19">
            <a:extLst>
              <a:ext uri="{FF2B5EF4-FFF2-40B4-BE49-F238E27FC236}">
                <a16:creationId xmlns:a16="http://schemas.microsoft.com/office/drawing/2014/main" id="{6FEA26AA-7374-2148-A084-7F7734CDF12D}"/>
              </a:ext>
            </a:extLst>
          </p:cNvPr>
          <p:cNvSpPr>
            <a:spLocks noGrp="1"/>
          </p:cNvSpPr>
          <p:nvPr>
            <p:ph type="pic" sz="quarter" idx="19"/>
          </p:nvPr>
        </p:nvSpPr>
        <p:spPr>
          <a:xfrm>
            <a:off x="1089993"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11" name="Right Triangle 10">
            <a:extLst>
              <a:ext uri="{FF2B5EF4-FFF2-40B4-BE49-F238E27FC236}">
                <a16:creationId xmlns:a16="http://schemas.microsoft.com/office/drawing/2014/main" id="{981E960F-D78C-B54D-8123-5FFFEE931D66}"/>
              </a:ext>
            </a:extLst>
          </p:cNvPr>
          <p:cNvSpPr/>
          <p:nvPr userDrawn="1"/>
        </p:nvSpPr>
        <p:spPr>
          <a:xfrm rot="5400000">
            <a:off x="802086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2" name="Right Triangle 11">
            <a:extLst>
              <a:ext uri="{FF2B5EF4-FFF2-40B4-BE49-F238E27FC236}">
                <a16:creationId xmlns:a16="http://schemas.microsoft.com/office/drawing/2014/main" id="{47135EDB-9CC3-684F-9F0F-53154BE78F6B}"/>
              </a:ext>
            </a:extLst>
          </p:cNvPr>
          <p:cNvSpPr/>
          <p:nvPr userDrawn="1"/>
        </p:nvSpPr>
        <p:spPr>
          <a:xfrm rot="16200000">
            <a:off x="10544605"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3" name="Right Triangle 12">
            <a:extLst>
              <a:ext uri="{FF2B5EF4-FFF2-40B4-BE49-F238E27FC236}">
                <a16:creationId xmlns:a16="http://schemas.microsoft.com/office/drawing/2014/main" id="{4A470C9A-DA36-6348-85D5-831C62ABD3D5}"/>
              </a:ext>
            </a:extLst>
          </p:cNvPr>
          <p:cNvSpPr/>
          <p:nvPr userDrawn="1"/>
        </p:nvSpPr>
        <p:spPr>
          <a:xfrm>
            <a:off x="802086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4" name="Right Triangle 13">
            <a:extLst>
              <a:ext uri="{FF2B5EF4-FFF2-40B4-BE49-F238E27FC236}">
                <a16:creationId xmlns:a16="http://schemas.microsoft.com/office/drawing/2014/main" id="{73EAAB1C-F5CA-144E-A13F-ED501A9107BE}"/>
              </a:ext>
            </a:extLst>
          </p:cNvPr>
          <p:cNvSpPr/>
          <p:nvPr userDrawn="1"/>
        </p:nvSpPr>
        <p:spPr>
          <a:xfrm rot="10800000">
            <a:off x="10544604"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1" name="Right Triangle 20">
            <a:extLst>
              <a:ext uri="{FF2B5EF4-FFF2-40B4-BE49-F238E27FC236}">
                <a16:creationId xmlns:a16="http://schemas.microsoft.com/office/drawing/2014/main" id="{ABEA8ECF-290B-1B46-9F67-AD63A3163FBD}"/>
              </a:ext>
            </a:extLst>
          </p:cNvPr>
          <p:cNvSpPr/>
          <p:nvPr userDrawn="1"/>
        </p:nvSpPr>
        <p:spPr>
          <a:xfrm rot="5400000">
            <a:off x="960670"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Right Triangle 22">
            <a:extLst>
              <a:ext uri="{FF2B5EF4-FFF2-40B4-BE49-F238E27FC236}">
                <a16:creationId xmlns:a16="http://schemas.microsoft.com/office/drawing/2014/main" id="{9FA50D01-863F-F949-9FDE-94DC2AD079A5}"/>
              </a:ext>
            </a:extLst>
          </p:cNvPr>
          <p:cNvSpPr/>
          <p:nvPr userDrawn="1"/>
        </p:nvSpPr>
        <p:spPr>
          <a:xfrm>
            <a:off x="960670"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Right Triangle 23">
            <a:extLst>
              <a:ext uri="{FF2B5EF4-FFF2-40B4-BE49-F238E27FC236}">
                <a16:creationId xmlns:a16="http://schemas.microsoft.com/office/drawing/2014/main" id="{21A330CB-07AF-E24E-BB77-D057DF664563}"/>
              </a:ext>
            </a:extLst>
          </p:cNvPr>
          <p:cNvSpPr/>
          <p:nvPr userDrawn="1"/>
        </p:nvSpPr>
        <p:spPr>
          <a:xfrm rot="10800000">
            <a:off x="348441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5" name="Rectangle 24">
            <a:extLst>
              <a:ext uri="{FF2B5EF4-FFF2-40B4-BE49-F238E27FC236}">
                <a16:creationId xmlns:a16="http://schemas.microsoft.com/office/drawing/2014/main" id="{70D69352-97F4-5243-ABCC-81B536E2D031}"/>
              </a:ext>
            </a:extLst>
          </p:cNvPr>
          <p:cNvSpPr/>
          <p:nvPr userDrawn="1"/>
        </p:nvSpPr>
        <p:spPr>
          <a:xfrm>
            <a:off x="4171137" y="2332729"/>
            <a:ext cx="3423651" cy="1191298"/>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7" name="Text Placeholder 26">
            <a:extLst>
              <a:ext uri="{FF2B5EF4-FFF2-40B4-BE49-F238E27FC236}">
                <a16:creationId xmlns:a16="http://schemas.microsoft.com/office/drawing/2014/main" id="{68504DDA-A42A-6842-9679-DFD8C3D4DAE1}"/>
              </a:ext>
            </a:extLst>
          </p:cNvPr>
          <p:cNvSpPr>
            <a:spLocks noGrp="1"/>
          </p:cNvSpPr>
          <p:nvPr>
            <p:ph type="body" sz="quarter" idx="22" hasCustomPrompt="1"/>
          </p:nvPr>
        </p:nvSpPr>
        <p:spPr>
          <a:xfrm>
            <a:off x="4270498" y="2520740"/>
            <a:ext cx="3224927" cy="821261"/>
          </a:xfrm>
        </p:spPr>
        <p:txBody>
          <a:bodyPr rtlCol="0">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sz="1600" i="1"/>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a:pPr>
            <a:r>
              <a:rPr lang="en-GB"/>
              <a:t>Lorem ipsum dolor sit amet, consectetur adipiscing elit, sed do eiusod tempor.</a:t>
            </a:r>
          </a:p>
        </p:txBody>
      </p:sp>
      <p:sp>
        <p:nvSpPr>
          <p:cNvPr id="30" name="Rectangle 29">
            <a:extLst>
              <a:ext uri="{FF2B5EF4-FFF2-40B4-BE49-F238E27FC236}">
                <a16:creationId xmlns:a16="http://schemas.microsoft.com/office/drawing/2014/main" id="{581A34AF-C436-D14B-B6D0-3C513F29500C}"/>
              </a:ext>
            </a:extLst>
          </p:cNvPr>
          <p:cNvSpPr/>
          <p:nvPr userDrawn="1"/>
        </p:nvSpPr>
        <p:spPr>
          <a:xfrm>
            <a:off x="4591947" y="3776172"/>
            <a:ext cx="3423651" cy="1191298"/>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1" name="Text Placeholder 26">
            <a:extLst>
              <a:ext uri="{FF2B5EF4-FFF2-40B4-BE49-F238E27FC236}">
                <a16:creationId xmlns:a16="http://schemas.microsoft.com/office/drawing/2014/main" id="{FB7F00DA-0E43-A540-8E5B-BE0B4D14E796}"/>
              </a:ext>
            </a:extLst>
          </p:cNvPr>
          <p:cNvSpPr>
            <a:spLocks noGrp="1"/>
          </p:cNvSpPr>
          <p:nvPr>
            <p:ph type="body" sz="quarter" idx="23" hasCustomPrompt="1"/>
          </p:nvPr>
        </p:nvSpPr>
        <p:spPr>
          <a:xfrm>
            <a:off x="4691308" y="3964183"/>
            <a:ext cx="3224927" cy="760711"/>
          </a:xfrm>
        </p:spPr>
        <p:txBody>
          <a:bodyPr rtlCol="0">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sz="1600" i="1"/>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a:pPr>
            <a:r>
              <a:rPr lang="en-GB"/>
              <a:t>Lorem ipsum dolor sit amet, consectetur adipiscing elit, sed do eiusod.</a:t>
            </a:r>
          </a:p>
        </p:txBody>
      </p:sp>
      <p:sp>
        <p:nvSpPr>
          <p:cNvPr id="22" name="Right Triangle 21">
            <a:extLst>
              <a:ext uri="{FF2B5EF4-FFF2-40B4-BE49-F238E27FC236}">
                <a16:creationId xmlns:a16="http://schemas.microsoft.com/office/drawing/2014/main" id="{EE45FA69-9316-CE40-845A-B3958BA8DB22}"/>
              </a:ext>
            </a:extLst>
          </p:cNvPr>
          <p:cNvSpPr/>
          <p:nvPr userDrawn="1"/>
        </p:nvSpPr>
        <p:spPr>
          <a:xfrm rot="16200000">
            <a:off x="348441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8" name="Picture Placeholder 19">
            <a:extLst>
              <a:ext uri="{FF2B5EF4-FFF2-40B4-BE49-F238E27FC236}">
                <a16:creationId xmlns:a16="http://schemas.microsoft.com/office/drawing/2014/main" id="{E8F7D895-2D3C-2143-A98A-1281B06EF0E6}"/>
              </a:ext>
            </a:extLst>
          </p:cNvPr>
          <p:cNvSpPr>
            <a:spLocks noGrp="1"/>
          </p:cNvSpPr>
          <p:nvPr>
            <p:ph type="pic" sz="quarter" idx="24"/>
          </p:nvPr>
        </p:nvSpPr>
        <p:spPr>
          <a:xfrm>
            <a:off x="8153399"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18596888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Pictures with Caption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21" name="Right Triangle 20">
            <a:extLst>
              <a:ext uri="{FF2B5EF4-FFF2-40B4-BE49-F238E27FC236}">
                <a16:creationId xmlns:a16="http://schemas.microsoft.com/office/drawing/2014/main" id="{ABEA8ECF-290B-1B46-9F67-AD63A3163FBD}"/>
              </a:ext>
            </a:extLst>
          </p:cNvPr>
          <p:cNvSpPr/>
          <p:nvPr userDrawn="1"/>
        </p:nvSpPr>
        <p:spPr>
          <a:xfrm rot="5400000">
            <a:off x="960670"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Right Triangle 22">
            <a:extLst>
              <a:ext uri="{FF2B5EF4-FFF2-40B4-BE49-F238E27FC236}">
                <a16:creationId xmlns:a16="http://schemas.microsoft.com/office/drawing/2014/main" id="{9FA50D01-863F-F949-9FDE-94DC2AD079A5}"/>
              </a:ext>
            </a:extLst>
          </p:cNvPr>
          <p:cNvSpPr/>
          <p:nvPr userDrawn="1"/>
        </p:nvSpPr>
        <p:spPr>
          <a:xfrm>
            <a:off x="960670"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Right Triangle 23">
            <a:extLst>
              <a:ext uri="{FF2B5EF4-FFF2-40B4-BE49-F238E27FC236}">
                <a16:creationId xmlns:a16="http://schemas.microsoft.com/office/drawing/2014/main" id="{21A330CB-07AF-E24E-BB77-D057DF664563}"/>
              </a:ext>
            </a:extLst>
          </p:cNvPr>
          <p:cNvSpPr/>
          <p:nvPr userDrawn="1"/>
        </p:nvSpPr>
        <p:spPr>
          <a:xfrm rot="10800000">
            <a:off x="348441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2" name="Right Triangle 21">
            <a:extLst>
              <a:ext uri="{FF2B5EF4-FFF2-40B4-BE49-F238E27FC236}">
                <a16:creationId xmlns:a16="http://schemas.microsoft.com/office/drawing/2014/main" id="{EE45FA69-9316-CE40-845A-B3958BA8DB22}"/>
              </a:ext>
            </a:extLst>
          </p:cNvPr>
          <p:cNvSpPr/>
          <p:nvPr userDrawn="1"/>
        </p:nvSpPr>
        <p:spPr>
          <a:xfrm rot="16200000">
            <a:off x="348441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8" name="Right Triangle 27">
            <a:extLst>
              <a:ext uri="{FF2B5EF4-FFF2-40B4-BE49-F238E27FC236}">
                <a16:creationId xmlns:a16="http://schemas.microsoft.com/office/drawing/2014/main" id="{EE154151-6D82-8C4E-9A90-2555A5477210}"/>
              </a:ext>
            </a:extLst>
          </p:cNvPr>
          <p:cNvSpPr/>
          <p:nvPr userDrawn="1"/>
        </p:nvSpPr>
        <p:spPr>
          <a:xfrm rot="5400000">
            <a:off x="802086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9" name="Right Triangle 28">
            <a:extLst>
              <a:ext uri="{FF2B5EF4-FFF2-40B4-BE49-F238E27FC236}">
                <a16:creationId xmlns:a16="http://schemas.microsoft.com/office/drawing/2014/main" id="{B8E16D52-3E0B-7641-9442-49EE82D78A19}"/>
              </a:ext>
            </a:extLst>
          </p:cNvPr>
          <p:cNvSpPr/>
          <p:nvPr userDrawn="1"/>
        </p:nvSpPr>
        <p:spPr>
          <a:xfrm>
            <a:off x="802086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2" name="Right Triangle 31">
            <a:extLst>
              <a:ext uri="{FF2B5EF4-FFF2-40B4-BE49-F238E27FC236}">
                <a16:creationId xmlns:a16="http://schemas.microsoft.com/office/drawing/2014/main" id="{775DCCAA-5A0D-454B-B59A-452EAF23C233}"/>
              </a:ext>
            </a:extLst>
          </p:cNvPr>
          <p:cNvSpPr/>
          <p:nvPr userDrawn="1"/>
        </p:nvSpPr>
        <p:spPr>
          <a:xfrm rot="10800000">
            <a:off x="10544604"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3" name="Right Triangle 32">
            <a:extLst>
              <a:ext uri="{FF2B5EF4-FFF2-40B4-BE49-F238E27FC236}">
                <a16:creationId xmlns:a16="http://schemas.microsoft.com/office/drawing/2014/main" id="{E2E62FD6-7345-D847-9579-32E5DB629FBF}"/>
              </a:ext>
            </a:extLst>
          </p:cNvPr>
          <p:cNvSpPr/>
          <p:nvPr userDrawn="1"/>
        </p:nvSpPr>
        <p:spPr>
          <a:xfrm rot="16200000">
            <a:off x="10544604"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4" name="Picture Placeholder 19">
            <a:extLst>
              <a:ext uri="{FF2B5EF4-FFF2-40B4-BE49-F238E27FC236}">
                <a16:creationId xmlns:a16="http://schemas.microsoft.com/office/drawing/2014/main" id="{A295112E-917E-2146-9FC6-21EE051E8692}"/>
              </a:ext>
            </a:extLst>
          </p:cNvPr>
          <p:cNvSpPr>
            <a:spLocks noGrp="1"/>
          </p:cNvSpPr>
          <p:nvPr>
            <p:ph type="pic" sz="quarter" idx="19"/>
          </p:nvPr>
        </p:nvSpPr>
        <p:spPr>
          <a:xfrm>
            <a:off x="1093207"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8" name="Picture Placeholder 19">
            <a:extLst>
              <a:ext uri="{FF2B5EF4-FFF2-40B4-BE49-F238E27FC236}">
                <a16:creationId xmlns:a16="http://schemas.microsoft.com/office/drawing/2014/main" id="{7732D9AA-C1C1-124A-9B37-D6EE251065EE}"/>
              </a:ext>
            </a:extLst>
          </p:cNvPr>
          <p:cNvSpPr>
            <a:spLocks noGrp="1"/>
          </p:cNvSpPr>
          <p:nvPr>
            <p:ph type="pic" sz="quarter" idx="17"/>
          </p:nvPr>
        </p:nvSpPr>
        <p:spPr>
          <a:xfrm>
            <a:off x="4623304" y="1700286"/>
            <a:ext cx="2945392" cy="3941004"/>
          </a:xfrm>
          <a:prstGeom prst="ellipse">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50800" dist="38100" dir="2700000" algn="tl" rotWithShape="0">
              <a:prstClr val="black">
                <a:alpha val="40000"/>
              </a:prstClr>
            </a:outerShdw>
          </a:effectLst>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35" name="Picture Placeholder 19">
            <a:extLst>
              <a:ext uri="{FF2B5EF4-FFF2-40B4-BE49-F238E27FC236}">
                <a16:creationId xmlns:a16="http://schemas.microsoft.com/office/drawing/2014/main" id="{C2C0BCCA-9BCF-074E-A996-D07AB48BFF67}"/>
              </a:ext>
            </a:extLst>
          </p:cNvPr>
          <p:cNvSpPr>
            <a:spLocks noGrp="1"/>
          </p:cNvSpPr>
          <p:nvPr>
            <p:ph type="pic" sz="quarter" idx="20"/>
          </p:nvPr>
        </p:nvSpPr>
        <p:spPr>
          <a:xfrm>
            <a:off x="8149990"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23945136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Three Picture Album">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1177963"/>
          </a:xfrm>
        </p:spPr>
        <p:txBody>
          <a:bodyPr rtlCol="0">
            <a:normAutofit/>
          </a:bodyPr>
          <a:lstStyle>
            <a:lvl1pPr algn="ctr">
              <a:defRPr lang="en-GB" sz="4000">
                <a:solidFill>
                  <a:schemeClr val="bg1"/>
                </a:solidFill>
              </a:defRPr>
            </a:lvl1pPr>
          </a:lstStyle>
          <a:p>
            <a:pPr rtl="0"/>
            <a:r>
              <a:rPr lang="en-US"/>
              <a:t>Click to edit Master title style</a:t>
            </a:r>
            <a:endParaRPr lang="en-GB"/>
          </a:p>
        </p:txBody>
      </p:sp>
      <p:sp>
        <p:nvSpPr>
          <p:cNvPr id="21" name="Right Triangle 20">
            <a:extLst>
              <a:ext uri="{FF2B5EF4-FFF2-40B4-BE49-F238E27FC236}">
                <a16:creationId xmlns:a16="http://schemas.microsoft.com/office/drawing/2014/main" id="{ABEA8ECF-290B-1B46-9F67-AD63A3163FBD}"/>
              </a:ext>
            </a:extLst>
          </p:cNvPr>
          <p:cNvSpPr/>
          <p:nvPr userDrawn="1"/>
        </p:nvSpPr>
        <p:spPr>
          <a:xfrm rot="5400000">
            <a:off x="1136357"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2" name="Right Triangle 21">
            <a:extLst>
              <a:ext uri="{FF2B5EF4-FFF2-40B4-BE49-F238E27FC236}">
                <a16:creationId xmlns:a16="http://schemas.microsoft.com/office/drawing/2014/main" id="{5135E4F3-9AB0-DD42-BE62-233B923A3E79}"/>
              </a:ext>
            </a:extLst>
          </p:cNvPr>
          <p:cNvSpPr/>
          <p:nvPr userDrawn="1"/>
        </p:nvSpPr>
        <p:spPr>
          <a:xfrm rot="16200000">
            <a:off x="2792474"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Right Triangle 22">
            <a:extLst>
              <a:ext uri="{FF2B5EF4-FFF2-40B4-BE49-F238E27FC236}">
                <a16:creationId xmlns:a16="http://schemas.microsoft.com/office/drawing/2014/main" id="{9FA50D01-863F-F949-9FDE-94DC2AD079A5}"/>
              </a:ext>
            </a:extLst>
          </p:cNvPr>
          <p:cNvSpPr/>
          <p:nvPr userDrawn="1"/>
        </p:nvSpPr>
        <p:spPr>
          <a:xfrm>
            <a:off x="1136357"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Right Triangle 23">
            <a:extLst>
              <a:ext uri="{FF2B5EF4-FFF2-40B4-BE49-F238E27FC236}">
                <a16:creationId xmlns:a16="http://schemas.microsoft.com/office/drawing/2014/main" id="{21A330CB-07AF-E24E-BB77-D057DF664563}"/>
              </a:ext>
            </a:extLst>
          </p:cNvPr>
          <p:cNvSpPr/>
          <p:nvPr userDrawn="1"/>
        </p:nvSpPr>
        <p:spPr>
          <a:xfrm rot="10800000">
            <a:off x="2791215"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9" name="Right Triangle 28">
            <a:extLst>
              <a:ext uri="{FF2B5EF4-FFF2-40B4-BE49-F238E27FC236}">
                <a16:creationId xmlns:a16="http://schemas.microsoft.com/office/drawing/2014/main" id="{F2356FBD-C2E4-2245-A731-160181B9F303}"/>
              </a:ext>
            </a:extLst>
          </p:cNvPr>
          <p:cNvSpPr/>
          <p:nvPr userDrawn="1"/>
        </p:nvSpPr>
        <p:spPr>
          <a:xfrm rot="5400000">
            <a:off x="3409298"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0" name="Right Triangle 29">
            <a:extLst>
              <a:ext uri="{FF2B5EF4-FFF2-40B4-BE49-F238E27FC236}">
                <a16:creationId xmlns:a16="http://schemas.microsoft.com/office/drawing/2014/main" id="{16207540-1D3C-784F-A06C-C644E6961C6A}"/>
              </a:ext>
            </a:extLst>
          </p:cNvPr>
          <p:cNvSpPr/>
          <p:nvPr userDrawn="1"/>
        </p:nvSpPr>
        <p:spPr>
          <a:xfrm rot="16200000">
            <a:off x="5065415"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1" name="Right Triangle 30">
            <a:extLst>
              <a:ext uri="{FF2B5EF4-FFF2-40B4-BE49-F238E27FC236}">
                <a16:creationId xmlns:a16="http://schemas.microsoft.com/office/drawing/2014/main" id="{5951AA44-0B00-5E47-8E79-2FED52220ECC}"/>
              </a:ext>
            </a:extLst>
          </p:cNvPr>
          <p:cNvSpPr/>
          <p:nvPr userDrawn="1"/>
        </p:nvSpPr>
        <p:spPr>
          <a:xfrm>
            <a:off x="3409298"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2" name="Right Triangle 31">
            <a:extLst>
              <a:ext uri="{FF2B5EF4-FFF2-40B4-BE49-F238E27FC236}">
                <a16:creationId xmlns:a16="http://schemas.microsoft.com/office/drawing/2014/main" id="{2E4C4CB0-2485-534F-906D-9222FDA7C48D}"/>
              </a:ext>
            </a:extLst>
          </p:cNvPr>
          <p:cNvSpPr/>
          <p:nvPr userDrawn="1"/>
        </p:nvSpPr>
        <p:spPr>
          <a:xfrm rot="10800000">
            <a:off x="5064156"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3" name="Rectangle 42">
            <a:extLst>
              <a:ext uri="{FF2B5EF4-FFF2-40B4-BE49-F238E27FC236}">
                <a16:creationId xmlns:a16="http://schemas.microsoft.com/office/drawing/2014/main" id="{97447C1F-0DF9-D64F-A42A-951E20151A4F}"/>
              </a:ext>
            </a:extLst>
          </p:cNvPr>
          <p:cNvSpPr/>
          <p:nvPr userDrawn="1"/>
        </p:nvSpPr>
        <p:spPr>
          <a:xfrm>
            <a:off x="838200" y="1976878"/>
            <a:ext cx="5013345" cy="346621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6" name="Right Triangle 45">
            <a:extLst>
              <a:ext uri="{FF2B5EF4-FFF2-40B4-BE49-F238E27FC236}">
                <a16:creationId xmlns:a16="http://schemas.microsoft.com/office/drawing/2014/main" id="{B75731F6-5EF7-1740-BB01-95E03DB6A7F9}"/>
              </a:ext>
            </a:extLst>
          </p:cNvPr>
          <p:cNvSpPr/>
          <p:nvPr userDrawn="1"/>
        </p:nvSpPr>
        <p:spPr>
          <a:xfrm rot="5400000">
            <a:off x="6580398"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7" name="Right Triangle 46">
            <a:extLst>
              <a:ext uri="{FF2B5EF4-FFF2-40B4-BE49-F238E27FC236}">
                <a16:creationId xmlns:a16="http://schemas.microsoft.com/office/drawing/2014/main" id="{DC9FEFA4-860E-F744-9F8D-A473CD088C65}"/>
              </a:ext>
            </a:extLst>
          </p:cNvPr>
          <p:cNvSpPr/>
          <p:nvPr userDrawn="1"/>
        </p:nvSpPr>
        <p:spPr>
          <a:xfrm rot="16200000">
            <a:off x="8236515"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8" name="Right Triangle 47">
            <a:extLst>
              <a:ext uri="{FF2B5EF4-FFF2-40B4-BE49-F238E27FC236}">
                <a16:creationId xmlns:a16="http://schemas.microsoft.com/office/drawing/2014/main" id="{69674504-5E7B-4F41-B49E-E271B86C2365}"/>
              </a:ext>
            </a:extLst>
          </p:cNvPr>
          <p:cNvSpPr/>
          <p:nvPr userDrawn="1"/>
        </p:nvSpPr>
        <p:spPr>
          <a:xfrm>
            <a:off x="6580398"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9" name="Right Triangle 48">
            <a:extLst>
              <a:ext uri="{FF2B5EF4-FFF2-40B4-BE49-F238E27FC236}">
                <a16:creationId xmlns:a16="http://schemas.microsoft.com/office/drawing/2014/main" id="{67C71847-1A34-4649-9A2D-BBB2D1461C0A}"/>
              </a:ext>
            </a:extLst>
          </p:cNvPr>
          <p:cNvSpPr/>
          <p:nvPr userDrawn="1"/>
        </p:nvSpPr>
        <p:spPr>
          <a:xfrm rot="10800000">
            <a:off x="8235256"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1" name="Right Triangle 50">
            <a:extLst>
              <a:ext uri="{FF2B5EF4-FFF2-40B4-BE49-F238E27FC236}">
                <a16:creationId xmlns:a16="http://schemas.microsoft.com/office/drawing/2014/main" id="{A4EA52BD-3986-774C-AA91-43590E4BAB91}"/>
              </a:ext>
            </a:extLst>
          </p:cNvPr>
          <p:cNvSpPr/>
          <p:nvPr userDrawn="1"/>
        </p:nvSpPr>
        <p:spPr>
          <a:xfrm rot="5400000">
            <a:off x="8853339"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2" name="Right Triangle 51">
            <a:extLst>
              <a:ext uri="{FF2B5EF4-FFF2-40B4-BE49-F238E27FC236}">
                <a16:creationId xmlns:a16="http://schemas.microsoft.com/office/drawing/2014/main" id="{084FD770-A592-3C48-8A85-BCE868D6F9E2}"/>
              </a:ext>
            </a:extLst>
          </p:cNvPr>
          <p:cNvSpPr/>
          <p:nvPr userDrawn="1"/>
        </p:nvSpPr>
        <p:spPr>
          <a:xfrm rot="16200000">
            <a:off x="10509456"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3" name="Right Triangle 52">
            <a:extLst>
              <a:ext uri="{FF2B5EF4-FFF2-40B4-BE49-F238E27FC236}">
                <a16:creationId xmlns:a16="http://schemas.microsoft.com/office/drawing/2014/main" id="{BE80EB22-0A46-6349-81B8-AFAE5CF9C661}"/>
              </a:ext>
            </a:extLst>
          </p:cNvPr>
          <p:cNvSpPr/>
          <p:nvPr userDrawn="1"/>
        </p:nvSpPr>
        <p:spPr>
          <a:xfrm>
            <a:off x="8853339"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4" name="Right Triangle 53">
            <a:extLst>
              <a:ext uri="{FF2B5EF4-FFF2-40B4-BE49-F238E27FC236}">
                <a16:creationId xmlns:a16="http://schemas.microsoft.com/office/drawing/2014/main" id="{81C3E605-50B6-CB4E-A6DA-3D4D4764EBE2}"/>
              </a:ext>
            </a:extLst>
          </p:cNvPr>
          <p:cNvSpPr/>
          <p:nvPr userDrawn="1"/>
        </p:nvSpPr>
        <p:spPr>
          <a:xfrm rot="10800000">
            <a:off x="10508197"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5" name="Rectangle 54">
            <a:extLst>
              <a:ext uri="{FF2B5EF4-FFF2-40B4-BE49-F238E27FC236}">
                <a16:creationId xmlns:a16="http://schemas.microsoft.com/office/drawing/2014/main" id="{CC269898-6613-254A-B0D1-AD8A978613EF}"/>
              </a:ext>
            </a:extLst>
          </p:cNvPr>
          <p:cNvSpPr/>
          <p:nvPr userDrawn="1"/>
        </p:nvSpPr>
        <p:spPr>
          <a:xfrm>
            <a:off x="6282241" y="1976878"/>
            <a:ext cx="5013345" cy="346621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6" name="Picture Placeholder 19">
            <a:extLst>
              <a:ext uri="{FF2B5EF4-FFF2-40B4-BE49-F238E27FC236}">
                <a16:creationId xmlns:a16="http://schemas.microsoft.com/office/drawing/2014/main" id="{113F24E9-08B5-6346-A109-6241733EB48E}"/>
              </a:ext>
            </a:extLst>
          </p:cNvPr>
          <p:cNvSpPr>
            <a:spLocks noGrp="1"/>
          </p:cNvSpPr>
          <p:nvPr>
            <p:ph type="pic" sz="quarter" idx="19"/>
          </p:nvPr>
        </p:nvSpPr>
        <p:spPr>
          <a:xfrm>
            <a:off x="1246892" y="2477879"/>
            <a:ext cx="1857798" cy="2485778"/>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58" name="Picture Placeholder 19">
            <a:extLst>
              <a:ext uri="{FF2B5EF4-FFF2-40B4-BE49-F238E27FC236}">
                <a16:creationId xmlns:a16="http://schemas.microsoft.com/office/drawing/2014/main" id="{19475D1B-FF9F-AD46-BB5A-A16710B2A278}"/>
              </a:ext>
            </a:extLst>
          </p:cNvPr>
          <p:cNvSpPr>
            <a:spLocks noGrp="1"/>
          </p:cNvSpPr>
          <p:nvPr>
            <p:ph type="pic" sz="quarter" idx="23"/>
          </p:nvPr>
        </p:nvSpPr>
        <p:spPr>
          <a:xfrm>
            <a:off x="3532892" y="2477879"/>
            <a:ext cx="1857798" cy="2485778"/>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59" name="Picture Placeholder 19">
            <a:extLst>
              <a:ext uri="{FF2B5EF4-FFF2-40B4-BE49-F238E27FC236}">
                <a16:creationId xmlns:a16="http://schemas.microsoft.com/office/drawing/2014/main" id="{10639A2D-1F48-E24F-8B9B-2D5AC85B9625}"/>
              </a:ext>
            </a:extLst>
          </p:cNvPr>
          <p:cNvSpPr>
            <a:spLocks noGrp="1"/>
          </p:cNvSpPr>
          <p:nvPr>
            <p:ph type="pic" sz="quarter" idx="24"/>
          </p:nvPr>
        </p:nvSpPr>
        <p:spPr>
          <a:xfrm>
            <a:off x="6706384" y="2477879"/>
            <a:ext cx="1857798" cy="2485778"/>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60" name="Picture Placeholder 19">
            <a:extLst>
              <a:ext uri="{FF2B5EF4-FFF2-40B4-BE49-F238E27FC236}">
                <a16:creationId xmlns:a16="http://schemas.microsoft.com/office/drawing/2014/main" id="{8F25AFCA-4A9C-064A-A242-2ED96CE38A7C}"/>
              </a:ext>
            </a:extLst>
          </p:cNvPr>
          <p:cNvSpPr>
            <a:spLocks noGrp="1"/>
          </p:cNvSpPr>
          <p:nvPr>
            <p:ph type="pic" sz="quarter" idx="25"/>
          </p:nvPr>
        </p:nvSpPr>
        <p:spPr>
          <a:xfrm>
            <a:off x="8986121" y="2477879"/>
            <a:ext cx="1857798" cy="2485778"/>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16736694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50 Year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hasCustomPrompt="1"/>
          </p:nvPr>
        </p:nvSpPr>
        <p:spPr>
          <a:xfrm>
            <a:off x="838200" y="616315"/>
            <a:ext cx="10515600" cy="951279"/>
          </a:xfrm>
        </p:spPr>
        <p:txBody>
          <a:bodyPr rtlCol="0">
            <a:noAutofit/>
          </a:bodyPr>
          <a:lstStyle>
            <a:lvl1pPr algn="ctr">
              <a:defRPr lang="en-GB" sz="8000">
                <a:solidFill>
                  <a:schemeClr val="bg1"/>
                </a:solidFill>
              </a:defRPr>
            </a:lvl1pPr>
          </a:lstStyle>
          <a:p>
            <a:pPr rtl="0"/>
            <a:r>
              <a:rPr lang="en-GB"/>
              <a:t>IT’S BEEN</a:t>
            </a:r>
          </a:p>
        </p:txBody>
      </p:sp>
      <p:sp>
        <p:nvSpPr>
          <p:cNvPr id="32" name="Picture Placeholder 31">
            <a:extLst>
              <a:ext uri="{FF2B5EF4-FFF2-40B4-BE49-F238E27FC236}">
                <a16:creationId xmlns:a16="http://schemas.microsoft.com/office/drawing/2014/main" id="{C56E9B3E-8A89-B8A2-DE8F-F1A432EA6029}"/>
              </a:ext>
            </a:extLst>
          </p:cNvPr>
          <p:cNvSpPr>
            <a:spLocks noGrp="1"/>
          </p:cNvSpPr>
          <p:nvPr>
            <p:ph type="pic" sz="quarter" idx="17"/>
          </p:nvPr>
        </p:nvSpPr>
        <p:spPr>
          <a:xfrm rot="1075910">
            <a:off x="699401" y="468578"/>
            <a:ext cx="1633274" cy="1959841"/>
          </a:xfrm>
          <a:custGeom>
            <a:avLst/>
            <a:gdLst>
              <a:gd name="connsiteX0" fmla="*/ 0 w 1633274"/>
              <a:gd name="connsiteY0" fmla="*/ 0 h 1959841"/>
              <a:gd name="connsiteX1" fmla="*/ 1633274 w 1633274"/>
              <a:gd name="connsiteY1" fmla="*/ 0 h 1959841"/>
              <a:gd name="connsiteX2" fmla="*/ 1633274 w 1633274"/>
              <a:gd name="connsiteY2" fmla="*/ 1435915 h 1959841"/>
              <a:gd name="connsiteX3" fmla="*/ 1573663 w 1633274"/>
              <a:gd name="connsiteY3" fmla="*/ 1315805 h 1959841"/>
              <a:gd name="connsiteX4" fmla="*/ 276006 w 1633274"/>
              <a:gd name="connsiteY4" fmla="*/ 1959841 h 1959841"/>
              <a:gd name="connsiteX5" fmla="*/ 0 w 1633274"/>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0" y="0"/>
                </a:moveTo>
                <a:lnTo>
                  <a:pt x="1633274" y="0"/>
                </a:lnTo>
                <a:lnTo>
                  <a:pt x="1633274" y="1435915"/>
                </a:lnTo>
                <a:lnTo>
                  <a:pt x="1573663" y="1315805"/>
                </a:lnTo>
                <a:lnTo>
                  <a:pt x="276006"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3" name="Picture Placeholder 19">
            <a:extLst>
              <a:ext uri="{FF2B5EF4-FFF2-40B4-BE49-F238E27FC236}">
                <a16:creationId xmlns:a16="http://schemas.microsoft.com/office/drawing/2014/main" id="{5B0AAF79-2687-AB3A-592A-E6D68221ED6C}"/>
              </a:ext>
            </a:extLst>
          </p:cNvPr>
          <p:cNvSpPr>
            <a:spLocks noGrp="1"/>
          </p:cNvSpPr>
          <p:nvPr>
            <p:ph type="pic" sz="quarter" idx="16"/>
          </p:nvPr>
        </p:nvSpPr>
        <p:spPr>
          <a:xfrm rot="21092179">
            <a:off x="652723"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8584F2E9-1CEA-9211-19FF-067450C920DE}"/>
              </a:ext>
            </a:extLst>
          </p:cNvPr>
          <p:cNvSpPr>
            <a:spLocks noGrp="1"/>
          </p:cNvSpPr>
          <p:nvPr>
            <p:ph type="pic" sz="quarter" idx="15"/>
          </p:nvPr>
        </p:nvSpPr>
        <p:spPr>
          <a:xfrm rot="316905">
            <a:off x="695227"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grpSp>
        <p:nvGrpSpPr>
          <p:cNvPr id="16" name="Graphic 14">
            <a:extLst>
              <a:ext uri="{FF2B5EF4-FFF2-40B4-BE49-F238E27FC236}">
                <a16:creationId xmlns:a16="http://schemas.microsoft.com/office/drawing/2014/main" id="{98BB3396-B1E2-B448-A202-09209C54C65D}"/>
              </a:ext>
            </a:extLst>
          </p:cNvPr>
          <p:cNvGrpSpPr/>
          <p:nvPr/>
        </p:nvGrpSpPr>
        <p:grpSpPr>
          <a:xfrm>
            <a:off x="3325767" y="1472999"/>
            <a:ext cx="5540466" cy="4102750"/>
            <a:chOff x="5092700" y="2686050"/>
            <a:chExt cx="2006600" cy="1485900"/>
          </a:xfrm>
          <a:gradFill>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gradFill>
          <a:effectLst>
            <a:outerShdw blurRad="50800" dist="177800" dir="2700000" algn="ctr" rotWithShape="0">
              <a:prstClr val="black">
                <a:alpha val="40000"/>
              </a:prstClr>
            </a:outerShdw>
          </a:effectLst>
        </p:grpSpPr>
        <p:sp>
          <p:nvSpPr>
            <p:cNvPr id="17" name="Freeform 16">
              <a:extLst>
                <a:ext uri="{FF2B5EF4-FFF2-40B4-BE49-F238E27FC236}">
                  <a16:creationId xmlns:a16="http://schemas.microsoft.com/office/drawing/2014/main" id="{8FF84B2D-D740-B142-80E5-8DFE4AB03DDA}"/>
                </a:ext>
              </a:extLst>
            </p:cNvPr>
            <p:cNvSpPr/>
            <p:nvPr/>
          </p:nvSpPr>
          <p:spPr>
            <a:xfrm>
              <a:off x="5149760" y="2841307"/>
              <a:ext cx="732266" cy="1057275"/>
            </a:xfrm>
            <a:custGeom>
              <a:avLst/>
              <a:gdLst>
                <a:gd name="connsiteX0" fmla="*/ 368035 w 732266"/>
                <a:gd name="connsiteY0" fmla="*/ 1059180 h 1057275"/>
                <a:gd name="connsiteX1" fmla="*/ 226337 w 732266"/>
                <a:gd name="connsiteY1" fmla="*/ 1031558 h 1057275"/>
                <a:gd name="connsiteX2" fmla="*/ 107462 w 732266"/>
                <a:gd name="connsiteY2" fmla="*/ 950595 h 1057275"/>
                <a:gd name="connsiteX3" fmla="*/ 26628 w 732266"/>
                <a:gd name="connsiteY3" fmla="*/ 831533 h 1057275"/>
                <a:gd name="connsiteX4" fmla="*/ 0 w 732266"/>
                <a:gd name="connsiteY4" fmla="*/ 690563 h 1057275"/>
                <a:gd name="connsiteX5" fmla="*/ 233945 w 732266"/>
                <a:gd name="connsiteY5" fmla="*/ 690563 h 1057275"/>
                <a:gd name="connsiteX6" fmla="*/ 271985 w 732266"/>
                <a:gd name="connsiteY6" fmla="*/ 786765 h 1057275"/>
                <a:gd name="connsiteX7" fmla="*/ 368035 w 732266"/>
                <a:gd name="connsiteY7" fmla="*/ 824865 h 1057275"/>
                <a:gd name="connsiteX8" fmla="*/ 463135 w 732266"/>
                <a:gd name="connsiteY8" fmla="*/ 786765 h 1057275"/>
                <a:gd name="connsiteX9" fmla="*/ 503077 w 732266"/>
                <a:gd name="connsiteY9" fmla="*/ 690563 h 1057275"/>
                <a:gd name="connsiteX10" fmla="*/ 463135 w 732266"/>
                <a:gd name="connsiteY10" fmla="*/ 595313 h 1057275"/>
                <a:gd name="connsiteX11" fmla="*/ 368035 w 732266"/>
                <a:gd name="connsiteY11" fmla="*/ 555308 h 1057275"/>
                <a:gd name="connsiteX12" fmla="*/ 59913 w 732266"/>
                <a:gd name="connsiteY12" fmla="*/ 557213 h 1057275"/>
                <a:gd name="connsiteX13" fmla="*/ 59913 w 732266"/>
                <a:gd name="connsiteY13" fmla="*/ 0 h 1057275"/>
                <a:gd name="connsiteX14" fmla="*/ 659040 w 732266"/>
                <a:gd name="connsiteY14" fmla="*/ 0 h 1057275"/>
                <a:gd name="connsiteX15" fmla="*/ 659040 w 732266"/>
                <a:gd name="connsiteY15" fmla="*/ 234315 h 1057275"/>
                <a:gd name="connsiteX16" fmla="*/ 293858 w 732266"/>
                <a:gd name="connsiteY16" fmla="*/ 234315 h 1057275"/>
                <a:gd name="connsiteX17" fmla="*/ 293858 w 732266"/>
                <a:gd name="connsiteY17" fmla="*/ 320993 h 1057275"/>
                <a:gd name="connsiteX18" fmla="*/ 369937 w 732266"/>
                <a:gd name="connsiteY18" fmla="*/ 320993 h 1057275"/>
                <a:gd name="connsiteX19" fmla="*/ 511635 w 732266"/>
                <a:gd name="connsiteY19" fmla="*/ 348615 h 1057275"/>
                <a:gd name="connsiteX20" fmla="*/ 631461 w 732266"/>
                <a:gd name="connsiteY20" fmla="*/ 427673 h 1057275"/>
                <a:gd name="connsiteX21" fmla="*/ 710393 w 732266"/>
                <a:gd name="connsiteY21" fmla="*/ 547688 h 1057275"/>
                <a:gd name="connsiteX22" fmla="*/ 737972 w 732266"/>
                <a:gd name="connsiteY22" fmla="*/ 688658 h 1057275"/>
                <a:gd name="connsiteX23" fmla="*/ 710393 w 732266"/>
                <a:gd name="connsiteY23" fmla="*/ 830580 h 1057275"/>
                <a:gd name="connsiteX24" fmla="*/ 630510 w 732266"/>
                <a:gd name="connsiteY24" fmla="*/ 949643 h 1057275"/>
                <a:gd name="connsiteX25" fmla="*/ 509733 w 732266"/>
                <a:gd name="connsiteY25" fmla="*/ 1030605 h 1057275"/>
                <a:gd name="connsiteX26" fmla="*/ 368035 w 732266"/>
                <a:gd name="connsiteY26" fmla="*/ 1059180 h 1057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32266" h="1057275">
                  <a:moveTo>
                    <a:pt x="368035" y="1059180"/>
                  </a:moveTo>
                  <a:cubicBezTo>
                    <a:pt x="318583" y="1059180"/>
                    <a:pt x="271034" y="1049655"/>
                    <a:pt x="226337" y="1031558"/>
                  </a:cubicBezTo>
                  <a:cubicBezTo>
                    <a:pt x="181640" y="1012508"/>
                    <a:pt x="141698" y="985838"/>
                    <a:pt x="107462" y="950595"/>
                  </a:cubicBezTo>
                  <a:cubicBezTo>
                    <a:pt x="72276" y="916305"/>
                    <a:pt x="45648" y="877253"/>
                    <a:pt x="26628" y="831533"/>
                  </a:cubicBezTo>
                  <a:cubicBezTo>
                    <a:pt x="9510" y="786765"/>
                    <a:pt x="0" y="740093"/>
                    <a:pt x="0" y="690563"/>
                  </a:cubicBezTo>
                  <a:lnTo>
                    <a:pt x="233945" y="690563"/>
                  </a:lnTo>
                  <a:cubicBezTo>
                    <a:pt x="233945" y="728663"/>
                    <a:pt x="247259" y="761048"/>
                    <a:pt x="271985" y="786765"/>
                  </a:cubicBezTo>
                  <a:cubicBezTo>
                    <a:pt x="299564" y="812483"/>
                    <a:pt x="330946" y="824865"/>
                    <a:pt x="368035" y="824865"/>
                  </a:cubicBezTo>
                  <a:cubicBezTo>
                    <a:pt x="404173" y="824865"/>
                    <a:pt x="435556" y="811530"/>
                    <a:pt x="463135" y="786765"/>
                  </a:cubicBezTo>
                  <a:cubicBezTo>
                    <a:pt x="489763" y="760095"/>
                    <a:pt x="503077" y="728663"/>
                    <a:pt x="503077" y="690563"/>
                  </a:cubicBezTo>
                  <a:cubicBezTo>
                    <a:pt x="503077" y="653415"/>
                    <a:pt x="489763" y="621983"/>
                    <a:pt x="463135" y="595313"/>
                  </a:cubicBezTo>
                  <a:cubicBezTo>
                    <a:pt x="436507" y="568643"/>
                    <a:pt x="405124" y="555308"/>
                    <a:pt x="368035" y="555308"/>
                  </a:cubicBezTo>
                  <a:lnTo>
                    <a:pt x="59913" y="557213"/>
                  </a:lnTo>
                  <a:lnTo>
                    <a:pt x="59913" y="0"/>
                  </a:lnTo>
                  <a:lnTo>
                    <a:pt x="659040" y="0"/>
                  </a:lnTo>
                  <a:lnTo>
                    <a:pt x="659040" y="234315"/>
                  </a:lnTo>
                  <a:lnTo>
                    <a:pt x="293858" y="234315"/>
                  </a:lnTo>
                  <a:lnTo>
                    <a:pt x="293858" y="320993"/>
                  </a:lnTo>
                  <a:lnTo>
                    <a:pt x="369937" y="320993"/>
                  </a:lnTo>
                  <a:cubicBezTo>
                    <a:pt x="419389" y="320993"/>
                    <a:pt x="465988" y="330518"/>
                    <a:pt x="511635" y="348615"/>
                  </a:cubicBezTo>
                  <a:cubicBezTo>
                    <a:pt x="556332" y="367665"/>
                    <a:pt x="596274" y="393383"/>
                    <a:pt x="631461" y="427673"/>
                  </a:cubicBezTo>
                  <a:cubicBezTo>
                    <a:pt x="665697" y="462915"/>
                    <a:pt x="692325" y="502920"/>
                    <a:pt x="710393" y="547688"/>
                  </a:cubicBezTo>
                  <a:cubicBezTo>
                    <a:pt x="729413" y="592455"/>
                    <a:pt x="737972" y="640080"/>
                    <a:pt x="737972" y="688658"/>
                  </a:cubicBezTo>
                  <a:cubicBezTo>
                    <a:pt x="737972" y="738188"/>
                    <a:pt x="728462" y="785813"/>
                    <a:pt x="710393" y="830580"/>
                  </a:cubicBezTo>
                  <a:cubicBezTo>
                    <a:pt x="691374" y="875348"/>
                    <a:pt x="664746" y="915353"/>
                    <a:pt x="630510" y="949643"/>
                  </a:cubicBezTo>
                  <a:cubicBezTo>
                    <a:pt x="595323" y="984885"/>
                    <a:pt x="555381" y="1011555"/>
                    <a:pt x="509733" y="1030605"/>
                  </a:cubicBezTo>
                  <a:cubicBezTo>
                    <a:pt x="465037" y="1049655"/>
                    <a:pt x="417487" y="1059180"/>
                    <a:pt x="368035" y="1059180"/>
                  </a:cubicBezTo>
                  <a:close/>
                </a:path>
              </a:pathLst>
            </a:custGeom>
            <a:grpFill/>
            <a:ln w="9480" cap="flat">
              <a:noFill/>
              <a:prstDash val="solid"/>
              <a:miter/>
            </a:ln>
          </p:spPr>
          <p:txBody>
            <a:bodyPr rtlCol="0" anchor="ctr"/>
            <a:lstStyle>
              <a:defPPr>
                <a:defRPr lang="en-GB"/>
              </a:defPPr>
            </a:lstStyle>
            <a:p>
              <a:pPr rtl="0"/>
              <a:endParaRPr lang="en-GB" dirty="0"/>
            </a:p>
          </p:txBody>
        </p:sp>
        <p:sp>
          <p:nvSpPr>
            <p:cNvPr id="18" name="Freeform 17">
              <a:extLst>
                <a:ext uri="{FF2B5EF4-FFF2-40B4-BE49-F238E27FC236}">
                  <a16:creationId xmlns:a16="http://schemas.microsoft.com/office/drawing/2014/main" id="{33C921D7-F20D-4E4F-8905-53E6B010FA0C}"/>
                </a:ext>
              </a:extLst>
            </p:cNvPr>
            <p:cNvSpPr/>
            <p:nvPr/>
          </p:nvSpPr>
          <p:spPr>
            <a:xfrm>
              <a:off x="5998999" y="2848928"/>
              <a:ext cx="1046095" cy="1047750"/>
            </a:xfrm>
            <a:custGeom>
              <a:avLst/>
              <a:gdLst>
                <a:gd name="connsiteX0" fmla="*/ 525900 w 1046094"/>
                <a:gd name="connsiteY0" fmla="*/ 0 h 1047750"/>
                <a:gd name="connsiteX1" fmla="*/ 729413 w 1046094"/>
                <a:gd name="connsiteY1" fmla="*/ 41910 h 1047750"/>
                <a:gd name="connsiteX2" fmla="*/ 896789 w 1046094"/>
                <a:gd name="connsiteY2" fmla="*/ 154305 h 1047750"/>
                <a:gd name="connsiteX3" fmla="*/ 1009006 w 1046094"/>
                <a:gd name="connsiteY3" fmla="*/ 321945 h 1047750"/>
                <a:gd name="connsiteX4" fmla="*/ 1050850 w 1046094"/>
                <a:gd name="connsiteY4" fmla="*/ 525780 h 1047750"/>
                <a:gd name="connsiteX5" fmla="*/ 1009006 w 1046094"/>
                <a:gd name="connsiteY5" fmla="*/ 730568 h 1047750"/>
                <a:gd name="connsiteX6" fmla="*/ 896789 w 1046094"/>
                <a:gd name="connsiteY6" fmla="*/ 897255 h 1047750"/>
                <a:gd name="connsiteX7" fmla="*/ 729413 w 1046094"/>
                <a:gd name="connsiteY7" fmla="*/ 1010602 h 1047750"/>
                <a:gd name="connsiteX8" fmla="*/ 525900 w 1046094"/>
                <a:gd name="connsiteY8" fmla="*/ 1052513 h 1047750"/>
                <a:gd name="connsiteX9" fmla="*/ 321436 w 1046094"/>
                <a:gd name="connsiteY9" fmla="*/ 1010602 h 1047750"/>
                <a:gd name="connsiteX10" fmla="*/ 155012 w 1046094"/>
                <a:gd name="connsiteY10" fmla="*/ 897255 h 1047750"/>
                <a:gd name="connsiteX11" fmla="*/ 41844 w 1046094"/>
                <a:gd name="connsiteY11" fmla="*/ 730568 h 1047750"/>
                <a:gd name="connsiteX12" fmla="*/ 0 w 1046094"/>
                <a:gd name="connsiteY12" fmla="*/ 525780 h 1047750"/>
                <a:gd name="connsiteX13" fmla="*/ 41844 w 1046094"/>
                <a:gd name="connsiteY13" fmla="*/ 321945 h 1047750"/>
                <a:gd name="connsiteX14" fmla="*/ 155012 w 1046094"/>
                <a:gd name="connsiteY14" fmla="*/ 154305 h 1047750"/>
                <a:gd name="connsiteX15" fmla="*/ 321436 w 1046094"/>
                <a:gd name="connsiteY15" fmla="*/ 41910 h 1047750"/>
                <a:gd name="connsiteX16" fmla="*/ 525900 w 1046094"/>
                <a:gd name="connsiteY16" fmla="*/ 0 h 1047750"/>
                <a:gd name="connsiteX17" fmla="*/ 525900 w 1046094"/>
                <a:gd name="connsiteY17" fmla="*/ 817245 h 1047750"/>
                <a:gd name="connsiteX18" fmla="*/ 639069 w 1046094"/>
                <a:gd name="connsiteY18" fmla="*/ 794385 h 1047750"/>
                <a:gd name="connsiteX19" fmla="*/ 732266 w 1046094"/>
                <a:gd name="connsiteY19" fmla="*/ 731520 h 1047750"/>
                <a:gd name="connsiteX20" fmla="*/ 794081 w 1046094"/>
                <a:gd name="connsiteY20" fmla="*/ 638175 h 1047750"/>
                <a:gd name="connsiteX21" fmla="*/ 816905 w 1046094"/>
                <a:gd name="connsiteY21" fmla="*/ 524827 h 1047750"/>
                <a:gd name="connsiteX22" fmla="*/ 794081 w 1046094"/>
                <a:gd name="connsiteY22" fmla="*/ 412433 h 1047750"/>
                <a:gd name="connsiteX23" fmla="*/ 732266 w 1046094"/>
                <a:gd name="connsiteY23" fmla="*/ 320040 h 1047750"/>
                <a:gd name="connsiteX24" fmla="*/ 639069 w 1046094"/>
                <a:gd name="connsiteY24" fmla="*/ 257175 h 1047750"/>
                <a:gd name="connsiteX25" fmla="*/ 525900 w 1046094"/>
                <a:gd name="connsiteY25" fmla="*/ 234315 h 1047750"/>
                <a:gd name="connsiteX26" fmla="*/ 412732 w 1046094"/>
                <a:gd name="connsiteY26" fmla="*/ 257175 h 1047750"/>
                <a:gd name="connsiteX27" fmla="*/ 319534 w 1046094"/>
                <a:gd name="connsiteY27" fmla="*/ 320040 h 1047750"/>
                <a:gd name="connsiteX28" fmla="*/ 257720 w 1046094"/>
                <a:gd name="connsiteY28" fmla="*/ 412433 h 1047750"/>
                <a:gd name="connsiteX29" fmla="*/ 234896 w 1046094"/>
                <a:gd name="connsiteY29" fmla="*/ 524827 h 1047750"/>
                <a:gd name="connsiteX30" fmla="*/ 257720 w 1046094"/>
                <a:gd name="connsiteY30" fmla="*/ 638175 h 1047750"/>
                <a:gd name="connsiteX31" fmla="*/ 319534 w 1046094"/>
                <a:gd name="connsiteY31" fmla="*/ 731520 h 1047750"/>
                <a:gd name="connsiteX32" fmla="*/ 412732 w 1046094"/>
                <a:gd name="connsiteY32" fmla="*/ 794385 h 1047750"/>
                <a:gd name="connsiteX33" fmla="*/ 525900 w 1046094"/>
                <a:gd name="connsiteY33" fmla="*/ 817245 h 1047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046094" h="1047750">
                  <a:moveTo>
                    <a:pt x="525900" y="0"/>
                  </a:moveTo>
                  <a:cubicBezTo>
                    <a:pt x="598176" y="0"/>
                    <a:pt x="665697" y="14288"/>
                    <a:pt x="729413" y="41910"/>
                  </a:cubicBezTo>
                  <a:cubicBezTo>
                    <a:pt x="793130" y="69532"/>
                    <a:pt x="848288" y="107632"/>
                    <a:pt x="896789" y="154305"/>
                  </a:cubicBezTo>
                  <a:cubicBezTo>
                    <a:pt x="944338" y="201930"/>
                    <a:pt x="981427" y="258128"/>
                    <a:pt x="1009006" y="321945"/>
                  </a:cubicBezTo>
                  <a:cubicBezTo>
                    <a:pt x="1036585" y="385762"/>
                    <a:pt x="1050850" y="454343"/>
                    <a:pt x="1050850" y="525780"/>
                  </a:cubicBezTo>
                  <a:cubicBezTo>
                    <a:pt x="1050850" y="598170"/>
                    <a:pt x="1036585" y="666750"/>
                    <a:pt x="1009006" y="730568"/>
                  </a:cubicBezTo>
                  <a:cubicBezTo>
                    <a:pt x="981427" y="794385"/>
                    <a:pt x="943387" y="850583"/>
                    <a:pt x="896789" y="897255"/>
                  </a:cubicBezTo>
                  <a:cubicBezTo>
                    <a:pt x="849239" y="944880"/>
                    <a:pt x="793130" y="982980"/>
                    <a:pt x="729413" y="1010602"/>
                  </a:cubicBezTo>
                  <a:cubicBezTo>
                    <a:pt x="665697" y="1038225"/>
                    <a:pt x="597225" y="1052513"/>
                    <a:pt x="525900" y="1052513"/>
                  </a:cubicBezTo>
                  <a:cubicBezTo>
                    <a:pt x="453625" y="1052513"/>
                    <a:pt x="385153" y="1039177"/>
                    <a:pt x="321436" y="1010602"/>
                  </a:cubicBezTo>
                  <a:cubicBezTo>
                    <a:pt x="257720" y="982980"/>
                    <a:pt x="201611" y="945833"/>
                    <a:pt x="155012" y="897255"/>
                  </a:cubicBezTo>
                  <a:cubicBezTo>
                    <a:pt x="107462" y="849630"/>
                    <a:pt x="69423" y="794385"/>
                    <a:pt x="41844" y="730568"/>
                  </a:cubicBezTo>
                  <a:cubicBezTo>
                    <a:pt x="14265" y="666750"/>
                    <a:pt x="0" y="599123"/>
                    <a:pt x="0" y="525780"/>
                  </a:cubicBezTo>
                  <a:cubicBezTo>
                    <a:pt x="0" y="453390"/>
                    <a:pt x="13314" y="385762"/>
                    <a:pt x="41844" y="321945"/>
                  </a:cubicBezTo>
                  <a:cubicBezTo>
                    <a:pt x="69423" y="258128"/>
                    <a:pt x="106511" y="202883"/>
                    <a:pt x="155012" y="154305"/>
                  </a:cubicBezTo>
                  <a:cubicBezTo>
                    <a:pt x="202562" y="106680"/>
                    <a:pt x="257720" y="69532"/>
                    <a:pt x="321436" y="41910"/>
                  </a:cubicBezTo>
                  <a:cubicBezTo>
                    <a:pt x="385153" y="13335"/>
                    <a:pt x="453625" y="0"/>
                    <a:pt x="525900" y="0"/>
                  </a:cubicBezTo>
                  <a:close/>
                  <a:moveTo>
                    <a:pt x="525900" y="817245"/>
                  </a:moveTo>
                  <a:cubicBezTo>
                    <a:pt x="565842" y="817245"/>
                    <a:pt x="603882" y="809625"/>
                    <a:pt x="639069" y="794385"/>
                  </a:cubicBezTo>
                  <a:cubicBezTo>
                    <a:pt x="675207" y="779145"/>
                    <a:pt x="705638" y="758190"/>
                    <a:pt x="732266" y="731520"/>
                  </a:cubicBezTo>
                  <a:cubicBezTo>
                    <a:pt x="757943" y="704850"/>
                    <a:pt x="778865" y="673418"/>
                    <a:pt x="794081" y="638175"/>
                  </a:cubicBezTo>
                  <a:cubicBezTo>
                    <a:pt x="809297" y="602933"/>
                    <a:pt x="816905" y="564833"/>
                    <a:pt x="816905" y="524827"/>
                  </a:cubicBezTo>
                  <a:cubicBezTo>
                    <a:pt x="816905" y="484823"/>
                    <a:pt x="809297" y="447675"/>
                    <a:pt x="794081" y="412433"/>
                  </a:cubicBezTo>
                  <a:cubicBezTo>
                    <a:pt x="778865" y="377190"/>
                    <a:pt x="757943" y="346710"/>
                    <a:pt x="732266" y="320040"/>
                  </a:cubicBezTo>
                  <a:cubicBezTo>
                    <a:pt x="705638" y="293370"/>
                    <a:pt x="675207" y="272415"/>
                    <a:pt x="639069" y="257175"/>
                  </a:cubicBezTo>
                  <a:cubicBezTo>
                    <a:pt x="602931" y="241935"/>
                    <a:pt x="565842" y="234315"/>
                    <a:pt x="525900" y="234315"/>
                  </a:cubicBezTo>
                  <a:cubicBezTo>
                    <a:pt x="485959" y="234315"/>
                    <a:pt x="447919" y="241935"/>
                    <a:pt x="412732" y="257175"/>
                  </a:cubicBezTo>
                  <a:cubicBezTo>
                    <a:pt x="377545" y="272415"/>
                    <a:pt x="346162" y="293370"/>
                    <a:pt x="319534" y="320040"/>
                  </a:cubicBezTo>
                  <a:cubicBezTo>
                    <a:pt x="292907" y="346710"/>
                    <a:pt x="272936" y="377190"/>
                    <a:pt x="257720" y="412433"/>
                  </a:cubicBezTo>
                  <a:cubicBezTo>
                    <a:pt x="242504" y="447675"/>
                    <a:pt x="234896" y="484823"/>
                    <a:pt x="234896" y="524827"/>
                  </a:cubicBezTo>
                  <a:cubicBezTo>
                    <a:pt x="234896" y="564833"/>
                    <a:pt x="242504" y="602933"/>
                    <a:pt x="257720" y="638175"/>
                  </a:cubicBezTo>
                  <a:cubicBezTo>
                    <a:pt x="272936" y="673418"/>
                    <a:pt x="293857" y="704850"/>
                    <a:pt x="319534" y="731520"/>
                  </a:cubicBezTo>
                  <a:cubicBezTo>
                    <a:pt x="345211" y="758190"/>
                    <a:pt x="376594" y="779145"/>
                    <a:pt x="412732" y="794385"/>
                  </a:cubicBezTo>
                  <a:cubicBezTo>
                    <a:pt x="447919" y="809625"/>
                    <a:pt x="485959" y="817245"/>
                    <a:pt x="525900" y="817245"/>
                  </a:cubicBezTo>
                  <a:close/>
                </a:path>
              </a:pathLst>
            </a:custGeom>
            <a:grpFill/>
            <a:ln w="9480" cap="flat">
              <a:noFill/>
              <a:prstDash val="solid"/>
              <a:miter/>
            </a:ln>
          </p:spPr>
          <p:txBody>
            <a:bodyPr rtlCol="0" anchor="ctr"/>
            <a:lstStyle>
              <a:defPPr>
                <a:defRPr lang="en-GB"/>
              </a:defPPr>
            </a:lstStyle>
            <a:p>
              <a:pPr rtl="0"/>
              <a:endParaRPr lang="en-GB" dirty="0"/>
            </a:p>
          </p:txBody>
        </p:sp>
      </p:grpSp>
      <p:sp>
        <p:nvSpPr>
          <p:cNvPr id="20" name="Text Placeholder 19">
            <a:extLst>
              <a:ext uri="{FF2B5EF4-FFF2-40B4-BE49-F238E27FC236}">
                <a16:creationId xmlns:a16="http://schemas.microsoft.com/office/drawing/2014/main" id="{5E5EE7B5-4096-9A42-9028-7DAD94A4EC8A}"/>
              </a:ext>
            </a:extLst>
          </p:cNvPr>
          <p:cNvSpPr>
            <a:spLocks noGrp="1"/>
          </p:cNvSpPr>
          <p:nvPr>
            <p:ph type="body" sz="quarter" idx="12" hasCustomPrompt="1"/>
          </p:nvPr>
        </p:nvSpPr>
        <p:spPr>
          <a:xfrm>
            <a:off x="3076575" y="5190685"/>
            <a:ext cx="6038850" cy="1046407"/>
          </a:xfrm>
        </p:spPr>
        <p:txBody>
          <a:bodyPr rtlCol="0">
            <a:normAutofit/>
          </a:bodyPr>
          <a:lstStyle>
            <a:lvl1pPr marL="0" indent="0" algn="ctr">
              <a:buNone/>
              <a:defRPr lang="en-GB" sz="8000">
                <a:solidFill>
                  <a:schemeClr val="bg1"/>
                </a:solidFill>
              </a:defRPr>
            </a:lvl1pPr>
          </a:lstStyle>
          <a:p>
            <a:pPr lvl="0" rtl="0"/>
            <a:r>
              <a:rPr lang="en-GB"/>
              <a:t>YEARS!</a:t>
            </a:r>
          </a:p>
        </p:txBody>
      </p:sp>
      <p:sp>
        <p:nvSpPr>
          <p:cNvPr id="22" name="Picture Placeholder 21">
            <a:extLst>
              <a:ext uri="{FF2B5EF4-FFF2-40B4-BE49-F238E27FC236}">
                <a16:creationId xmlns:a16="http://schemas.microsoft.com/office/drawing/2014/main" id="{A90C9CF9-3653-574F-B137-6402A5E88614}"/>
              </a:ext>
            </a:extLst>
          </p:cNvPr>
          <p:cNvSpPr>
            <a:spLocks noGrp="1"/>
          </p:cNvSpPr>
          <p:nvPr>
            <p:ph type="pic" sz="quarter" idx="13"/>
          </p:nvPr>
        </p:nvSpPr>
        <p:spPr>
          <a:xfrm>
            <a:off x="6404472" y="2484623"/>
            <a:ext cx="1735785" cy="1735785"/>
          </a:xfrm>
          <a:prstGeom prst="ellipse">
            <a:avLst/>
          </a:prstGeom>
          <a:pattFill prst="pct60">
            <a:fgClr>
              <a:schemeClr val="tx1"/>
            </a:fgClr>
            <a:bgClr>
              <a:schemeClr val="bg1"/>
            </a:bgClr>
          </a:pattFill>
          <a:effectLst>
            <a:outerShdw blurRad="63500" sx="102000" sy="102000" algn="ctr" rotWithShape="0">
              <a:prstClr val="black">
                <a:alpha val="40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23" name="Rectangle 22">
            <a:extLst>
              <a:ext uri="{FF2B5EF4-FFF2-40B4-BE49-F238E27FC236}">
                <a16:creationId xmlns:a16="http://schemas.microsoft.com/office/drawing/2014/main" id="{4316A2BB-4CB9-3749-A046-965500015C0E}"/>
              </a:ext>
            </a:extLst>
          </p:cNvPr>
          <p:cNvSpPr/>
          <p:nvPr userDrawn="1"/>
        </p:nvSpPr>
        <p:spPr>
          <a:xfrm>
            <a:off x="2993571" y="315998"/>
            <a:ext cx="6204858" cy="622600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6" name="Picture Placeholder 35">
            <a:extLst>
              <a:ext uri="{FF2B5EF4-FFF2-40B4-BE49-F238E27FC236}">
                <a16:creationId xmlns:a16="http://schemas.microsoft.com/office/drawing/2014/main" id="{B72FED08-D75D-9DF5-19BD-F53652238B04}"/>
              </a:ext>
            </a:extLst>
          </p:cNvPr>
          <p:cNvSpPr>
            <a:spLocks noGrp="1"/>
          </p:cNvSpPr>
          <p:nvPr>
            <p:ph type="pic" sz="quarter" idx="20"/>
          </p:nvPr>
        </p:nvSpPr>
        <p:spPr>
          <a:xfrm rot="20524090" flipH="1">
            <a:off x="9865704" y="468578"/>
            <a:ext cx="1633274" cy="1959841"/>
          </a:xfrm>
          <a:custGeom>
            <a:avLst/>
            <a:gdLst>
              <a:gd name="connsiteX0" fmla="*/ 0 w 1633274"/>
              <a:gd name="connsiteY0" fmla="*/ 0 h 1959841"/>
              <a:gd name="connsiteX1" fmla="*/ 0 w 1633274"/>
              <a:gd name="connsiteY1" fmla="*/ 1959841 h 1959841"/>
              <a:gd name="connsiteX2" fmla="*/ 306914 w 1633274"/>
              <a:gd name="connsiteY2" fmla="*/ 1959841 h 1959841"/>
              <a:gd name="connsiteX3" fmla="*/ 1633274 w 1633274"/>
              <a:gd name="connsiteY3" fmla="*/ 1301559 h 1959841"/>
              <a:gd name="connsiteX4" fmla="*/ 1633274 w 1633274"/>
              <a:gd name="connsiteY4" fmla="*/ 0 h 1959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3274" h="1959841">
                <a:moveTo>
                  <a:pt x="0" y="0"/>
                </a:moveTo>
                <a:lnTo>
                  <a:pt x="0" y="1959841"/>
                </a:lnTo>
                <a:lnTo>
                  <a:pt x="306914" y="1959841"/>
                </a:lnTo>
                <a:lnTo>
                  <a:pt x="1633274" y="1301559"/>
                </a:lnTo>
                <a:lnTo>
                  <a:pt x="1633274" y="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7" name="Picture Placeholder 19">
            <a:extLst>
              <a:ext uri="{FF2B5EF4-FFF2-40B4-BE49-F238E27FC236}">
                <a16:creationId xmlns:a16="http://schemas.microsoft.com/office/drawing/2014/main" id="{E60F4D1A-04AB-2E3D-7410-5E2227BDAE77}"/>
              </a:ext>
            </a:extLst>
          </p:cNvPr>
          <p:cNvSpPr>
            <a:spLocks noGrp="1"/>
          </p:cNvSpPr>
          <p:nvPr>
            <p:ph type="pic" sz="quarter" idx="19"/>
          </p:nvPr>
        </p:nvSpPr>
        <p:spPr>
          <a:xfrm rot="507821" flipH="1">
            <a:off x="9819026"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4" name="Picture Placeholder 33">
            <a:extLst>
              <a:ext uri="{FF2B5EF4-FFF2-40B4-BE49-F238E27FC236}">
                <a16:creationId xmlns:a16="http://schemas.microsoft.com/office/drawing/2014/main" id="{6D218EFA-F35A-C814-A266-B8FC6E54C0C8}"/>
              </a:ext>
            </a:extLst>
          </p:cNvPr>
          <p:cNvSpPr>
            <a:spLocks noGrp="1"/>
          </p:cNvSpPr>
          <p:nvPr>
            <p:ph type="pic" sz="quarter" idx="18"/>
          </p:nvPr>
        </p:nvSpPr>
        <p:spPr>
          <a:xfrm rot="21283095" flipH="1">
            <a:off x="9861530" y="4049279"/>
            <a:ext cx="1548267" cy="1959841"/>
          </a:xfrm>
          <a:custGeom>
            <a:avLst/>
            <a:gdLst>
              <a:gd name="connsiteX0" fmla="*/ 0 w 1548267"/>
              <a:gd name="connsiteY0" fmla="*/ 51265 h 1959841"/>
              <a:gd name="connsiteX1" fmla="*/ 0 w 1548267"/>
              <a:gd name="connsiteY1" fmla="*/ 1959841 h 1959841"/>
              <a:gd name="connsiteX2" fmla="*/ 1548267 w 1548267"/>
              <a:gd name="connsiteY2" fmla="*/ 1959841 h 1959841"/>
              <a:gd name="connsiteX3" fmla="*/ 1548267 w 1548267"/>
              <a:gd name="connsiteY3" fmla="*/ 0 h 1959841"/>
              <a:gd name="connsiteX4" fmla="*/ 834223 w 1548267"/>
              <a:gd name="connsiteY4" fmla="*/ 0 h 1959841"/>
              <a:gd name="connsiteX5" fmla="*/ 35266 w 1548267"/>
              <a:gd name="connsiteY5" fmla="*/ 195436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5"/>
                </a:moveTo>
                <a:lnTo>
                  <a:pt x="0" y="1959841"/>
                </a:lnTo>
                <a:lnTo>
                  <a:pt x="1548267" y="1959841"/>
                </a:lnTo>
                <a:lnTo>
                  <a:pt x="1548267" y="0"/>
                </a:lnTo>
                <a:lnTo>
                  <a:pt x="834223" y="0"/>
                </a:lnTo>
                <a:lnTo>
                  <a:pt x="35266" y="195436"/>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271993715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40 Year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hasCustomPrompt="1"/>
          </p:nvPr>
        </p:nvSpPr>
        <p:spPr>
          <a:xfrm>
            <a:off x="838200" y="616315"/>
            <a:ext cx="10515600" cy="951279"/>
          </a:xfrm>
        </p:spPr>
        <p:txBody>
          <a:bodyPr rtlCol="0">
            <a:noAutofit/>
          </a:bodyPr>
          <a:lstStyle>
            <a:lvl1pPr algn="ctr">
              <a:defRPr lang="en-GB" sz="8000">
                <a:solidFill>
                  <a:schemeClr val="bg1"/>
                </a:solidFill>
              </a:defRPr>
            </a:lvl1pPr>
          </a:lstStyle>
          <a:p>
            <a:pPr rtl="0"/>
            <a:r>
              <a:rPr lang="en-GB"/>
              <a:t>IT’S BEEN</a:t>
            </a:r>
          </a:p>
        </p:txBody>
      </p:sp>
      <p:sp>
        <p:nvSpPr>
          <p:cNvPr id="32" name="Picture Placeholder 31">
            <a:extLst>
              <a:ext uri="{FF2B5EF4-FFF2-40B4-BE49-F238E27FC236}">
                <a16:creationId xmlns:a16="http://schemas.microsoft.com/office/drawing/2014/main" id="{C56E9B3E-8A89-B8A2-DE8F-F1A432EA6029}"/>
              </a:ext>
            </a:extLst>
          </p:cNvPr>
          <p:cNvSpPr>
            <a:spLocks noGrp="1"/>
          </p:cNvSpPr>
          <p:nvPr>
            <p:ph type="pic" sz="quarter" idx="17"/>
          </p:nvPr>
        </p:nvSpPr>
        <p:spPr>
          <a:xfrm rot="1075910">
            <a:off x="699401" y="468578"/>
            <a:ext cx="1633274" cy="1959841"/>
          </a:xfrm>
          <a:custGeom>
            <a:avLst/>
            <a:gdLst>
              <a:gd name="connsiteX0" fmla="*/ 0 w 1633274"/>
              <a:gd name="connsiteY0" fmla="*/ 0 h 1959841"/>
              <a:gd name="connsiteX1" fmla="*/ 1633274 w 1633274"/>
              <a:gd name="connsiteY1" fmla="*/ 0 h 1959841"/>
              <a:gd name="connsiteX2" fmla="*/ 1633274 w 1633274"/>
              <a:gd name="connsiteY2" fmla="*/ 1435915 h 1959841"/>
              <a:gd name="connsiteX3" fmla="*/ 1573663 w 1633274"/>
              <a:gd name="connsiteY3" fmla="*/ 1315805 h 1959841"/>
              <a:gd name="connsiteX4" fmla="*/ 276006 w 1633274"/>
              <a:gd name="connsiteY4" fmla="*/ 1959841 h 1959841"/>
              <a:gd name="connsiteX5" fmla="*/ 0 w 1633274"/>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0" y="0"/>
                </a:moveTo>
                <a:lnTo>
                  <a:pt x="1633274" y="0"/>
                </a:lnTo>
                <a:lnTo>
                  <a:pt x="1633274" y="1435915"/>
                </a:lnTo>
                <a:lnTo>
                  <a:pt x="1573663" y="1315805"/>
                </a:lnTo>
                <a:lnTo>
                  <a:pt x="276006"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3" name="Picture Placeholder 19">
            <a:extLst>
              <a:ext uri="{FF2B5EF4-FFF2-40B4-BE49-F238E27FC236}">
                <a16:creationId xmlns:a16="http://schemas.microsoft.com/office/drawing/2014/main" id="{5B0AAF79-2687-AB3A-592A-E6D68221ED6C}"/>
              </a:ext>
            </a:extLst>
          </p:cNvPr>
          <p:cNvSpPr>
            <a:spLocks noGrp="1"/>
          </p:cNvSpPr>
          <p:nvPr>
            <p:ph type="pic" sz="quarter" idx="16"/>
          </p:nvPr>
        </p:nvSpPr>
        <p:spPr>
          <a:xfrm rot="21092179">
            <a:off x="652723"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8584F2E9-1CEA-9211-19FF-067450C920DE}"/>
              </a:ext>
            </a:extLst>
          </p:cNvPr>
          <p:cNvSpPr>
            <a:spLocks noGrp="1"/>
          </p:cNvSpPr>
          <p:nvPr>
            <p:ph type="pic" sz="quarter" idx="15"/>
          </p:nvPr>
        </p:nvSpPr>
        <p:spPr>
          <a:xfrm rot="316905">
            <a:off x="695227"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grpSp>
        <p:nvGrpSpPr>
          <p:cNvPr id="19" name="Graphic 5">
            <a:extLst>
              <a:ext uri="{FF2B5EF4-FFF2-40B4-BE49-F238E27FC236}">
                <a16:creationId xmlns:a16="http://schemas.microsoft.com/office/drawing/2014/main" id="{618CA496-3320-2D86-0E34-A1AD95ABFE24}"/>
              </a:ext>
            </a:extLst>
          </p:cNvPr>
          <p:cNvGrpSpPr/>
          <p:nvPr userDrawn="1"/>
        </p:nvGrpSpPr>
        <p:grpSpPr>
          <a:xfrm>
            <a:off x="3366090" y="1441513"/>
            <a:ext cx="5732352" cy="4244843"/>
            <a:chOff x="3366090" y="1441513"/>
            <a:chExt cx="5732352" cy="4244843"/>
          </a:xfrm>
          <a:gradFill>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gradFill>
          <a:effectLst>
            <a:outerShdw blurRad="50800" dist="177800" dir="2700000" algn="tl" rotWithShape="0">
              <a:prstClr val="black">
                <a:alpha val="40000"/>
              </a:prstClr>
            </a:outerShdw>
          </a:effectLst>
        </p:grpSpPr>
        <p:sp>
          <p:nvSpPr>
            <p:cNvPr id="21" name="Freeform 7">
              <a:extLst>
                <a:ext uri="{FF2B5EF4-FFF2-40B4-BE49-F238E27FC236}">
                  <a16:creationId xmlns:a16="http://schemas.microsoft.com/office/drawing/2014/main" id="{05767C91-E587-0969-8D9B-A4D74A882FA8}"/>
                </a:ext>
              </a:extLst>
            </p:cNvPr>
            <p:cNvSpPr/>
            <p:nvPr/>
          </p:nvSpPr>
          <p:spPr>
            <a:xfrm>
              <a:off x="3529095" y="1909534"/>
              <a:ext cx="1956063" cy="2993159"/>
            </a:xfrm>
            <a:custGeom>
              <a:avLst/>
              <a:gdLst>
                <a:gd name="connsiteX0" fmla="*/ 1304042 w 1956063"/>
                <a:gd name="connsiteY0" fmla="*/ 1289779 h 2993158"/>
                <a:gd name="connsiteX1" fmla="*/ 1972364 w 1956063"/>
                <a:gd name="connsiteY1" fmla="*/ 1289779 h 2993158"/>
                <a:gd name="connsiteX2" fmla="*/ 1972364 w 1956063"/>
                <a:gd name="connsiteY2" fmla="*/ 3001322 h 2993158"/>
                <a:gd name="connsiteX3" fmla="*/ 1304042 w 1956063"/>
                <a:gd name="connsiteY3" fmla="*/ 3001322 h 2993158"/>
                <a:gd name="connsiteX4" fmla="*/ 1304042 w 1956063"/>
                <a:gd name="connsiteY4" fmla="*/ 2525137 h 2993158"/>
                <a:gd name="connsiteX5" fmla="*/ 0 w 1956063"/>
                <a:gd name="connsiteY5" fmla="*/ 2525137 h 2993158"/>
                <a:gd name="connsiteX6" fmla="*/ 0 w 1956063"/>
                <a:gd name="connsiteY6" fmla="*/ 1858479 h 2993158"/>
                <a:gd name="connsiteX7" fmla="*/ 8150 w 1956063"/>
                <a:gd name="connsiteY7" fmla="*/ 1858479 h 2993158"/>
                <a:gd name="connsiteX8" fmla="*/ 5434 w 1956063"/>
                <a:gd name="connsiteY8" fmla="*/ 1855758 h 2993158"/>
                <a:gd name="connsiteX9" fmla="*/ 956298 w 1956063"/>
                <a:gd name="connsiteY9" fmla="*/ 0 h 2993158"/>
                <a:gd name="connsiteX10" fmla="*/ 1708839 w 1956063"/>
                <a:gd name="connsiteY10" fmla="*/ 0 h 2993158"/>
                <a:gd name="connsiteX11" fmla="*/ 749824 w 1956063"/>
                <a:gd name="connsiteY11" fmla="*/ 1853037 h 2993158"/>
                <a:gd name="connsiteX12" fmla="*/ 1304042 w 1956063"/>
                <a:gd name="connsiteY12" fmla="*/ 1853037 h 2993158"/>
                <a:gd name="connsiteX13" fmla="*/ 1304042 w 1956063"/>
                <a:gd name="connsiteY13" fmla="*/ 1289779 h 2993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56063" h="2993158">
                  <a:moveTo>
                    <a:pt x="1304042" y="1289779"/>
                  </a:moveTo>
                  <a:lnTo>
                    <a:pt x="1972364" y="1289779"/>
                  </a:lnTo>
                  <a:lnTo>
                    <a:pt x="1972364" y="3001322"/>
                  </a:lnTo>
                  <a:lnTo>
                    <a:pt x="1304042" y="3001322"/>
                  </a:lnTo>
                  <a:lnTo>
                    <a:pt x="1304042" y="2525137"/>
                  </a:lnTo>
                  <a:lnTo>
                    <a:pt x="0" y="2525137"/>
                  </a:lnTo>
                  <a:lnTo>
                    <a:pt x="0" y="1858479"/>
                  </a:lnTo>
                  <a:lnTo>
                    <a:pt x="8150" y="1858479"/>
                  </a:lnTo>
                  <a:lnTo>
                    <a:pt x="5434" y="1855758"/>
                  </a:lnTo>
                  <a:lnTo>
                    <a:pt x="956298" y="0"/>
                  </a:lnTo>
                  <a:lnTo>
                    <a:pt x="1708839" y="0"/>
                  </a:lnTo>
                  <a:lnTo>
                    <a:pt x="749824" y="1853037"/>
                  </a:lnTo>
                  <a:lnTo>
                    <a:pt x="1304042" y="1853037"/>
                  </a:lnTo>
                  <a:lnTo>
                    <a:pt x="1304042" y="1289779"/>
                  </a:lnTo>
                  <a:close/>
                </a:path>
              </a:pathLst>
            </a:custGeom>
            <a:grpFill/>
            <a:ln w="27130" cap="flat">
              <a:noFill/>
              <a:prstDash val="solid"/>
              <a:miter/>
            </a:ln>
          </p:spPr>
          <p:txBody>
            <a:bodyPr rtlCol="0" anchor="ctr"/>
            <a:lstStyle>
              <a:defPPr>
                <a:defRPr lang="en-GB"/>
              </a:defPPr>
            </a:lstStyle>
            <a:p>
              <a:pPr rtl="0"/>
              <a:endParaRPr lang="en-GB" dirty="0"/>
            </a:p>
          </p:txBody>
        </p:sp>
        <p:sp>
          <p:nvSpPr>
            <p:cNvPr id="24" name="Freeform 8">
              <a:extLst>
                <a:ext uri="{FF2B5EF4-FFF2-40B4-BE49-F238E27FC236}">
                  <a16:creationId xmlns:a16="http://schemas.microsoft.com/office/drawing/2014/main" id="{3EC64269-1EBA-00C5-87D5-A5641D2AE60E}"/>
                </a:ext>
              </a:extLst>
            </p:cNvPr>
            <p:cNvSpPr/>
            <p:nvPr/>
          </p:nvSpPr>
          <p:spPr>
            <a:xfrm>
              <a:off x="5819319" y="1906813"/>
              <a:ext cx="2988430" cy="2993159"/>
            </a:xfrm>
            <a:custGeom>
              <a:avLst/>
              <a:gdLst>
                <a:gd name="connsiteX0" fmla="*/ 1502365 w 2988429"/>
                <a:gd name="connsiteY0" fmla="*/ 0 h 2993158"/>
                <a:gd name="connsiteX1" fmla="*/ 2083751 w 2988429"/>
                <a:gd name="connsiteY1" fmla="*/ 119726 h 2993158"/>
                <a:gd name="connsiteX2" fmla="*/ 2561900 w 2988429"/>
                <a:gd name="connsiteY2" fmla="*/ 440811 h 2993158"/>
                <a:gd name="connsiteX3" fmla="*/ 2882476 w 2988429"/>
                <a:gd name="connsiteY3" fmla="*/ 919716 h 2993158"/>
                <a:gd name="connsiteX4" fmla="*/ 3002014 w 2988429"/>
                <a:gd name="connsiteY4" fmla="*/ 1502022 h 2993158"/>
                <a:gd name="connsiteX5" fmla="*/ 2882476 w 2988429"/>
                <a:gd name="connsiteY5" fmla="*/ 2087048 h 2993158"/>
                <a:gd name="connsiteX6" fmla="*/ 2561900 w 2988429"/>
                <a:gd name="connsiteY6" fmla="*/ 2563232 h 2993158"/>
                <a:gd name="connsiteX7" fmla="*/ 2083751 w 2988429"/>
                <a:gd name="connsiteY7" fmla="*/ 2887037 h 2993158"/>
                <a:gd name="connsiteX8" fmla="*/ 1502365 w 2988429"/>
                <a:gd name="connsiteY8" fmla="*/ 3006764 h 2993158"/>
                <a:gd name="connsiteX9" fmla="*/ 918263 w 2988429"/>
                <a:gd name="connsiteY9" fmla="*/ 2887037 h 2993158"/>
                <a:gd name="connsiteX10" fmla="*/ 442831 w 2988429"/>
                <a:gd name="connsiteY10" fmla="*/ 2563232 h 2993158"/>
                <a:gd name="connsiteX11" fmla="*/ 119537 w 2988429"/>
                <a:gd name="connsiteY11" fmla="*/ 2087048 h 2993158"/>
                <a:gd name="connsiteX12" fmla="*/ 0 w 2988429"/>
                <a:gd name="connsiteY12" fmla="*/ 1502022 h 2993158"/>
                <a:gd name="connsiteX13" fmla="*/ 119537 w 2988429"/>
                <a:gd name="connsiteY13" fmla="*/ 919716 h 2993158"/>
                <a:gd name="connsiteX14" fmla="*/ 442831 w 2988429"/>
                <a:gd name="connsiteY14" fmla="*/ 440811 h 2993158"/>
                <a:gd name="connsiteX15" fmla="*/ 918263 w 2988429"/>
                <a:gd name="connsiteY15" fmla="*/ 119726 h 2993158"/>
                <a:gd name="connsiteX16" fmla="*/ 1502365 w 2988429"/>
                <a:gd name="connsiteY16" fmla="*/ 0 h 2993158"/>
                <a:gd name="connsiteX17" fmla="*/ 1502365 w 2988429"/>
                <a:gd name="connsiteY17" fmla="*/ 2334664 h 2993158"/>
                <a:gd name="connsiteX18" fmla="*/ 1825659 w 2988429"/>
                <a:gd name="connsiteY18" fmla="*/ 2269358 h 2993158"/>
                <a:gd name="connsiteX19" fmla="*/ 2091901 w 2988429"/>
                <a:gd name="connsiteY19" fmla="*/ 2089769 h 2993158"/>
                <a:gd name="connsiteX20" fmla="*/ 2268490 w 2988429"/>
                <a:gd name="connsiteY20" fmla="*/ 1823106 h 2993158"/>
                <a:gd name="connsiteX21" fmla="*/ 2333692 w 2988429"/>
                <a:gd name="connsiteY21" fmla="*/ 1499300 h 2993158"/>
                <a:gd name="connsiteX22" fmla="*/ 2268490 w 2988429"/>
                <a:gd name="connsiteY22" fmla="*/ 1178216 h 2993158"/>
                <a:gd name="connsiteX23" fmla="*/ 2091901 w 2988429"/>
                <a:gd name="connsiteY23" fmla="*/ 914274 h 2993158"/>
                <a:gd name="connsiteX24" fmla="*/ 1825659 w 2988429"/>
                <a:gd name="connsiteY24" fmla="*/ 734684 h 2993158"/>
                <a:gd name="connsiteX25" fmla="*/ 1502365 w 2988429"/>
                <a:gd name="connsiteY25" fmla="*/ 669379 h 2993158"/>
                <a:gd name="connsiteX26" fmla="*/ 1179071 w 2988429"/>
                <a:gd name="connsiteY26" fmla="*/ 734684 h 2993158"/>
                <a:gd name="connsiteX27" fmla="*/ 912830 w 2988429"/>
                <a:gd name="connsiteY27" fmla="*/ 914274 h 2993158"/>
                <a:gd name="connsiteX28" fmla="*/ 736240 w 2988429"/>
                <a:gd name="connsiteY28" fmla="*/ 1178216 h 2993158"/>
                <a:gd name="connsiteX29" fmla="*/ 671038 w 2988429"/>
                <a:gd name="connsiteY29" fmla="*/ 1499300 h 2993158"/>
                <a:gd name="connsiteX30" fmla="*/ 736240 w 2988429"/>
                <a:gd name="connsiteY30" fmla="*/ 1823106 h 2993158"/>
                <a:gd name="connsiteX31" fmla="*/ 912830 w 2988429"/>
                <a:gd name="connsiteY31" fmla="*/ 2089769 h 2993158"/>
                <a:gd name="connsiteX32" fmla="*/ 1179071 w 2988429"/>
                <a:gd name="connsiteY32" fmla="*/ 2269358 h 2993158"/>
                <a:gd name="connsiteX33" fmla="*/ 1502365 w 2988429"/>
                <a:gd name="connsiteY33" fmla="*/ 2334664 h 2993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988429" h="2993158">
                  <a:moveTo>
                    <a:pt x="1502365" y="0"/>
                  </a:moveTo>
                  <a:cubicBezTo>
                    <a:pt x="1708838" y="0"/>
                    <a:pt x="1901728" y="40816"/>
                    <a:pt x="2083751" y="119726"/>
                  </a:cubicBezTo>
                  <a:cubicBezTo>
                    <a:pt x="2265773" y="198637"/>
                    <a:pt x="2423345" y="307479"/>
                    <a:pt x="2561900" y="440811"/>
                  </a:cubicBezTo>
                  <a:cubicBezTo>
                    <a:pt x="2697737" y="576863"/>
                    <a:pt x="2803691" y="737405"/>
                    <a:pt x="2882476" y="919716"/>
                  </a:cubicBezTo>
                  <a:cubicBezTo>
                    <a:pt x="2961263" y="1102027"/>
                    <a:pt x="3002014" y="1297943"/>
                    <a:pt x="3002014" y="1502022"/>
                  </a:cubicBezTo>
                  <a:cubicBezTo>
                    <a:pt x="3002014" y="1708822"/>
                    <a:pt x="2961263" y="1904737"/>
                    <a:pt x="2882476" y="2087048"/>
                  </a:cubicBezTo>
                  <a:cubicBezTo>
                    <a:pt x="2803691" y="2269358"/>
                    <a:pt x="2695021" y="2429901"/>
                    <a:pt x="2561900" y="2563232"/>
                  </a:cubicBezTo>
                  <a:cubicBezTo>
                    <a:pt x="2426062" y="2699285"/>
                    <a:pt x="2265773" y="2808127"/>
                    <a:pt x="2083751" y="2887037"/>
                  </a:cubicBezTo>
                  <a:cubicBezTo>
                    <a:pt x="1901728" y="2965948"/>
                    <a:pt x="1706122" y="3006764"/>
                    <a:pt x="1502365" y="3006764"/>
                  </a:cubicBezTo>
                  <a:cubicBezTo>
                    <a:pt x="1295892" y="3006764"/>
                    <a:pt x="1100286" y="2968669"/>
                    <a:pt x="918263" y="2887037"/>
                  </a:cubicBezTo>
                  <a:cubicBezTo>
                    <a:pt x="736240" y="2808127"/>
                    <a:pt x="575952" y="2702006"/>
                    <a:pt x="442831" y="2563232"/>
                  </a:cubicBezTo>
                  <a:cubicBezTo>
                    <a:pt x="306993" y="2427180"/>
                    <a:pt x="198323" y="2269358"/>
                    <a:pt x="119537" y="2087048"/>
                  </a:cubicBezTo>
                  <a:cubicBezTo>
                    <a:pt x="40751" y="1904737"/>
                    <a:pt x="0" y="1711543"/>
                    <a:pt x="0" y="1502022"/>
                  </a:cubicBezTo>
                  <a:cubicBezTo>
                    <a:pt x="0" y="1295221"/>
                    <a:pt x="38034" y="1102027"/>
                    <a:pt x="119537" y="919716"/>
                  </a:cubicBezTo>
                  <a:cubicBezTo>
                    <a:pt x="198323" y="737405"/>
                    <a:pt x="304276" y="579584"/>
                    <a:pt x="442831" y="440811"/>
                  </a:cubicBezTo>
                  <a:cubicBezTo>
                    <a:pt x="578669" y="304758"/>
                    <a:pt x="736240" y="198637"/>
                    <a:pt x="918263" y="119726"/>
                  </a:cubicBezTo>
                  <a:cubicBezTo>
                    <a:pt x="1103002" y="38095"/>
                    <a:pt x="1295892" y="0"/>
                    <a:pt x="1502365" y="0"/>
                  </a:cubicBezTo>
                  <a:close/>
                  <a:moveTo>
                    <a:pt x="1502365" y="2334664"/>
                  </a:moveTo>
                  <a:cubicBezTo>
                    <a:pt x="1616469" y="2334664"/>
                    <a:pt x="1725139" y="2312895"/>
                    <a:pt x="1825659" y="2269358"/>
                  </a:cubicBezTo>
                  <a:cubicBezTo>
                    <a:pt x="1928896" y="2225822"/>
                    <a:pt x="2015832" y="2165958"/>
                    <a:pt x="2091901" y="2089769"/>
                  </a:cubicBezTo>
                  <a:cubicBezTo>
                    <a:pt x="2165253" y="2013579"/>
                    <a:pt x="2225022" y="1923785"/>
                    <a:pt x="2268490" y="1823106"/>
                  </a:cubicBezTo>
                  <a:cubicBezTo>
                    <a:pt x="2311958" y="1722427"/>
                    <a:pt x="2333692" y="1613585"/>
                    <a:pt x="2333692" y="1499300"/>
                  </a:cubicBezTo>
                  <a:cubicBezTo>
                    <a:pt x="2333692" y="1385016"/>
                    <a:pt x="2311958" y="1278895"/>
                    <a:pt x="2268490" y="1178216"/>
                  </a:cubicBezTo>
                  <a:cubicBezTo>
                    <a:pt x="2225022" y="1077537"/>
                    <a:pt x="2165253" y="990463"/>
                    <a:pt x="2091901" y="914274"/>
                  </a:cubicBezTo>
                  <a:cubicBezTo>
                    <a:pt x="2015832" y="838084"/>
                    <a:pt x="1928896" y="778221"/>
                    <a:pt x="1825659" y="734684"/>
                  </a:cubicBezTo>
                  <a:cubicBezTo>
                    <a:pt x="1722422" y="691148"/>
                    <a:pt x="1616469" y="669379"/>
                    <a:pt x="1502365" y="669379"/>
                  </a:cubicBezTo>
                  <a:cubicBezTo>
                    <a:pt x="1388261" y="669379"/>
                    <a:pt x="1279591" y="691148"/>
                    <a:pt x="1179071" y="734684"/>
                  </a:cubicBezTo>
                  <a:cubicBezTo>
                    <a:pt x="1078552" y="778221"/>
                    <a:pt x="988899" y="838084"/>
                    <a:pt x="912830" y="914274"/>
                  </a:cubicBezTo>
                  <a:cubicBezTo>
                    <a:pt x="836760" y="990463"/>
                    <a:pt x="779708" y="1077537"/>
                    <a:pt x="736240" y="1178216"/>
                  </a:cubicBezTo>
                  <a:cubicBezTo>
                    <a:pt x="692772" y="1278895"/>
                    <a:pt x="671038" y="1385016"/>
                    <a:pt x="671038" y="1499300"/>
                  </a:cubicBezTo>
                  <a:cubicBezTo>
                    <a:pt x="671038" y="1613585"/>
                    <a:pt x="692772" y="1722427"/>
                    <a:pt x="736240" y="1823106"/>
                  </a:cubicBezTo>
                  <a:cubicBezTo>
                    <a:pt x="779708" y="1923785"/>
                    <a:pt x="839477" y="2013579"/>
                    <a:pt x="912830" y="2089769"/>
                  </a:cubicBezTo>
                  <a:cubicBezTo>
                    <a:pt x="986182" y="2165958"/>
                    <a:pt x="1075835" y="2225822"/>
                    <a:pt x="1179071" y="2269358"/>
                  </a:cubicBezTo>
                  <a:cubicBezTo>
                    <a:pt x="1282308" y="2312895"/>
                    <a:pt x="1388261" y="2334664"/>
                    <a:pt x="1502365" y="2334664"/>
                  </a:cubicBezTo>
                  <a:close/>
                </a:path>
              </a:pathLst>
            </a:custGeom>
            <a:grpFill/>
            <a:ln w="27130" cap="flat">
              <a:noFill/>
              <a:prstDash val="solid"/>
              <a:miter/>
            </a:ln>
          </p:spPr>
          <p:txBody>
            <a:bodyPr rtlCol="0" anchor="ctr"/>
            <a:lstStyle>
              <a:defPPr>
                <a:defRPr lang="en-GB"/>
              </a:defPPr>
            </a:lstStyle>
            <a:p>
              <a:pPr rtl="0"/>
              <a:endParaRPr lang="en-GB" dirty="0"/>
            </a:p>
          </p:txBody>
        </p:sp>
      </p:grpSp>
      <p:sp>
        <p:nvSpPr>
          <p:cNvPr id="25" name="Picture Placeholder 21">
            <a:extLst>
              <a:ext uri="{FF2B5EF4-FFF2-40B4-BE49-F238E27FC236}">
                <a16:creationId xmlns:a16="http://schemas.microsoft.com/office/drawing/2014/main" id="{B2471F2B-4B13-97DD-37DE-D92A9828F6DB}"/>
              </a:ext>
            </a:extLst>
          </p:cNvPr>
          <p:cNvSpPr>
            <a:spLocks noGrp="1"/>
          </p:cNvSpPr>
          <p:nvPr>
            <p:ph type="pic" sz="quarter" idx="21"/>
          </p:nvPr>
        </p:nvSpPr>
        <p:spPr>
          <a:xfrm>
            <a:off x="6445641" y="2561107"/>
            <a:ext cx="1735785" cy="1735785"/>
          </a:xfrm>
          <a:prstGeom prst="ellipse">
            <a:avLst/>
          </a:prstGeom>
          <a:pattFill prst="pct60">
            <a:fgClr>
              <a:schemeClr val="tx1"/>
            </a:fgClr>
            <a:bgClr>
              <a:schemeClr val="bg1"/>
            </a:bgClr>
          </a:pattFill>
          <a:effectLst>
            <a:outerShdw blurRad="63500" sx="102000" sy="102000" algn="ctr" rotWithShape="0">
              <a:prstClr val="black">
                <a:alpha val="40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5E5EE7B5-4096-9A42-9028-7DAD94A4EC8A}"/>
              </a:ext>
            </a:extLst>
          </p:cNvPr>
          <p:cNvSpPr>
            <a:spLocks noGrp="1"/>
          </p:cNvSpPr>
          <p:nvPr>
            <p:ph type="body" sz="quarter" idx="12" hasCustomPrompt="1"/>
          </p:nvPr>
        </p:nvSpPr>
        <p:spPr>
          <a:xfrm>
            <a:off x="3076575" y="5190685"/>
            <a:ext cx="6038850" cy="1046407"/>
          </a:xfrm>
        </p:spPr>
        <p:txBody>
          <a:bodyPr rtlCol="0">
            <a:normAutofit/>
          </a:bodyPr>
          <a:lstStyle>
            <a:lvl1pPr marL="0" indent="0" algn="ctr">
              <a:buNone/>
              <a:defRPr lang="en-GB" sz="8000">
                <a:solidFill>
                  <a:schemeClr val="bg1"/>
                </a:solidFill>
              </a:defRPr>
            </a:lvl1pPr>
          </a:lstStyle>
          <a:p>
            <a:pPr lvl="0" rtl="0"/>
            <a:r>
              <a:rPr lang="en-GB"/>
              <a:t>YEARS!</a:t>
            </a:r>
          </a:p>
        </p:txBody>
      </p:sp>
      <p:sp>
        <p:nvSpPr>
          <p:cNvPr id="23" name="Rectangle 22">
            <a:extLst>
              <a:ext uri="{FF2B5EF4-FFF2-40B4-BE49-F238E27FC236}">
                <a16:creationId xmlns:a16="http://schemas.microsoft.com/office/drawing/2014/main" id="{4316A2BB-4CB9-3749-A046-965500015C0E}"/>
              </a:ext>
            </a:extLst>
          </p:cNvPr>
          <p:cNvSpPr/>
          <p:nvPr userDrawn="1"/>
        </p:nvSpPr>
        <p:spPr>
          <a:xfrm>
            <a:off x="2993571" y="315998"/>
            <a:ext cx="6204858" cy="622600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6" name="Picture Placeholder 35">
            <a:extLst>
              <a:ext uri="{FF2B5EF4-FFF2-40B4-BE49-F238E27FC236}">
                <a16:creationId xmlns:a16="http://schemas.microsoft.com/office/drawing/2014/main" id="{B72FED08-D75D-9DF5-19BD-F53652238B04}"/>
              </a:ext>
            </a:extLst>
          </p:cNvPr>
          <p:cNvSpPr>
            <a:spLocks noGrp="1"/>
          </p:cNvSpPr>
          <p:nvPr>
            <p:ph type="pic" sz="quarter" idx="20"/>
          </p:nvPr>
        </p:nvSpPr>
        <p:spPr>
          <a:xfrm rot="20524090" flipH="1">
            <a:off x="9865704" y="468578"/>
            <a:ext cx="1633274" cy="1959841"/>
          </a:xfrm>
          <a:custGeom>
            <a:avLst/>
            <a:gdLst>
              <a:gd name="connsiteX0" fmla="*/ 0 w 1633274"/>
              <a:gd name="connsiteY0" fmla="*/ 0 h 1959841"/>
              <a:gd name="connsiteX1" fmla="*/ 0 w 1633274"/>
              <a:gd name="connsiteY1" fmla="*/ 1959841 h 1959841"/>
              <a:gd name="connsiteX2" fmla="*/ 306914 w 1633274"/>
              <a:gd name="connsiteY2" fmla="*/ 1959841 h 1959841"/>
              <a:gd name="connsiteX3" fmla="*/ 1633274 w 1633274"/>
              <a:gd name="connsiteY3" fmla="*/ 1301559 h 1959841"/>
              <a:gd name="connsiteX4" fmla="*/ 1633274 w 1633274"/>
              <a:gd name="connsiteY4" fmla="*/ 0 h 1959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3274" h="1959841">
                <a:moveTo>
                  <a:pt x="0" y="0"/>
                </a:moveTo>
                <a:lnTo>
                  <a:pt x="0" y="1959841"/>
                </a:lnTo>
                <a:lnTo>
                  <a:pt x="306914" y="1959841"/>
                </a:lnTo>
                <a:lnTo>
                  <a:pt x="1633274" y="1301559"/>
                </a:lnTo>
                <a:lnTo>
                  <a:pt x="1633274" y="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7" name="Picture Placeholder 19">
            <a:extLst>
              <a:ext uri="{FF2B5EF4-FFF2-40B4-BE49-F238E27FC236}">
                <a16:creationId xmlns:a16="http://schemas.microsoft.com/office/drawing/2014/main" id="{E60F4D1A-04AB-2E3D-7410-5E2227BDAE77}"/>
              </a:ext>
            </a:extLst>
          </p:cNvPr>
          <p:cNvSpPr>
            <a:spLocks noGrp="1"/>
          </p:cNvSpPr>
          <p:nvPr>
            <p:ph type="pic" sz="quarter" idx="19"/>
          </p:nvPr>
        </p:nvSpPr>
        <p:spPr>
          <a:xfrm rot="507821" flipH="1">
            <a:off x="9819026"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4" name="Picture Placeholder 33">
            <a:extLst>
              <a:ext uri="{FF2B5EF4-FFF2-40B4-BE49-F238E27FC236}">
                <a16:creationId xmlns:a16="http://schemas.microsoft.com/office/drawing/2014/main" id="{6D218EFA-F35A-C814-A266-B8FC6E54C0C8}"/>
              </a:ext>
            </a:extLst>
          </p:cNvPr>
          <p:cNvSpPr>
            <a:spLocks noGrp="1"/>
          </p:cNvSpPr>
          <p:nvPr>
            <p:ph type="pic" sz="quarter" idx="18"/>
          </p:nvPr>
        </p:nvSpPr>
        <p:spPr>
          <a:xfrm rot="21283095" flipH="1">
            <a:off x="9861530" y="4049279"/>
            <a:ext cx="1548267" cy="1959841"/>
          </a:xfrm>
          <a:custGeom>
            <a:avLst/>
            <a:gdLst>
              <a:gd name="connsiteX0" fmla="*/ 0 w 1548267"/>
              <a:gd name="connsiteY0" fmla="*/ 51265 h 1959841"/>
              <a:gd name="connsiteX1" fmla="*/ 0 w 1548267"/>
              <a:gd name="connsiteY1" fmla="*/ 1959841 h 1959841"/>
              <a:gd name="connsiteX2" fmla="*/ 1548267 w 1548267"/>
              <a:gd name="connsiteY2" fmla="*/ 1959841 h 1959841"/>
              <a:gd name="connsiteX3" fmla="*/ 1548267 w 1548267"/>
              <a:gd name="connsiteY3" fmla="*/ 0 h 1959841"/>
              <a:gd name="connsiteX4" fmla="*/ 834223 w 1548267"/>
              <a:gd name="connsiteY4" fmla="*/ 0 h 1959841"/>
              <a:gd name="connsiteX5" fmla="*/ 35266 w 1548267"/>
              <a:gd name="connsiteY5" fmla="*/ 195436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5"/>
                </a:moveTo>
                <a:lnTo>
                  <a:pt x="0" y="1959841"/>
                </a:lnTo>
                <a:lnTo>
                  <a:pt x="1548267" y="1959841"/>
                </a:lnTo>
                <a:lnTo>
                  <a:pt x="1548267" y="0"/>
                </a:lnTo>
                <a:lnTo>
                  <a:pt x="834223" y="0"/>
                </a:lnTo>
                <a:lnTo>
                  <a:pt x="35266" y="195436"/>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371417732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30 Year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hasCustomPrompt="1"/>
          </p:nvPr>
        </p:nvSpPr>
        <p:spPr>
          <a:xfrm>
            <a:off x="838200" y="616315"/>
            <a:ext cx="10515600" cy="951279"/>
          </a:xfrm>
        </p:spPr>
        <p:txBody>
          <a:bodyPr rtlCol="0">
            <a:noAutofit/>
          </a:bodyPr>
          <a:lstStyle>
            <a:lvl1pPr algn="ctr">
              <a:defRPr lang="en-GB" sz="8000">
                <a:solidFill>
                  <a:schemeClr val="bg1"/>
                </a:solidFill>
              </a:defRPr>
            </a:lvl1pPr>
          </a:lstStyle>
          <a:p>
            <a:pPr rtl="0"/>
            <a:r>
              <a:rPr lang="en-GB"/>
              <a:t>IT’S BEEN</a:t>
            </a:r>
          </a:p>
        </p:txBody>
      </p:sp>
      <p:sp>
        <p:nvSpPr>
          <p:cNvPr id="32" name="Picture Placeholder 31">
            <a:extLst>
              <a:ext uri="{FF2B5EF4-FFF2-40B4-BE49-F238E27FC236}">
                <a16:creationId xmlns:a16="http://schemas.microsoft.com/office/drawing/2014/main" id="{C56E9B3E-8A89-B8A2-DE8F-F1A432EA6029}"/>
              </a:ext>
            </a:extLst>
          </p:cNvPr>
          <p:cNvSpPr>
            <a:spLocks noGrp="1"/>
          </p:cNvSpPr>
          <p:nvPr>
            <p:ph type="pic" sz="quarter" idx="17"/>
          </p:nvPr>
        </p:nvSpPr>
        <p:spPr>
          <a:xfrm rot="1075910">
            <a:off x="699401" y="468578"/>
            <a:ext cx="1633274" cy="1959841"/>
          </a:xfrm>
          <a:custGeom>
            <a:avLst/>
            <a:gdLst>
              <a:gd name="connsiteX0" fmla="*/ 0 w 1633274"/>
              <a:gd name="connsiteY0" fmla="*/ 0 h 1959841"/>
              <a:gd name="connsiteX1" fmla="*/ 1633274 w 1633274"/>
              <a:gd name="connsiteY1" fmla="*/ 0 h 1959841"/>
              <a:gd name="connsiteX2" fmla="*/ 1633274 w 1633274"/>
              <a:gd name="connsiteY2" fmla="*/ 1435915 h 1959841"/>
              <a:gd name="connsiteX3" fmla="*/ 1573663 w 1633274"/>
              <a:gd name="connsiteY3" fmla="*/ 1315805 h 1959841"/>
              <a:gd name="connsiteX4" fmla="*/ 276006 w 1633274"/>
              <a:gd name="connsiteY4" fmla="*/ 1959841 h 1959841"/>
              <a:gd name="connsiteX5" fmla="*/ 0 w 1633274"/>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0" y="0"/>
                </a:moveTo>
                <a:lnTo>
                  <a:pt x="1633274" y="0"/>
                </a:lnTo>
                <a:lnTo>
                  <a:pt x="1633274" y="1435915"/>
                </a:lnTo>
                <a:lnTo>
                  <a:pt x="1573663" y="1315805"/>
                </a:lnTo>
                <a:lnTo>
                  <a:pt x="276006"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3" name="Picture Placeholder 19">
            <a:extLst>
              <a:ext uri="{FF2B5EF4-FFF2-40B4-BE49-F238E27FC236}">
                <a16:creationId xmlns:a16="http://schemas.microsoft.com/office/drawing/2014/main" id="{5B0AAF79-2687-AB3A-592A-E6D68221ED6C}"/>
              </a:ext>
            </a:extLst>
          </p:cNvPr>
          <p:cNvSpPr>
            <a:spLocks noGrp="1"/>
          </p:cNvSpPr>
          <p:nvPr>
            <p:ph type="pic" sz="quarter" idx="16"/>
          </p:nvPr>
        </p:nvSpPr>
        <p:spPr>
          <a:xfrm rot="21092179">
            <a:off x="652723"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8584F2E9-1CEA-9211-19FF-067450C920DE}"/>
              </a:ext>
            </a:extLst>
          </p:cNvPr>
          <p:cNvSpPr>
            <a:spLocks noGrp="1"/>
          </p:cNvSpPr>
          <p:nvPr>
            <p:ph type="pic" sz="quarter" idx="15"/>
          </p:nvPr>
        </p:nvSpPr>
        <p:spPr>
          <a:xfrm rot="316905">
            <a:off x="695227"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grpSp>
        <p:nvGrpSpPr>
          <p:cNvPr id="25" name="Graphic 5">
            <a:extLst>
              <a:ext uri="{FF2B5EF4-FFF2-40B4-BE49-F238E27FC236}">
                <a16:creationId xmlns:a16="http://schemas.microsoft.com/office/drawing/2014/main" id="{5415ACA8-0022-6F41-D0BE-83B0335FCF00}"/>
              </a:ext>
            </a:extLst>
          </p:cNvPr>
          <p:cNvGrpSpPr/>
          <p:nvPr userDrawn="1"/>
        </p:nvGrpSpPr>
        <p:grpSpPr>
          <a:xfrm>
            <a:off x="3366090" y="1441513"/>
            <a:ext cx="5732352" cy="4244842"/>
            <a:chOff x="3366090" y="1441513"/>
            <a:chExt cx="5732352" cy="4244842"/>
          </a:xfrm>
          <a:gradFill>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gradFill>
          <a:effectLst>
            <a:outerShdw blurRad="50800" dist="50800" dir="2700000" algn="tl" rotWithShape="0">
              <a:prstClr val="black">
                <a:alpha val="40000"/>
              </a:prstClr>
            </a:outerShdw>
          </a:effectLst>
        </p:grpSpPr>
        <p:sp>
          <p:nvSpPr>
            <p:cNvPr id="26" name="Freeform 6">
              <a:extLst>
                <a:ext uri="{FF2B5EF4-FFF2-40B4-BE49-F238E27FC236}">
                  <a16:creationId xmlns:a16="http://schemas.microsoft.com/office/drawing/2014/main" id="{82F097BC-5C78-582C-2F70-3D5C14BA837D}"/>
                </a:ext>
              </a:extLst>
            </p:cNvPr>
            <p:cNvSpPr/>
            <p:nvPr/>
          </p:nvSpPr>
          <p:spPr>
            <a:xfrm>
              <a:off x="3529095" y="1885045"/>
              <a:ext cx="2037566" cy="3020368"/>
            </a:xfrm>
            <a:custGeom>
              <a:avLst/>
              <a:gdLst>
                <a:gd name="connsiteX0" fmla="*/ 1760457 w 2037565"/>
                <a:gd name="connsiteY0" fmla="*/ 1385016 h 3020368"/>
                <a:gd name="connsiteX1" fmla="*/ 1969647 w 2037565"/>
                <a:gd name="connsiteY1" fmla="*/ 1697937 h 3020368"/>
                <a:gd name="connsiteX2" fmla="*/ 2040283 w 2037565"/>
                <a:gd name="connsiteY2" fmla="*/ 2068000 h 3020368"/>
                <a:gd name="connsiteX3" fmla="*/ 1966930 w 2037565"/>
                <a:gd name="connsiteY3" fmla="*/ 2440784 h 3020368"/>
                <a:gd name="connsiteX4" fmla="*/ 1755023 w 2037565"/>
                <a:gd name="connsiteY4" fmla="*/ 2756426 h 3020368"/>
                <a:gd name="connsiteX5" fmla="*/ 1439880 w 2037565"/>
                <a:gd name="connsiteY5" fmla="*/ 2965948 h 3020368"/>
                <a:gd name="connsiteX6" fmla="*/ 1067685 w 2037565"/>
                <a:gd name="connsiteY6" fmla="*/ 3036695 h 3020368"/>
                <a:gd name="connsiteX7" fmla="*/ 975315 w 2037565"/>
                <a:gd name="connsiteY7" fmla="*/ 3036695 h 3020368"/>
                <a:gd name="connsiteX8" fmla="*/ 603120 w 2037565"/>
                <a:gd name="connsiteY8" fmla="*/ 2965948 h 3020368"/>
                <a:gd name="connsiteX9" fmla="*/ 287976 w 2037565"/>
                <a:gd name="connsiteY9" fmla="*/ 2756426 h 3020368"/>
                <a:gd name="connsiteX10" fmla="*/ 76069 w 2037565"/>
                <a:gd name="connsiteY10" fmla="*/ 2440784 h 3020368"/>
                <a:gd name="connsiteX11" fmla="*/ 0 w 2037565"/>
                <a:gd name="connsiteY11" fmla="*/ 2070721 h 3020368"/>
                <a:gd name="connsiteX12" fmla="*/ 668322 w 2037565"/>
                <a:gd name="connsiteY12" fmla="*/ 2070721 h 3020368"/>
                <a:gd name="connsiteX13" fmla="*/ 757975 w 2037565"/>
                <a:gd name="connsiteY13" fmla="*/ 2282963 h 3020368"/>
                <a:gd name="connsiteX14" fmla="*/ 975315 w 2037565"/>
                <a:gd name="connsiteY14" fmla="*/ 2372758 h 3020368"/>
                <a:gd name="connsiteX15" fmla="*/ 1067685 w 2037565"/>
                <a:gd name="connsiteY15" fmla="*/ 2372758 h 3020368"/>
                <a:gd name="connsiteX16" fmla="*/ 1285025 w 2037565"/>
                <a:gd name="connsiteY16" fmla="*/ 2282963 h 3020368"/>
                <a:gd name="connsiteX17" fmla="*/ 1374678 w 2037565"/>
                <a:gd name="connsiteY17" fmla="*/ 2070721 h 3020368"/>
                <a:gd name="connsiteX18" fmla="*/ 1285025 w 2037565"/>
                <a:gd name="connsiteY18" fmla="*/ 1855758 h 3020368"/>
                <a:gd name="connsiteX19" fmla="*/ 1067685 w 2037565"/>
                <a:gd name="connsiteY19" fmla="*/ 1765963 h 3020368"/>
                <a:gd name="connsiteX20" fmla="*/ 820460 w 2037565"/>
                <a:gd name="connsiteY20" fmla="*/ 1765963 h 3020368"/>
                <a:gd name="connsiteX21" fmla="*/ 820460 w 2037565"/>
                <a:gd name="connsiteY21" fmla="*/ 1102026 h 3020368"/>
                <a:gd name="connsiteX22" fmla="*/ 823177 w 2037565"/>
                <a:gd name="connsiteY22" fmla="*/ 1102026 h 3020368"/>
                <a:gd name="connsiteX23" fmla="*/ 823177 w 2037565"/>
                <a:gd name="connsiteY23" fmla="*/ 1093863 h 3020368"/>
                <a:gd name="connsiteX24" fmla="*/ 1040517 w 2037565"/>
                <a:gd name="connsiteY24" fmla="*/ 1093863 h 3020368"/>
                <a:gd name="connsiteX25" fmla="*/ 1187222 w 2037565"/>
                <a:gd name="connsiteY25" fmla="*/ 1031279 h 3020368"/>
                <a:gd name="connsiteX26" fmla="*/ 1252424 w 2037565"/>
                <a:gd name="connsiteY26" fmla="*/ 876179 h 3020368"/>
                <a:gd name="connsiteX27" fmla="*/ 1187222 w 2037565"/>
                <a:gd name="connsiteY27" fmla="*/ 723800 h 3020368"/>
                <a:gd name="connsiteX28" fmla="*/ 1040517 w 2037565"/>
                <a:gd name="connsiteY28" fmla="*/ 663937 h 3020368"/>
                <a:gd name="connsiteX29" fmla="*/ 942714 w 2037565"/>
                <a:gd name="connsiteY29" fmla="*/ 663937 h 3020368"/>
                <a:gd name="connsiteX30" fmla="*/ 793292 w 2037565"/>
                <a:gd name="connsiteY30" fmla="*/ 723800 h 3020368"/>
                <a:gd name="connsiteX31" fmla="*/ 733524 w 2037565"/>
                <a:gd name="connsiteY31" fmla="*/ 876179 h 3020368"/>
                <a:gd name="connsiteX32" fmla="*/ 59769 w 2037565"/>
                <a:gd name="connsiteY32" fmla="*/ 876179 h 3020368"/>
                <a:gd name="connsiteX33" fmla="*/ 127687 w 2037565"/>
                <a:gd name="connsiteY33" fmla="*/ 541490 h 3020368"/>
                <a:gd name="connsiteX34" fmla="*/ 317860 w 2037565"/>
                <a:gd name="connsiteY34" fmla="*/ 255779 h 3020368"/>
                <a:gd name="connsiteX35" fmla="*/ 603120 w 2037565"/>
                <a:gd name="connsiteY35" fmla="*/ 65305 h 3020368"/>
                <a:gd name="connsiteX36" fmla="*/ 939997 w 2037565"/>
                <a:gd name="connsiteY36" fmla="*/ 0 h 3020368"/>
                <a:gd name="connsiteX37" fmla="*/ 1037800 w 2037565"/>
                <a:gd name="connsiteY37" fmla="*/ 0 h 3020368"/>
                <a:gd name="connsiteX38" fmla="*/ 1371961 w 2037565"/>
                <a:gd name="connsiteY38" fmla="*/ 65305 h 3020368"/>
                <a:gd name="connsiteX39" fmla="*/ 1659937 w 2037565"/>
                <a:gd name="connsiteY39" fmla="*/ 255779 h 3020368"/>
                <a:gd name="connsiteX40" fmla="*/ 1852827 w 2037565"/>
                <a:gd name="connsiteY40" fmla="*/ 541490 h 3020368"/>
                <a:gd name="connsiteX41" fmla="*/ 1918029 w 2037565"/>
                <a:gd name="connsiteY41" fmla="*/ 876179 h 3020368"/>
                <a:gd name="connsiteX42" fmla="*/ 1760457 w 2037565"/>
                <a:gd name="connsiteY42" fmla="*/ 1385016 h 3020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037565" h="3020368">
                  <a:moveTo>
                    <a:pt x="1760457" y="1385016"/>
                  </a:moveTo>
                  <a:cubicBezTo>
                    <a:pt x="1852827" y="1477532"/>
                    <a:pt x="1923462" y="1583653"/>
                    <a:pt x="1969647" y="1697937"/>
                  </a:cubicBezTo>
                  <a:cubicBezTo>
                    <a:pt x="2015832" y="1814942"/>
                    <a:pt x="2040283" y="1940111"/>
                    <a:pt x="2040283" y="2068000"/>
                  </a:cubicBezTo>
                  <a:cubicBezTo>
                    <a:pt x="2040283" y="2198611"/>
                    <a:pt x="2015832" y="2323779"/>
                    <a:pt x="1966930" y="2440784"/>
                  </a:cubicBezTo>
                  <a:cubicBezTo>
                    <a:pt x="1918029" y="2560511"/>
                    <a:pt x="1847393" y="2663911"/>
                    <a:pt x="1755023" y="2756426"/>
                  </a:cubicBezTo>
                  <a:cubicBezTo>
                    <a:pt x="1662654" y="2848942"/>
                    <a:pt x="1556700" y="2919690"/>
                    <a:pt x="1439880" y="2965948"/>
                  </a:cubicBezTo>
                  <a:cubicBezTo>
                    <a:pt x="1320343" y="3014926"/>
                    <a:pt x="1198089" y="3036695"/>
                    <a:pt x="1067685" y="3036695"/>
                  </a:cubicBezTo>
                  <a:lnTo>
                    <a:pt x="975315" y="3036695"/>
                  </a:lnTo>
                  <a:cubicBezTo>
                    <a:pt x="844911" y="3036695"/>
                    <a:pt x="719940" y="3012205"/>
                    <a:pt x="603120" y="2965948"/>
                  </a:cubicBezTo>
                  <a:cubicBezTo>
                    <a:pt x="483582" y="2919690"/>
                    <a:pt x="380346" y="2848942"/>
                    <a:pt x="287976" y="2756426"/>
                  </a:cubicBezTo>
                  <a:cubicBezTo>
                    <a:pt x="195606" y="2663911"/>
                    <a:pt x="124971" y="2557790"/>
                    <a:pt x="76069" y="2440784"/>
                  </a:cubicBezTo>
                  <a:cubicBezTo>
                    <a:pt x="24451" y="2326500"/>
                    <a:pt x="0" y="2201332"/>
                    <a:pt x="0" y="2070721"/>
                  </a:cubicBezTo>
                  <a:lnTo>
                    <a:pt x="668322" y="2070721"/>
                  </a:lnTo>
                  <a:cubicBezTo>
                    <a:pt x="668322" y="2157795"/>
                    <a:pt x="698206" y="2228542"/>
                    <a:pt x="757975" y="2282963"/>
                  </a:cubicBezTo>
                  <a:cubicBezTo>
                    <a:pt x="817743" y="2342826"/>
                    <a:pt x="888379" y="2372758"/>
                    <a:pt x="975315" y="2372758"/>
                  </a:cubicBezTo>
                  <a:lnTo>
                    <a:pt x="1067685" y="2372758"/>
                  </a:lnTo>
                  <a:cubicBezTo>
                    <a:pt x="1151904" y="2372758"/>
                    <a:pt x="1222540" y="2342826"/>
                    <a:pt x="1285025" y="2282963"/>
                  </a:cubicBezTo>
                  <a:cubicBezTo>
                    <a:pt x="1344794" y="2225821"/>
                    <a:pt x="1374678" y="2155074"/>
                    <a:pt x="1374678" y="2070721"/>
                  </a:cubicBezTo>
                  <a:cubicBezTo>
                    <a:pt x="1374678" y="1983647"/>
                    <a:pt x="1344794" y="1910179"/>
                    <a:pt x="1285025" y="1855758"/>
                  </a:cubicBezTo>
                  <a:cubicBezTo>
                    <a:pt x="1225256" y="1795895"/>
                    <a:pt x="1151904" y="1765963"/>
                    <a:pt x="1067685" y="1765963"/>
                  </a:cubicBezTo>
                  <a:lnTo>
                    <a:pt x="820460" y="1765963"/>
                  </a:lnTo>
                  <a:lnTo>
                    <a:pt x="820460" y="1102026"/>
                  </a:lnTo>
                  <a:lnTo>
                    <a:pt x="823177" y="1102026"/>
                  </a:lnTo>
                  <a:lnTo>
                    <a:pt x="823177" y="1093863"/>
                  </a:lnTo>
                  <a:lnTo>
                    <a:pt x="1040517" y="1093863"/>
                  </a:lnTo>
                  <a:cubicBezTo>
                    <a:pt x="1100286" y="1093863"/>
                    <a:pt x="1149187" y="1072095"/>
                    <a:pt x="1187222" y="1031279"/>
                  </a:cubicBezTo>
                  <a:cubicBezTo>
                    <a:pt x="1230690" y="987742"/>
                    <a:pt x="1252424" y="936042"/>
                    <a:pt x="1252424" y="876179"/>
                  </a:cubicBezTo>
                  <a:cubicBezTo>
                    <a:pt x="1252424" y="819037"/>
                    <a:pt x="1230690" y="770058"/>
                    <a:pt x="1187222" y="723800"/>
                  </a:cubicBezTo>
                  <a:cubicBezTo>
                    <a:pt x="1146470" y="682984"/>
                    <a:pt x="1097569" y="663937"/>
                    <a:pt x="1040517" y="663937"/>
                  </a:cubicBezTo>
                  <a:lnTo>
                    <a:pt x="942714" y="663937"/>
                  </a:lnTo>
                  <a:cubicBezTo>
                    <a:pt x="888379" y="663937"/>
                    <a:pt x="836760" y="685705"/>
                    <a:pt x="793292" y="723800"/>
                  </a:cubicBezTo>
                  <a:cubicBezTo>
                    <a:pt x="752541" y="764616"/>
                    <a:pt x="733524" y="816316"/>
                    <a:pt x="733524" y="876179"/>
                  </a:cubicBezTo>
                  <a:lnTo>
                    <a:pt x="59769" y="876179"/>
                  </a:lnTo>
                  <a:cubicBezTo>
                    <a:pt x="59769" y="759174"/>
                    <a:pt x="81503" y="647611"/>
                    <a:pt x="127687" y="541490"/>
                  </a:cubicBezTo>
                  <a:cubicBezTo>
                    <a:pt x="171156" y="435368"/>
                    <a:pt x="236358" y="340132"/>
                    <a:pt x="317860" y="255779"/>
                  </a:cubicBezTo>
                  <a:cubicBezTo>
                    <a:pt x="402080" y="171426"/>
                    <a:pt x="497166" y="108842"/>
                    <a:pt x="603120" y="65305"/>
                  </a:cubicBezTo>
                  <a:cubicBezTo>
                    <a:pt x="709073" y="21768"/>
                    <a:pt x="820460" y="0"/>
                    <a:pt x="939997" y="0"/>
                  </a:cubicBezTo>
                  <a:lnTo>
                    <a:pt x="1037800" y="0"/>
                  </a:lnTo>
                  <a:cubicBezTo>
                    <a:pt x="1154621" y="0"/>
                    <a:pt x="1266008" y="21768"/>
                    <a:pt x="1371961" y="65305"/>
                  </a:cubicBezTo>
                  <a:cubicBezTo>
                    <a:pt x="1477915" y="108842"/>
                    <a:pt x="1573001" y="174147"/>
                    <a:pt x="1659937" y="255779"/>
                  </a:cubicBezTo>
                  <a:cubicBezTo>
                    <a:pt x="1744156" y="340132"/>
                    <a:pt x="1809359" y="435368"/>
                    <a:pt x="1852827" y="541490"/>
                  </a:cubicBezTo>
                  <a:cubicBezTo>
                    <a:pt x="1896295" y="647611"/>
                    <a:pt x="1918029" y="759174"/>
                    <a:pt x="1918029" y="876179"/>
                  </a:cubicBezTo>
                  <a:cubicBezTo>
                    <a:pt x="1918029" y="1063932"/>
                    <a:pt x="1866410" y="1232637"/>
                    <a:pt x="1760457" y="1385016"/>
                  </a:cubicBezTo>
                  <a:close/>
                </a:path>
              </a:pathLst>
            </a:custGeom>
            <a:grpFill/>
            <a:ln w="27130" cap="flat">
              <a:noFill/>
              <a:prstDash val="solid"/>
              <a:miter/>
            </a:ln>
          </p:spPr>
          <p:txBody>
            <a:bodyPr rtlCol="0" anchor="ctr"/>
            <a:lstStyle>
              <a:defPPr>
                <a:defRPr lang="en-GB"/>
              </a:defPPr>
            </a:lstStyle>
            <a:p>
              <a:pPr rtl="0"/>
              <a:endParaRPr lang="en-GB" dirty="0"/>
            </a:p>
          </p:txBody>
        </p:sp>
        <p:sp>
          <p:nvSpPr>
            <p:cNvPr id="27" name="Freeform 7">
              <a:extLst>
                <a:ext uri="{FF2B5EF4-FFF2-40B4-BE49-F238E27FC236}">
                  <a16:creationId xmlns:a16="http://schemas.microsoft.com/office/drawing/2014/main" id="{1D1B14E9-FCA7-8D11-E6E6-F694D86E4CEC}"/>
                </a:ext>
              </a:extLst>
            </p:cNvPr>
            <p:cNvSpPr/>
            <p:nvPr/>
          </p:nvSpPr>
          <p:spPr>
            <a:xfrm>
              <a:off x="5892672" y="1906813"/>
              <a:ext cx="2988430" cy="2993158"/>
            </a:xfrm>
            <a:custGeom>
              <a:avLst/>
              <a:gdLst>
                <a:gd name="connsiteX0" fmla="*/ 1502365 w 2988429"/>
                <a:gd name="connsiteY0" fmla="*/ 0 h 2993157"/>
                <a:gd name="connsiteX1" fmla="*/ 2083751 w 2988429"/>
                <a:gd name="connsiteY1" fmla="*/ 119726 h 2993157"/>
                <a:gd name="connsiteX2" fmla="*/ 2561900 w 2988429"/>
                <a:gd name="connsiteY2" fmla="*/ 440810 h 2993157"/>
                <a:gd name="connsiteX3" fmla="*/ 2882477 w 2988429"/>
                <a:gd name="connsiteY3" fmla="*/ 919716 h 2993157"/>
                <a:gd name="connsiteX4" fmla="*/ 3002014 w 2988429"/>
                <a:gd name="connsiteY4" fmla="*/ 1502021 h 2993157"/>
                <a:gd name="connsiteX5" fmla="*/ 2882477 w 2988429"/>
                <a:gd name="connsiteY5" fmla="*/ 2087047 h 2993157"/>
                <a:gd name="connsiteX6" fmla="*/ 2561900 w 2988429"/>
                <a:gd name="connsiteY6" fmla="*/ 2563232 h 2993157"/>
                <a:gd name="connsiteX7" fmla="*/ 2083751 w 2988429"/>
                <a:gd name="connsiteY7" fmla="*/ 2887037 h 2993157"/>
                <a:gd name="connsiteX8" fmla="*/ 1502365 w 2988429"/>
                <a:gd name="connsiteY8" fmla="*/ 3006763 h 2993157"/>
                <a:gd name="connsiteX9" fmla="*/ 918263 w 2988429"/>
                <a:gd name="connsiteY9" fmla="*/ 2887037 h 2993157"/>
                <a:gd name="connsiteX10" fmla="*/ 442831 w 2988429"/>
                <a:gd name="connsiteY10" fmla="*/ 2563232 h 2993157"/>
                <a:gd name="connsiteX11" fmla="*/ 119537 w 2988429"/>
                <a:gd name="connsiteY11" fmla="*/ 2087047 h 2993157"/>
                <a:gd name="connsiteX12" fmla="*/ 0 w 2988429"/>
                <a:gd name="connsiteY12" fmla="*/ 1502021 h 2993157"/>
                <a:gd name="connsiteX13" fmla="*/ 119537 w 2988429"/>
                <a:gd name="connsiteY13" fmla="*/ 919716 h 2993157"/>
                <a:gd name="connsiteX14" fmla="*/ 442831 w 2988429"/>
                <a:gd name="connsiteY14" fmla="*/ 440810 h 2993157"/>
                <a:gd name="connsiteX15" fmla="*/ 918263 w 2988429"/>
                <a:gd name="connsiteY15" fmla="*/ 119726 h 2993157"/>
                <a:gd name="connsiteX16" fmla="*/ 1502365 w 2988429"/>
                <a:gd name="connsiteY16" fmla="*/ 0 h 2993157"/>
                <a:gd name="connsiteX17" fmla="*/ 1502365 w 2988429"/>
                <a:gd name="connsiteY17" fmla="*/ 2334663 h 2993157"/>
                <a:gd name="connsiteX18" fmla="*/ 1825659 w 2988429"/>
                <a:gd name="connsiteY18" fmla="*/ 2269358 h 2993157"/>
                <a:gd name="connsiteX19" fmla="*/ 2091901 w 2988429"/>
                <a:gd name="connsiteY19" fmla="*/ 2089768 h 2993157"/>
                <a:gd name="connsiteX20" fmla="*/ 2268490 w 2988429"/>
                <a:gd name="connsiteY20" fmla="*/ 1823105 h 2993157"/>
                <a:gd name="connsiteX21" fmla="*/ 2333692 w 2988429"/>
                <a:gd name="connsiteY21" fmla="*/ 1499300 h 2993157"/>
                <a:gd name="connsiteX22" fmla="*/ 2268490 w 2988429"/>
                <a:gd name="connsiteY22" fmla="*/ 1178216 h 2993157"/>
                <a:gd name="connsiteX23" fmla="*/ 2091901 w 2988429"/>
                <a:gd name="connsiteY23" fmla="*/ 914274 h 2993157"/>
                <a:gd name="connsiteX24" fmla="*/ 1825659 w 2988429"/>
                <a:gd name="connsiteY24" fmla="*/ 734684 h 2993157"/>
                <a:gd name="connsiteX25" fmla="*/ 1502365 w 2988429"/>
                <a:gd name="connsiteY25" fmla="*/ 669379 h 2993157"/>
                <a:gd name="connsiteX26" fmla="*/ 1179071 w 2988429"/>
                <a:gd name="connsiteY26" fmla="*/ 734684 h 2993157"/>
                <a:gd name="connsiteX27" fmla="*/ 915546 w 2988429"/>
                <a:gd name="connsiteY27" fmla="*/ 914274 h 2993157"/>
                <a:gd name="connsiteX28" fmla="*/ 738957 w 2988429"/>
                <a:gd name="connsiteY28" fmla="*/ 1178216 h 2993157"/>
                <a:gd name="connsiteX29" fmla="*/ 673755 w 2988429"/>
                <a:gd name="connsiteY29" fmla="*/ 1499300 h 2993157"/>
                <a:gd name="connsiteX30" fmla="*/ 738957 w 2988429"/>
                <a:gd name="connsiteY30" fmla="*/ 1823105 h 2993157"/>
                <a:gd name="connsiteX31" fmla="*/ 915546 w 2988429"/>
                <a:gd name="connsiteY31" fmla="*/ 2089768 h 2993157"/>
                <a:gd name="connsiteX32" fmla="*/ 1179071 w 2988429"/>
                <a:gd name="connsiteY32" fmla="*/ 2269358 h 2993157"/>
                <a:gd name="connsiteX33" fmla="*/ 1502365 w 2988429"/>
                <a:gd name="connsiteY33" fmla="*/ 2334663 h 2993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988429" h="2993157">
                  <a:moveTo>
                    <a:pt x="1502365" y="0"/>
                  </a:moveTo>
                  <a:cubicBezTo>
                    <a:pt x="1708838" y="0"/>
                    <a:pt x="1901728" y="40816"/>
                    <a:pt x="2083751" y="119726"/>
                  </a:cubicBezTo>
                  <a:cubicBezTo>
                    <a:pt x="2265773" y="198637"/>
                    <a:pt x="2423345" y="307479"/>
                    <a:pt x="2561900" y="440810"/>
                  </a:cubicBezTo>
                  <a:cubicBezTo>
                    <a:pt x="2697737" y="576863"/>
                    <a:pt x="2803691" y="737405"/>
                    <a:pt x="2882477" y="919716"/>
                  </a:cubicBezTo>
                  <a:cubicBezTo>
                    <a:pt x="2961263" y="1102026"/>
                    <a:pt x="3002014" y="1297942"/>
                    <a:pt x="3002014" y="1502021"/>
                  </a:cubicBezTo>
                  <a:cubicBezTo>
                    <a:pt x="3002014" y="1708821"/>
                    <a:pt x="2961263" y="1904737"/>
                    <a:pt x="2882477" y="2087047"/>
                  </a:cubicBezTo>
                  <a:cubicBezTo>
                    <a:pt x="2803691" y="2269358"/>
                    <a:pt x="2695021" y="2429900"/>
                    <a:pt x="2561900" y="2563232"/>
                  </a:cubicBezTo>
                  <a:cubicBezTo>
                    <a:pt x="2426062" y="2699284"/>
                    <a:pt x="2265773" y="2808126"/>
                    <a:pt x="2083751" y="2887037"/>
                  </a:cubicBezTo>
                  <a:cubicBezTo>
                    <a:pt x="1901728" y="2965947"/>
                    <a:pt x="1706122" y="3006763"/>
                    <a:pt x="1502365" y="3006763"/>
                  </a:cubicBezTo>
                  <a:cubicBezTo>
                    <a:pt x="1295892" y="3006763"/>
                    <a:pt x="1100286" y="2968668"/>
                    <a:pt x="918263" y="2887037"/>
                  </a:cubicBezTo>
                  <a:cubicBezTo>
                    <a:pt x="736240" y="2808126"/>
                    <a:pt x="575952" y="2702005"/>
                    <a:pt x="442831" y="2563232"/>
                  </a:cubicBezTo>
                  <a:cubicBezTo>
                    <a:pt x="306993" y="2427179"/>
                    <a:pt x="198323" y="2269358"/>
                    <a:pt x="119537" y="2087047"/>
                  </a:cubicBezTo>
                  <a:cubicBezTo>
                    <a:pt x="40751" y="1904737"/>
                    <a:pt x="0" y="1711542"/>
                    <a:pt x="0" y="1502021"/>
                  </a:cubicBezTo>
                  <a:cubicBezTo>
                    <a:pt x="0" y="1295221"/>
                    <a:pt x="38035" y="1102026"/>
                    <a:pt x="119537" y="919716"/>
                  </a:cubicBezTo>
                  <a:cubicBezTo>
                    <a:pt x="198323" y="737405"/>
                    <a:pt x="304276" y="579584"/>
                    <a:pt x="442831" y="440810"/>
                  </a:cubicBezTo>
                  <a:cubicBezTo>
                    <a:pt x="578669" y="304758"/>
                    <a:pt x="736240" y="198637"/>
                    <a:pt x="918263" y="119726"/>
                  </a:cubicBezTo>
                  <a:cubicBezTo>
                    <a:pt x="1103003" y="38095"/>
                    <a:pt x="1295892" y="0"/>
                    <a:pt x="1502365" y="0"/>
                  </a:cubicBezTo>
                  <a:close/>
                  <a:moveTo>
                    <a:pt x="1502365" y="2334663"/>
                  </a:moveTo>
                  <a:cubicBezTo>
                    <a:pt x="1616469" y="2334663"/>
                    <a:pt x="1725139" y="2312895"/>
                    <a:pt x="1825659" y="2269358"/>
                  </a:cubicBezTo>
                  <a:cubicBezTo>
                    <a:pt x="1928896" y="2225821"/>
                    <a:pt x="2015832" y="2165958"/>
                    <a:pt x="2091901" y="2089768"/>
                  </a:cubicBezTo>
                  <a:cubicBezTo>
                    <a:pt x="2165253" y="2013579"/>
                    <a:pt x="2225022" y="1923784"/>
                    <a:pt x="2268490" y="1823105"/>
                  </a:cubicBezTo>
                  <a:cubicBezTo>
                    <a:pt x="2311958" y="1722426"/>
                    <a:pt x="2333692" y="1613584"/>
                    <a:pt x="2333692" y="1499300"/>
                  </a:cubicBezTo>
                  <a:cubicBezTo>
                    <a:pt x="2333692" y="1385016"/>
                    <a:pt x="2311958" y="1278895"/>
                    <a:pt x="2268490" y="1178216"/>
                  </a:cubicBezTo>
                  <a:cubicBezTo>
                    <a:pt x="2225022" y="1077537"/>
                    <a:pt x="2165253" y="990463"/>
                    <a:pt x="2091901" y="914274"/>
                  </a:cubicBezTo>
                  <a:cubicBezTo>
                    <a:pt x="2015832" y="838084"/>
                    <a:pt x="1928896" y="778221"/>
                    <a:pt x="1825659" y="734684"/>
                  </a:cubicBezTo>
                  <a:cubicBezTo>
                    <a:pt x="1722422" y="691147"/>
                    <a:pt x="1616469" y="669379"/>
                    <a:pt x="1502365" y="669379"/>
                  </a:cubicBezTo>
                  <a:cubicBezTo>
                    <a:pt x="1388262" y="669379"/>
                    <a:pt x="1279592" y="691147"/>
                    <a:pt x="1179071" y="734684"/>
                  </a:cubicBezTo>
                  <a:cubicBezTo>
                    <a:pt x="1078552" y="778221"/>
                    <a:pt x="988899" y="838084"/>
                    <a:pt x="915546" y="914274"/>
                  </a:cubicBezTo>
                  <a:cubicBezTo>
                    <a:pt x="839477" y="990463"/>
                    <a:pt x="782425" y="1077537"/>
                    <a:pt x="738957" y="1178216"/>
                  </a:cubicBezTo>
                  <a:cubicBezTo>
                    <a:pt x="695489" y="1278895"/>
                    <a:pt x="673755" y="1385016"/>
                    <a:pt x="673755" y="1499300"/>
                  </a:cubicBezTo>
                  <a:cubicBezTo>
                    <a:pt x="673755" y="1613584"/>
                    <a:pt x="695489" y="1722426"/>
                    <a:pt x="738957" y="1823105"/>
                  </a:cubicBezTo>
                  <a:cubicBezTo>
                    <a:pt x="782425" y="1923784"/>
                    <a:pt x="842194" y="2013579"/>
                    <a:pt x="915546" y="2089768"/>
                  </a:cubicBezTo>
                  <a:cubicBezTo>
                    <a:pt x="988899" y="2165958"/>
                    <a:pt x="1078552" y="2225821"/>
                    <a:pt x="1179071" y="2269358"/>
                  </a:cubicBezTo>
                  <a:cubicBezTo>
                    <a:pt x="1282308" y="2312895"/>
                    <a:pt x="1388262" y="2334663"/>
                    <a:pt x="1502365" y="2334663"/>
                  </a:cubicBezTo>
                  <a:close/>
                </a:path>
              </a:pathLst>
            </a:custGeom>
            <a:grpFill/>
            <a:ln w="27130" cap="flat">
              <a:noFill/>
              <a:prstDash val="solid"/>
              <a:miter/>
            </a:ln>
          </p:spPr>
          <p:txBody>
            <a:bodyPr rtlCol="0" anchor="ctr"/>
            <a:lstStyle>
              <a:defPPr>
                <a:defRPr lang="en-GB"/>
              </a:defPPr>
            </a:lstStyle>
            <a:p>
              <a:pPr rtl="0"/>
              <a:endParaRPr lang="en-GB" dirty="0"/>
            </a:p>
          </p:txBody>
        </p:sp>
      </p:grpSp>
      <p:sp>
        <p:nvSpPr>
          <p:cNvPr id="28" name="Picture Placeholder 21">
            <a:extLst>
              <a:ext uri="{FF2B5EF4-FFF2-40B4-BE49-F238E27FC236}">
                <a16:creationId xmlns:a16="http://schemas.microsoft.com/office/drawing/2014/main" id="{719CF46E-A2D8-9156-1B77-76E8D7CDC9CB}"/>
              </a:ext>
            </a:extLst>
          </p:cNvPr>
          <p:cNvSpPr>
            <a:spLocks noGrp="1"/>
          </p:cNvSpPr>
          <p:nvPr>
            <p:ph type="pic" sz="quarter" idx="21"/>
          </p:nvPr>
        </p:nvSpPr>
        <p:spPr>
          <a:xfrm>
            <a:off x="6520319" y="2527336"/>
            <a:ext cx="1735785" cy="1735785"/>
          </a:xfrm>
          <a:prstGeom prst="ellipse">
            <a:avLst/>
          </a:prstGeom>
          <a:pattFill prst="pct60">
            <a:fgClr>
              <a:schemeClr val="tx1"/>
            </a:fgClr>
            <a:bgClr>
              <a:schemeClr val="bg1"/>
            </a:bgClr>
          </a:pattFill>
          <a:effectLst>
            <a:outerShdw blurRad="63500" sx="102000" sy="102000" algn="ctr" rotWithShape="0">
              <a:prstClr val="black">
                <a:alpha val="40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5E5EE7B5-4096-9A42-9028-7DAD94A4EC8A}"/>
              </a:ext>
            </a:extLst>
          </p:cNvPr>
          <p:cNvSpPr>
            <a:spLocks noGrp="1"/>
          </p:cNvSpPr>
          <p:nvPr>
            <p:ph type="body" sz="quarter" idx="12" hasCustomPrompt="1"/>
          </p:nvPr>
        </p:nvSpPr>
        <p:spPr>
          <a:xfrm>
            <a:off x="3076575" y="5190685"/>
            <a:ext cx="6038850" cy="1046407"/>
          </a:xfrm>
        </p:spPr>
        <p:txBody>
          <a:bodyPr rtlCol="0">
            <a:normAutofit/>
          </a:bodyPr>
          <a:lstStyle>
            <a:lvl1pPr marL="0" indent="0" algn="ctr">
              <a:buNone/>
              <a:defRPr lang="en-GB" sz="8000">
                <a:solidFill>
                  <a:schemeClr val="bg1"/>
                </a:solidFill>
              </a:defRPr>
            </a:lvl1pPr>
          </a:lstStyle>
          <a:p>
            <a:pPr lvl="0" rtl="0"/>
            <a:r>
              <a:rPr lang="en-GB"/>
              <a:t>YEARS!</a:t>
            </a:r>
          </a:p>
        </p:txBody>
      </p:sp>
      <p:sp>
        <p:nvSpPr>
          <p:cNvPr id="23" name="Rectangle 22">
            <a:extLst>
              <a:ext uri="{FF2B5EF4-FFF2-40B4-BE49-F238E27FC236}">
                <a16:creationId xmlns:a16="http://schemas.microsoft.com/office/drawing/2014/main" id="{4316A2BB-4CB9-3749-A046-965500015C0E}"/>
              </a:ext>
            </a:extLst>
          </p:cNvPr>
          <p:cNvSpPr/>
          <p:nvPr userDrawn="1"/>
        </p:nvSpPr>
        <p:spPr>
          <a:xfrm>
            <a:off x="2993571" y="315998"/>
            <a:ext cx="6204858" cy="622600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6" name="Picture Placeholder 35">
            <a:extLst>
              <a:ext uri="{FF2B5EF4-FFF2-40B4-BE49-F238E27FC236}">
                <a16:creationId xmlns:a16="http://schemas.microsoft.com/office/drawing/2014/main" id="{B72FED08-D75D-9DF5-19BD-F53652238B04}"/>
              </a:ext>
            </a:extLst>
          </p:cNvPr>
          <p:cNvSpPr>
            <a:spLocks noGrp="1"/>
          </p:cNvSpPr>
          <p:nvPr>
            <p:ph type="pic" sz="quarter" idx="20"/>
          </p:nvPr>
        </p:nvSpPr>
        <p:spPr>
          <a:xfrm rot="20524090" flipH="1">
            <a:off x="9865704" y="468578"/>
            <a:ext cx="1633274" cy="1959841"/>
          </a:xfrm>
          <a:custGeom>
            <a:avLst/>
            <a:gdLst>
              <a:gd name="connsiteX0" fmla="*/ 0 w 1633274"/>
              <a:gd name="connsiteY0" fmla="*/ 0 h 1959841"/>
              <a:gd name="connsiteX1" fmla="*/ 0 w 1633274"/>
              <a:gd name="connsiteY1" fmla="*/ 1959841 h 1959841"/>
              <a:gd name="connsiteX2" fmla="*/ 306914 w 1633274"/>
              <a:gd name="connsiteY2" fmla="*/ 1959841 h 1959841"/>
              <a:gd name="connsiteX3" fmla="*/ 1633274 w 1633274"/>
              <a:gd name="connsiteY3" fmla="*/ 1301559 h 1959841"/>
              <a:gd name="connsiteX4" fmla="*/ 1633274 w 1633274"/>
              <a:gd name="connsiteY4" fmla="*/ 0 h 1959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3274" h="1959841">
                <a:moveTo>
                  <a:pt x="0" y="0"/>
                </a:moveTo>
                <a:lnTo>
                  <a:pt x="0" y="1959841"/>
                </a:lnTo>
                <a:lnTo>
                  <a:pt x="306914" y="1959841"/>
                </a:lnTo>
                <a:lnTo>
                  <a:pt x="1633274" y="1301559"/>
                </a:lnTo>
                <a:lnTo>
                  <a:pt x="1633274" y="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7" name="Picture Placeholder 19">
            <a:extLst>
              <a:ext uri="{FF2B5EF4-FFF2-40B4-BE49-F238E27FC236}">
                <a16:creationId xmlns:a16="http://schemas.microsoft.com/office/drawing/2014/main" id="{E60F4D1A-04AB-2E3D-7410-5E2227BDAE77}"/>
              </a:ext>
            </a:extLst>
          </p:cNvPr>
          <p:cNvSpPr>
            <a:spLocks noGrp="1"/>
          </p:cNvSpPr>
          <p:nvPr>
            <p:ph type="pic" sz="quarter" idx="19"/>
          </p:nvPr>
        </p:nvSpPr>
        <p:spPr>
          <a:xfrm rot="507821" flipH="1">
            <a:off x="9819026"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4" name="Picture Placeholder 33">
            <a:extLst>
              <a:ext uri="{FF2B5EF4-FFF2-40B4-BE49-F238E27FC236}">
                <a16:creationId xmlns:a16="http://schemas.microsoft.com/office/drawing/2014/main" id="{6D218EFA-F35A-C814-A266-B8FC6E54C0C8}"/>
              </a:ext>
            </a:extLst>
          </p:cNvPr>
          <p:cNvSpPr>
            <a:spLocks noGrp="1"/>
          </p:cNvSpPr>
          <p:nvPr>
            <p:ph type="pic" sz="quarter" idx="18"/>
          </p:nvPr>
        </p:nvSpPr>
        <p:spPr>
          <a:xfrm rot="21283095" flipH="1">
            <a:off x="9861530" y="4049279"/>
            <a:ext cx="1548267" cy="1959841"/>
          </a:xfrm>
          <a:custGeom>
            <a:avLst/>
            <a:gdLst>
              <a:gd name="connsiteX0" fmla="*/ 0 w 1548267"/>
              <a:gd name="connsiteY0" fmla="*/ 51265 h 1959841"/>
              <a:gd name="connsiteX1" fmla="*/ 0 w 1548267"/>
              <a:gd name="connsiteY1" fmla="*/ 1959841 h 1959841"/>
              <a:gd name="connsiteX2" fmla="*/ 1548267 w 1548267"/>
              <a:gd name="connsiteY2" fmla="*/ 1959841 h 1959841"/>
              <a:gd name="connsiteX3" fmla="*/ 1548267 w 1548267"/>
              <a:gd name="connsiteY3" fmla="*/ 0 h 1959841"/>
              <a:gd name="connsiteX4" fmla="*/ 834223 w 1548267"/>
              <a:gd name="connsiteY4" fmla="*/ 0 h 1959841"/>
              <a:gd name="connsiteX5" fmla="*/ 35266 w 1548267"/>
              <a:gd name="connsiteY5" fmla="*/ 195436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5"/>
                </a:moveTo>
                <a:lnTo>
                  <a:pt x="0" y="1959841"/>
                </a:lnTo>
                <a:lnTo>
                  <a:pt x="1548267" y="1959841"/>
                </a:lnTo>
                <a:lnTo>
                  <a:pt x="1548267" y="0"/>
                </a:lnTo>
                <a:lnTo>
                  <a:pt x="834223" y="0"/>
                </a:lnTo>
                <a:lnTo>
                  <a:pt x="35266" y="195436"/>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50983406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0 Year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hasCustomPrompt="1"/>
          </p:nvPr>
        </p:nvSpPr>
        <p:spPr>
          <a:xfrm>
            <a:off x="838200" y="616315"/>
            <a:ext cx="10515600" cy="951279"/>
          </a:xfrm>
        </p:spPr>
        <p:txBody>
          <a:bodyPr rtlCol="0">
            <a:noAutofit/>
          </a:bodyPr>
          <a:lstStyle>
            <a:lvl1pPr algn="ctr">
              <a:defRPr lang="en-GB" sz="8000">
                <a:solidFill>
                  <a:schemeClr val="bg1"/>
                </a:solidFill>
              </a:defRPr>
            </a:lvl1pPr>
          </a:lstStyle>
          <a:p>
            <a:pPr rtl="0"/>
            <a:r>
              <a:rPr lang="en-GB"/>
              <a:t>IT’S BEEN</a:t>
            </a:r>
          </a:p>
        </p:txBody>
      </p:sp>
      <p:sp>
        <p:nvSpPr>
          <p:cNvPr id="32" name="Picture Placeholder 31">
            <a:extLst>
              <a:ext uri="{FF2B5EF4-FFF2-40B4-BE49-F238E27FC236}">
                <a16:creationId xmlns:a16="http://schemas.microsoft.com/office/drawing/2014/main" id="{C56E9B3E-8A89-B8A2-DE8F-F1A432EA6029}"/>
              </a:ext>
            </a:extLst>
          </p:cNvPr>
          <p:cNvSpPr>
            <a:spLocks noGrp="1"/>
          </p:cNvSpPr>
          <p:nvPr>
            <p:ph type="pic" sz="quarter" idx="17"/>
          </p:nvPr>
        </p:nvSpPr>
        <p:spPr>
          <a:xfrm rot="1075910">
            <a:off x="699401" y="468578"/>
            <a:ext cx="1633274" cy="1959841"/>
          </a:xfrm>
          <a:custGeom>
            <a:avLst/>
            <a:gdLst>
              <a:gd name="connsiteX0" fmla="*/ 0 w 1633274"/>
              <a:gd name="connsiteY0" fmla="*/ 0 h 1959841"/>
              <a:gd name="connsiteX1" fmla="*/ 1633274 w 1633274"/>
              <a:gd name="connsiteY1" fmla="*/ 0 h 1959841"/>
              <a:gd name="connsiteX2" fmla="*/ 1633274 w 1633274"/>
              <a:gd name="connsiteY2" fmla="*/ 1435915 h 1959841"/>
              <a:gd name="connsiteX3" fmla="*/ 1573663 w 1633274"/>
              <a:gd name="connsiteY3" fmla="*/ 1315805 h 1959841"/>
              <a:gd name="connsiteX4" fmla="*/ 276006 w 1633274"/>
              <a:gd name="connsiteY4" fmla="*/ 1959841 h 1959841"/>
              <a:gd name="connsiteX5" fmla="*/ 0 w 1633274"/>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0" y="0"/>
                </a:moveTo>
                <a:lnTo>
                  <a:pt x="1633274" y="0"/>
                </a:lnTo>
                <a:lnTo>
                  <a:pt x="1633274" y="1435915"/>
                </a:lnTo>
                <a:lnTo>
                  <a:pt x="1573663" y="1315805"/>
                </a:lnTo>
                <a:lnTo>
                  <a:pt x="276006"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3" name="Picture Placeholder 19">
            <a:extLst>
              <a:ext uri="{FF2B5EF4-FFF2-40B4-BE49-F238E27FC236}">
                <a16:creationId xmlns:a16="http://schemas.microsoft.com/office/drawing/2014/main" id="{5B0AAF79-2687-AB3A-592A-E6D68221ED6C}"/>
              </a:ext>
            </a:extLst>
          </p:cNvPr>
          <p:cNvSpPr>
            <a:spLocks noGrp="1"/>
          </p:cNvSpPr>
          <p:nvPr>
            <p:ph type="pic" sz="quarter" idx="16"/>
          </p:nvPr>
        </p:nvSpPr>
        <p:spPr>
          <a:xfrm rot="21092179">
            <a:off x="652723"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8584F2E9-1CEA-9211-19FF-067450C920DE}"/>
              </a:ext>
            </a:extLst>
          </p:cNvPr>
          <p:cNvSpPr>
            <a:spLocks noGrp="1"/>
          </p:cNvSpPr>
          <p:nvPr>
            <p:ph type="pic" sz="quarter" idx="15"/>
          </p:nvPr>
        </p:nvSpPr>
        <p:spPr>
          <a:xfrm rot="316905">
            <a:off x="695227"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grpSp>
        <p:nvGrpSpPr>
          <p:cNvPr id="19" name="Graphic 5">
            <a:extLst>
              <a:ext uri="{FF2B5EF4-FFF2-40B4-BE49-F238E27FC236}">
                <a16:creationId xmlns:a16="http://schemas.microsoft.com/office/drawing/2014/main" id="{F258C127-40EF-5D77-147B-EC7FFA3DAFF7}"/>
              </a:ext>
            </a:extLst>
          </p:cNvPr>
          <p:cNvGrpSpPr/>
          <p:nvPr userDrawn="1"/>
        </p:nvGrpSpPr>
        <p:grpSpPr>
          <a:xfrm>
            <a:off x="3527891" y="1441513"/>
            <a:ext cx="5408750" cy="4244842"/>
            <a:chOff x="3527891" y="1441513"/>
            <a:chExt cx="5408750" cy="4244842"/>
          </a:xfrm>
          <a:gradFill>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gradFill>
          <a:effectLst>
            <a:outerShdw blurRad="50800" dist="177800" dir="2700000" algn="tl" rotWithShape="0">
              <a:prstClr val="black">
                <a:alpha val="40000"/>
              </a:prstClr>
            </a:outerShdw>
          </a:effectLst>
        </p:grpSpPr>
        <p:sp>
          <p:nvSpPr>
            <p:cNvPr id="21" name="Freeform 6">
              <a:extLst>
                <a:ext uri="{FF2B5EF4-FFF2-40B4-BE49-F238E27FC236}">
                  <a16:creationId xmlns:a16="http://schemas.microsoft.com/office/drawing/2014/main" id="{66FAA318-A86E-50A8-D5A3-F49BEAFD39D8}"/>
                </a:ext>
              </a:extLst>
            </p:cNvPr>
            <p:cNvSpPr/>
            <p:nvPr/>
          </p:nvSpPr>
          <p:spPr>
            <a:xfrm>
              <a:off x="3681694" y="1998968"/>
              <a:ext cx="1896908" cy="2812847"/>
            </a:xfrm>
            <a:custGeom>
              <a:avLst/>
              <a:gdLst>
                <a:gd name="connsiteX0" fmla="*/ 1904598 w 1896907"/>
                <a:gd name="connsiteY0" fmla="*/ 2835861 h 2812847"/>
                <a:gd name="connsiteX1" fmla="*/ 0 w 1896907"/>
                <a:gd name="connsiteY1" fmla="*/ 2835861 h 2812847"/>
                <a:gd name="connsiteX2" fmla="*/ 0 w 1896907"/>
                <a:gd name="connsiteY2" fmla="*/ 2521334 h 2812847"/>
                <a:gd name="connsiteX3" fmla="*/ 64085 w 1896907"/>
                <a:gd name="connsiteY3" fmla="*/ 2227264 h 2812847"/>
                <a:gd name="connsiteX4" fmla="*/ 235832 w 1896907"/>
                <a:gd name="connsiteY4" fmla="*/ 1971550 h 2812847"/>
                <a:gd name="connsiteX5" fmla="*/ 474227 w 1896907"/>
                <a:gd name="connsiteY5" fmla="*/ 1743965 h 2812847"/>
                <a:gd name="connsiteX6" fmla="*/ 745946 w 1896907"/>
                <a:gd name="connsiteY6" fmla="*/ 1531723 h 2812847"/>
                <a:gd name="connsiteX7" fmla="*/ 922820 w 1896907"/>
                <a:gd name="connsiteY7" fmla="*/ 1396195 h 2812847"/>
                <a:gd name="connsiteX8" fmla="*/ 1092004 w 1896907"/>
                <a:gd name="connsiteY8" fmla="*/ 1247881 h 2812847"/>
                <a:gd name="connsiteX9" fmla="*/ 1220173 w 1896907"/>
                <a:gd name="connsiteY9" fmla="*/ 1107239 h 2812847"/>
                <a:gd name="connsiteX10" fmla="*/ 1271441 w 1896907"/>
                <a:gd name="connsiteY10" fmla="*/ 987054 h 2812847"/>
                <a:gd name="connsiteX11" fmla="*/ 1250934 w 1896907"/>
                <a:gd name="connsiteY11" fmla="*/ 854083 h 2812847"/>
                <a:gd name="connsiteX12" fmla="*/ 1189412 w 1896907"/>
                <a:gd name="connsiteY12" fmla="*/ 739012 h 2812847"/>
                <a:gd name="connsiteX13" fmla="*/ 1089440 w 1896907"/>
                <a:gd name="connsiteY13" fmla="*/ 657183 h 2812847"/>
                <a:gd name="connsiteX14" fmla="*/ 948454 w 1896907"/>
                <a:gd name="connsiteY14" fmla="*/ 626498 h 2812847"/>
                <a:gd name="connsiteX15" fmla="*/ 807467 w 1896907"/>
                <a:gd name="connsiteY15" fmla="*/ 657183 h 2812847"/>
                <a:gd name="connsiteX16" fmla="*/ 707495 w 1896907"/>
                <a:gd name="connsiteY16" fmla="*/ 739012 h 2812847"/>
                <a:gd name="connsiteX17" fmla="*/ 648537 w 1896907"/>
                <a:gd name="connsiteY17" fmla="*/ 854083 h 2812847"/>
                <a:gd name="connsiteX18" fmla="*/ 628030 w 1896907"/>
                <a:gd name="connsiteY18" fmla="*/ 987054 h 2812847"/>
                <a:gd name="connsiteX19" fmla="*/ 0 w 1896907"/>
                <a:gd name="connsiteY19" fmla="*/ 987054 h 2812847"/>
                <a:gd name="connsiteX20" fmla="*/ 74338 w 1896907"/>
                <a:gd name="connsiteY20" fmla="*/ 600926 h 2812847"/>
                <a:gd name="connsiteX21" fmla="*/ 276846 w 1896907"/>
                <a:gd name="connsiteY21" fmla="*/ 286399 h 2812847"/>
                <a:gd name="connsiteX22" fmla="*/ 579326 w 1896907"/>
                <a:gd name="connsiteY22" fmla="*/ 76714 h 2812847"/>
                <a:gd name="connsiteX23" fmla="*/ 951017 w 1896907"/>
                <a:gd name="connsiteY23" fmla="*/ 0 h 2812847"/>
                <a:gd name="connsiteX24" fmla="*/ 1325272 w 1896907"/>
                <a:gd name="connsiteY24" fmla="*/ 76714 h 2812847"/>
                <a:gd name="connsiteX25" fmla="*/ 1630315 w 1896907"/>
                <a:gd name="connsiteY25" fmla="*/ 286399 h 2812847"/>
                <a:gd name="connsiteX26" fmla="*/ 1832823 w 1896907"/>
                <a:gd name="connsiteY26" fmla="*/ 598369 h 2812847"/>
                <a:gd name="connsiteX27" fmla="*/ 1907161 w 1896907"/>
                <a:gd name="connsiteY27" fmla="*/ 987054 h 2812847"/>
                <a:gd name="connsiteX28" fmla="*/ 1835386 w 1896907"/>
                <a:gd name="connsiteY28" fmla="*/ 1301581 h 2812847"/>
                <a:gd name="connsiteX29" fmla="*/ 1653386 w 1896907"/>
                <a:gd name="connsiteY29" fmla="*/ 1575195 h 2812847"/>
                <a:gd name="connsiteX30" fmla="*/ 1402174 w 1896907"/>
                <a:gd name="connsiteY30" fmla="*/ 1815565 h 2812847"/>
                <a:gd name="connsiteX31" fmla="*/ 1130454 w 1896907"/>
                <a:gd name="connsiteY31" fmla="*/ 2032921 h 2812847"/>
                <a:gd name="connsiteX32" fmla="*/ 1017665 w 1896907"/>
                <a:gd name="connsiteY32" fmla="*/ 2119864 h 2812847"/>
                <a:gd name="connsiteX33" fmla="*/ 902313 w 1896907"/>
                <a:gd name="connsiteY33" fmla="*/ 2209364 h 2812847"/>
                <a:gd name="connsiteX34" fmla="*/ 1904598 w 1896907"/>
                <a:gd name="connsiteY34" fmla="*/ 2209364 h 2812847"/>
                <a:gd name="connsiteX35" fmla="*/ 1904598 w 1896907"/>
                <a:gd name="connsiteY35" fmla="*/ 2835861 h 281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896907" h="2812847">
                  <a:moveTo>
                    <a:pt x="1904598" y="2835861"/>
                  </a:moveTo>
                  <a:lnTo>
                    <a:pt x="0" y="2835861"/>
                  </a:lnTo>
                  <a:lnTo>
                    <a:pt x="0" y="2521334"/>
                  </a:lnTo>
                  <a:cubicBezTo>
                    <a:pt x="0" y="2416492"/>
                    <a:pt x="20507" y="2319320"/>
                    <a:pt x="64085" y="2227264"/>
                  </a:cubicBezTo>
                  <a:cubicBezTo>
                    <a:pt x="107662" y="2137764"/>
                    <a:pt x="164057" y="2050821"/>
                    <a:pt x="235832" y="1971550"/>
                  </a:cubicBezTo>
                  <a:cubicBezTo>
                    <a:pt x="305043" y="1892279"/>
                    <a:pt x="387072" y="1815565"/>
                    <a:pt x="474227" y="1743965"/>
                  </a:cubicBezTo>
                  <a:cubicBezTo>
                    <a:pt x="563946" y="1669808"/>
                    <a:pt x="653664" y="1600766"/>
                    <a:pt x="745946" y="1531723"/>
                  </a:cubicBezTo>
                  <a:cubicBezTo>
                    <a:pt x="802341" y="1490809"/>
                    <a:pt x="861299" y="1444781"/>
                    <a:pt x="922820" y="1396195"/>
                  </a:cubicBezTo>
                  <a:cubicBezTo>
                    <a:pt x="984341" y="1347610"/>
                    <a:pt x="1040736" y="1296467"/>
                    <a:pt x="1092004" y="1247881"/>
                  </a:cubicBezTo>
                  <a:cubicBezTo>
                    <a:pt x="1143271" y="1199296"/>
                    <a:pt x="1186849" y="1153267"/>
                    <a:pt x="1220173" y="1107239"/>
                  </a:cubicBezTo>
                  <a:cubicBezTo>
                    <a:pt x="1256060" y="1063768"/>
                    <a:pt x="1271441" y="1022854"/>
                    <a:pt x="1271441" y="987054"/>
                  </a:cubicBezTo>
                  <a:cubicBezTo>
                    <a:pt x="1271441" y="941025"/>
                    <a:pt x="1263751" y="897554"/>
                    <a:pt x="1250934" y="854083"/>
                  </a:cubicBezTo>
                  <a:cubicBezTo>
                    <a:pt x="1235553" y="813169"/>
                    <a:pt x="1215046" y="774812"/>
                    <a:pt x="1189412" y="739012"/>
                  </a:cubicBezTo>
                  <a:cubicBezTo>
                    <a:pt x="1163779" y="703212"/>
                    <a:pt x="1127891" y="677640"/>
                    <a:pt x="1089440" y="657183"/>
                  </a:cubicBezTo>
                  <a:cubicBezTo>
                    <a:pt x="1048426" y="636726"/>
                    <a:pt x="1002285" y="626498"/>
                    <a:pt x="948454" y="626498"/>
                  </a:cubicBezTo>
                  <a:cubicBezTo>
                    <a:pt x="894623" y="626498"/>
                    <a:pt x="848482" y="636726"/>
                    <a:pt x="807467" y="657183"/>
                  </a:cubicBezTo>
                  <a:cubicBezTo>
                    <a:pt x="766453" y="677640"/>
                    <a:pt x="733129" y="705769"/>
                    <a:pt x="707495" y="739012"/>
                  </a:cubicBezTo>
                  <a:cubicBezTo>
                    <a:pt x="681861" y="774812"/>
                    <a:pt x="661354" y="813169"/>
                    <a:pt x="648537" y="854083"/>
                  </a:cubicBezTo>
                  <a:cubicBezTo>
                    <a:pt x="635720" y="894997"/>
                    <a:pt x="628030" y="941025"/>
                    <a:pt x="628030" y="987054"/>
                  </a:cubicBezTo>
                  <a:lnTo>
                    <a:pt x="0" y="987054"/>
                  </a:lnTo>
                  <a:cubicBezTo>
                    <a:pt x="0" y="848968"/>
                    <a:pt x="23071" y="721112"/>
                    <a:pt x="74338" y="600926"/>
                  </a:cubicBezTo>
                  <a:cubicBezTo>
                    <a:pt x="123043" y="480741"/>
                    <a:pt x="189691" y="375899"/>
                    <a:pt x="276846" y="286399"/>
                  </a:cubicBezTo>
                  <a:cubicBezTo>
                    <a:pt x="361438" y="196899"/>
                    <a:pt x="463973" y="127857"/>
                    <a:pt x="579326" y="76714"/>
                  </a:cubicBezTo>
                  <a:cubicBezTo>
                    <a:pt x="694678" y="25571"/>
                    <a:pt x="817721" y="0"/>
                    <a:pt x="951017" y="0"/>
                  </a:cubicBezTo>
                  <a:cubicBezTo>
                    <a:pt x="1084313" y="0"/>
                    <a:pt x="1209920" y="25571"/>
                    <a:pt x="1325272" y="76714"/>
                  </a:cubicBezTo>
                  <a:cubicBezTo>
                    <a:pt x="1440624" y="127857"/>
                    <a:pt x="1543160" y="196899"/>
                    <a:pt x="1630315" y="286399"/>
                  </a:cubicBezTo>
                  <a:cubicBezTo>
                    <a:pt x="1714907" y="375899"/>
                    <a:pt x="1784119" y="478184"/>
                    <a:pt x="1832823" y="598369"/>
                  </a:cubicBezTo>
                  <a:cubicBezTo>
                    <a:pt x="1881527" y="718555"/>
                    <a:pt x="1907161" y="848968"/>
                    <a:pt x="1907161" y="987054"/>
                  </a:cubicBezTo>
                  <a:cubicBezTo>
                    <a:pt x="1907161" y="1099568"/>
                    <a:pt x="1884091" y="1204410"/>
                    <a:pt x="1835386" y="1301581"/>
                  </a:cubicBezTo>
                  <a:cubicBezTo>
                    <a:pt x="1786682" y="1398752"/>
                    <a:pt x="1727724" y="1490809"/>
                    <a:pt x="1653386" y="1575195"/>
                  </a:cubicBezTo>
                  <a:cubicBezTo>
                    <a:pt x="1579047" y="1659580"/>
                    <a:pt x="1497019" y="1738851"/>
                    <a:pt x="1402174" y="1815565"/>
                  </a:cubicBezTo>
                  <a:cubicBezTo>
                    <a:pt x="1309892" y="1892279"/>
                    <a:pt x="1217610" y="1963879"/>
                    <a:pt x="1130454" y="2032921"/>
                  </a:cubicBezTo>
                  <a:cubicBezTo>
                    <a:pt x="1094567" y="2061050"/>
                    <a:pt x="1056116" y="2089178"/>
                    <a:pt x="1017665" y="2119864"/>
                  </a:cubicBezTo>
                  <a:cubicBezTo>
                    <a:pt x="979215" y="2150550"/>
                    <a:pt x="940764" y="2178678"/>
                    <a:pt x="902313" y="2209364"/>
                  </a:cubicBezTo>
                  <a:lnTo>
                    <a:pt x="1904598" y="2209364"/>
                  </a:lnTo>
                  <a:lnTo>
                    <a:pt x="1904598" y="2835861"/>
                  </a:lnTo>
                  <a:close/>
                </a:path>
              </a:pathLst>
            </a:custGeom>
            <a:grpFill/>
            <a:ln w="25596" cap="flat">
              <a:noFill/>
              <a:prstDash val="solid"/>
              <a:miter/>
            </a:ln>
          </p:spPr>
          <p:txBody>
            <a:bodyPr rtlCol="0" anchor="ctr"/>
            <a:lstStyle>
              <a:defPPr>
                <a:defRPr lang="en-GB"/>
              </a:defPPr>
            </a:lstStyle>
            <a:p>
              <a:pPr rtl="0"/>
              <a:endParaRPr lang="en-GB" dirty="0"/>
            </a:p>
          </p:txBody>
        </p:sp>
        <p:sp>
          <p:nvSpPr>
            <p:cNvPr id="24" name="Freeform 7">
              <a:extLst>
                <a:ext uri="{FF2B5EF4-FFF2-40B4-BE49-F238E27FC236}">
                  <a16:creationId xmlns:a16="http://schemas.microsoft.com/office/drawing/2014/main" id="{ECEFE8BE-D750-36C4-6133-FB286E410536}"/>
                </a:ext>
              </a:extLst>
            </p:cNvPr>
            <p:cNvSpPr/>
            <p:nvPr/>
          </p:nvSpPr>
          <p:spPr>
            <a:xfrm>
              <a:off x="5888772" y="2011754"/>
              <a:ext cx="2819727" cy="2812847"/>
            </a:xfrm>
            <a:custGeom>
              <a:avLst/>
              <a:gdLst>
                <a:gd name="connsiteX0" fmla="*/ 1417554 w 2819727"/>
                <a:gd name="connsiteY0" fmla="*/ 0 h 2812847"/>
                <a:gd name="connsiteX1" fmla="*/ 1966119 w 2819727"/>
                <a:gd name="connsiteY1" fmla="*/ 112514 h 2812847"/>
                <a:gd name="connsiteX2" fmla="*/ 2417275 w 2819727"/>
                <a:gd name="connsiteY2" fmla="*/ 414256 h 2812847"/>
                <a:gd name="connsiteX3" fmla="*/ 2719755 w 2819727"/>
                <a:gd name="connsiteY3" fmla="*/ 864311 h 2812847"/>
                <a:gd name="connsiteX4" fmla="*/ 2832545 w 2819727"/>
                <a:gd name="connsiteY4" fmla="*/ 1411538 h 2812847"/>
                <a:gd name="connsiteX5" fmla="*/ 2719755 w 2819727"/>
                <a:gd name="connsiteY5" fmla="*/ 1961322 h 2812847"/>
                <a:gd name="connsiteX6" fmla="*/ 2417275 w 2819727"/>
                <a:gd name="connsiteY6" fmla="*/ 2408820 h 2812847"/>
                <a:gd name="connsiteX7" fmla="*/ 1966119 w 2819727"/>
                <a:gd name="connsiteY7" fmla="*/ 2713119 h 2812847"/>
                <a:gd name="connsiteX8" fmla="*/ 1417554 w 2819727"/>
                <a:gd name="connsiteY8" fmla="*/ 2825633 h 2812847"/>
                <a:gd name="connsiteX9" fmla="*/ 866425 w 2819727"/>
                <a:gd name="connsiteY9" fmla="*/ 2713119 h 2812847"/>
                <a:gd name="connsiteX10" fmla="*/ 417832 w 2819727"/>
                <a:gd name="connsiteY10" fmla="*/ 2408820 h 2812847"/>
                <a:gd name="connsiteX11" fmla="*/ 112789 w 2819727"/>
                <a:gd name="connsiteY11" fmla="*/ 1961322 h 2812847"/>
                <a:gd name="connsiteX12" fmla="*/ 0 w 2819727"/>
                <a:gd name="connsiteY12" fmla="*/ 1411538 h 2812847"/>
                <a:gd name="connsiteX13" fmla="*/ 112789 w 2819727"/>
                <a:gd name="connsiteY13" fmla="*/ 864311 h 2812847"/>
                <a:gd name="connsiteX14" fmla="*/ 417832 w 2819727"/>
                <a:gd name="connsiteY14" fmla="*/ 414256 h 2812847"/>
                <a:gd name="connsiteX15" fmla="*/ 866425 w 2819727"/>
                <a:gd name="connsiteY15" fmla="*/ 112514 h 2812847"/>
                <a:gd name="connsiteX16" fmla="*/ 1417554 w 2819727"/>
                <a:gd name="connsiteY16" fmla="*/ 0 h 2812847"/>
                <a:gd name="connsiteX17" fmla="*/ 1417554 w 2819727"/>
                <a:gd name="connsiteY17" fmla="*/ 2194021 h 2812847"/>
                <a:gd name="connsiteX18" fmla="*/ 1722597 w 2819727"/>
                <a:gd name="connsiteY18" fmla="*/ 2132650 h 2812847"/>
                <a:gd name="connsiteX19" fmla="*/ 1973809 w 2819727"/>
                <a:gd name="connsiteY19" fmla="*/ 1963879 h 2812847"/>
                <a:gd name="connsiteX20" fmla="*/ 2140430 w 2819727"/>
                <a:gd name="connsiteY20" fmla="*/ 1713280 h 2812847"/>
                <a:gd name="connsiteX21" fmla="*/ 2201951 w 2819727"/>
                <a:gd name="connsiteY21" fmla="*/ 1408981 h 2812847"/>
                <a:gd name="connsiteX22" fmla="*/ 2140430 w 2819727"/>
                <a:gd name="connsiteY22" fmla="*/ 1107239 h 2812847"/>
                <a:gd name="connsiteX23" fmla="*/ 1973809 w 2819727"/>
                <a:gd name="connsiteY23" fmla="*/ 859197 h 2812847"/>
                <a:gd name="connsiteX24" fmla="*/ 1722597 w 2819727"/>
                <a:gd name="connsiteY24" fmla="*/ 690426 h 2812847"/>
                <a:gd name="connsiteX25" fmla="*/ 1417554 w 2819727"/>
                <a:gd name="connsiteY25" fmla="*/ 629055 h 2812847"/>
                <a:gd name="connsiteX26" fmla="*/ 1112511 w 2819727"/>
                <a:gd name="connsiteY26" fmla="*/ 690426 h 2812847"/>
                <a:gd name="connsiteX27" fmla="*/ 863862 w 2819727"/>
                <a:gd name="connsiteY27" fmla="*/ 859197 h 2812847"/>
                <a:gd name="connsiteX28" fmla="*/ 697242 w 2819727"/>
                <a:gd name="connsiteY28" fmla="*/ 1107239 h 2812847"/>
                <a:gd name="connsiteX29" fmla="*/ 635720 w 2819727"/>
                <a:gd name="connsiteY29" fmla="*/ 1408981 h 2812847"/>
                <a:gd name="connsiteX30" fmla="*/ 697242 w 2819727"/>
                <a:gd name="connsiteY30" fmla="*/ 1713280 h 2812847"/>
                <a:gd name="connsiteX31" fmla="*/ 863862 w 2819727"/>
                <a:gd name="connsiteY31" fmla="*/ 1963879 h 2812847"/>
                <a:gd name="connsiteX32" fmla="*/ 1112511 w 2819727"/>
                <a:gd name="connsiteY32" fmla="*/ 2132650 h 2812847"/>
                <a:gd name="connsiteX33" fmla="*/ 1417554 w 2819727"/>
                <a:gd name="connsiteY33" fmla="*/ 2194021 h 281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819727" h="2812847">
                  <a:moveTo>
                    <a:pt x="1417554" y="0"/>
                  </a:moveTo>
                  <a:cubicBezTo>
                    <a:pt x="1612372" y="0"/>
                    <a:pt x="1794372" y="38357"/>
                    <a:pt x="1966119" y="112514"/>
                  </a:cubicBezTo>
                  <a:cubicBezTo>
                    <a:pt x="2137866" y="186671"/>
                    <a:pt x="2286543" y="288956"/>
                    <a:pt x="2417275" y="414256"/>
                  </a:cubicBezTo>
                  <a:cubicBezTo>
                    <a:pt x="2545445" y="542112"/>
                    <a:pt x="2645417" y="692983"/>
                    <a:pt x="2719755" y="864311"/>
                  </a:cubicBezTo>
                  <a:cubicBezTo>
                    <a:pt x="2794094" y="1035639"/>
                    <a:pt x="2832545" y="1219753"/>
                    <a:pt x="2832545" y="1411538"/>
                  </a:cubicBezTo>
                  <a:cubicBezTo>
                    <a:pt x="2832545" y="1605880"/>
                    <a:pt x="2794094" y="1789994"/>
                    <a:pt x="2719755" y="1961322"/>
                  </a:cubicBezTo>
                  <a:cubicBezTo>
                    <a:pt x="2645417" y="2132650"/>
                    <a:pt x="2542882" y="2283521"/>
                    <a:pt x="2417275" y="2408820"/>
                  </a:cubicBezTo>
                  <a:cubicBezTo>
                    <a:pt x="2289106" y="2536677"/>
                    <a:pt x="2137866" y="2638962"/>
                    <a:pt x="1966119" y="2713119"/>
                  </a:cubicBezTo>
                  <a:cubicBezTo>
                    <a:pt x="1794372" y="2787276"/>
                    <a:pt x="1609808" y="2825633"/>
                    <a:pt x="1417554" y="2825633"/>
                  </a:cubicBezTo>
                  <a:cubicBezTo>
                    <a:pt x="1222737" y="2825633"/>
                    <a:pt x="1038173" y="2789833"/>
                    <a:pt x="866425" y="2713119"/>
                  </a:cubicBezTo>
                  <a:cubicBezTo>
                    <a:pt x="694678" y="2638962"/>
                    <a:pt x="543439" y="2539234"/>
                    <a:pt x="417832" y="2408820"/>
                  </a:cubicBezTo>
                  <a:cubicBezTo>
                    <a:pt x="289663" y="2280963"/>
                    <a:pt x="187127" y="2132650"/>
                    <a:pt x="112789" y="1961322"/>
                  </a:cubicBezTo>
                  <a:cubicBezTo>
                    <a:pt x="38451" y="1789994"/>
                    <a:pt x="0" y="1608437"/>
                    <a:pt x="0" y="1411538"/>
                  </a:cubicBezTo>
                  <a:cubicBezTo>
                    <a:pt x="0" y="1217196"/>
                    <a:pt x="35887" y="1035639"/>
                    <a:pt x="112789" y="864311"/>
                  </a:cubicBezTo>
                  <a:cubicBezTo>
                    <a:pt x="187127" y="692983"/>
                    <a:pt x="287100" y="544669"/>
                    <a:pt x="417832" y="414256"/>
                  </a:cubicBezTo>
                  <a:cubicBezTo>
                    <a:pt x="546002" y="286399"/>
                    <a:pt x="694678" y="186671"/>
                    <a:pt x="866425" y="112514"/>
                  </a:cubicBezTo>
                  <a:cubicBezTo>
                    <a:pt x="1040736" y="38357"/>
                    <a:pt x="1222737" y="0"/>
                    <a:pt x="1417554" y="0"/>
                  </a:cubicBezTo>
                  <a:close/>
                  <a:moveTo>
                    <a:pt x="1417554" y="2194021"/>
                  </a:moveTo>
                  <a:cubicBezTo>
                    <a:pt x="1525216" y="2194021"/>
                    <a:pt x="1627752" y="2173564"/>
                    <a:pt x="1722597" y="2132650"/>
                  </a:cubicBezTo>
                  <a:cubicBezTo>
                    <a:pt x="1820006" y="2091735"/>
                    <a:pt x="1902035" y="2035479"/>
                    <a:pt x="1973809" y="1963879"/>
                  </a:cubicBezTo>
                  <a:cubicBezTo>
                    <a:pt x="2043021" y="1892279"/>
                    <a:pt x="2099415" y="1807894"/>
                    <a:pt x="2140430" y="1713280"/>
                  </a:cubicBezTo>
                  <a:cubicBezTo>
                    <a:pt x="2181444" y="1618666"/>
                    <a:pt x="2201951" y="1516380"/>
                    <a:pt x="2201951" y="1408981"/>
                  </a:cubicBezTo>
                  <a:cubicBezTo>
                    <a:pt x="2201951" y="1301581"/>
                    <a:pt x="2181444" y="1201853"/>
                    <a:pt x="2140430" y="1107239"/>
                  </a:cubicBezTo>
                  <a:cubicBezTo>
                    <a:pt x="2099415" y="1012625"/>
                    <a:pt x="2043021" y="930797"/>
                    <a:pt x="1973809" y="859197"/>
                  </a:cubicBezTo>
                  <a:cubicBezTo>
                    <a:pt x="1902035" y="787597"/>
                    <a:pt x="1820006" y="731340"/>
                    <a:pt x="1722597" y="690426"/>
                  </a:cubicBezTo>
                  <a:cubicBezTo>
                    <a:pt x="1625188" y="649512"/>
                    <a:pt x="1525216" y="629055"/>
                    <a:pt x="1417554" y="629055"/>
                  </a:cubicBezTo>
                  <a:cubicBezTo>
                    <a:pt x="1309892" y="629055"/>
                    <a:pt x="1207356" y="649512"/>
                    <a:pt x="1112511" y="690426"/>
                  </a:cubicBezTo>
                  <a:cubicBezTo>
                    <a:pt x="1017665" y="731340"/>
                    <a:pt x="933074" y="787597"/>
                    <a:pt x="863862" y="859197"/>
                  </a:cubicBezTo>
                  <a:cubicBezTo>
                    <a:pt x="792087" y="930797"/>
                    <a:pt x="738256" y="1012625"/>
                    <a:pt x="697242" y="1107239"/>
                  </a:cubicBezTo>
                  <a:cubicBezTo>
                    <a:pt x="656227" y="1201853"/>
                    <a:pt x="635720" y="1301581"/>
                    <a:pt x="635720" y="1408981"/>
                  </a:cubicBezTo>
                  <a:cubicBezTo>
                    <a:pt x="635720" y="1516380"/>
                    <a:pt x="656227" y="1618666"/>
                    <a:pt x="697242" y="1713280"/>
                  </a:cubicBezTo>
                  <a:cubicBezTo>
                    <a:pt x="738256" y="1807894"/>
                    <a:pt x="794651" y="1892279"/>
                    <a:pt x="863862" y="1963879"/>
                  </a:cubicBezTo>
                  <a:cubicBezTo>
                    <a:pt x="933074" y="2035479"/>
                    <a:pt x="1017665" y="2091735"/>
                    <a:pt x="1112511" y="2132650"/>
                  </a:cubicBezTo>
                  <a:cubicBezTo>
                    <a:pt x="1209920" y="2173564"/>
                    <a:pt x="1309892" y="2194021"/>
                    <a:pt x="1417554" y="2194021"/>
                  </a:cubicBezTo>
                  <a:close/>
                </a:path>
              </a:pathLst>
            </a:custGeom>
            <a:grpFill/>
            <a:ln w="25596" cap="flat">
              <a:noFill/>
              <a:prstDash val="solid"/>
              <a:miter/>
            </a:ln>
          </p:spPr>
          <p:txBody>
            <a:bodyPr rtlCol="0" anchor="ctr"/>
            <a:lstStyle>
              <a:defPPr>
                <a:defRPr lang="en-GB"/>
              </a:defPPr>
            </a:lstStyle>
            <a:p>
              <a:pPr rtl="0"/>
              <a:endParaRPr lang="en-GB" dirty="0"/>
            </a:p>
          </p:txBody>
        </p:sp>
      </p:grpSp>
      <p:sp>
        <p:nvSpPr>
          <p:cNvPr id="25" name="Picture Placeholder 21">
            <a:extLst>
              <a:ext uri="{FF2B5EF4-FFF2-40B4-BE49-F238E27FC236}">
                <a16:creationId xmlns:a16="http://schemas.microsoft.com/office/drawing/2014/main" id="{6461DAF9-DB14-6A9E-6684-703C88280D56}"/>
              </a:ext>
            </a:extLst>
          </p:cNvPr>
          <p:cNvSpPr>
            <a:spLocks noGrp="1"/>
          </p:cNvSpPr>
          <p:nvPr>
            <p:ph type="pic" sz="quarter" idx="21"/>
          </p:nvPr>
        </p:nvSpPr>
        <p:spPr>
          <a:xfrm>
            <a:off x="6430742" y="2550284"/>
            <a:ext cx="1735785" cy="1735785"/>
          </a:xfrm>
          <a:prstGeom prst="ellipse">
            <a:avLst/>
          </a:prstGeom>
          <a:pattFill prst="pct60">
            <a:fgClr>
              <a:schemeClr val="tx1"/>
            </a:fgClr>
            <a:bgClr>
              <a:schemeClr val="bg1"/>
            </a:bgClr>
          </a:pattFill>
          <a:effectLst>
            <a:outerShdw blurRad="63500" sx="102000" sy="102000" algn="ctr" rotWithShape="0">
              <a:prstClr val="black">
                <a:alpha val="40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5E5EE7B5-4096-9A42-9028-7DAD94A4EC8A}"/>
              </a:ext>
            </a:extLst>
          </p:cNvPr>
          <p:cNvSpPr>
            <a:spLocks noGrp="1"/>
          </p:cNvSpPr>
          <p:nvPr>
            <p:ph type="body" sz="quarter" idx="12" hasCustomPrompt="1"/>
          </p:nvPr>
        </p:nvSpPr>
        <p:spPr>
          <a:xfrm>
            <a:off x="3076575" y="5190685"/>
            <a:ext cx="6038850" cy="1046407"/>
          </a:xfrm>
        </p:spPr>
        <p:txBody>
          <a:bodyPr rtlCol="0">
            <a:normAutofit/>
          </a:bodyPr>
          <a:lstStyle>
            <a:lvl1pPr marL="0" indent="0" algn="ctr">
              <a:buNone/>
              <a:defRPr lang="en-GB" sz="8000">
                <a:solidFill>
                  <a:schemeClr val="bg1"/>
                </a:solidFill>
              </a:defRPr>
            </a:lvl1pPr>
          </a:lstStyle>
          <a:p>
            <a:pPr lvl="0" rtl="0"/>
            <a:r>
              <a:rPr lang="en-GB"/>
              <a:t>YEARS!</a:t>
            </a:r>
          </a:p>
        </p:txBody>
      </p:sp>
      <p:sp>
        <p:nvSpPr>
          <p:cNvPr id="23" name="Rectangle 22">
            <a:extLst>
              <a:ext uri="{FF2B5EF4-FFF2-40B4-BE49-F238E27FC236}">
                <a16:creationId xmlns:a16="http://schemas.microsoft.com/office/drawing/2014/main" id="{4316A2BB-4CB9-3749-A046-965500015C0E}"/>
              </a:ext>
            </a:extLst>
          </p:cNvPr>
          <p:cNvSpPr/>
          <p:nvPr userDrawn="1"/>
        </p:nvSpPr>
        <p:spPr>
          <a:xfrm>
            <a:off x="2993571" y="315998"/>
            <a:ext cx="6204858" cy="622600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6" name="Picture Placeholder 35">
            <a:extLst>
              <a:ext uri="{FF2B5EF4-FFF2-40B4-BE49-F238E27FC236}">
                <a16:creationId xmlns:a16="http://schemas.microsoft.com/office/drawing/2014/main" id="{B72FED08-D75D-9DF5-19BD-F53652238B04}"/>
              </a:ext>
            </a:extLst>
          </p:cNvPr>
          <p:cNvSpPr>
            <a:spLocks noGrp="1"/>
          </p:cNvSpPr>
          <p:nvPr>
            <p:ph type="pic" sz="quarter" idx="20"/>
          </p:nvPr>
        </p:nvSpPr>
        <p:spPr>
          <a:xfrm rot="20524090" flipH="1">
            <a:off x="9865704" y="468578"/>
            <a:ext cx="1633274" cy="1959841"/>
          </a:xfrm>
          <a:custGeom>
            <a:avLst/>
            <a:gdLst>
              <a:gd name="connsiteX0" fmla="*/ 0 w 1633274"/>
              <a:gd name="connsiteY0" fmla="*/ 0 h 1959841"/>
              <a:gd name="connsiteX1" fmla="*/ 0 w 1633274"/>
              <a:gd name="connsiteY1" fmla="*/ 1959841 h 1959841"/>
              <a:gd name="connsiteX2" fmla="*/ 306914 w 1633274"/>
              <a:gd name="connsiteY2" fmla="*/ 1959841 h 1959841"/>
              <a:gd name="connsiteX3" fmla="*/ 1633274 w 1633274"/>
              <a:gd name="connsiteY3" fmla="*/ 1301559 h 1959841"/>
              <a:gd name="connsiteX4" fmla="*/ 1633274 w 1633274"/>
              <a:gd name="connsiteY4" fmla="*/ 0 h 1959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3274" h="1959841">
                <a:moveTo>
                  <a:pt x="0" y="0"/>
                </a:moveTo>
                <a:lnTo>
                  <a:pt x="0" y="1959841"/>
                </a:lnTo>
                <a:lnTo>
                  <a:pt x="306914" y="1959841"/>
                </a:lnTo>
                <a:lnTo>
                  <a:pt x="1633274" y="1301559"/>
                </a:lnTo>
                <a:lnTo>
                  <a:pt x="1633274" y="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7" name="Picture Placeholder 19">
            <a:extLst>
              <a:ext uri="{FF2B5EF4-FFF2-40B4-BE49-F238E27FC236}">
                <a16:creationId xmlns:a16="http://schemas.microsoft.com/office/drawing/2014/main" id="{E60F4D1A-04AB-2E3D-7410-5E2227BDAE77}"/>
              </a:ext>
            </a:extLst>
          </p:cNvPr>
          <p:cNvSpPr>
            <a:spLocks noGrp="1"/>
          </p:cNvSpPr>
          <p:nvPr>
            <p:ph type="pic" sz="quarter" idx="19"/>
          </p:nvPr>
        </p:nvSpPr>
        <p:spPr>
          <a:xfrm rot="507821" flipH="1">
            <a:off x="9819026"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4" name="Picture Placeholder 33">
            <a:extLst>
              <a:ext uri="{FF2B5EF4-FFF2-40B4-BE49-F238E27FC236}">
                <a16:creationId xmlns:a16="http://schemas.microsoft.com/office/drawing/2014/main" id="{6D218EFA-F35A-C814-A266-B8FC6E54C0C8}"/>
              </a:ext>
            </a:extLst>
          </p:cNvPr>
          <p:cNvSpPr>
            <a:spLocks noGrp="1"/>
          </p:cNvSpPr>
          <p:nvPr>
            <p:ph type="pic" sz="quarter" idx="18"/>
          </p:nvPr>
        </p:nvSpPr>
        <p:spPr>
          <a:xfrm rot="21283095" flipH="1">
            <a:off x="9861530" y="4049279"/>
            <a:ext cx="1548267" cy="1959841"/>
          </a:xfrm>
          <a:custGeom>
            <a:avLst/>
            <a:gdLst>
              <a:gd name="connsiteX0" fmla="*/ 0 w 1548267"/>
              <a:gd name="connsiteY0" fmla="*/ 51265 h 1959841"/>
              <a:gd name="connsiteX1" fmla="*/ 0 w 1548267"/>
              <a:gd name="connsiteY1" fmla="*/ 1959841 h 1959841"/>
              <a:gd name="connsiteX2" fmla="*/ 1548267 w 1548267"/>
              <a:gd name="connsiteY2" fmla="*/ 1959841 h 1959841"/>
              <a:gd name="connsiteX3" fmla="*/ 1548267 w 1548267"/>
              <a:gd name="connsiteY3" fmla="*/ 0 h 1959841"/>
              <a:gd name="connsiteX4" fmla="*/ 834223 w 1548267"/>
              <a:gd name="connsiteY4" fmla="*/ 0 h 1959841"/>
              <a:gd name="connsiteX5" fmla="*/ 35266 w 1548267"/>
              <a:gd name="connsiteY5" fmla="*/ 195436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5"/>
                </a:moveTo>
                <a:lnTo>
                  <a:pt x="0" y="1959841"/>
                </a:lnTo>
                <a:lnTo>
                  <a:pt x="1548267" y="1959841"/>
                </a:lnTo>
                <a:lnTo>
                  <a:pt x="1548267" y="0"/>
                </a:lnTo>
                <a:lnTo>
                  <a:pt x="834223" y="0"/>
                </a:lnTo>
                <a:lnTo>
                  <a:pt x="35266" y="195436"/>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263258539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0 Year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hasCustomPrompt="1"/>
          </p:nvPr>
        </p:nvSpPr>
        <p:spPr>
          <a:xfrm>
            <a:off x="838200" y="616315"/>
            <a:ext cx="10515600" cy="951279"/>
          </a:xfrm>
        </p:spPr>
        <p:txBody>
          <a:bodyPr rtlCol="0">
            <a:noAutofit/>
          </a:bodyPr>
          <a:lstStyle>
            <a:lvl1pPr algn="ctr">
              <a:defRPr lang="en-GB" sz="8000">
                <a:solidFill>
                  <a:schemeClr val="bg1"/>
                </a:solidFill>
              </a:defRPr>
            </a:lvl1pPr>
          </a:lstStyle>
          <a:p>
            <a:pPr rtl="0"/>
            <a:r>
              <a:rPr lang="en-GB"/>
              <a:t>IT’S BEEN</a:t>
            </a:r>
          </a:p>
        </p:txBody>
      </p:sp>
      <p:sp>
        <p:nvSpPr>
          <p:cNvPr id="32" name="Picture Placeholder 31">
            <a:extLst>
              <a:ext uri="{FF2B5EF4-FFF2-40B4-BE49-F238E27FC236}">
                <a16:creationId xmlns:a16="http://schemas.microsoft.com/office/drawing/2014/main" id="{C56E9B3E-8A89-B8A2-DE8F-F1A432EA6029}"/>
              </a:ext>
            </a:extLst>
          </p:cNvPr>
          <p:cNvSpPr>
            <a:spLocks noGrp="1"/>
          </p:cNvSpPr>
          <p:nvPr>
            <p:ph type="pic" sz="quarter" idx="17"/>
          </p:nvPr>
        </p:nvSpPr>
        <p:spPr>
          <a:xfrm rot="1075910">
            <a:off x="699401" y="468578"/>
            <a:ext cx="1633274" cy="1959841"/>
          </a:xfrm>
          <a:custGeom>
            <a:avLst/>
            <a:gdLst>
              <a:gd name="connsiteX0" fmla="*/ 0 w 1633274"/>
              <a:gd name="connsiteY0" fmla="*/ 0 h 1959841"/>
              <a:gd name="connsiteX1" fmla="*/ 1633274 w 1633274"/>
              <a:gd name="connsiteY1" fmla="*/ 0 h 1959841"/>
              <a:gd name="connsiteX2" fmla="*/ 1633274 w 1633274"/>
              <a:gd name="connsiteY2" fmla="*/ 1435915 h 1959841"/>
              <a:gd name="connsiteX3" fmla="*/ 1573663 w 1633274"/>
              <a:gd name="connsiteY3" fmla="*/ 1315805 h 1959841"/>
              <a:gd name="connsiteX4" fmla="*/ 276006 w 1633274"/>
              <a:gd name="connsiteY4" fmla="*/ 1959841 h 1959841"/>
              <a:gd name="connsiteX5" fmla="*/ 0 w 1633274"/>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0" y="0"/>
                </a:moveTo>
                <a:lnTo>
                  <a:pt x="1633274" y="0"/>
                </a:lnTo>
                <a:lnTo>
                  <a:pt x="1633274" y="1435915"/>
                </a:lnTo>
                <a:lnTo>
                  <a:pt x="1573663" y="1315805"/>
                </a:lnTo>
                <a:lnTo>
                  <a:pt x="276006"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3" name="Picture Placeholder 19">
            <a:extLst>
              <a:ext uri="{FF2B5EF4-FFF2-40B4-BE49-F238E27FC236}">
                <a16:creationId xmlns:a16="http://schemas.microsoft.com/office/drawing/2014/main" id="{5B0AAF79-2687-AB3A-592A-E6D68221ED6C}"/>
              </a:ext>
            </a:extLst>
          </p:cNvPr>
          <p:cNvSpPr>
            <a:spLocks noGrp="1"/>
          </p:cNvSpPr>
          <p:nvPr>
            <p:ph type="pic" sz="quarter" idx="16"/>
          </p:nvPr>
        </p:nvSpPr>
        <p:spPr>
          <a:xfrm rot="21092179">
            <a:off x="652723"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8584F2E9-1CEA-9211-19FF-067450C920DE}"/>
              </a:ext>
            </a:extLst>
          </p:cNvPr>
          <p:cNvSpPr>
            <a:spLocks noGrp="1"/>
          </p:cNvSpPr>
          <p:nvPr>
            <p:ph type="pic" sz="quarter" idx="15"/>
          </p:nvPr>
        </p:nvSpPr>
        <p:spPr>
          <a:xfrm rot="316905">
            <a:off x="695227"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grpSp>
        <p:nvGrpSpPr>
          <p:cNvPr id="19" name="Graphic 5">
            <a:extLst>
              <a:ext uri="{FF2B5EF4-FFF2-40B4-BE49-F238E27FC236}">
                <a16:creationId xmlns:a16="http://schemas.microsoft.com/office/drawing/2014/main" id="{37C6DC56-FE22-CB5E-C6CF-C5D440EE89A1}"/>
              </a:ext>
            </a:extLst>
          </p:cNvPr>
          <p:cNvGrpSpPr/>
          <p:nvPr userDrawn="1"/>
        </p:nvGrpSpPr>
        <p:grpSpPr>
          <a:xfrm>
            <a:off x="3527891" y="1441513"/>
            <a:ext cx="5408750" cy="4244841"/>
            <a:chOff x="3527891" y="1441513"/>
            <a:chExt cx="5408750" cy="4244841"/>
          </a:xfrm>
          <a:gradFill>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gradFill>
          <a:effectLst>
            <a:outerShdw blurRad="50800" dist="50800" dir="2700000" algn="tl" rotWithShape="0">
              <a:prstClr val="black">
                <a:alpha val="40000"/>
              </a:prstClr>
            </a:outerShdw>
          </a:effectLst>
        </p:grpSpPr>
        <p:sp>
          <p:nvSpPr>
            <p:cNvPr id="21" name="Freeform 6">
              <a:extLst>
                <a:ext uri="{FF2B5EF4-FFF2-40B4-BE49-F238E27FC236}">
                  <a16:creationId xmlns:a16="http://schemas.microsoft.com/office/drawing/2014/main" id="{7F61850B-11D7-1CEA-AADC-6C6F63D4610C}"/>
                </a:ext>
              </a:extLst>
            </p:cNvPr>
            <p:cNvSpPr/>
            <p:nvPr/>
          </p:nvSpPr>
          <p:spPr>
            <a:xfrm>
              <a:off x="4130287" y="2011754"/>
              <a:ext cx="1050989" cy="2812846"/>
            </a:xfrm>
            <a:custGeom>
              <a:avLst/>
              <a:gdLst>
                <a:gd name="connsiteX0" fmla="*/ 1050989 w 1050989"/>
                <a:gd name="connsiteY0" fmla="*/ 0 h 2812846"/>
                <a:gd name="connsiteX1" fmla="*/ 1050989 w 1050989"/>
                <a:gd name="connsiteY1" fmla="*/ 2823075 h 2812846"/>
                <a:gd name="connsiteX2" fmla="*/ 420396 w 1050989"/>
                <a:gd name="connsiteY2" fmla="*/ 2823075 h 2812846"/>
                <a:gd name="connsiteX3" fmla="*/ 420396 w 1050989"/>
                <a:gd name="connsiteY3" fmla="*/ 966596 h 2812846"/>
                <a:gd name="connsiteX4" fmla="*/ 0 w 1050989"/>
                <a:gd name="connsiteY4" fmla="*/ 1050982 h 2812846"/>
                <a:gd name="connsiteX5" fmla="*/ 0 w 1050989"/>
                <a:gd name="connsiteY5" fmla="*/ 427041 h 2812846"/>
                <a:gd name="connsiteX6" fmla="*/ 161493 w 1050989"/>
                <a:gd name="connsiteY6" fmla="*/ 393799 h 2812846"/>
                <a:gd name="connsiteX7" fmla="*/ 297353 w 1050989"/>
                <a:gd name="connsiteY7" fmla="*/ 304299 h 2812846"/>
                <a:gd name="connsiteX8" fmla="*/ 387072 w 1050989"/>
                <a:gd name="connsiteY8" fmla="*/ 171328 h 2812846"/>
                <a:gd name="connsiteX9" fmla="*/ 420396 w 1050989"/>
                <a:gd name="connsiteY9" fmla="*/ 7671 h 2812846"/>
                <a:gd name="connsiteX10" fmla="*/ 420396 w 1050989"/>
                <a:gd name="connsiteY10" fmla="*/ 0 h 2812846"/>
                <a:gd name="connsiteX11" fmla="*/ 1050989 w 1050989"/>
                <a:gd name="connsiteY11" fmla="*/ 0 h 2812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50989" h="2812846">
                  <a:moveTo>
                    <a:pt x="1050989" y="0"/>
                  </a:moveTo>
                  <a:lnTo>
                    <a:pt x="1050989" y="2823075"/>
                  </a:lnTo>
                  <a:lnTo>
                    <a:pt x="420396" y="2823075"/>
                  </a:lnTo>
                  <a:lnTo>
                    <a:pt x="420396" y="966596"/>
                  </a:lnTo>
                  <a:cubicBezTo>
                    <a:pt x="284536" y="1022853"/>
                    <a:pt x="143550" y="1050982"/>
                    <a:pt x="0" y="1050982"/>
                  </a:cubicBezTo>
                  <a:lnTo>
                    <a:pt x="0" y="427041"/>
                  </a:lnTo>
                  <a:cubicBezTo>
                    <a:pt x="56395" y="427041"/>
                    <a:pt x="110226" y="416813"/>
                    <a:pt x="161493" y="393799"/>
                  </a:cubicBezTo>
                  <a:cubicBezTo>
                    <a:pt x="212761" y="373342"/>
                    <a:pt x="258902" y="342656"/>
                    <a:pt x="297353" y="304299"/>
                  </a:cubicBezTo>
                  <a:cubicBezTo>
                    <a:pt x="335804" y="265942"/>
                    <a:pt x="366565" y="222471"/>
                    <a:pt x="387072" y="171328"/>
                  </a:cubicBezTo>
                  <a:cubicBezTo>
                    <a:pt x="407579" y="122742"/>
                    <a:pt x="420396" y="66485"/>
                    <a:pt x="420396" y="7671"/>
                  </a:cubicBezTo>
                  <a:lnTo>
                    <a:pt x="420396" y="0"/>
                  </a:lnTo>
                  <a:lnTo>
                    <a:pt x="1050989" y="0"/>
                  </a:lnTo>
                  <a:close/>
                </a:path>
              </a:pathLst>
            </a:custGeom>
            <a:grpFill/>
            <a:ln w="25596" cap="flat">
              <a:noFill/>
              <a:prstDash val="solid"/>
              <a:miter/>
            </a:ln>
          </p:spPr>
          <p:txBody>
            <a:bodyPr rtlCol="0" anchor="ctr"/>
            <a:lstStyle>
              <a:defPPr>
                <a:defRPr lang="en-GB"/>
              </a:defPPr>
            </a:lstStyle>
            <a:p>
              <a:pPr rtl="0"/>
              <a:endParaRPr lang="en-GB" dirty="0"/>
            </a:p>
          </p:txBody>
        </p:sp>
        <p:sp>
          <p:nvSpPr>
            <p:cNvPr id="24" name="Freeform 7">
              <a:extLst>
                <a:ext uri="{FF2B5EF4-FFF2-40B4-BE49-F238E27FC236}">
                  <a16:creationId xmlns:a16="http://schemas.microsoft.com/office/drawing/2014/main" id="{0E7E2556-468A-0E85-339B-1B6A2DE36A35}"/>
                </a:ext>
              </a:extLst>
            </p:cNvPr>
            <p:cNvSpPr/>
            <p:nvPr/>
          </p:nvSpPr>
          <p:spPr>
            <a:xfrm>
              <a:off x="5483757" y="2011754"/>
              <a:ext cx="2819727" cy="2812846"/>
            </a:xfrm>
            <a:custGeom>
              <a:avLst/>
              <a:gdLst>
                <a:gd name="connsiteX0" fmla="*/ 1417554 w 2819727"/>
                <a:gd name="connsiteY0" fmla="*/ 0 h 2812846"/>
                <a:gd name="connsiteX1" fmla="*/ 1966119 w 2819727"/>
                <a:gd name="connsiteY1" fmla="*/ 112514 h 2812846"/>
                <a:gd name="connsiteX2" fmla="*/ 2417276 w 2819727"/>
                <a:gd name="connsiteY2" fmla="*/ 414256 h 2812846"/>
                <a:gd name="connsiteX3" fmla="*/ 2719755 w 2819727"/>
                <a:gd name="connsiteY3" fmla="*/ 864311 h 2812846"/>
                <a:gd name="connsiteX4" fmla="*/ 2832545 w 2819727"/>
                <a:gd name="connsiteY4" fmla="*/ 1411538 h 2812846"/>
                <a:gd name="connsiteX5" fmla="*/ 2719755 w 2819727"/>
                <a:gd name="connsiteY5" fmla="*/ 1961321 h 2812846"/>
                <a:gd name="connsiteX6" fmla="*/ 2417276 w 2819727"/>
                <a:gd name="connsiteY6" fmla="*/ 2408820 h 2812846"/>
                <a:gd name="connsiteX7" fmla="*/ 1966119 w 2819727"/>
                <a:gd name="connsiteY7" fmla="*/ 2713118 h 2812846"/>
                <a:gd name="connsiteX8" fmla="*/ 1417554 w 2819727"/>
                <a:gd name="connsiteY8" fmla="*/ 2825632 h 2812846"/>
                <a:gd name="connsiteX9" fmla="*/ 866425 w 2819727"/>
                <a:gd name="connsiteY9" fmla="*/ 2713118 h 2812846"/>
                <a:gd name="connsiteX10" fmla="*/ 417832 w 2819727"/>
                <a:gd name="connsiteY10" fmla="*/ 2408820 h 2812846"/>
                <a:gd name="connsiteX11" fmla="*/ 112789 w 2819727"/>
                <a:gd name="connsiteY11" fmla="*/ 1961321 h 2812846"/>
                <a:gd name="connsiteX12" fmla="*/ 0 w 2819727"/>
                <a:gd name="connsiteY12" fmla="*/ 1411538 h 2812846"/>
                <a:gd name="connsiteX13" fmla="*/ 112789 w 2819727"/>
                <a:gd name="connsiteY13" fmla="*/ 864311 h 2812846"/>
                <a:gd name="connsiteX14" fmla="*/ 417832 w 2819727"/>
                <a:gd name="connsiteY14" fmla="*/ 414256 h 2812846"/>
                <a:gd name="connsiteX15" fmla="*/ 866425 w 2819727"/>
                <a:gd name="connsiteY15" fmla="*/ 112514 h 2812846"/>
                <a:gd name="connsiteX16" fmla="*/ 1417554 w 2819727"/>
                <a:gd name="connsiteY16" fmla="*/ 0 h 2812846"/>
                <a:gd name="connsiteX17" fmla="*/ 1417554 w 2819727"/>
                <a:gd name="connsiteY17" fmla="*/ 2194020 h 2812846"/>
                <a:gd name="connsiteX18" fmla="*/ 1722597 w 2819727"/>
                <a:gd name="connsiteY18" fmla="*/ 2132649 h 2812846"/>
                <a:gd name="connsiteX19" fmla="*/ 1973809 w 2819727"/>
                <a:gd name="connsiteY19" fmla="*/ 1963878 h 2812846"/>
                <a:gd name="connsiteX20" fmla="*/ 2140430 w 2819727"/>
                <a:gd name="connsiteY20" fmla="*/ 1713279 h 2812846"/>
                <a:gd name="connsiteX21" fmla="*/ 2201951 w 2819727"/>
                <a:gd name="connsiteY21" fmla="*/ 1408980 h 2812846"/>
                <a:gd name="connsiteX22" fmla="*/ 2140430 w 2819727"/>
                <a:gd name="connsiteY22" fmla="*/ 1107239 h 2812846"/>
                <a:gd name="connsiteX23" fmla="*/ 1973809 w 2819727"/>
                <a:gd name="connsiteY23" fmla="*/ 859197 h 2812846"/>
                <a:gd name="connsiteX24" fmla="*/ 1722597 w 2819727"/>
                <a:gd name="connsiteY24" fmla="*/ 690426 h 2812846"/>
                <a:gd name="connsiteX25" fmla="*/ 1417554 w 2819727"/>
                <a:gd name="connsiteY25" fmla="*/ 629055 h 2812846"/>
                <a:gd name="connsiteX26" fmla="*/ 1112511 w 2819727"/>
                <a:gd name="connsiteY26" fmla="*/ 690426 h 2812846"/>
                <a:gd name="connsiteX27" fmla="*/ 861299 w 2819727"/>
                <a:gd name="connsiteY27" fmla="*/ 859197 h 2812846"/>
                <a:gd name="connsiteX28" fmla="*/ 694678 w 2819727"/>
                <a:gd name="connsiteY28" fmla="*/ 1107239 h 2812846"/>
                <a:gd name="connsiteX29" fmla="*/ 633157 w 2819727"/>
                <a:gd name="connsiteY29" fmla="*/ 1408980 h 2812846"/>
                <a:gd name="connsiteX30" fmla="*/ 694678 w 2819727"/>
                <a:gd name="connsiteY30" fmla="*/ 1713279 h 2812846"/>
                <a:gd name="connsiteX31" fmla="*/ 861299 w 2819727"/>
                <a:gd name="connsiteY31" fmla="*/ 1963878 h 2812846"/>
                <a:gd name="connsiteX32" fmla="*/ 1112511 w 2819727"/>
                <a:gd name="connsiteY32" fmla="*/ 2132649 h 2812846"/>
                <a:gd name="connsiteX33" fmla="*/ 1417554 w 2819727"/>
                <a:gd name="connsiteY33" fmla="*/ 2194020 h 2812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819727" h="2812846">
                  <a:moveTo>
                    <a:pt x="1417554" y="0"/>
                  </a:moveTo>
                  <a:cubicBezTo>
                    <a:pt x="1612371" y="0"/>
                    <a:pt x="1794372" y="38357"/>
                    <a:pt x="1966119" y="112514"/>
                  </a:cubicBezTo>
                  <a:cubicBezTo>
                    <a:pt x="2137866" y="186671"/>
                    <a:pt x="2286543" y="288956"/>
                    <a:pt x="2417276" y="414256"/>
                  </a:cubicBezTo>
                  <a:cubicBezTo>
                    <a:pt x="2545445" y="542112"/>
                    <a:pt x="2645417" y="692983"/>
                    <a:pt x="2719755" y="864311"/>
                  </a:cubicBezTo>
                  <a:cubicBezTo>
                    <a:pt x="2794094" y="1035639"/>
                    <a:pt x="2832545" y="1219753"/>
                    <a:pt x="2832545" y="1411538"/>
                  </a:cubicBezTo>
                  <a:cubicBezTo>
                    <a:pt x="2832545" y="1605880"/>
                    <a:pt x="2794094" y="1789993"/>
                    <a:pt x="2719755" y="1961321"/>
                  </a:cubicBezTo>
                  <a:cubicBezTo>
                    <a:pt x="2645417" y="2132649"/>
                    <a:pt x="2542882" y="2283520"/>
                    <a:pt x="2417276" y="2408820"/>
                  </a:cubicBezTo>
                  <a:cubicBezTo>
                    <a:pt x="2289106" y="2536676"/>
                    <a:pt x="2137866" y="2638962"/>
                    <a:pt x="1966119" y="2713118"/>
                  </a:cubicBezTo>
                  <a:cubicBezTo>
                    <a:pt x="1794372" y="2787275"/>
                    <a:pt x="1609808" y="2825632"/>
                    <a:pt x="1417554" y="2825632"/>
                  </a:cubicBezTo>
                  <a:cubicBezTo>
                    <a:pt x="1222736" y="2825632"/>
                    <a:pt x="1038172" y="2789832"/>
                    <a:pt x="866425" y="2713118"/>
                  </a:cubicBezTo>
                  <a:cubicBezTo>
                    <a:pt x="694678" y="2638962"/>
                    <a:pt x="543438" y="2539233"/>
                    <a:pt x="417832" y="2408820"/>
                  </a:cubicBezTo>
                  <a:cubicBezTo>
                    <a:pt x="289663" y="2280963"/>
                    <a:pt x="187127" y="2132649"/>
                    <a:pt x="112789" y="1961321"/>
                  </a:cubicBezTo>
                  <a:cubicBezTo>
                    <a:pt x="38451" y="1789993"/>
                    <a:pt x="0" y="1608437"/>
                    <a:pt x="0" y="1411538"/>
                  </a:cubicBezTo>
                  <a:cubicBezTo>
                    <a:pt x="0" y="1217195"/>
                    <a:pt x="35887" y="1035639"/>
                    <a:pt x="112789" y="864311"/>
                  </a:cubicBezTo>
                  <a:cubicBezTo>
                    <a:pt x="187127" y="692983"/>
                    <a:pt x="287099" y="544669"/>
                    <a:pt x="417832" y="414256"/>
                  </a:cubicBezTo>
                  <a:cubicBezTo>
                    <a:pt x="546002" y="286399"/>
                    <a:pt x="694678" y="186671"/>
                    <a:pt x="866425" y="112514"/>
                  </a:cubicBezTo>
                  <a:cubicBezTo>
                    <a:pt x="1038172" y="38357"/>
                    <a:pt x="1222736" y="0"/>
                    <a:pt x="1417554" y="0"/>
                  </a:cubicBezTo>
                  <a:close/>
                  <a:moveTo>
                    <a:pt x="1417554" y="2194020"/>
                  </a:moveTo>
                  <a:cubicBezTo>
                    <a:pt x="1525216" y="2194020"/>
                    <a:pt x="1627752" y="2173563"/>
                    <a:pt x="1722597" y="2132649"/>
                  </a:cubicBezTo>
                  <a:cubicBezTo>
                    <a:pt x="1820006" y="2091735"/>
                    <a:pt x="1902034" y="2035478"/>
                    <a:pt x="1973809" y="1963878"/>
                  </a:cubicBezTo>
                  <a:cubicBezTo>
                    <a:pt x="2043021" y="1892279"/>
                    <a:pt x="2099415" y="1807893"/>
                    <a:pt x="2140430" y="1713279"/>
                  </a:cubicBezTo>
                  <a:cubicBezTo>
                    <a:pt x="2181444" y="1618665"/>
                    <a:pt x="2201951" y="1516380"/>
                    <a:pt x="2201951" y="1408980"/>
                  </a:cubicBezTo>
                  <a:cubicBezTo>
                    <a:pt x="2201951" y="1301581"/>
                    <a:pt x="2181444" y="1201853"/>
                    <a:pt x="2140430" y="1107239"/>
                  </a:cubicBezTo>
                  <a:cubicBezTo>
                    <a:pt x="2099415" y="1012625"/>
                    <a:pt x="2043021" y="930797"/>
                    <a:pt x="1973809" y="859197"/>
                  </a:cubicBezTo>
                  <a:cubicBezTo>
                    <a:pt x="1902034" y="787597"/>
                    <a:pt x="1820006" y="731340"/>
                    <a:pt x="1722597" y="690426"/>
                  </a:cubicBezTo>
                  <a:cubicBezTo>
                    <a:pt x="1625188" y="649512"/>
                    <a:pt x="1525216" y="629055"/>
                    <a:pt x="1417554" y="629055"/>
                  </a:cubicBezTo>
                  <a:cubicBezTo>
                    <a:pt x="1309892" y="629055"/>
                    <a:pt x="1207356" y="649512"/>
                    <a:pt x="1112511" y="690426"/>
                  </a:cubicBezTo>
                  <a:cubicBezTo>
                    <a:pt x="1017665" y="731340"/>
                    <a:pt x="933073" y="787597"/>
                    <a:pt x="861299" y="859197"/>
                  </a:cubicBezTo>
                  <a:cubicBezTo>
                    <a:pt x="789524" y="930797"/>
                    <a:pt x="735692" y="1012625"/>
                    <a:pt x="694678" y="1107239"/>
                  </a:cubicBezTo>
                  <a:cubicBezTo>
                    <a:pt x="653664" y="1201853"/>
                    <a:pt x="633157" y="1301581"/>
                    <a:pt x="633157" y="1408980"/>
                  </a:cubicBezTo>
                  <a:cubicBezTo>
                    <a:pt x="633157" y="1516380"/>
                    <a:pt x="653664" y="1618665"/>
                    <a:pt x="694678" y="1713279"/>
                  </a:cubicBezTo>
                  <a:cubicBezTo>
                    <a:pt x="735692" y="1807893"/>
                    <a:pt x="792087" y="1892279"/>
                    <a:pt x="861299" y="1963878"/>
                  </a:cubicBezTo>
                  <a:cubicBezTo>
                    <a:pt x="930510" y="2035478"/>
                    <a:pt x="1015102" y="2091735"/>
                    <a:pt x="1112511" y="2132649"/>
                  </a:cubicBezTo>
                  <a:cubicBezTo>
                    <a:pt x="1207356" y="2173563"/>
                    <a:pt x="1309892" y="2194020"/>
                    <a:pt x="1417554" y="2194020"/>
                  </a:cubicBezTo>
                  <a:close/>
                </a:path>
              </a:pathLst>
            </a:custGeom>
            <a:grpFill/>
            <a:ln w="25596" cap="flat">
              <a:noFill/>
              <a:prstDash val="solid"/>
              <a:miter/>
            </a:ln>
          </p:spPr>
          <p:txBody>
            <a:bodyPr rtlCol="0" anchor="ctr"/>
            <a:lstStyle>
              <a:defPPr>
                <a:defRPr lang="en-GB"/>
              </a:defPPr>
            </a:lstStyle>
            <a:p>
              <a:pPr rtl="0"/>
              <a:endParaRPr lang="en-GB" dirty="0"/>
            </a:p>
          </p:txBody>
        </p:sp>
      </p:grpSp>
      <p:sp>
        <p:nvSpPr>
          <p:cNvPr id="25" name="Picture Placeholder 21">
            <a:extLst>
              <a:ext uri="{FF2B5EF4-FFF2-40B4-BE49-F238E27FC236}">
                <a16:creationId xmlns:a16="http://schemas.microsoft.com/office/drawing/2014/main" id="{9F0D5A37-9BF1-3838-73F9-26D2DA949FA1}"/>
              </a:ext>
            </a:extLst>
          </p:cNvPr>
          <p:cNvSpPr>
            <a:spLocks noGrp="1"/>
          </p:cNvSpPr>
          <p:nvPr>
            <p:ph type="pic" sz="quarter" idx="21"/>
          </p:nvPr>
        </p:nvSpPr>
        <p:spPr>
          <a:xfrm>
            <a:off x="6025727" y="2550284"/>
            <a:ext cx="1735785" cy="1735785"/>
          </a:xfrm>
          <a:prstGeom prst="ellipse">
            <a:avLst/>
          </a:prstGeom>
          <a:pattFill prst="pct60">
            <a:fgClr>
              <a:schemeClr val="tx1"/>
            </a:fgClr>
            <a:bgClr>
              <a:schemeClr val="bg1"/>
            </a:bgClr>
          </a:pattFill>
          <a:effectLst>
            <a:outerShdw blurRad="63500" sx="102000" sy="102000" algn="ctr" rotWithShape="0">
              <a:prstClr val="black">
                <a:alpha val="40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5E5EE7B5-4096-9A42-9028-7DAD94A4EC8A}"/>
              </a:ext>
            </a:extLst>
          </p:cNvPr>
          <p:cNvSpPr>
            <a:spLocks noGrp="1"/>
          </p:cNvSpPr>
          <p:nvPr>
            <p:ph type="body" sz="quarter" idx="12" hasCustomPrompt="1"/>
          </p:nvPr>
        </p:nvSpPr>
        <p:spPr>
          <a:xfrm>
            <a:off x="3076575" y="5190685"/>
            <a:ext cx="6038850" cy="1046407"/>
          </a:xfrm>
        </p:spPr>
        <p:txBody>
          <a:bodyPr rtlCol="0">
            <a:normAutofit/>
          </a:bodyPr>
          <a:lstStyle>
            <a:lvl1pPr marL="0" indent="0" algn="ctr">
              <a:buNone/>
              <a:defRPr lang="en-GB" sz="8000">
                <a:solidFill>
                  <a:schemeClr val="bg1"/>
                </a:solidFill>
              </a:defRPr>
            </a:lvl1pPr>
          </a:lstStyle>
          <a:p>
            <a:pPr lvl="0" rtl="0"/>
            <a:r>
              <a:rPr lang="en-GB"/>
              <a:t>YEARS!</a:t>
            </a:r>
          </a:p>
        </p:txBody>
      </p:sp>
      <p:sp>
        <p:nvSpPr>
          <p:cNvPr id="23" name="Rectangle 22">
            <a:extLst>
              <a:ext uri="{FF2B5EF4-FFF2-40B4-BE49-F238E27FC236}">
                <a16:creationId xmlns:a16="http://schemas.microsoft.com/office/drawing/2014/main" id="{4316A2BB-4CB9-3749-A046-965500015C0E}"/>
              </a:ext>
            </a:extLst>
          </p:cNvPr>
          <p:cNvSpPr/>
          <p:nvPr userDrawn="1"/>
        </p:nvSpPr>
        <p:spPr>
          <a:xfrm>
            <a:off x="2993571" y="315998"/>
            <a:ext cx="6204858" cy="622600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6" name="Picture Placeholder 35">
            <a:extLst>
              <a:ext uri="{FF2B5EF4-FFF2-40B4-BE49-F238E27FC236}">
                <a16:creationId xmlns:a16="http://schemas.microsoft.com/office/drawing/2014/main" id="{B72FED08-D75D-9DF5-19BD-F53652238B04}"/>
              </a:ext>
            </a:extLst>
          </p:cNvPr>
          <p:cNvSpPr>
            <a:spLocks noGrp="1"/>
          </p:cNvSpPr>
          <p:nvPr>
            <p:ph type="pic" sz="quarter" idx="20"/>
          </p:nvPr>
        </p:nvSpPr>
        <p:spPr>
          <a:xfrm rot="20524090" flipH="1">
            <a:off x="9865704" y="468578"/>
            <a:ext cx="1633274" cy="1959841"/>
          </a:xfrm>
          <a:custGeom>
            <a:avLst/>
            <a:gdLst>
              <a:gd name="connsiteX0" fmla="*/ 0 w 1633274"/>
              <a:gd name="connsiteY0" fmla="*/ 0 h 1959841"/>
              <a:gd name="connsiteX1" fmla="*/ 0 w 1633274"/>
              <a:gd name="connsiteY1" fmla="*/ 1959841 h 1959841"/>
              <a:gd name="connsiteX2" fmla="*/ 306914 w 1633274"/>
              <a:gd name="connsiteY2" fmla="*/ 1959841 h 1959841"/>
              <a:gd name="connsiteX3" fmla="*/ 1633274 w 1633274"/>
              <a:gd name="connsiteY3" fmla="*/ 1301559 h 1959841"/>
              <a:gd name="connsiteX4" fmla="*/ 1633274 w 1633274"/>
              <a:gd name="connsiteY4" fmla="*/ 0 h 1959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3274" h="1959841">
                <a:moveTo>
                  <a:pt x="0" y="0"/>
                </a:moveTo>
                <a:lnTo>
                  <a:pt x="0" y="1959841"/>
                </a:lnTo>
                <a:lnTo>
                  <a:pt x="306914" y="1959841"/>
                </a:lnTo>
                <a:lnTo>
                  <a:pt x="1633274" y="1301559"/>
                </a:lnTo>
                <a:lnTo>
                  <a:pt x="1633274" y="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7" name="Picture Placeholder 19">
            <a:extLst>
              <a:ext uri="{FF2B5EF4-FFF2-40B4-BE49-F238E27FC236}">
                <a16:creationId xmlns:a16="http://schemas.microsoft.com/office/drawing/2014/main" id="{E60F4D1A-04AB-2E3D-7410-5E2227BDAE77}"/>
              </a:ext>
            </a:extLst>
          </p:cNvPr>
          <p:cNvSpPr>
            <a:spLocks noGrp="1"/>
          </p:cNvSpPr>
          <p:nvPr>
            <p:ph type="pic" sz="quarter" idx="19"/>
          </p:nvPr>
        </p:nvSpPr>
        <p:spPr>
          <a:xfrm rot="507821" flipH="1">
            <a:off x="9819026"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4" name="Picture Placeholder 33">
            <a:extLst>
              <a:ext uri="{FF2B5EF4-FFF2-40B4-BE49-F238E27FC236}">
                <a16:creationId xmlns:a16="http://schemas.microsoft.com/office/drawing/2014/main" id="{6D218EFA-F35A-C814-A266-B8FC6E54C0C8}"/>
              </a:ext>
            </a:extLst>
          </p:cNvPr>
          <p:cNvSpPr>
            <a:spLocks noGrp="1"/>
          </p:cNvSpPr>
          <p:nvPr>
            <p:ph type="pic" sz="quarter" idx="18"/>
          </p:nvPr>
        </p:nvSpPr>
        <p:spPr>
          <a:xfrm rot="21283095" flipH="1">
            <a:off x="9861530" y="4049279"/>
            <a:ext cx="1548267" cy="1959841"/>
          </a:xfrm>
          <a:custGeom>
            <a:avLst/>
            <a:gdLst>
              <a:gd name="connsiteX0" fmla="*/ 0 w 1548267"/>
              <a:gd name="connsiteY0" fmla="*/ 51265 h 1959841"/>
              <a:gd name="connsiteX1" fmla="*/ 0 w 1548267"/>
              <a:gd name="connsiteY1" fmla="*/ 1959841 h 1959841"/>
              <a:gd name="connsiteX2" fmla="*/ 1548267 w 1548267"/>
              <a:gd name="connsiteY2" fmla="*/ 1959841 h 1959841"/>
              <a:gd name="connsiteX3" fmla="*/ 1548267 w 1548267"/>
              <a:gd name="connsiteY3" fmla="*/ 0 h 1959841"/>
              <a:gd name="connsiteX4" fmla="*/ 834223 w 1548267"/>
              <a:gd name="connsiteY4" fmla="*/ 0 h 1959841"/>
              <a:gd name="connsiteX5" fmla="*/ 35266 w 1548267"/>
              <a:gd name="connsiteY5" fmla="*/ 195436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5"/>
                </a:moveTo>
                <a:lnTo>
                  <a:pt x="0" y="1959841"/>
                </a:lnTo>
                <a:lnTo>
                  <a:pt x="1548267" y="1959841"/>
                </a:lnTo>
                <a:lnTo>
                  <a:pt x="1548267" y="0"/>
                </a:lnTo>
                <a:lnTo>
                  <a:pt x="834223" y="0"/>
                </a:lnTo>
                <a:lnTo>
                  <a:pt x="35266" y="195436"/>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360891802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365B17-78CB-BC47-974D-04F308BD98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5048B36A-827A-8C46-A6D5-852F1AF365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Slide Number Placeholder 5">
            <a:extLst>
              <a:ext uri="{FF2B5EF4-FFF2-40B4-BE49-F238E27FC236}">
                <a16:creationId xmlns:a16="http://schemas.microsoft.com/office/drawing/2014/main" id="{5B84F59F-0648-0047-94D2-77299FFDFB42}"/>
              </a:ext>
            </a:extLst>
          </p:cNvPr>
          <p:cNvSpPr>
            <a:spLocks noGrp="1"/>
          </p:cNvSpPr>
          <p:nvPr>
            <p:ph type="sldNum" sz="quarter" idx="4"/>
          </p:nvPr>
        </p:nvSpPr>
        <p:spPr>
          <a:xfrm>
            <a:off x="9204960" y="6356350"/>
            <a:ext cx="2743200" cy="365125"/>
          </a:xfrm>
          <a:prstGeom prst="rect">
            <a:avLst/>
          </a:prstGeom>
        </p:spPr>
        <p:txBody>
          <a:bodyPr vert="horz" lIns="91440" tIns="45720" rIns="91440" bIns="45720" rtlCol="0" anchor="ctr"/>
          <a:lstStyle>
            <a:lvl1pPr algn="r">
              <a:defRPr lang="en-GB" sz="1200">
                <a:solidFill>
                  <a:schemeClr val="tx1">
                    <a:tint val="75000"/>
                  </a:schemeClr>
                </a:solidFill>
              </a:defRPr>
            </a:lvl1pPr>
          </a:lstStyle>
          <a:p>
            <a:pPr rtl="0"/>
            <a:fld id="{75D75D45-ECC0-BE49-BEE9-DCEB92F451F1}" type="slidenum">
              <a:rPr lang="en-GB" smtClean="0"/>
              <a:t>‹#›</a:t>
            </a:fld>
            <a:endParaRPr lang="en-GB" dirty="0"/>
          </a:p>
        </p:txBody>
      </p:sp>
      <p:sp>
        <p:nvSpPr>
          <p:cNvPr id="8" name="Footer Placeholder 7">
            <a:extLst>
              <a:ext uri="{FF2B5EF4-FFF2-40B4-BE49-F238E27FC236}">
                <a16:creationId xmlns:a16="http://schemas.microsoft.com/office/drawing/2014/main" id="{60EF84F9-07EA-BE48-A6C6-26001DD5F9AC}"/>
              </a:ext>
            </a:extLst>
          </p:cNvPr>
          <p:cNvSpPr>
            <a:spLocks noGrp="1"/>
          </p:cNvSpPr>
          <p:nvPr>
            <p:ph type="ftr" sz="quarter" idx="3"/>
          </p:nvPr>
        </p:nvSpPr>
        <p:spPr>
          <a:xfrm>
            <a:off x="190500" y="6356350"/>
            <a:ext cx="7315200" cy="365125"/>
          </a:xfrm>
          <a:prstGeom prst="rect">
            <a:avLst/>
          </a:prstGeom>
        </p:spPr>
        <p:txBody>
          <a:bodyPr vert="horz" lIns="91440" tIns="45720" rIns="91440" bIns="45720" rtlCol="0" anchor="ctr"/>
          <a:lstStyle>
            <a:lvl1pPr algn="l">
              <a:defRPr lang="en-GB" sz="1200">
                <a:solidFill>
                  <a:schemeClr val="tx1">
                    <a:tint val="75000"/>
                  </a:schemeClr>
                </a:solidFill>
              </a:defRPr>
            </a:lvl1pPr>
          </a:lstStyle>
          <a:p>
            <a:pPr rtl="0"/>
            <a:endParaRPr lang="en-GB" dirty="0"/>
          </a:p>
        </p:txBody>
      </p:sp>
    </p:spTree>
    <p:extLst>
      <p:ext uri="{BB962C8B-B14F-4D97-AF65-F5344CB8AC3E}">
        <p14:creationId xmlns:p14="http://schemas.microsoft.com/office/powerpoint/2010/main" val="4623731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8" r:id="rId12"/>
    <p:sldLayoutId id="2147483669" r:id="rId13"/>
    <p:sldLayoutId id="2147483661" r:id="rId14"/>
    <p:sldLayoutId id="2147483662" r:id="rId15"/>
    <p:sldLayoutId id="2147483670" r:id="rId16"/>
    <p:sldLayoutId id="2147483671" r:id="rId17"/>
    <p:sldLayoutId id="2147483673" r:id="rId18"/>
    <p:sldLayoutId id="2147483674" r:id="rId19"/>
    <p:sldLayoutId id="2147483675" r:id="rId20"/>
    <p:sldLayoutId id="2147483672" r:id="rId21"/>
    <p:sldLayoutId id="2147483663" r:id="rId22"/>
    <p:sldLayoutId id="2147483676" r:id="rId23"/>
    <p:sldLayoutId id="2147483677" r:id="rId24"/>
    <p:sldLayoutId id="2147483678" r:id="rId25"/>
    <p:sldLayoutId id="2147483679" r:id="rId26"/>
  </p:sldLayoutIdLst>
  <p:hf sldNum="0" hdr="0" ftr="0"/>
  <p:txStyles>
    <p:titleStyle>
      <a:lvl1pPr algn="l" defTabSz="914400" rtl="0" eaLnBrk="1" latinLnBrk="0" hangingPunct="1">
        <a:lnSpc>
          <a:spcPct val="90000"/>
        </a:lnSpc>
        <a:spcBef>
          <a:spcPct val="0"/>
        </a:spcBef>
        <a:buNone/>
        <a:defRPr lang="en-GB"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gif"/><Relationship Id="rId3" Type="http://schemas.openxmlformats.org/officeDocument/2006/relationships/image" Target="../media/image3.jpg"/><Relationship Id="rId7" Type="http://schemas.openxmlformats.org/officeDocument/2006/relationships/hyperlink" Target="https://www.middleeastmonitor.com/20200414-keir-starmer-as-labour-party-leader-what-this-means-for-palestine/" TargetMode="External"/><Relationship Id="rId2" Type="http://schemas.openxmlformats.org/officeDocument/2006/relationships/notesSlide" Target="../notesSlides/notesSlide1.xml"/><Relationship Id="rId1" Type="http://schemas.openxmlformats.org/officeDocument/2006/relationships/slideLayout" Target="../slideLayouts/slideLayout14.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hyperlink" Target="https://medium.com/@alicebonasio/you-can-now-visit-the-uk-houses-of-parliament-in-vr-87e645490840" TargetMode="External"/><Relationship Id="rId9" Type="http://schemas.openxmlformats.org/officeDocument/2006/relationships/hyperlink" Target="https://allwavingflags.blogspot.com/2018/05/flag-of-wales.html"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9.xml"/><Relationship Id="rId4" Type="http://schemas.openxmlformats.org/officeDocument/2006/relationships/hyperlink" Target="https://lordslibrary.parliament.uk/house-of-lords-hereditary-peers-bill-second-reading-in-the-house-of-lord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6.xml"/><Relationship Id="rId6" Type="http://schemas.openxmlformats.org/officeDocument/2006/relationships/image" Target="../media/image27.jpeg"/><Relationship Id="rId5" Type="http://schemas.openxmlformats.org/officeDocument/2006/relationships/image" Target="../media/image26.png"/><Relationship Id="rId4" Type="http://schemas.openxmlformats.org/officeDocument/2006/relationships/image" Target="../media/image25.jpe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wy6hDeCzDfA?feature=oembed" TargetMode="External"/><Relationship Id="rId4" Type="http://schemas.openxmlformats.org/officeDocument/2006/relationships/image" Target="../media/image28.jpeg"/></Relationships>
</file>

<file path=ppt/slides/_rels/slide24.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33.jfif"/><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picserver.org/highway-signs2/h/human-rights.html" TargetMode="External"/><Relationship Id="rId2" Type="http://schemas.openxmlformats.org/officeDocument/2006/relationships/image" Target="../media/image34.jp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pn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9251C31-E981-7B43-AEC0-309FAFCFB8C5}"/>
              </a:ext>
            </a:extLst>
          </p:cNvPr>
          <p:cNvSpPr>
            <a:spLocks noGrp="1"/>
          </p:cNvSpPr>
          <p:nvPr>
            <p:ph type="body" sz="quarter" idx="13"/>
          </p:nvPr>
        </p:nvSpPr>
        <p:spPr>
          <a:xfrm>
            <a:off x="3265487" y="1448498"/>
            <a:ext cx="5584825" cy="1830834"/>
          </a:xfrm>
        </p:spPr>
        <p:txBody>
          <a:bodyPr rtlCol="0"/>
          <a:lstStyle>
            <a:defPPr>
              <a:defRPr lang="en-GB"/>
            </a:defPPr>
          </a:lstStyle>
          <a:p>
            <a:pPr rtl="0"/>
            <a:r>
              <a:rPr lang="en-GB" sz="8000" u="sng" dirty="0"/>
              <a:t>Public Law </a:t>
            </a:r>
          </a:p>
        </p:txBody>
      </p:sp>
      <p:sp>
        <p:nvSpPr>
          <p:cNvPr id="4" name="Text Placeholder 3">
            <a:extLst>
              <a:ext uri="{FF2B5EF4-FFF2-40B4-BE49-F238E27FC236}">
                <a16:creationId xmlns:a16="http://schemas.microsoft.com/office/drawing/2014/main" id="{9BCEBAF6-826A-A84D-A080-E68FAC299F57}"/>
              </a:ext>
            </a:extLst>
          </p:cNvPr>
          <p:cNvSpPr>
            <a:spLocks noGrp="1"/>
          </p:cNvSpPr>
          <p:nvPr>
            <p:ph type="body" sz="quarter" idx="14"/>
          </p:nvPr>
        </p:nvSpPr>
        <p:spPr/>
        <p:txBody>
          <a:bodyPr rtlCol="0">
            <a:normAutofit/>
          </a:bodyPr>
          <a:lstStyle>
            <a:defPPr>
              <a:defRPr lang="en-GB"/>
            </a:defPPr>
          </a:lstStyle>
          <a:p>
            <a:pPr rtl="0"/>
            <a:r>
              <a:rPr lang="en-GB" sz="4400" dirty="0"/>
              <a:t>By Zita Draper </a:t>
            </a:r>
          </a:p>
        </p:txBody>
      </p:sp>
      <p:pic>
        <p:nvPicPr>
          <p:cNvPr id="25" name="Picture Placeholder 24" descr="A room with green benches and green chairs&#10;&#10;Description automatically generated">
            <a:extLst>
              <a:ext uri="{FF2B5EF4-FFF2-40B4-BE49-F238E27FC236}">
                <a16:creationId xmlns:a16="http://schemas.microsoft.com/office/drawing/2014/main" id="{25FCD54F-F42D-373A-8650-FC33E5638111}"/>
              </a:ext>
            </a:extLst>
          </p:cNvPr>
          <p:cNvPicPr>
            <a:picLocks noGrp="1" noChangeAspect="1"/>
          </p:cNvPicPr>
          <p:nvPr>
            <p:ph type="pic" sz="quarter" idx="16"/>
          </p:nvPr>
        </p:nvPicPr>
        <p:blipFill>
          <a:blip r:embed="rId3">
            <a:extLst>
              <a:ext uri="{837473B0-CC2E-450A-ABE3-18F120FF3D39}">
                <a1611:picAttrSrcUrl xmlns:a1611="http://schemas.microsoft.com/office/drawing/2016/11/main" r:id="rId4"/>
              </a:ext>
            </a:extLst>
          </a:blip>
          <a:srcRect l="22287" r="22287"/>
          <a:stretch>
            <a:fillRect/>
          </a:stretch>
        </p:blipFill>
        <p:spPr/>
      </p:pic>
      <p:pic>
        <p:nvPicPr>
          <p:cNvPr id="23" name="Picture Placeholder 22" descr="Police car on the street">
            <a:extLst>
              <a:ext uri="{FF2B5EF4-FFF2-40B4-BE49-F238E27FC236}">
                <a16:creationId xmlns:a16="http://schemas.microsoft.com/office/drawing/2014/main" id="{C1EFE23C-4DBD-AF28-877E-46B8095F78DA}"/>
              </a:ext>
            </a:extLst>
          </p:cNvPr>
          <p:cNvPicPr>
            <a:picLocks noGrp="1" noChangeAspect="1"/>
          </p:cNvPicPr>
          <p:nvPr>
            <p:ph type="pic" sz="quarter" idx="15"/>
          </p:nvPr>
        </p:nvPicPr>
        <p:blipFill>
          <a:blip r:embed="rId5"/>
          <a:srcRect l="23642" r="23642"/>
          <a:stretch>
            <a:fillRect/>
          </a:stretch>
        </p:blipFill>
        <p:spPr/>
      </p:pic>
      <p:pic>
        <p:nvPicPr>
          <p:cNvPr id="36" name="Picture Placeholder 35" descr="A person in a suit holding up his finger&#10;&#10;Description automatically generated">
            <a:extLst>
              <a:ext uri="{FF2B5EF4-FFF2-40B4-BE49-F238E27FC236}">
                <a16:creationId xmlns:a16="http://schemas.microsoft.com/office/drawing/2014/main" id="{2AA5ED1B-0543-979B-9E4D-CAEE4BB7B0AA}"/>
              </a:ext>
            </a:extLst>
          </p:cNvPr>
          <p:cNvPicPr>
            <a:picLocks noGrp="1" noChangeAspect="1"/>
          </p:cNvPicPr>
          <p:nvPr>
            <p:ph type="pic" sz="quarter" idx="18"/>
          </p:nvPr>
        </p:nvPicPr>
        <p:blipFill>
          <a:blip r:embed="rId6">
            <a:extLst>
              <a:ext uri="{837473B0-CC2E-450A-ABE3-18F120FF3D39}">
                <a1611:picAttrSrcUrl xmlns:a1611="http://schemas.microsoft.com/office/drawing/2016/11/main" r:id="rId7"/>
              </a:ext>
            </a:extLst>
          </a:blip>
          <a:srcRect l="22227" r="22227"/>
          <a:stretch>
            <a:fillRect/>
          </a:stretch>
        </p:blipFill>
        <p:spPr/>
      </p:pic>
      <p:pic>
        <p:nvPicPr>
          <p:cNvPr id="33" name="Picture Placeholder 32" descr="A red dragon on a green and white background&#10;&#10;Description automatically generated">
            <a:extLst>
              <a:ext uri="{FF2B5EF4-FFF2-40B4-BE49-F238E27FC236}">
                <a16:creationId xmlns:a16="http://schemas.microsoft.com/office/drawing/2014/main" id="{C8736759-3F33-3220-1A2E-397D7299C07B}"/>
              </a:ext>
            </a:extLst>
          </p:cNvPr>
          <p:cNvPicPr>
            <a:picLocks noGrp="1" noChangeAspect="1"/>
          </p:cNvPicPr>
          <p:nvPr>
            <p:ph type="pic" sz="quarter" idx="17"/>
          </p:nvPr>
        </p:nvPicPr>
        <p:blipFill>
          <a:blip r:embed="rId8">
            <a:extLst>
              <a:ext uri="{837473B0-CC2E-450A-ABE3-18F120FF3D39}">
                <a1611:picAttrSrcUrl xmlns:a1611="http://schemas.microsoft.com/office/drawing/2016/11/main" r:id="rId9"/>
              </a:ext>
            </a:extLst>
          </a:blip>
          <a:srcRect l="25004" r="25004"/>
          <a:stretch>
            <a:fillRect/>
          </a:stretch>
        </p:blipFill>
        <p:spPr/>
      </p:pic>
    </p:spTree>
    <p:extLst>
      <p:ext uri="{BB962C8B-B14F-4D97-AF65-F5344CB8AC3E}">
        <p14:creationId xmlns:p14="http://schemas.microsoft.com/office/powerpoint/2010/main" val="40756069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6612" y="188912"/>
            <a:ext cx="3932237" cy="1600200"/>
          </a:xfrm>
        </p:spPr>
        <p:txBody>
          <a:bodyPr vert="horz" lIns="91440" tIns="45720" rIns="91440" bIns="45720" rtlCol="0" anchor="b">
            <a:normAutofit/>
          </a:bodyPr>
          <a:lstStyle/>
          <a:p>
            <a:pPr algn="ctr"/>
            <a:r>
              <a:rPr lang="en-GB" sz="5400" b="1" i="1" u="sng" dirty="0"/>
              <a:t>Content</a:t>
            </a:r>
          </a:p>
        </p:txBody>
      </p:sp>
      <p:pic>
        <p:nvPicPr>
          <p:cNvPr id="24" name="Picture Placeholder 23" descr="A statue of a person holding scales and sword&#10;&#10;Description automatically generated">
            <a:extLst>
              <a:ext uri="{FF2B5EF4-FFF2-40B4-BE49-F238E27FC236}">
                <a16:creationId xmlns:a16="http://schemas.microsoft.com/office/drawing/2014/main" id="{DD44C857-96DD-B4CA-C001-4485B89A5333}"/>
              </a:ext>
            </a:extLst>
          </p:cNvPr>
          <p:cNvPicPr>
            <a:picLocks noGrp="1" noChangeAspect="1"/>
          </p:cNvPicPr>
          <p:nvPr>
            <p:ph type="pic" idx="1"/>
          </p:nvPr>
        </p:nvPicPr>
        <p:blipFill>
          <a:blip r:embed="rId2"/>
          <a:srcRect l="4573" r="4573"/>
          <a:stretch>
            <a:fillRect/>
          </a:stretch>
        </p:blipFill>
        <p:spPr>
          <a:xfrm>
            <a:off x="5054162" y="437566"/>
            <a:ext cx="6411626" cy="5677133"/>
          </a:xfrm>
        </p:spPr>
      </p:pic>
      <p:sp>
        <p:nvSpPr>
          <p:cNvPr id="22" name="TextBox 21">
            <a:extLst>
              <a:ext uri="{FF2B5EF4-FFF2-40B4-BE49-F238E27FC236}">
                <a16:creationId xmlns:a16="http://schemas.microsoft.com/office/drawing/2014/main" id="{F865425A-76A8-D8CE-7345-CF752154091B}"/>
              </a:ext>
            </a:extLst>
          </p:cNvPr>
          <p:cNvSpPr txBox="1"/>
          <p:nvPr/>
        </p:nvSpPr>
        <p:spPr>
          <a:xfrm>
            <a:off x="839788" y="2057400"/>
            <a:ext cx="3932237" cy="3811588"/>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Aims and Learning Objectives </a:t>
            </a: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How will these sessions run? </a:t>
            </a: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Scheme of work. </a:t>
            </a: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Assessments. </a:t>
            </a: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Assessment 1. </a:t>
            </a: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What is public law? </a:t>
            </a: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Activities. </a:t>
            </a: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Summary. </a:t>
            </a: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Thank you, any questions?</a:t>
            </a:r>
          </a:p>
        </p:txBody>
      </p:sp>
    </p:spTree>
    <p:extLst>
      <p:ext uri="{BB962C8B-B14F-4D97-AF65-F5344CB8AC3E}">
        <p14:creationId xmlns:p14="http://schemas.microsoft.com/office/powerpoint/2010/main" val="6585329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9788" y="457200"/>
            <a:ext cx="3932237" cy="1600200"/>
          </a:xfrm>
        </p:spPr>
        <p:txBody>
          <a:bodyPr vert="horz" lIns="91440" tIns="45720" rIns="91440" bIns="45720" rtlCol="0" anchor="b">
            <a:normAutofit/>
          </a:bodyPr>
          <a:lstStyle/>
          <a:p>
            <a:pPr algn="ctr"/>
            <a:r>
              <a:rPr lang="en-GB" b="1" i="1" u="sng"/>
              <a:t>Aims and Learning Objectives</a:t>
            </a:r>
            <a:endParaRPr lang="en-GB" b="1" i="1" u="sng" dirty="0"/>
          </a:p>
        </p:txBody>
      </p:sp>
      <p:pic>
        <p:nvPicPr>
          <p:cNvPr id="3" name="Picture Placeholder 2" descr="A person and person standing on a platform with a gavel&#10;&#10;Description automatically generated">
            <a:extLst>
              <a:ext uri="{FF2B5EF4-FFF2-40B4-BE49-F238E27FC236}">
                <a16:creationId xmlns:a16="http://schemas.microsoft.com/office/drawing/2014/main" id="{FE113CDF-D93D-FCE4-3300-B328713A4494}"/>
              </a:ext>
            </a:extLst>
          </p:cNvPr>
          <p:cNvPicPr>
            <a:picLocks noGrp="1" noChangeAspect="1"/>
          </p:cNvPicPr>
          <p:nvPr>
            <p:ph type="pic" idx="1"/>
          </p:nvPr>
        </p:nvPicPr>
        <p:blipFill>
          <a:blip r:embed="rId2"/>
          <a:srcRect l="479" r="479"/>
          <a:stretch>
            <a:fillRect/>
          </a:stretch>
        </p:blipFill>
        <p:spPr>
          <a:xfrm>
            <a:off x="5054161" y="457200"/>
            <a:ext cx="6440351" cy="5635060"/>
          </a:xfrm>
        </p:spPr>
      </p:pic>
      <p:sp>
        <p:nvSpPr>
          <p:cNvPr id="22" name="TextBox 21">
            <a:extLst>
              <a:ext uri="{FF2B5EF4-FFF2-40B4-BE49-F238E27FC236}">
                <a16:creationId xmlns:a16="http://schemas.microsoft.com/office/drawing/2014/main" id="{F865425A-76A8-D8CE-7345-CF752154091B}"/>
              </a:ext>
            </a:extLst>
          </p:cNvPr>
          <p:cNvSpPr txBox="1"/>
          <p:nvPr/>
        </p:nvSpPr>
        <p:spPr>
          <a:xfrm>
            <a:off x="839788" y="2231305"/>
            <a:ext cx="3932237" cy="2839969"/>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Ø"/>
            </a:pPr>
            <a:r>
              <a:rPr lang="en-US" sz="1600" kern="1200">
                <a:solidFill>
                  <a:schemeClr val="bg1"/>
                </a:solidFill>
                <a:latin typeface="+mn-lt"/>
                <a:ea typeface="+mn-ea"/>
                <a:cs typeface="+mn-cs"/>
              </a:rPr>
              <a:t>The aim of today's session is to introduce students to public law, their first assignment and to discuss the module’s scheme of work. </a:t>
            </a:r>
          </a:p>
          <a:p>
            <a:pPr marL="285750" indent="-285750">
              <a:lnSpc>
                <a:spcPct val="90000"/>
              </a:lnSpc>
              <a:spcBef>
                <a:spcPts val="1000"/>
              </a:spcBef>
              <a:buFont typeface="Wingdings" panose="05000000000000000000" pitchFamily="2" charset="2"/>
              <a:buChar char="Ø"/>
            </a:pPr>
            <a:endParaRPr lang="en-US" sz="1600" kern="120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Ø"/>
            </a:pPr>
            <a:r>
              <a:rPr lang="en-US" sz="1600" kern="1200">
                <a:solidFill>
                  <a:schemeClr val="bg1"/>
                </a:solidFill>
                <a:latin typeface="+mn-lt"/>
                <a:ea typeface="+mn-ea"/>
                <a:cs typeface="+mn-cs"/>
              </a:rPr>
              <a:t>By the end of today’s session students should be able to demonstrate that they understand what public law is and how the module will run. </a:t>
            </a:r>
            <a:endParaRPr lang="en-US" sz="1600" kern="1200" dirty="0">
              <a:solidFill>
                <a:schemeClr val="bg1"/>
              </a:solidFill>
              <a:latin typeface="+mn-lt"/>
              <a:ea typeface="+mn-ea"/>
              <a:cs typeface="+mn-cs"/>
            </a:endParaRPr>
          </a:p>
        </p:txBody>
      </p:sp>
    </p:spTree>
    <p:extLst>
      <p:ext uri="{BB962C8B-B14F-4D97-AF65-F5344CB8AC3E}">
        <p14:creationId xmlns:p14="http://schemas.microsoft.com/office/powerpoint/2010/main" val="2159026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8200" y="584644"/>
            <a:ext cx="10515600" cy="1325563"/>
          </a:xfrm>
        </p:spPr>
        <p:txBody>
          <a:bodyPr vert="horz" lIns="91440" tIns="45720" rIns="91440" bIns="45720" rtlCol="0" anchor="ctr">
            <a:normAutofit/>
          </a:bodyPr>
          <a:lstStyle/>
          <a:p>
            <a:pPr algn="ctr"/>
            <a:r>
              <a:rPr lang="en-GB" sz="5400" b="1" i="1" u="sng" dirty="0"/>
              <a:t>How will these sessions run?</a:t>
            </a:r>
          </a:p>
        </p:txBody>
      </p:sp>
      <p:sp>
        <p:nvSpPr>
          <p:cNvPr id="22" name="TextBox 21">
            <a:extLst>
              <a:ext uri="{FF2B5EF4-FFF2-40B4-BE49-F238E27FC236}">
                <a16:creationId xmlns:a16="http://schemas.microsoft.com/office/drawing/2014/main" id="{F865425A-76A8-D8CE-7345-CF752154091B}"/>
              </a:ext>
            </a:extLst>
          </p:cNvPr>
          <p:cNvSpPr txBox="1"/>
          <p:nvPr/>
        </p:nvSpPr>
        <p:spPr>
          <a:xfrm>
            <a:off x="838200" y="2023609"/>
            <a:ext cx="10515600" cy="3999820"/>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v"/>
            </a:pPr>
            <a:r>
              <a:rPr lang="en-US" sz="1500" dirty="0"/>
              <a:t>2-hour lecture</a:t>
            </a:r>
          </a:p>
          <a:p>
            <a:pPr marL="285750" indent="-285750">
              <a:lnSpc>
                <a:spcPct val="90000"/>
              </a:lnSpc>
              <a:spcBef>
                <a:spcPts val="1000"/>
              </a:spcBef>
              <a:buFont typeface="Wingdings" panose="05000000000000000000" pitchFamily="2" charset="2"/>
              <a:buChar char="v"/>
            </a:pPr>
            <a:endParaRPr lang="en-US" sz="1500" dirty="0"/>
          </a:p>
          <a:p>
            <a:pPr marL="285750" indent="-285750">
              <a:lnSpc>
                <a:spcPct val="90000"/>
              </a:lnSpc>
              <a:spcBef>
                <a:spcPts val="1000"/>
              </a:spcBef>
              <a:buFont typeface="Wingdings" panose="05000000000000000000" pitchFamily="2" charset="2"/>
              <a:buChar char="v"/>
            </a:pPr>
            <a:r>
              <a:rPr lang="en-US" sz="1500" dirty="0"/>
              <a:t>2-hour workshop</a:t>
            </a:r>
          </a:p>
          <a:p>
            <a:pPr marL="285750" indent="-285750">
              <a:lnSpc>
                <a:spcPct val="90000"/>
              </a:lnSpc>
              <a:spcBef>
                <a:spcPts val="1000"/>
              </a:spcBef>
              <a:buFont typeface="Wingdings" panose="05000000000000000000" pitchFamily="2" charset="2"/>
              <a:buChar char="v"/>
            </a:pPr>
            <a:endParaRPr lang="en-US" sz="1500" dirty="0"/>
          </a:p>
          <a:p>
            <a:pPr marL="285750" indent="-285750">
              <a:lnSpc>
                <a:spcPct val="90000"/>
              </a:lnSpc>
              <a:spcBef>
                <a:spcPts val="1000"/>
              </a:spcBef>
              <a:buFont typeface="Wingdings" panose="05000000000000000000" pitchFamily="2" charset="2"/>
              <a:buChar char="v"/>
            </a:pPr>
            <a:r>
              <a:rPr lang="en-US" sz="1500" dirty="0"/>
              <a:t>However, this will be mixed throughout the session. </a:t>
            </a:r>
          </a:p>
          <a:p>
            <a:pPr marL="285750" indent="-285750">
              <a:lnSpc>
                <a:spcPct val="90000"/>
              </a:lnSpc>
              <a:spcBef>
                <a:spcPts val="1000"/>
              </a:spcBef>
              <a:buFont typeface="Wingdings" panose="05000000000000000000" pitchFamily="2" charset="2"/>
              <a:buChar char="v"/>
            </a:pPr>
            <a:endParaRPr lang="en-US" sz="1500" dirty="0"/>
          </a:p>
          <a:p>
            <a:pPr marL="285750" indent="-285750">
              <a:lnSpc>
                <a:spcPct val="90000"/>
              </a:lnSpc>
              <a:spcBef>
                <a:spcPts val="1000"/>
              </a:spcBef>
              <a:buFont typeface="Wingdings" panose="05000000000000000000" pitchFamily="2" charset="2"/>
              <a:buChar char="v"/>
            </a:pPr>
            <a:r>
              <a:rPr lang="en-US" sz="1500" dirty="0"/>
              <a:t>Therefore, we will have a 30 minutes lecture/ discussion. </a:t>
            </a:r>
          </a:p>
          <a:p>
            <a:pPr marL="285750" indent="-285750">
              <a:lnSpc>
                <a:spcPct val="90000"/>
              </a:lnSpc>
              <a:spcBef>
                <a:spcPts val="1000"/>
              </a:spcBef>
              <a:buFont typeface="Wingdings" panose="05000000000000000000" pitchFamily="2" charset="2"/>
              <a:buChar char="v"/>
            </a:pPr>
            <a:endParaRPr lang="en-US" sz="1500" dirty="0"/>
          </a:p>
          <a:p>
            <a:pPr marL="285750" indent="-285750">
              <a:lnSpc>
                <a:spcPct val="90000"/>
              </a:lnSpc>
              <a:spcBef>
                <a:spcPts val="1000"/>
              </a:spcBef>
              <a:buFont typeface="Wingdings" panose="05000000000000000000" pitchFamily="2" charset="2"/>
              <a:buChar char="v"/>
            </a:pPr>
            <a:r>
              <a:rPr lang="en-US" sz="1500" dirty="0"/>
              <a:t>Followed by a 30-minute activity. </a:t>
            </a:r>
          </a:p>
          <a:p>
            <a:pPr marL="285750" indent="-285750">
              <a:lnSpc>
                <a:spcPct val="90000"/>
              </a:lnSpc>
              <a:spcBef>
                <a:spcPts val="1000"/>
              </a:spcBef>
              <a:buFont typeface="Wingdings" panose="05000000000000000000" pitchFamily="2" charset="2"/>
              <a:buChar char="v"/>
            </a:pPr>
            <a:endParaRPr lang="en-US" sz="1500" dirty="0"/>
          </a:p>
          <a:p>
            <a:pPr marL="285750" indent="-285750">
              <a:lnSpc>
                <a:spcPct val="90000"/>
              </a:lnSpc>
              <a:spcBef>
                <a:spcPts val="1000"/>
              </a:spcBef>
              <a:buFont typeface="Wingdings" panose="05000000000000000000" pitchFamily="2" charset="2"/>
              <a:buChar char="v"/>
            </a:pPr>
            <a:r>
              <a:rPr lang="en-US" sz="1500" dirty="0"/>
              <a:t>Please note that this is subject to change. </a:t>
            </a:r>
          </a:p>
        </p:txBody>
      </p:sp>
      <p:pic>
        <p:nvPicPr>
          <p:cNvPr id="7" name="Graphic 6" descr="Run outline">
            <a:extLst>
              <a:ext uri="{FF2B5EF4-FFF2-40B4-BE49-F238E27FC236}">
                <a16:creationId xmlns:a16="http://schemas.microsoft.com/office/drawing/2014/main" id="{4546EC37-53B9-2162-19BC-1B1EEA82FC2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953374" y="2264570"/>
            <a:ext cx="4171950" cy="4171950"/>
          </a:xfrm>
          <a:prstGeom prst="rect">
            <a:avLst/>
          </a:prstGeom>
        </p:spPr>
      </p:pic>
    </p:spTree>
    <p:extLst>
      <p:ext uri="{BB962C8B-B14F-4D97-AF65-F5344CB8AC3E}">
        <p14:creationId xmlns:p14="http://schemas.microsoft.com/office/powerpoint/2010/main" val="41067792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82041-611B-E414-5AC7-4AB7C777BE48}"/>
              </a:ext>
            </a:extLst>
          </p:cNvPr>
          <p:cNvSpPr>
            <a:spLocks noGrp="1"/>
          </p:cNvSpPr>
          <p:nvPr>
            <p:ph type="ctrTitle"/>
          </p:nvPr>
        </p:nvSpPr>
        <p:spPr/>
        <p:txBody>
          <a:bodyPr>
            <a:normAutofit/>
          </a:bodyPr>
          <a:lstStyle/>
          <a:p>
            <a:r>
              <a:rPr lang="en-GB" sz="7200" i="1" u="sng" dirty="0"/>
              <a:t>Scheme of work!</a:t>
            </a:r>
          </a:p>
        </p:txBody>
      </p:sp>
      <p:sp>
        <p:nvSpPr>
          <p:cNvPr id="3" name="Subtitle 2">
            <a:extLst>
              <a:ext uri="{FF2B5EF4-FFF2-40B4-BE49-F238E27FC236}">
                <a16:creationId xmlns:a16="http://schemas.microsoft.com/office/drawing/2014/main" id="{D95976E2-00A3-6952-535D-F5BB2BF6EC6E}"/>
              </a:ext>
            </a:extLst>
          </p:cNvPr>
          <p:cNvSpPr>
            <a:spLocks noGrp="1"/>
          </p:cNvSpPr>
          <p:nvPr>
            <p:ph type="subTitle" idx="1"/>
          </p:nvPr>
        </p:nvSpPr>
        <p:spPr/>
        <p:txBody>
          <a:bodyPr/>
          <a:lstStyle/>
          <a:p>
            <a:pPr algn="ctr"/>
            <a:r>
              <a:rPr lang="en-GB" dirty="0"/>
              <a:t>Please note that this is subject to change!</a:t>
            </a:r>
          </a:p>
        </p:txBody>
      </p:sp>
    </p:spTree>
    <p:extLst>
      <p:ext uri="{BB962C8B-B14F-4D97-AF65-F5344CB8AC3E}">
        <p14:creationId xmlns:p14="http://schemas.microsoft.com/office/powerpoint/2010/main" val="1315284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E0AE064-DD9E-B28A-D2D5-9471F8A313B6}"/>
              </a:ext>
            </a:extLst>
          </p:cNvPr>
          <p:cNvGraphicFramePr>
            <a:graphicFrameLocks noGrp="1"/>
          </p:cNvGraphicFramePr>
          <p:nvPr>
            <p:extLst>
              <p:ext uri="{D42A27DB-BD31-4B8C-83A1-F6EECF244321}">
                <p14:modId xmlns:p14="http://schemas.microsoft.com/office/powerpoint/2010/main" val="2088916391"/>
              </p:ext>
            </p:extLst>
          </p:nvPr>
        </p:nvGraphicFramePr>
        <p:xfrm>
          <a:off x="560983" y="330979"/>
          <a:ext cx="11051338" cy="6090367"/>
        </p:xfrm>
        <a:graphic>
          <a:graphicData uri="http://schemas.openxmlformats.org/drawingml/2006/table">
            <a:tbl>
              <a:tblPr firstRow="1" firstCol="1" bandRow="1">
                <a:tableStyleId>{5C22544A-7EE6-4342-B048-85BDC9FD1C3A}</a:tableStyleId>
              </a:tblPr>
              <a:tblGrid>
                <a:gridCol w="3811322">
                  <a:extLst>
                    <a:ext uri="{9D8B030D-6E8A-4147-A177-3AD203B41FA5}">
                      <a16:colId xmlns:a16="http://schemas.microsoft.com/office/drawing/2014/main" val="3424963847"/>
                    </a:ext>
                  </a:extLst>
                </a:gridCol>
                <a:gridCol w="3510311">
                  <a:extLst>
                    <a:ext uri="{9D8B030D-6E8A-4147-A177-3AD203B41FA5}">
                      <a16:colId xmlns:a16="http://schemas.microsoft.com/office/drawing/2014/main" val="973097766"/>
                    </a:ext>
                  </a:extLst>
                </a:gridCol>
                <a:gridCol w="3729705">
                  <a:extLst>
                    <a:ext uri="{9D8B030D-6E8A-4147-A177-3AD203B41FA5}">
                      <a16:colId xmlns:a16="http://schemas.microsoft.com/office/drawing/2014/main" val="2071943074"/>
                    </a:ext>
                  </a:extLst>
                </a:gridCol>
              </a:tblGrid>
              <a:tr h="460394">
                <a:tc>
                  <a:txBody>
                    <a:bodyPr/>
                    <a:lstStyle/>
                    <a:p>
                      <a:pPr algn="ctr"/>
                      <a:r>
                        <a:rPr lang="en-GB" sz="2000" u="sng" dirty="0">
                          <a:solidFill>
                            <a:schemeClr val="tx1"/>
                          </a:solidFill>
                          <a:effectLst/>
                        </a:rPr>
                        <a:t>Week beginning/Date</a:t>
                      </a:r>
                      <a:endParaRPr lang="en-GB" sz="20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99FF"/>
                    </a:solidFill>
                  </a:tcPr>
                </a:tc>
                <a:tc>
                  <a:txBody>
                    <a:bodyPr/>
                    <a:lstStyle/>
                    <a:p>
                      <a:pPr algn="ctr"/>
                      <a:r>
                        <a:rPr lang="en-GB" sz="2000" u="sng" dirty="0">
                          <a:solidFill>
                            <a:schemeClr val="tx1"/>
                          </a:solidFill>
                          <a:effectLst/>
                        </a:rPr>
                        <a:t>Topic</a:t>
                      </a:r>
                      <a:endParaRPr lang="en-GB" sz="20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CCFF"/>
                    </a:solidFill>
                  </a:tcPr>
                </a:tc>
                <a:tc>
                  <a:txBody>
                    <a:bodyPr/>
                    <a:lstStyle/>
                    <a:p>
                      <a:pPr algn="ctr"/>
                      <a:r>
                        <a:rPr lang="en-GB" sz="2000" u="sng" dirty="0">
                          <a:solidFill>
                            <a:schemeClr val="tx1"/>
                          </a:solidFill>
                          <a:effectLst/>
                        </a:rPr>
                        <a:t>Notes</a:t>
                      </a:r>
                      <a:endParaRPr lang="en-GB" sz="20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CCFF"/>
                    </a:solidFill>
                  </a:tcPr>
                </a:tc>
                <a:extLst>
                  <a:ext uri="{0D108BD9-81ED-4DB2-BD59-A6C34878D82A}">
                    <a16:rowId xmlns:a16="http://schemas.microsoft.com/office/drawing/2014/main" val="845896803"/>
                  </a:ext>
                </a:extLst>
              </a:tr>
              <a:tr h="460394">
                <a:tc>
                  <a:txBody>
                    <a:bodyPr/>
                    <a:lstStyle/>
                    <a:p>
                      <a:pPr algn="ctr"/>
                      <a:r>
                        <a:rPr lang="en-GB" sz="1600" dirty="0">
                          <a:solidFill>
                            <a:schemeClr val="tx1"/>
                          </a:solidFill>
                          <a:effectLst/>
                        </a:rPr>
                        <a:t>27th January 2025</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99FF"/>
                    </a:solidFill>
                  </a:tcPr>
                </a:tc>
                <a:tc>
                  <a:txBody>
                    <a:bodyPr/>
                    <a:lstStyle/>
                    <a:p>
                      <a:pPr algn="ctr"/>
                      <a:r>
                        <a:rPr lang="en-GB" sz="1600" dirty="0">
                          <a:solidFill>
                            <a:schemeClr val="tx1"/>
                          </a:solidFill>
                          <a:effectLst/>
                        </a:rPr>
                        <a:t>An introduction to public law </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CCFF"/>
                    </a:solidFill>
                  </a:tcPr>
                </a:tc>
                <a:tc>
                  <a:txBody>
                    <a:bodyPr/>
                    <a:lstStyle/>
                    <a:p>
                      <a:pPr algn="ctr"/>
                      <a:r>
                        <a:rPr lang="en-GB" sz="1600" dirty="0">
                          <a:solidFill>
                            <a:schemeClr val="tx1"/>
                          </a:solidFill>
                          <a:effectLst/>
                        </a:rPr>
                        <a:t> </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CCFF"/>
                    </a:solidFill>
                  </a:tcPr>
                </a:tc>
                <a:extLst>
                  <a:ext uri="{0D108BD9-81ED-4DB2-BD59-A6C34878D82A}">
                    <a16:rowId xmlns:a16="http://schemas.microsoft.com/office/drawing/2014/main" val="189734947"/>
                  </a:ext>
                </a:extLst>
              </a:tr>
              <a:tr h="460394">
                <a:tc>
                  <a:txBody>
                    <a:bodyPr/>
                    <a:lstStyle/>
                    <a:p>
                      <a:pPr algn="ctr"/>
                      <a:r>
                        <a:rPr lang="en-GB" sz="1600" dirty="0">
                          <a:solidFill>
                            <a:schemeClr val="tx1"/>
                          </a:solidFill>
                          <a:effectLst/>
                        </a:rPr>
                        <a:t>3</a:t>
                      </a:r>
                      <a:r>
                        <a:rPr lang="en-GB" sz="1600" baseline="30000" dirty="0">
                          <a:solidFill>
                            <a:schemeClr val="tx1"/>
                          </a:solidFill>
                          <a:effectLst/>
                        </a:rPr>
                        <a:t>rd</a:t>
                      </a:r>
                      <a:r>
                        <a:rPr lang="en-GB" sz="1600" dirty="0">
                          <a:solidFill>
                            <a:schemeClr val="tx1"/>
                          </a:solidFill>
                          <a:effectLst/>
                        </a:rPr>
                        <a:t> February 2025</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99FF"/>
                    </a:solidFill>
                  </a:tcPr>
                </a:tc>
                <a:tc>
                  <a:txBody>
                    <a:bodyPr/>
                    <a:lstStyle/>
                    <a:p>
                      <a:pPr algn="ctr"/>
                      <a:r>
                        <a:rPr lang="en-GB" sz="1600" dirty="0">
                          <a:solidFill>
                            <a:schemeClr val="tx1"/>
                          </a:solidFill>
                          <a:effectLst/>
                        </a:rPr>
                        <a:t>The State part 1 and 2</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CCFF"/>
                    </a:solidFill>
                  </a:tcPr>
                </a:tc>
                <a:tc>
                  <a:txBody>
                    <a:bodyPr/>
                    <a:lstStyle/>
                    <a:p>
                      <a:pPr algn="ctr"/>
                      <a:r>
                        <a:rPr lang="en-GB" sz="1600" dirty="0">
                          <a:solidFill>
                            <a:schemeClr val="tx1"/>
                          </a:solidFill>
                          <a:effectLst/>
                        </a:rPr>
                        <a:t>Parliament and Government </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CCFF"/>
                    </a:solidFill>
                  </a:tcPr>
                </a:tc>
                <a:extLst>
                  <a:ext uri="{0D108BD9-81ED-4DB2-BD59-A6C34878D82A}">
                    <a16:rowId xmlns:a16="http://schemas.microsoft.com/office/drawing/2014/main" val="3187802456"/>
                  </a:ext>
                </a:extLst>
              </a:tr>
              <a:tr h="471976">
                <a:tc>
                  <a:txBody>
                    <a:bodyPr/>
                    <a:lstStyle/>
                    <a:p>
                      <a:pPr algn="ctr"/>
                      <a:r>
                        <a:rPr lang="en-GB" sz="1600" dirty="0">
                          <a:solidFill>
                            <a:schemeClr val="tx1"/>
                          </a:solidFill>
                          <a:effectLst/>
                        </a:rPr>
                        <a:t>10</a:t>
                      </a:r>
                      <a:r>
                        <a:rPr lang="en-GB" sz="1600" baseline="30000" dirty="0">
                          <a:solidFill>
                            <a:schemeClr val="tx1"/>
                          </a:solidFill>
                          <a:effectLst/>
                        </a:rPr>
                        <a:t>th</a:t>
                      </a:r>
                      <a:r>
                        <a:rPr lang="en-GB" sz="1600" dirty="0">
                          <a:solidFill>
                            <a:schemeClr val="tx1"/>
                          </a:solidFill>
                          <a:effectLst/>
                        </a:rPr>
                        <a:t> February 2025</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99FF"/>
                    </a:solidFill>
                  </a:tcPr>
                </a:tc>
                <a:tc>
                  <a:txBody>
                    <a:bodyPr/>
                    <a:lstStyle/>
                    <a:p>
                      <a:pPr algn="ctr"/>
                      <a:r>
                        <a:rPr lang="en-GB" sz="1600" dirty="0">
                          <a:solidFill>
                            <a:schemeClr val="tx1"/>
                          </a:solidFill>
                          <a:effectLst/>
                        </a:rPr>
                        <a:t>The State Part 3</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CCFF"/>
                    </a:solidFill>
                  </a:tcPr>
                </a:tc>
                <a:tc>
                  <a:txBody>
                    <a:bodyPr/>
                    <a:lstStyle/>
                    <a:p>
                      <a:pPr algn="ctr"/>
                      <a:r>
                        <a:rPr lang="en-GB" sz="1600">
                          <a:solidFill>
                            <a:schemeClr val="tx1"/>
                          </a:solidFill>
                          <a:effectLst/>
                        </a:rPr>
                        <a:t>Judiciary </a:t>
                      </a:r>
                      <a:endParaRPr lang="en-GB" sz="18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CCFF"/>
                    </a:solidFill>
                  </a:tcPr>
                </a:tc>
                <a:extLst>
                  <a:ext uri="{0D108BD9-81ED-4DB2-BD59-A6C34878D82A}">
                    <a16:rowId xmlns:a16="http://schemas.microsoft.com/office/drawing/2014/main" val="2987716487"/>
                  </a:ext>
                </a:extLst>
              </a:tr>
              <a:tr h="460394">
                <a:tc>
                  <a:txBody>
                    <a:bodyPr/>
                    <a:lstStyle/>
                    <a:p>
                      <a:pPr algn="ctr"/>
                      <a:r>
                        <a:rPr lang="en-GB" sz="1600" dirty="0">
                          <a:solidFill>
                            <a:schemeClr val="tx1"/>
                          </a:solidFill>
                          <a:effectLst/>
                        </a:rPr>
                        <a:t>17</a:t>
                      </a:r>
                      <a:r>
                        <a:rPr lang="en-GB" sz="1600" baseline="30000" dirty="0">
                          <a:solidFill>
                            <a:schemeClr val="tx1"/>
                          </a:solidFill>
                          <a:effectLst/>
                        </a:rPr>
                        <a:t>th</a:t>
                      </a:r>
                      <a:r>
                        <a:rPr lang="en-GB" sz="1600" dirty="0">
                          <a:solidFill>
                            <a:schemeClr val="tx1"/>
                          </a:solidFill>
                          <a:effectLst/>
                        </a:rPr>
                        <a:t> February 2025</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99FF"/>
                    </a:solidFill>
                  </a:tcPr>
                </a:tc>
                <a:tc>
                  <a:txBody>
                    <a:bodyPr/>
                    <a:lstStyle/>
                    <a:p>
                      <a:pPr algn="ctr"/>
                      <a:r>
                        <a:rPr lang="en-GB" sz="1600" dirty="0">
                          <a:solidFill>
                            <a:schemeClr val="tx1"/>
                          </a:solidFill>
                          <a:effectLst/>
                        </a:rPr>
                        <a:t>The Uk Constitution </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CCFF"/>
                    </a:solidFill>
                  </a:tcPr>
                </a:tc>
                <a:tc>
                  <a:txBody>
                    <a:bodyPr/>
                    <a:lstStyle/>
                    <a:p>
                      <a:pPr algn="ctr"/>
                      <a:r>
                        <a:rPr lang="en-GB" sz="1600" dirty="0">
                          <a:solidFill>
                            <a:schemeClr val="tx1"/>
                          </a:solidFill>
                          <a:effectLst/>
                        </a:rPr>
                        <a:t> </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CCFF"/>
                    </a:solidFill>
                  </a:tcPr>
                </a:tc>
                <a:extLst>
                  <a:ext uri="{0D108BD9-81ED-4DB2-BD59-A6C34878D82A}">
                    <a16:rowId xmlns:a16="http://schemas.microsoft.com/office/drawing/2014/main" val="2019698728"/>
                  </a:ext>
                </a:extLst>
              </a:tr>
              <a:tr h="460394">
                <a:tc>
                  <a:txBody>
                    <a:bodyPr/>
                    <a:lstStyle/>
                    <a:p>
                      <a:pPr algn="ctr"/>
                      <a:r>
                        <a:rPr lang="en-GB" sz="1600" dirty="0">
                          <a:solidFill>
                            <a:schemeClr val="tx1"/>
                          </a:solidFill>
                          <a:effectLst/>
                        </a:rPr>
                        <a:t>24</a:t>
                      </a:r>
                      <a:r>
                        <a:rPr lang="en-GB" sz="1600" baseline="30000" dirty="0">
                          <a:solidFill>
                            <a:schemeClr val="tx1"/>
                          </a:solidFill>
                          <a:effectLst/>
                        </a:rPr>
                        <a:t>th</a:t>
                      </a:r>
                      <a:r>
                        <a:rPr lang="en-GB" sz="1600" dirty="0">
                          <a:solidFill>
                            <a:schemeClr val="tx1"/>
                          </a:solidFill>
                          <a:effectLst/>
                        </a:rPr>
                        <a:t> February 2025</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99FF"/>
                    </a:solidFill>
                  </a:tcPr>
                </a:tc>
                <a:tc>
                  <a:txBody>
                    <a:bodyPr/>
                    <a:lstStyle/>
                    <a:p>
                      <a:pPr algn="ctr"/>
                      <a:r>
                        <a:rPr lang="en-GB" sz="1600">
                          <a:solidFill>
                            <a:schemeClr val="tx1"/>
                          </a:solidFill>
                          <a:effectLst/>
                        </a:rPr>
                        <a:t>Devolution and Human Rights </a:t>
                      </a:r>
                      <a:endParaRPr lang="en-GB" sz="18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CCFF"/>
                    </a:solidFill>
                  </a:tcPr>
                </a:tc>
                <a:tc>
                  <a:txBody>
                    <a:bodyPr/>
                    <a:lstStyle/>
                    <a:p>
                      <a:pPr algn="ctr"/>
                      <a:r>
                        <a:rPr lang="en-GB" sz="1600" dirty="0">
                          <a:solidFill>
                            <a:schemeClr val="tx1"/>
                          </a:solidFill>
                          <a:effectLst/>
                        </a:rPr>
                        <a:t> </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CCFF"/>
                    </a:solidFill>
                  </a:tcPr>
                </a:tc>
                <a:extLst>
                  <a:ext uri="{0D108BD9-81ED-4DB2-BD59-A6C34878D82A}">
                    <a16:rowId xmlns:a16="http://schemas.microsoft.com/office/drawing/2014/main" val="1748762329"/>
                  </a:ext>
                </a:extLst>
              </a:tr>
              <a:tr h="460394">
                <a:tc>
                  <a:txBody>
                    <a:bodyPr/>
                    <a:lstStyle/>
                    <a:p>
                      <a:pPr algn="ctr"/>
                      <a:r>
                        <a:rPr lang="en-GB" sz="1600" dirty="0">
                          <a:solidFill>
                            <a:schemeClr val="tx1"/>
                          </a:solidFill>
                          <a:effectLst/>
                        </a:rPr>
                        <a:t>3</a:t>
                      </a:r>
                      <a:r>
                        <a:rPr lang="en-GB" sz="1600" baseline="30000" dirty="0">
                          <a:solidFill>
                            <a:schemeClr val="tx1"/>
                          </a:solidFill>
                          <a:effectLst/>
                        </a:rPr>
                        <a:t>rd</a:t>
                      </a:r>
                      <a:r>
                        <a:rPr lang="en-GB" sz="1600" dirty="0">
                          <a:solidFill>
                            <a:schemeClr val="tx1"/>
                          </a:solidFill>
                          <a:effectLst/>
                        </a:rPr>
                        <a:t> March 2025</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99FF"/>
                    </a:solidFill>
                  </a:tcPr>
                </a:tc>
                <a:tc>
                  <a:txBody>
                    <a:bodyPr/>
                    <a:lstStyle/>
                    <a:p>
                      <a:pPr algn="ctr"/>
                      <a:r>
                        <a:rPr lang="en-GB" sz="1600" dirty="0">
                          <a:solidFill>
                            <a:schemeClr val="tx1"/>
                          </a:solidFill>
                          <a:effectLst/>
                        </a:rPr>
                        <a:t>Draft and assessment session</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CCFF"/>
                    </a:solidFill>
                  </a:tcPr>
                </a:tc>
                <a:tc>
                  <a:txBody>
                    <a:bodyPr/>
                    <a:lstStyle/>
                    <a:p>
                      <a:pPr algn="ctr"/>
                      <a:r>
                        <a:rPr lang="en-GB" sz="1600" dirty="0">
                          <a:solidFill>
                            <a:schemeClr val="tx1"/>
                          </a:solidFill>
                          <a:effectLst/>
                        </a:rPr>
                        <a:t>Assessment 1 due</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CCFF"/>
                    </a:solidFill>
                  </a:tcPr>
                </a:tc>
                <a:extLst>
                  <a:ext uri="{0D108BD9-81ED-4DB2-BD59-A6C34878D82A}">
                    <a16:rowId xmlns:a16="http://schemas.microsoft.com/office/drawing/2014/main" val="790344616"/>
                  </a:ext>
                </a:extLst>
              </a:tr>
              <a:tr h="460394">
                <a:tc>
                  <a:txBody>
                    <a:bodyPr/>
                    <a:lstStyle/>
                    <a:p>
                      <a:pPr algn="ctr"/>
                      <a:r>
                        <a:rPr lang="en-GB" sz="1600" dirty="0">
                          <a:solidFill>
                            <a:schemeClr val="tx1"/>
                          </a:solidFill>
                          <a:effectLst/>
                        </a:rPr>
                        <a:t>10</a:t>
                      </a:r>
                      <a:r>
                        <a:rPr lang="en-GB" sz="1600" baseline="30000" dirty="0">
                          <a:solidFill>
                            <a:schemeClr val="tx1"/>
                          </a:solidFill>
                          <a:effectLst/>
                        </a:rPr>
                        <a:t>th</a:t>
                      </a:r>
                      <a:r>
                        <a:rPr lang="en-GB" sz="1600" dirty="0">
                          <a:solidFill>
                            <a:schemeClr val="tx1"/>
                          </a:solidFill>
                          <a:effectLst/>
                        </a:rPr>
                        <a:t> March 2025 </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99FF"/>
                    </a:solidFill>
                  </a:tcPr>
                </a:tc>
                <a:tc>
                  <a:txBody>
                    <a:bodyPr/>
                    <a:lstStyle/>
                    <a:p>
                      <a:pPr algn="ctr"/>
                      <a:r>
                        <a:rPr lang="en-GB" sz="1600" dirty="0">
                          <a:solidFill>
                            <a:schemeClr val="tx1"/>
                          </a:solidFill>
                          <a:effectLst/>
                        </a:rPr>
                        <a:t>Professional Talk Session</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CCFF"/>
                    </a:solidFill>
                  </a:tcPr>
                </a:tc>
                <a:tc>
                  <a:txBody>
                    <a:bodyPr/>
                    <a:lstStyle/>
                    <a:p>
                      <a:pPr algn="ctr"/>
                      <a:r>
                        <a:rPr lang="en-GB" sz="1600" dirty="0">
                          <a:solidFill>
                            <a:schemeClr val="tx1"/>
                          </a:solidFill>
                          <a:effectLst/>
                        </a:rPr>
                        <a:t> </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CCFF"/>
                    </a:solidFill>
                  </a:tcPr>
                </a:tc>
                <a:extLst>
                  <a:ext uri="{0D108BD9-81ED-4DB2-BD59-A6C34878D82A}">
                    <a16:rowId xmlns:a16="http://schemas.microsoft.com/office/drawing/2014/main" val="3670075406"/>
                  </a:ext>
                </a:extLst>
              </a:tr>
              <a:tr h="460394">
                <a:tc>
                  <a:txBody>
                    <a:bodyPr/>
                    <a:lstStyle/>
                    <a:p>
                      <a:pPr algn="ctr"/>
                      <a:r>
                        <a:rPr lang="en-GB" sz="1600" dirty="0">
                          <a:solidFill>
                            <a:schemeClr val="tx1"/>
                          </a:solidFill>
                          <a:effectLst/>
                        </a:rPr>
                        <a:t>17</a:t>
                      </a:r>
                      <a:r>
                        <a:rPr lang="en-GB" sz="1600" baseline="30000" dirty="0">
                          <a:solidFill>
                            <a:schemeClr val="tx1"/>
                          </a:solidFill>
                          <a:effectLst/>
                        </a:rPr>
                        <a:t>th</a:t>
                      </a:r>
                      <a:r>
                        <a:rPr lang="en-GB" sz="1600" dirty="0">
                          <a:solidFill>
                            <a:schemeClr val="tx1"/>
                          </a:solidFill>
                          <a:effectLst/>
                        </a:rPr>
                        <a:t> March 2025</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99FF"/>
                    </a:solidFill>
                  </a:tcPr>
                </a:tc>
                <a:tc>
                  <a:txBody>
                    <a:bodyPr/>
                    <a:lstStyle/>
                    <a:p>
                      <a:pPr algn="ctr"/>
                      <a:r>
                        <a:rPr lang="en-GB" sz="1600" dirty="0">
                          <a:solidFill>
                            <a:schemeClr val="tx1"/>
                          </a:solidFill>
                          <a:effectLst/>
                        </a:rPr>
                        <a:t>Police Powers</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CCFF"/>
                    </a:solidFill>
                  </a:tcPr>
                </a:tc>
                <a:tc>
                  <a:txBody>
                    <a:bodyPr/>
                    <a:lstStyle/>
                    <a:p>
                      <a:pPr algn="ctr"/>
                      <a:r>
                        <a:rPr lang="en-GB" sz="1600" dirty="0">
                          <a:solidFill>
                            <a:schemeClr val="tx1"/>
                          </a:solidFill>
                          <a:effectLst/>
                        </a:rPr>
                        <a:t> </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CCFF"/>
                    </a:solidFill>
                  </a:tcPr>
                </a:tc>
                <a:extLst>
                  <a:ext uri="{0D108BD9-81ED-4DB2-BD59-A6C34878D82A}">
                    <a16:rowId xmlns:a16="http://schemas.microsoft.com/office/drawing/2014/main" val="2780729560"/>
                  </a:ext>
                </a:extLst>
              </a:tr>
              <a:tr h="460394">
                <a:tc>
                  <a:txBody>
                    <a:bodyPr/>
                    <a:lstStyle/>
                    <a:p>
                      <a:pPr algn="ctr"/>
                      <a:r>
                        <a:rPr lang="en-GB" sz="1600" dirty="0">
                          <a:solidFill>
                            <a:schemeClr val="tx1"/>
                          </a:solidFill>
                          <a:effectLst/>
                        </a:rPr>
                        <a:t>24</a:t>
                      </a:r>
                      <a:r>
                        <a:rPr lang="en-GB" sz="1600" baseline="30000" dirty="0">
                          <a:solidFill>
                            <a:schemeClr val="tx1"/>
                          </a:solidFill>
                          <a:effectLst/>
                        </a:rPr>
                        <a:t>th</a:t>
                      </a:r>
                      <a:r>
                        <a:rPr lang="en-GB" sz="1600" dirty="0">
                          <a:solidFill>
                            <a:schemeClr val="tx1"/>
                          </a:solidFill>
                          <a:effectLst/>
                        </a:rPr>
                        <a:t> March 2025</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99FF"/>
                    </a:solidFill>
                  </a:tcPr>
                </a:tc>
                <a:tc>
                  <a:txBody>
                    <a:bodyPr/>
                    <a:lstStyle/>
                    <a:p>
                      <a:pPr algn="ctr"/>
                      <a:r>
                        <a:rPr lang="en-GB" sz="1600" dirty="0">
                          <a:solidFill>
                            <a:schemeClr val="tx1"/>
                          </a:solidFill>
                          <a:effectLst/>
                        </a:rPr>
                        <a:t>Article 11 of the Human Rights Act 1998</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CCFF"/>
                    </a:solidFill>
                  </a:tcPr>
                </a:tc>
                <a:tc>
                  <a:txBody>
                    <a:bodyPr/>
                    <a:lstStyle/>
                    <a:p>
                      <a:pPr algn="ctr"/>
                      <a:r>
                        <a:rPr lang="en-GB" sz="1600" dirty="0">
                          <a:solidFill>
                            <a:schemeClr val="tx1"/>
                          </a:solidFill>
                          <a:effectLst/>
                        </a:rPr>
                        <a:t> </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CCFF"/>
                    </a:solidFill>
                  </a:tcPr>
                </a:tc>
                <a:extLst>
                  <a:ext uri="{0D108BD9-81ED-4DB2-BD59-A6C34878D82A}">
                    <a16:rowId xmlns:a16="http://schemas.microsoft.com/office/drawing/2014/main" val="435340613"/>
                  </a:ext>
                </a:extLst>
              </a:tr>
              <a:tr h="487903">
                <a:tc>
                  <a:txBody>
                    <a:bodyPr/>
                    <a:lstStyle/>
                    <a:p>
                      <a:pPr algn="ctr"/>
                      <a:r>
                        <a:rPr lang="en-GB" sz="1600" dirty="0">
                          <a:solidFill>
                            <a:schemeClr val="tx1"/>
                          </a:solidFill>
                          <a:effectLst/>
                        </a:rPr>
                        <a:t>31</a:t>
                      </a:r>
                      <a:r>
                        <a:rPr lang="en-GB" sz="1600" baseline="30000" dirty="0">
                          <a:solidFill>
                            <a:schemeClr val="tx1"/>
                          </a:solidFill>
                          <a:effectLst/>
                        </a:rPr>
                        <a:t>st</a:t>
                      </a:r>
                      <a:r>
                        <a:rPr lang="en-GB" sz="1600" dirty="0">
                          <a:solidFill>
                            <a:schemeClr val="tx1"/>
                          </a:solidFill>
                          <a:effectLst/>
                        </a:rPr>
                        <a:t> March 2025</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99FF"/>
                    </a:solidFill>
                  </a:tcPr>
                </a:tc>
                <a:tc>
                  <a:txBody>
                    <a:bodyPr/>
                    <a:lstStyle/>
                    <a:p>
                      <a:pPr algn="ctr"/>
                      <a:r>
                        <a:rPr lang="en-GB" sz="1600" dirty="0">
                          <a:solidFill>
                            <a:schemeClr val="tx1"/>
                          </a:solidFill>
                          <a:effectLst/>
                        </a:rPr>
                        <a:t>Judicial Review </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CCFF"/>
                    </a:solidFill>
                  </a:tcPr>
                </a:tc>
                <a:tc>
                  <a:txBody>
                    <a:bodyPr/>
                    <a:lstStyle/>
                    <a:p>
                      <a:pPr algn="ctr"/>
                      <a:r>
                        <a:rPr lang="en-GB" sz="1600" dirty="0">
                          <a:solidFill>
                            <a:schemeClr val="tx1"/>
                          </a:solidFill>
                          <a:effectLst/>
                        </a:rPr>
                        <a:t> </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CCFF"/>
                    </a:solidFill>
                  </a:tcPr>
                </a:tc>
                <a:extLst>
                  <a:ext uri="{0D108BD9-81ED-4DB2-BD59-A6C34878D82A}">
                    <a16:rowId xmlns:a16="http://schemas.microsoft.com/office/drawing/2014/main" val="2040425221"/>
                  </a:ext>
                </a:extLst>
              </a:tr>
              <a:tr h="471976">
                <a:tc>
                  <a:txBody>
                    <a:bodyPr/>
                    <a:lstStyle/>
                    <a:p>
                      <a:pPr algn="ctr"/>
                      <a:r>
                        <a:rPr lang="en-GB" sz="1600" dirty="0">
                          <a:solidFill>
                            <a:schemeClr val="tx1"/>
                          </a:solidFill>
                          <a:effectLst/>
                        </a:rPr>
                        <a:t>7</a:t>
                      </a:r>
                      <a:r>
                        <a:rPr lang="en-GB" sz="1600" baseline="30000" dirty="0">
                          <a:solidFill>
                            <a:schemeClr val="tx1"/>
                          </a:solidFill>
                          <a:effectLst/>
                        </a:rPr>
                        <a:t>th </a:t>
                      </a:r>
                      <a:r>
                        <a:rPr lang="en-GB" sz="1600" dirty="0">
                          <a:solidFill>
                            <a:schemeClr val="tx1"/>
                          </a:solidFill>
                          <a:effectLst/>
                        </a:rPr>
                        <a:t>– 25</a:t>
                      </a:r>
                      <a:r>
                        <a:rPr lang="en-GB" sz="1600" baseline="30000" dirty="0">
                          <a:solidFill>
                            <a:schemeClr val="tx1"/>
                          </a:solidFill>
                          <a:effectLst/>
                        </a:rPr>
                        <a:t>th</a:t>
                      </a:r>
                      <a:r>
                        <a:rPr lang="en-GB" sz="1600" dirty="0">
                          <a:solidFill>
                            <a:schemeClr val="tx1"/>
                          </a:solidFill>
                          <a:effectLst/>
                        </a:rPr>
                        <a:t> April 2025</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99FF"/>
                    </a:solidFill>
                  </a:tcPr>
                </a:tc>
                <a:tc>
                  <a:txBody>
                    <a:bodyPr/>
                    <a:lstStyle/>
                    <a:p>
                      <a:pPr algn="ctr"/>
                      <a:r>
                        <a:rPr lang="en-GB" sz="1600" dirty="0">
                          <a:solidFill>
                            <a:schemeClr val="tx1"/>
                          </a:solidFill>
                          <a:effectLst/>
                        </a:rPr>
                        <a:t>Easter Break </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CCFF"/>
                    </a:solidFill>
                  </a:tcPr>
                </a:tc>
                <a:tc>
                  <a:txBody>
                    <a:bodyPr/>
                    <a:lstStyle/>
                    <a:p>
                      <a:pPr algn="ctr"/>
                      <a:r>
                        <a:rPr lang="en-GB" sz="1600" dirty="0">
                          <a:solidFill>
                            <a:schemeClr val="tx1"/>
                          </a:solidFill>
                          <a:effectLst/>
                        </a:rPr>
                        <a:t> </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CCFF"/>
                    </a:solidFill>
                  </a:tcPr>
                </a:tc>
                <a:extLst>
                  <a:ext uri="{0D108BD9-81ED-4DB2-BD59-A6C34878D82A}">
                    <a16:rowId xmlns:a16="http://schemas.microsoft.com/office/drawing/2014/main" val="2868203926"/>
                  </a:ext>
                </a:extLst>
              </a:tr>
              <a:tr h="471976">
                <a:tc>
                  <a:txBody>
                    <a:bodyPr/>
                    <a:lstStyle/>
                    <a:p>
                      <a:pPr algn="ctr"/>
                      <a:r>
                        <a:rPr lang="en-GB" sz="1600" dirty="0">
                          <a:solidFill>
                            <a:schemeClr val="tx1"/>
                          </a:solidFill>
                          <a:effectLst/>
                        </a:rPr>
                        <a:t>28</a:t>
                      </a:r>
                      <a:r>
                        <a:rPr lang="en-GB" sz="1600" baseline="30000" dirty="0">
                          <a:solidFill>
                            <a:schemeClr val="tx1"/>
                          </a:solidFill>
                          <a:effectLst/>
                        </a:rPr>
                        <a:t>th</a:t>
                      </a:r>
                      <a:r>
                        <a:rPr lang="en-GB" sz="1600" dirty="0">
                          <a:solidFill>
                            <a:schemeClr val="tx1"/>
                          </a:solidFill>
                          <a:effectLst/>
                        </a:rPr>
                        <a:t> April 2025 </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99FF"/>
                    </a:solidFill>
                  </a:tcPr>
                </a:tc>
                <a:tc>
                  <a:txBody>
                    <a:bodyPr/>
                    <a:lstStyle/>
                    <a:p>
                      <a:pPr algn="ctr"/>
                      <a:r>
                        <a:rPr lang="en-GB" sz="1600" dirty="0">
                          <a:solidFill>
                            <a:schemeClr val="tx1"/>
                          </a:solidFill>
                          <a:effectLst/>
                        </a:rPr>
                        <a:t>Draft session</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CCFF"/>
                    </a:solidFill>
                  </a:tcPr>
                </a:tc>
                <a:tc>
                  <a:txBody>
                    <a:bodyPr/>
                    <a:lstStyle/>
                    <a:p>
                      <a:pPr algn="ctr"/>
                      <a:r>
                        <a:rPr lang="en-GB" sz="1600" dirty="0">
                          <a:solidFill>
                            <a:schemeClr val="tx1"/>
                          </a:solidFill>
                          <a:effectLst/>
                        </a:rPr>
                        <a:t>Assignment 2 due – Friday 2</a:t>
                      </a:r>
                      <a:r>
                        <a:rPr lang="en-GB" sz="1600" baseline="30000" dirty="0">
                          <a:solidFill>
                            <a:schemeClr val="tx1"/>
                          </a:solidFill>
                          <a:effectLst/>
                        </a:rPr>
                        <a:t>nd</a:t>
                      </a:r>
                      <a:r>
                        <a:rPr lang="en-GB" sz="1600" dirty="0">
                          <a:solidFill>
                            <a:schemeClr val="tx1"/>
                          </a:solidFill>
                          <a:effectLst/>
                        </a:rPr>
                        <a:t> May 2025</a:t>
                      </a:r>
                      <a:endParaRPr lang="en-GB" sz="18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solidFill>
                      <a:srgbClr val="FFCCFF"/>
                    </a:solidFill>
                  </a:tcPr>
                </a:tc>
                <a:extLst>
                  <a:ext uri="{0D108BD9-81ED-4DB2-BD59-A6C34878D82A}">
                    <a16:rowId xmlns:a16="http://schemas.microsoft.com/office/drawing/2014/main" val="75872988"/>
                  </a:ext>
                </a:extLst>
              </a:tr>
            </a:tbl>
          </a:graphicData>
        </a:graphic>
      </p:graphicFrame>
    </p:spTree>
    <p:extLst>
      <p:ext uri="{BB962C8B-B14F-4D97-AF65-F5344CB8AC3E}">
        <p14:creationId xmlns:p14="http://schemas.microsoft.com/office/powerpoint/2010/main" val="7471228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9788" y="457200"/>
            <a:ext cx="3932237" cy="950864"/>
          </a:xfrm>
        </p:spPr>
        <p:txBody>
          <a:bodyPr vert="horz" lIns="91440" tIns="45720" rIns="91440" bIns="45720" rtlCol="0" anchor="b">
            <a:normAutofit/>
          </a:bodyPr>
          <a:lstStyle/>
          <a:p>
            <a:pPr algn="ctr"/>
            <a:r>
              <a:rPr lang="en-GB" sz="4400" b="1" i="1" u="sng" dirty="0"/>
              <a:t>Assessments</a:t>
            </a:r>
            <a:r>
              <a:rPr lang="en-GB" sz="4000" b="1" i="1" u="sng" dirty="0"/>
              <a:t> </a:t>
            </a:r>
          </a:p>
        </p:txBody>
      </p:sp>
      <p:sp>
        <p:nvSpPr>
          <p:cNvPr id="22" name="TextBox 21">
            <a:extLst>
              <a:ext uri="{FF2B5EF4-FFF2-40B4-BE49-F238E27FC236}">
                <a16:creationId xmlns:a16="http://schemas.microsoft.com/office/drawing/2014/main" id="{F865425A-76A8-D8CE-7345-CF752154091B}"/>
              </a:ext>
            </a:extLst>
          </p:cNvPr>
          <p:cNvSpPr txBox="1"/>
          <p:nvPr/>
        </p:nvSpPr>
        <p:spPr>
          <a:xfrm>
            <a:off x="839788" y="1559529"/>
            <a:ext cx="3932237" cy="4309459"/>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v"/>
            </a:pPr>
            <a:r>
              <a:rPr lang="en-US" sz="1400" kern="1200" dirty="0">
                <a:solidFill>
                  <a:schemeClr val="bg1"/>
                </a:solidFill>
                <a:latin typeface="+mn-lt"/>
                <a:ea typeface="+mn-ea"/>
                <a:cs typeface="+mn-cs"/>
              </a:rPr>
              <a:t>2 Assessments during the module; </a:t>
            </a:r>
          </a:p>
          <a:p>
            <a:pPr marL="285750" indent="-285750">
              <a:lnSpc>
                <a:spcPct val="90000"/>
              </a:lnSpc>
              <a:spcBef>
                <a:spcPts val="1000"/>
              </a:spcBef>
              <a:buFont typeface="Wingdings" panose="05000000000000000000" pitchFamily="2" charset="2"/>
              <a:buChar char="v"/>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400" kern="1200" dirty="0">
                <a:solidFill>
                  <a:schemeClr val="bg1"/>
                </a:solidFill>
                <a:latin typeface="+mn-lt"/>
                <a:ea typeface="+mn-ea"/>
                <a:cs typeface="+mn-cs"/>
              </a:rPr>
              <a:t>Assessment 1 – Group Presentation. </a:t>
            </a:r>
          </a:p>
          <a:p>
            <a:pPr marL="285750" indent="-285750">
              <a:lnSpc>
                <a:spcPct val="90000"/>
              </a:lnSpc>
              <a:spcBef>
                <a:spcPts val="1000"/>
              </a:spcBef>
              <a:buFont typeface="Wingdings" panose="05000000000000000000" pitchFamily="2" charset="2"/>
              <a:buChar char="v"/>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400" kern="1200" dirty="0">
                <a:solidFill>
                  <a:schemeClr val="bg1"/>
                </a:solidFill>
                <a:latin typeface="+mn-lt"/>
                <a:ea typeface="+mn-ea"/>
                <a:cs typeface="+mn-cs"/>
              </a:rPr>
              <a:t>Assessment 2 – Written Assignment. </a:t>
            </a:r>
          </a:p>
          <a:p>
            <a:pPr marL="285750" indent="-285750">
              <a:lnSpc>
                <a:spcPct val="90000"/>
              </a:lnSpc>
              <a:spcBef>
                <a:spcPts val="1000"/>
              </a:spcBef>
              <a:buFont typeface="Wingdings" panose="05000000000000000000" pitchFamily="2" charset="2"/>
              <a:buChar char="v"/>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400" kern="1200" dirty="0">
                <a:solidFill>
                  <a:schemeClr val="bg1"/>
                </a:solidFill>
                <a:latin typeface="+mn-lt"/>
                <a:ea typeface="+mn-ea"/>
                <a:cs typeface="+mn-cs"/>
              </a:rPr>
              <a:t>We will discuss assessment 1 today and you will be introduced to assessment two in the session before your assessment week. </a:t>
            </a:r>
          </a:p>
        </p:txBody>
      </p:sp>
      <p:pic>
        <p:nvPicPr>
          <p:cNvPr id="5" name="Graphic 4" descr="Books with solid fill">
            <a:extLst>
              <a:ext uri="{FF2B5EF4-FFF2-40B4-BE49-F238E27FC236}">
                <a16:creationId xmlns:a16="http://schemas.microsoft.com/office/drawing/2014/main" id="{24426952-866E-6D55-A030-06CE6CEDC81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543346" y="513518"/>
            <a:ext cx="5619750" cy="5619750"/>
          </a:xfrm>
          <a:prstGeom prst="rect">
            <a:avLst/>
          </a:prstGeom>
        </p:spPr>
      </p:pic>
    </p:spTree>
    <p:extLst>
      <p:ext uri="{BB962C8B-B14F-4D97-AF65-F5344CB8AC3E}">
        <p14:creationId xmlns:p14="http://schemas.microsoft.com/office/powerpoint/2010/main" val="2193061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9788" y="678788"/>
            <a:ext cx="3932237" cy="884948"/>
          </a:xfrm>
        </p:spPr>
        <p:txBody>
          <a:bodyPr vert="horz" lIns="91440" tIns="45720" rIns="91440" bIns="45720" rtlCol="0" anchor="b">
            <a:normAutofit/>
          </a:bodyPr>
          <a:lstStyle/>
          <a:p>
            <a:pPr algn="ctr"/>
            <a:r>
              <a:rPr lang="en-GB" sz="4400" b="1" i="1" u="sng" dirty="0"/>
              <a:t>Assessment 1 </a:t>
            </a:r>
          </a:p>
        </p:txBody>
      </p:sp>
      <p:pic>
        <p:nvPicPr>
          <p:cNvPr id="3" name="Picture Placeholder 2" descr="Group of women with solid fill">
            <a:extLst>
              <a:ext uri="{FF2B5EF4-FFF2-40B4-BE49-F238E27FC236}">
                <a16:creationId xmlns:a16="http://schemas.microsoft.com/office/drawing/2014/main" id="{C4782AE8-3C9C-1931-48B5-09A017D4E67F}"/>
              </a:ext>
            </a:extLst>
          </p:cNvPr>
          <p:cNvPicPr>
            <a:picLocks noGrp="1" noChangeAspect="1"/>
          </p:cNvPicPr>
          <p:nvPr>
            <p:ph type="pic" idx="1"/>
          </p:nvPr>
        </p:nvPicPr>
        <p:blipFill>
          <a:blip r:embed="rId2">
            <a:extLst>
              <a:ext uri="{96DAC541-7B7A-43D3-8B79-37D633B846F1}">
                <asvg:svgBlip xmlns:asvg="http://schemas.microsoft.com/office/drawing/2016/SVG/main" r:embed="rId3"/>
              </a:ext>
            </a:extLst>
          </a:blip>
          <a:srcRect t="8745" b="8745"/>
          <a:stretch>
            <a:fillRect/>
          </a:stretch>
        </p:blipFill>
        <p:spPr>
          <a:xfrm>
            <a:off x="5183188" y="768350"/>
            <a:ext cx="6172200" cy="5092700"/>
          </a:xfrm>
        </p:spPr>
      </p:pic>
      <p:sp>
        <p:nvSpPr>
          <p:cNvPr id="22" name="TextBox 21">
            <a:extLst>
              <a:ext uri="{FF2B5EF4-FFF2-40B4-BE49-F238E27FC236}">
                <a16:creationId xmlns:a16="http://schemas.microsoft.com/office/drawing/2014/main" id="{F865425A-76A8-D8CE-7345-CF752154091B}"/>
              </a:ext>
            </a:extLst>
          </p:cNvPr>
          <p:cNvSpPr txBox="1"/>
          <p:nvPr/>
        </p:nvSpPr>
        <p:spPr>
          <a:xfrm>
            <a:off x="839788" y="1692762"/>
            <a:ext cx="3932237" cy="3811588"/>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Group presentation – 5 minutes per person </a:t>
            </a:r>
          </a:p>
          <a:p>
            <a:pPr marL="285750" indent="-285750">
              <a:lnSpc>
                <a:spcPct val="90000"/>
              </a:lnSpc>
              <a:spcBef>
                <a:spcPts val="1000"/>
              </a:spcBef>
              <a:buFont typeface="Wingdings" panose="05000000000000000000" pitchFamily="2" charset="2"/>
              <a:buChar char="v"/>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600" dirty="0">
                <a:solidFill>
                  <a:schemeClr val="bg1"/>
                </a:solidFill>
              </a:rPr>
              <a:t>But you present individually. </a:t>
            </a:r>
          </a:p>
          <a:p>
            <a:pPr marL="285750" indent="-285750">
              <a:lnSpc>
                <a:spcPct val="90000"/>
              </a:lnSpc>
              <a:spcBef>
                <a:spcPts val="1000"/>
              </a:spcBef>
              <a:buFont typeface="Wingdings" panose="05000000000000000000" pitchFamily="2" charset="2"/>
              <a:buChar char="v"/>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600" dirty="0">
                <a:solidFill>
                  <a:schemeClr val="bg1"/>
                </a:solidFill>
              </a:rPr>
              <a:t>But will be given a task in class to discuss in groups the assessment question. </a:t>
            </a:r>
          </a:p>
          <a:p>
            <a:pPr marL="285750" indent="-285750">
              <a:lnSpc>
                <a:spcPct val="90000"/>
              </a:lnSpc>
              <a:spcBef>
                <a:spcPts val="1000"/>
              </a:spcBef>
              <a:buFont typeface="Wingdings" panose="05000000000000000000" pitchFamily="2" charset="2"/>
              <a:buChar char="v"/>
            </a:pPr>
            <a:endParaRPr lang="en-US" sz="1600" dirty="0">
              <a:solidFill>
                <a:schemeClr val="bg1"/>
              </a:solidFill>
            </a:endParaRPr>
          </a:p>
          <a:p>
            <a:pPr marL="285750" indent="-285750">
              <a:lnSpc>
                <a:spcPct val="90000"/>
              </a:lnSpc>
              <a:spcBef>
                <a:spcPts val="1000"/>
              </a:spcBef>
              <a:buFont typeface="Wingdings" panose="05000000000000000000" pitchFamily="2" charset="2"/>
              <a:buChar char="v"/>
            </a:pPr>
            <a:r>
              <a:rPr lang="en-US" sz="1600" dirty="0">
                <a:solidFill>
                  <a:schemeClr val="bg1"/>
                </a:solidFill>
              </a:rPr>
              <a:t>The group discussion will take place on the 18</a:t>
            </a:r>
            <a:r>
              <a:rPr lang="en-US" sz="1600" baseline="30000" dirty="0">
                <a:solidFill>
                  <a:schemeClr val="bg1"/>
                </a:solidFill>
              </a:rPr>
              <a:t>th</a:t>
            </a:r>
            <a:r>
              <a:rPr lang="en-US" sz="1600" dirty="0">
                <a:solidFill>
                  <a:schemeClr val="bg1"/>
                </a:solidFill>
              </a:rPr>
              <a:t> of February 2025.</a:t>
            </a:r>
          </a:p>
          <a:p>
            <a:pPr marL="285750" indent="-285750">
              <a:lnSpc>
                <a:spcPct val="90000"/>
              </a:lnSpc>
              <a:spcBef>
                <a:spcPts val="1000"/>
              </a:spcBef>
              <a:buFont typeface="Wingdings" panose="05000000000000000000" pitchFamily="2" charset="2"/>
              <a:buChar char="v"/>
            </a:pPr>
            <a:endParaRPr lang="en-US" sz="1600" kern="1200" dirty="0">
              <a:solidFill>
                <a:schemeClr val="bg1"/>
              </a:solidFill>
              <a:latin typeface="+mn-lt"/>
              <a:ea typeface="+mn-ea"/>
              <a:cs typeface="+mn-cs"/>
            </a:endParaRPr>
          </a:p>
        </p:txBody>
      </p:sp>
    </p:spTree>
    <p:extLst>
      <p:ext uri="{BB962C8B-B14F-4D97-AF65-F5344CB8AC3E}">
        <p14:creationId xmlns:p14="http://schemas.microsoft.com/office/powerpoint/2010/main" val="4599545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1639948" y="2151364"/>
            <a:ext cx="3476204" cy="1600200"/>
          </a:xfrm>
        </p:spPr>
        <p:txBody>
          <a:bodyPr vert="horz" lIns="91440" tIns="45720" rIns="91440" bIns="45720" rtlCol="0" anchor="b">
            <a:normAutofit/>
          </a:bodyPr>
          <a:lstStyle/>
          <a:p>
            <a:r>
              <a:rPr lang="en-GB" sz="4400" b="1" i="1" u="sng" dirty="0"/>
              <a:t>Assessment question!</a:t>
            </a:r>
          </a:p>
        </p:txBody>
      </p:sp>
      <p:sp>
        <p:nvSpPr>
          <p:cNvPr id="22" name="TextBox 21">
            <a:extLst>
              <a:ext uri="{FF2B5EF4-FFF2-40B4-BE49-F238E27FC236}">
                <a16:creationId xmlns:a16="http://schemas.microsoft.com/office/drawing/2014/main" id="{F865425A-76A8-D8CE-7345-CF752154091B}"/>
              </a:ext>
            </a:extLst>
          </p:cNvPr>
          <p:cNvSpPr txBox="1"/>
          <p:nvPr/>
        </p:nvSpPr>
        <p:spPr>
          <a:xfrm>
            <a:off x="5506212" y="987425"/>
            <a:ext cx="5849175" cy="4873625"/>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endParaRPr lang="en-US" sz="3200" dirty="0">
              <a:effectLst/>
            </a:endParaRPr>
          </a:p>
        </p:txBody>
      </p:sp>
      <p:sp>
        <p:nvSpPr>
          <p:cNvPr id="3" name="TextBox 2">
            <a:extLst>
              <a:ext uri="{FF2B5EF4-FFF2-40B4-BE49-F238E27FC236}">
                <a16:creationId xmlns:a16="http://schemas.microsoft.com/office/drawing/2014/main" id="{0F3CBF93-24FF-8F01-8A74-D1DE5C9B748A}"/>
              </a:ext>
            </a:extLst>
          </p:cNvPr>
          <p:cNvSpPr txBox="1"/>
          <p:nvPr/>
        </p:nvSpPr>
        <p:spPr>
          <a:xfrm>
            <a:off x="5116152" y="1196351"/>
            <a:ext cx="6095064" cy="1323439"/>
          </a:xfrm>
          <a:prstGeom prst="rect">
            <a:avLst/>
          </a:prstGeom>
          <a:noFill/>
        </p:spPr>
        <p:txBody>
          <a:bodyPr wrap="square">
            <a:spAutoFit/>
          </a:bodyPr>
          <a:lstStyle/>
          <a:p>
            <a:pPr marL="800100" indent="-342900">
              <a:buFont typeface="Wingdings" panose="05000000000000000000" pitchFamily="2" charset="2"/>
              <a:buChar char="v"/>
            </a:pPr>
            <a:r>
              <a:rPr lang="en-GB" sz="1600" dirty="0">
                <a:effectLst/>
                <a:latin typeface="Times New Roman" panose="02020603050405020304" pitchFamily="18" charset="0"/>
                <a:ea typeface="Times New Roman" panose="02020603050405020304" pitchFamily="18" charset="0"/>
              </a:rPr>
              <a:t>Let’s take a look on Moodl</a:t>
            </a:r>
            <a:r>
              <a:rPr lang="en-GB" sz="1600" dirty="0">
                <a:latin typeface="Times New Roman" panose="02020603050405020304" pitchFamily="18" charset="0"/>
                <a:ea typeface="Times New Roman" panose="02020603050405020304" pitchFamily="18" charset="0"/>
              </a:rPr>
              <a:t>e. </a:t>
            </a:r>
          </a:p>
          <a:p>
            <a:pPr marL="800100" indent="-342900">
              <a:buFont typeface="Wingdings" panose="05000000000000000000" pitchFamily="2" charset="2"/>
              <a:buChar char="v"/>
            </a:pPr>
            <a:endParaRPr lang="en-GB" sz="1600" dirty="0">
              <a:effectLst/>
              <a:latin typeface="Times New Roman" panose="02020603050405020304" pitchFamily="18" charset="0"/>
              <a:ea typeface="Times New Roman" panose="02020603050405020304" pitchFamily="18" charset="0"/>
            </a:endParaRPr>
          </a:p>
          <a:p>
            <a:pPr marL="800100" indent="-342900">
              <a:buFont typeface="Wingdings" panose="05000000000000000000" pitchFamily="2" charset="2"/>
              <a:buChar char="v"/>
            </a:pPr>
            <a:endParaRPr lang="en-GB" sz="1600" dirty="0">
              <a:latin typeface="Times New Roman" panose="02020603050405020304" pitchFamily="18" charset="0"/>
              <a:ea typeface="Times New Roman" panose="02020603050405020304" pitchFamily="18" charset="0"/>
            </a:endParaRPr>
          </a:p>
          <a:p>
            <a:pPr marL="800100" indent="-342900">
              <a:buFont typeface="Wingdings" panose="05000000000000000000" pitchFamily="2" charset="2"/>
              <a:buChar char="v"/>
            </a:pPr>
            <a:r>
              <a:rPr lang="en-GB" sz="1600" dirty="0">
                <a:effectLst/>
                <a:latin typeface="Times New Roman" panose="02020603050405020304" pitchFamily="18" charset="0"/>
                <a:ea typeface="Times New Roman" panose="02020603050405020304" pitchFamily="18" charset="0"/>
              </a:rPr>
              <a:t>Please note that the assessment brief will be made available to you after today’s session. </a:t>
            </a:r>
          </a:p>
        </p:txBody>
      </p:sp>
    </p:spTree>
    <p:extLst>
      <p:ext uri="{BB962C8B-B14F-4D97-AF65-F5344CB8AC3E}">
        <p14:creationId xmlns:p14="http://schemas.microsoft.com/office/powerpoint/2010/main" val="26498568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01CD4-72BF-32F2-DB04-397B0539CE19}"/>
              </a:ext>
            </a:extLst>
          </p:cNvPr>
          <p:cNvSpPr>
            <a:spLocks noGrp="1"/>
          </p:cNvSpPr>
          <p:nvPr>
            <p:ph type="title"/>
          </p:nvPr>
        </p:nvSpPr>
        <p:spPr/>
        <p:txBody>
          <a:bodyPr>
            <a:normAutofit/>
          </a:bodyPr>
          <a:lstStyle/>
          <a:p>
            <a:pPr algn="ctr"/>
            <a:r>
              <a:rPr lang="en-GB" sz="6000" b="1" u="sng" dirty="0"/>
              <a:t>Guidance </a:t>
            </a:r>
          </a:p>
        </p:txBody>
      </p:sp>
      <p:sp>
        <p:nvSpPr>
          <p:cNvPr id="4" name="TextBox 3">
            <a:extLst>
              <a:ext uri="{FF2B5EF4-FFF2-40B4-BE49-F238E27FC236}">
                <a16:creationId xmlns:a16="http://schemas.microsoft.com/office/drawing/2014/main" id="{E4DEB763-5557-3D00-9FB4-4CD460A33A13}"/>
              </a:ext>
            </a:extLst>
          </p:cNvPr>
          <p:cNvSpPr txBox="1"/>
          <p:nvPr/>
        </p:nvSpPr>
        <p:spPr>
          <a:xfrm>
            <a:off x="811553" y="1815005"/>
            <a:ext cx="10568894" cy="307777"/>
          </a:xfrm>
          <a:prstGeom prst="rect">
            <a:avLst/>
          </a:prstGeom>
          <a:noFill/>
        </p:spPr>
        <p:txBody>
          <a:bodyPr wrap="square">
            <a:spAutoFit/>
          </a:bodyPr>
          <a:lstStyle/>
          <a:p>
            <a:pPr marL="457200"/>
            <a:r>
              <a:rPr lang="en-GB" sz="1400" dirty="0">
                <a:effectLst/>
                <a:latin typeface="Arial" panose="020B0604020202020204" pitchFamily="34" charset="0"/>
                <a:ea typeface="Times New Roman" panose="02020603050405020304" pitchFamily="18" charset="0"/>
              </a:rPr>
              <a:t> </a:t>
            </a:r>
            <a:endParaRPr lang="en-GB" sz="1050" dirty="0">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645788F1-3853-22BE-6F38-E2A4091F97E4}"/>
              </a:ext>
            </a:extLst>
          </p:cNvPr>
          <p:cNvSpPr txBox="1"/>
          <p:nvPr/>
        </p:nvSpPr>
        <p:spPr>
          <a:xfrm>
            <a:off x="948994" y="1733090"/>
            <a:ext cx="10294012" cy="3693319"/>
          </a:xfrm>
          <a:prstGeom prst="rect">
            <a:avLst/>
          </a:prstGeom>
          <a:noFill/>
        </p:spPr>
        <p:txBody>
          <a:bodyPr wrap="square">
            <a:spAutoFit/>
          </a:bodyPr>
          <a:lstStyle/>
          <a:p>
            <a:pPr marL="457200"/>
            <a:r>
              <a:rPr lang="en-GB" sz="1800" dirty="0">
                <a:effectLst/>
                <a:latin typeface="Arial" panose="020B0604020202020204" pitchFamily="34" charset="0"/>
                <a:ea typeface="Times New Roman" panose="02020603050405020304" pitchFamily="18" charset="0"/>
              </a:rPr>
              <a:t>Within your answer you may wish to discuss; </a:t>
            </a:r>
            <a:endParaRPr lang="en-GB" sz="12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What is the house of lords? (A brief description is needed here, to also include the composition of the house of lords) </a:t>
            </a:r>
            <a:endParaRPr lang="en-GB" sz="12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What is a Hereditary Peer? </a:t>
            </a:r>
            <a:endParaRPr lang="en-GB" sz="12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The History of Hereditary Peers (To include previous attempts to remove hereditary peers completely) </a:t>
            </a:r>
            <a:endParaRPr lang="en-GB" sz="12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Advantages and disadvantages of hereditary peers (To include the following format point , evidence, explain and link) (Reference should also be made here to the House of Lords (Hereditary Peers) Bill. </a:t>
            </a:r>
            <a:endParaRPr lang="en-GB" sz="12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Reform Suggestions. </a:t>
            </a:r>
            <a:endParaRPr lang="en-GB" sz="12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Times New Roman" panose="02020603050405020304" pitchFamily="18" charset="0"/>
              </a:rPr>
              <a:t>Research Timeline.</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176698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CFF97-154D-CD52-E2FB-98EA76C963D9}"/>
              </a:ext>
            </a:extLst>
          </p:cNvPr>
          <p:cNvSpPr>
            <a:spLocks noGrp="1"/>
          </p:cNvSpPr>
          <p:nvPr>
            <p:ph type="title"/>
          </p:nvPr>
        </p:nvSpPr>
        <p:spPr/>
        <p:txBody>
          <a:bodyPr>
            <a:normAutofit/>
          </a:bodyPr>
          <a:lstStyle/>
          <a:p>
            <a:pPr algn="ctr"/>
            <a:r>
              <a:rPr lang="en-GB" sz="5400" b="1" u="sng" dirty="0"/>
              <a:t>Further Guidance </a:t>
            </a:r>
          </a:p>
        </p:txBody>
      </p:sp>
      <p:sp>
        <p:nvSpPr>
          <p:cNvPr id="4" name="TextBox 3">
            <a:extLst>
              <a:ext uri="{FF2B5EF4-FFF2-40B4-BE49-F238E27FC236}">
                <a16:creationId xmlns:a16="http://schemas.microsoft.com/office/drawing/2014/main" id="{6E78F32C-9B92-634E-E30D-3F38CF9A9AAB}"/>
              </a:ext>
            </a:extLst>
          </p:cNvPr>
          <p:cNvSpPr txBox="1"/>
          <p:nvPr/>
        </p:nvSpPr>
        <p:spPr>
          <a:xfrm>
            <a:off x="723666" y="1816751"/>
            <a:ext cx="10989629" cy="4185761"/>
          </a:xfrm>
          <a:prstGeom prst="rect">
            <a:avLst/>
          </a:prstGeom>
          <a:noFill/>
        </p:spPr>
        <p:txBody>
          <a:bodyPr wrap="square">
            <a:spAutoFit/>
          </a:bodyPr>
          <a:lstStyle/>
          <a:p>
            <a:r>
              <a:rPr lang="en-GB" sz="1400" dirty="0">
                <a:effectLst/>
                <a:latin typeface="Arial" panose="020B060402020202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rPr>
              <a:t>Please note that this is a Group </a:t>
            </a:r>
            <a:r>
              <a:rPr lang="en-GB" sz="1400" dirty="0">
                <a:latin typeface="Arial" panose="020B0604020202020204" pitchFamily="34" charset="0"/>
                <a:ea typeface="Times New Roman" panose="02020603050405020304" pitchFamily="18" charset="0"/>
              </a:rPr>
              <a:t>Assessment – Parts discuss on the next page.</a:t>
            </a:r>
            <a:endParaRPr lang="en-GB" sz="14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rPr>
              <a:t>Each student will be given 5 minutes </a:t>
            </a:r>
            <a:r>
              <a:rPr lang="en-GB" sz="1400" dirty="0">
                <a:latin typeface="Arial" panose="020B0604020202020204" pitchFamily="34" charset="0"/>
                <a:ea typeface="Times New Roman" panose="02020603050405020304" pitchFamily="18" charset="0"/>
              </a:rPr>
              <a:t>present,</a:t>
            </a:r>
            <a:r>
              <a:rPr lang="en-GB" sz="1400" dirty="0">
                <a:effectLst/>
                <a:latin typeface="Arial" panose="020B0604020202020204" pitchFamily="34" charset="0"/>
                <a:ea typeface="Times New Roman" panose="02020603050405020304" pitchFamily="18" charset="0"/>
              </a:rPr>
              <a:t> and it is the responsibility of the student to ensure that they fill that time. </a:t>
            </a:r>
            <a:endParaRPr lang="en-GB" sz="14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rPr>
              <a:t>Students will be allocated a group for the group discussion. </a:t>
            </a:r>
            <a:endParaRPr lang="en-GB" sz="14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rPr>
              <a:t>Students are required to upload a copy of their group presentation slides onto Turnitin by 23:59pm on the 3</a:t>
            </a:r>
            <a:r>
              <a:rPr lang="en-GB" sz="1400" baseline="30000" dirty="0">
                <a:effectLst/>
                <a:latin typeface="Arial" panose="020B0604020202020204" pitchFamily="34" charset="0"/>
                <a:ea typeface="Times New Roman" panose="02020603050405020304" pitchFamily="18" charset="0"/>
              </a:rPr>
              <a:t>rd</a:t>
            </a:r>
            <a:r>
              <a:rPr lang="en-GB" sz="1400" dirty="0">
                <a:effectLst/>
                <a:latin typeface="Arial" panose="020B0604020202020204" pitchFamily="34" charset="0"/>
                <a:ea typeface="Times New Roman" panose="02020603050405020304" pitchFamily="18" charset="0"/>
              </a:rPr>
              <a:t> of March 2025. </a:t>
            </a:r>
            <a:endParaRPr lang="en-GB" sz="14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rPr>
              <a:t>Students will present their presentation on the 4</a:t>
            </a:r>
            <a:r>
              <a:rPr lang="en-GB" sz="1400" baseline="30000" dirty="0">
                <a:effectLst/>
                <a:latin typeface="Arial" panose="020B0604020202020204" pitchFamily="34" charset="0"/>
                <a:ea typeface="Times New Roman" panose="02020603050405020304" pitchFamily="18" charset="0"/>
              </a:rPr>
              <a:t>th</a:t>
            </a:r>
            <a:r>
              <a:rPr lang="en-GB" sz="1400" dirty="0">
                <a:effectLst/>
                <a:latin typeface="Arial" panose="020B0604020202020204" pitchFamily="34" charset="0"/>
                <a:ea typeface="Times New Roman" panose="02020603050405020304" pitchFamily="18" charset="0"/>
              </a:rPr>
              <a:t> of March 2025 at their allocated time. </a:t>
            </a:r>
            <a:endParaRPr lang="en-GB" sz="14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rPr>
              <a:t>Students are not permitted to use a phone for notes (however, they may utilise the notes section on the slides or written printed notes )and any notes should be submitted alongside slides to Turnitin. </a:t>
            </a:r>
            <a:endParaRPr lang="en-GB" sz="14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rPr>
              <a:t>All presentations should include in text citations on each slide and a complete reference list at the end of the presentation.</a:t>
            </a:r>
            <a:endParaRPr lang="en-GB" sz="14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rPr>
              <a:t>Presentations alongside all relevant content as listed above should includes the following; </a:t>
            </a:r>
            <a:endParaRPr lang="en-GB" sz="14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rPr>
              <a:t>1. A cover page. </a:t>
            </a:r>
            <a:endParaRPr lang="en-GB" sz="14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rPr>
              <a:t>2. Aims </a:t>
            </a:r>
            <a:endParaRPr lang="en-GB" sz="14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rPr>
              <a:t>3. Introduction </a:t>
            </a:r>
            <a:endParaRPr lang="en-GB" sz="14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rPr>
              <a:t>4. Conclusion. </a:t>
            </a:r>
            <a:endParaRPr lang="en-GB" sz="14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rPr>
              <a:t>5. Research Timeline (This does not need to be discussed during the presentation)</a:t>
            </a:r>
            <a:endParaRPr lang="en-GB" sz="1400" dirty="0">
              <a:effectLst/>
              <a:latin typeface="Times New Roman" panose="02020603050405020304" pitchFamily="18" charset="0"/>
              <a:ea typeface="Times New Roman" panose="02020603050405020304" pitchFamily="18" charset="0"/>
            </a:endParaRPr>
          </a:p>
          <a:p>
            <a:pPr marL="342900" indent="-342900">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rPr>
              <a:t>6. A reference list</a:t>
            </a:r>
            <a:r>
              <a:rPr lang="en-GB" sz="1400" dirty="0">
                <a:latin typeface="Arial" panose="020B0604020202020204" pitchFamily="34" charset="0"/>
                <a:ea typeface="Times New Roman" panose="02020603050405020304" pitchFamily="18" charset="0"/>
              </a:rPr>
              <a:t> (</a:t>
            </a:r>
            <a:r>
              <a:rPr lang="en-GB" sz="1400" dirty="0">
                <a:effectLst/>
                <a:latin typeface="Arial" panose="020B0604020202020204" pitchFamily="34" charset="0"/>
                <a:ea typeface="Times New Roman" panose="02020603050405020304" pitchFamily="18" charset="0"/>
              </a:rPr>
              <a:t>This does not need to be discussed during the presentation)</a:t>
            </a:r>
            <a:endParaRPr lang="en-GB" sz="1400" dirty="0">
              <a:effectLst/>
              <a:latin typeface="Times New Roman" panose="02020603050405020304" pitchFamily="18" charset="0"/>
              <a:ea typeface="Times New Roman" panose="02020603050405020304" pitchFamily="18" charset="0"/>
            </a:endParaRPr>
          </a:p>
          <a:p>
            <a:endParaRPr lang="en-GB" sz="1400" dirty="0">
              <a:effectLst/>
              <a:latin typeface="Times New Roman" panose="02020603050405020304" pitchFamily="18" charset="0"/>
              <a:ea typeface="Times New Roman" panose="02020603050405020304" pitchFamily="18" charset="0"/>
            </a:endParaRPr>
          </a:p>
          <a:p>
            <a:r>
              <a:rPr lang="en-GB" sz="1400" b="1" dirty="0">
                <a:effectLst/>
                <a:latin typeface="Arial" panose="020B0604020202020204" pitchFamily="34" charset="0"/>
                <a:ea typeface="Times New Roman" panose="02020603050405020304" pitchFamily="18" charset="0"/>
              </a:rPr>
              <a:t>Please note</a:t>
            </a:r>
            <a:r>
              <a:rPr lang="en-GB" sz="1400" dirty="0">
                <a:effectLst/>
                <a:latin typeface="Arial" panose="020B0604020202020204" pitchFamily="34" charset="0"/>
                <a:ea typeface="Times New Roman" panose="02020603050405020304" pitchFamily="18" charset="0"/>
              </a:rPr>
              <a:t>; Students may be asked questions regarding the topic during the presentation, students will be made aware of this on the day. </a:t>
            </a:r>
            <a:endParaRPr lang="en-GB"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3737992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1BBAA-9E25-93DA-D3FD-DB0A0D23AE49}"/>
              </a:ext>
            </a:extLst>
          </p:cNvPr>
          <p:cNvSpPr>
            <a:spLocks noGrp="1"/>
          </p:cNvSpPr>
          <p:nvPr>
            <p:ph type="title"/>
          </p:nvPr>
        </p:nvSpPr>
        <p:spPr>
          <a:xfrm>
            <a:off x="1213718" y="-86952"/>
            <a:ext cx="3558307" cy="1600200"/>
          </a:xfrm>
        </p:spPr>
        <p:txBody>
          <a:bodyPr vert="horz" lIns="91440" tIns="45720" rIns="91440" bIns="45720" rtlCol="0" anchor="b">
            <a:normAutofit/>
          </a:bodyPr>
          <a:lstStyle/>
          <a:p>
            <a:r>
              <a:rPr lang="en-GB" sz="4000" b="1" i="1" u="sng" dirty="0"/>
              <a:t>Guidance</a:t>
            </a:r>
            <a:r>
              <a:rPr lang="en-GB" b="1" i="1" u="sng" dirty="0"/>
              <a:t> </a:t>
            </a:r>
          </a:p>
        </p:txBody>
      </p:sp>
      <p:pic>
        <p:nvPicPr>
          <p:cNvPr id="5" name="Picture Placeholder 4">
            <a:extLst>
              <a:ext uri="{FF2B5EF4-FFF2-40B4-BE49-F238E27FC236}">
                <a16:creationId xmlns:a16="http://schemas.microsoft.com/office/drawing/2014/main" id="{A8BFB358-9876-E747-9860-58138DB6B8CE}"/>
              </a:ext>
            </a:extLst>
          </p:cNvPr>
          <p:cNvPicPr>
            <a:picLocks noGrp="1" noChangeAspect="1"/>
          </p:cNvPicPr>
          <p:nvPr>
            <p:ph type="pic" idx="1"/>
          </p:nvPr>
        </p:nvPicPr>
        <p:blipFill rotWithShape="1">
          <a:blip r:embed="rId2">
            <a:extLst>
              <a:ext uri="{96DAC541-7B7A-43D3-8B79-37D633B846F1}">
                <asvg:svgBlip xmlns:asvg="http://schemas.microsoft.com/office/drawing/2016/SVG/main" r:embed="rId3"/>
              </a:ext>
            </a:extLst>
          </a:blip>
          <a:srcRect t="24678" b="20892"/>
          <a:stretch/>
        </p:blipFill>
        <p:spPr>
          <a:xfrm>
            <a:off x="5183188" y="1099524"/>
            <a:ext cx="6172200" cy="4761526"/>
          </a:xfrm>
        </p:spPr>
      </p:pic>
      <p:sp>
        <p:nvSpPr>
          <p:cNvPr id="3" name="TextBox 2">
            <a:extLst>
              <a:ext uri="{FF2B5EF4-FFF2-40B4-BE49-F238E27FC236}">
                <a16:creationId xmlns:a16="http://schemas.microsoft.com/office/drawing/2014/main" id="{F6E4E6C9-8A41-4B55-9E09-EF9670F1B125}"/>
              </a:ext>
            </a:extLst>
          </p:cNvPr>
          <p:cNvSpPr txBox="1"/>
          <p:nvPr/>
        </p:nvSpPr>
        <p:spPr>
          <a:xfrm>
            <a:off x="839788" y="1710994"/>
            <a:ext cx="3932237" cy="4157994"/>
          </a:xfrm>
          <a:prstGeom prst="rect">
            <a:avLst/>
          </a:prstGeom>
        </p:spPr>
        <p:txBody>
          <a:bodyPr vert="horz" lIns="91440" tIns="45720" rIns="91440" bIns="45720" rtlCol="0">
            <a:normAutofit lnSpcReduction="10000"/>
          </a:bodyPr>
          <a:lstStyle/>
          <a:p>
            <a:pPr marL="285750" indent="-285750">
              <a:lnSpc>
                <a:spcPct val="90000"/>
              </a:lnSpc>
              <a:spcBef>
                <a:spcPts val="1000"/>
              </a:spcBef>
              <a:buFont typeface="Wingdings" panose="05000000000000000000" pitchFamily="2" charset="2"/>
              <a:buChar char="Ø"/>
            </a:pPr>
            <a:r>
              <a:rPr lang="en-US" sz="1600" u="sng" kern="1200" dirty="0">
                <a:solidFill>
                  <a:schemeClr val="bg1"/>
                </a:solidFill>
                <a:latin typeface="+mn-lt"/>
                <a:ea typeface="+mn-ea"/>
                <a:cs typeface="+mn-cs"/>
              </a:rPr>
              <a:t>Part 1</a:t>
            </a:r>
            <a:r>
              <a:rPr lang="en-US" sz="1600" kern="1200" dirty="0">
                <a:solidFill>
                  <a:schemeClr val="bg1"/>
                </a:solidFill>
                <a:latin typeface="+mn-lt"/>
                <a:ea typeface="+mn-ea"/>
                <a:cs typeface="+mn-cs"/>
              </a:rPr>
              <a:t> ; You will need to work in  a group to discuss the assessment question. </a:t>
            </a:r>
          </a:p>
          <a:p>
            <a:pPr marL="285750" indent="-285750">
              <a:lnSpc>
                <a:spcPct val="90000"/>
              </a:lnSpc>
              <a:spcBef>
                <a:spcPts val="1000"/>
              </a:spcBef>
              <a:buFont typeface="Wingdings" panose="05000000000000000000" pitchFamily="2" charset="2"/>
              <a:buChar char="Ø"/>
            </a:pPr>
            <a:endParaRPr lang="en-US" sz="1600" kern="1200" dirty="0">
              <a:solidFill>
                <a:schemeClr val="bg1"/>
              </a:solidFill>
              <a:latin typeface="+mn-lt"/>
              <a:ea typeface="+mn-ea"/>
              <a:cs typeface="+mn-cs"/>
            </a:endParaRPr>
          </a:p>
          <a:p>
            <a:pPr>
              <a:lnSpc>
                <a:spcPct val="90000"/>
              </a:lnSpc>
              <a:spcBef>
                <a:spcPts val="1000"/>
              </a:spcBef>
            </a:pPr>
            <a:endParaRPr lang="en-US" sz="1600" dirty="0">
              <a:solidFill>
                <a:schemeClr val="bg1"/>
              </a:solidFill>
            </a:endParaRP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Link to document; </a:t>
            </a:r>
            <a:r>
              <a:rPr lang="en-GB" sz="1600" dirty="0">
                <a:solidFill>
                  <a:schemeClr val="bg1"/>
                </a:solidFill>
                <a:hlinkClick r:id="rId4">
                  <a:extLst>
                    <a:ext uri="{A12FA001-AC4F-418D-AE19-62706E023703}">
                      <ahyp:hlinkClr xmlns:ahyp="http://schemas.microsoft.com/office/drawing/2018/hyperlinkcolor" val="tx"/>
                    </a:ext>
                  </a:extLst>
                </a:hlinkClick>
              </a:rPr>
              <a:t>House of Lords (Hereditary Peers) Bill: Second reading in the House of Lords - House of Lords Library</a:t>
            </a: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Ø"/>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Ø"/>
            </a:pPr>
            <a:r>
              <a:rPr lang="en-US" sz="1600" u="sng" kern="1200" dirty="0">
                <a:solidFill>
                  <a:schemeClr val="bg1"/>
                </a:solidFill>
                <a:latin typeface="+mn-lt"/>
                <a:ea typeface="+mn-ea"/>
                <a:cs typeface="+mn-cs"/>
              </a:rPr>
              <a:t>Part 2</a:t>
            </a:r>
            <a:r>
              <a:rPr lang="en-US" sz="1600" kern="1200" dirty="0">
                <a:solidFill>
                  <a:schemeClr val="bg1"/>
                </a:solidFill>
                <a:latin typeface="+mn-lt"/>
                <a:ea typeface="+mn-ea"/>
                <a:cs typeface="+mn-cs"/>
              </a:rPr>
              <a:t>; Individually you are to choose a range of different arguments and present them during your presentation. Your presentation slides need to be individual to you. </a:t>
            </a:r>
          </a:p>
          <a:p>
            <a:pPr>
              <a:lnSpc>
                <a:spcPct val="90000"/>
              </a:lnSpc>
              <a:spcBef>
                <a:spcPts val="1000"/>
              </a:spcBef>
            </a:pPr>
            <a:endParaRPr lang="en-US" sz="1600" kern="1200" dirty="0">
              <a:solidFill>
                <a:schemeClr val="bg1"/>
              </a:solidFill>
              <a:latin typeface="+mn-lt"/>
              <a:ea typeface="+mn-ea"/>
              <a:cs typeface="+mn-cs"/>
            </a:endParaRPr>
          </a:p>
          <a:p>
            <a:pPr>
              <a:lnSpc>
                <a:spcPct val="90000"/>
              </a:lnSpc>
              <a:spcBef>
                <a:spcPts val="1000"/>
              </a:spcBef>
            </a:pPr>
            <a:endParaRPr lang="en-US" sz="1600" kern="1200" dirty="0">
              <a:solidFill>
                <a:schemeClr val="bg1"/>
              </a:solidFill>
              <a:latin typeface="+mn-lt"/>
              <a:ea typeface="+mn-ea"/>
              <a:cs typeface="+mn-cs"/>
            </a:endParaRPr>
          </a:p>
        </p:txBody>
      </p:sp>
    </p:spTree>
    <p:extLst>
      <p:ext uri="{BB962C8B-B14F-4D97-AF65-F5344CB8AC3E}">
        <p14:creationId xmlns:p14="http://schemas.microsoft.com/office/powerpoint/2010/main" val="19655153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9788" y="457200"/>
            <a:ext cx="3932237" cy="978913"/>
          </a:xfrm>
        </p:spPr>
        <p:txBody>
          <a:bodyPr vert="horz" lIns="91440" tIns="45720" rIns="91440" bIns="45720" rtlCol="0" anchor="b">
            <a:normAutofit/>
          </a:bodyPr>
          <a:lstStyle/>
          <a:p>
            <a:pPr algn="ctr"/>
            <a:r>
              <a:rPr lang="en-GB" sz="4000" b="1" u="sng" dirty="0"/>
              <a:t>Assessment 1</a:t>
            </a:r>
            <a:r>
              <a:rPr lang="en-GB" sz="4400" dirty="0"/>
              <a:t> </a:t>
            </a:r>
          </a:p>
        </p:txBody>
      </p:sp>
      <p:sp>
        <p:nvSpPr>
          <p:cNvPr id="22" name="TextBox 21">
            <a:extLst>
              <a:ext uri="{FF2B5EF4-FFF2-40B4-BE49-F238E27FC236}">
                <a16:creationId xmlns:a16="http://schemas.microsoft.com/office/drawing/2014/main" id="{F865425A-76A8-D8CE-7345-CF752154091B}"/>
              </a:ext>
            </a:extLst>
          </p:cNvPr>
          <p:cNvSpPr txBox="1"/>
          <p:nvPr/>
        </p:nvSpPr>
        <p:spPr>
          <a:xfrm>
            <a:off x="839788" y="1436113"/>
            <a:ext cx="3932237" cy="4432875"/>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v"/>
            </a:pPr>
            <a:r>
              <a:rPr lang="en-US" sz="1400" kern="1200" dirty="0">
                <a:solidFill>
                  <a:schemeClr val="bg1"/>
                </a:solidFill>
                <a:latin typeface="+mn-lt"/>
                <a:ea typeface="+mn-ea"/>
                <a:cs typeface="+mn-cs"/>
              </a:rPr>
              <a:t>Needs to include a power point presentation. </a:t>
            </a:r>
          </a:p>
          <a:p>
            <a:pPr marL="285750" indent="-285750">
              <a:lnSpc>
                <a:spcPct val="90000"/>
              </a:lnSpc>
              <a:spcBef>
                <a:spcPts val="1000"/>
              </a:spcBef>
              <a:buFont typeface="Wingdings" panose="05000000000000000000" pitchFamily="2" charset="2"/>
              <a:buChar char="v"/>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400" kern="1200" dirty="0">
                <a:solidFill>
                  <a:schemeClr val="bg1"/>
                </a:solidFill>
                <a:latin typeface="+mn-lt"/>
                <a:ea typeface="+mn-ea"/>
                <a:cs typeface="+mn-cs"/>
              </a:rPr>
              <a:t>To be uploaded onto Turnitin as the stipulated deadline.</a:t>
            </a:r>
          </a:p>
          <a:p>
            <a:pPr>
              <a:lnSpc>
                <a:spcPct val="90000"/>
              </a:lnSpc>
              <a:spcBef>
                <a:spcPts val="1000"/>
              </a:spcBef>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400" kern="1200" dirty="0">
                <a:solidFill>
                  <a:schemeClr val="bg1"/>
                </a:solidFill>
                <a:latin typeface="+mn-lt"/>
                <a:ea typeface="+mn-ea"/>
                <a:cs typeface="+mn-cs"/>
              </a:rPr>
              <a:t>Harvard referencing is needed within the presentation. </a:t>
            </a:r>
          </a:p>
          <a:p>
            <a:pPr marL="285750" indent="-285750">
              <a:lnSpc>
                <a:spcPct val="90000"/>
              </a:lnSpc>
              <a:spcBef>
                <a:spcPts val="1000"/>
              </a:spcBef>
              <a:buFont typeface="Wingdings" panose="05000000000000000000" pitchFamily="2" charset="2"/>
              <a:buChar char="v"/>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400" kern="1200" dirty="0">
                <a:solidFill>
                  <a:schemeClr val="bg1"/>
                </a:solidFill>
                <a:latin typeface="+mn-lt"/>
                <a:ea typeface="+mn-ea"/>
                <a:cs typeface="+mn-cs"/>
              </a:rPr>
              <a:t>This includes in text citations on the slides and a reference list on the very last slide. </a:t>
            </a:r>
          </a:p>
        </p:txBody>
      </p:sp>
      <p:pic>
        <p:nvPicPr>
          <p:cNvPr id="7" name="Picture Placeholder 6" descr="Classroom outline">
            <a:extLst>
              <a:ext uri="{FF2B5EF4-FFF2-40B4-BE49-F238E27FC236}">
                <a16:creationId xmlns:a16="http://schemas.microsoft.com/office/drawing/2014/main" id="{4E492F52-6F8B-5A28-A77E-FE8B993CD47A}"/>
              </a:ext>
            </a:extLst>
          </p:cNvPr>
          <p:cNvPicPr>
            <a:picLocks noGrp="1" noChangeAspect="1"/>
          </p:cNvPicPr>
          <p:nvPr>
            <p:ph type="pic" idx="1"/>
          </p:nvPr>
        </p:nvPicPr>
        <p:blipFill>
          <a:blip r:embed="rId2">
            <a:extLst>
              <a:ext uri="{96DAC541-7B7A-43D3-8B79-37D633B846F1}">
                <asvg:svgBlip xmlns:asvg="http://schemas.microsoft.com/office/drawing/2016/SVG/main" r:embed="rId3"/>
              </a:ext>
            </a:extLst>
          </a:blip>
          <a:srcRect t="8745" b="8745"/>
          <a:stretch>
            <a:fillRect/>
          </a:stretch>
        </p:blipFill>
        <p:spPr/>
      </p:pic>
    </p:spTree>
    <p:extLst>
      <p:ext uri="{BB962C8B-B14F-4D97-AF65-F5344CB8AC3E}">
        <p14:creationId xmlns:p14="http://schemas.microsoft.com/office/powerpoint/2010/main" val="18572748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9788" y="457200"/>
            <a:ext cx="3932237" cy="1600200"/>
          </a:xfrm>
        </p:spPr>
        <p:txBody>
          <a:bodyPr vert="horz" lIns="91440" tIns="45720" rIns="91440" bIns="45720" rtlCol="0" anchor="b">
            <a:normAutofit/>
          </a:bodyPr>
          <a:lstStyle/>
          <a:p>
            <a:pPr algn="ctr"/>
            <a:r>
              <a:rPr lang="en-GB" sz="4400" b="1" i="1" u="sng" dirty="0"/>
              <a:t>Things to note!</a:t>
            </a:r>
          </a:p>
        </p:txBody>
      </p:sp>
      <p:pic>
        <p:nvPicPr>
          <p:cNvPr id="3" name="Picture Placeholder 2" descr="Postit Notes with solid fill">
            <a:extLst>
              <a:ext uri="{FF2B5EF4-FFF2-40B4-BE49-F238E27FC236}">
                <a16:creationId xmlns:a16="http://schemas.microsoft.com/office/drawing/2014/main" id="{D798B122-22AE-96BE-2719-AFFFD750DF81}"/>
              </a:ext>
            </a:extLst>
          </p:cNvPr>
          <p:cNvPicPr>
            <a:picLocks noGrp="1" noChangeAspect="1"/>
          </p:cNvPicPr>
          <p:nvPr>
            <p:ph type="pic" idx="1"/>
          </p:nvPr>
        </p:nvPicPr>
        <p:blipFill>
          <a:blip r:embed="rId2">
            <a:extLst>
              <a:ext uri="{96DAC541-7B7A-43D3-8B79-37D633B846F1}">
                <asvg:svgBlip xmlns:asvg="http://schemas.microsoft.com/office/drawing/2016/SVG/main" r:embed="rId3"/>
              </a:ext>
            </a:extLst>
          </a:blip>
          <a:srcRect t="8745" b="8745"/>
          <a:stretch>
            <a:fillRect/>
          </a:stretch>
        </p:blipFill>
        <p:spPr>
          <a:xfrm>
            <a:off x="5183188" y="768350"/>
            <a:ext cx="6172200" cy="5092700"/>
          </a:xfrm>
        </p:spPr>
      </p:pic>
      <p:sp>
        <p:nvSpPr>
          <p:cNvPr id="22" name="TextBox 21">
            <a:extLst>
              <a:ext uri="{FF2B5EF4-FFF2-40B4-BE49-F238E27FC236}">
                <a16:creationId xmlns:a16="http://schemas.microsoft.com/office/drawing/2014/main" id="{F865425A-76A8-D8CE-7345-CF752154091B}"/>
              </a:ext>
            </a:extLst>
          </p:cNvPr>
          <p:cNvSpPr txBox="1"/>
          <p:nvPr/>
        </p:nvSpPr>
        <p:spPr>
          <a:xfrm>
            <a:off x="794910" y="2208865"/>
            <a:ext cx="3932237" cy="3811588"/>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It is your responsibility to ensure that as a group you are working together. </a:t>
            </a:r>
          </a:p>
          <a:p>
            <a:pPr marL="285750" indent="-285750">
              <a:lnSpc>
                <a:spcPct val="90000"/>
              </a:lnSpc>
              <a:spcBef>
                <a:spcPts val="1000"/>
              </a:spcBef>
              <a:buFont typeface="Wingdings" panose="05000000000000000000" pitchFamily="2" charset="2"/>
              <a:buChar char="v"/>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If there are any issues with groups, please ensure that you let me know. </a:t>
            </a:r>
          </a:p>
          <a:p>
            <a:pPr>
              <a:lnSpc>
                <a:spcPct val="90000"/>
              </a:lnSpc>
              <a:spcBef>
                <a:spcPts val="1000"/>
              </a:spcBef>
            </a:pPr>
            <a:endParaRPr lang="en-US" sz="1600" kern="1200" dirty="0">
              <a:solidFill>
                <a:schemeClr val="bg1"/>
              </a:solidFill>
              <a:latin typeface="+mn-lt"/>
              <a:ea typeface="+mn-ea"/>
              <a:cs typeface="+mn-cs"/>
            </a:endParaRPr>
          </a:p>
          <a:p>
            <a:pPr>
              <a:lnSpc>
                <a:spcPct val="90000"/>
              </a:lnSpc>
              <a:spcBef>
                <a:spcPts val="1000"/>
              </a:spcBef>
            </a:pPr>
            <a:endParaRPr lang="en-US" sz="1600" kern="1200" dirty="0">
              <a:solidFill>
                <a:schemeClr val="bg1"/>
              </a:solidFill>
              <a:latin typeface="+mn-lt"/>
              <a:ea typeface="+mn-ea"/>
              <a:cs typeface="+mn-cs"/>
            </a:endParaRPr>
          </a:p>
        </p:txBody>
      </p:sp>
    </p:spTree>
    <p:extLst>
      <p:ext uri="{BB962C8B-B14F-4D97-AF65-F5344CB8AC3E}">
        <p14:creationId xmlns:p14="http://schemas.microsoft.com/office/powerpoint/2010/main" val="21413352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32F6A-4CC8-DD08-8DEE-07B4707B4F8D}"/>
              </a:ext>
            </a:extLst>
          </p:cNvPr>
          <p:cNvSpPr>
            <a:spLocks noGrp="1"/>
          </p:cNvSpPr>
          <p:nvPr>
            <p:ph type="title"/>
          </p:nvPr>
        </p:nvSpPr>
        <p:spPr>
          <a:xfrm>
            <a:off x="838200" y="584644"/>
            <a:ext cx="10515600" cy="1325563"/>
          </a:xfrm>
        </p:spPr>
        <p:txBody>
          <a:bodyPr anchor="ctr">
            <a:normAutofit/>
          </a:bodyPr>
          <a:lstStyle/>
          <a:p>
            <a:pPr algn="ctr"/>
            <a:r>
              <a:rPr lang="en-GB" sz="5400" b="1" u="sng" dirty="0"/>
              <a:t>Any Questions?</a:t>
            </a:r>
          </a:p>
        </p:txBody>
      </p:sp>
      <p:pic>
        <p:nvPicPr>
          <p:cNvPr id="4" name="Video 3" descr="Neon Pink Question Mark">
            <a:extLst>
              <a:ext uri="{FF2B5EF4-FFF2-40B4-BE49-F238E27FC236}">
                <a16:creationId xmlns:a16="http://schemas.microsoft.com/office/drawing/2014/main" id="{5EE31F6C-7A41-8C90-4D6B-72E2709BC42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13347" r="-1" b="19223"/>
          <a:stretch/>
        </p:blipFill>
        <p:spPr>
          <a:xfrm>
            <a:off x="838200" y="2023609"/>
            <a:ext cx="10515600" cy="3999820"/>
          </a:xfrm>
          <a:prstGeom prst="rect">
            <a:avLst/>
          </a:prstGeom>
          <a:noFill/>
        </p:spPr>
      </p:pic>
    </p:spTree>
    <p:extLst>
      <p:ext uri="{BB962C8B-B14F-4D97-AF65-F5344CB8AC3E}">
        <p14:creationId xmlns:p14="http://schemas.microsoft.com/office/powerpoint/2010/main" val="3619862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59CA8-E21C-A59F-6258-F54599B47FE9}"/>
              </a:ext>
            </a:extLst>
          </p:cNvPr>
          <p:cNvSpPr>
            <a:spLocks noGrp="1"/>
          </p:cNvSpPr>
          <p:nvPr>
            <p:ph type="title"/>
          </p:nvPr>
        </p:nvSpPr>
        <p:spPr/>
        <p:txBody>
          <a:bodyPr>
            <a:normAutofit/>
          </a:bodyPr>
          <a:lstStyle/>
          <a:p>
            <a:pPr algn="ctr"/>
            <a:r>
              <a:rPr lang="en-GB" sz="6000" b="1" i="1" u="sng" dirty="0"/>
              <a:t>Activity 1 </a:t>
            </a:r>
          </a:p>
        </p:txBody>
      </p:sp>
      <p:sp>
        <p:nvSpPr>
          <p:cNvPr id="3" name="Content Placeholder 2">
            <a:extLst>
              <a:ext uri="{FF2B5EF4-FFF2-40B4-BE49-F238E27FC236}">
                <a16:creationId xmlns:a16="http://schemas.microsoft.com/office/drawing/2014/main" id="{D3EEC264-B67C-FBD1-702F-20CF376FC898}"/>
              </a:ext>
            </a:extLst>
          </p:cNvPr>
          <p:cNvSpPr>
            <a:spLocks noGrp="1"/>
          </p:cNvSpPr>
          <p:nvPr>
            <p:ph idx="1"/>
          </p:nvPr>
        </p:nvSpPr>
        <p:spPr/>
        <p:txBody>
          <a:bodyPr/>
          <a:lstStyle/>
          <a:p>
            <a:r>
              <a:rPr lang="en-GB" dirty="0"/>
              <a:t>On the paper in front of you, </a:t>
            </a:r>
          </a:p>
          <a:p>
            <a:endParaRPr lang="en-GB" dirty="0"/>
          </a:p>
          <a:p>
            <a:r>
              <a:rPr lang="en-GB" dirty="0"/>
              <a:t>Create a mind map answering the following question; </a:t>
            </a:r>
          </a:p>
          <a:p>
            <a:endParaRPr lang="en-GB" dirty="0"/>
          </a:p>
          <a:p>
            <a:r>
              <a:rPr lang="en-GB" dirty="0"/>
              <a:t>What is public law? </a:t>
            </a:r>
          </a:p>
          <a:p>
            <a:endParaRPr lang="en-GB" dirty="0"/>
          </a:p>
          <a:p>
            <a:r>
              <a:rPr lang="en-GB" dirty="0"/>
              <a:t>You will be in pairs to discuss.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7161785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F0F87-10D6-80D3-E6FC-569EC31DCF7A}"/>
              </a:ext>
            </a:extLst>
          </p:cNvPr>
          <p:cNvSpPr>
            <a:spLocks noGrp="1"/>
          </p:cNvSpPr>
          <p:nvPr>
            <p:ph type="ctrTitle"/>
          </p:nvPr>
        </p:nvSpPr>
        <p:spPr>
          <a:xfrm>
            <a:off x="1035334" y="534389"/>
            <a:ext cx="7362092" cy="2387600"/>
          </a:xfrm>
        </p:spPr>
        <p:txBody>
          <a:bodyPr>
            <a:normAutofit/>
          </a:bodyPr>
          <a:lstStyle/>
          <a:p>
            <a:pPr algn="ctr"/>
            <a:r>
              <a:rPr lang="en-GB" sz="5400" b="1" i="1" dirty="0"/>
              <a:t>What is public law?</a:t>
            </a:r>
          </a:p>
        </p:txBody>
      </p:sp>
    </p:spTree>
    <p:extLst>
      <p:ext uri="{BB962C8B-B14F-4D97-AF65-F5344CB8AC3E}">
        <p14:creationId xmlns:p14="http://schemas.microsoft.com/office/powerpoint/2010/main" val="39430142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8200" y="584644"/>
            <a:ext cx="10515600" cy="1325563"/>
          </a:xfrm>
        </p:spPr>
        <p:txBody>
          <a:bodyPr vert="horz" lIns="91440" tIns="45720" rIns="91440" bIns="45720" rtlCol="0" anchor="ctr">
            <a:normAutofit/>
          </a:bodyPr>
          <a:lstStyle/>
          <a:p>
            <a:pPr algn="ctr"/>
            <a:r>
              <a:rPr lang="en-GB" b="1" i="1" u="sng" dirty="0"/>
              <a:t>What is public law?</a:t>
            </a:r>
          </a:p>
        </p:txBody>
      </p:sp>
      <p:sp>
        <p:nvSpPr>
          <p:cNvPr id="22" name="TextBox 21">
            <a:extLst>
              <a:ext uri="{FF2B5EF4-FFF2-40B4-BE49-F238E27FC236}">
                <a16:creationId xmlns:a16="http://schemas.microsoft.com/office/drawing/2014/main" id="{F865425A-76A8-D8CE-7345-CF752154091B}"/>
              </a:ext>
            </a:extLst>
          </p:cNvPr>
          <p:cNvSpPr txBox="1"/>
          <p:nvPr/>
        </p:nvSpPr>
        <p:spPr>
          <a:xfrm>
            <a:off x="838200" y="2023609"/>
            <a:ext cx="10515600" cy="3999820"/>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r>
              <a:rPr lang="en-US" sz="2800"/>
              <a:t>Public law (Constitutional/ Administrative law) is a separate area of law. </a:t>
            </a:r>
          </a:p>
          <a:p>
            <a:pPr marL="228600" indent="-228600">
              <a:lnSpc>
                <a:spcPct val="90000"/>
              </a:lnSpc>
              <a:spcBef>
                <a:spcPts val="1000"/>
              </a:spcBef>
              <a:buFont typeface="Arial" panose="020B0604020202020204" pitchFamily="34" charset="0"/>
              <a:buChar char="•"/>
            </a:pPr>
            <a:r>
              <a:rPr lang="en-US" sz="2800"/>
              <a:t>It is the law that governs the relationship between an individual and the state. </a:t>
            </a:r>
          </a:p>
          <a:p>
            <a:pPr marL="228600" indent="-228600">
              <a:lnSpc>
                <a:spcPct val="90000"/>
              </a:lnSpc>
              <a:spcBef>
                <a:spcPts val="1000"/>
              </a:spcBef>
              <a:buFont typeface="Arial" panose="020B0604020202020204" pitchFamily="34" charset="0"/>
              <a:buChar char="•"/>
            </a:pPr>
            <a:r>
              <a:rPr lang="en-US" sz="2800"/>
              <a:t>Meaning that individuals can bring claims against the state. </a:t>
            </a:r>
          </a:p>
          <a:p>
            <a:pPr marL="228600" indent="-228600">
              <a:lnSpc>
                <a:spcPct val="90000"/>
              </a:lnSpc>
              <a:spcBef>
                <a:spcPts val="1000"/>
              </a:spcBef>
              <a:buFont typeface="Arial" panose="020B0604020202020204" pitchFamily="34" charset="0"/>
              <a:buChar char="•"/>
            </a:pPr>
            <a:r>
              <a:rPr lang="en-US" sz="2800"/>
              <a:t>It is important to note that it is not private law. </a:t>
            </a:r>
          </a:p>
        </p:txBody>
      </p:sp>
    </p:spTree>
    <p:extLst>
      <p:ext uri="{BB962C8B-B14F-4D97-AF65-F5344CB8AC3E}">
        <p14:creationId xmlns:p14="http://schemas.microsoft.com/office/powerpoint/2010/main" val="38263666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8200" y="565150"/>
            <a:ext cx="10515600" cy="1325563"/>
          </a:xfrm>
          <a:ln>
            <a:solidFill>
              <a:schemeClr val="tx1"/>
            </a:solidFill>
          </a:ln>
        </p:spPr>
        <p:txBody>
          <a:bodyPr/>
          <a:lstStyle/>
          <a:p>
            <a:pPr algn="ctr"/>
            <a:r>
              <a:rPr lang="en-GB" b="1" i="1" u="sng" dirty="0"/>
              <a:t>What is the difference between public and private law?</a:t>
            </a:r>
          </a:p>
        </p:txBody>
      </p:sp>
      <p:sp>
        <p:nvSpPr>
          <p:cNvPr id="22" name="TextBox 21">
            <a:extLst>
              <a:ext uri="{FF2B5EF4-FFF2-40B4-BE49-F238E27FC236}">
                <a16:creationId xmlns:a16="http://schemas.microsoft.com/office/drawing/2014/main" id="{F865425A-76A8-D8CE-7345-CF752154091B}"/>
              </a:ext>
            </a:extLst>
          </p:cNvPr>
          <p:cNvSpPr txBox="1"/>
          <p:nvPr/>
        </p:nvSpPr>
        <p:spPr>
          <a:xfrm>
            <a:off x="838200" y="2300288"/>
            <a:ext cx="10463213" cy="3729037"/>
          </a:xfrm>
          <a:prstGeom prst="rect">
            <a:avLst/>
          </a:prstGeom>
          <a:noFill/>
          <a:ln>
            <a:solidFill>
              <a:schemeClr val="tx1"/>
            </a:solidFill>
          </a:ln>
        </p:spPr>
        <p:txBody>
          <a:bodyPr wrap="square" rtlCol="0">
            <a:spAutoFit/>
          </a:bodyPr>
          <a:lstStyle/>
          <a:p>
            <a:endParaRPr lang="en-GB" dirty="0"/>
          </a:p>
        </p:txBody>
      </p:sp>
      <p:graphicFrame>
        <p:nvGraphicFramePr>
          <p:cNvPr id="2" name="Content Placeholder 2">
            <a:extLst>
              <a:ext uri="{FF2B5EF4-FFF2-40B4-BE49-F238E27FC236}">
                <a16:creationId xmlns:a16="http://schemas.microsoft.com/office/drawing/2014/main" id="{8223FC5A-7448-8FB0-4BBD-5FC8FE7A7B7A}"/>
              </a:ext>
            </a:extLst>
          </p:cNvPr>
          <p:cNvGraphicFramePr>
            <a:graphicFrameLocks/>
          </p:cNvGraphicFramePr>
          <p:nvPr>
            <p:extLst>
              <p:ext uri="{D42A27DB-BD31-4B8C-83A1-F6EECF244321}">
                <p14:modId xmlns:p14="http://schemas.microsoft.com/office/powerpoint/2010/main" val="4177143789"/>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82251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0BD5F-2322-2FD4-6205-25D70A36F801}"/>
              </a:ext>
            </a:extLst>
          </p:cNvPr>
          <p:cNvSpPr>
            <a:spLocks noGrp="1"/>
          </p:cNvSpPr>
          <p:nvPr>
            <p:ph type="title"/>
          </p:nvPr>
        </p:nvSpPr>
        <p:spPr>
          <a:xfrm>
            <a:off x="839788" y="577810"/>
            <a:ext cx="3932237" cy="1176659"/>
          </a:xfrm>
        </p:spPr>
        <p:txBody>
          <a:bodyPr vert="horz" lIns="91440" tIns="45720" rIns="91440" bIns="45720" rtlCol="0" anchor="b">
            <a:normAutofit/>
          </a:bodyPr>
          <a:lstStyle/>
          <a:p>
            <a:pPr algn="ctr"/>
            <a:r>
              <a:rPr lang="en-GB" b="1" u="sng" dirty="0"/>
              <a:t>Is public law important?</a:t>
            </a:r>
          </a:p>
        </p:txBody>
      </p:sp>
      <p:pic>
        <p:nvPicPr>
          <p:cNvPr id="5" name="Picture Placeholder 4">
            <a:extLst>
              <a:ext uri="{FF2B5EF4-FFF2-40B4-BE49-F238E27FC236}">
                <a16:creationId xmlns:a16="http://schemas.microsoft.com/office/drawing/2014/main" id="{A09B4451-B4C4-5C78-C9FC-7A6E3A83B48C}"/>
              </a:ext>
            </a:extLst>
          </p:cNvPr>
          <p:cNvPicPr>
            <a:picLocks noGrp="1" noChangeAspect="1"/>
          </p:cNvPicPr>
          <p:nvPr>
            <p:ph type="pic" idx="1"/>
          </p:nvPr>
        </p:nvPicPr>
        <p:blipFill rotWithShape="1">
          <a:blip r:embed="rId2"/>
          <a:srcRect l="2880" r="2880" b="3426"/>
          <a:stretch/>
        </p:blipFill>
        <p:spPr>
          <a:xfrm>
            <a:off x="5183188" y="768350"/>
            <a:ext cx="6172200" cy="5060250"/>
          </a:xfrm>
        </p:spPr>
      </p:pic>
      <p:sp>
        <p:nvSpPr>
          <p:cNvPr id="3" name="TextBox 2">
            <a:extLst>
              <a:ext uri="{FF2B5EF4-FFF2-40B4-BE49-F238E27FC236}">
                <a16:creationId xmlns:a16="http://schemas.microsoft.com/office/drawing/2014/main" id="{9053A10B-AC4E-3EC3-A99A-ACA0A75B4E2B}"/>
              </a:ext>
            </a:extLst>
          </p:cNvPr>
          <p:cNvSpPr txBox="1"/>
          <p:nvPr/>
        </p:nvSpPr>
        <p:spPr>
          <a:xfrm>
            <a:off x="839788" y="2057400"/>
            <a:ext cx="3932237" cy="3811588"/>
          </a:xfrm>
          <a:prstGeom prst="rect">
            <a:avLst/>
          </a:prstGeom>
        </p:spPr>
        <p:txBody>
          <a:bodyPr vert="horz" lIns="91440" tIns="45720" rIns="91440" bIns="45720" rtlCol="0">
            <a:normAutofit/>
          </a:bodyPr>
          <a:lstStyle/>
          <a:p>
            <a:pPr marL="171450" indent="-171450">
              <a:lnSpc>
                <a:spcPct val="90000"/>
              </a:lnSpc>
              <a:spcBef>
                <a:spcPts val="1000"/>
              </a:spcBef>
              <a:buFont typeface="Wingdings" panose="05000000000000000000" pitchFamily="2" charset="2"/>
              <a:buChar char="Ø"/>
            </a:pPr>
            <a:r>
              <a:rPr lang="en-US" sz="1200" kern="1200" dirty="0">
                <a:solidFill>
                  <a:schemeClr val="bg1"/>
                </a:solidFill>
                <a:latin typeface="+mn-lt"/>
                <a:ea typeface="+mn-ea"/>
                <a:cs typeface="+mn-cs"/>
              </a:rPr>
              <a:t>Yes, it governs the relationship between individuals and the state.</a:t>
            </a:r>
          </a:p>
          <a:p>
            <a:pPr marL="171450" indent="-171450">
              <a:lnSpc>
                <a:spcPct val="90000"/>
              </a:lnSpc>
              <a:spcBef>
                <a:spcPts val="1000"/>
              </a:spcBef>
              <a:buFont typeface="Wingdings" panose="05000000000000000000" pitchFamily="2" charset="2"/>
              <a:buChar char="Ø"/>
            </a:pPr>
            <a:endParaRPr lang="en-US" sz="1200" kern="1200" dirty="0">
              <a:solidFill>
                <a:schemeClr val="bg1"/>
              </a:solidFill>
              <a:latin typeface="+mn-lt"/>
              <a:ea typeface="+mn-ea"/>
              <a:cs typeface="+mn-cs"/>
            </a:endParaRPr>
          </a:p>
          <a:p>
            <a:pPr marL="171450" indent="-171450">
              <a:lnSpc>
                <a:spcPct val="90000"/>
              </a:lnSpc>
              <a:spcBef>
                <a:spcPts val="1000"/>
              </a:spcBef>
              <a:buFont typeface="Wingdings" panose="05000000000000000000" pitchFamily="2" charset="2"/>
              <a:buChar char="Ø"/>
            </a:pPr>
            <a:r>
              <a:rPr lang="en-US" sz="1200" kern="1200" dirty="0">
                <a:solidFill>
                  <a:schemeClr val="bg1"/>
                </a:solidFill>
                <a:latin typeface="+mn-lt"/>
                <a:ea typeface="+mn-ea"/>
                <a:cs typeface="+mn-cs"/>
              </a:rPr>
              <a:t>It ensures that within society there is order and ensures fairness. </a:t>
            </a:r>
          </a:p>
          <a:p>
            <a:pPr marL="171450" indent="-171450">
              <a:lnSpc>
                <a:spcPct val="90000"/>
              </a:lnSpc>
              <a:spcBef>
                <a:spcPts val="1000"/>
              </a:spcBef>
              <a:buFont typeface="Wingdings" panose="05000000000000000000" pitchFamily="2" charset="2"/>
              <a:buChar char="Ø"/>
            </a:pPr>
            <a:endParaRPr lang="en-US" sz="1200" kern="1200" dirty="0">
              <a:solidFill>
                <a:schemeClr val="bg1"/>
              </a:solidFill>
              <a:latin typeface="+mn-lt"/>
              <a:ea typeface="+mn-ea"/>
              <a:cs typeface="+mn-cs"/>
            </a:endParaRPr>
          </a:p>
          <a:p>
            <a:pPr marL="171450" indent="-171450">
              <a:lnSpc>
                <a:spcPct val="90000"/>
              </a:lnSpc>
              <a:spcBef>
                <a:spcPts val="1000"/>
              </a:spcBef>
              <a:buFont typeface="Wingdings" panose="05000000000000000000" pitchFamily="2" charset="2"/>
              <a:buChar char="Ø"/>
            </a:pPr>
            <a:r>
              <a:rPr lang="en-US" sz="1200" kern="1200" dirty="0">
                <a:solidFill>
                  <a:schemeClr val="bg1"/>
                </a:solidFill>
                <a:latin typeface="+mn-lt"/>
                <a:ea typeface="+mn-ea"/>
                <a:cs typeface="+mn-cs"/>
              </a:rPr>
              <a:t>In line with Article 6 of the Human Rights Act 1998. </a:t>
            </a:r>
          </a:p>
          <a:p>
            <a:pPr marL="171450" indent="-171450">
              <a:lnSpc>
                <a:spcPct val="90000"/>
              </a:lnSpc>
              <a:spcBef>
                <a:spcPts val="1000"/>
              </a:spcBef>
              <a:buFont typeface="Wingdings" panose="05000000000000000000" pitchFamily="2" charset="2"/>
              <a:buChar char="Ø"/>
            </a:pPr>
            <a:endParaRPr lang="en-US" sz="1200" kern="1200" dirty="0">
              <a:solidFill>
                <a:schemeClr val="bg1"/>
              </a:solidFill>
              <a:latin typeface="+mn-lt"/>
              <a:ea typeface="+mn-ea"/>
              <a:cs typeface="+mn-cs"/>
            </a:endParaRPr>
          </a:p>
          <a:p>
            <a:pPr marL="171450" indent="-171450">
              <a:lnSpc>
                <a:spcPct val="90000"/>
              </a:lnSpc>
              <a:spcBef>
                <a:spcPts val="1000"/>
              </a:spcBef>
              <a:buFont typeface="Wingdings" panose="05000000000000000000" pitchFamily="2" charset="2"/>
              <a:buChar char="Ø"/>
            </a:pPr>
            <a:r>
              <a:rPr lang="en-US" sz="1200" kern="1200" dirty="0">
                <a:solidFill>
                  <a:schemeClr val="bg1"/>
                </a:solidFill>
                <a:latin typeface="+mn-lt"/>
                <a:ea typeface="+mn-ea"/>
                <a:cs typeface="+mn-cs"/>
              </a:rPr>
              <a:t>The Human Rights Act 1998 has a major impact on our everyday lives. </a:t>
            </a:r>
          </a:p>
          <a:p>
            <a:pPr marL="171450" indent="-171450">
              <a:lnSpc>
                <a:spcPct val="90000"/>
              </a:lnSpc>
              <a:spcBef>
                <a:spcPts val="1000"/>
              </a:spcBef>
              <a:buFont typeface="Wingdings" panose="05000000000000000000" pitchFamily="2" charset="2"/>
              <a:buChar char="Ø"/>
            </a:pPr>
            <a:endParaRPr lang="en-US" sz="1200" kern="1200" dirty="0">
              <a:solidFill>
                <a:schemeClr val="bg1"/>
              </a:solidFill>
              <a:latin typeface="+mn-lt"/>
              <a:ea typeface="+mn-ea"/>
              <a:cs typeface="+mn-cs"/>
            </a:endParaRPr>
          </a:p>
          <a:p>
            <a:pPr marL="171450" indent="-171450">
              <a:lnSpc>
                <a:spcPct val="90000"/>
              </a:lnSpc>
              <a:spcBef>
                <a:spcPts val="1000"/>
              </a:spcBef>
              <a:buFont typeface="Wingdings" panose="05000000000000000000" pitchFamily="2" charset="2"/>
              <a:buChar char="Ø"/>
            </a:pPr>
            <a:r>
              <a:rPr lang="en-US" sz="1200" kern="1200" dirty="0">
                <a:solidFill>
                  <a:schemeClr val="bg1"/>
                </a:solidFill>
                <a:latin typeface="+mn-lt"/>
                <a:ea typeface="+mn-ea"/>
                <a:cs typeface="+mn-cs"/>
              </a:rPr>
              <a:t>Public law allows us to ensure that those who are in power are held to account if there are any abuses of power.  </a:t>
            </a:r>
          </a:p>
        </p:txBody>
      </p:sp>
    </p:spTree>
    <p:extLst>
      <p:ext uri="{BB962C8B-B14F-4D97-AF65-F5344CB8AC3E}">
        <p14:creationId xmlns:p14="http://schemas.microsoft.com/office/powerpoint/2010/main" val="1938265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14EE7-5659-7038-585D-3C0EBA9914F6}"/>
              </a:ext>
            </a:extLst>
          </p:cNvPr>
          <p:cNvSpPr>
            <a:spLocks noGrp="1"/>
          </p:cNvSpPr>
          <p:nvPr>
            <p:ph type="ctrTitle"/>
          </p:nvPr>
        </p:nvSpPr>
        <p:spPr>
          <a:xfrm>
            <a:off x="1248507" y="534389"/>
            <a:ext cx="7362092" cy="2387600"/>
          </a:xfrm>
        </p:spPr>
        <p:txBody>
          <a:bodyPr vert="horz" lIns="91440" tIns="45720" rIns="91440" bIns="45720" rtlCol="0" anchor="b">
            <a:normAutofit/>
          </a:bodyPr>
          <a:lstStyle/>
          <a:p>
            <a:r>
              <a:rPr lang="en-US" i="1" u="sng"/>
              <a:t>Question 1</a:t>
            </a:r>
          </a:p>
        </p:txBody>
      </p:sp>
      <p:sp>
        <p:nvSpPr>
          <p:cNvPr id="3" name="Content Placeholder 2">
            <a:extLst>
              <a:ext uri="{FF2B5EF4-FFF2-40B4-BE49-F238E27FC236}">
                <a16:creationId xmlns:a16="http://schemas.microsoft.com/office/drawing/2014/main" id="{1C09676F-B79D-8F2C-C4F2-DD8DBE69BE4B}"/>
              </a:ext>
            </a:extLst>
          </p:cNvPr>
          <p:cNvSpPr>
            <a:spLocks noGrp="1"/>
          </p:cNvSpPr>
          <p:nvPr>
            <p:ph type="subTitle" idx="1"/>
          </p:nvPr>
        </p:nvSpPr>
        <p:spPr>
          <a:xfrm>
            <a:off x="1248507" y="3322292"/>
            <a:ext cx="7362092" cy="1655762"/>
          </a:xfrm>
        </p:spPr>
        <p:txBody>
          <a:bodyPr vert="horz" lIns="91440" tIns="45720" rIns="91440" bIns="45720" rtlCol="0">
            <a:normAutofit/>
          </a:bodyPr>
          <a:lstStyle/>
          <a:p>
            <a:pPr>
              <a:buFont typeface="Wingdings" panose="05000000000000000000" pitchFamily="2" charset="2"/>
              <a:buChar char="v"/>
            </a:pPr>
            <a:r>
              <a:rPr lang="en-US"/>
              <a:t>Can you think of any examples of public law in everyday life?</a:t>
            </a:r>
          </a:p>
        </p:txBody>
      </p:sp>
    </p:spTree>
    <p:extLst>
      <p:ext uri="{BB962C8B-B14F-4D97-AF65-F5344CB8AC3E}">
        <p14:creationId xmlns:p14="http://schemas.microsoft.com/office/powerpoint/2010/main" val="2719628948"/>
      </p:ext>
    </p:extLst>
  </p:cSld>
  <p:clrMapOvr>
    <a:masterClrMapping/>
  </p:clrMapOvr>
  <mc:AlternateContent xmlns:mc="http://schemas.openxmlformats.org/markup-compatibility/2006" xmlns:p14="http://schemas.microsoft.com/office/powerpoint/2010/main">
    <mc:Choice Requires="p14">
      <p:transition spd="slow" p14:dur="2000" advTm="12850"/>
    </mc:Choice>
    <mc:Fallback xmlns="">
      <p:transition spd="slow" advTm="1285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ub Licensee Sign | License Plates | Catersigns">
            <a:extLst>
              <a:ext uri="{FF2B5EF4-FFF2-40B4-BE49-F238E27FC236}">
                <a16:creationId xmlns:a16="http://schemas.microsoft.com/office/drawing/2014/main" id="{50B3EAE1-C2D1-133D-FAEB-2C6CD27148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1025" y="582381"/>
            <a:ext cx="3351088" cy="3351088"/>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pic>
        <p:nvPicPr>
          <p:cNvPr id="1028" name="Picture 4" descr="celebrate human rights ...">
            <a:extLst>
              <a:ext uri="{FF2B5EF4-FFF2-40B4-BE49-F238E27FC236}">
                <a16:creationId xmlns:a16="http://schemas.microsoft.com/office/drawing/2014/main" id="{A4534437-6114-7874-8610-DE89D407AD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60608" y="852488"/>
            <a:ext cx="3836763" cy="257651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pic>
        <p:nvPicPr>
          <p:cNvPr id="1030" name="Picture 6" descr="How does tax affect a specific business ...">
            <a:extLst>
              <a:ext uri="{FF2B5EF4-FFF2-40B4-BE49-F238E27FC236}">
                <a16:creationId xmlns:a16="http://schemas.microsoft.com/office/drawing/2014/main" id="{1089FFFC-3174-1B0B-F9C5-E17AD525F10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62824" y="582381"/>
            <a:ext cx="4562475" cy="277233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823E41C3-45F5-05D5-132C-01179040A48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09750" y="4131018"/>
            <a:ext cx="4944671" cy="200308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pic>
        <p:nvPicPr>
          <p:cNvPr id="1034" name="Picture 10" descr="Votes at 16: Wales voting reforms see ...">
            <a:extLst>
              <a:ext uri="{FF2B5EF4-FFF2-40B4-BE49-F238E27FC236}">
                <a16:creationId xmlns:a16="http://schemas.microsoft.com/office/drawing/2014/main" id="{4D0DBECE-D88B-F078-0C75-54AA80AEBCB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94801" y="3781425"/>
            <a:ext cx="4447834" cy="249078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2568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ipe(down)">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animEffect transition="in" filter="fade">
                                      <p:cBhvr>
                                        <p:cTn id="12" dur="2000"/>
                                        <p:tgtEl>
                                          <p:spTgt spid="1028"/>
                                        </p:tgtEl>
                                      </p:cBhvr>
                                    </p:animEffect>
                                    <p:anim calcmode="lin" valueType="num">
                                      <p:cBhvr>
                                        <p:cTn id="13" dur="2000" fill="hold"/>
                                        <p:tgtEl>
                                          <p:spTgt spid="1028"/>
                                        </p:tgtEl>
                                        <p:attrNameLst>
                                          <p:attrName>ppt_w</p:attrName>
                                        </p:attrNameLst>
                                      </p:cBhvr>
                                      <p:tavLst>
                                        <p:tav tm="0" fmla="#ppt_w*sin(2.5*pi*$)">
                                          <p:val>
                                            <p:fltVal val="0"/>
                                          </p:val>
                                        </p:tav>
                                        <p:tav tm="100000">
                                          <p:val>
                                            <p:fltVal val="1"/>
                                          </p:val>
                                        </p:tav>
                                      </p:tavLst>
                                    </p:anim>
                                    <p:anim calcmode="lin" valueType="num">
                                      <p:cBhvr>
                                        <p:cTn id="14" dur="2000" fill="hold"/>
                                        <p:tgtEl>
                                          <p:spTgt spid="1028"/>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45" presetClass="entr" presetSubtype="0" fill="hold" nodeType="clickEffect">
                                  <p:stCondLst>
                                    <p:cond delay="0"/>
                                  </p:stCondLst>
                                  <p:childTnLst>
                                    <p:set>
                                      <p:cBhvr>
                                        <p:cTn id="18" dur="1" fill="hold">
                                          <p:stCondLst>
                                            <p:cond delay="0"/>
                                          </p:stCondLst>
                                        </p:cTn>
                                        <p:tgtEl>
                                          <p:spTgt spid="1030"/>
                                        </p:tgtEl>
                                        <p:attrNameLst>
                                          <p:attrName>style.visibility</p:attrName>
                                        </p:attrNameLst>
                                      </p:cBhvr>
                                      <p:to>
                                        <p:strVal val="visible"/>
                                      </p:to>
                                    </p:set>
                                    <p:animEffect transition="in" filter="fade">
                                      <p:cBhvr>
                                        <p:cTn id="19" dur="2000"/>
                                        <p:tgtEl>
                                          <p:spTgt spid="1030"/>
                                        </p:tgtEl>
                                      </p:cBhvr>
                                    </p:animEffect>
                                    <p:anim calcmode="lin" valueType="num">
                                      <p:cBhvr>
                                        <p:cTn id="20" dur="2000" fill="hold"/>
                                        <p:tgtEl>
                                          <p:spTgt spid="1030"/>
                                        </p:tgtEl>
                                        <p:attrNameLst>
                                          <p:attrName>ppt_w</p:attrName>
                                        </p:attrNameLst>
                                      </p:cBhvr>
                                      <p:tavLst>
                                        <p:tav tm="0" fmla="#ppt_w*sin(2.5*pi*$)">
                                          <p:val>
                                            <p:fltVal val="0"/>
                                          </p:val>
                                        </p:tav>
                                        <p:tav tm="100000">
                                          <p:val>
                                            <p:fltVal val="1"/>
                                          </p:val>
                                        </p:tav>
                                      </p:tavLst>
                                    </p:anim>
                                    <p:anim calcmode="lin" valueType="num">
                                      <p:cBhvr>
                                        <p:cTn id="21" dur="2000" fill="hold"/>
                                        <p:tgtEl>
                                          <p:spTgt spid="1030"/>
                                        </p:tgtEl>
                                        <p:attrNameLst>
                                          <p:attrName>ppt_h</p:attrName>
                                        </p:attrNameLst>
                                      </p:cBhvr>
                                      <p:tavLst>
                                        <p:tav tm="0">
                                          <p:val>
                                            <p:strVal val="#ppt_h"/>
                                          </p:val>
                                        </p:tav>
                                        <p:tav tm="100000">
                                          <p:val>
                                            <p:strVal val="#ppt_h"/>
                                          </p:val>
                                        </p:tav>
                                      </p:tavLst>
                                    </p:anim>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1032"/>
                                        </p:tgtEl>
                                        <p:attrNameLst>
                                          <p:attrName>style.visibility</p:attrName>
                                        </p:attrNameLst>
                                      </p:cBhvr>
                                      <p:to>
                                        <p:strVal val="visible"/>
                                      </p:to>
                                    </p:set>
                                    <p:animEffect transition="in" filter="randombar(horizontal)">
                                      <p:cBhvr>
                                        <p:cTn id="26" dur="500"/>
                                        <p:tgtEl>
                                          <p:spTgt spid="1032"/>
                                        </p:tgtEl>
                                      </p:cBhvr>
                                    </p:animEffect>
                                  </p:childTnLst>
                                </p:cTn>
                              </p:par>
                            </p:childTnLst>
                          </p:cTn>
                        </p:par>
                      </p:childTnLst>
                    </p:cTn>
                  </p:par>
                  <p:par>
                    <p:cTn id="27" fill="hold">
                      <p:stCondLst>
                        <p:cond delay="indefinite"/>
                      </p:stCondLst>
                      <p:childTnLst>
                        <p:par>
                          <p:cTn id="28" fill="hold">
                            <p:stCondLst>
                              <p:cond delay="0"/>
                            </p:stCondLst>
                            <p:childTnLst>
                              <p:par>
                                <p:cTn id="29" presetID="21" presetClass="entr" presetSubtype="1" fill="hold" nodeType="clickEffect">
                                  <p:stCondLst>
                                    <p:cond delay="0"/>
                                  </p:stCondLst>
                                  <p:childTnLst>
                                    <p:set>
                                      <p:cBhvr>
                                        <p:cTn id="30" dur="1" fill="hold">
                                          <p:stCondLst>
                                            <p:cond delay="0"/>
                                          </p:stCondLst>
                                        </p:cTn>
                                        <p:tgtEl>
                                          <p:spTgt spid="1034"/>
                                        </p:tgtEl>
                                        <p:attrNameLst>
                                          <p:attrName>style.visibility</p:attrName>
                                        </p:attrNameLst>
                                      </p:cBhvr>
                                      <p:to>
                                        <p:strVal val="visible"/>
                                      </p:to>
                                    </p:set>
                                    <p:animEffect transition="in" filter="wheel(1)">
                                      <p:cBhvr>
                                        <p:cTn id="31" dur="2000"/>
                                        <p:tgtEl>
                                          <p:spTgt spid="10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A92E3-701B-4A14-0EFD-B54E0A2CFE7A}"/>
              </a:ext>
            </a:extLst>
          </p:cNvPr>
          <p:cNvSpPr>
            <a:spLocks noGrp="1"/>
          </p:cNvSpPr>
          <p:nvPr>
            <p:ph type="title"/>
          </p:nvPr>
        </p:nvSpPr>
        <p:spPr/>
        <p:txBody>
          <a:bodyPr/>
          <a:lstStyle/>
          <a:p>
            <a:pPr algn="ctr"/>
            <a:r>
              <a:rPr lang="en-GB" sz="5400" i="1" u="sng" dirty="0"/>
              <a:t>Public law</a:t>
            </a:r>
          </a:p>
        </p:txBody>
      </p:sp>
      <p:pic>
        <p:nvPicPr>
          <p:cNvPr id="7" name="Online Media 6" title="Voting in Senedd Elections">
            <a:hlinkClick r:id="" action="ppaction://media"/>
            <a:extLst>
              <a:ext uri="{FF2B5EF4-FFF2-40B4-BE49-F238E27FC236}">
                <a16:creationId xmlns:a16="http://schemas.microsoft.com/office/drawing/2014/main" id="{0BD1D770-0C5C-CD24-CDCF-23EFAB08A62E}"/>
              </a:ext>
            </a:extLst>
          </p:cNvPr>
          <p:cNvPicPr>
            <a:picLocks noRot="1" noChangeAspect="1"/>
          </p:cNvPicPr>
          <p:nvPr>
            <a:videoFile r:link="rId1"/>
          </p:nvPr>
        </p:nvPicPr>
        <p:blipFill>
          <a:blip r:embed="rId4"/>
          <a:stretch>
            <a:fillRect/>
          </a:stretch>
        </p:blipFill>
        <p:spPr>
          <a:xfrm>
            <a:off x="2576465" y="2043126"/>
            <a:ext cx="7487132" cy="4230230"/>
          </a:xfrm>
          <a:prstGeom prst="rect">
            <a:avLst/>
          </a:prstGeom>
        </p:spPr>
      </p:pic>
    </p:spTree>
    <p:extLst>
      <p:ext uri="{BB962C8B-B14F-4D97-AF65-F5344CB8AC3E}">
        <p14:creationId xmlns:p14="http://schemas.microsoft.com/office/powerpoint/2010/main" val="3044434966"/>
      </p:ext>
    </p:extLst>
  </p:cSld>
  <p:clrMapOvr>
    <a:masterClrMapping/>
  </p:clrMapOvr>
  <mc:AlternateContent xmlns:mc="http://schemas.openxmlformats.org/markup-compatibility/2006" xmlns:p14="http://schemas.microsoft.com/office/powerpoint/2010/main">
    <mc:Choice Requires="p14">
      <p:transition spd="slow" p14:dur="2000" advTm="33423"/>
    </mc:Choice>
    <mc:Fallback xmlns="">
      <p:transition spd="slow" advTm="3342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9788" y="457200"/>
            <a:ext cx="3932237" cy="1600200"/>
          </a:xfrm>
        </p:spPr>
        <p:txBody>
          <a:bodyPr vert="horz" lIns="91440" tIns="45720" rIns="91440" bIns="45720" rtlCol="0" anchor="b">
            <a:normAutofit/>
          </a:bodyPr>
          <a:lstStyle/>
          <a:p>
            <a:pPr algn="ctr"/>
            <a:r>
              <a:rPr lang="en-GB" b="1" i="1" u="sng" dirty="0"/>
              <a:t>What topic’s make up public law?</a:t>
            </a:r>
          </a:p>
        </p:txBody>
      </p:sp>
      <p:pic>
        <p:nvPicPr>
          <p:cNvPr id="3" name="Picture Placeholder 2" descr="Cheers outline">
            <a:extLst>
              <a:ext uri="{FF2B5EF4-FFF2-40B4-BE49-F238E27FC236}">
                <a16:creationId xmlns:a16="http://schemas.microsoft.com/office/drawing/2014/main" id="{2237CDF6-85E1-24A6-5B14-3C6825E29978}"/>
              </a:ext>
            </a:extLst>
          </p:cNvPr>
          <p:cNvPicPr>
            <a:picLocks noGrp="1" noChangeAspect="1"/>
          </p:cNvPicPr>
          <p:nvPr>
            <p:ph type="pic" idx="1"/>
          </p:nvPr>
        </p:nvPicPr>
        <p:blipFill>
          <a:blip r:embed="rId2">
            <a:extLst>
              <a:ext uri="{96DAC541-7B7A-43D3-8B79-37D633B846F1}">
                <asvg:svgBlip xmlns:asvg="http://schemas.microsoft.com/office/drawing/2016/SVG/main" r:embed="rId3"/>
              </a:ext>
            </a:extLst>
          </a:blip>
          <a:srcRect t="8745" b="8745"/>
          <a:stretch>
            <a:fillRect/>
          </a:stretch>
        </p:blipFill>
        <p:spPr>
          <a:xfrm>
            <a:off x="5183188" y="768350"/>
            <a:ext cx="6172200" cy="5092700"/>
          </a:xfrm>
        </p:spPr>
      </p:pic>
      <p:sp>
        <p:nvSpPr>
          <p:cNvPr id="22" name="TextBox 21">
            <a:extLst>
              <a:ext uri="{FF2B5EF4-FFF2-40B4-BE49-F238E27FC236}">
                <a16:creationId xmlns:a16="http://schemas.microsoft.com/office/drawing/2014/main" id="{F865425A-76A8-D8CE-7345-CF752154091B}"/>
              </a:ext>
            </a:extLst>
          </p:cNvPr>
          <p:cNvSpPr txBox="1"/>
          <p:nvPr/>
        </p:nvSpPr>
        <p:spPr>
          <a:xfrm>
            <a:off x="839788" y="2264963"/>
            <a:ext cx="3932237" cy="3811588"/>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The State – Government, parliament and Judiciary</a:t>
            </a: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The Monarchy </a:t>
            </a: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Police powers </a:t>
            </a: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Judicial Review </a:t>
            </a: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Constitutional Reforms Act 2005 </a:t>
            </a: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Separation of Powers theory </a:t>
            </a: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Parliamentary Sovereignty</a:t>
            </a: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Human Rights </a:t>
            </a: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Much more….. </a:t>
            </a:r>
          </a:p>
          <a:p>
            <a:pPr>
              <a:lnSpc>
                <a:spcPct val="90000"/>
              </a:lnSpc>
              <a:spcBef>
                <a:spcPts val="1000"/>
              </a:spcBef>
            </a:pPr>
            <a:endParaRPr lang="en-US" sz="1600" kern="1200" dirty="0">
              <a:solidFill>
                <a:schemeClr val="bg1"/>
              </a:solidFill>
              <a:latin typeface="+mn-lt"/>
              <a:ea typeface="+mn-ea"/>
              <a:cs typeface="+mn-cs"/>
            </a:endParaRPr>
          </a:p>
        </p:txBody>
      </p:sp>
    </p:spTree>
    <p:extLst>
      <p:ext uri="{BB962C8B-B14F-4D97-AF65-F5344CB8AC3E}">
        <p14:creationId xmlns:p14="http://schemas.microsoft.com/office/powerpoint/2010/main" val="15001008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ED7F3-C16A-136D-4CBA-CAD1F0D8F7BC}"/>
              </a:ext>
            </a:extLst>
          </p:cNvPr>
          <p:cNvSpPr>
            <a:spLocks noGrp="1"/>
          </p:cNvSpPr>
          <p:nvPr>
            <p:ph type="ctrTitle"/>
          </p:nvPr>
        </p:nvSpPr>
        <p:spPr>
          <a:xfrm>
            <a:off x="1315825" y="842929"/>
            <a:ext cx="7362092" cy="2387600"/>
          </a:xfrm>
        </p:spPr>
        <p:txBody>
          <a:bodyPr/>
          <a:lstStyle/>
          <a:p>
            <a:r>
              <a:rPr lang="en-GB" b="1" u="sng" dirty="0"/>
              <a:t>An overview of public law….</a:t>
            </a:r>
          </a:p>
        </p:txBody>
      </p:sp>
    </p:spTree>
    <p:extLst>
      <p:ext uri="{BB962C8B-B14F-4D97-AF65-F5344CB8AC3E}">
        <p14:creationId xmlns:p14="http://schemas.microsoft.com/office/powerpoint/2010/main" val="30672535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9788" y="457200"/>
            <a:ext cx="3932237" cy="1304282"/>
          </a:xfrm>
        </p:spPr>
        <p:txBody>
          <a:bodyPr vert="horz" lIns="91440" tIns="45720" rIns="91440" bIns="45720" rtlCol="0" anchor="b">
            <a:normAutofit/>
          </a:bodyPr>
          <a:lstStyle/>
          <a:p>
            <a:pPr algn="ctr"/>
            <a:r>
              <a:rPr lang="en-GB" sz="4400" b="1" i="1" u="sng" dirty="0"/>
              <a:t>The State </a:t>
            </a:r>
          </a:p>
        </p:txBody>
      </p:sp>
      <p:sp>
        <p:nvSpPr>
          <p:cNvPr id="22" name="TextBox 21">
            <a:extLst>
              <a:ext uri="{FF2B5EF4-FFF2-40B4-BE49-F238E27FC236}">
                <a16:creationId xmlns:a16="http://schemas.microsoft.com/office/drawing/2014/main" id="{F865425A-76A8-D8CE-7345-CF752154091B}"/>
              </a:ext>
            </a:extLst>
          </p:cNvPr>
          <p:cNvSpPr txBox="1"/>
          <p:nvPr/>
        </p:nvSpPr>
        <p:spPr>
          <a:xfrm>
            <a:off x="839788" y="1946606"/>
            <a:ext cx="3932237" cy="4051408"/>
          </a:xfrm>
          <a:prstGeom prst="rect">
            <a:avLst/>
          </a:prstGeom>
        </p:spPr>
        <p:txBody>
          <a:bodyPr vert="horz" lIns="91440" tIns="45720" rIns="91440" bIns="45720" rtlCol="0">
            <a:normAutofit lnSpcReduction="10000"/>
          </a:bodyPr>
          <a:lstStyle/>
          <a:p>
            <a:pPr marL="171450" indent="-171450">
              <a:lnSpc>
                <a:spcPct val="90000"/>
              </a:lnSpc>
              <a:spcBef>
                <a:spcPts val="1000"/>
              </a:spcBef>
              <a:buFont typeface="Wingdings" panose="05000000000000000000" pitchFamily="2" charset="2"/>
              <a:buChar char="Ø"/>
            </a:pPr>
            <a:r>
              <a:rPr lang="en-US" sz="1400" kern="1200" dirty="0">
                <a:solidFill>
                  <a:schemeClr val="bg1"/>
                </a:solidFill>
                <a:latin typeface="+mn-lt"/>
                <a:ea typeface="+mn-ea"/>
                <a:cs typeface="+mn-cs"/>
              </a:rPr>
              <a:t>Consists of; </a:t>
            </a:r>
          </a:p>
          <a:p>
            <a:pPr marL="171450" indent="-171450">
              <a:lnSpc>
                <a:spcPct val="90000"/>
              </a:lnSpc>
              <a:spcBef>
                <a:spcPts val="1000"/>
              </a:spcBef>
              <a:buFont typeface="Wingdings" panose="05000000000000000000" pitchFamily="2" charset="2"/>
              <a:buChar char="Ø"/>
            </a:pPr>
            <a:endParaRPr lang="en-US" sz="1400" kern="1200" dirty="0">
              <a:solidFill>
                <a:schemeClr val="bg1"/>
              </a:solidFill>
              <a:latin typeface="+mn-lt"/>
              <a:ea typeface="+mn-ea"/>
              <a:cs typeface="+mn-cs"/>
            </a:endParaRPr>
          </a:p>
          <a:p>
            <a:pPr marL="171450" indent="-171450">
              <a:lnSpc>
                <a:spcPct val="90000"/>
              </a:lnSpc>
              <a:spcBef>
                <a:spcPts val="1000"/>
              </a:spcBef>
              <a:buFont typeface="Wingdings" panose="05000000000000000000" pitchFamily="2" charset="2"/>
              <a:buChar char="Ø"/>
            </a:pPr>
            <a:r>
              <a:rPr lang="en-US" sz="1400" kern="1200" dirty="0">
                <a:solidFill>
                  <a:schemeClr val="bg1"/>
                </a:solidFill>
                <a:latin typeface="+mn-lt"/>
                <a:ea typeface="+mn-ea"/>
                <a:cs typeface="+mn-cs"/>
              </a:rPr>
              <a:t>Parliament – Includes house of commons and house of lords;</a:t>
            </a:r>
          </a:p>
          <a:p>
            <a:pPr marL="171450" indent="-171450">
              <a:lnSpc>
                <a:spcPct val="90000"/>
              </a:lnSpc>
              <a:spcBef>
                <a:spcPts val="1000"/>
              </a:spcBef>
              <a:buFont typeface="Wingdings" panose="05000000000000000000" pitchFamily="2" charset="2"/>
              <a:buChar char="Ø"/>
            </a:pPr>
            <a:endParaRPr lang="en-US" sz="1400" kern="1200" dirty="0">
              <a:solidFill>
                <a:schemeClr val="bg1"/>
              </a:solidFill>
              <a:latin typeface="+mn-lt"/>
              <a:ea typeface="+mn-ea"/>
              <a:cs typeface="+mn-cs"/>
            </a:endParaRPr>
          </a:p>
          <a:p>
            <a:pPr marL="171450" indent="-171450">
              <a:lnSpc>
                <a:spcPct val="90000"/>
              </a:lnSpc>
              <a:spcBef>
                <a:spcPts val="1000"/>
              </a:spcBef>
              <a:buFont typeface="Wingdings" panose="05000000000000000000" pitchFamily="2" charset="2"/>
              <a:buChar char="Ø"/>
            </a:pPr>
            <a:r>
              <a:rPr lang="en-US" sz="1400" kern="1200" dirty="0">
                <a:solidFill>
                  <a:schemeClr val="bg1"/>
                </a:solidFill>
                <a:latin typeface="+mn-lt"/>
                <a:ea typeface="+mn-ea"/>
                <a:cs typeface="+mn-cs"/>
              </a:rPr>
              <a:t>Government – Includes government ministers;</a:t>
            </a:r>
          </a:p>
          <a:p>
            <a:pPr marL="171450" indent="-171450">
              <a:lnSpc>
                <a:spcPct val="90000"/>
              </a:lnSpc>
              <a:spcBef>
                <a:spcPts val="1000"/>
              </a:spcBef>
              <a:buFont typeface="Wingdings" panose="05000000000000000000" pitchFamily="2" charset="2"/>
              <a:buChar char="Ø"/>
            </a:pPr>
            <a:endParaRPr lang="en-US" sz="1400" kern="1200" dirty="0">
              <a:solidFill>
                <a:schemeClr val="bg1"/>
              </a:solidFill>
              <a:latin typeface="+mn-lt"/>
              <a:ea typeface="+mn-ea"/>
              <a:cs typeface="+mn-cs"/>
            </a:endParaRPr>
          </a:p>
          <a:p>
            <a:pPr marL="171450" indent="-171450">
              <a:lnSpc>
                <a:spcPct val="90000"/>
              </a:lnSpc>
              <a:spcBef>
                <a:spcPts val="1000"/>
              </a:spcBef>
              <a:buFont typeface="Wingdings" panose="05000000000000000000" pitchFamily="2" charset="2"/>
              <a:buChar char="Ø"/>
            </a:pPr>
            <a:r>
              <a:rPr lang="en-US" sz="1400" kern="1200" dirty="0">
                <a:solidFill>
                  <a:schemeClr val="bg1"/>
                </a:solidFill>
                <a:latin typeface="+mn-lt"/>
                <a:ea typeface="+mn-ea"/>
                <a:cs typeface="+mn-cs"/>
              </a:rPr>
              <a:t>Judiciary – Includes judges/ Judiciary and much more.  </a:t>
            </a:r>
          </a:p>
          <a:p>
            <a:pPr marL="171450" indent="-171450">
              <a:lnSpc>
                <a:spcPct val="90000"/>
              </a:lnSpc>
              <a:spcBef>
                <a:spcPts val="1000"/>
              </a:spcBef>
              <a:buFont typeface="Wingdings" panose="05000000000000000000" pitchFamily="2" charset="2"/>
              <a:buChar char="Ø"/>
            </a:pPr>
            <a:endParaRPr lang="en-US" sz="1400" kern="1200" dirty="0">
              <a:solidFill>
                <a:schemeClr val="bg1"/>
              </a:solidFill>
              <a:latin typeface="+mn-lt"/>
              <a:ea typeface="+mn-ea"/>
              <a:cs typeface="+mn-cs"/>
            </a:endParaRPr>
          </a:p>
          <a:p>
            <a:pPr marL="171450" indent="-171450">
              <a:lnSpc>
                <a:spcPct val="90000"/>
              </a:lnSpc>
              <a:spcBef>
                <a:spcPts val="1000"/>
              </a:spcBef>
              <a:buFont typeface="Wingdings" panose="05000000000000000000" pitchFamily="2" charset="2"/>
              <a:buChar char="Ø"/>
            </a:pPr>
            <a:endParaRPr lang="en-US" sz="1400" kern="1200" dirty="0">
              <a:solidFill>
                <a:schemeClr val="bg1"/>
              </a:solidFill>
              <a:latin typeface="+mn-lt"/>
              <a:ea typeface="+mn-ea"/>
              <a:cs typeface="+mn-cs"/>
            </a:endParaRPr>
          </a:p>
          <a:p>
            <a:pPr marL="171450" indent="-171450">
              <a:lnSpc>
                <a:spcPct val="90000"/>
              </a:lnSpc>
              <a:spcBef>
                <a:spcPts val="1000"/>
              </a:spcBef>
              <a:buFont typeface="Wingdings" panose="05000000000000000000" pitchFamily="2" charset="2"/>
              <a:buChar char="Ø"/>
            </a:pPr>
            <a:r>
              <a:rPr lang="en-US" sz="1400" kern="1200" dirty="0">
                <a:solidFill>
                  <a:schemeClr val="bg1"/>
                </a:solidFill>
                <a:latin typeface="+mn-lt"/>
                <a:ea typeface="+mn-ea"/>
                <a:cs typeface="+mn-cs"/>
              </a:rPr>
              <a:t>All have their own individual roles, but their roles do overlap. They are a key part of the system. </a:t>
            </a:r>
          </a:p>
        </p:txBody>
      </p:sp>
      <p:pic>
        <p:nvPicPr>
          <p:cNvPr id="7" name="Picture Placeholder 6" descr="Group with solid fill">
            <a:extLst>
              <a:ext uri="{FF2B5EF4-FFF2-40B4-BE49-F238E27FC236}">
                <a16:creationId xmlns:a16="http://schemas.microsoft.com/office/drawing/2014/main" id="{83030299-6147-AC65-D23F-CFFBF7E426EB}"/>
              </a:ext>
            </a:extLst>
          </p:cNvPr>
          <p:cNvPicPr>
            <a:picLocks noGrp="1" noChangeAspect="1"/>
          </p:cNvPicPr>
          <p:nvPr>
            <p:ph type="pic" idx="1"/>
          </p:nvPr>
        </p:nvPicPr>
        <p:blipFill>
          <a:blip r:embed="rId2">
            <a:extLst>
              <a:ext uri="{96DAC541-7B7A-43D3-8B79-37D633B846F1}">
                <asvg:svgBlip xmlns:asvg="http://schemas.microsoft.com/office/drawing/2016/SVG/main" r:embed="rId3"/>
              </a:ext>
            </a:extLst>
          </a:blip>
          <a:srcRect t="8745" b="8745"/>
          <a:stretch>
            <a:fillRect/>
          </a:stretch>
        </p:blipFill>
        <p:spPr/>
      </p:pic>
    </p:spTree>
    <p:extLst>
      <p:ext uri="{BB962C8B-B14F-4D97-AF65-F5344CB8AC3E}">
        <p14:creationId xmlns:p14="http://schemas.microsoft.com/office/powerpoint/2010/main" val="39263359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6612" y="738390"/>
            <a:ext cx="3932237" cy="879339"/>
          </a:xfrm>
        </p:spPr>
        <p:txBody>
          <a:bodyPr anchor="b">
            <a:normAutofit/>
          </a:bodyPr>
          <a:lstStyle/>
          <a:p>
            <a:pPr algn="ctr"/>
            <a:r>
              <a:rPr lang="en-GB" b="1" i="1" u="sng" dirty="0"/>
              <a:t>The Monarchy</a:t>
            </a:r>
          </a:p>
        </p:txBody>
      </p:sp>
      <p:pic>
        <p:nvPicPr>
          <p:cNvPr id="5" name="Picture Placeholder 4" descr="A person in a red uniform">
            <a:extLst>
              <a:ext uri="{FF2B5EF4-FFF2-40B4-BE49-F238E27FC236}">
                <a16:creationId xmlns:a16="http://schemas.microsoft.com/office/drawing/2014/main" id="{EF93CD42-E7F3-F114-69D7-C3E70C350697}"/>
              </a:ext>
            </a:extLst>
          </p:cNvPr>
          <p:cNvPicPr>
            <a:picLocks noGrp="1" noChangeAspect="1"/>
          </p:cNvPicPr>
          <p:nvPr>
            <p:ph type="pic" idx="1"/>
          </p:nvPr>
        </p:nvPicPr>
        <p:blipFill>
          <a:blip r:embed="rId2"/>
          <a:srcRect b="24864"/>
          <a:stretch/>
        </p:blipFill>
        <p:spPr>
          <a:xfrm>
            <a:off x="5183188" y="768429"/>
            <a:ext cx="6172200" cy="5092621"/>
          </a:xfrm>
          <a:noFill/>
        </p:spPr>
      </p:pic>
      <p:sp>
        <p:nvSpPr>
          <p:cNvPr id="3" name="Text Placeholder 2">
            <a:extLst>
              <a:ext uri="{FF2B5EF4-FFF2-40B4-BE49-F238E27FC236}">
                <a16:creationId xmlns:a16="http://schemas.microsoft.com/office/drawing/2014/main" id="{84A4E9B5-55AB-3128-15C3-E09F9CE22F2A}"/>
              </a:ext>
            </a:extLst>
          </p:cNvPr>
          <p:cNvSpPr>
            <a:spLocks noGrp="1"/>
          </p:cNvSpPr>
          <p:nvPr>
            <p:ph type="body" sz="half" idx="2"/>
          </p:nvPr>
        </p:nvSpPr>
        <p:spPr>
          <a:xfrm>
            <a:off x="839788" y="2057400"/>
            <a:ext cx="3932237" cy="3811588"/>
          </a:xfrm>
        </p:spPr>
        <p:txBody>
          <a:bodyPr>
            <a:normAutofit/>
          </a:bodyPr>
          <a:lstStyle/>
          <a:p>
            <a:pPr marL="285750" indent="-285750">
              <a:buFontTx/>
              <a:buChar char="-"/>
            </a:pPr>
            <a:r>
              <a:rPr lang="en-GB" dirty="0"/>
              <a:t>Head of state. </a:t>
            </a:r>
          </a:p>
          <a:p>
            <a:pPr marL="285750" indent="-285750">
              <a:buFontTx/>
              <a:buChar char="-"/>
            </a:pPr>
            <a:endParaRPr lang="en-GB" dirty="0"/>
          </a:p>
          <a:p>
            <a:pPr marL="285750" indent="-285750">
              <a:buFontTx/>
              <a:buChar char="-"/>
            </a:pPr>
            <a:r>
              <a:rPr lang="en-GB" dirty="0"/>
              <a:t>Head of Parliament. </a:t>
            </a:r>
          </a:p>
          <a:p>
            <a:pPr marL="285750" indent="-285750">
              <a:buFontTx/>
              <a:buChar char="-"/>
            </a:pPr>
            <a:endParaRPr lang="en-GB" dirty="0"/>
          </a:p>
          <a:p>
            <a:pPr marL="285750" indent="-285750">
              <a:buFontTx/>
              <a:buChar char="-"/>
            </a:pPr>
            <a:r>
              <a:rPr lang="en-GB" dirty="0"/>
              <a:t>Head of Government. </a:t>
            </a:r>
          </a:p>
          <a:p>
            <a:pPr marL="285750" indent="-285750">
              <a:buFontTx/>
              <a:buChar char="-"/>
            </a:pPr>
            <a:endParaRPr lang="en-GB" dirty="0"/>
          </a:p>
          <a:p>
            <a:pPr marL="285750" indent="-285750">
              <a:buFontTx/>
              <a:buChar char="-"/>
            </a:pPr>
            <a:r>
              <a:rPr lang="en-GB" dirty="0"/>
              <a:t>Head of the judiciary. </a:t>
            </a:r>
          </a:p>
          <a:p>
            <a:pPr marL="285750" indent="-285750">
              <a:buFontTx/>
              <a:buChar char="-"/>
            </a:pPr>
            <a:endParaRPr lang="en-GB" dirty="0"/>
          </a:p>
          <a:p>
            <a:pPr marL="285750" indent="-285750">
              <a:buFontTx/>
              <a:buChar char="-"/>
            </a:pPr>
            <a:r>
              <a:rPr lang="en-GB" dirty="0"/>
              <a:t>Has fewer prerogative powers. </a:t>
            </a:r>
          </a:p>
        </p:txBody>
      </p:sp>
    </p:spTree>
    <p:extLst>
      <p:ext uri="{BB962C8B-B14F-4D97-AF65-F5344CB8AC3E}">
        <p14:creationId xmlns:p14="http://schemas.microsoft.com/office/powerpoint/2010/main" val="39671174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1436113" y="2134535"/>
            <a:ext cx="3711835" cy="1600200"/>
          </a:xfrm>
        </p:spPr>
        <p:txBody>
          <a:bodyPr vert="horz" lIns="91440" tIns="45720" rIns="91440" bIns="45720" rtlCol="0" anchor="b">
            <a:normAutofit/>
          </a:bodyPr>
          <a:lstStyle/>
          <a:p>
            <a:pPr algn="ctr"/>
            <a:r>
              <a:rPr lang="en-GB" sz="4800" b="1" i="1" u="sng" dirty="0"/>
              <a:t>Devolution </a:t>
            </a:r>
          </a:p>
        </p:txBody>
      </p:sp>
      <p:sp>
        <p:nvSpPr>
          <p:cNvPr id="22" name="TextBox 21">
            <a:extLst>
              <a:ext uri="{FF2B5EF4-FFF2-40B4-BE49-F238E27FC236}">
                <a16:creationId xmlns:a16="http://schemas.microsoft.com/office/drawing/2014/main" id="{F865425A-76A8-D8CE-7345-CF752154091B}"/>
              </a:ext>
            </a:extLst>
          </p:cNvPr>
          <p:cNvSpPr txBox="1"/>
          <p:nvPr/>
        </p:nvSpPr>
        <p:spPr>
          <a:xfrm>
            <a:off x="5506212" y="987425"/>
            <a:ext cx="5849175" cy="4873625"/>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r>
              <a:rPr lang="en-US" sz="2700"/>
              <a:t>Devolved powers to Wales, Scotland and Northern Ireland. </a:t>
            </a:r>
          </a:p>
          <a:p>
            <a:pPr marL="228600" indent="-228600">
              <a:lnSpc>
                <a:spcPct val="90000"/>
              </a:lnSpc>
              <a:spcBef>
                <a:spcPts val="1000"/>
              </a:spcBef>
              <a:buFont typeface="Arial" panose="020B0604020202020204" pitchFamily="34" charset="0"/>
              <a:buChar char="•"/>
            </a:pPr>
            <a:endParaRPr lang="en-US" sz="2700"/>
          </a:p>
          <a:p>
            <a:pPr marL="228600" indent="-228600">
              <a:lnSpc>
                <a:spcPct val="90000"/>
              </a:lnSpc>
              <a:spcBef>
                <a:spcPts val="1000"/>
              </a:spcBef>
              <a:buFont typeface="Arial" panose="020B0604020202020204" pitchFamily="34" charset="0"/>
              <a:buChar char="•"/>
            </a:pPr>
            <a:r>
              <a:rPr lang="en-US" sz="2700"/>
              <a:t>Wales has less devolved powers than the others. </a:t>
            </a:r>
          </a:p>
          <a:p>
            <a:pPr marL="228600" indent="-228600">
              <a:lnSpc>
                <a:spcPct val="90000"/>
              </a:lnSpc>
              <a:spcBef>
                <a:spcPts val="1000"/>
              </a:spcBef>
              <a:buFont typeface="Arial" panose="020B0604020202020204" pitchFamily="34" charset="0"/>
              <a:buChar char="•"/>
            </a:pPr>
            <a:endParaRPr lang="en-US" sz="2700"/>
          </a:p>
          <a:p>
            <a:pPr marL="228600" indent="-228600">
              <a:lnSpc>
                <a:spcPct val="90000"/>
              </a:lnSpc>
              <a:spcBef>
                <a:spcPts val="1000"/>
              </a:spcBef>
              <a:buFont typeface="Arial" panose="020B0604020202020204" pitchFamily="34" charset="0"/>
              <a:buChar char="•"/>
            </a:pPr>
            <a:r>
              <a:rPr lang="en-US" sz="2700"/>
              <a:t>There is no devolution in England. </a:t>
            </a:r>
          </a:p>
          <a:p>
            <a:pPr marL="228600" indent="-228600">
              <a:lnSpc>
                <a:spcPct val="90000"/>
              </a:lnSpc>
              <a:spcBef>
                <a:spcPts val="1000"/>
              </a:spcBef>
              <a:buFont typeface="Arial" panose="020B0604020202020204" pitchFamily="34" charset="0"/>
              <a:buChar char="•"/>
            </a:pPr>
            <a:endParaRPr lang="en-US" sz="2700"/>
          </a:p>
          <a:p>
            <a:pPr marL="228600" indent="-228600">
              <a:lnSpc>
                <a:spcPct val="90000"/>
              </a:lnSpc>
              <a:spcBef>
                <a:spcPts val="1000"/>
              </a:spcBef>
              <a:buFont typeface="Arial" panose="020B0604020202020204" pitchFamily="34" charset="0"/>
              <a:buChar char="•"/>
            </a:pPr>
            <a:r>
              <a:rPr lang="en-US" sz="2700"/>
              <a:t>Change is needed. </a:t>
            </a:r>
          </a:p>
        </p:txBody>
      </p:sp>
    </p:spTree>
    <p:extLst>
      <p:ext uri="{BB962C8B-B14F-4D97-AF65-F5344CB8AC3E}">
        <p14:creationId xmlns:p14="http://schemas.microsoft.com/office/powerpoint/2010/main" val="11261406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8200" y="584644"/>
            <a:ext cx="10515600" cy="1325563"/>
          </a:xfrm>
        </p:spPr>
        <p:txBody>
          <a:bodyPr vert="horz" lIns="91440" tIns="45720" rIns="91440" bIns="45720" rtlCol="0" anchor="ctr">
            <a:normAutofit/>
          </a:bodyPr>
          <a:lstStyle/>
          <a:p>
            <a:pPr algn="ctr"/>
            <a:r>
              <a:rPr lang="en-GB" b="1" i="1" u="sng" dirty="0"/>
              <a:t>Police powers </a:t>
            </a:r>
          </a:p>
        </p:txBody>
      </p:sp>
      <p:sp>
        <p:nvSpPr>
          <p:cNvPr id="22" name="TextBox 21">
            <a:extLst>
              <a:ext uri="{FF2B5EF4-FFF2-40B4-BE49-F238E27FC236}">
                <a16:creationId xmlns:a16="http://schemas.microsoft.com/office/drawing/2014/main" id="{F865425A-76A8-D8CE-7345-CF752154091B}"/>
              </a:ext>
            </a:extLst>
          </p:cNvPr>
          <p:cNvSpPr txBox="1"/>
          <p:nvPr/>
        </p:nvSpPr>
        <p:spPr>
          <a:xfrm>
            <a:off x="838200" y="2023609"/>
            <a:ext cx="10515600" cy="3999820"/>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r>
              <a:rPr lang="en-US" sz="2200" dirty="0"/>
              <a:t>Have a major impact on society. </a:t>
            </a:r>
          </a:p>
          <a:p>
            <a:pPr marL="228600" indent="-228600">
              <a:lnSpc>
                <a:spcPct val="90000"/>
              </a:lnSpc>
              <a:spcBef>
                <a:spcPts val="1000"/>
              </a:spcBef>
              <a:buFont typeface="Arial" panose="020B0604020202020204" pitchFamily="34" charset="0"/>
              <a:buChar char="•"/>
            </a:pPr>
            <a:endParaRPr lang="en-US" sz="2200" dirty="0"/>
          </a:p>
          <a:p>
            <a:pPr marL="228600" indent="-228600">
              <a:lnSpc>
                <a:spcPct val="90000"/>
              </a:lnSpc>
              <a:spcBef>
                <a:spcPts val="1000"/>
              </a:spcBef>
              <a:buFont typeface="Arial" panose="020B0604020202020204" pitchFamily="34" charset="0"/>
              <a:buChar char="•"/>
            </a:pPr>
            <a:r>
              <a:rPr lang="en-US" sz="2200" dirty="0"/>
              <a:t>Human Rights have an impact on their powers. </a:t>
            </a:r>
          </a:p>
          <a:p>
            <a:pPr marL="228600" indent="-228600">
              <a:lnSpc>
                <a:spcPct val="90000"/>
              </a:lnSpc>
              <a:spcBef>
                <a:spcPts val="1000"/>
              </a:spcBef>
              <a:buFont typeface="Arial" panose="020B0604020202020204" pitchFamily="34" charset="0"/>
              <a:buChar char="•"/>
            </a:pPr>
            <a:endParaRPr lang="en-US" sz="2200" dirty="0"/>
          </a:p>
          <a:p>
            <a:pPr marL="228600" indent="-228600">
              <a:lnSpc>
                <a:spcPct val="90000"/>
              </a:lnSpc>
              <a:spcBef>
                <a:spcPts val="1000"/>
              </a:spcBef>
              <a:buFont typeface="Arial" panose="020B0604020202020204" pitchFamily="34" charset="0"/>
              <a:buChar char="•"/>
            </a:pPr>
            <a:r>
              <a:rPr lang="en-US" sz="2200" dirty="0"/>
              <a:t>Some of their powers include stop and search; arrest and much more. </a:t>
            </a:r>
          </a:p>
          <a:p>
            <a:pPr marL="228600" indent="-228600">
              <a:lnSpc>
                <a:spcPct val="90000"/>
              </a:lnSpc>
              <a:spcBef>
                <a:spcPts val="1000"/>
              </a:spcBef>
              <a:buFont typeface="Arial" panose="020B0604020202020204" pitchFamily="34" charset="0"/>
              <a:buChar char="•"/>
            </a:pPr>
            <a:endParaRPr lang="en-US" sz="2200" dirty="0"/>
          </a:p>
          <a:p>
            <a:pPr marL="228600" indent="-228600">
              <a:lnSpc>
                <a:spcPct val="90000"/>
              </a:lnSpc>
              <a:spcBef>
                <a:spcPts val="1000"/>
              </a:spcBef>
              <a:buFont typeface="Arial" panose="020B0604020202020204" pitchFamily="34" charset="0"/>
              <a:buChar char="•"/>
            </a:pPr>
            <a:r>
              <a:rPr lang="en-US" sz="2200" dirty="0"/>
              <a:t>Their duties are governed by the Police and Criminal Evidence Act 1984</a:t>
            </a:r>
          </a:p>
          <a:p>
            <a:pPr marL="228600" indent="-228600">
              <a:lnSpc>
                <a:spcPct val="90000"/>
              </a:lnSpc>
              <a:spcBef>
                <a:spcPts val="1000"/>
              </a:spcBef>
              <a:buFont typeface="Arial" panose="020B0604020202020204" pitchFamily="34" charset="0"/>
              <a:buChar char="•"/>
            </a:pPr>
            <a:endParaRPr lang="en-US" sz="2200" dirty="0"/>
          </a:p>
          <a:p>
            <a:pPr marL="228600" indent="-228600">
              <a:lnSpc>
                <a:spcPct val="90000"/>
              </a:lnSpc>
              <a:spcBef>
                <a:spcPts val="1000"/>
              </a:spcBef>
              <a:buFont typeface="Arial" panose="020B0604020202020204" pitchFamily="34" charset="0"/>
              <a:buChar char="•"/>
            </a:pPr>
            <a:r>
              <a:rPr lang="en-US" sz="2200" dirty="0"/>
              <a:t>And the codes of practice. </a:t>
            </a:r>
          </a:p>
        </p:txBody>
      </p:sp>
    </p:spTree>
    <p:extLst>
      <p:ext uri="{BB962C8B-B14F-4D97-AF65-F5344CB8AC3E}">
        <p14:creationId xmlns:p14="http://schemas.microsoft.com/office/powerpoint/2010/main" val="38713569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996863" y="975260"/>
            <a:ext cx="3932237" cy="761533"/>
          </a:xfrm>
        </p:spPr>
        <p:txBody>
          <a:bodyPr vert="horz" lIns="91440" tIns="45720" rIns="91440" bIns="45720" rtlCol="0" anchor="b">
            <a:normAutofit fontScale="90000"/>
          </a:bodyPr>
          <a:lstStyle/>
          <a:p>
            <a:r>
              <a:rPr lang="en-GB" sz="4000" b="1" i="1" u="sng" dirty="0"/>
              <a:t>Human Rights </a:t>
            </a:r>
          </a:p>
        </p:txBody>
      </p:sp>
      <p:pic>
        <p:nvPicPr>
          <p:cNvPr id="6" name="Picture 5" descr="A green street sign with white text&#10;&#10;Description automatically generated">
            <a:extLst>
              <a:ext uri="{FF2B5EF4-FFF2-40B4-BE49-F238E27FC236}">
                <a16:creationId xmlns:a16="http://schemas.microsoft.com/office/drawing/2014/main" id="{5131DB7F-850E-E611-BF07-C053E8D941C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183188" y="1254768"/>
            <a:ext cx="6172200" cy="4119943"/>
          </a:xfrm>
          <a:prstGeom prst="rect">
            <a:avLst/>
          </a:prstGeom>
          <a:noFill/>
        </p:spPr>
      </p:pic>
      <p:sp>
        <p:nvSpPr>
          <p:cNvPr id="22" name="TextBox 21">
            <a:extLst>
              <a:ext uri="{FF2B5EF4-FFF2-40B4-BE49-F238E27FC236}">
                <a16:creationId xmlns:a16="http://schemas.microsoft.com/office/drawing/2014/main" id="{F865425A-76A8-D8CE-7345-CF752154091B}"/>
              </a:ext>
            </a:extLst>
          </p:cNvPr>
          <p:cNvSpPr txBox="1"/>
          <p:nvPr/>
        </p:nvSpPr>
        <p:spPr>
          <a:xfrm>
            <a:off x="839788" y="2057400"/>
            <a:ext cx="3932237" cy="3811588"/>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European Convention on Human Rights 1950. </a:t>
            </a:r>
          </a:p>
          <a:p>
            <a:pPr marL="285750" indent="-285750">
              <a:lnSpc>
                <a:spcPct val="90000"/>
              </a:lnSpc>
              <a:spcBef>
                <a:spcPts val="1000"/>
              </a:spcBef>
              <a:buFont typeface="Wingdings" panose="05000000000000000000" pitchFamily="2" charset="2"/>
              <a:buChar char="Ø"/>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Articles 2, 5,6 and 12. </a:t>
            </a:r>
          </a:p>
          <a:p>
            <a:pPr marL="285750" indent="-285750">
              <a:lnSpc>
                <a:spcPct val="90000"/>
              </a:lnSpc>
              <a:spcBef>
                <a:spcPts val="1000"/>
              </a:spcBef>
              <a:buFont typeface="Wingdings" panose="05000000000000000000" pitchFamily="2" charset="2"/>
              <a:buChar char="Ø"/>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Human Rights Act 1998. </a:t>
            </a:r>
          </a:p>
          <a:p>
            <a:pPr marL="285750" indent="-285750">
              <a:lnSpc>
                <a:spcPct val="90000"/>
              </a:lnSpc>
              <a:spcBef>
                <a:spcPts val="1000"/>
              </a:spcBef>
              <a:buFont typeface="Wingdings" panose="05000000000000000000" pitchFamily="2" charset="2"/>
              <a:buChar char="Ø"/>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Protection.</a:t>
            </a:r>
          </a:p>
        </p:txBody>
      </p:sp>
    </p:spTree>
    <p:extLst>
      <p:ext uri="{BB962C8B-B14F-4D97-AF65-F5344CB8AC3E}">
        <p14:creationId xmlns:p14="http://schemas.microsoft.com/office/powerpoint/2010/main" val="35538920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72E08-75FF-CFA7-4107-35BE528A14B7}"/>
              </a:ext>
            </a:extLst>
          </p:cNvPr>
          <p:cNvSpPr>
            <a:spLocks noGrp="1"/>
          </p:cNvSpPr>
          <p:nvPr>
            <p:ph type="title"/>
          </p:nvPr>
        </p:nvSpPr>
        <p:spPr>
          <a:xfrm>
            <a:off x="839788" y="457200"/>
            <a:ext cx="3932237" cy="1600200"/>
          </a:xfrm>
        </p:spPr>
        <p:txBody>
          <a:bodyPr vert="horz" lIns="91440" tIns="45720" rIns="91440" bIns="45720" rtlCol="0" anchor="b">
            <a:normAutofit/>
          </a:bodyPr>
          <a:lstStyle/>
          <a:p>
            <a:r>
              <a:rPr lang="en-GB" b="1" i="1" u="sng"/>
              <a:t>Do we still need public law?</a:t>
            </a:r>
          </a:p>
        </p:txBody>
      </p:sp>
      <p:pic>
        <p:nvPicPr>
          <p:cNvPr id="6" name="Graphic 5" descr="Books outline">
            <a:extLst>
              <a:ext uri="{FF2B5EF4-FFF2-40B4-BE49-F238E27FC236}">
                <a16:creationId xmlns:a16="http://schemas.microsoft.com/office/drawing/2014/main" id="{DCB8FD5D-7A6B-2181-C30C-5B32105D809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722977" y="768429"/>
            <a:ext cx="5092621" cy="5092621"/>
          </a:xfrm>
          <a:prstGeom prst="rect">
            <a:avLst/>
          </a:prstGeom>
        </p:spPr>
      </p:pic>
      <p:sp>
        <p:nvSpPr>
          <p:cNvPr id="4" name="TextBox 3">
            <a:extLst>
              <a:ext uri="{FF2B5EF4-FFF2-40B4-BE49-F238E27FC236}">
                <a16:creationId xmlns:a16="http://schemas.microsoft.com/office/drawing/2014/main" id="{3DC2B5B0-C21D-7301-DEDE-D4B4C3352375}"/>
              </a:ext>
            </a:extLst>
          </p:cNvPr>
          <p:cNvSpPr txBox="1"/>
          <p:nvPr/>
        </p:nvSpPr>
        <p:spPr>
          <a:xfrm>
            <a:off x="839788" y="2057400"/>
            <a:ext cx="3932237" cy="3811588"/>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Yes</a:t>
            </a:r>
          </a:p>
          <a:p>
            <a:pPr marL="285750" indent="-285750">
              <a:lnSpc>
                <a:spcPct val="90000"/>
              </a:lnSpc>
              <a:spcBef>
                <a:spcPts val="1000"/>
              </a:spcBef>
              <a:buFont typeface="Wingdings" panose="05000000000000000000" pitchFamily="2" charset="2"/>
              <a:buChar char="v"/>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Public law has a major impact on society. </a:t>
            </a:r>
          </a:p>
          <a:p>
            <a:pPr marL="285750" indent="-285750">
              <a:lnSpc>
                <a:spcPct val="90000"/>
              </a:lnSpc>
              <a:spcBef>
                <a:spcPts val="1000"/>
              </a:spcBef>
              <a:buFont typeface="Wingdings" panose="05000000000000000000" pitchFamily="2" charset="2"/>
              <a:buChar char="v"/>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Without public law our human rights would not be protected. </a:t>
            </a:r>
          </a:p>
          <a:p>
            <a:pPr marL="285750" indent="-285750">
              <a:lnSpc>
                <a:spcPct val="90000"/>
              </a:lnSpc>
              <a:spcBef>
                <a:spcPts val="1000"/>
              </a:spcBef>
              <a:buFont typeface="Wingdings" panose="05000000000000000000" pitchFamily="2" charset="2"/>
              <a:buChar char="v"/>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The majority of Uk structure comes from public law. </a:t>
            </a:r>
          </a:p>
        </p:txBody>
      </p:sp>
    </p:spTree>
    <p:extLst>
      <p:ext uri="{BB962C8B-B14F-4D97-AF65-F5344CB8AC3E}">
        <p14:creationId xmlns:p14="http://schemas.microsoft.com/office/powerpoint/2010/main" val="21715475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9A843-17E2-9C06-8E4B-4A5EE8E5AB17}"/>
              </a:ext>
            </a:extLst>
          </p:cNvPr>
          <p:cNvSpPr>
            <a:spLocks noGrp="1"/>
          </p:cNvSpPr>
          <p:nvPr>
            <p:ph type="title"/>
          </p:nvPr>
        </p:nvSpPr>
        <p:spPr/>
        <p:txBody>
          <a:bodyPr>
            <a:normAutofit/>
          </a:bodyPr>
          <a:lstStyle/>
          <a:p>
            <a:pPr algn="ctr"/>
            <a:r>
              <a:rPr lang="en-GB" sz="4000" b="1" i="1" u="sng"/>
              <a:t>Activity 1 </a:t>
            </a:r>
            <a:endParaRPr lang="en-GB" sz="4000" b="1" i="1" u="sng" dirty="0"/>
          </a:p>
        </p:txBody>
      </p:sp>
      <p:sp>
        <p:nvSpPr>
          <p:cNvPr id="4" name="Text Placeholder 3">
            <a:extLst>
              <a:ext uri="{FF2B5EF4-FFF2-40B4-BE49-F238E27FC236}">
                <a16:creationId xmlns:a16="http://schemas.microsoft.com/office/drawing/2014/main" id="{B04912E5-62AD-F7BA-2CFC-00E88695800B}"/>
              </a:ext>
            </a:extLst>
          </p:cNvPr>
          <p:cNvSpPr>
            <a:spLocks noGrp="1"/>
          </p:cNvSpPr>
          <p:nvPr>
            <p:ph type="body" sz="half" idx="2"/>
          </p:nvPr>
        </p:nvSpPr>
        <p:spPr>
          <a:xfrm>
            <a:off x="839788" y="2309842"/>
            <a:ext cx="3932237" cy="3811588"/>
          </a:xfrm>
        </p:spPr>
        <p:txBody>
          <a:bodyPr/>
          <a:lstStyle/>
          <a:p>
            <a:pPr marL="285750" indent="-285750">
              <a:buFontTx/>
              <a:buChar char="-"/>
            </a:pPr>
            <a:r>
              <a:rPr lang="en-GB" dirty="0"/>
              <a:t>Individually consider how public law has affected your life. </a:t>
            </a:r>
          </a:p>
          <a:p>
            <a:pPr marL="285750" indent="-285750">
              <a:buFontTx/>
              <a:buChar char="-"/>
            </a:pPr>
            <a:endParaRPr lang="en-GB" dirty="0"/>
          </a:p>
          <a:p>
            <a:pPr marL="285750" indent="-285750">
              <a:buFontTx/>
              <a:buChar char="-"/>
            </a:pPr>
            <a:r>
              <a:rPr lang="en-GB" dirty="0"/>
              <a:t>Only share what you are comfortable with sharing. </a:t>
            </a:r>
          </a:p>
          <a:p>
            <a:pPr marL="285750" indent="-285750">
              <a:buFontTx/>
              <a:buChar char="-"/>
            </a:pPr>
            <a:endParaRPr lang="en-GB" dirty="0"/>
          </a:p>
          <a:p>
            <a:pPr marL="285750" indent="-285750">
              <a:buFontTx/>
              <a:buChar char="-"/>
            </a:pPr>
            <a:r>
              <a:rPr lang="en-GB" dirty="0"/>
              <a:t>I will then ask you to share your answers. </a:t>
            </a:r>
          </a:p>
          <a:p>
            <a:pPr marL="285750" indent="-285750">
              <a:buFontTx/>
              <a:buChar char="-"/>
            </a:pPr>
            <a:endParaRPr lang="en-GB" dirty="0"/>
          </a:p>
        </p:txBody>
      </p:sp>
      <p:pic>
        <p:nvPicPr>
          <p:cNvPr id="16" name="Picture Placeholder 15" descr="Ladder and cloud">
            <a:extLst>
              <a:ext uri="{FF2B5EF4-FFF2-40B4-BE49-F238E27FC236}">
                <a16:creationId xmlns:a16="http://schemas.microsoft.com/office/drawing/2014/main" id="{76113D06-CFC8-D4EC-4C67-E9D94E4BE26A}"/>
              </a:ext>
            </a:extLst>
          </p:cNvPr>
          <p:cNvPicPr>
            <a:picLocks noGrp="1" noChangeAspect="1"/>
          </p:cNvPicPr>
          <p:nvPr>
            <p:ph type="pic" idx="1"/>
          </p:nvPr>
        </p:nvPicPr>
        <p:blipFill>
          <a:blip r:embed="rId2"/>
          <a:srcRect t="8745" b="8745"/>
          <a:stretch>
            <a:fillRect/>
          </a:stretch>
        </p:blipFill>
        <p:spPr/>
      </p:pic>
    </p:spTree>
    <p:extLst>
      <p:ext uri="{BB962C8B-B14F-4D97-AF65-F5344CB8AC3E}">
        <p14:creationId xmlns:p14="http://schemas.microsoft.com/office/powerpoint/2010/main" val="14336402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B95D4B-5BF3-73C6-9737-CC48EC470D7A}"/>
              </a:ext>
            </a:extLst>
          </p:cNvPr>
          <p:cNvSpPr>
            <a:spLocks noGrp="1"/>
          </p:cNvSpPr>
          <p:nvPr>
            <p:ph type="title"/>
          </p:nvPr>
        </p:nvSpPr>
        <p:spPr>
          <a:xfrm>
            <a:off x="879057" y="523397"/>
            <a:ext cx="3932237" cy="1068388"/>
          </a:xfrm>
        </p:spPr>
        <p:txBody>
          <a:bodyPr>
            <a:normAutofit/>
          </a:bodyPr>
          <a:lstStyle/>
          <a:p>
            <a:pPr algn="ctr"/>
            <a:r>
              <a:rPr lang="en-GB" sz="4800" b="1" i="1" u="sng" dirty="0"/>
              <a:t>Summary</a:t>
            </a:r>
          </a:p>
        </p:txBody>
      </p:sp>
      <p:pic>
        <p:nvPicPr>
          <p:cNvPr id="7" name="Picture Placeholder 6" descr="Boardroom outline">
            <a:extLst>
              <a:ext uri="{FF2B5EF4-FFF2-40B4-BE49-F238E27FC236}">
                <a16:creationId xmlns:a16="http://schemas.microsoft.com/office/drawing/2014/main" id="{86F18DAE-D87B-B413-84D0-7879939B98C8}"/>
              </a:ext>
            </a:extLst>
          </p:cNvPr>
          <p:cNvPicPr>
            <a:picLocks noGrp="1" noChangeAspect="1"/>
          </p:cNvPicPr>
          <p:nvPr>
            <p:ph type="pic" idx="1"/>
          </p:nvPr>
        </p:nvPicPr>
        <p:blipFill>
          <a:blip r:embed="rId2">
            <a:extLst>
              <a:ext uri="{96DAC541-7B7A-43D3-8B79-37D633B846F1}">
                <asvg:svgBlip xmlns:asvg="http://schemas.microsoft.com/office/drawing/2016/SVG/main" r:embed="rId3"/>
              </a:ext>
            </a:extLst>
          </a:blip>
          <a:srcRect t="8745" b="8745"/>
          <a:stretch>
            <a:fillRect/>
          </a:stretch>
        </p:blipFill>
        <p:spPr/>
      </p:pic>
      <p:sp>
        <p:nvSpPr>
          <p:cNvPr id="5" name="Text Placeholder 4">
            <a:extLst>
              <a:ext uri="{FF2B5EF4-FFF2-40B4-BE49-F238E27FC236}">
                <a16:creationId xmlns:a16="http://schemas.microsoft.com/office/drawing/2014/main" id="{CA076D03-5A3F-B7E9-7009-5EC7696DF4FF}"/>
              </a:ext>
            </a:extLst>
          </p:cNvPr>
          <p:cNvSpPr>
            <a:spLocks noGrp="1"/>
          </p:cNvSpPr>
          <p:nvPr>
            <p:ph type="body" sz="half" idx="2"/>
          </p:nvPr>
        </p:nvSpPr>
        <p:spPr/>
        <p:txBody>
          <a:bodyPr/>
          <a:lstStyle/>
          <a:p>
            <a:pPr marL="285750" indent="-285750">
              <a:buFontTx/>
              <a:buChar char="-"/>
            </a:pPr>
            <a:r>
              <a:rPr lang="en-GB" dirty="0"/>
              <a:t>Public law is not private law. </a:t>
            </a:r>
          </a:p>
          <a:p>
            <a:pPr marL="285750" indent="-285750">
              <a:buFontTx/>
              <a:buChar char="-"/>
            </a:pPr>
            <a:endParaRPr lang="en-GB" dirty="0"/>
          </a:p>
          <a:p>
            <a:pPr marL="285750" indent="-285750">
              <a:buFontTx/>
              <a:buChar char="-"/>
            </a:pPr>
            <a:r>
              <a:rPr lang="en-GB" dirty="0"/>
              <a:t>Public law includes a number of key areas (Many of which affect our everyday lives) </a:t>
            </a:r>
          </a:p>
          <a:p>
            <a:pPr marL="285750" indent="-285750">
              <a:buFontTx/>
              <a:buChar char="-"/>
            </a:pPr>
            <a:endParaRPr lang="en-GB" dirty="0"/>
          </a:p>
          <a:p>
            <a:pPr marL="285750" indent="-285750">
              <a:buFontTx/>
              <a:buChar char="-"/>
            </a:pPr>
            <a:r>
              <a:rPr lang="en-GB" dirty="0"/>
              <a:t>Still needed in the 21</a:t>
            </a:r>
            <a:r>
              <a:rPr lang="en-GB" baseline="30000" dirty="0"/>
              <a:t>st</a:t>
            </a:r>
            <a:r>
              <a:rPr lang="en-GB" dirty="0"/>
              <a:t> Century. </a:t>
            </a:r>
          </a:p>
        </p:txBody>
      </p:sp>
    </p:spTree>
    <p:extLst>
      <p:ext uri="{BB962C8B-B14F-4D97-AF65-F5344CB8AC3E}">
        <p14:creationId xmlns:p14="http://schemas.microsoft.com/office/powerpoint/2010/main" val="24806050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C064E-B5B8-41A2-228F-4F3B5975A257}"/>
              </a:ext>
            </a:extLst>
          </p:cNvPr>
          <p:cNvSpPr>
            <a:spLocks noGrp="1"/>
          </p:cNvSpPr>
          <p:nvPr>
            <p:ph type="ctrTitle"/>
          </p:nvPr>
        </p:nvSpPr>
        <p:spPr/>
        <p:txBody>
          <a:bodyPr/>
          <a:lstStyle/>
          <a:p>
            <a:r>
              <a:rPr lang="en-GB" dirty="0"/>
              <a:t>Thank you!</a:t>
            </a:r>
          </a:p>
        </p:txBody>
      </p:sp>
      <p:sp>
        <p:nvSpPr>
          <p:cNvPr id="3" name="Subtitle 2">
            <a:extLst>
              <a:ext uri="{FF2B5EF4-FFF2-40B4-BE49-F238E27FC236}">
                <a16:creationId xmlns:a16="http://schemas.microsoft.com/office/drawing/2014/main" id="{BF7847DD-9A00-0440-283B-D0FC321A6762}"/>
              </a:ext>
            </a:extLst>
          </p:cNvPr>
          <p:cNvSpPr>
            <a:spLocks noGrp="1"/>
          </p:cNvSpPr>
          <p:nvPr>
            <p:ph type="subTitle" idx="1"/>
          </p:nvPr>
        </p:nvSpPr>
        <p:spPr/>
        <p:txBody>
          <a:bodyPr/>
          <a:lstStyle/>
          <a:p>
            <a:r>
              <a:rPr lang="en-GB" dirty="0"/>
              <a:t>Any Questions?</a:t>
            </a:r>
          </a:p>
        </p:txBody>
      </p:sp>
    </p:spTree>
    <p:extLst>
      <p:ext uri="{BB962C8B-B14F-4D97-AF65-F5344CB8AC3E}">
        <p14:creationId xmlns:p14="http://schemas.microsoft.com/office/powerpoint/2010/main" val="2043495072"/>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entury Schoolbook">
      <a:majorFont>
        <a:latin typeface="Century Schoolbook" panose="02040604050505020304"/>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panose="02040604050505020304"/>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6745206_TF11865037_Win32" id="{C7209C66-2535-460D-A7B7-28D713442A19}" vid="{ACFD39D1-0BA5-4E2A-B973-3C680498BA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77AC725-6DF6-4200-9EB9-096AD491A93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59BA74C3-E84E-4CF4-94A4-32FCB6FA6F2E}">
  <ds:schemaRefs>
    <ds:schemaRef ds:uri="http://schemas.microsoft.com/sharepoint/v3/contenttype/forms"/>
  </ds:schemaRefs>
</ds:datastoreItem>
</file>

<file path=customXml/itemProps3.xml><?xml version="1.0" encoding="utf-8"?>
<ds:datastoreItem xmlns:ds="http://schemas.openxmlformats.org/officeDocument/2006/customXml" ds:itemID="{86FBEE50-EB7D-41C1-8179-2228E7662D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Reunion photo album</Template>
  <TotalTime>0</TotalTime>
  <Words>1470</Words>
  <Application>Microsoft Office PowerPoint</Application>
  <PresentationFormat>Widescreen</PresentationFormat>
  <Paragraphs>258</Paragraphs>
  <Slides>34</Slides>
  <Notes>3</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Aptos</vt:lpstr>
      <vt:lpstr>Arial</vt:lpstr>
      <vt:lpstr>Calibri</vt:lpstr>
      <vt:lpstr>Century Schoolbook</vt:lpstr>
      <vt:lpstr>Lucida Handwriting</vt:lpstr>
      <vt:lpstr>Times New Roman</vt:lpstr>
      <vt:lpstr>Wingdings</vt:lpstr>
      <vt:lpstr>Office Theme</vt:lpstr>
      <vt:lpstr>PowerPoint Presentation</vt:lpstr>
      <vt:lpstr>Content</vt:lpstr>
      <vt:lpstr>Aims and Learning Objectives</vt:lpstr>
      <vt:lpstr>How will these sessions run?</vt:lpstr>
      <vt:lpstr>Scheme of work!</vt:lpstr>
      <vt:lpstr>PowerPoint Presentation</vt:lpstr>
      <vt:lpstr>Assessments </vt:lpstr>
      <vt:lpstr>Assessment 1 </vt:lpstr>
      <vt:lpstr>Assessment question!</vt:lpstr>
      <vt:lpstr>Guidance </vt:lpstr>
      <vt:lpstr>Further Guidance </vt:lpstr>
      <vt:lpstr>Guidance </vt:lpstr>
      <vt:lpstr>Assessment 1 </vt:lpstr>
      <vt:lpstr>Things to note!</vt:lpstr>
      <vt:lpstr>Any Questions?</vt:lpstr>
      <vt:lpstr>Activity 1 </vt:lpstr>
      <vt:lpstr>What is public law?</vt:lpstr>
      <vt:lpstr>What is public law?</vt:lpstr>
      <vt:lpstr>What is the difference between public and private law?</vt:lpstr>
      <vt:lpstr>Is public law important?</vt:lpstr>
      <vt:lpstr>Question 1</vt:lpstr>
      <vt:lpstr>PowerPoint Presentation</vt:lpstr>
      <vt:lpstr>Public law</vt:lpstr>
      <vt:lpstr>What topic’s make up public law?</vt:lpstr>
      <vt:lpstr>An overview of public law….</vt:lpstr>
      <vt:lpstr>The State </vt:lpstr>
      <vt:lpstr>The Monarchy</vt:lpstr>
      <vt:lpstr>Devolution </vt:lpstr>
      <vt:lpstr>Police powers </vt:lpstr>
      <vt:lpstr>Human Rights </vt:lpstr>
      <vt:lpstr>Do we still need public law?</vt:lpstr>
      <vt:lpstr>Activity 1 </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1</cp:revision>
  <dcterms:created xsi:type="dcterms:W3CDTF">2024-07-14T15:49:10Z</dcterms:created>
  <dcterms:modified xsi:type="dcterms:W3CDTF">2025-01-27T08:17:58Z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