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F2A203-F6A7-2B46-6927-25A109E9B740}" v="118" dt="2025-05-19T17:42:35.417"/>
    <p1510:client id="{B7FEC82E-2529-DDCB-EADB-15E6BF2F42EC}" v="1" dt="2025-05-19T18:13:38.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7EBC4B-D702-4840-A49F-BBC8B4A38C8F}" type="doc">
      <dgm:prSet loTypeId="urn:microsoft.com/office/officeart/2005/8/layout/hList1" loCatId="list" qsTypeId="urn:microsoft.com/office/officeart/2005/8/quickstyle/simple1" qsCatId="simple" csTypeId="urn:microsoft.com/office/officeart/2005/8/colors/accent0_3" csCatId="mainScheme"/>
      <dgm:spPr/>
      <dgm:t>
        <a:bodyPr/>
        <a:lstStyle/>
        <a:p>
          <a:endParaRPr lang="en-IN"/>
        </a:p>
      </dgm:t>
    </dgm:pt>
    <dgm:pt modelId="{846CBB36-E1FE-4142-8AEB-5BF568F07AC3}">
      <dgm:prSet/>
      <dgm:spPr/>
      <dgm:t>
        <a:bodyPr/>
        <a:lstStyle/>
        <a:p>
          <a:r>
            <a:rPr lang="en-US" b="1"/>
            <a:t>Festival Name:</a:t>
          </a:r>
          <a:endParaRPr lang="en-IN"/>
        </a:p>
      </dgm:t>
    </dgm:pt>
    <dgm:pt modelId="{9CA3B776-6897-4F94-A2AB-0FD10DAD0283}" type="parTrans" cxnId="{27878777-4C17-433E-991F-3649A94767C5}">
      <dgm:prSet/>
      <dgm:spPr/>
      <dgm:t>
        <a:bodyPr/>
        <a:lstStyle/>
        <a:p>
          <a:endParaRPr lang="en-IN"/>
        </a:p>
      </dgm:t>
    </dgm:pt>
    <dgm:pt modelId="{E77D321C-21DA-4FFB-AD1E-C8200982FD83}" type="sibTrans" cxnId="{27878777-4C17-433E-991F-3649A94767C5}">
      <dgm:prSet/>
      <dgm:spPr/>
      <dgm:t>
        <a:bodyPr/>
        <a:lstStyle/>
        <a:p>
          <a:endParaRPr lang="en-IN"/>
        </a:p>
      </dgm:t>
    </dgm:pt>
    <dgm:pt modelId="{A726B25A-260F-418C-B979-D6F251353B29}">
      <dgm:prSet/>
      <dgm:spPr/>
      <dgm:t>
        <a:bodyPr/>
        <a:lstStyle/>
        <a:p>
          <a:r>
            <a:rPr lang="en-US" i="1"/>
            <a:t>Wales International Food &amp; Culture Festival </a:t>
          </a:r>
          <a:r>
            <a:rPr lang="en-US"/>
            <a:t>(VisitWales, 2025).</a:t>
          </a:r>
          <a:endParaRPr lang="en-IN"/>
        </a:p>
      </dgm:t>
    </dgm:pt>
    <dgm:pt modelId="{331ED15F-949A-4020-9BD3-D0B5EF7ECF5F}" type="parTrans" cxnId="{CABE8F75-4E23-4A79-9FB4-A17066E706B9}">
      <dgm:prSet/>
      <dgm:spPr/>
      <dgm:t>
        <a:bodyPr/>
        <a:lstStyle/>
        <a:p>
          <a:endParaRPr lang="en-IN"/>
        </a:p>
      </dgm:t>
    </dgm:pt>
    <dgm:pt modelId="{E24BFD48-706A-4D78-B888-485D254BDDF8}" type="sibTrans" cxnId="{CABE8F75-4E23-4A79-9FB4-A17066E706B9}">
      <dgm:prSet/>
      <dgm:spPr/>
      <dgm:t>
        <a:bodyPr/>
        <a:lstStyle/>
        <a:p>
          <a:endParaRPr lang="en-IN"/>
        </a:p>
      </dgm:t>
    </dgm:pt>
    <dgm:pt modelId="{5BE4DC45-0917-4D5C-BB67-744F80E1DA0B}">
      <dgm:prSet/>
      <dgm:spPr/>
      <dgm:t>
        <a:bodyPr/>
        <a:lstStyle/>
        <a:p>
          <a:r>
            <a:rPr lang="en-US" b="1"/>
            <a:t>What the Festival Is:</a:t>
          </a:r>
          <a:endParaRPr lang="en-IN"/>
        </a:p>
      </dgm:t>
    </dgm:pt>
    <dgm:pt modelId="{293F9544-0CC9-4281-8B76-36947C0DABF4}" type="parTrans" cxnId="{E683DB23-1F1C-4A36-A5F7-2F6472959969}">
      <dgm:prSet/>
      <dgm:spPr/>
      <dgm:t>
        <a:bodyPr/>
        <a:lstStyle/>
        <a:p>
          <a:endParaRPr lang="en-IN"/>
        </a:p>
      </dgm:t>
    </dgm:pt>
    <dgm:pt modelId="{65C8B4CA-3DA6-4479-A47A-016B2EF52905}" type="sibTrans" cxnId="{E683DB23-1F1C-4A36-A5F7-2F6472959969}">
      <dgm:prSet/>
      <dgm:spPr/>
      <dgm:t>
        <a:bodyPr/>
        <a:lstStyle/>
        <a:p>
          <a:endParaRPr lang="en-IN"/>
        </a:p>
      </dgm:t>
    </dgm:pt>
    <dgm:pt modelId="{264D7D8D-BC8E-4214-A70B-C9229ED42E91}">
      <dgm:prSet/>
      <dgm:spPr/>
      <dgm:t>
        <a:bodyPr/>
        <a:lstStyle/>
        <a:p>
          <a:r>
            <a:rPr lang="en-US"/>
            <a:t>Celebration of Welsh food, culture, local produce, and traditions.</a:t>
          </a:r>
          <a:endParaRPr lang="en-IN"/>
        </a:p>
      </dgm:t>
    </dgm:pt>
    <dgm:pt modelId="{C0D78B59-1580-4C37-BB79-80D8ADF5681E}" type="parTrans" cxnId="{EAC1ED3D-BD65-4A02-BF7C-05876C2620B5}">
      <dgm:prSet/>
      <dgm:spPr/>
      <dgm:t>
        <a:bodyPr/>
        <a:lstStyle/>
        <a:p>
          <a:endParaRPr lang="en-IN"/>
        </a:p>
      </dgm:t>
    </dgm:pt>
    <dgm:pt modelId="{92CC8A63-BA8C-4FE1-9642-D4B429C917CD}" type="sibTrans" cxnId="{EAC1ED3D-BD65-4A02-BF7C-05876C2620B5}">
      <dgm:prSet/>
      <dgm:spPr/>
      <dgm:t>
        <a:bodyPr/>
        <a:lstStyle/>
        <a:p>
          <a:endParaRPr lang="en-IN"/>
        </a:p>
      </dgm:t>
    </dgm:pt>
    <dgm:pt modelId="{2A798075-6DDC-4F36-AB4B-7C48C40A4CCA}">
      <dgm:prSet/>
      <dgm:spPr/>
      <dgm:t>
        <a:bodyPr/>
        <a:lstStyle/>
        <a:p>
          <a:r>
            <a:rPr lang="en-US"/>
            <a:t>Interactive food zones, cooking demos, cultural workshops, and performances.</a:t>
          </a:r>
          <a:endParaRPr lang="en-IN"/>
        </a:p>
      </dgm:t>
    </dgm:pt>
    <dgm:pt modelId="{6D28C797-02FA-4E7C-A52B-81F7ADDFB0FA}" type="parTrans" cxnId="{67188D43-5590-4B34-94DB-880A0A4F3130}">
      <dgm:prSet/>
      <dgm:spPr/>
      <dgm:t>
        <a:bodyPr/>
        <a:lstStyle/>
        <a:p>
          <a:endParaRPr lang="en-IN"/>
        </a:p>
      </dgm:t>
    </dgm:pt>
    <dgm:pt modelId="{716E7F99-541B-4FA8-853F-7651AF9D5C0E}" type="sibTrans" cxnId="{67188D43-5590-4B34-94DB-880A0A4F3130}">
      <dgm:prSet/>
      <dgm:spPr/>
      <dgm:t>
        <a:bodyPr/>
        <a:lstStyle/>
        <a:p>
          <a:endParaRPr lang="en-IN"/>
        </a:p>
      </dgm:t>
    </dgm:pt>
    <dgm:pt modelId="{95B830BC-0127-45F2-B8A1-C6E234907D2E}">
      <dgm:prSet/>
      <dgm:spPr/>
      <dgm:t>
        <a:bodyPr/>
        <a:lstStyle/>
        <a:p>
          <a:r>
            <a:rPr lang="en-US" b="1"/>
            <a:t>Alignment with Year of Croeso 2025:</a:t>
          </a:r>
          <a:endParaRPr lang="en-IN"/>
        </a:p>
      </dgm:t>
    </dgm:pt>
    <dgm:pt modelId="{091B2426-9482-40FE-90F3-E61EAF3A29A7}" type="parTrans" cxnId="{D0EDFB6E-C3EB-443F-92F5-99EAE3288CB3}">
      <dgm:prSet/>
      <dgm:spPr/>
      <dgm:t>
        <a:bodyPr/>
        <a:lstStyle/>
        <a:p>
          <a:endParaRPr lang="en-IN"/>
        </a:p>
      </dgm:t>
    </dgm:pt>
    <dgm:pt modelId="{DA840699-8A96-42FB-BEC2-1AF1F71414FF}" type="sibTrans" cxnId="{D0EDFB6E-C3EB-443F-92F5-99EAE3288CB3}">
      <dgm:prSet/>
      <dgm:spPr/>
      <dgm:t>
        <a:bodyPr/>
        <a:lstStyle/>
        <a:p>
          <a:endParaRPr lang="en-IN"/>
        </a:p>
      </dgm:t>
    </dgm:pt>
    <dgm:pt modelId="{583477FB-5617-42F3-9EA9-F509F95E8159}">
      <dgm:prSet/>
      <dgm:spPr/>
      <dgm:t>
        <a:bodyPr/>
        <a:lstStyle/>
        <a:p>
          <a:r>
            <a:rPr lang="en-US"/>
            <a:t>The Year of Croeso 2025 highlights Wales’ iconic hospitality and </a:t>
          </a:r>
          <a:r>
            <a:rPr lang="en-US" i="1"/>
            <a:t>warm Welsh welcome</a:t>
          </a:r>
          <a:r>
            <a:rPr lang="en-US"/>
            <a:t> to international visitors.</a:t>
          </a:r>
          <a:endParaRPr lang="en-IN"/>
        </a:p>
      </dgm:t>
    </dgm:pt>
    <dgm:pt modelId="{01C7AF40-710B-443B-B303-38341C8DB324}" type="parTrans" cxnId="{E3DAC040-1942-4158-84F8-03E702491F0B}">
      <dgm:prSet/>
      <dgm:spPr/>
      <dgm:t>
        <a:bodyPr/>
        <a:lstStyle/>
        <a:p>
          <a:endParaRPr lang="en-IN"/>
        </a:p>
      </dgm:t>
    </dgm:pt>
    <dgm:pt modelId="{B5A2D7ED-39EA-4258-997B-DD98DDD8F0D2}" type="sibTrans" cxnId="{E3DAC040-1942-4158-84F8-03E702491F0B}">
      <dgm:prSet/>
      <dgm:spPr/>
      <dgm:t>
        <a:bodyPr/>
        <a:lstStyle/>
        <a:p>
          <a:endParaRPr lang="en-IN"/>
        </a:p>
      </dgm:t>
    </dgm:pt>
    <dgm:pt modelId="{DE4E1A74-11DD-4DE1-8A4F-5011D019730E}">
      <dgm:prSet/>
      <dgm:spPr/>
      <dgm:t>
        <a:bodyPr/>
        <a:lstStyle/>
        <a:p>
          <a:r>
            <a:rPr lang="en-US"/>
            <a:t>This festival embodies the theme by offering a sense of place through the rich tapestry of Welsh food, language, and arts, promoting the country’s identity (Tiến et al., 2024).</a:t>
          </a:r>
          <a:endParaRPr lang="en-IN"/>
        </a:p>
      </dgm:t>
    </dgm:pt>
    <dgm:pt modelId="{512ED8F7-D05D-4B46-8970-A4D690ECBB36}" type="parTrans" cxnId="{11B403E6-E2D5-47D9-A1AD-5FEC2D0A7A7F}">
      <dgm:prSet/>
      <dgm:spPr/>
      <dgm:t>
        <a:bodyPr/>
        <a:lstStyle/>
        <a:p>
          <a:endParaRPr lang="en-IN"/>
        </a:p>
      </dgm:t>
    </dgm:pt>
    <dgm:pt modelId="{7E75D489-E55A-49D2-AFBA-6FE5609A3CAB}" type="sibTrans" cxnId="{11B403E6-E2D5-47D9-A1AD-5FEC2D0A7A7F}">
      <dgm:prSet/>
      <dgm:spPr/>
      <dgm:t>
        <a:bodyPr/>
        <a:lstStyle/>
        <a:p>
          <a:endParaRPr lang="en-IN"/>
        </a:p>
      </dgm:t>
    </dgm:pt>
    <dgm:pt modelId="{46A64E2E-F4D5-4EFA-ACFB-AE140435A515}">
      <dgm:prSet/>
      <dgm:spPr/>
      <dgm:t>
        <a:bodyPr/>
        <a:lstStyle/>
        <a:p>
          <a:r>
            <a:rPr lang="en-US" b="1"/>
            <a:t>Festival Aim:</a:t>
          </a:r>
          <a:endParaRPr lang="en-IN"/>
        </a:p>
      </dgm:t>
    </dgm:pt>
    <dgm:pt modelId="{462886A3-981F-495A-8E13-41685872CA30}" type="parTrans" cxnId="{ECD29DDF-0C34-4D83-B8A2-1A2AC9694797}">
      <dgm:prSet/>
      <dgm:spPr/>
      <dgm:t>
        <a:bodyPr/>
        <a:lstStyle/>
        <a:p>
          <a:endParaRPr lang="en-IN"/>
        </a:p>
      </dgm:t>
    </dgm:pt>
    <dgm:pt modelId="{7F703AD7-EA29-4A8F-984F-28661339A5A7}" type="sibTrans" cxnId="{ECD29DDF-0C34-4D83-B8A2-1A2AC9694797}">
      <dgm:prSet/>
      <dgm:spPr/>
      <dgm:t>
        <a:bodyPr/>
        <a:lstStyle/>
        <a:p>
          <a:endParaRPr lang="en-IN"/>
        </a:p>
      </dgm:t>
    </dgm:pt>
    <dgm:pt modelId="{37B4E64E-D1E5-4D4C-B79A-35ADE1890EBC}">
      <dgm:prSet/>
      <dgm:spPr/>
      <dgm:t>
        <a:bodyPr/>
        <a:lstStyle/>
        <a:p>
          <a:r>
            <a:rPr lang="en-US"/>
            <a:t>Attract international visitors to Wales by promoting its distinctive culture and cuisine.</a:t>
          </a:r>
          <a:endParaRPr lang="en-IN"/>
        </a:p>
      </dgm:t>
    </dgm:pt>
    <dgm:pt modelId="{E6369503-E119-42B1-A6E1-BC1AC99D2851}" type="parTrans" cxnId="{3B8CE42D-B276-4CCF-8B1C-4F31535885C9}">
      <dgm:prSet/>
      <dgm:spPr/>
      <dgm:t>
        <a:bodyPr/>
        <a:lstStyle/>
        <a:p>
          <a:endParaRPr lang="en-IN"/>
        </a:p>
      </dgm:t>
    </dgm:pt>
    <dgm:pt modelId="{C04F8127-689F-4E6E-9ECD-F1D4B88507A7}" type="sibTrans" cxnId="{3B8CE42D-B276-4CCF-8B1C-4F31535885C9}">
      <dgm:prSet/>
      <dgm:spPr/>
      <dgm:t>
        <a:bodyPr/>
        <a:lstStyle/>
        <a:p>
          <a:endParaRPr lang="en-IN"/>
        </a:p>
      </dgm:t>
    </dgm:pt>
    <dgm:pt modelId="{01BDF445-5F11-4592-97EE-86A3247BCA84}">
      <dgm:prSet/>
      <dgm:spPr/>
      <dgm:t>
        <a:bodyPr/>
        <a:lstStyle/>
        <a:p>
          <a:r>
            <a:rPr lang="en-US"/>
            <a:t>Encourage cultural tourism by showcasing Wales’ hospitality and fostering a deeper connection between Wales and the global community (Herbert, 2023).</a:t>
          </a:r>
          <a:endParaRPr lang="en-IN"/>
        </a:p>
      </dgm:t>
    </dgm:pt>
    <dgm:pt modelId="{CBFB71DE-D9AB-4503-B5BE-FC57FB62F9E4}" type="parTrans" cxnId="{927ED1BF-70D0-4743-B382-2384070150D1}">
      <dgm:prSet/>
      <dgm:spPr/>
      <dgm:t>
        <a:bodyPr/>
        <a:lstStyle/>
        <a:p>
          <a:endParaRPr lang="en-IN"/>
        </a:p>
      </dgm:t>
    </dgm:pt>
    <dgm:pt modelId="{582D35DB-4F22-4419-AC0C-EA602DD0121E}" type="sibTrans" cxnId="{927ED1BF-70D0-4743-B382-2384070150D1}">
      <dgm:prSet/>
      <dgm:spPr/>
      <dgm:t>
        <a:bodyPr/>
        <a:lstStyle/>
        <a:p>
          <a:endParaRPr lang="en-IN"/>
        </a:p>
      </dgm:t>
    </dgm:pt>
    <dgm:pt modelId="{6CABDD01-62F7-4932-9379-9BB61A73928C}" type="pres">
      <dgm:prSet presAssocID="{A77EBC4B-D702-4840-A49F-BBC8B4A38C8F}" presName="Name0" presStyleCnt="0">
        <dgm:presLayoutVars>
          <dgm:dir/>
          <dgm:animLvl val="lvl"/>
          <dgm:resizeHandles val="exact"/>
        </dgm:presLayoutVars>
      </dgm:prSet>
      <dgm:spPr/>
    </dgm:pt>
    <dgm:pt modelId="{AC39D260-8D0D-4077-9D3F-EB4A45BE156B}" type="pres">
      <dgm:prSet presAssocID="{846CBB36-E1FE-4142-8AEB-5BF568F07AC3}" presName="composite" presStyleCnt="0"/>
      <dgm:spPr/>
    </dgm:pt>
    <dgm:pt modelId="{EAB0FEC8-F492-4AF0-A9AF-82981DE77007}" type="pres">
      <dgm:prSet presAssocID="{846CBB36-E1FE-4142-8AEB-5BF568F07AC3}" presName="parTx" presStyleLbl="alignNode1" presStyleIdx="0" presStyleCnt="4">
        <dgm:presLayoutVars>
          <dgm:chMax val="0"/>
          <dgm:chPref val="0"/>
          <dgm:bulletEnabled val="1"/>
        </dgm:presLayoutVars>
      </dgm:prSet>
      <dgm:spPr/>
    </dgm:pt>
    <dgm:pt modelId="{F8EFE493-DBB4-434B-A028-3CACA679CBEF}" type="pres">
      <dgm:prSet presAssocID="{846CBB36-E1FE-4142-8AEB-5BF568F07AC3}" presName="desTx" presStyleLbl="alignAccFollowNode1" presStyleIdx="0" presStyleCnt="4">
        <dgm:presLayoutVars>
          <dgm:bulletEnabled val="1"/>
        </dgm:presLayoutVars>
      </dgm:prSet>
      <dgm:spPr/>
    </dgm:pt>
    <dgm:pt modelId="{44E5F99F-6FB3-4D7A-9310-76E3B97213F7}" type="pres">
      <dgm:prSet presAssocID="{E77D321C-21DA-4FFB-AD1E-C8200982FD83}" presName="space" presStyleCnt="0"/>
      <dgm:spPr/>
    </dgm:pt>
    <dgm:pt modelId="{6562C0E3-72D3-4B3D-8DE3-264ADFDF807C}" type="pres">
      <dgm:prSet presAssocID="{5BE4DC45-0917-4D5C-BB67-744F80E1DA0B}" presName="composite" presStyleCnt="0"/>
      <dgm:spPr/>
    </dgm:pt>
    <dgm:pt modelId="{A72C8821-CC80-4F2B-9A9C-52C26A4709E1}" type="pres">
      <dgm:prSet presAssocID="{5BE4DC45-0917-4D5C-BB67-744F80E1DA0B}" presName="parTx" presStyleLbl="alignNode1" presStyleIdx="1" presStyleCnt="4">
        <dgm:presLayoutVars>
          <dgm:chMax val="0"/>
          <dgm:chPref val="0"/>
          <dgm:bulletEnabled val="1"/>
        </dgm:presLayoutVars>
      </dgm:prSet>
      <dgm:spPr/>
    </dgm:pt>
    <dgm:pt modelId="{6A6C1595-360C-4F63-920E-D426F5D4AFB6}" type="pres">
      <dgm:prSet presAssocID="{5BE4DC45-0917-4D5C-BB67-744F80E1DA0B}" presName="desTx" presStyleLbl="alignAccFollowNode1" presStyleIdx="1" presStyleCnt="4">
        <dgm:presLayoutVars>
          <dgm:bulletEnabled val="1"/>
        </dgm:presLayoutVars>
      </dgm:prSet>
      <dgm:spPr/>
    </dgm:pt>
    <dgm:pt modelId="{35608EE0-BBB0-4410-BF3F-8FF4DEA660F0}" type="pres">
      <dgm:prSet presAssocID="{65C8B4CA-3DA6-4479-A47A-016B2EF52905}" presName="space" presStyleCnt="0"/>
      <dgm:spPr/>
    </dgm:pt>
    <dgm:pt modelId="{DC956658-8161-4290-AD09-932B1876D4A7}" type="pres">
      <dgm:prSet presAssocID="{95B830BC-0127-45F2-B8A1-C6E234907D2E}" presName="composite" presStyleCnt="0"/>
      <dgm:spPr/>
    </dgm:pt>
    <dgm:pt modelId="{C0F60F00-3874-4E40-80B8-1C212378DB45}" type="pres">
      <dgm:prSet presAssocID="{95B830BC-0127-45F2-B8A1-C6E234907D2E}" presName="parTx" presStyleLbl="alignNode1" presStyleIdx="2" presStyleCnt="4">
        <dgm:presLayoutVars>
          <dgm:chMax val="0"/>
          <dgm:chPref val="0"/>
          <dgm:bulletEnabled val="1"/>
        </dgm:presLayoutVars>
      </dgm:prSet>
      <dgm:spPr/>
    </dgm:pt>
    <dgm:pt modelId="{25350F08-B3E3-4949-B401-52BCA05E7217}" type="pres">
      <dgm:prSet presAssocID="{95B830BC-0127-45F2-B8A1-C6E234907D2E}" presName="desTx" presStyleLbl="alignAccFollowNode1" presStyleIdx="2" presStyleCnt="4">
        <dgm:presLayoutVars>
          <dgm:bulletEnabled val="1"/>
        </dgm:presLayoutVars>
      </dgm:prSet>
      <dgm:spPr/>
    </dgm:pt>
    <dgm:pt modelId="{D398E9E7-4F55-458A-9FE6-84FA69E27F6B}" type="pres">
      <dgm:prSet presAssocID="{DA840699-8A96-42FB-BEC2-1AF1F71414FF}" presName="space" presStyleCnt="0"/>
      <dgm:spPr/>
    </dgm:pt>
    <dgm:pt modelId="{49CC52F5-40F0-438A-8D18-53E48B8F1E12}" type="pres">
      <dgm:prSet presAssocID="{46A64E2E-F4D5-4EFA-ACFB-AE140435A515}" presName="composite" presStyleCnt="0"/>
      <dgm:spPr/>
    </dgm:pt>
    <dgm:pt modelId="{8A8E22F5-74EF-4E2E-B12E-70660A5E2C97}" type="pres">
      <dgm:prSet presAssocID="{46A64E2E-F4D5-4EFA-ACFB-AE140435A515}" presName="parTx" presStyleLbl="alignNode1" presStyleIdx="3" presStyleCnt="4">
        <dgm:presLayoutVars>
          <dgm:chMax val="0"/>
          <dgm:chPref val="0"/>
          <dgm:bulletEnabled val="1"/>
        </dgm:presLayoutVars>
      </dgm:prSet>
      <dgm:spPr/>
    </dgm:pt>
    <dgm:pt modelId="{77D13842-0FAB-45D0-8D1A-7CF0A459F11F}" type="pres">
      <dgm:prSet presAssocID="{46A64E2E-F4D5-4EFA-ACFB-AE140435A515}" presName="desTx" presStyleLbl="alignAccFollowNode1" presStyleIdx="3" presStyleCnt="4">
        <dgm:presLayoutVars>
          <dgm:bulletEnabled val="1"/>
        </dgm:presLayoutVars>
      </dgm:prSet>
      <dgm:spPr/>
    </dgm:pt>
  </dgm:ptLst>
  <dgm:cxnLst>
    <dgm:cxn modelId="{E874360E-9799-4D64-AD76-F5762C3C93D2}" type="presOf" srcId="{846CBB36-E1FE-4142-8AEB-5BF568F07AC3}" destId="{EAB0FEC8-F492-4AF0-A9AF-82981DE77007}" srcOrd="0" destOrd="0" presId="urn:microsoft.com/office/officeart/2005/8/layout/hList1"/>
    <dgm:cxn modelId="{E7F1C112-08B5-43B1-BF24-5B7F77E66A25}" type="presOf" srcId="{DE4E1A74-11DD-4DE1-8A4F-5011D019730E}" destId="{25350F08-B3E3-4949-B401-52BCA05E7217}" srcOrd="0" destOrd="1" presId="urn:microsoft.com/office/officeart/2005/8/layout/hList1"/>
    <dgm:cxn modelId="{E683DB23-1F1C-4A36-A5F7-2F6472959969}" srcId="{A77EBC4B-D702-4840-A49F-BBC8B4A38C8F}" destId="{5BE4DC45-0917-4D5C-BB67-744F80E1DA0B}" srcOrd="1" destOrd="0" parTransId="{293F9544-0CC9-4281-8B76-36947C0DABF4}" sibTransId="{65C8B4CA-3DA6-4479-A47A-016B2EF52905}"/>
    <dgm:cxn modelId="{3B8CE42D-B276-4CCF-8B1C-4F31535885C9}" srcId="{46A64E2E-F4D5-4EFA-ACFB-AE140435A515}" destId="{37B4E64E-D1E5-4D4C-B79A-35ADE1890EBC}" srcOrd="0" destOrd="0" parTransId="{E6369503-E119-42B1-A6E1-BC1AC99D2851}" sibTransId="{C04F8127-689F-4E6E-9ECD-F1D4B88507A7}"/>
    <dgm:cxn modelId="{631E0C3A-76D2-4EAF-8BE4-7D96D234B7BD}" type="presOf" srcId="{264D7D8D-BC8E-4214-A70B-C9229ED42E91}" destId="{6A6C1595-360C-4F63-920E-D426F5D4AFB6}" srcOrd="0" destOrd="0" presId="urn:microsoft.com/office/officeart/2005/8/layout/hList1"/>
    <dgm:cxn modelId="{EAC1ED3D-BD65-4A02-BF7C-05876C2620B5}" srcId="{5BE4DC45-0917-4D5C-BB67-744F80E1DA0B}" destId="{264D7D8D-BC8E-4214-A70B-C9229ED42E91}" srcOrd="0" destOrd="0" parTransId="{C0D78B59-1580-4C37-BB79-80D8ADF5681E}" sibTransId="{92CC8A63-BA8C-4FE1-9642-D4B429C917CD}"/>
    <dgm:cxn modelId="{D343083E-D9B1-4997-940F-EDC29BE00DE0}" type="presOf" srcId="{583477FB-5617-42F3-9EA9-F509F95E8159}" destId="{25350F08-B3E3-4949-B401-52BCA05E7217}" srcOrd="0" destOrd="0" presId="urn:microsoft.com/office/officeart/2005/8/layout/hList1"/>
    <dgm:cxn modelId="{E3DAC040-1942-4158-84F8-03E702491F0B}" srcId="{95B830BC-0127-45F2-B8A1-C6E234907D2E}" destId="{583477FB-5617-42F3-9EA9-F509F95E8159}" srcOrd="0" destOrd="0" parTransId="{01C7AF40-710B-443B-B303-38341C8DB324}" sibTransId="{B5A2D7ED-39EA-4258-997B-DD98DDD8F0D2}"/>
    <dgm:cxn modelId="{55E47B5C-1AF6-40B8-9EDA-FD1C46AEF801}" type="presOf" srcId="{46A64E2E-F4D5-4EFA-ACFB-AE140435A515}" destId="{8A8E22F5-74EF-4E2E-B12E-70660A5E2C97}" srcOrd="0" destOrd="0" presId="urn:microsoft.com/office/officeart/2005/8/layout/hList1"/>
    <dgm:cxn modelId="{CAEC8D42-1222-451D-90A5-2F620C034D7E}" type="presOf" srcId="{5BE4DC45-0917-4D5C-BB67-744F80E1DA0B}" destId="{A72C8821-CC80-4F2B-9A9C-52C26A4709E1}" srcOrd="0" destOrd="0" presId="urn:microsoft.com/office/officeart/2005/8/layout/hList1"/>
    <dgm:cxn modelId="{67188D43-5590-4B34-94DB-880A0A4F3130}" srcId="{5BE4DC45-0917-4D5C-BB67-744F80E1DA0B}" destId="{2A798075-6DDC-4F36-AB4B-7C48C40A4CCA}" srcOrd="1" destOrd="0" parTransId="{6D28C797-02FA-4E7C-A52B-81F7ADDFB0FA}" sibTransId="{716E7F99-541B-4FA8-853F-7651AF9D5C0E}"/>
    <dgm:cxn modelId="{D0EDFB6E-C3EB-443F-92F5-99EAE3288CB3}" srcId="{A77EBC4B-D702-4840-A49F-BBC8B4A38C8F}" destId="{95B830BC-0127-45F2-B8A1-C6E234907D2E}" srcOrd="2" destOrd="0" parTransId="{091B2426-9482-40FE-90F3-E61EAF3A29A7}" sibTransId="{DA840699-8A96-42FB-BEC2-1AF1F71414FF}"/>
    <dgm:cxn modelId="{EC61D052-9EA7-46E2-8022-4C5CED28B6DE}" type="presOf" srcId="{2A798075-6DDC-4F36-AB4B-7C48C40A4CCA}" destId="{6A6C1595-360C-4F63-920E-D426F5D4AFB6}" srcOrd="0" destOrd="1" presId="urn:microsoft.com/office/officeart/2005/8/layout/hList1"/>
    <dgm:cxn modelId="{04373855-EAB1-4448-B453-87482D49EF80}" type="presOf" srcId="{A77EBC4B-D702-4840-A49F-BBC8B4A38C8F}" destId="{6CABDD01-62F7-4932-9379-9BB61A73928C}" srcOrd="0" destOrd="0" presId="urn:microsoft.com/office/officeart/2005/8/layout/hList1"/>
    <dgm:cxn modelId="{CABE8F75-4E23-4A79-9FB4-A17066E706B9}" srcId="{846CBB36-E1FE-4142-8AEB-5BF568F07AC3}" destId="{A726B25A-260F-418C-B979-D6F251353B29}" srcOrd="0" destOrd="0" parTransId="{331ED15F-949A-4020-9BD3-D0B5EF7ECF5F}" sibTransId="{E24BFD48-706A-4D78-B888-485D254BDDF8}"/>
    <dgm:cxn modelId="{27878777-4C17-433E-991F-3649A94767C5}" srcId="{A77EBC4B-D702-4840-A49F-BBC8B4A38C8F}" destId="{846CBB36-E1FE-4142-8AEB-5BF568F07AC3}" srcOrd="0" destOrd="0" parTransId="{9CA3B776-6897-4F94-A2AB-0FD10DAD0283}" sibTransId="{E77D321C-21DA-4FFB-AD1E-C8200982FD83}"/>
    <dgm:cxn modelId="{B166CA7C-F712-441C-828C-94FC59F8BBE1}" type="presOf" srcId="{95B830BC-0127-45F2-B8A1-C6E234907D2E}" destId="{C0F60F00-3874-4E40-80B8-1C212378DB45}" srcOrd="0" destOrd="0" presId="urn:microsoft.com/office/officeart/2005/8/layout/hList1"/>
    <dgm:cxn modelId="{43718C9F-C088-4405-A1AE-FB0C6C79D90D}" type="presOf" srcId="{37B4E64E-D1E5-4D4C-B79A-35ADE1890EBC}" destId="{77D13842-0FAB-45D0-8D1A-7CF0A459F11F}" srcOrd="0" destOrd="0" presId="urn:microsoft.com/office/officeart/2005/8/layout/hList1"/>
    <dgm:cxn modelId="{7B6450AF-E051-42A8-8486-BEBF25290CFE}" type="presOf" srcId="{01BDF445-5F11-4592-97EE-86A3247BCA84}" destId="{77D13842-0FAB-45D0-8D1A-7CF0A459F11F}" srcOrd="0" destOrd="1" presId="urn:microsoft.com/office/officeart/2005/8/layout/hList1"/>
    <dgm:cxn modelId="{927ED1BF-70D0-4743-B382-2384070150D1}" srcId="{46A64E2E-F4D5-4EFA-ACFB-AE140435A515}" destId="{01BDF445-5F11-4592-97EE-86A3247BCA84}" srcOrd="1" destOrd="0" parTransId="{CBFB71DE-D9AB-4503-B5BE-FC57FB62F9E4}" sibTransId="{582D35DB-4F22-4419-AC0C-EA602DD0121E}"/>
    <dgm:cxn modelId="{ECD29DDF-0C34-4D83-B8A2-1A2AC9694797}" srcId="{A77EBC4B-D702-4840-A49F-BBC8B4A38C8F}" destId="{46A64E2E-F4D5-4EFA-ACFB-AE140435A515}" srcOrd="3" destOrd="0" parTransId="{462886A3-981F-495A-8E13-41685872CA30}" sibTransId="{7F703AD7-EA29-4A8F-984F-28661339A5A7}"/>
    <dgm:cxn modelId="{11B403E6-E2D5-47D9-A1AD-5FEC2D0A7A7F}" srcId="{95B830BC-0127-45F2-B8A1-C6E234907D2E}" destId="{DE4E1A74-11DD-4DE1-8A4F-5011D019730E}" srcOrd="1" destOrd="0" parTransId="{512ED8F7-D05D-4B46-8970-A4D690ECBB36}" sibTransId="{7E75D489-E55A-49D2-AFBA-6FE5609A3CAB}"/>
    <dgm:cxn modelId="{94C021EE-2AD6-4A1D-9FE6-84813C1E63F3}" type="presOf" srcId="{A726B25A-260F-418C-B979-D6F251353B29}" destId="{F8EFE493-DBB4-434B-A028-3CACA679CBEF}" srcOrd="0" destOrd="0" presId="urn:microsoft.com/office/officeart/2005/8/layout/hList1"/>
    <dgm:cxn modelId="{9757C23A-4EBF-4845-91ED-971AC6B270C9}" type="presParOf" srcId="{6CABDD01-62F7-4932-9379-9BB61A73928C}" destId="{AC39D260-8D0D-4077-9D3F-EB4A45BE156B}" srcOrd="0" destOrd="0" presId="urn:microsoft.com/office/officeart/2005/8/layout/hList1"/>
    <dgm:cxn modelId="{2A2A9672-8EB9-4340-B30B-773EAA889C25}" type="presParOf" srcId="{AC39D260-8D0D-4077-9D3F-EB4A45BE156B}" destId="{EAB0FEC8-F492-4AF0-A9AF-82981DE77007}" srcOrd="0" destOrd="0" presId="urn:microsoft.com/office/officeart/2005/8/layout/hList1"/>
    <dgm:cxn modelId="{AEF2F0BB-6801-4240-A8AE-9B5E861B69CE}" type="presParOf" srcId="{AC39D260-8D0D-4077-9D3F-EB4A45BE156B}" destId="{F8EFE493-DBB4-434B-A028-3CACA679CBEF}" srcOrd="1" destOrd="0" presId="urn:microsoft.com/office/officeart/2005/8/layout/hList1"/>
    <dgm:cxn modelId="{DC62FC10-98D6-4482-A917-978FA9B86E03}" type="presParOf" srcId="{6CABDD01-62F7-4932-9379-9BB61A73928C}" destId="{44E5F99F-6FB3-4D7A-9310-76E3B97213F7}" srcOrd="1" destOrd="0" presId="urn:microsoft.com/office/officeart/2005/8/layout/hList1"/>
    <dgm:cxn modelId="{59DC1F7D-F1B2-4EF3-B787-0243448A28EC}" type="presParOf" srcId="{6CABDD01-62F7-4932-9379-9BB61A73928C}" destId="{6562C0E3-72D3-4B3D-8DE3-264ADFDF807C}" srcOrd="2" destOrd="0" presId="urn:microsoft.com/office/officeart/2005/8/layout/hList1"/>
    <dgm:cxn modelId="{C5BADB84-4784-4113-B47C-45D212B23DF6}" type="presParOf" srcId="{6562C0E3-72D3-4B3D-8DE3-264ADFDF807C}" destId="{A72C8821-CC80-4F2B-9A9C-52C26A4709E1}" srcOrd="0" destOrd="0" presId="urn:microsoft.com/office/officeart/2005/8/layout/hList1"/>
    <dgm:cxn modelId="{B008564A-5639-479C-B592-7FA207AB973B}" type="presParOf" srcId="{6562C0E3-72D3-4B3D-8DE3-264ADFDF807C}" destId="{6A6C1595-360C-4F63-920E-D426F5D4AFB6}" srcOrd="1" destOrd="0" presId="urn:microsoft.com/office/officeart/2005/8/layout/hList1"/>
    <dgm:cxn modelId="{3F06042B-855E-40B2-99A8-4FD1306E4B8B}" type="presParOf" srcId="{6CABDD01-62F7-4932-9379-9BB61A73928C}" destId="{35608EE0-BBB0-4410-BF3F-8FF4DEA660F0}" srcOrd="3" destOrd="0" presId="urn:microsoft.com/office/officeart/2005/8/layout/hList1"/>
    <dgm:cxn modelId="{D54AE50D-5E0D-450E-8F75-F03E76D74431}" type="presParOf" srcId="{6CABDD01-62F7-4932-9379-9BB61A73928C}" destId="{DC956658-8161-4290-AD09-932B1876D4A7}" srcOrd="4" destOrd="0" presId="urn:microsoft.com/office/officeart/2005/8/layout/hList1"/>
    <dgm:cxn modelId="{FFC1F149-B489-4402-BA33-FDB7CA54126F}" type="presParOf" srcId="{DC956658-8161-4290-AD09-932B1876D4A7}" destId="{C0F60F00-3874-4E40-80B8-1C212378DB45}" srcOrd="0" destOrd="0" presId="urn:microsoft.com/office/officeart/2005/8/layout/hList1"/>
    <dgm:cxn modelId="{F77656B2-EC1F-4BAB-B6D3-D73B7DD8C0D5}" type="presParOf" srcId="{DC956658-8161-4290-AD09-932B1876D4A7}" destId="{25350F08-B3E3-4949-B401-52BCA05E7217}" srcOrd="1" destOrd="0" presId="urn:microsoft.com/office/officeart/2005/8/layout/hList1"/>
    <dgm:cxn modelId="{97B67271-D4F7-4E4D-AF09-EE4C27AC040F}" type="presParOf" srcId="{6CABDD01-62F7-4932-9379-9BB61A73928C}" destId="{D398E9E7-4F55-458A-9FE6-84FA69E27F6B}" srcOrd="5" destOrd="0" presId="urn:microsoft.com/office/officeart/2005/8/layout/hList1"/>
    <dgm:cxn modelId="{C163EF44-60BD-4030-9858-4E173931B318}" type="presParOf" srcId="{6CABDD01-62F7-4932-9379-9BB61A73928C}" destId="{49CC52F5-40F0-438A-8D18-53E48B8F1E12}" srcOrd="6" destOrd="0" presId="urn:microsoft.com/office/officeart/2005/8/layout/hList1"/>
    <dgm:cxn modelId="{89C08D63-49E9-4EB7-89C8-0B3C22A7864B}" type="presParOf" srcId="{49CC52F5-40F0-438A-8D18-53E48B8F1E12}" destId="{8A8E22F5-74EF-4E2E-B12E-70660A5E2C97}" srcOrd="0" destOrd="0" presId="urn:microsoft.com/office/officeart/2005/8/layout/hList1"/>
    <dgm:cxn modelId="{E596AD67-A944-4343-B318-008531D22DED}" type="presParOf" srcId="{49CC52F5-40F0-438A-8D18-53E48B8F1E12}" destId="{77D13842-0FAB-45D0-8D1A-7CF0A459F11F}"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2E8FF-38CB-4009-9DF1-D8317B32103F}"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4FC11958-E9E8-4794-9098-C26899C5CBEC}">
      <dgm:prSet/>
      <dgm:spPr/>
      <dgm:t>
        <a:bodyPr/>
        <a:lstStyle/>
        <a:p>
          <a:r>
            <a:rPr lang="en-US" b="1"/>
            <a:t>Welsh Food Zones:</a:t>
          </a:r>
          <a:endParaRPr lang="en-US"/>
        </a:p>
      </dgm:t>
    </dgm:pt>
    <dgm:pt modelId="{DC57838C-606A-4C83-9ED1-844FA27910EB}" type="parTrans" cxnId="{51F07D3C-66A2-45E7-AD5E-70055CA5B24E}">
      <dgm:prSet/>
      <dgm:spPr/>
      <dgm:t>
        <a:bodyPr/>
        <a:lstStyle/>
        <a:p>
          <a:endParaRPr lang="en-US"/>
        </a:p>
      </dgm:t>
    </dgm:pt>
    <dgm:pt modelId="{3D5DDC04-12A6-4640-BF77-E7DD75AE4617}" type="sibTrans" cxnId="{51F07D3C-66A2-45E7-AD5E-70055CA5B24E}">
      <dgm:prSet/>
      <dgm:spPr/>
      <dgm:t>
        <a:bodyPr/>
        <a:lstStyle/>
        <a:p>
          <a:endParaRPr lang="en-US"/>
        </a:p>
      </dgm:t>
    </dgm:pt>
    <dgm:pt modelId="{8FCBEDBD-D1B2-40D1-995D-47B9EBAD2C0D}">
      <dgm:prSet/>
      <dgm:spPr/>
      <dgm:t>
        <a:bodyPr/>
        <a:lstStyle/>
        <a:p>
          <a:r>
            <a:rPr lang="en-US" b="1"/>
            <a:t>Cheese Zone:</a:t>
          </a:r>
          <a:r>
            <a:rPr lang="en-US"/>
            <a:t> Featuring traditional Welsh cheeses, including Caerphilly and Y Fenni.</a:t>
          </a:r>
        </a:p>
      </dgm:t>
    </dgm:pt>
    <dgm:pt modelId="{E883C97F-6BF5-42E2-9C42-88E46917E5F1}" type="parTrans" cxnId="{37421403-C95B-4C23-AA5B-C451CCED7900}">
      <dgm:prSet/>
      <dgm:spPr/>
      <dgm:t>
        <a:bodyPr/>
        <a:lstStyle/>
        <a:p>
          <a:endParaRPr lang="en-US"/>
        </a:p>
      </dgm:t>
    </dgm:pt>
    <dgm:pt modelId="{25115AB7-0A67-4A8F-8072-C61AA7BB829A}" type="sibTrans" cxnId="{37421403-C95B-4C23-AA5B-C451CCED7900}">
      <dgm:prSet/>
      <dgm:spPr/>
      <dgm:t>
        <a:bodyPr/>
        <a:lstStyle/>
        <a:p>
          <a:endParaRPr lang="en-US"/>
        </a:p>
      </dgm:t>
    </dgm:pt>
    <dgm:pt modelId="{FB248CFC-7817-41A0-99D6-C81678D7F095}">
      <dgm:prSet/>
      <dgm:spPr/>
      <dgm:t>
        <a:bodyPr/>
        <a:lstStyle/>
        <a:p>
          <a:r>
            <a:rPr lang="en-US" b="1"/>
            <a:t>Seafood Zone:</a:t>
          </a:r>
          <a:r>
            <a:rPr lang="en-US"/>
            <a:t> Showcasing Wales’ coastal delicacies like cockles, mussels, and Welsh laverbread (Graves, 2022).</a:t>
          </a:r>
        </a:p>
      </dgm:t>
    </dgm:pt>
    <dgm:pt modelId="{2E03DEC8-6D3F-4D8E-B06E-ECE5B61D6EC9}" type="parTrans" cxnId="{FC732200-F99A-4596-9130-F13E9221C957}">
      <dgm:prSet/>
      <dgm:spPr/>
      <dgm:t>
        <a:bodyPr/>
        <a:lstStyle/>
        <a:p>
          <a:endParaRPr lang="en-US"/>
        </a:p>
      </dgm:t>
    </dgm:pt>
    <dgm:pt modelId="{42FD41BD-9EC5-4D15-9B7D-B784BF83F58D}" type="sibTrans" cxnId="{FC732200-F99A-4596-9130-F13E9221C957}">
      <dgm:prSet/>
      <dgm:spPr/>
      <dgm:t>
        <a:bodyPr/>
        <a:lstStyle/>
        <a:p>
          <a:endParaRPr lang="en-US"/>
        </a:p>
      </dgm:t>
    </dgm:pt>
    <dgm:pt modelId="{517EC883-07F4-4345-9618-07EC8F2033A0}">
      <dgm:prSet/>
      <dgm:spPr/>
      <dgm:t>
        <a:bodyPr/>
        <a:lstStyle/>
        <a:p>
          <a:r>
            <a:rPr lang="en-US" b="1"/>
            <a:t>Lamb Zone:</a:t>
          </a:r>
          <a:r>
            <a:rPr lang="en-US"/>
            <a:t> Highlighting world-renowned Welsh lamb, with tastings and cooking demos.</a:t>
          </a:r>
        </a:p>
      </dgm:t>
    </dgm:pt>
    <dgm:pt modelId="{5957C998-C854-42A9-990A-D5783530AF93}" type="parTrans" cxnId="{702F0372-5915-47AE-B396-5CC292D43ED2}">
      <dgm:prSet/>
      <dgm:spPr/>
      <dgm:t>
        <a:bodyPr/>
        <a:lstStyle/>
        <a:p>
          <a:endParaRPr lang="en-US"/>
        </a:p>
      </dgm:t>
    </dgm:pt>
    <dgm:pt modelId="{B28155B1-14FB-4858-97F9-CCB021F4125C}" type="sibTrans" cxnId="{702F0372-5915-47AE-B396-5CC292D43ED2}">
      <dgm:prSet/>
      <dgm:spPr/>
      <dgm:t>
        <a:bodyPr/>
        <a:lstStyle/>
        <a:p>
          <a:endParaRPr lang="en-US"/>
        </a:p>
      </dgm:t>
    </dgm:pt>
    <dgm:pt modelId="{6321D8E6-A1D2-4ADA-B5C3-63E174F5A9AF}">
      <dgm:prSet/>
      <dgm:spPr/>
      <dgm:t>
        <a:bodyPr/>
        <a:lstStyle/>
        <a:p>
          <a:r>
            <a:rPr lang="en-US" b="1"/>
            <a:t>Vegetarian Options:</a:t>
          </a:r>
          <a:r>
            <a:rPr lang="en-US"/>
            <a:t> Offering Welsh-inspired vegetarian dishes such as Welsh rarebit and root vegetable stews (Williams, 2024).</a:t>
          </a:r>
        </a:p>
      </dgm:t>
    </dgm:pt>
    <dgm:pt modelId="{CA3502EA-7D2F-4435-B7A6-CE018AEE28D2}" type="parTrans" cxnId="{EDC3DC8D-EEEB-49F3-9878-B98965F2764F}">
      <dgm:prSet/>
      <dgm:spPr/>
      <dgm:t>
        <a:bodyPr/>
        <a:lstStyle/>
        <a:p>
          <a:endParaRPr lang="en-US"/>
        </a:p>
      </dgm:t>
    </dgm:pt>
    <dgm:pt modelId="{8EBF51E2-458F-4469-908B-54ECB0E7CDBA}" type="sibTrans" cxnId="{EDC3DC8D-EEEB-49F3-9878-B98965F2764F}">
      <dgm:prSet/>
      <dgm:spPr/>
      <dgm:t>
        <a:bodyPr/>
        <a:lstStyle/>
        <a:p>
          <a:endParaRPr lang="en-US"/>
        </a:p>
      </dgm:t>
    </dgm:pt>
    <dgm:pt modelId="{9CED3635-1F9E-44F0-A554-E57041BB54AE}">
      <dgm:prSet/>
      <dgm:spPr/>
      <dgm:t>
        <a:bodyPr/>
        <a:lstStyle/>
        <a:p>
          <a:r>
            <a:rPr lang="en-US" b="1"/>
            <a:t>Cultural Performances:</a:t>
          </a:r>
          <a:endParaRPr lang="en-US"/>
        </a:p>
      </dgm:t>
    </dgm:pt>
    <dgm:pt modelId="{2CE2060C-63B6-47BD-A10E-D2F9F4470499}" type="parTrans" cxnId="{61176692-6143-4250-ABC6-D459A1385D6A}">
      <dgm:prSet/>
      <dgm:spPr/>
      <dgm:t>
        <a:bodyPr/>
        <a:lstStyle/>
        <a:p>
          <a:endParaRPr lang="en-US"/>
        </a:p>
      </dgm:t>
    </dgm:pt>
    <dgm:pt modelId="{005C12C9-7CCB-4BE8-830F-B66BD24AC4AE}" type="sibTrans" cxnId="{61176692-6143-4250-ABC6-D459A1385D6A}">
      <dgm:prSet/>
      <dgm:spPr/>
      <dgm:t>
        <a:bodyPr/>
        <a:lstStyle/>
        <a:p>
          <a:endParaRPr lang="en-US"/>
        </a:p>
      </dgm:t>
    </dgm:pt>
    <dgm:pt modelId="{4ECD1D76-6E4C-485D-93A1-C709829FBA0F}">
      <dgm:prSet/>
      <dgm:spPr/>
      <dgm:t>
        <a:bodyPr/>
        <a:lstStyle/>
        <a:p>
          <a:r>
            <a:rPr lang="en-US" b="1"/>
            <a:t>Music:</a:t>
          </a:r>
          <a:r>
            <a:rPr lang="en-US"/>
            <a:t> Live performances of traditional Welsh </a:t>
          </a:r>
          <a:r>
            <a:rPr lang="en-US" b="1"/>
            <a:t>f</a:t>
          </a:r>
          <a:r>
            <a:rPr lang="en-US"/>
            <a:t>olk music and contemporary Welsh artists (Herbert, Clarke, and Barlow, 2022).</a:t>
          </a:r>
        </a:p>
      </dgm:t>
    </dgm:pt>
    <dgm:pt modelId="{009C272E-F58A-4F28-AD2A-845BC8A6A497}" type="parTrans" cxnId="{62FB27A6-CFEB-4BA5-80AA-CC4163F893BB}">
      <dgm:prSet/>
      <dgm:spPr/>
      <dgm:t>
        <a:bodyPr/>
        <a:lstStyle/>
        <a:p>
          <a:endParaRPr lang="en-US"/>
        </a:p>
      </dgm:t>
    </dgm:pt>
    <dgm:pt modelId="{B6BC8C66-C785-481F-8048-FC19277E90CE}" type="sibTrans" cxnId="{62FB27A6-CFEB-4BA5-80AA-CC4163F893BB}">
      <dgm:prSet/>
      <dgm:spPr/>
      <dgm:t>
        <a:bodyPr/>
        <a:lstStyle/>
        <a:p>
          <a:endParaRPr lang="en-US"/>
        </a:p>
      </dgm:t>
    </dgm:pt>
    <dgm:pt modelId="{406B9D96-EAC9-4C40-94CB-4912C284F5D0}">
      <dgm:prSet/>
      <dgm:spPr/>
      <dgm:t>
        <a:bodyPr/>
        <a:lstStyle/>
        <a:p>
          <a:r>
            <a:rPr lang="en-US" b="1"/>
            <a:t>Dance:</a:t>
          </a:r>
          <a:r>
            <a:rPr lang="en-US"/>
            <a:t> Welsh folk dances and ceremonial performances, celebrating Welsh traditions.</a:t>
          </a:r>
        </a:p>
      </dgm:t>
    </dgm:pt>
    <dgm:pt modelId="{B9EFD922-F426-45CD-8446-DCDC8C2A309D}" type="parTrans" cxnId="{771D5284-9617-434A-ABA6-231FAB40FD8E}">
      <dgm:prSet/>
      <dgm:spPr/>
      <dgm:t>
        <a:bodyPr/>
        <a:lstStyle/>
        <a:p>
          <a:endParaRPr lang="en-US"/>
        </a:p>
      </dgm:t>
    </dgm:pt>
    <dgm:pt modelId="{EFDEE96E-D55A-47C5-BF60-787EF622B585}" type="sibTrans" cxnId="{771D5284-9617-434A-ABA6-231FAB40FD8E}">
      <dgm:prSet/>
      <dgm:spPr/>
      <dgm:t>
        <a:bodyPr/>
        <a:lstStyle/>
        <a:p>
          <a:endParaRPr lang="en-US"/>
        </a:p>
      </dgm:t>
    </dgm:pt>
    <dgm:pt modelId="{91E99756-AE88-4541-BF83-962EABDA6F02}">
      <dgm:prSet/>
      <dgm:spPr/>
      <dgm:t>
        <a:bodyPr/>
        <a:lstStyle/>
        <a:p>
          <a:r>
            <a:rPr lang="en-US" b="1"/>
            <a:t>Poetry:</a:t>
          </a:r>
          <a:r>
            <a:rPr lang="en-US"/>
            <a:t> Readings of Welsh poetry from famous poets like Dylan Thomas and contemporary poets, alongside interactive poetry sessions (Gramich, 2016).</a:t>
          </a:r>
        </a:p>
      </dgm:t>
    </dgm:pt>
    <dgm:pt modelId="{A9981739-C86A-4F93-BB97-2C57E7AD5096}" type="parTrans" cxnId="{FC48D934-D6AE-4D37-B928-726B6F298CFA}">
      <dgm:prSet/>
      <dgm:spPr/>
      <dgm:t>
        <a:bodyPr/>
        <a:lstStyle/>
        <a:p>
          <a:endParaRPr lang="en-US"/>
        </a:p>
      </dgm:t>
    </dgm:pt>
    <dgm:pt modelId="{16EE0D37-EFD3-42BF-8883-2A5A8F21DB7E}" type="sibTrans" cxnId="{FC48D934-D6AE-4D37-B928-726B6F298CFA}">
      <dgm:prSet/>
      <dgm:spPr/>
      <dgm:t>
        <a:bodyPr/>
        <a:lstStyle/>
        <a:p>
          <a:endParaRPr lang="en-US"/>
        </a:p>
      </dgm:t>
    </dgm:pt>
    <dgm:pt modelId="{4240D59E-8C2C-45CF-A980-F00B33AF1F60}">
      <dgm:prSet/>
      <dgm:spPr/>
      <dgm:t>
        <a:bodyPr/>
        <a:lstStyle/>
        <a:p>
          <a:r>
            <a:rPr lang="en-US" b="1"/>
            <a:t>Workshops:</a:t>
          </a:r>
          <a:endParaRPr lang="en-US"/>
        </a:p>
      </dgm:t>
    </dgm:pt>
    <dgm:pt modelId="{2F9AC8FE-0973-4626-B44B-F0E46A8EF2B9}" type="parTrans" cxnId="{6D9439DF-4FE1-45CA-8802-81F29FF91635}">
      <dgm:prSet/>
      <dgm:spPr/>
      <dgm:t>
        <a:bodyPr/>
        <a:lstStyle/>
        <a:p>
          <a:endParaRPr lang="en-US"/>
        </a:p>
      </dgm:t>
    </dgm:pt>
    <dgm:pt modelId="{476C4124-DD86-436E-9E69-338F3A5FC1C4}" type="sibTrans" cxnId="{6D9439DF-4FE1-45CA-8802-81F29FF91635}">
      <dgm:prSet/>
      <dgm:spPr/>
      <dgm:t>
        <a:bodyPr/>
        <a:lstStyle/>
        <a:p>
          <a:endParaRPr lang="en-US"/>
        </a:p>
      </dgm:t>
    </dgm:pt>
    <dgm:pt modelId="{6D4D0F75-0FCF-4336-A19D-C88E44253D4F}">
      <dgm:prSet/>
      <dgm:spPr/>
      <dgm:t>
        <a:bodyPr/>
        <a:lstStyle/>
        <a:p>
          <a:r>
            <a:rPr lang="en-US" b="1"/>
            <a:t>Welsh Language Sessions:</a:t>
          </a:r>
          <a:r>
            <a:rPr lang="en-US"/>
            <a:t> Introduce attendees to basic Welsh phrases and expressions in a fun and engaging way.</a:t>
          </a:r>
        </a:p>
      </dgm:t>
    </dgm:pt>
    <dgm:pt modelId="{2E32A3D5-0E6A-45BD-ADD7-0383F289BD5F}" type="parTrans" cxnId="{6765D35B-1D73-41FD-819B-452F5C18F8EF}">
      <dgm:prSet/>
      <dgm:spPr/>
      <dgm:t>
        <a:bodyPr/>
        <a:lstStyle/>
        <a:p>
          <a:endParaRPr lang="en-US"/>
        </a:p>
      </dgm:t>
    </dgm:pt>
    <dgm:pt modelId="{8B71ECFF-17AF-4EFC-B326-E19B2C862AA1}" type="sibTrans" cxnId="{6765D35B-1D73-41FD-819B-452F5C18F8EF}">
      <dgm:prSet/>
      <dgm:spPr/>
      <dgm:t>
        <a:bodyPr/>
        <a:lstStyle/>
        <a:p>
          <a:endParaRPr lang="en-US"/>
        </a:p>
      </dgm:t>
    </dgm:pt>
    <dgm:pt modelId="{FAF93B22-950A-4B32-96E0-584D276B36AD}">
      <dgm:prSet/>
      <dgm:spPr/>
      <dgm:t>
        <a:bodyPr/>
        <a:lstStyle/>
        <a:p>
          <a:r>
            <a:rPr lang="en-US" b="1"/>
            <a:t>Craft Making:</a:t>
          </a:r>
          <a:r>
            <a:rPr lang="en-US"/>
            <a:t> Hands-on workshops where visitors can learn traditional Welsh</a:t>
          </a:r>
          <a:r>
            <a:rPr lang="en-US" b="1"/>
            <a:t> crafts</a:t>
          </a:r>
          <a:r>
            <a:rPr lang="en-US"/>
            <a:t> such as weaving, pottery, and making Welsh love spoons.</a:t>
          </a:r>
        </a:p>
      </dgm:t>
    </dgm:pt>
    <dgm:pt modelId="{60A672A3-A582-4D37-B228-BAB5FA2B54F2}" type="parTrans" cxnId="{278E32A9-2C99-428A-B25E-4DEEC18658BA}">
      <dgm:prSet/>
      <dgm:spPr/>
      <dgm:t>
        <a:bodyPr/>
        <a:lstStyle/>
        <a:p>
          <a:endParaRPr lang="en-US"/>
        </a:p>
      </dgm:t>
    </dgm:pt>
    <dgm:pt modelId="{EB559CE9-5DD9-4922-8A98-1E19E67E8C74}" type="sibTrans" cxnId="{278E32A9-2C99-428A-B25E-4DEEC18658BA}">
      <dgm:prSet/>
      <dgm:spPr/>
      <dgm:t>
        <a:bodyPr/>
        <a:lstStyle/>
        <a:p>
          <a:endParaRPr lang="en-US"/>
        </a:p>
      </dgm:t>
    </dgm:pt>
    <dgm:pt modelId="{EB50BD19-3C55-42D7-BF6C-104A3F28A4BF}">
      <dgm:prSet/>
      <dgm:spPr/>
      <dgm:t>
        <a:bodyPr/>
        <a:lstStyle/>
        <a:p>
          <a:r>
            <a:rPr lang="en-US" b="1"/>
            <a:t>Guest Chefs:</a:t>
          </a:r>
          <a:endParaRPr lang="en-US"/>
        </a:p>
      </dgm:t>
    </dgm:pt>
    <dgm:pt modelId="{98563DAC-324B-4908-AFA9-529A6B5085C2}" type="parTrans" cxnId="{111F0214-6B94-4CB6-90AF-5C33CC338E92}">
      <dgm:prSet/>
      <dgm:spPr/>
      <dgm:t>
        <a:bodyPr/>
        <a:lstStyle/>
        <a:p>
          <a:endParaRPr lang="en-US"/>
        </a:p>
      </dgm:t>
    </dgm:pt>
    <dgm:pt modelId="{769E38DA-7862-4322-A176-3E6BCD0B65A5}" type="sibTrans" cxnId="{111F0214-6B94-4CB6-90AF-5C33CC338E92}">
      <dgm:prSet/>
      <dgm:spPr/>
      <dgm:t>
        <a:bodyPr/>
        <a:lstStyle/>
        <a:p>
          <a:endParaRPr lang="en-US"/>
        </a:p>
      </dgm:t>
    </dgm:pt>
    <dgm:pt modelId="{D816089C-7584-4E4A-BD9A-9672A789812C}">
      <dgm:prSet/>
      <dgm:spPr/>
      <dgm:t>
        <a:bodyPr/>
        <a:lstStyle/>
        <a:p>
          <a:r>
            <a:rPr lang="en-US" b="1"/>
            <a:t>International Guest Chefs</a:t>
          </a:r>
          <a:r>
            <a:rPr lang="en-US"/>
            <a:t>: Renowned chefs from around the world will showcase dishes made using Welsh ingredients, demonstrating the versatility and global appeal of Welsh food.</a:t>
          </a:r>
        </a:p>
      </dgm:t>
    </dgm:pt>
    <dgm:pt modelId="{7C6F154A-1B49-4E7B-B66A-F00F68E8EA2D}" type="parTrans" cxnId="{0639E864-A5B3-4125-AB29-8D03918DB331}">
      <dgm:prSet/>
      <dgm:spPr/>
      <dgm:t>
        <a:bodyPr/>
        <a:lstStyle/>
        <a:p>
          <a:endParaRPr lang="en-US"/>
        </a:p>
      </dgm:t>
    </dgm:pt>
    <dgm:pt modelId="{028FFFCB-5AEE-41DB-B58C-F11F639015FC}" type="sibTrans" cxnId="{0639E864-A5B3-4125-AB29-8D03918DB331}">
      <dgm:prSet/>
      <dgm:spPr/>
      <dgm:t>
        <a:bodyPr/>
        <a:lstStyle/>
        <a:p>
          <a:endParaRPr lang="en-US"/>
        </a:p>
      </dgm:t>
    </dgm:pt>
    <dgm:pt modelId="{5D0C2C60-5957-43B8-9B1D-C999354381FE}">
      <dgm:prSet/>
      <dgm:spPr/>
      <dgm:t>
        <a:bodyPr/>
        <a:lstStyle/>
        <a:p>
          <a:r>
            <a:rPr lang="en-US" b="1"/>
            <a:t>Family Activities &amp; Local Attraction Tours:</a:t>
          </a:r>
          <a:endParaRPr lang="en-US"/>
        </a:p>
      </dgm:t>
    </dgm:pt>
    <dgm:pt modelId="{98EC6EC7-7452-4B58-BADE-D42C4590612A}" type="parTrans" cxnId="{C934FE93-07BF-4E1E-97E7-9CC5FCB2738E}">
      <dgm:prSet/>
      <dgm:spPr/>
      <dgm:t>
        <a:bodyPr/>
        <a:lstStyle/>
        <a:p>
          <a:endParaRPr lang="en-US"/>
        </a:p>
      </dgm:t>
    </dgm:pt>
    <dgm:pt modelId="{1564F7AC-D099-44B2-B02C-7CE466DA7D90}" type="sibTrans" cxnId="{C934FE93-07BF-4E1E-97E7-9CC5FCB2738E}">
      <dgm:prSet/>
      <dgm:spPr/>
      <dgm:t>
        <a:bodyPr/>
        <a:lstStyle/>
        <a:p>
          <a:endParaRPr lang="en-US"/>
        </a:p>
      </dgm:t>
    </dgm:pt>
    <dgm:pt modelId="{C42385B5-DD23-49D6-AA6E-FF88848026FA}">
      <dgm:prSet/>
      <dgm:spPr/>
      <dgm:t>
        <a:bodyPr/>
        <a:lstStyle/>
        <a:p>
          <a:r>
            <a:rPr lang="en-US" b="1"/>
            <a:t>Kid-Friendly Activities</a:t>
          </a:r>
          <a:r>
            <a:rPr lang="en-US"/>
            <a:t>: Interactive games, storytelling sessions, and fun culinary classes for children.</a:t>
          </a:r>
        </a:p>
      </dgm:t>
    </dgm:pt>
    <dgm:pt modelId="{5ADA49CD-9E22-4461-BCF2-BE3BCBDCB7F4}" type="parTrans" cxnId="{21C3E4CB-AB7E-4D86-8901-6330DE80BB76}">
      <dgm:prSet/>
      <dgm:spPr/>
      <dgm:t>
        <a:bodyPr/>
        <a:lstStyle/>
        <a:p>
          <a:endParaRPr lang="en-US"/>
        </a:p>
      </dgm:t>
    </dgm:pt>
    <dgm:pt modelId="{4BD380A2-5259-4E72-97F1-9C28DAF34B4A}" type="sibTrans" cxnId="{21C3E4CB-AB7E-4D86-8901-6330DE80BB76}">
      <dgm:prSet/>
      <dgm:spPr/>
      <dgm:t>
        <a:bodyPr/>
        <a:lstStyle/>
        <a:p>
          <a:endParaRPr lang="en-US"/>
        </a:p>
      </dgm:t>
    </dgm:pt>
    <dgm:pt modelId="{53EAC5B5-4CCE-4E10-8E7A-D2A02EF874A3}">
      <dgm:prSet/>
      <dgm:spPr/>
      <dgm:t>
        <a:bodyPr/>
        <a:lstStyle/>
        <a:p>
          <a:r>
            <a:rPr lang="en-US" b="1"/>
            <a:t>Local Attraction Tours</a:t>
          </a:r>
          <a:r>
            <a:rPr lang="en-US"/>
            <a:t>: Guided tours to nearby historic landmarks, castles, and nature reserves, offering a deeper understanding of Wales’ heritage and landscapes.</a:t>
          </a:r>
        </a:p>
      </dgm:t>
    </dgm:pt>
    <dgm:pt modelId="{8B783276-77F4-40D0-9D41-5958EFD87A11}" type="parTrans" cxnId="{EC2D38F0-EA90-4507-81DC-6A9B6DE1EA85}">
      <dgm:prSet/>
      <dgm:spPr/>
      <dgm:t>
        <a:bodyPr/>
        <a:lstStyle/>
        <a:p>
          <a:endParaRPr lang="en-US"/>
        </a:p>
      </dgm:t>
    </dgm:pt>
    <dgm:pt modelId="{9D565FA4-873A-46B6-AD54-9AF620438610}" type="sibTrans" cxnId="{EC2D38F0-EA90-4507-81DC-6A9B6DE1EA85}">
      <dgm:prSet/>
      <dgm:spPr/>
      <dgm:t>
        <a:bodyPr/>
        <a:lstStyle/>
        <a:p>
          <a:endParaRPr lang="en-US"/>
        </a:p>
      </dgm:t>
    </dgm:pt>
    <dgm:pt modelId="{A2C5F020-416C-49D8-BEE4-6ECE77C53C8A}" type="pres">
      <dgm:prSet presAssocID="{91A2E8FF-38CB-4009-9DF1-D8317B32103F}" presName="linear" presStyleCnt="0">
        <dgm:presLayoutVars>
          <dgm:dir/>
          <dgm:animLvl val="lvl"/>
          <dgm:resizeHandles val="exact"/>
        </dgm:presLayoutVars>
      </dgm:prSet>
      <dgm:spPr/>
    </dgm:pt>
    <dgm:pt modelId="{6ECF7909-FF03-4172-8191-CBD9F03A4AE8}" type="pres">
      <dgm:prSet presAssocID="{4FC11958-E9E8-4794-9098-C26899C5CBEC}" presName="parentLin" presStyleCnt="0"/>
      <dgm:spPr/>
    </dgm:pt>
    <dgm:pt modelId="{7260600B-9527-4644-91B8-2D606953B3A1}" type="pres">
      <dgm:prSet presAssocID="{4FC11958-E9E8-4794-9098-C26899C5CBEC}" presName="parentLeftMargin" presStyleLbl="node1" presStyleIdx="0" presStyleCnt="5"/>
      <dgm:spPr/>
    </dgm:pt>
    <dgm:pt modelId="{FA1FDA4E-5123-43F0-9E8A-CDA7A017470E}" type="pres">
      <dgm:prSet presAssocID="{4FC11958-E9E8-4794-9098-C26899C5CBEC}" presName="parentText" presStyleLbl="node1" presStyleIdx="0" presStyleCnt="5">
        <dgm:presLayoutVars>
          <dgm:chMax val="0"/>
          <dgm:bulletEnabled val="1"/>
        </dgm:presLayoutVars>
      </dgm:prSet>
      <dgm:spPr/>
    </dgm:pt>
    <dgm:pt modelId="{72AF8467-3DD9-4013-9EBE-ECFE2AF447A3}" type="pres">
      <dgm:prSet presAssocID="{4FC11958-E9E8-4794-9098-C26899C5CBEC}" presName="negativeSpace" presStyleCnt="0"/>
      <dgm:spPr/>
    </dgm:pt>
    <dgm:pt modelId="{96A92C75-9E0F-459B-861A-9750A64679BD}" type="pres">
      <dgm:prSet presAssocID="{4FC11958-E9E8-4794-9098-C26899C5CBEC}" presName="childText" presStyleLbl="conFgAcc1" presStyleIdx="0" presStyleCnt="5">
        <dgm:presLayoutVars>
          <dgm:bulletEnabled val="1"/>
        </dgm:presLayoutVars>
      </dgm:prSet>
      <dgm:spPr/>
    </dgm:pt>
    <dgm:pt modelId="{BD475280-1FD5-4610-9825-E19B53534AA6}" type="pres">
      <dgm:prSet presAssocID="{3D5DDC04-12A6-4640-BF77-E7DD75AE4617}" presName="spaceBetweenRectangles" presStyleCnt="0"/>
      <dgm:spPr/>
    </dgm:pt>
    <dgm:pt modelId="{CB2CF8CB-33C6-40CB-B49D-0451E3845469}" type="pres">
      <dgm:prSet presAssocID="{9CED3635-1F9E-44F0-A554-E57041BB54AE}" presName="parentLin" presStyleCnt="0"/>
      <dgm:spPr/>
    </dgm:pt>
    <dgm:pt modelId="{CE3F8B89-0462-4A29-9711-FD4242C536C1}" type="pres">
      <dgm:prSet presAssocID="{9CED3635-1F9E-44F0-A554-E57041BB54AE}" presName="parentLeftMargin" presStyleLbl="node1" presStyleIdx="0" presStyleCnt="5"/>
      <dgm:spPr/>
    </dgm:pt>
    <dgm:pt modelId="{3F6D0005-2511-492C-9B1C-CBAA7467A41F}" type="pres">
      <dgm:prSet presAssocID="{9CED3635-1F9E-44F0-A554-E57041BB54AE}" presName="parentText" presStyleLbl="node1" presStyleIdx="1" presStyleCnt="5">
        <dgm:presLayoutVars>
          <dgm:chMax val="0"/>
          <dgm:bulletEnabled val="1"/>
        </dgm:presLayoutVars>
      </dgm:prSet>
      <dgm:spPr/>
    </dgm:pt>
    <dgm:pt modelId="{2CCE9B0E-026C-4045-8C59-1B0441096048}" type="pres">
      <dgm:prSet presAssocID="{9CED3635-1F9E-44F0-A554-E57041BB54AE}" presName="negativeSpace" presStyleCnt="0"/>
      <dgm:spPr/>
    </dgm:pt>
    <dgm:pt modelId="{B07797B6-45C6-485E-A2FD-46D360A83C5E}" type="pres">
      <dgm:prSet presAssocID="{9CED3635-1F9E-44F0-A554-E57041BB54AE}" presName="childText" presStyleLbl="conFgAcc1" presStyleIdx="1" presStyleCnt="5">
        <dgm:presLayoutVars>
          <dgm:bulletEnabled val="1"/>
        </dgm:presLayoutVars>
      </dgm:prSet>
      <dgm:spPr/>
    </dgm:pt>
    <dgm:pt modelId="{C5FB2475-3C41-44FC-90C8-A4D8977305B4}" type="pres">
      <dgm:prSet presAssocID="{005C12C9-7CCB-4BE8-830F-B66BD24AC4AE}" presName="spaceBetweenRectangles" presStyleCnt="0"/>
      <dgm:spPr/>
    </dgm:pt>
    <dgm:pt modelId="{235FA41D-4658-4659-A188-8C0D3F9FD267}" type="pres">
      <dgm:prSet presAssocID="{4240D59E-8C2C-45CF-A980-F00B33AF1F60}" presName="parentLin" presStyleCnt="0"/>
      <dgm:spPr/>
    </dgm:pt>
    <dgm:pt modelId="{88B34757-C82E-4C4A-AEB8-06F513BDD419}" type="pres">
      <dgm:prSet presAssocID="{4240D59E-8C2C-45CF-A980-F00B33AF1F60}" presName="parentLeftMargin" presStyleLbl="node1" presStyleIdx="1" presStyleCnt="5"/>
      <dgm:spPr/>
    </dgm:pt>
    <dgm:pt modelId="{5E7C7B56-4033-4B3A-A27C-350CCAAE66F8}" type="pres">
      <dgm:prSet presAssocID="{4240D59E-8C2C-45CF-A980-F00B33AF1F60}" presName="parentText" presStyleLbl="node1" presStyleIdx="2" presStyleCnt="5">
        <dgm:presLayoutVars>
          <dgm:chMax val="0"/>
          <dgm:bulletEnabled val="1"/>
        </dgm:presLayoutVars>
      </dgm:prSet>
      <dgm:spPr/>
    </dgm:pt>
    <dgm:pt modelId="{AAEFF4B7-2C0E-43B6-AC23-D7E5633B2922}" type="pres">
      <dgm:prSet presAssocID="{4240D59E-8C2C-45CF-A980-F00B33AF1F60}" presName="negativeSpace" presStyleCnt="0"/>
      <dgm:spPr/>
    </dgm:pt>
    <dgm:pt modelId="{0F1DFD31-2106-47D6-A3FB-D519D3D8A85A}" type="pres">
      <dgm:prSet presAssocID="{4240D59E-8C2C-45CF-A980-F00B33AF1F60}" presName="childText" presStyleLbl="conFgAcc1" presStyleIdx="2" presStyleCnt="5">
        <dgm:presLayoutVars>
          <dgm:bulletEnabled val="1"/>
        </dgm:presLayoutVars>
      </dgm:prSet>
      <dgm:spPr/>
    </dgm:pt>
    <dgm:pt modelId="{115AA50F-E67D-4C23-AC81-682C87C6E5B2}" type="pres">
      <dgm:prSet presAssocID="{476C4124-DD86-436E-9E69-338F3A5FC1C4}" presName="spaceBetweenRectangles" presStyleCnt="0"/>
      <dgm:spPr/>
    </dgm:pt>
    <dgm:pt modelId="{16625F45-2E22-4635-B4EF-EC06656B71A5}" type="pres">
      <dgm:prSet presAssocID="{EB50BD19-3C55-42D7-BF6C-104A3F28A4BF}" presName="parentLin" presStyleCnt="0"/>
      <dgm:spPr/>
    </dgm:pt>
    <dgm:pt modelId="{28FF478D-2095-4F32-9C5D-6DBF284C3933}" type="pres">
      <dgm:prSet presAssocID="{EB50BD19-3C55-42D7-BF6C-104A3F28A4BF}" presName="parentLeftMargin" presStyleLbl="node1" presStyleIdx="2" presStyleCnt="5"/>
      <dgm:spPr/>
    </dgm:pt>
    <dgm:pt modelId="{F4D30BF8-EF2A-486C-8B44-CB922B9D48AA}" type="pres">
      <dgm:prSet presAssocID="{EB50BD19-3C55-42D7-BF6C-104A3F28A4BF}" presName="parentText" presStyleLbl="node1" presStyleIdx="3" presStyleCnt="5">
        <dgm:presLayoutVars>
          <dgm:chMax val="0"/>
          <dgm:bulletEnabled val="1"/>
        </dgm:presLayoutVars>
      </dgm:prSet>
      <dgm:spPr/>
    </dgm:pt>
    <dgm:pt modelId="{63080566-F244-4E50-BCB9-10567E366F68}" type="pres">
      <dgm:prSet presAssocID="{EB50BD19-3C55-42D7-BF6C-104A3F28A4BF}" presName="negativeSpace" presStyleCnt="0"/>
      <dgm:spPr/>
    </dgm:pt>
    <dgm:pt modelId="{BE3BDA2D-A7A6-492A-9F1C-F815D4D17A09}" type="pres">
      <dgm:prSet presAssocID="{EB50BD19-3C55-42D7-BF6C-104A3F28A4BF}" presName="childText" presStyleLbl="conFgAcc1" presStyleIdx="3" presStyleCnt="5">
        <dgm:presLayoutVars>
          <dgm:bulletEnabled val="1"/>
        </dgm:presLayoutVars>
      </dgm:prSet>
      <dgm:spPr/>
    </dgm:pt>
    <dgm:pt modelId="{C2C08CD7-1C5F-47A0-8F8E-86782707A9A6}" type="pres">
      <dgm:prSet presAssocID="{769E38DA-7862-4322-A176-3E6BCD0B65A5}" presName="spaceBetweenRectangles" presStyleCnt="0"/>
      <dgm:spPr/>
    </dgm:pt>
    <dgm:pt modelId="{F4FED1F2-729A-4086-AA0E-A1EE75CA346C}" type="pres">
      <dgm:prSet presAssocID="{5D0C2C60-5957-43B8-9B1D-C999354381FE}" presName="parentLin" presStyleCnt="0"/>
      <dgm:spPr/>
    </dgm:pt>
    <dgm:pt modelId="{A4A8A11D-08D0-458A-8974-4B2B12A937DF}" type="pres">
      <dgm:prSet presAssocID="{5D0C2C60-5957-43B8-9B1D-C999354381FE}" presName="parentLeftMargin" presStyleLbl="node1" presStyleIdx="3" presStyleCnt="5"/>
      <dgm:spPr/>
    </dgm:pt>
    <dgm:pt modelId="{A74D42F7-93AA-4411-8BF1-C9B83311B4B2}" type="pres">
      <dgm:prSet presAssocID="{5D0C2C60-5957-43B8-9B1D-C999354381FE}" presName="parentText" presStyleLbl="node1" presStyleIdx="4" presStyleCnt="5">
        <dgm:presLayoutVars>
          <dgm:chMax val="0"/>
          <dgm:bulletEnabled val="1"/>
        </dgm:presLayoutVars>
      </dgm:prSet>
      <dgm:spPr/>
    </dgm:pt>
    <dgm:pt modelId="{B4EC63E3-26C3-43B9-8378-E64AA659D056}" type="pres">
      <dgm:prSet presAssocID="{5D0C2C60-5957-43B8-9B1D-C999354381FE}" presName="negativeSpace" presStyleCnt="0"/>
      <dgm:spPr/>
    </dgm:pt>
    <dgm:pt modelId="{75AFDF90-61B3-4446-ADC7-D9ECE6B09936}" type="pres">
      <dgm:prSet presAssocID="{5D0C2C60-5957-43B8-9B1D-C999354381FE}" presName="childText" presStyleLbl="conFgAcc1" presStyleIdx="4" presStyleCnt="5">
        <dgm:presLayoutVars>
          <dgm:bulletEnabled val="1"/>
        </dgm:presLayoutVars>
      </dgm:prSet>
      <dgm:spPr/>
    </dgm:pt>
  </dgm:ptLst>
  <dgm:cxnLst>
    <dgm:cxn modelId="{FC732200-F99A-4596-9130-F13E9221C957}" srcId="{4FC11958-E9E8-4794-9098-C26899C5CBEC}" destId="{FB248CFC-7817-41A0-99D6-C81678D7F095}" srcOrd="1" destOrd="0" parTransId="{2E03DEC8-6D3F-4D8E-B06E-ECE5B61D6EC9}" sibTransId="{42FD41BD-9EC5-4D15-9B7D-B784BF83F58D}"/>
    <dgm:cxn modelId="{37421403-C95B-4C23-AA5B-C451CCED7900}" srcId="{4FC11958-E9E8-4794-9098-C26899C5CBEC}" destId="{8FCBEDBD-D1B2-40D1-995D-47B9EBAD2C0D}" srcOrd="0" destOrd="0" parTransId="{E883C97F-6BF5-42E2-9C42-88E46917E5F1}" sibTransId="{25115AB7-0A67-4A8F-8072-C61AA7BB829A}"/>
    <dgm:cxn modelId="{111F0214-6B94-4CB6-90AF-5C33CC338E92}" srcId="{91A2E8FF-38CB-4009-9DF1-D8317B32103F}" destId="{EB50BD19-3C55-42D7-BF6C-104A3F28A4BF}" srcOrd="3" destOrd="0" parTransId="{98563DAC-324B-4908-AFA9-529A6B5085C2}" sibTransId="{769E38DA-7862-4322-A176-3E6BCD0B65A5}"/>
    <dgm:cxn modelId="{11479023-4970-40E2-B7FA-C1626BE0556E}" type="presOf" srcId="{9CED3635-1F9E-44F0-A554-E57041BB54AE}" destId="{CE3F8B89-0462-4A29-9711-FD4242C536C1}" srcOrd="0" destOrd="0" presId="urn:microsoft.com/office/officeart/2005/8/layout/list1"/>
    <dgm:cxn modelId="{FC48D934-D6AE-4D37-B928-726B6F298CFA}" srcId="{9CED3635-1F9E-44F0-A554-E57041BB54AE}" destId="{91E99756-AE88-4541-BF83-962EABDA6F02}" srcOrd="2" destOrd="0" parTransId="{A9981739-C86A-4F93-BB97-2C57E7AD5096}" sibTransId="{16EE0D37-EFD3-42BF-8883-2A5A8F21DB7E}"/>
    <dgm:cxn modelId="{FA1DFC36-6A1A-4EB9-B294-B90A28CF39AC}" type="presOf" srcId="{EB50BD19-3C55-42D7-BF6C-104A3F28A4BF}" destId="{F4D30BF8-EF2A-486C-8B44-CB922B9D48AA}" srcOrd="1" destOrd="0" presId="urn:microsoft.com/office/officeart/2005/8/layout/list1"/>
    <dgm:cxn modelId="{51F07D3C-66A2-45E7-AD5E-70055CA5B24E}" srcId="{91A2E8FF-38CB-4009-9DF1-D8317B32103F}" destId="{4FC11958-E9E8-4794-9098-C26899C5CBEC}" srcOrd="0" destOrd="0" parTransId="{DC57838C-606A-4C83-9ED1-844FA27910EB}" sibTransId="{3D5DDC04-12A6-4640-BF77-E7DD75AE4617}"/>
    <dgm:cxn modelId="{6765D35B-1D73-41FD-819B-452F5C18F8EF}" srcId="{4240D59E-8C2C-45CF-A980-F00B33AF1F60}" destId="{6D4D0F75-0FCF-4336-A19D-C88E44253D4F}" srcOrd="0" destOrd="0" parTransId="{2E32A3D5-0E6A-45BD-ADD7-0383F289BD5F}" sibTransId="{8B71ECFF-17AF-4EFC-B326-E19B2C862AA1}"/>
    <dgm:cxn modelId="{ECD6E75B-060C-4415-91D4-1ECCE3803381}" type="presOf" srcId="{91A2E8FF-38CB-4009-9DF1-D8317B32103F}" destId="{A2C5F020-416C-49D8-BEE4-6ECE77C53C8A}" srcOrd="0" destOrd="0" presId="urn:microsoft.com/office/officeart/2005/8/layout/list1"/>
    <dgm:cxn modelId="{F453445E-798E-4216-A9EF-CAC099FDCD6D}" type="presOf" srcId="{4ECD1D76-6E4C-485D-93A1-C709829FBA0F}" destId="{B07797B6-45C6-485E-A2FD-46D360A83C5E}" srcOrd="0" destOrd="0" presId="urn:microsoft.com/office/officeart/2005/8/layout/list1"/>
    <dgm:cxn modelId="{0639E864-A5B3-4125-AB29-8D03918DB331}" srcId="{EB50BD19-3C55-42D7-BF6C-104A3F28A4BF}" destId="{D816089C-7584-4E4A-BD9A-9672A789812C}" srcOrd="0" destOrd="0" parTransId="{7C6F154A-1B49-4E7B-B66A-F00F68E8EA2D}" sibTransId="{028FFFCB-5AEE-41DB-B58C-F11F639015FC}"/>
    <dgm:cxn modelId="{CCB8196A-DD28-4D4E-9FD8-438BD8B170AE}" type="presOf" srcId="{53EAC5B5-4CCE-4E10-8E7A-D2A02EF874A3}" destId="{75AFDF90-61B3-4446-ADC7-D9ECE6B09936}" srcOrd="0" destOrd="1" presId="urn:microsoft.com/office/officeart/2005/8/layout/list1"/>
    <dgm:cxn modelId="{D77C966E-3207-4742-8AE9-D73917C8E2D3}" type="presOf" srcId="{4240D59E-8C2C-45CF-A980-F00B33AF1F60}" destId="{88B34757-C82E-4C4A-AEB8-06F513BDD419}" srcOrd="0" destOrd="0" presId="urn:microsoft.com/office/officeart/2005/8/layout/list1"/>
    <dgm:cxn modelId="{0DA7214F-2DEA-4A4F-A6CC-310A8D16AD12}" type="presOf" srcId="{91E99756-AE88-4541-BF83-962EABDA6F02}" destId="{B07797B6-45C6-485E-A2FD-46D360A83C5E}" srcOrd="0" destOrd="2" presId="urn:microsoft.com/office/officeart/2005/8/layout/list1"/>
    <dgm:cxn modelId="{2BD5C04F-6D1C-41EA-840D-6152D5F3E821}" type="presOf" srcId="{FB248CFC-7817-41A0-99D6-C81678D7F095}" destId="{96A92C75-9E0F-459B-861A-9750A64679BD}" srcOrd="0" destOrd="1" presId="urn:microsoft.com/office/officeart/2005/8/layout/list1"/>
    <dgm:cxn modelId="{951A0771-9612-4ABE-AAD5-64021F49826F}" type="presOf" srcId="{406B9D96-EAC9-4C40-94CB-4912C284F5D0}" destId="{B07797B6-45C6-485E-A2FD-46D360A83C5E}" srcOrd="0" destOrd="1" presId="urn:microsoft.com/office/officeart/2005/8/layout/list1"/>
    <dgm:cxn modelId="{702F0372-5915-47AE-B396-5CC292D43ED2}" srcId="{4FC11958-E9E8-4794-9098-C26899C5CBEC}" destId="{517EC883-07F4-4345-9618-07EC8F2033A0}" srcOrd="2" destOrd="0" parTransId="{5957C998-C854-42A9-990A-D5783530AF93}" sibTransId="{B28155B1-14FB-4858-97F9-CCB021F4125C}"/>
    <dgm:cxn modelId="{17094872-C5EE-4EC0-BE20-DA99DDB5B69A}" type="presOf" srcId="{6D4D0F75-0FCF-4336-A19D-C88E44253D4F}" destId="{0F1DFD31-2106-47D6-A3FB-D519D3D8A85A}" srcOrd="0" destOrd="0" presId="urn:microsoft.com/office/officeart/2005/8/layout/list1"/>
    <dgm:cxn modelId="{C85BE076-9694-45E0-969E-0AB68DA2DC78}" type="presOf" srcId="{C42385B5-DD23-49D6-AA6E-FF88848026FA}" destId="{75AFDF90-61B3-4446-ADC7-D9ECE6B09936}" srcOrd="0" destOrd="0" presId="urn:microsoft.com/office/officeart/2005/8/layout/list1"/>
    <dgm:cxn modelId="{744D007B-0F82-40C1-A6DA-63E7F1B3B0A4}" type="presOf" srcId="{5D0C2C60-5957-43B8-9B1D-C999354381FE}" destId="{A74D42F7-93AA-4411-8BF1-C9B83311B4B2}" srcOrd="1" destOrd="0" presId="urn:microsoft.com/office/officeart/2005/8/layout/list1"/>
    <dgm:cxn modelId="{C95DEA82-D2BE-46FE-93E7-D6CFB09851A6}" type="presOf" srcId="{4FC11958-E9E8-4794-9098-C26899C5CBEC}" destId="{FA1FDA4E-5123-43F0-9E8A-CDA7A017470E}" srcOrd="1" destOrd="0" presId="urn:microsoft.com/office/officeart/2005/8/layout/list1"/>
    <dgm:cxn modelId="{384A3183-5773-462B-81AC-0955E5E9D393}" type="presOf" srcId="{8FCBEDBD-D1B2-40D1-995D-47B9EBAD2C0D}" destId="{96A92C75-9E0F-459B-861A-9750A64679BD}" srcOrd="0" destOrd="0" presId="urn:microsoft.com/office/officeart/2005/8/layout/list1"/>
    <dgm:cxn modelId="{771D5284-9617-434A-ABA6-231FAB40FD8E}" srcId="{9CED3635-1F9E-44F0-A554-E57041BB54AE}" destId="{406B9D96-EAC9-4C40-94CB-4912C284F5D0}" srcOrd="1" destOrd="0" parTransId="{B9EFD922-F426-45CD-8446-DCDC8C2A309D}" sibTransId="{EFDEE96E-D55A-47C5-BF60-787EF622B585}"/>
    <dgm:cxn modelId="{DCCF3F8D-52CF-4900-8540-0B39F955466E}" type="presOf" srcId="{9CED3635-1F9E-44F0-A554-E57041BB54AE}" destId="{3F6D0005-2511-492C-9B1C-CBAA7467A41F}" srcOrd="1" destOrd="0" presId="urn:microsoft.com/office/officeart/2005/8/layout/list1"/>
    <dgm:cxn modelId="{EDC3DC8D-EEEB-49F3-9878-B98965F2764F}" srcId="{4FC11958-E9E8-4794-9098-C26899C5CBEC}" destId="{6321D8E6-A1D2-4ADA-B5C3-63E174F5A9AF}" srcOrd="3" destOrd="0" parTransId="{CA3502EA-7D2F-4435-B7A6-CE018AEE28D2}" sibTransId="{8EBF51E2-458F-4469-908B-54ECB0E7CDBA}"/>
    <dgm:cxn modelId="{61176692-6143-4250-ABC6-D459A1385D6A}" srcId="{91A2E8FF-38CB-4009-9DF1-D8317B32103F}" destId="{9CED3635-1F9E-44F0-A554-E57041BB54AE}" srcOrd="1" destOrd="0" parTransId="{2CE2060C-63B6-47BD-A10E-D2F9F4470499}" sibTransId="{005C12C9-7CCB-4BE8-830F-B66BD24AC4AE}"/>
    <dgm:cxn modelId="{C934FE93-07BF-4E1E-97E7-9CC5FCB2738E}" srcId="{91A2E8FF-38CB-4009-9DF1-D8317B32103F}" destId="{5D0C2C60-5957-43B8-9B1D-C999354381FE}" srcOrd="4" destOrd="0" parTransId="{98EC6EC7-7452-4B58-BADE-D42C4590612A}" sibTransId="{1564F7AC-D099-44B2-B02C-7CE466DA7D90}"/>
    <dgm:cxn modelId="{AE02E69E-F0AD-4FB2-99A8-4880EBB41F94}" type="presOf" srcId="{4FC11958-E9E8-4794-9098-C26899C5CBEC}" destId="{7260600B-9527-4644-91B8-2D606953B3A1}" srcOrd="0" destOrd="0" presId="urn:microsoft.com/office/officeart/2005/8/layout/list1"/>
    <dgm:cxn modelId="{644479A0-21F1-4253-92F0-0F2EA1CFFC95}" type="presOf" srcId="{517EC883-07F4-4345-9618-07EC8F2033A0}" destId="{96A92C75-9E0F-459B-861A-9750A64679BD}" srcOrd="0" destOrd="2" presId="urn:microsoft.com/office/officeart/2005/8/layout/list1"/>
    <dgm:cxn modelId="{644F4FA2-9A82-4A40-AC5C-A4700DB5BE99}" type="presOf" srcId="{EB50BD19-3C55-42D7-BF6C-104A3F28A4BF}" destId="{28FF478D-2095-4F32-9C5D-6DBF284C3933}" srcOrd="0" destOrd="0" presId="urn:microsoft.com/office/officeart/2005/8/layout/list1"/>
    <dgm:cxn modelId="{62FB27A6-CFEB-4BA5-80AA-CC4163F893BB}" srcId="{9CED3635-1F9E-44F0-A554-E57041BB54AE}" destId="{4ECD1D76-6E4C-485D-93A1-C709829FBA0F}" srcOrd="0" destOrd="0" parTransId="{009C272E-F58A-4F28-AD2A-845BC8A6A497}" sibTransId="{B6BC8C66-C785-481F-8048-FC19277E90CE}"/>
    <dgm:cxn modelId="{7AD8DAA6-28EF-4272-897E-3AEF870EA525}" type="presOf" srcId="{D816089C-7584-4E4A-BD9A-9672A789812C}" destId="{BE3BDA2D-A7A6-492A-9F1C-F815D4D17A09}" srcOrd="0" destOrd="0" presId="urn:microsoft.com/office/officeart/2005/8/layout/list1"/>
    <dgm:cxn modelId="{278E32A9-2C99-428A-B25E-4DEEC18658BA}" srcId="{4240D59E-8C2C-45CF-A980-F00B33AF1F60}" destId="{FAF93B22-950A-4B32-96E0-584D276B36AD}" srcOrd="1" destOrd="0" parTransId="{60A672A3-A582-4D37-B228-BAB5FA2B54F2}" sibTransId="{EB559CE9-5DD9-4922-8A98-1E19E67E8C74}"/>
    <dgm:cxn modelId="{55A3C9B9-FD72-4F3E-8DF3-32469733EB4D}" type="presOf" srcId="{FAF93B22-950A-4B32-96E0-584D276B36AD}" destId="{0F1DFD31-2106-47D6-A3FB-D519D3D8A85A}" srcOrd="0" destOrd="1" presId="urn:microsoft.com/office/officeart/2005/8/layout/list1"/>
    <dgm:cxn modelId="{72777DC0-E923-4C7F-892E-DF345F1848F5}" type="presOf" srcId="{4240D59E-8C2C-45CF-A980-F00B33AF1F60}" destId="{5E7C7B56-4033-4B3A-A27C-350CCAAE66F8}" srcOrd="1" destOrd="0" presId="urn:microsoft.com/office/officeart/2005/8/layout/list1"/>
    <dgm:cxn modelId="{21C3E4CB-AB7E-4D86-8901-6330DE80BB76}" srcId="{5D0C2C60-5957-43B8-9B1D-C999354381FE}" destId="{C42385B5-DD23-49D6-AA6E-FF88848026FA}" srcOrd="0" destOrd="0" parTransId="{5ADA49CD-9E22-4461-BCF2-BE3BCBDCB7F4}" sibTransId="{4BD380A2-5259-4E72-97F1-9C28DAF34B4A}"/>
    <dgm:cxn modelId="{42263BD7-77AE-4C56-8DED-40C772CB993B}" type="presOf" srcId="{6321D8E6-A1D2-4ADA-B5C3-63E174F5A9AF}" destId="{96A92C75-9E0F-459B-861A-9750A64679BD}" srcOrd="0" destOrd="3" presId="urn:microsoft.com/office/officeart/2005/8/layout/list1"/>
    <dgm:cxn modelId="{6D9439DF-4FE1-45CA-8802-81F29FF91635}" srcId="{91A2E8FF-38CB-4009-9DF1-D8317B32103F}" destId="{4240D59E-8C2C-45CF-A980-F00B33AF1F60}" srcOrd="2" destOrd="0" parTransId="{2F9AC8FE-0973-4626-B44B-F0E46A8EF2B9}" sibTransId="{476C4124-DD86-436E-9E69-338F3A5FC1C4}"/>
    <dgm:cxn modelId="{EC2D38F0-EA90-4507-81DC-6A9B6DE1EA85}" srcId="{5D0C2C60-5957-43B8-9B1D-C999354381FE}" destId="{53EAC5B5-4CCE-4E10-8E7A-D2A02EF874A3}" srcOrd="1" destOrd="0" parTransId="{8B783276-77F4-40D0-9D41-5958EFD87A11}" sibTransId="{9D565FA4-873A-46B6-AD54-9AF620438610}"/>
    <dgm:cxn modelId="{703439F5-94FF-4664-9B5B-43A6E10E844F}" type="presOf" srcId="{5D0C2C60-5957-43B8-9B1D-C999354381FE}" destId="{A4A8A11D-08D0-458A-8974-4B2B12A937DF}" srcOrd="0" destOrd="0" presId="urn:microsoft.com/office/officeart/2005/8/layout/list1"/>
    <dgm:cxn modelId="{2DBF5A2A-D2B4-4DAC-8B5D-9AA24BCFC681}" type="presParOf" srcId="{A2C5F020-416C-49D8-BEE4-6ECE77C53C8A}" destId="{6ECF7909-FF03-4172-8191-CBD9F03A4AE8}" srcOrd="0" destOrd="0" presId="urn:microsoft.com/office/officeart/2005/8/layout/list1"/>
    <dgm:cxn modelId="{2353A9F6-507A-4A59-8945-0A465FC9FB8E}" type="presParOf" srcId="{6ECF7909-FF03-4172-8191-CBD9F03A4AE8}" destId="{7260600B-9527-4644-91B8-2D606953B3A1}" srcOrd="0" destOrd="0" presId="urn:microsoft.com/office/officeart/2005/8/layout/list1"/>
    <dgm:cxn modelId="{07612605-FF5E-4E97-9FF9-72AF10FDB32E}" type="presParOf" srcId="{6ECF7909-FF03-4172-8191-CBD9F03A4AE8}" destId="{FA1FDA4E-5123-43F0-9E8A-CDA7A017470E}" srcOrd="1" destOrd="0" presId="urn:microsoft.com/office/officeart/2005/8/layout/list1"/>
    <dgm:cxn modelId="{55DD1595-25AB-4FDB-8AB0-6767186523A0}" type="presParOf" srcId="{A2C5F020-416C-49D8-BEE4-6ECE77C53C8A}" destId="{72AF8467-3DD9-4013-9EBE-ECFE2AF447A3}" srcOrd="1" destOrd="0" presId="urn:microsoft.com/office/officeart/2005/8/layout/list1"/>
    <dgm:cxn modelId="{B42297B5-129F-4584-8105-2E994CA168D8}" type="presParOf" srcId="{A2C5F020-416C-49D8-BEE4-6ECE77C53C8A}" destId="{96A92C75-9E0F-459B-861A-9750A64679BD}" srcOrd="2" destOrd="0" presId="urn:microsoft.com/office/officeart/2005/8/layout/list1"/>
    <dgm:cxn modelId="{6D3430D8-A399-457B-B951-127B2700220F}" type="presParOf" srcId="{A2C5F020-416C-49D8-BEE4-6ECE77C53C8A}" destId="{BD475280-1FD5-4610-9825-E19B53534AA6}" srcOrd="3" destOrd="0" presId="urn:microsoft.com/office/officeart/2005/8/layout/list1"/>
    <dgm:cxn modelId="{86FF710A-E4E2-47DC-BE27-578A49471AD1}" type="presParOf" srcId="{A2C5F020-416C-49D8-BEE4-6ECE77C53C8A}" destId="{CB2CF8CB-33C6-40CB-B49D-0451E3845469}" srcOrd="4" destOrd="0" presId="urn:microsoft.com/office/officeart/2005/8/layout/list1"/>
    <dgm:cxn modelId="{915B618F-81BA-4DC1-8992-5CAEF0F32DA7}" type="presParOf" srcId="{CB2CF8CB-33C6-40CB-B49D-0451E3845469}" destId="{CE3F8B89-0462-4A29-9711-FD4242C536C1}" srcOrd="0" destOrd="0" presId="urn:microsoft.com/office/officeart/2005/8/layout/list1"/>
    <dgm:cxn modelId="{BB6D73C5-AE78-4FD7-BBD3-9221A46FEE75}" type="presParOf" srcId="{CB2CF8CB-33C6-40CB-B49D-0451E3845469}" destId="{3F6D0005-2511-492C-9B1C-CBAA7467A41F}" srcOrd="1" destOrd="0" presId="urn:microsoft.com/office/officeart/2005/8/layout/list1"/>
    <dgm:cxn modelId="{0B20EBCF-A2AB-4437-BACE-AE3A6A5ACB34}" type="presParOf" srcId="{A2C5F020-416C-49D8-BEE4-6ECE77C53C8A}" destId="{2CCE9B0E-026C-4045-8C59-1B0441096048}" srcOrd="5" destOrd="0" presId="urn:microsoft.com/office/officeart/2005/8/layout/list1"/>
    <dgm:cxn modelId="{EFFE47C7-7DD3-4072-A10C-A3BD90E7566B}" type="presParOf" srcId="{A2C5F020-416C-49D8-BEE4-6ECE77C53C8A}" destId="{B07797B6-45C6-485E-A2FD-46D360A83C5E}" srcOrd="6" destOrd="0" presId="urn:microsoft.com/office/officeart/2005/8/layout/list1"/>
    <dgm:cxn modelId="{DFDF6719-B951-42E1-BB3E-E4AE8C7BBD50}" type="presParOf" srcId="{A2C5F020-416C-49D8-BEE4-6ECE77C53C8A}" destId="{C5FB2475-3C41-44FC-90C8-A4D8977305B4}" srcOrd="7" destOrd="0" presId="urn:microsoft.com/office/officeart/2005/8/layout/list1"/>
    <dgm:cxn modelId="{C82437A9-2127-439B-A385-5FF3744C4964}" type="presParOf" srcId="{A2C5F020-416C-49D8-BEE4-6ECE77C53C8A}" destId="{235FA41D-4658-4659-A188-8C0D3F9FD267}" srcOrd="8" destOrd="0" presId="urn:microsoft.com/office/officeart/2005/8/layout/list1"/>
    <dgm:cxn modelId="{D4291B9C-6EB3-4A61-8021-692EB21EB86D}" type="presParOf" srcId="{235FA41D-4658-4659-A188-8C0D3F9FD267}" destId="{88B34757-C82E-4C4A-AEB8-06F513BDD419}" srcOrd="0" destOrd="0" presId="urn:microsoft.com/office/officeart/2005/8/layout/list1"/>
    <dgm:cxn modelId="{1CC5E4F3-CC31-43A5-9286-4507E5C9EB7C}" type="presParOf" srcId="{235FA41D-4658-4659-A188-8C0D3F9FD267}" destId="{5E7C7B56-4033-4B3A-A27C-350CCAAE66F8}" srcOrd="1" destOrd="0" presId="urn:microsoft.com/office/officeart/2005/8/layout/list1"/>
    <dgm:cxn modelId="{ABDB217F-7012-43C4-8712-14B0F146DCEC}" type="presParOf" srcId="{A2C5F020-416C-49D8-BEE4-6ECE77C53C8A}" destId="{AAEFF4B7-2C0E-43B6-AC23-D7E5633B2922}" srcOrd="9" destOrd="0" presId="urn:microsoft.com/office/officeart/2005/8/layout/list1"/>
    <dgm:cxn modelId="{61A2FF6D-9781-4A58-AD00-BF73AFD2C10A}" type="presParOf" srcId="{A2C5F020-416C-49D8-BEE4-6ECE77C53C8A}" destId="{0F1DFD31-2106-47D6-A3FB-D519D3D8A85A}" srcOrd="10" destOrd="0" presId="urn:microsoft.com/office/officeart/2005/8/layout/list1"/>
    <dgm:cxn modelId="{A5D24A87-9562-45FC-8CF3-9769B12DEE88}" type="presParOf" srcId="{A2C5F020-416C-49D8-BEE4-6ECE77C53C8A}" destId="{115AA50F-E67D-4C23-AC81-682C87C6E5B2}" srcOrd="11" destOrd="0" presId="urn:microsoft.com/office/officeart/2005/8/layout/list1"/>
    <dgm:cxn modelId="{3BA8745D-00E2-4918-BB7D-8B2F7BEE65AA}" type="presParOf" srcId="{A2C5F020-416C-49D8-BEE4-6ECE77C53C8A}" destId="{16625F45-2E22-4635-B4EF-EC06656B71A5}" srcOrd="12" destOrd="0" presId="urn:microsoft.com/office/officeart/2005/8/layout/list1"/>
    <dgm:cxn modelId="{350E8674-0A0B-4413-8065-A89C8916F12D}" type="presParOf" srcId="{16625F45-2E22-4635-B4EF-EC06656B71A5}" destId="{28FF478D-2095-4F32-9C5D-6DBF284C3933}" srcOrd="0" destOrd="0" presId="urn:microsoft.com/office/officeart/2005/8/layout/list1"/>
    <dgm:cxn modelId="{39E89093-E5D0-41D9-AE10-4AAB79AA41FF}" type="presParOf" srcId="{16625F45-2E22-4635-B4EF-EC06656B71A5}" destId="{F4D30BF8-EF2A-486C-8B44-CB922B9D48AA}" srcOrd="1" destOrd="0" presId="urn:microsoft.com/office/officeart/2005/8/layout/list1"/>
    <dgm:cxn modelId="{4FF3F61E-5D08-4416-95C9-18DE1FE83DA3}" type="presParOf" srcId="{A2C5F020-416C-49D8-BEE4-6ECE77C53C8A}" destId="{63080566-F244-4E50-BCB9-10567E366F68}" srcOrd="13" destOrd="0" presId="urn:microsoft.com/office/officeart/2005/8/layout/list1"/>
    <dgm:cxn modelId="{5CCC14F9-A336-475C-ABE5-47A67845F25D}" type="presParOf" srcId="{A2C5F020-416C-49D8-BEE4-6ECE77C53C8A}" destId="{BE3BDA2D-A7A6-492A-9F1C-F815D4D17A09}" srcOrd="14" destOrd="0" presId="urn:microsoft.com/office/officeart/2005/8/layout/list1"/>
    <dgm:cxn modelId="{74C79DCD-4A5E-4C8C-BD2E-6CABA95CC14A}" type="presParOf" srcId="{A2C5F020-416C-49D8-BEE4-6ECE77C53C8A}" destId="{C2C08CD7-1C5F-47A0-8F8E-86782707A9A6}" srcOrd="15" destOrd="0" presId="urn:microsoft.com/office/officeart/2005/8/layout/list1"/>
    <dgm:cxn modelId="{CDBB0DCC-0152-45EF-94EC-193252832AC6}" type="presParOf" srcId="{A2C5F020-416C-49D8-BEE4-6ECE77C53C8A}" destId="{F4FED1F2-729A-4086-AA0E-A1EE75CA346C}" srcOrd="16" destOrd="0" presId="urn:microsoft.com/office/officeart/2005/8/layout/list1"/>
    <dgm:cxn modelId="{0A936ADB-7A5B-4D3D-8710-68896D11B47A}" type="presParOf" srcId="{F4FED1F2-729A-4086-AA0E-A1EE75CA346C}" destId="{A4A8A11D-08D0-458A-8974-4B2B12A937DF}" srcOrd="0" destOrd="0" presId="urn:microsoft.com/office/officeart/2005/8/layout/list1"/>
    <dgm:cxn modelId="{96948EAF-FD89-45A4-BE6E-B78B824F0C27}" type="presParOf" srcId="{F4FED1F2-729A-4086-AA0E-A1EE75CA346C}" destId="{A74D42F7-93AA-4411-8BF1-C9B83311B4B2}" srcOrd="1" destOrd="0" presId="urn:microsoft.com/office/officeart/2005/8/layout/list1"/>
    <dgm:cxn modelId="{9A4361CB-2677-43F7-9375-97EBC3884DEE}" type="presParOf" srcId="{A2C5F020-416C-49D8-BEE4-6ECE77C53C8A}" destId="{B4EC63E3-26C3-43B9-8378-E64AA659D056}" srcOrd="17" destOrd="0" presId="urn:microsoft.com/office/officeart/2005/8/layout/list1"/>
    <dgm:cxn modelId="{446C4FC0-CDD9-49B2-AF1B-505AE6BFA429}" type="presParOf" srcId="{A2C5F020-416C-49D8-BEE4-6ECE77C53C8A}" destId="{75AFDF90-61B3-4446-ADC7-D9ECE6B0993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8FCFED-D5E1-4052-B1E7-F7D7EFAB930E}" type="doc">
      <dgm:prSet loTypeId="urn:diagrams.loki3.com/BracketList" loCatId="list" qsTypeId="urn:microsoft.com/office/officeart/2005/8/quickstyle/simple1" qsCatId="simple" csTypeId="urn:microsoft.com/office/officeart/2005/8/colors/colorful3" csCatId="colorful"/>
      <dgm:spPr/>
      <dgm:t>
        <a:bodyPr/>
        <a:lstStyle/>
        <a:p>
          <a:endParaRPr lang="en-US"/>
        </a:p>
      </dgm:t>
    </dgm:pt>
    <dgm:pt modelId="{63313887-0A2A-4D9F-BA07-24548CCD5821}">
      <dgm:prSet/>
      <dgm:spPr/>
      <dgm:t>
        <a:bodyPr/>
        <a:lstStyle/>
        <a:p>
          <a:r>
            <a:rPr lang="en-US" b="1"/>
            <a:t>International Tourists:</a:t>
          </a:r>
          <a:endParaRPr lang="en-US"/>
        </a:p>
      </dgm:t>
    </dgm:pt>
    <dgm:pt modelId="{FCC80C82-916C-4B63-96C4-272D0B68ECDF}" type="parTrans" cxnId="{D630920F-A776-43B1-BC54-3102FD471200}">
      <dgm:prSet/>
      <dgm:spPr/>
      <dgm:t>
        <a:bodyPr/>
        <a:lstStyle/>
        <a:p>
          <a:endParaRPr lang="en-US"/>
        </a:p>
      </dgm:t>
    </dgm:pt>
    <dgm:pt modelId="{C3820753-7A23-4DE7-ACD3-78E72333480F}" type="sibTrans" cxnId="{D630920F-A776-43B1-BC54-3102FD471200}">
      <dgm:prSet/>
      <dgm:spPr/>
      <dgm:t>
        <a:bodyPr/>
        <a:lstStyle/>
        <a:p>
          <a:endParaRPr lang="en-US"/>
        </a:p>
      </dgm:t>
    </dgm:pt>
    <dgm:pt modelId="{E22A288E-0540-4936-93D3-40C98C4C4D32}">
      <dgm:prSet/>
      <dgm:spPr/>
      <dgm:t>
        <a:bodyPr/>
        <a:lstStyle/>
        <a:p>
          <a:r>
            <a:rPr lang="en-US" b="1"/>
            <a:t>Europe, USA, Asia:</a:t>
          </a:r>
          <a:r>
            <a:rPr lang="en-US"/>
            <a:t> Targeting key markets with a growing interest in cultural and culinary tourism.</a:t>
          </a:r>
        </a:p>
      </dgm:t>
    </dgm:pt>
    <dgm:pt modelId="{E0D14D4C-72B0-461B-B08D-FD502A4EFC83}" type="parTrans" cxnId="{2A7540F0-4B21-490F-A6FC-1532106F1BD8}">
      <dgm:prSet/>
      <dgm:spPr/>
      <dgm:t>
        <a:bodyPr/>
        <a:lstStyle/>
        <a:p>
          <a:endParaRPr lang="en-US"/>
        </a:p>
      </dgm:t>
    </dgm:pt>
    <dgm:pt modelId="{8D3E588E-82F2-4E23-ABC2-0EF3D77C759A}" type="sibTrans" cxnId="{2A7540F0-4B21-490F-A6FC-1532106F1BD8}">
      <dgm:prSet/>
      <dgm:spPr/>
      <dgm:t>
        <a:bodyPr/>
        <a:lstStyle/>
        <a:p>
          <a:endParaRPr lang="en-US"/>
        </a:p>
      </dgm:t>
    </dgm:pt>
    <dgm:pt modelId="{55E5B02B-5E90-4B0C-A97A-7DB241FDB5C9}">
      <dgm:prSet/>
      <dgm:spPr/>
      <dgm:t>
        <a:bodyPr/>
        <a:lstStyle/>
        <a:p>
          <a:r>
            <a:rPr lang="en-US"/>
            <a:t>Focus on adventure-seekers, culture enthusiasts, and those seeking authentic local experiences.</a:t>
          </a:r>
        </a:p>
      </dgm:t>
    </dgm:pt>
    <dgm:pt modelId="{CC7B8884-664E-423A-93A0-D915B4398E67}" type="parTrans" cxnId="{45C96EC1-0E68-45A5-BB6D-12CC0C085A90}">
      <dgm:prSet/>
      <dgm:spPr/>
      <dgm:t>
        <a:bodyPr/>
        <a:lstStyle/>
        <a:p>
          <a:endParaRPr lang="en-US"/>
        </a:p>
      </dgm:t>
    </dgm:pt>
    <dgm:pt modelId="{EEB3A9A6-D176-4812-BB7E-B30632E5BF5B}" type="sibTrans" cxnId="{45C96EC1-0E68-45A5-BB6D-12CC0C085A90}">
      <dgm:prSet/>
      <dgm:spPr/>
      <dgm:t>
        <a:bodyPr/>
        <a:lstStyle/>
        <a:p>
          <a:endParaRPr lang="en-US"/>
        </a:p>
      </dgm:t>
    </dgm:pt>
    <dgm:pt modelId="{2F753863-AA67-4B6E-A655-026EDA6E67B9}">
      <dgm:prSet/>
      <dgm:spPr/>
      <dgm:t>
        <a:bodyPr/>
        <a:lstStyle/>
        <a:p>
          <a:r>
            <a:rPr lang="en-US" b="1"/>
            <a:t>Foodies and Cultural Explorers:</a:t>
          </a:r>
          <a:endParaRPr lang="en-US"/>
        </a:p>
      </dgm:t>
    </dgm:pt>
    <dgm:pt modelId="{275E420E-AB13-4486-9AD2-D39A729F666B}" type="parTrans" cxnId="{C889F42A-FEEF-48B7-9ACB-A5C45CB9FE04}">
      <dgm:prSet/>
      <dgm:spPr/>
      <dgm:t>
        <a:bodyPr/>
        <a:lstStyle/>
        <a:p>
          <a:endParaRPr lang="en-US"/>
        </a:p>
      </dgm:t>
    </dgm:pt>
    <dgm:pt modelId="{0E273CC4-4ECF-4A6D-A484-D9CD46D3D260}" type="sibTrans" cxnId="{C889F42A-FEEF-48B7-9ACB-A5C45CB9FE04}">
      <dgm:prSet/>
      <dgm:spPr/>
      <dgm:t>
        <a:bodyPr/>
        <a:lstStyle/>
        <a:p>
          <a:endParaRPr lang="en-US"/>
        </a:p>
      </dgm:t>
    </dgm:pt>
    <dgm:pt modelId="{F43A9C73-DE57-456C-B8E8-2314BD84BE1B}">
      <dgm:prSet/>
      <dgm:spPr/>
      <dgm:t>
        <a:bodyPr/>
        <a:lstStyle/>
        <a:p>
          <a:r>
            <a:rPr lang="en-US" b="1"/>
            <a:t>Gastro-tourists:</a:t>
          </a:r>
          <a:r>
            <a:rPr lang="en-US"/>
            <a:t> Those seeking culinary experiences and exploring Welsh food traditions.</a:t>
          </a:r>
        </a:p>
      </dgm:t>
    </dgm:pt>
    <dgm:pt modelId="{1E4F518D-4E21-407F-89B6-DFBE4F206C20}" type="parTrans" cxnId="{7E55BBE7-E8FF-43CD-BBA9-1C0D2E868D89}">
      <dgm:prSet/>
      <dgm:spPr/>
      <dgm:t>
        <a:bodyPr/>
        <a:lstStyle/>
        <a:p>
          <a:endParaRPr lang="en-US"/>
        </a:p>
      </dgm:t>
    </dgm:pt>
    <dgm:pt modelId="{1E69C297-628C-4E7D-8C46-F82FAFE4CAF3}" type="sibTrans" cxnId="{7E55BBE7-E8FF-43CD-BBA9-1C0D2E868D89}">
      <dgm:prSet/>
      <dgm:spPr/>
      <dgm:t>
        <a:bodyPr/>
        <a:lstStyle/>
        <a:p>
          <a:endParaRPr lang="en-US"/>
        </a:p>
      </dgm:t>
    </dgm:pt>
    <dgm:pt modelId="{8BA1F3E6-9DA9-4E9E-8D97-BA73C9170135}">
      <dgm:prSet/>
      <dgm:spPr/>
      <dgm:t>
        <a:bodyPr/>
        <a:lstStyle/>
        <a:p>
          <a:r>
            <a:rPr lang="en-US" b="1"/>
            <a:t>Cultural explorers:</a:t>
          </a:r>
          <a:r>
            <a:rPr lang="en-US"/>
            <a:t> Tourists interested in local heritage, traditions, and immersive cultural activities (Stone et al., 2018).</a:t>
          </a:r>
        </a:p>
      </dgm:t>
    </dgm:pt>
    <dgm:pt modelId="{9FC96271-58FF-4B92-8CE2-A176B72E2256}" type="parTrans" cxnId="{163E431C-FDB9-4ADA-B0AB-2ABA2B5F8E9C}">
      <dgm:prSet/>
      <dgm:spPr/>
      <dgm:t>
        <a:bodyPr/>
        <a:lstStyle/>
        <a:p>
          <a:endParaRPr lang="en-US"/>
        </a:p>
      </dgm:t>
    </dgm:pt>
    <dgm:pt modelId="{0D6824DB-86A1-43EF-BF97-4777EABD47E4}" type="sibTrans" cxnId="{163E431C-FDB9-4ADA-B0AB-2ABA2B5F8E9C}">
      <dgm:prSet/>
      <dgm:spPr/>
      <dgm:t>
        <a:bodyPr/>
        <a:lstStyle/>
        <a:p>
          <a:endParaRPr lang="en-US"/>
        </a:p>
      </dgm:t>
    </dgm:pt>
    <dgm:pt modelId="{E9207370-71AC-459B-9AE1-8F80756D8CE0}">
      <dgm:prSet/>
      <dgm:spPr/>
      <dgm:t>
        <a:bodyPr/>
        <a:lstStyle/>
        <a:p>
          <a:r>
            <a:rPr lang="en-US" b="1"/>
            <a:t>Travel Bloggers, Influencers, and Tour Operators:</a:t>
          </a:r>
          <a:endParaRPr lang="en-US"/>
        </a:p>
      </dgm:t>
    </dgm:pt>
    <dgm:pt modelId="{279AF343-3E74-4524-9DAF-8F448172C413}" type="parTrans" cxnId="{C3991948-3A8F-4C34-B86D-0E0C23DFA1BC}">
      <dgm:prSet/>
      <dgm:spPr/>
      <dgm:t>
        <a:bodyPr/>
        <a:lstStyle/>
        <a:p>
          <a:endParaRPr lang="en-US"/>
        </a:p>
      </dgm:t>
    </dgm:pt>
    <dgm:pt modelId="{659CA4E5-DBB9-4508-AA1A-D8FB99855E13}" type="sibTrans" cxnId="{C3991948-3A8F-4C34-B86D-0E0C23DFA1BC}">
      <dgm:prSet/>
      <dgm:spPr/>
      <dgm:t>
        <a:bodyPr/>
        <a:lstStyle/>
        <a:p>
          <a:endParaRPr lang="en-US"/>
        </a:p>
      </dgm:t>
    </dgm:pt>
    <dgm:pt modelId="{3B3DF168-1961-4145-97B4-1C634BD184F2}">
      <dgm:prSet/>
      <dgm:spPr/>
      <dgm:t>
        <a:bodyPr/>
        <a:lstStyle/>
        <a:p>
          <a:r>
            <a:rPr lang="en-US" b="1"/>
            <a:t>Influencers and bloggers:</a:t>
          </a:r>
          <a:r>
            <a:rPr lang="en-US"/>
            <a:t> Focus on food, culture, and travel niches to amplify festival reach (Shah, Shah, and Bhanushali, 2024).</a:t>
          </a:r>
        </a:p>
      </dgm:t>
    </dgm:pt>
    <dgm:pt modelId="{4B8976DB-7CE3-49E5-AC2C-567820E47708}" type="parTrans" cxnId="{6257FE43-2593-494E-8490-DAF0FE08EE64}">
      <dgm:prSet/>
      <dgm:spPr/>
      <dgm:t>
        <a:bodyPr/>
        <a:lstStyle/>
        <a:p>
          <a:endParaRPr lang="en-US"/>
        </a:p>
      </dgm:t>
    </dgm:pt>
    <dgm:pt modelId="{7D101098-3CBB-4482-9B06-48E067DCA4B9}" type="sibTrans" cxnId="{6257FE43-2593-494E-8490-DAF0FE08EE64}">
      <dgm:prSet/>
      <dgm:spPr/>
      <dgm:t>
        <a:bodyPr/>
        <a:lstStyle/>
        <a:p>
          <a:endParaRPr lang="en-US"/>
        </a:p>
      </dgm:t>
    </dgm:pt>
    <dgm:pt modelId="{F80B6671-AB81-4490-B1D2-B694793E9BE1}">
      <dgm:prSet/>
      <dgm:spPr/>
      <dgm:t>
        <a:bodyPr/>
        <a:lstStyle/>
        <a:p>
          <a:r>
            <a:rPr lang="en-US" b="1"/>
            <a:t>Tour operators:</a:t>
          </a:r>
          <a:r>
            <a:rPr lang="en-US"/>
            <a:t> Attract curated travel groups interested in bespoke experiences.</a:t>
          </a:r>
        </a:p>
      </dgm:t>
    </dgm:pt>
    <dgm:pt modelId="{83329514-322B-4D22-8E82-C108A497B325}" type="parTrans" cxnId="{E7784F59-4257-4C0C-9962-796853A7839F}">
      <dgm:prSet/>
      <dgm:spPr/>
      <dgm:t>
        <a:bodyPr/>
        <a:lstStyle/>
        <a:p>
          <a:endParaRPr lang="en-US"/>
        </a:p>
      </dgm:t>
    </dgm:pt>
    <dgm:pt modelId="{D485CA91-037F-469B-9F30-04B2175A8189}" type="sibTrans" cxnId="{E7784F59-4257-4C0C-9962-796853A7839F}">
      <dgm:prSet/>
      <dgm:spPr/>
      <dgm:t>
        <a:bodyPr/>
        <a:lstStyle/>
        <a:p>
          <a:endParaRPr lang="en-US"/>
        </a:p>
      </dgm:t>
    </dgm:pt>
    <dgm:pt modelId="{93705129-EF9F-4604-94A9-F4A4359ACA3A}">
      <dgm:prSet/>
      <dgm:spPr/>
      <dgm:t>
        <a:bodyPr/>
        <a:lstStyle/>
        <a:p>
          <a:r>
            <a:rPr lang="en-US" b="1"/>
            <a:t>UK-based Expats with an Interest in Welsh Roots:</a:t>
          </a:r>
          <a:endParaRPr lang="en-US"/>
        </a:p>
      </dgm:t>
    </dgm:pt>
    <dgm:pt modelId="{62C776DB-8A9E-4CC4-9FFF-D1BFF7AE900A}" type="parTrans" cxnId="{DEAE1309-0C8B-4E40-B880-690A3A68F429}">
      <dgm:prSet/>
      <dgm:spPr/>
      <dgm:t>
        <a:bodyPr/>
        <a:lstStyle/>
        <a:p>
          <a:endParaRPr lang="en-US"/>
        </a:p>
      </dgm:t>
    </dgm:pt>
    <dgm:pt modelId="{54DA02EE-BD29-40B8-8A31-0713DA4B60F6}" type="sibTrans" cxnId="{DEAE1309-0C8B-4E40-B880-690A3A68F429}">
      <dgm:prSet/>
      <dgm:spPr/>
      <dgm:t>
        <a:bodyPr/>
        <a:lstStyle/>
        <a:p>
          <a:endParaRPr lang="en-US"/>
        </a:p>
      </dgm:t>
    </dgm:pt>
    <dgm:pt modelId="{2CF496CA-19F2-4EEA-9F29-25DEBAF82AF2}">
      <dgm:prSet/>
      <dgm:spPr/>
      <dgm:t>
        <a:bodyPr/>
        <a:lstStyle/>
        <a:p>
          <a:r>
            <a:rPr lang="en-US"/>
            <a:t>Expats with Welsh heritage keen to reconnect with Welsh culture and traditions.</a:t>
          </a:r>
        </a:p>
      </dgm:t>
    </dgm:pt>
    <dgm:pt modelId="{9DF87A31-A24C-4403-83A2-8FF2B8AE4BB3}" type="parTrans" cxnId="{18490B65-6901-43A0-9526-6C741D70076D}">
      <dgm:prSet/>
      <dgm:spPr/>
      <dgm:t>
        <a:bodyPr/>
        <a:lstStyle/>
        <a:p>
          <a:endParaRPr lang="en-US"/>
        </a:p>
      </dgm:t>
    </dgm:pt>
    <dgm:pt modelId="{08D2A28C-F51F-468C-A791-271E36B29BD6}" type="sibTrans" cxnId="{18490B65-6901-43A0-9526-6C741D70076D}">
      <dgm:prSet/>
      <dgm:spPr/>
      <dgm:t>
        <a:bodyPr/>
        <a:lstStyle/>
        <a:p>
          <a:endParaRPr lang="en-US"/>
        </a:p>
      </dgm:t>
    </dgm:pt>
    <dgm:pt modelId="{1ACC9DA7-A390-4D49-8628-17B5FA546507}">
      <dgm:prSet/>
      <dgm:spPr/>
      <dgm:t>
        <a:bodyPr/>
        <a:lstStyle/>
        <a:p>
          <a:r>
            <a:rPr lang="en-US" b="1"/>
            <a:t>Market Insights:</a:t>
          </a:r>
          <a:endParaRPr lang="en-US"/>
        </a:p>
      </dgm:t>
    </dgm:pt>
    <dgm:pt modelId="{525F87CA-83EC-42C0-BC7D-6B1E29441312}" type="parTrans" cxnId="{61C2CED9-9407-45D3-BE45-2B7CE3E43F48}">
      <dgm:prSet/>
      <dgm:spPr/>
      <dgm:t>
        <a:bodyPr/>
        <a:lstStyle/>
        <a:p>
          <a:endParaRPr lang="en-US"/>
        </a:p>
      </dgm:t>
    </dgm:pt>
    <dgm:pt modelId="{5F752869-011B-4293-913F-625424FB47EA}" type="sibTrans" cxnId="{61C2CED9-9407-45D3-BE45-2B7CE3E43F48}">
      <dgm:prSet/>
      <dgm:spPr/>
      <dgm:t>
        <a:bodyPr/>
        <a:lstStyle/>
        <a:p>
          <a:endParaRPr lang="en-US"/>
        </a:p>
      </dgm:t>
    </dgm:pt>
    <dgm:pt modelId="{716075A6-0FA7-4047-A52B-A3653C0EBC04}">
      <dgm:prSet/>
      <dgm:spPr/>
      <dgm:t>
        <a:bodyPr/>
        <a:lstStyle/>
        <a:p>
          <a:r>
            <a:rPr lang="en-US" b="1"/>
            <a:t>Gastro-tourism rise:</a:t>
          </a:r>
          <a:r>
            <a:rPr lang="en-US"/>
            <a:t> Increasing trend for food-centric travel, with Welsh food gaining recognition.</a:t>
          </a:r>
        </a:p>
      </dgm:t>
    </dgm:pt>
    <dgm:pt modelId="{B2E5F4D9-F97F-4D95-BAE7-8E3B954E80D4}" type="parTrans" cxnId="{AD60227C-F024-4445-8F91-8DA3E6656400}">
      <dgm:prSet/>
      <dgm:spPr/>
      <dgm:t>
        <a:bodyPr/>
        <a:lstStyle/>
        <a:p>
          <a:endParaRPr lang="en-US"/>
        </a:p>
      </dgm:t>
    </dgm:pt>
    <dgm:pt modelId="{12A7522F-0708-497F-AB68-14785E928D41}" type="sibTrans" cxnId="{AD60227C-F024-4445-8F91-8DA3E6656400}">
      <dgm:prSet/>
      <dgm:spPr/>
      <dgm:t>
        <a:bodyPr/>
        <a:lstStyle/>
        <a:p>
          <a:endParaRPr lang="en-US"/>
        </a:p>
      </dgm:t>
    </dgm:pt>
    <dgm:pt modelId="{2DB9E905-08DB-40B7-B85D-F6921B5C76C9}">
      <dgm:prSet/>
      <dgm:spPr/>
      <dgm:t>
        <a:bodyPr/>
        <a:lstStyle/>
        <a:p>
          <a:r>
            <a:rPr lang="en-US" b="1"/>
            <a:t>Wales' Growing Appeal:</a:t>
          </a:r>
          <a:r>
            <a:rPr lang="en-US"/>
            <a:t> Enhanced by the Year of Croeso 2025, promoting Wales as a unique destination (Hestler, Spilling, and Scirri, 2020).</a:t>
          </a:r>
        </a:p>
      </dgm:t>
    </dgm:pt>
    <dgm:pt modelId="{E105F691-3A70-4287-876F-0B43C9EB1FA7}" type="parTrans" cxnId="{22A2CA33-4506-437F-9FB4-5560360D929E}">
      <dgm:prSet/>
      <dgm:spPr/>
      <dgm:t>
        <a:bodyPr/>
        <a:lstStyle/>
        <a:p>
          <a:endParaRPr lang="en-US"/>
        </a:p>
      </dgm:t>
    </dgm:pt>
    <dgm:pt modelId="{C42FFCFA-32A2-40FE-8811-CD16F45DD5E4}" type="sibTrans" cxnId="{22A2CA33-4506-437F-9FB4-5560360D929E}">
      <dgm:prSet/>
      <dgm:spPr/>
      <dgm:t>
        <a:bodyPr/>
        <a:lstStyle/>
        <a:p>
          <a:endParaRPr lang="en-US"/>
        </a:p>
      </dgm:t>
    </dgm:pt>
    <dgm:pt modelId="{20690669-47C2-42EE-A6CE-1924CCF66564}">
      <dgm:prSet/>
      <dgm:spPr/>
      <dgm:t>
        <a:bodyPr/>
        <a:lstStyle/>
        <a:p>
          <a:r>
            <a:rPr lang="en-US" b="1"/>
            <a:t>Sustainability trend:</a:t>
          </a:r>
          <a:r>
            <a:rPr lang="en-US"/>
            <a:t> Tourists drawn to local, sustainable food experiences, aligning with Wales' focus on fresh, locally sourced produce.</a:t>
          </a:r>
        </a:p>
      </dgm:t>
    </dgm:pt>
    <dgm:pt modelId="{55E03C2F-E5C3-4F6B-AAD4-F7E750607974}" type="parTrans" cxnId="{5C03A782-8206-4402-A8CE-72CBB72C8AFC}">
      <dgm:prSet/>
      <dgm:spPr/>
      <dgm:t>
        <a:bodyPr/>
        <a:lstStyle/>
        <a:p>
          <a:endParaRPr lang="en-US"/>
        </a:p>
      </dgm:t>
    </dgm:pt>
    <dgm:pt modelId="{E85DD82D-F852-4066-80B2-D89DCF5E3BA9}" type="sibTrans" cxnId="{5C03A782-8206-4402-A8CE-72CBB72C8AFC}">
      <dgm:prSet/>
      <dgm:spPr/>
      <dgm:t>
        <a:bodyPr/>
        <a:lstStyle/>
        <a:p>
          <a:endParaRPr lang="en-US"/>
        </a:p>
      </dgm:t>
    </dgm:pt>
    <dgm:pt modelId="{EBB2086C-C4E8-4DC7-A110-B59D80E5A750}" type="pres">
      <dgm:prSet presAssocID="{D78FCFED-D5E1-4052-B1E7-F7D7EFAB930E}" presName="Name0" presStyleCnt="0">
        <dgm:presLayoutVars>
          <dgm:dir/>
          <dgm:animLvl val="lvl"/>
          <dgm:resizeHandles val="exact"/>
        </dgm:presLayoutVars>
      </dgm:prSet>
      <dgm:spPr/>
    </dgm:pt>
    <dgm:pt modelId="{B74397D1-6A5C-4DB5-9130-E762F6C2DE99}" type="pres">
      <dgm:prSet presAssocID="{63313887-0A2A-4D9F-BA07-24548CCD5821}" presName="linNode" presStyleCnt="0"/>
      <dgm:spPr/>
    </dgm:pt>
    <dgm:pt modelId="{3D57C28E-90AE-4437-A142-5D681D295385}" type="pres">
      <dgm:prSet presAssocID="{63313887-0A2A-4D9F-BA07-24548CCD5821}" presName="parTx" presStyleLbl="revTx" presStyleIdx="0" presStyleCnt="5">
        <dgm:presLayoutVars>
          <dgm:chMax val="1"/>
          <dgm:bulletEnabled val="1"/>
        </dgm:presLayoutVars>
      </dgm:prSet>
      <dgm:spPr/>
    </dgm:pt>
    <dgm:pt modelId="{3ABB1400-09DC-4E75-A4A2-88088ED2D6F6}" type="pres">
      <dgm:prSet presAssocID="{63313887-0A2A-4D9F-BA07-24548CCD5821}" presName="bracket" presStyleLbl="parChTrans1D1" presStyleIdx="0" presStyleCnt="5"/>
      <dgm:spPr/>
    </dgm:pt>
    <dgm:pt modelId="{F2CADD6E-F7C3-456B-AE37-281B43FC26D7}" type="pres">
      <dgm:prSet presAssocID="{63313887-0A2A-4D9F-BA07-24548CCD5821}" presName="spH" presStyleCnt="0"/>
      <dgm:spPr/>
    </dgm:pt>
    <dgm:pt modelId="{13A51B03-F804-4CFC-8C20-490B8740C8D0}" type="pres">
      <dgm:prSet presAssocID="{63313887-0A2A-4D9F-BA07-24548CCD5821}" presName="desTx" presStyleLbl="node1" presStyleIdx="0" presStyleCnt="5">
        <dgm:presLayoutVars>
          <dgm:bulletEnabled val="1"/>
        </dgm:presLayoutVars>
      </dgm:prSet>
      <dgm:spPr/>
    </dgm:pt>
    <dgm:pt modelId="{A10E1208-04E2-4896-BF78-C6866C43E3C1}" type="pres">
      <dgm:prSet presAssocID="{C3820753-7A23-4DE7-ACD3-78E72333480F}" presName="spV" presStyleCnt="0"/>
      <dgm:spPr/>
    </dgm:pt>
    <dgm:pt modelId="{9DD8B06A-1429-4D45-BCB6-01FAA105F9B4}" type="pres">
      <dgm:prSet presAssocID="{2F753863-AA67-4B6E-A655-026EDA6E67B9}" presName="linNode" presStyleCnt="0"/>
      <dgm:spPr/>
    </dgm:pt>
    <dgm:pt modelId="{9732BBC7-EA4B-4733-86A1-46C89317E3DC}" type="pres">
      <dgm:prSet presAssocID="{2F753863-AA67-4B6E-A655-026EDA6E67B9}" presName="parTx" presStyleLbl="revTx" presStyleIdx="1" presStyleCnt="5">
        <dgm:presLayoutVars>
          <dgm:chMax val="1"/>
          <dgm:bulletEnabled val="1"/>
        </dgm:presLayoutVars>
      </dgm:prSet>
      <dgm:spPr/>
    </dgm:pt>
    <dgm:pt modelId="{8200794F-523E-406D-9538-2F5C8F1ECEE0}" type="pres">
      <dgm:prSet presAssocID="{2F753863-AA67-4B6E-A655-026EDA6E67B9}" presName="bracket" presStyleLbl="parChTrans1D1" presStyleIdx="1" presStyleCnt="5"/>
      <dgm:spPr/>
    </dgm:pt>
    <dgm:pt modelId="{4FADBC29-5F0D-4228-B55A-6A991311F893}" type="pres">
      <dgm:prSet presAssocID="{2F753863-AA67-4B6E-A655-026EDA6E67B9}" presName="spH" presStyleCnt="0"/>
      <dgm:spPr/>
    </dgm:pt>
    <dgm:pt modelId="{269C43B0-0D2B-427F-886F-A6FFF89CAC97}" type="pres">
      <dgm:prSet presAssocID="{2F753863-AA67-4B6E-A655-026EDA6E67B9}" presName="desTx" presStyleLbl="node1" presStyleIdx="1" presStyleCnt="5">
        <dgm:presLayoutVars>
          <dgm:bulletEnabled val="1"/>
        </dgm:presLayoutVars>
      </dgm:prSet>
      <dgm:spPr/>
    </dgm:pt>
    <dgm:pt modelId="{E126B1F5-85F0-47D2-A26E-44395FA2991B}" type="pres">
      <dgm:prSet presAssocID="{0E273CC4-4ECF-4A6D-A484-D9CD46D3D260}" presName="spV" presStyleCnt="0"/>
      <dgm:spPr/>
    </dgm:pt>
    <dgm:pt modelId="{882567F3-836E-4455-8C46-B6E57C71D85E}" type="pres">
      <dgm:prSet presAssocID="{E9207370-71AC-459B-9AE1-8F80756D8CE0}" presName="linNode" presStyleCnt="0"/>
      <dgm:spPr/>
    </dgm:pt>
    <dgm:pt modelId="{7FF1C494-187B-408B-A183-E3F5C3799684}" type="pres">
      <dgm:prSet presAssocID="{E9207370-71AC-459B-9AE1-8F80756D8CE0}" presName="parTx" presStyleLbl="revTx" presStyleIdx="2" presStyleCnt="5">
        <dgm:presLayoutVars>
          <dgm:chMax val="1"/>
          <dgm:bulletEnabled val="1"/>
        </dgm:presLayoutVars>
      </dgm:prSet>
      <dgm:spPr/>
    </dgm:pt>
    <dgm:pt modelId="{EA194F27-AA18-481E-B11C-5C21A3EA96BE}" type="pres">
      <dgm:prSet presAssocID="{E9207370-71AC-459B-9AE1-8F80756D8CE0}" presName="bracket" presStyleLbl="parChTrans1D1" presStyleIdx="2" presStyleCnt="5"/>
      <dgm:spPr/>
    </dgm:pt>
    <dgm:pt modelId="{FEB9C2A4-FB3C-4A9B-AE7A-F9EB602C1517}" type="pres">
      <dgm:prSet presAssocID="{E9207370-71AC-459B-9AE1-8F80756D8CE0}" presName="spH" presStyleCnt="0"/>
      <dgm:spPr/>
    </dgm:pt>
    <dgm:pt modelId="{C302E9FC-795A-4EA1-9E54-55EF37661E2D}" type="pres">
      <dgm:prSet presAssocID="{E9207370-71AC-459B-9AE1-8F80756D8CE0}" presName="desTx" presStyleLbl="node1" presStyleIdx="2" presStyleCnt="5">
        <dgm:presLayoutVars>
          <dgm:bulletEnabled val="1"/>
        </dgm:presLayoutVars>
      </dgm:prSet>
      <dgm:spPr/>
    </dgm:pt>
    <dgm:pt modelId="{A3AC0C1C-4299-496B-A1B0-1C4380E85DCA}" type="pres">
      <dgm:prSet presAssocID="{659CA4E5-DBB9-4508-AA1A-D8FB99855E13}" presName="spV" presStyleCnt="0"/>
      <dgm:spPr/>
    </dgm:pt>
    <dgm:pt modelId="{294BA90E-0F8D-4AB7-BA41-8BD7BEC17765}" type="pres">
      <dgm:prSet presAssocID="{93705129-EF9F-4604-94A9-F4A4359ACA3A}" presName="linNode" presStyleCnt="0"/>
      <dgm:spPr/>
    </dgm:pt>
    <dgm:pt modelId="{9B429A14-5E73-48F3-B1C2-23C9409585B8}" type="pres">
      <dgm:prSet presAssocID="{93705129-EF9F-4604-94A9-F4A4359ACA3A}" presName="parTx" presStyleLbl="revTx" presStyleIdx="3" presStyleCnt="5">
        <dgm:presLayoutVars>
          <dgm:chMax val="1"/>
          <dgm:bulletEnabled val="1"/>
        </dgm:presLayoutVars>
      </dgm:prSet>
      <dgm:spPr/>
    </dgm:pt>
    <dgm:pt modelId="{04681074-BA1C-409A-AD4D-A90AE4B1C6CB}" type="pres">
      <dgm:prSet presAssocID="{93705129-EF9F-4604-94A9-F4A4359ACA3A}" presName="bracket" presStyleLbl="parChTrans1D1" presStyleIdx="3" presStyleCnt="5"/>
      <dgm:spPr/>
    </dgm:pt>
    <dgm:pt modelId="{335C066F-D05D-413D-9FB2-4E5EDA17ED22}" type="pres">
      <dgm:prSet presAssocID="{93705129-EF9F-4604-94A9-F4A4359ACA3A}" presName="spH" presStyleCnt="0"/>
      <dgm:spPr/>
    </dgm:pt>
    <dgm:pt modelId="{6BA8DD37-70DC-4D67-B616-794D6DBB6FD7}" type="pres">
      <dgm:prSet presAssocID="{93705129-EF9F-4604-94A9-F4A4359ACA3A}" presName="desTx" presStyleLbl="node1" presStyleIdx="3" presStyleCnt="5">
        <dgm:presLayoutVars>
          <dgm:bulletEnabled val="1"/>
        </dgm:presLayoutVars>
      </dgm:prSet>
      <dgm:spPr/>
    </dgm:pt>
    <dgm:pt modelId="{550CE29F-3635-4835-8AC5-65F8325C4E74}" type="pres">
      <dgm:prSet presAssocID="{54DA02EE-BD29-40B8-8A31-0713DA4B60F6}" presName="spV" presStyleCnt="0"/>
      <dgm:spPr/>
    </dgm:pt>
    <dgm:pt modelId="{DD1A65F2-5112-46CD-AFC1-53D6F7556643}" type="pres">
      <dgm:prSet presAssocID="{1ACC9DA7-A390-4D49-8628-17B5FA546507}" presName="linNode" presStyleCnt="0"/>
      <dgm:spPr/>
    </dgm:pt>
    <dgm:pt modelId="{10229565-FCE6-4BC6-BF2D-12C9005C233A}" type="pres">
      <dgm:prSet presAssocID="{1ACC9DA7-A390-4D49-8628-17B5FA546507}" presName="parTx" presStyleLbl="revTx" presStyleIdx="4" presStyleCnt="5">
        <dgm:presLayoutVars>
          <dgm:chMax val="1"/>
          <dgm:bulletEnabled val="1"/>
        </dgm:presLayoutVars>
      </dgm:prSet>
      <dgm:spPr/>
    </dgm:pt>
    <dgm:pt modelId="{86667E83-B3DC-4A29-946C-0ABBDFE91C94}" type="pres">
      <dgm:prSet presAssocID="{1ACC9DA7-A390-4D49-8628-17B5FA546507}" presName="bracket" presStyleLbl="parChTrans1D1" presStyleIdx="4" presStyleCnt="5"/>
      <dgm:spPr/>
    </dgm:pt>
    <dgm:pt modelId="{8888D7F4-27F6-4B59-A5CF-2B2F63372CE9}" type="pres">
      <dgm:prSet presAssocID="{1ACC9DA7-A390-4D49-8628-17B5FA546507}" presName="spH" presStyleCnt="0"/>
      <dgm:spPr/>
    </dgm:pt>
    <dgm:pt modelId="{23416F3B-5AEB-43C8-AFD4-5C7076F593DD}" type="pres">
      <dgm:prSet presAssocID="{1ACC9DA7-A390-4D49-8628-17B5FA546507}" presName="desTx" presStyleLbl="node1" presStyleIdx="4" presStyleCnt="5">
        <dgm:presLayoutVars>
          <dgm:bulletEnabled val="1"/>
        </dgm:presLayoutVars>
      </dgm:prSet>
      <dgm:spPr/>
    </dgm:pt>
  </dgm:ptLst>
  <dgm:cxnLst>
    <dgm:cxn modelId="{3CE2F005-353B-4AAE-AAA1-0D25EA452DDD}" type="presOf" srcId="{3B3DF168-1961-4145-97B4-1C634BD184F2}" destId="{C302E9FC-795A-4EA1-9E54-55EF37661E2D}" srcOrd="0" destOrd="0" presId="urn:diagrams.loki3.com/BracketList"/>
    <dgm:cxn modelId="{35806006-8154-46B5-BC0B-4D18053CAE69}" type="presOf" srcId="{2DB9E905-08DB-40B7-B85D-F6921B5C76C9}" destId="{23416F3B-5AEB-43C8-AFD4-5C7076F593DD}" srcOrd="0" destOrd="1" presId="urn:diagrams.loki3.com/BracketList"/>
    <dgm:cxn modelId="{DEAE1309-0C8B-4E40-B880-690A3A68F429}" srcId="{D78FCFED-D5E1-4052-B1E7-F7D7EFAB930E}" destId="{93705129-EF9F-4604-94A9-F4A4359ACA3A}" srcOrd="3" destOrd="0" parTransId="{62C776DB-8A9E-4CC4-9FFF-D1BFF7AE900A}" sibTransId="{54DA02EE-BD29-40B8-8A31-0713DA4B60F6}"/>
    <dgm:cxn modelId="{0985FA0A-BF34-44BB-992C-0D89B7FAFF45}" type="presOf" srcId="{E9207370-71AC-459B-9AE1-8F80756D8CE0}" destId="{7FF1C494-187B-408B-A183-E3F5C3799684}" srcOrd="0" destOrd="0" presId="urn:diagrams.loki3.com/BracketList"/>
    <dgm:cxn modelId="{D630920F-A776-43B1-BC54-3102FD471200}" srcId="{D78FCFED-D5E1-4052-B1E7-F7D7EFAB930E}" destId="{63313887-0A2A-4D9F-BA07-24548CCD5821}" srcOrd="0" destOrd="0" parTransId="{FCC80C82-916C-4B63-96C4-272D0B68ECDF}" sibTransId="{C3820753-7A23-4DE7-ACD3-78E72333480F}"/>
    <dgm:cxn modelId="{03E35416-4DB9-464D-BE04-9C2A64871A94}" type="presOf" srcId="{63313887-0A2A-4D9F-BA07-24548CCD5821}" destId="{3D57C28E-90AE-4437-A142-5D681D295385}" srcOrd="0" destOrd="0" presId="urn:diagrams.loki3.com/BracketList"/>
    <dgm:cxn modelId="{163E431C-FDB9-4ADA-B0AB-2ABA2B5F8E9C}" srcId="{2F753863-AA67-4B6E-A655-026EDA6E67B9}" destId="{8BA1F3E6-9DA9-4E9E-8D97-BA73C9170135}" srcOrd="1" destOrd="0" parTransId="{9FC96271-58FF-4B92-8CE2-A176B72E2256}" sibTransId="{0D6824DB-86A1-43EF-BF97-4777EABD47E4}"/>
    <dgm:cxn modelId="{C889F42A-FEEF-48B7-9ACB-A5C45CB9FE04}" srcId="{D78FCFED-D5E1-4052-B1E7-F7D7EFAB930E}" destId="{2F753863-AA67-4B6E-A655-026EDA6E67B9}" srcOrd="1" destOrd="0" parTransId="{275E420E-AB13-4486-9AD2-D39A729F666B}" sibTransId="{0E273CC4-4ECF-4A6D-A484-D9CD46D3D260}"/>
    <dgm:cxn modelId="{22A2CA33-4506-437F-9FB4-5560360D929E}" srcId="{1ACC9DA7-A390-4D49-8628-17B5FA546507}" destId="{2DB9E905-08DB-40B7-B85D-F6921B5C76C9}" srcOrd="1" destOrd="0" parTransId="{E105F691-3A70-4287-876F-0B43C9EB1FA7}" sibTransId="{C42FFCFA-32A2-40FE-8811-CD16F45DD5E4}"/>
    <dgm:cxn modelId="{B1449E3C-02E0-4136-9465-CED860B2EDA3}" type="presOf" srcId="{93705129-EF9F-4604-94A9-F4A4359ACA3A}" destId="{9B429A14-5E73-48F3-B1C2-23C9409585B8}" srcOrd="0" destOrd="0" presId="urn:diagrams.loki3.com/BracketList"/>
    <dgm:cxn modelId="{6257FE43-2593-494E-8490-DAF0FE08EE64}" srcId="{E9207370-71AC-459B-9AE1-8F80756D8CE0}" destId="{3B3DF168-1961-4145-97B4-1C634BD184F2}" srcOrd="0" destOrd="0" parTransId="{4B8976DB-7CE3-49E5-AC2C-567820E47708}" sibTransId="{7D101098-3CBB-4482-9B06-48E067DCA4B9}"/>
    <dgm:cxn modelId="{18490B65-6901-43A0-9526-6C741D70076D}" srcId="{93705129-EF9F-4604-94A9-F4A4359ACA3A}" destId="{2CF496CA-19F2-4EEA-9F29-25DEBAF82AF2}" srcOrd="0" destOrd="0" parTransId="{9DF87A31-A24C-4403-83A2-8FF2B8AE4BB3}" sibTransId="{08D2A28C-F51F-468C-A791-271E36B29BD6}"/>
    <dgm:cxn modelId="{C3991948-3A8F-4C34-B86D-0E0C23DFA1BC}" srcId="{D78FCFED-D5E1-4052-B1E7-F7D7EFAB930E}" destId="{E9207370-71AC-459B-9AE1-8F80756D8CE0}" srcOrd="2" destOrd="0" parTransId="{279AF343-3E74-4524-9DAF-8F448172C413}" sibTransId="{659CA4E5-DBB9-4508-AA1A-D8FB99855E13}"/>
    <dgm:cxn modelId="{A1635950-AB76-4495-A2ED-88F24E599AF5}" type="presOf" srcId="{2CF496CA-19F2-4EEA-9F29-25DEBAF82AF2}" destId="{6BA8DD37-70DC-4D67-B616-794D6DBB6FD7}" srcOrd="0" destOrd="0" presId="urn:diagrams.loki3.com/BracketList"/>
    <dgm:cxn modelId="{E7784F59-4257-4C0C-9962-796853A7839F}" srcId="{E9207370-71AC-459B-9AE1-8F80756D8CE0}" destId="{F80B6671-AB81-4490-B1D2-B694793E9BE1}" srcOrd="1" destOrd="0" parTransId="{83329514-322B-4D22-8E82-C108A497B325}" sibTransId="{D485CA91-037F-469B-9F30-04B2175A8189}"/>
    <dgm:cxn modelId="{AD60227C-F024-4445-8F91-8DA3E6656400}" srcId="{1ACC9DA7-A390-4D49-8628-17B5FA546507}" destId="{716075A6-0FA7-4047-A52B-A3653C0EBC04}" srcOrd="0" destOrd="0" parTransId="{B2E5F4D9-F97F-4D95-BAE7-8E3B954E80D4}" sibTransId="{12A7522F-0708-497F-AB68-14785E928D41}"/>
    <dgm:cxn modelId="{A5E66C7D-5E76-4AB2-B2DD-2CEE184C6B49}" type="presOf" srcId="{716075A6-0FA7-4047-A52B-A3653C0EBC04}" destId="{23416F3B-5AEB-43C8-AFD4-5C7076F593DD}" srcOrd="0" destOrd="0" presId="urn:diagrams.loki3.com/BracketList"/>
    <dgm:cxn modelId="{40109C7D-D6C9-469C-B20C-C7304F40FCA0}" type="presOf" srcId="{20690669-47C2-42EE-A6CE-1924CCF66564}" destId="{23416F3B-5AEB-43C8-AFD4-5C7076F593DD}" srcOrd="0" destOrd="2" presId="urn:diagrams.loki3.com/BracketList"/>
    <dgm:cxn modelId="{5C03A782-8206-4402-A8CE-72CBB72C8AFC}" srcId="{1ACC9DA7-A390-4D49-8628-17B5FA546507}" destId="{20690669-47C2-42EE-A6CE-1924CCF66564}" srcOrd="2" destOrd="0" parTransId="{55E03C2F-E5C3-4F6B-AAD4-F7E750607974}" sibTransId="{E85DD82D-F852-4066-80B2-D89DCF5E3BA9}"/>
    <dgm:cxn modelId="{47716C86-B6FE-43A8-93FB-E2889D7E64B0}" type="presOf" srcId="{F80B6671-AB81-4490-B1D2-B694793E9BE1}" destId="{C302E9FC-795A-4EA1-9E54-55EF37661E2D}" srcOrd="0" destOrd="1" presId="urn:diagrams.loki3.com/BracketList"/>
    <dgm:cxn modelId="{7C145796-FD06-485A-A4C1-01A7A04AC04E}" type="presOf" srcId="{D78FCFED-D5E1-4052-B1E7-F7D7EFAB930E}" destId="{EBB2086C-C4E8-4DC7-A110-B59D80E5A750}" srcOrd="0" destOrd="0" presId="urn:diagrams.loki3.com/BracketList"/>
    <dgm:cxn modelId="{83E419A0-8A86-4F36-B1C2-C299299FFB02}" type="presOf" srcId="{E22A288E-0540-4936-93D3-40C98C4C4D32}" destId="{13A51B03-F804-4CFC-8C20-490B8740C8D0}" srcOrd="0" destOrd="0" presId="urn:diagrams.loki3.com/BracketList"/>
    <dgm:cxn modelId="{865FD2A7-1902-4D35-BF83-A71DBD52018B}" type="presOf" srcId="{F43A9C73-DE57-456C-B8E8-2314BD84BE1B}" destId="{269C43B0-0D2B-427F-886F-A6FFF89CAC97}" srcOrd="0" destOrd="0" presId="urn:diagrams.loki3.com/BracketList"/>
    <dgm:cxn modelId="{49F3DEAA-69BA-4B1D-85CC-2264211DE90A}" type="presOf" srcId="{55E5B02B-5E90-4B0C-A97A-7DB241FDB5C9}" destId="{13A51B03-F804-4CFC-8C20-490B8740C8D0}" srcOrd="0" destOrd="1" presId="urn:diagrams.loki3.com/BracketList"/>
    <dgm:cxn modelId="{45C96EC1-0E68-45A5-BB6D-12CC0C085A90}" srcId="{63313887-0A2A-4D9F-BA07-24548CCD5821}" destId="{55E5B02B-5E90-4B0C-A97A-7DB241FDB5C9}" srcOrd="1" destOrd="0" parTransId="{CC7B8884-664E-423A-93A0-D915B4398E67}" sibTransId="{EEB3A9A6-D176-4812-BB7E-B30632E5BF5B}"/>
    <dgm:cxn modelId="{58E4BDD1-4947-4CCE-B20A-9ECBBF68ED49}" type="presOf" srcId="{8BA1F3E6-9DA9-4E9E-8D97-BA73C9170135}" destId="{269C43B0-0D2B-427F-886F-A6FFF89CAC97}" srcOrd="0" destOrd="1" presId="urn:diagrams.loki3.com/BracketList"/>
    <dgm:cxn modelId="{CC2E0CD6-CEE1-41A8-BF48-FA0F64CC6D75}" type="presOf" srcId="{1ACC9DA7-A390-4D49-8628-17B5FA546507}" destId="{10229565-FCE6-4BC6-BF2D-12C9005C233A}" srcOrd="0" destOrd="0" presId="urn:diagrams.loki3.com/BracketList"/>
    <dgm:cxn modelId="{61C2CED9-9407-45D3-BE45-2B7CE3E43F48}" srcId="{D78FCFED-D5E1-4052-B1E7-F7D7EFAB930E}" destId="{1ACC9DA7-A390-4D49-8628-17B5FA546507}" srcOrd="4" destOrd="0" parTransId="{525F87CA-83EC-42C0-BC7D-6B1E29441312}" sibTransId="{5F752869-011B-4293-913F-625424FB47EA}"/>
    <dgm:cxn modelId="{7E55BBE7-E8FF-43CD-BBA9-1C0D2E868D89}" srcId="{2F753863-AA67-4B6E-A655-026EDA6E67B9}" destId="{F43A9C73-DE57-456C-B8E8-2314BD84BE1B}" srcOrd="0" destOrd="0" parTransId="{1E4F518D-4E21-407F-89B6-DFBE4F206C20}" sibTransId="{1E69C297-628C-4E7D-8C46-F82FAFE4CAF3}"/>
    <dgm:cxn modelId="{6FFF9AED-5E76-4CBD-A4E7-72946A894EFE}" type="presOf" srcId="{2F753863-AA67-4B6E-A655-026EDA6E67B9}" destId="{9732BBC7-EA4B-4733-86A1-46C89317E3DC}" srcOrd="0" destOrd="0" presId="urn:diagrams.loki3.com/BracketList"/>
    <dgm:cxn modelId="{2A7540F0-4B21-490F-A6FC-1532106F1BD8}" srcId="{63313887-0A2A-4D9F-BA07-24548CCD5821}" destId="{E22A288E-0540-4936-93D3-40C98C4C4D32}" srcOrd="0" destOrd="0" parTransId="{E0D14D4C-72B0-461B-B08D-FD502A4EFC83}" sibTransId="{8D3E588E-82F2-4E23-ABC2-0EF3D77C759A}"/>
    <dgm:cxn modelId="{339A9A97-A29B-499A-AC30-880E59614495}" type="presParOf" srcId="{EBB2086C-C4E8-4DC7-A110-B59D80E5A750}" destId="{B74397D1-6A5C-4DB5-9130-E762F6C2DE99}" srcOrd="0" destOrd="0" presId="urn:diagrams.loki3.com/BracketList"/>
    <dgm:cxn modelId="{C1BC5D76-2FAD-41F3-A8F0-A88AEA6DE1EE}" type="presParOf" srcId="{B74397D1-6A5C-4DB5-9130-E762F6C2DE99}" destId="{3D57C28E-90AE-4437-A142-5D681D295385}" srcOrd="0" destOrd="0" presId="urn:diagrams.loki3.com/BracketList"/>
    <dgm:cxn modelId="{C18F5666-FD86-4C60-B118-AD3EC5184CB1}" type="presParOf" srcId="{B74397D1-6A5C-4DB5-9130-E762F6C2DE99}" destId="{3ABB1400-09DC-4E75-A4A2-88088ED2D6F6}" srcOrd="1" destOrd="0" presId="urn:diagrams.loki3.com/BracketList"/>
    <dgm:cxn modelId="{9FBD20F3-F587-40D6-9561-429F2BB0C299}" type="presParOf" srcId="{B74397D1-6A5C-4DB5-9130-E762F6C2DE99}" destId="{F2CADD6E-F7C3-456B-AE37-281B43FC26D7}" srcOrd="2" destOrd="0" presId="urn:diagrams.loki3.com/BracketList"/>
    <dgm:cxn modelId="{5B28DBBC-5EA4-4E91-9D37-A3B33330C594}" type="presParOf" srcId="{B74397D1-6A5C-4DB5-9130-E762F6C2DE99}" destId="{13A51B03-F804-4CFC-8C20-490B8740C8D0}" srcOrd="3" destOrd="0" presId="urn:diagrams.loki3.com/BracketList"/>
    <dgm:cxn modelId="{2DE7699C-87E4-49C4-BA0C-31CA0A8F5E86}" type="presParOf" srcId="{EBB2086C-C4E8-4DC7-A110-B59D80E5A750}" destId="{A10E1208-04E2-4896-BF78-C6866C43E3C1}" srcOrd="1" destOrd="0" presId="urn:diagrams.loki3.com/BracketList"/>
    <dgm:cxn modelId="{0CF211B3-9979-476E-A5A6-61C640448B70}" type="presParOf" srcId="{EBB2086C-C4E8-4DC7-A110-B59D80E5A750}" destId="{9DD8B06A-1429-4D45-BCB6-01FAA105F9B4}" srcOrd="2" destOrd="0" presId="urn:diagrams.loki3.com/BracketList"/>
    <dgm:cxn modelId="{CA236010-95B8-42AE-9BA8-3CCD19115199}" type="presParOf" srcId="{9DD8B06A-1429-4D45-BCB6-01FAA105F9B4}" destId="{9732BBC7-EA4B-4733-86A1-46C89317E3DC}" srcOrd="0" destOrd="0" presId="urn:diagrams.loki3.com/BracketList"/>
    <dgm:cxn modelId="{44B24FC3-45FC-40BB-8E84-B2F9DEDA88CA}" type="presParOf" srcId="{9DD8B06A-1429-4D45-BCB6-01FAA105F9B4}" destId="{8200794F-523E-406D-9538-2F5C8F1ECEE0}" srcOrd="1" destOrd="0" presId="urn:diagrams.loki3.com/BracketList"/>
    <dgm:cxn modelId="{A24D13AD-622E-4001-A65B-5CCE8EA06944}" type="presParOf" srcId="{9DD8B06A-1429-4D45-BCB6-01FAA105F9B4}" destId="{4FADBC29-5F0D-4228-B55A-6A991311F893}" srcOrd="2" destOrd="0" presId="urn:diagrams.loki3.com/BracketList"/>
    <dgm:cxn modelId="{E0001F8B-0C29-499F-97B6-989529F7C9C4}" type="presParOf" srcId="{9DD8B06A-1429-4D45-BCB6-01FAA105F9B4}" destId="{269C43B0-0D2B-427F-886F-A6FFF89CAC97}" srcOrd="3" destOrd="0" presId="urn:diagrams.loki3.com/BracketList"/>
    <dgm:cxn modelId="{000C73A7-9A7C-4D72-BBAD-8A5545233177}" type="presParOf" srcId="{EBB2086C-C4E8-4DC7-A110-B59D80E5A750}" destId="{E126B1F5-85F0-47D2-A26E-44395FA2991B}" srcOrd="3" destOrd="0" presId="urn:diagrams.loki3.com/BracketList"/>
    <dgm:cxn modelId="{A166BCD4-8525-4D3A-8534-5B0D3EDFE32F}" type="presParOf" srcId="{EBB2086C-C4E8-4DC7-A110-B59D80E5A750}" destId="{882567F3-836E-4455-8C46-B6E57C71D85E}" srcOrd="4" destOrd="0" presId="urn:diagrams.loki3.com/BracketList"/>
    <dgm:cxn modelId="{5345A58F-6A00-4904-8530-3C779790580C}" type="presParOf" srcId="{882567F3-836E-4455-8C46-B6E57C71D85E}" destId="{7FF1C494-187B-408B-A183-E3F5C3799684}" srcOrd="0" destOrd="0" presId="urn:diagrams.loki3.com/BracketList"/>
    <dgm:cxn modelId="{22A73866-EAD5-470A-8D36-D43AD6E8E071}" type="presParOf" srcId="{882567F3-836E-4455-8C46-B6E57C71D85E}" destId="{EA194F27-AA18-481E-B11C-5C21A3EA96BE}" srcOrd="1" destOrd="0" presId="urn:diagrams.loki3.com/BracketList"/>
    <dgm:cxn modelId="{A6576E57-A0D4-4965-AADC-7B0708B20949}" type="presParOf" srcId="{882567F3-836E-4455-8C46-B6E57C71D85E}" destId="{FEB9C2A4-FB3C-4A9B-AE7A-F9EB602C1517}" srcOrd="2" destOrd="0" presId="urn:diagrams.loki3.com/BracketList"/>
    <dgm:cxn modelId="{AC69249A-86CD-4B11-8A80-550F7093FEFA}" type="presParOf" srcId="{882567F3-836E-4455-8C46-B6E57C71D85E}" destId="{C302E9FC-795A-4EA1-9E54-55EF37661E2D}" srcOrd="3" destOrd="0" presId="urn:diagrams.loki3.com/BracketList"/>
    <dgm:cxn modelId="{A43C8D22-D8F9-4165-9E3D-F82A171B9B33}" type="presParOf" srcId="{EBB2086C-C4E8-4DC7-A110-B59D80E5A750}" destId="{A3AC0C1C-4299-496B-A1B0-1C4380E85DCA}" srcOrd="5" destOrd="0" presId="urn:diagrams.loki3.com/BracketList"/>
    <dgm:cxn modelId="{A3DA1E44-0433-4642-802C-80F6EB9F73B0}" type="presParOf" srcId="{EBB2086C-C4E8-4DC7-A110-B59D80E5A750}" destId="{294BA90E-0F8D-4AB7-BA41-8BD7BEC17765}" srcOrd="6" destOrd="0" presId="urn:diagrams.loki3.com/BracketList"/>
    <dgm:cxn modelId="{BE62F6C2-5CF8-412A-9303-B06970DC88F3}" type="presParOf" srcId="{294BA90E-0F8D-4AB7-BA41-8BD7BEC17765}" destId="{9B429A14-5E73-48F3-B1C2-23C9409585B8}" srcOrd="0" destOrd="0" presId="urn:diagrams.loki3.com/BracketList"/>
    <dgm:cxn modelId="{6ADCFAC7-113D-4939-AD68-BCD17CC1338A}" type="presParOf" srcId="{294BA90E-0F8D-4AB7-BA41-8BD7BEC17765}" destId="{04681074-BA1C-409A-AD4D-A90AE4B1C6CB}" srcOrd="1" destOrd="0" presId="urn:diagrams.loki3.com/BracketList"/>
    <dgm:cxn modelId="{EF877E4A-89F0-4103-9D42-9304FE1EE0BE}" type="presParOf" srcId="{294BA90E-0F8D-4AB7-BA41-8BD7BEC17765}" destId="{335C066F-D05D-413D-9FB2-4E5EDA17ED22}" srcOrd="2" destOrd="0" presId="urn:diagrams.loki3.com/BracketList"/>
    <dgm:cxn modelId="{4E1A2D60-46D2-4015-9BB7-508FD4FC2A16}" type="presParOf" srcId="{294BA90E-0F8D-4AB7-BA41-8BD7BEC17765}" destId="{6BA8DD37-70DC-4D67-B616-794D6DBB6FD7}" srcOrd="3" destOrd="0" presId="urn:diagrams.loki3.com/BracketList"/>
    <dgm:cxn modelId="{02DC5D00-6A98-4A62-ADC0-D5431BF2E69A}" type="presParOf" srcId="{EBB2086C-C4E8-4DC7-A110-B59D80E5A750}" destId="{550CE29F-3635-4835-8AC5-65F8325C4E74}" srcOrd="7" destOrd="0" presId="urn:diagrams.loki3.com/BracketList"/>
    <dgm:cxn modelId="{B9FDE20A-F32C-49E4-9239-6A0C08602ECE}" type="presParOf" srcId="{EBB2086C-C4E8-4DC7-A110-B59D80E5A750}" destId="{DD1A65F2-5112-46CD-AFC1-53D6F7556643}" srcOrd="8" destOrd="0" presId="urn:diagrams.loki3.com/BracketList"/>
    <dgm:cxn modelId="{948D569C-BC02-4FBD-B639-D89A0305EA8A}" type="presParOf" srcId="{DD1A65F2-5112-46CD-AFC1-53D6F7556643}" destId="{10229565-FCE6-4BC6-BF2D-12C9005C233A}" srcOrd="0" destOrd="0" presId="urn:diagrams.loki3.com/BracketList"/>
    <dgm:cxn modelId="{CBD4BF79-E175-4ABD-A6CA-85D72AEA6D10}" type="presParOf" srcId="{DD1A65F2-5112-46CD-AFC1-53D6F7556643}" destId="{86667E83-B3DC-4A29-946C-0ABBDFE91C94}" srcOrd="1" destOrd="0" presId="urn:diagrams.loki3.com/BracketList"/>
    <dgm:cxn modelId="{35C7E504-CC14-455B-9C18-09CEEC9703AC}" type="presParOf" srcId="{DD1A65F2-5112-46CD-AFC1-53D6F7556643}" destId="{8888D7F4-27F6-4B59-A5CF-2B2F63372CE9}" srcOrd="2" destOrd="0" presId="urn:diagrams.loki3.com/BracketList"/>
    <dgm:cxn modelId="{A3F9064B-33E3-44B2-98F6-0EDDC612221F}" type="presParOf" srcId="{DD1A65F2-5112-46CD-AFC1-53D6F7556643}" destId="{23416F3B-5AEB-43C8-AFD4-5C7076F593DD}"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F20895-A239-4385-9FCB-0201A4C4C3C9}" type="doc">
      <dgm:prSet loTypeId="urn:microsoft.com/office/officeart/2005/8/layout/hList1" loCatId="list" qsTypeId="urn:microsoft.com/office/officeart/2005/8/quickstyle/simple1" qsCatId="simple" csTypeId="urn:microsoft.com/office/officeart/2005/8/colors/accent1_1" csCatId="accent1"/>
      <dgm:spPr/>
      <dgm:t>
        <a:bodyPr/>
        <a:lstStyle/>
        <a:p>
          <a:endParaRPr lang="en-US"/>
        </a:p>
      </dgm:t>
    </dgm:pt>
    <dgm:pt modelId="{AB1D6556-FC70-4DFD-9654-4E9744E20D5C}">
      <dgm:prSet/>
      <dgm:spPr/>
      <dgm:t>
        <a:bodyPr/>
        <a:lstStyle/>
        <a:p>
          <a:r>
            <a:rPr lang="en-US" b="1"/>
            <a:t>Demand for Food and Cultural Festivals:</a:t>
          </a:r>
          <a:endParaRPr lang="en-US"/>
        </a:p>
      </dgm:t>
    </dgm:pt>
    <dgm:pt modelId="{35B179D4-71AE-428D-BF07-B21AAB4AD386}" type="parTrans" cxnId="{C28F1CBF-A7F8-49B6-9270-CA0120FE4BC4}">
      <dgm:prSet/>
      <dgm:spPr/>
      <dgm:t>
        <a:bodyPr/>
        <a:lstStyle/>
        <a:p>
          <a:endParaRPr lang="en-US"/>
        </a:p>
      </dgm:t>
    </dgm:pt>
    <dgm:pt modelId="{FDAEBDFD-FE1B-40A0-A357-D9948DC9D264}" type="sibTrans" cxnId="{C28F1CBF-A7F8-49B6-9270-CA0120FE4BC4}">
      <dgm:prSet/>
      <dgm:spPr/>
      <dgm:t>
        <a:bodyPr/>
        <a:lstStyle/>
        <a:p>
          <a:endParaRPr lang="en-US"/>
        </a:p>
      </dgm:t>
    </dgm:pt>
    <dgm:pt modelId="{3C6C0E99-BCDB-4B0A-9E54-E4C72E58B943}">
      <dgm:prSet/>
      <dgm:spPr/>
      <dgm:t>
        <a:bodyPr/>
        <a:lstStyle/>
        <a:p>
          <a:r>
            <a:rPr lang="en-US" b="1"/>
            <a:t>Gastro-tourism Growth:</a:t>
          </a:r>
          <a:r>
            <a:rPr lang="en-US"/>
            <a:t> 33% of international travellers prioritise food experiences (World Food Travel Association, 2025).</a:t>
          </a:r>
        </a:p>
      </dgm:t>
    </dgm:pt>
    <dgm:pt modelId="{47E6DB90-8966-40A8-818E-E30B31E24267}" type="parTrans" cxnId="{80468721-2D2C-475C-939E-53D78C574D2B}">
      <dgm:prSet/>
      <dgm:spPr/>
      <dgm:t>
        <a:bodyPr/>
        <a:lstStyle/>
        <a:p>
          <a:endParaRPr lang="en-US"/>
        </a:p>
      </dgm:t>
    </dgm:pt>
    <dgm:pt modelId="{7851C2D1-A13B-43BB-95DB-7D8E50BC154F}" type="sibTrans" cxnId="{80468721-2D2C-475C-939E-53D78C574D2B}">
      <dgm:prSet/>
      <dgm:spPr/>
      <dgm:t>
        <a:bodyPr/>
        <a:lstStyle/>
        <a:p>
          <a:endParaRPr lang="en-US"/>
        </a:p>
      </dgm:t>
    </dgm:pt>
    <dgm:pt modelId="{6E21FCBA-F094-457D-9A02-C4CA7A940A0F}">
      <dgm:prSet/>
      <dgm:spPr/>
      <dgm:t>
        <a:bodyPr/>
        <a:lstStyle/>
        <a:p>
          <a:r>
            <a:rPr lang="en-US" b="1"/>
            <a:t>Festival Attendance:</a:t>
          </a:r>
          <a:r>
            <a:rPr lang="en-US"/>
            <a:t> Strong attendance at food festivals, e.g., Abergavenny Food Festival, attracting over 30,000 visitors.</a:t>
          </a:r>
        </a:p>
      </dgm:t>
    </dgm:pt>
    <dgm:pt modelId="{52155CAC-637E-48F8-966A-8AE4C214BEAC}" type="parTrans" cxnId="{E1477665-9B02-4C0F-B36B-AFF6A5BE4DDF}">
      <dgm:prSet/>
      <dgm:spPr/>
      <dgm:t>
        <a:bodyPr/>
        <a:lstStyle/>
        <a:p>
          <a:endParaRPr lang="en-US"/>
        </a:p>
      </dgm:t>
    </dgm:pt>
    <dgm:pt modelId="{EA4FC3A1-9402-4226-B412-953FEB24D619}" type="sibTrans" cxnId="{E1477665-9B02-4C0F-B36B-AFF6A5BE4DDF}">
      <dgm:prSet/>
      <dgm:spPr/>
      <dgm:t>
        <a:bodyPr/>
        <a:lstStyle/>
        <a:p>
          <a:endParaRPr lang="en-US"/>
        </a:p>
      </dgm:t>
    </dgm:pt>
    <dgm:pt modelId="{B1C4FF90-6E1A-43F4-B714-9155B87A7461}">
      <dgm:prSet/>
      <dgm:spPr/>
      <dgm:t>
        <a:bodyPr/>
        <a:lstStyle/>
        <a:p>
          <a:r>
            <a:rPr lang="en-US" b="1"/>
            <a:t>Comparison with Other Festivals:</a:t>
          </a:r>
          <a:endParaRPr lang="en-US"/>
        </a:p>
      </dgm:t>
    </dgm:pt>
    <dgm:pt modelId="{4665D08F-4BB1-4AE8-8641-71FC64BF2276}" type="parTrans" cxnId="{EE3C5AC3-8927-4105-8208-C3D43FAB772B}">
      <dgm:prSet/>
      <dgm:spPr/>
      <dgm:t>
        <a:bodyPr/>
        <a:lstStyle/>
        <a:p>
          <a:endParaRPr lang="en-US"/>
        </a:p>
      </dgm:t>
    </dgm:pt>
    <dgm:pt modelId="{1496E574-4AC1-49A3-91C8-51E45A248A7C}" type="sibTrans" cxnId="{EE3C5AC3-8927-4105-8208-C3D43FAB772B}">
      <dgm:prSet/>
      <dgm:spPr/>
      <dgm:t>
        <a:bodyPr/>
        <a:lstStyle/>
        <a:p>
          <a:endParaRPr lang="en-US"/>
        </a:p>
      </dgm:t>
    </dgm:pt>
    <dgm:pt modelId="{D33CFAD1-99D8-4074-B409-275CE47835B1}">
      <dgm:prSet/>
      <dgm:spPr/>
      <dgm:t>
        <a:bodyPr/>
        <a:lstStyle/>
        <a:p>
          <a:r>
            <a:rPr lang="en-US" b="1"/>
            <a:t>Abergavenny Food Festival:</a:t>
          </a:r>
          <a:endParaRPr lang="en-US"/>
        </a:p>
      </dgm:t>
    </dgm:pt>
    <dgm:pt modelId="{BBD3C700-117E-4126-8BDF-9DD6B5955339}" type="parTrans" cxnId="{3D655792-0997-4C07-AA6D-FF9F2F0B4E46}">
      <dgm:prSet/>
      <dgm:spPr/>
      <dgm:t>
        <a:bodyPr/>
        <a:lstStyle/>
        <a:p>
          <a:endParaRPr lang="en-US"/>
        </a:p>
      </dgm:t>
    </dgm:pt>
    <dgm:pt modelId="{43000378-426F-477A-A73A-F2D3C1C846A2}" type="sibTrans" cxnId="{3D655792-0997-4C07-AA6D-FF9F2F0B4E46}">
      <dgm:prSet/>
      <dgm:spPr/>
      <dgm:t>
        <a:bodyPr/>
        <a:lstStyle/>
        <a:p>
          <a:endParaRPr lang="en-US"/>
        </a:p>
      </dgm:t>
    </dgm:pt>
    <dgm:pt modelId="{25A9D4ED-C44B-4F5C-BF1A-745CC435EC1C}">
      <dgm:prSet/>
      <dgm:spPr/>
      <dgm:t>
        <a:bodyPr/>
        <a:lstStyle/>
        <a:p>
          <a:r>
            <a:rPr lang="en-US"/>
            <a:t>Focus on Welsh food, local produce, and chefs.</a:t>
          </a:r>
        </a:p>
      </dgm:t>
    </dgm:pt>
    <dgm:pt modelId="{D3C3C901-B3F4-4D2D-BC33-2D7AD2B04AC4}" type="parTrans" cxnId="{BAFBAE07-DB97-426A-AE7B-37878623963D}">
      <dgm:prSet/>
      <dgm:spPr/>
      <dgm:t>
        <a:bodyPr/>
        <a:lstStyle/>
        <a:p>
          <a:endParaRPr lang="en-US"/>
        </a:p>
      </dgm:t>
    </dgm:pt>
    <dgm:pt modelId="{FD2C1AF8-1C3C-49B2-A233-F411BB30B814}" type="sibTrans" cxnId="{BAFBAE07-DB97-426A-AE7B-37878623963D}">
      <dgm:prSet/>
      <dgm:spPr/>
      <dgm:t>
        <a:bodyPr/>
        <a:lstStyle/>
        <a:p>
          <a:endParaRPr lang="en-US"/>
        </a:p>
      </dgm:t>
    </dgm:pt>
    <dgm:pt modelId="{CFC87E5B-7E5A-4CEF-95F7-BCB6E456E1E2}">
      <dgm:prSet/>
      <dgm:spPr/>
      <dgm:t>
        <a:bodyPr/>
        <a:lstStyle/>
        <a:p>
          <a:r>
            <a:rPr lang="en-US"/>
            <a:t>Regional audience, mainly UK-based tourists.</a:t>
          </a:r>
        </a:p>
      </dgm:t>
    </dgm:pt>
    <dgm:pt modelId="{CDCEFF88-4C6E-468E-A5C5-A9C20A2DA113}" type="parTrans" cxnId="{878D5CEB-BA05-4319-9215-1E031ABB2793}">
      <dgm:prSet/>
      <dgm:spPr/>
      <dgm:t>
        <a:bodyPr/>
        <a:lstStyle/>
        <a:p>
          <a:endParaRPr lang="en-US"/>
        </a:p>
      </dgm:t>
    </dgm:pt>
    <dgm:pt modelId="{08EAC3AE-CC31-4488-8C2E-09083D772D68}" type="sibTrans" cxnId="{878D5CEB-BA05-4319-9215-1E031ABB2793}">
      <dgm:prSet/>
      <dgm:spPr/>
      <dgm:t>
        <a:bodyPr/>
        <a:lstStyle/>
        <a:p>
          <a:endParaRPr lang="en-US"/>
        </a:p>
      </dgm:t>
    </dgm:pt>
    <dgm:pt modelId="{2F19204B-2C53-4A33-BED8-D359213569D8}">
      <dgm:prSet/>
      <dgm:spPr/>
      <dgm:t>
        <a:bodyPr/>
        <a:lstStyle/>
        <a:p>
          <a:r>
            <a:rPr lang="en-US" b="1"/>
            <a:t>Uniqueness:</a:t>
          </a:r>
          <a:r>
            <a:rPr lang="en-US"/>
            <a:t> Our festival integrates Welsh food with cultural performances, workshops, and global engagement, attracting a wider international audience (</a:t>
          </a:r>
          <a:r>
            <a:rPr lang="en-US" err="1"/>
            <a:t>Irimiás</a:t>
          </a:r>
          <a:r>
            <a:rPr lang="en-US"/>
            <a:t>, </a:t>
          </a:r>
          <a:r>
            <a:rPr lang="en-US" err="1"/>
            <a:t>Csapody</a:t>
          </a:r>
          <a:r>
            <a:rPr lang="en-US"/>
            <a:t>, and </a:t>
          </a:r>
          <a:r>
            <a:rPr lang="en-US" err="1"/>
            <a:t>Jászberényi</a:t>
          </a:r>
          <a:r>
            <a:rPr lang="en-US"/>
            <a:t>, 2024).</a:t>
          </a:r>
        </a:p>
      </dgm:t>
    </dgm:pt>
    <dgm:pt modelId="{038DA9CF-D07A-4AF6-BEEA-DA15657DE1BA}" type="parTrans" cxnId="{84EB5333-596C-4B20-BC7E-54AB2D1F7519}">
      <dgm:prSet/>
      <dgm:spPr/>
      <dgm:t>
        <a:bodyPr/>
        <a:lstStyle/>
        <a:p>
          <a:endParaRPr lang="en-US"/>
        </a:p>
      </dgm:t>
    </dgm:pt>
    <dgm:pt modelId="{5F509DEF-DE43-4BB0-9E96-9256D7CE017C}" type="sibTrans" cxnId="{84EB5333-596C-4B20-BC7E-54AB2D1F7519}">
      <dgm:prSet/>
      <dgm:spPr/>
      <dgm:t>
        <a:bodyPr/>
        <a:lstStyle/>
        <a:p>
          <a:endParaRPr lang="en-US"/>
        </a:p>
      </dgm:t>
    </dgm:pt>
    <dgm:pt modelId="{28A531D3-AC94-47D4-9FE4-97E261D4ED44}">
      <dgm:prSet/>
      <dgm:spPr/>
      <dgm:t>
        <a:bodyPr/>
        <a:lstStyle/>
        <a:p>
          <a:r>
            <a:rPr lang="en-US" b="1"/>
            <a:t>Hay Festival:</a:t>
          </a:r>
          <a:endParaRPr lang="en-US"/>
        </a:p>
      </dgm:t>
    </dgm:pt>
    <dgm:pt modelId="{96D8CBFA-25F5-4F77-B201-904599FC46E1}" type="parTrans" cxnId="{B02F4F83-8683-4F17-B836-83DA5925C52B}">
      <dgm:prSet/>
      <dgm:spPr/>
      <dgm:t>
        <a:bodyPr/>
        <a:lstStyle/>
        <a:p>
          <a:endParaRPr lang="en-US"/>
        </a:p>
      </dgm:t>
    </dgm:pt>
    <dgm:pt modelId="{0CE91976-4C95-45A4-97F4-B8A5C72AE539}" type="sibTrans" cxnId="{B02F4F83-8683-4F17-B836-83DA5925C52B}">
      <dgm:prSet/>
      <dgm:spPr/>
      <dgm:t>
        <a:bodyPr/>
        <a:lstStyle/>
        <a:p>
          <a:endParaRPr lang="en-US"/>
        </a:p>
      </dgm:t>
    </dgm:pt>
    <dgm:pt modelId="{044C3A30-2DC6-4194-A535-EFF93E073E0B}">
      <dgm:prSet/>
      <dgm:spPr/>
      <dgm:t>
        <a:bodyPr/>
        <a:lstStyle/>
        <a:p>
          <a:r>
            <a:rPr lang="en-US"/>
            <a:t>Celebrates literature, arts, and culture.</a:t>
          </a:r>
        </a:p>
      </dgm:t>
    </dgm:pt>
    <dgm:pt modelId="{E39E1955-4771-42A0-8C96-79C583A1A4DE}" type="parTrans" cxnId="{F6634E72-0164-4949-B19F-68B5D7FD3FC0}">
      <dgm:prSet/>
      <dgm:spPr/>
      <dgm:t>
        <a:bodyPr/>
        <a:lstStyle/>
        <a:p>
          <a:endParaRPr lang="en-US"/>
        </a:p>
      </dgm:t>
    </dgm:pt>
    <dgm:pt modelId="{C76D856C-0E98-4C07-968B-132575259FD5}" type="sibTrans" cxnId="{F6634E72-0164-4949-B19F-68B5D7FD3FC0}">
      <dgm:prSet/>
      <dgm:spPr/>
      <dgm:t>
        <a:bodyPr/>
        <a:lstStyle/>
        <a:p>
          <a:endParaRPr lang="en-US"/>
        </a:p>
      </dgm:t>
    </dgm:pt>
    <dgm:pt modelId="{8D105612-2402-4EBA-BE8B-AEA443C47B61}">
      <dgm:prSet/>
      <dgm:spPr/>
      <dgm:t>
        <a:bodyPr/>
        <a:lstStyle/>
        <a:p>
          <a:r>
            <a:rPr lang="en-US"/>
            <a:t>Primarily attracts literature lovers.</a:t>
          </a:r>
        </a:p>
      </dgm:t>
    </dgm:pt>
    <dgm:pt modelId="{8D0DBEE5-568E-4F19-B295-04A034627BCC}" type="parTrans" cxnId="{EF89A33E-F372-410E-A1DF-C48E636804A5}">
      <dgm:prSet/>
      <dgm:spPr/>
      <dgm:t>
        <a:bodyPr/>
        <a:lstStyle/>
        <a:p>
          <a:endParaRPr lang="en-US"/>
        </a:p>
      </dgm:t>
    </dgm:pt>
    <dgm:pt modelId="{48E75A55-B903-4C3F-90EC-6B44CCD65C2F}" type="sibTrans" cxnId="{EF89A33E-F372-410E-A1DF-C48E636804A5}">
      <dgm:prSet/>
      <dgm:spPr/>
      <dgm:t>
        <a:bodyPr/>
        <a:lstStyle/>
        <a:p>
          <a:endParaRPr lang="en-US"/>
        </a:p>
      </dgm:t>
    </dgm:pt>
    <dgm:pt modelId="{152D29B3-6378-4B2A-ACC5-AC500D29A01E}">
      <dgm:prSet/>
      <dgm:spPr/>
      <dgm:t>
        <a:bodyPr/>
        <a:lstStyle/>
        <a:p>
          <a:r>
            <a:rPr lang="en-US" b="1"/>
            <a:t>Uniqueness:</a:t>
          </a:r>
          <a:r>
            <a:rPr lang="en-US"/>
            <a:t> Our festival offers immersive food and cultural experiences (music, dance, poetry), providing a more holistic Welsh cultural experience.</a:t>
          </a:r>
        </a:p>
      </dgm:t>
    </dgm:pt>
    <dgm:pt modelId="{68D54E21-91C6-4E63-8C79-351AC147749D}" type="parTrans" cxnId="{EE628ADA-9657-4939-9007-CF99B30D599E}">
      <dgm:prSet/>
      <dgm:spPr/>
      <dgm:t>
        <a:bodyPr/>
        <a:lstStyle/>
        <a:p>
          <a:endParaRPr lang="en-US"/>
        </a:p>
      </dgm:t>
    </dgm:pt>
    <dgm:pt modelId="{71217045-8771-4766-B03B-742CE3DA88BE}" type="sibTrans" cxnId="{EE628ADA-9657-4939-9007-CF99B30D599E}">
      <dgm:prSet/>
      <dgm:spPr/>
      <dgm:t>
        <a:bodyPr/>
        <a:lstStyle/>
        <a:p>
          <a:endParaRPr lang="en-US"/>
        </a:p>
      </dgm:t>
    </dgm:pt>
    <dgm:pt modelId="{62AE45CD-D119-4E36-B1BC-2ED8ADD7B34D}">
      <dgm:prSet/>
      <dgm:spPr/>
      <dgm:t>
        <a:bodyPr/>
        <a:lstStyle/>
        <a:p>
          <a:r>
            <a:rPr lang="en-US" b="1"/>
            <a:t>Why Wales is Ripe for Such an Event in 2025:</a:t>
          </a:r>
          <a:endParaRPr lang="en-US"/>
        </a:p>
      </dgm:t>
    </dgm:pt>
    <dgm:pt modelId="{D3467BC9-2DB0-4F35-A721-ADC4A40FD53D}" type="parTrans" cxnId="{B7365EE4-44B4-46FD-8A6F-CD95721EC4AE}">
      <dgm:prSet/>
      <dgm:spPr/>
      <dgm:t>
        <a:bodyPr/>
        <a:lstStyle/>
        <a:p>
          <a:endParaRPr lang="en-US"/>
        </a:p>
      </dgm:t>
    </dgm:pt>
    <dgm:pt modelId="{54F67536-7909-4E94-BFCE-FD76FA4133BA}" type="sibTrans" cxnId="{B7365EE4-44B4-46FD-8A6F-CD95721EC4AE}">
      <dgm:prSet/>
      <dgm:spPr/>
      <dgm:t>
        <a:bodyPr/>
        <a:lstStyle/>
        <a:p>
          <a:endParaRPr lang="en-US"/>
        </a:p>
      </dgm:t>
    </dgm:pt>
    <dgm:pt modelId="{0CFACA76-924B-4036-B672-02E26AB42599}">
      <dgm:prSet/>
      <dgm:spPr/>
      <dgm:t>
        <a:bodyPr/>
        <a:lstStyle/>
        <a:p>
          <a:r>
            <a:rPr lang="en-US" b="1"/>
            <a:t>Year of Croeso 2025:</a:t>
          </a:r>
          <a:r>
            <a:rPr lang="en-US"/>
            <a:t> Aligns with Wales' tourism campaign, celebrating Welsh hospitality and culture.</a:t>
          </a:r>
        </a:p>
      </dgm:t>
    </dgm:pt>
    <dgm:pt modelId="{EA55B26A-A54D-46F2-BAE2-B7A240844EC7}" type="parTrans" cxnId="{4E156C8D-2D90-4347-A1F6-88875860D933}">
      <dgm:prSet/>
      <dgm:spPr/>
      <dgm:t>
        <a:bodyPr/>
        <a:lstStyle/>
        <a:p>
          <a:endParaRPr lang="en-US"/>
        </a:p>
      </dgm:t>
    </dgm:pt>
    <dgm:pt modelId="{D2AF2C7B-4212-4457-83C4-34F398BCD376}" type="sibTrans" cxnId="{4E156C8D-2D90-4347-A1F6-88875860D933}">
      <dgm:prSet/>
      <dgm:spPr/>
      <dgm:t>
        <a:bodyPr/>
        <a:lstStyle/>
        <a:p>
          <a:endParaRPr lang="en-US"/>
        </a:p>
      </dgm:t>
    </dgm:pt>
    <dgm:pt modelId="{89FF30EF-40F9-4F46-8C08-D7103B81B56E}">
      <dgm:prSet/>
      <dgm:spPr/>
      <dgm:t>
        <a:bodyPr/>
        <a:lstStyle/>
        <a:p>
          <a:r>
            <a:rPr lang="en-US" b="1"/>
            <a:t>Untapped Market:</a:t>
          </a:r>
          <a:r>
            <a:rPr lang="en-US"/>
            <a:t> Wales has under-exploited food and cultural festivals, providing a unique opportunity to diversify its tourism offerings.</a:t>
          </a:r>
        </a:p>
      </dgm:t>
    </dgm:pt>
    <dgm:pt modelId="{DFDB5C9A-A249-46CB-874B-22A5A4736E7E}" type="parTrans" cxnId="{C73B4DFC-B76E-4060-B7AB-5812F38E7712}">
      <dgm:prSet/>
      <dgm:spPr/>
      <dgm:t>
        <a:bodyPr/>
        <a:lstStyle/>
        <a:p>
          <a:endParaRPr lang="en-US"/>
        </a:p>
      </dgm:t>
    </dgm:pt>
    <dgm:pt modelId="{5AFE9220-F801-44D5-B46E-592345BFBC54}" type="sibTrans" cxnId="{C73B4DFC-B76E-4060-B7AB-5812F38E7712}">
      <dgm:prSet/>
      <dgm:spPr/>
      <dgm:t>
        <a:bodyPr/>
        <a:lstStyle/>
        <a:p>
          <a:endParaRPr lang="en-US"/>
        </a:p>
      </dgm:t>
    </dgm:pt>
    <dgm:pt modelId="{92B465E9-8283-4CD6-9D80-C9D82E00D759}">
      <dgm:prSet/>
      <dgm:spPr/>
      <dgm:t>
        <a:bodyPr/>
        <a:lstStyle/>
        <a:p>
          <a:r>
            <a:rPr lang="en-US" b="1"/>
            <a:t>Targeting International Visitors:</a:t>
          </a:r>
          <a:r>
            <a:rPr lang="en-US"/>
            <a:t> Focuses on global appeal, particularly from Europe, the USA, and Asia, for authentic cultural experiences.</a:t>
          </a:r>
        </a:p>
      </dgm:t>
    </dgm:pt>
    <dgm:pt modelId="{46F2920B-DB26-41E0-AEB8-ADB9625C7D5E}" type="parTrans" cxnId="{E8BB7572-89D4-4BA7-BD34-AFD6D4D529FC}">
      <dgm:prSet/>
      <dgm:spPr/>
      <dgm:t>
        <a:bodyPr/>
        <a:lstStyle/>
        <a:p>
          <a:endParaRPr lang="en-US"/>
        </a:p>
      </dgm:t>
    </dgm:pt>
    <dgm:pt modelId="{0B645F06-B9DA-4332-937F-9C839D12080E}" type="sibTrans" cxnId="{E8BB7572-89D4-4BA7-BD34-AFD6D4D529FC}">
      <dgm:prSet/>
      <dgm:spPr/>
      <dgm:t>
        <a:bodyPr/>
        <a:lstStyle/>
        <a:p>
          <a:endParaRPr lang="en-US"/>
        </a:p>
      </dgm:t>
    </dgm:pt>
    <dgm:pt modelId="{E6BFE73F-2782-44DA-950D-D3143F6CD9A6}" type="pres">
      <dgm:prSet presAssocID="{9CF20895-A239-4385-9FCB-0201A4C4C3C9}" presName="Name0" presStyleCnt="0">
        <dgm:presLayoutVars>
          <dgm:dir/>
          <dgm:animLvl val="lvl"/>
          <dgm:resizeHandles val="exact"/>
        </dgm:presLayoutVars>
      </dgm:prSet>
      <dgm:spPr/>
    </dgm:pt>
    <dgm:pt modelId="{C517E872-8FDA-45D6-B994-BF591D29E473}" type="pres">
      <dgm:prSet presAssocID="{AB1D6556-FC70-4DFD-9654-4E9744E20D5C}" presName="composite" presStyleCnt="0"/>
      <dgm:spPr/>
    </dgm:pt>
    <dgm:pt modelId="{DD4555BB-9296-4BB7-B3CC-B62C3675F70B}" type="pres">
      <dgm:prSet presAssocID="{AB1D6556-FC70-4DFD-9654-4E9744E20D5C}" presName="parTx" presStyleLbl="alignNode1" presStyleIdx="0" presStyleCnt="3">
        <dgm:presLayoutVars>
          <dgm:chMax val="0"/>
          <dgm:chPref val="0"/>
          <dgm:bulletEnabled val="1"/>
        </dgm:presLayoutVars>
      </dgm:prSet>
      <dgm:spPr/>
    </dgm:pt>
    <dgm:pt modelId="{3086458B-A071-45B9-A373-5BDAA98A41AE}" type="pres">
      <dgm:prSet presAssocID="{AB1D6556-FC70-4DFD-9654-4E9744E20D5C}" presName="desTx" presStyleLbl="alignAccFollowNode1" presStyleIdx="0" presStyleCnt="3">
        <dgm:presLayoutVars>
          <dgm:bulletEnabled val="1"/>
        </dgm:presLayoutVars>
      </dgm:prSet>
      <dgm:spPr/>
    </dgm:pt>
    <dgm:pt modelId="{BEFCC353-B570-4BD0-8D09-0650963D0671}" type="pres">
      <dgm:prSet presAssocID="{FDAEBDFD-FE1B-40A0-A357-D9948DC9D264}" presName="space" presStyleCnt="0"/>
      <dgm:spPr/>
    </dgm:pt>
    <dgm:pt modelId="{1BCABECC-3D21-4B8E-8F6D-6E472ECD0FDD}" type="pres">
      <dgm:prSet presAssocID="{B1C4FF90-6E1A-43F4-B714-9155B87A7461}" presName="composite" presStyleCnt="0"/>
      <dgm:spPr/>
    </dgm:pt>
    <dgm:pt modelId="{E881FE17-2153-4325-A3FC-434C881B3AFA}" type="pres">
      <dgm:prSet presAssocID="{B1C4FF90-6E1A-43F4-B714-9155B87A7461}" presName="parTx" presStyleLbl="alignNode1" presStyleIdx="1" presStyleCnt="3">
        <dgm:presLayoutVars>
          <dgm:chMax val="0"/>
          <dgm:chPref val="0"/>
          <dgm:bulletEnabled val="1"/>
        </dgm:presLayoutVars>
      </dgm:prSet>
      <dgm:spPr/>
    </dgm:pt>
    <dgm:pt modelId="{A98E273D-C83C-4D70-B088-503CA02E2703}" type="pres">
      <dgm:prSet presAssocID="{B1C4FF90-6E1A-43F4-B714-9155B87A7461}" presName="desTx" presStyleLbl="alignAccFollowNode1" presStyleIdx="1" presStyleCnt="3">
        <dgm:presLayoutVars>
          <dgm:bulletEnabled val="1"/>
        </dgm:presLayoutVars>
      </dgm:prSet>
      <dgm:spPr/>
    </dgm:pt>
    <dgm:pt modelId="{4037E34E-F4A9-40AB-9FF8-9DFF09000F39}" type="pres">
      <dgm:prSet presAssocID="{1496E574-4AC1-49A3-91C8-51E45A248A7C}" presName="space" presStyleCnt="0"/>
      <dgm:spPr/>
    </dgm:pt>
    <dgm:pt modelId="{F2809B64-79A8-4255-86AC-6BB46AB764DF}" type="pres">
      <dgm:prSet presAssocID="{62AE45CD-D119-4E36-B1BC-2ED8ADD7B34D}" presName="composite" presStyleCnt="0"/>
      <dgm:spPr/>
    </dgm:pt>
    <dgm:pt modelId="{B99100A8-6DA9-4982-A8E0-032EEC576728}" type="pres">
      <dgm:prSet presAssocID="{62AE45CD-D119-4E36-B1BC-2ED8ADD7B34D}" presName="parTx" presStyleLbl="alignNode1" presStyleIdx="2" presStyleCnt="3">
        <dgm:presLayoutVars>
          <dgm:chMax val="0"/>
          <dgm:chPref val="0"/>
          <dgm:bulletEnabled val="1"/>
        </dgm:presLayoutVars>
      </dgm:prSet>
      <dgm:spPr/>
    </dgm:pt>
    <dgm:pt modelId="{A69BB444-85DD-44DB-B871-AAF17C6DABAA}" type="pres">
      <dgm:prSet presAssocID="{62AE45CD-D119-4E36-B1BC-2ED8ADD7B34D}" presName="desTx" presStyleLbl="alignAccFollowNode1" presStyleIdx="2" presStyleCnt="3">
        <dgm:presLayoutVars>
          <dgm:bulletEnabled val="1"/>
        </dgm:presLayoutVars>
      </dgm:prSet>
      <dgm:spPr/>
    </dgm:pt>
  </dgm:ptLst>
  <dgm:cxnLst>
    <dgm:cxn modelId="{1F9DA804-D4E8-494C-AA99-278D514B9EC3}" type="presOf" srcId="{AB1D6556-FC70-4DFD-9654-4E9744E20D5C}" destId="{DD4555BB-9296-4BB7-B3CC-B62C3675F70B}" srcOrd="0" destOrd="0" presId="urn:microsoft.com/office/officeart/2005/8/layout/hList1"/>
    <dgm:cxn modelId="{BAFBAE07-DB97-426A-AE7B-37878623963D}" srcId="{D33CFAD1-99D8-4074-B409-275CE47835B1}" destId="{25A9D4ED-C44B-4F5C-BF1A-745CC435EC1C}" srcOrd="0" destOrd="0" parTransId="{D3C3C901-B3F4-4D2D-BC33-2D7AD2B04AC4}" sibTransId="{FD2C1AF8-1C3C-49B2-A233-F411BB30B814}"/>
    <dgm:cxn modelId="{97A7110B-92A9-4D99-A3E5-DE0EDF843B66}" type="presOf" srcId="{25A9D4ED-C44B-4F5C-BF1A-745CC435EC1C}" destId="{A98E273D-C83C-4D70-B088-503CA02E2703}" srcOrd="0" destOrd="1" presId="urn:microsoft.com/office/officeart/2005/8/layout/hList1"/>
    <dgm:cxn modelId="{B7C04D1B-ACDE-4ADF-9A71-31EF5332E4D3}" type="presOf" srcId="{152D29B3-6378-4B2A-ACC5-AC500D29A01E}" destId="{A98E273D-C83C-4D70-B088-503CA02E2703}" srcOrd="0" destOrd="7" presId="urn:microsoft.com/office/officeart/2005/8/layout/hList1"/>
    <dgm:cxn modelId="{998A0C1C-56D5-4DB7-8BD6-96DB6D9BA674}" type="presOf" srcId="{62AE45CD-D119-4E36-B1BC-2ED8ADD7B34D}" destId="{B99100A8-6DA9-4982-A8E0-032EEC576728}" srcOrd="0" destOrd="0" presId="urn:microsoft.com/office/officeart/2005/8/layout/hList1"/>
    <dgm:cxn modelId="{80468721-2D2C-475C-939E-53D78C574D2B}" srcId="{AB1D6556-FC70-4DFD-9654-4E9744E20D5C}" destId="{3C6C0E99-BCDB-4B0A-9E54-E4C72E58B943}" srcOrd="0" destOrd="0" parTransId="{47E6DB90-8966-40A8-818E-E30B31E24267}" sibTransId="{7851C2D1-A13B-43BB-95DB-7D8E50BC154F}"/>
    <dgm:cxn modelId="{84EB5333-596C-4B20-BC7E-54AB2D1F7519}" srcId="{D33CFAD1-99D8-4074-B409-275CE47835B1}" destId="{2F19204B-2C53-4A33-BED8-D359213569D8}" srcOrd="2" destOrd="0" parTransId="{038DA9CF-D07A-4AF6-BEEA-DA15657DE1BA}" sibTransId="{5F509DEF-DE43-4BB0-9E96-9256D7CE017C}"/>
    <dgm:cxn modelId="{EF89A33E-F372-410E-A1DF-C48E636804A5}" srcId="{28A531D3-AC94-47D4-9FE4-97E261D4ED44}" destId="{8D105612-2402-4EBA-BE8B-AEA443C47B61}" srcOrd="1" destOrd="0" parTransId="{8D0DBEE5-568E-4F19-B295-04A034627BCC}" sibTransId="{48E75A55-B903-4C3F-90EC-6B44CCD65C2F}"/>
    <dgm:cxn modelId="{CF7A0B5B-9FE3-495F-BCFE-E2C438E493EF}" type="presOf" srcId="{9CF20895-A239-4385-9FCB-0201A4C4C3C9}" destId="{E6BFE73F-2782-44DA-950D-D3143F6CD9A6}" srcOrd="0" destOrd="0" presId="urn:microsoft.com/office/officeart/2005/8/layout/hList1"/>
    <dgm:cxn modelId="{E1477665-9B02-4C0F-B36B-AFF6A5BE4DDF}" srcId="{AB1D6556-FC70-4DFD-9654-4E9744E20D5C}" destId="{6E21FCBA-F094-457D-9A02-C4CA7A940A0F}" srcOrd="1" destOrd="0" parTransId="{52155CAC-637E-48F8-966A-8AE4C214BEAC}" sibTransId="{EA4FC3A1-9402-4226-B412-953FEB24D619}"/>
    <dgm:cxn modelId="{F0B65D4C-8136-415B-9FE7-480CE8139A0B}" type="presOf" srcId="{2F19204B-2C53-4A33-BED8-D359213569D8}" destId="{A98E273D-C83C-4D70-B088-503CA02E2703}" srcOrd="0" destOrd="3" presId="urn:microsoft.com/office/officeart/2005/8/layout/hList1"/>
    <dgm:cxn modelId="{F6634E72-0164-4949-B19F-68B5D7FD3FC0}" srcId="{28A531D3-AC94-47D4-9FE4-97E261D4ED44}" destId="{044C3A30-2DC6-4194-A535-EFF93E073E0B}" srcOrd="0" destOrd="0" parTransId="{E39E1955-4771-42A0-8C96-79C583A1A4DE}" sibTransId="{C76D856C-0E98-4C07-968B-132575259FD5}"/>
    <dgm:cxn modelId="{E8BB7572-89D4-4BA7-BD34-AFD6D4D529FC}" srcId="{62AE45CD-D119-4E36-B1BC-2ED8ADD7B34D}" destId="{92B465E9-8283-4CD6-9D80-C9D82E00D759}" srcOrd="2" destOrd="0" parTransId="{46F2920B-DB26-41E0-AEB8-ADB9625C7D5E}" sibTransId="{0B645F06-B9DA-4332-937F-9C839D12080E}"/>
    <dgm:cxn modelId="{B02F4F83-8683-4F17-B836-83DA5925C52B}" srcId="{B1C4FF90-6E1A-43F4-B714-9155B87A7461}" destId="{28A531D3-AC94-47D4-9FE4-97E261D4ED44}" srcOrd="1" destOrd="0" parTransId="{96D8CBFA-25F5-4F77-B201-904599FC46E1}" sibTransId="{0CE91976-4C95-45A4-97F4-B8A5C72AE539}"/>
    <dgm:cxn modelId="{4E156C8D-2D90-4347-A1F6-88875860D933}" srcId="{62AE45CD-D119-4E36-B1BC-2ED8ADD7B34D}" destId="{0CFACA76-924B-4036-B672-02E26AB42599}" srcOrd="0" destOrd="0" parTransId="{EA55B26A-A54D-46F2-BAE2-B7A240844EC7}" sibTransId="{D2AF2C7B-4212-4457-83C4-34F398BCD376}"/>
    <dgm:cxn modelId="{3D655792-0997-4C07-AA6D-FF9F2F0B4E46}" srcId="{B1C4FF90-6E1A-43F4-B714-9155B87A7461}" destId="{D33CFAD1-99D8-4074-B409-275CE47835B1}" srcOrd="0" destOrd="0" parTransId="{BBD3C700-117E-4126-8BDF-9DD6B5955339}" sibTransId="{43000378-426F-477A-A73A-F2D3C1C846A2}"/>
    <dgm:cxn modelId="{7962BF9D-774F-4AA8-8E61-9806E4CDC00A}" type="presOf" srcId="{B1C4FF90-6E1A-43F4-B714-9155B87A7461}" destId="{E881FE17-2153-4325-A3FC-434C881B3AFA}" srcOrd="0" destOrd="0" presId="urn:microsoft.com/office/officeart/2005/8/layout/hList1"/>
    <dgm:cxn modelId="{E26F86A1-5F38-4210-9286-650CE81711BC}" type="presOf" srcId="{D33CFAD1-99D8-4074-B409-275CE47835B1}" destId="{A98E273D-C83C-4D70-B088-503CA02E2703}" srcOrd="0" destOrd="0" presId="urn:microsoft.com/office/officeart/2005/8/layout/hList1"/>
    <dgm:cxn modelId="{92118FA4-BFA7-41C7-BAA8-E1F693072947}" type="presOf" srcId="{89FF30EF-40F9-4F46-8C08-D7103B81B56E}" destId="{A69BB444-85DD-44DB-B871-AAF17C6DABAA}" srcOrd="0" destOrd="1" presId="urn:microsoft.com/office/officeart/2005/8/layout/hList1"/>
    <dgm:cxn modelId="{6E35A4B2-F9AD-4495-A20C-34511EE3389A}" type="presOf" srcId="{3C6C0E99-BCDB-4B0A-9E54-E4C72E58B943}" destId="{3086458B-A071-45B9-A373-5BDAA98A41AE}" srcOrd="0" destOrd="0" presId="urn:microsoft.com/office/officeart/2005/8/layout/hList1"/>
    <dgm:cxn modelId="{C28F1CBF-A7F8-49B6-9270-CA0120FE4BC4}" srcId="{9CF20895-A239-4385-9FCB-0201A4C4C3C9}" destId="{AB1D6556-FC70-4DFD-9654-4E9744E20D5C}" srcOrd="0" destOrd="0" parTransId="{35B179D4-71AE-428D-BF07-B21AAB4AD386}" sibTransId="{FDAEBDFD-FE1B-40A0-A357-D9948DC9D264}"/>
    <dgm:cxn modelId="{EE3C5AC3-8927-4105-8208-C3D43FAB772B}" srcId="{9CF20895-A239-4385-9FCB-0201A4C4C3C9}" destId="{B1C4FF90-6E1A-43F4-B714-9155B87A7461}" srcOrd="1" destOrd="0" parTransId="{4665D08F-4BB1-4AE8-8641-71FC64BF2276}" sibTransId="{1496E574-4AC1-49A3-91C8-51E45A248A7C}"/>
    <dgm:cxn modelId="{3C7ED2C3-D24E-464E-AF2E-A1EEA267A124}" type="presOf" srcId="{28A531D3-AC94-47D4-9FE4-97E261D4ED44}" destId="{A98E273D-C83C-4D70-B088-503CA02E2703}" srcOrd="0" destOrd="4" presId="urn:microsoft.com/office/officeart/2005/8/layout/hList1"/>
    <dgm:cxn modelId="{96D728D2-47BA-4FB3-AAC7-37A1515D9E5C}" type="presOf" srcId="{92B465E9-8283-4CD6-9D80-C9D82E00D759}" destId="{A69BB444-85DD-44DB-B871-AAF17C6DABAA}" srcOrd="0" destOrd="2" presId="urn:microsoft.com/office/officeart/2005/8/layout/hList1"/>
    <dgm:cxn modelId="{7ADFB3D5-97E5-45BC-8491-067B0FE036EC}" type="presOf" srcId="{8D105612-2402-4EBA-BE8B-AEA443C47B61}" destId="{A98E273D-C83C-4D70-B088-503CA02E2703}" srcOrd="0" destOrd="6" presId="urn:microsoft.com/office/officeart/2005/8/layout/hList1"/>
    <dgm:cxn modelId="{EE628ADA-9657-4939-9007-CF99B30D599E}" srcId="{28A531D3-AC94-47D4-9FE4-97E261D4ED44}" destId="{152D29B3-6378-4B2A-ACC5-AC500D29A01E}" srcOrd="2" destOrd="0" parTransId="{68D54E21-91C6-4E63-8C79-351AC147749D}" sibTransId="{71217045-8771-4766-B03B-742CE3DA88BE}"/>
    <dgm:cxn modelId="{B7365EE4-44B4-46FD-8A6F-CD95721EC4AE}" srcId="{9CF20895-A239-4385-9FCB-0201A4C4C3C9}" destId="{62AE45CD-D119-4E36-B1BC-2ED8ADD7B34D}" srcOrd="2" destOrd="0" parTransId="{D3467BC9-2DB0-4F35-A721-ADC4A40FD53D}" sibTransId="{54F67536-7909-4E94-BFCE-FD76FA4133BA}"/>
    <dgm:cxn modelId="{74B396E6-0D9B-450D-8B38-A5AA1183B1C4}" type="presOf" srcId="{044C3A30-2DC6-4194-A535-EFF93E073E0B}" destId="{A98E273D-C83C-4D70-B088-503CA02E2703}" srcOrd="0" destOrd="5" presId="urn:microsoft.com/office/officeart/2005/8/layout/hList1"/>
    <dgm:cxn modelId="{878D5CEB-BA05-4319-9215-1E031ABB2793}" srcId="{D33CFAD1-99D8-4074-B409-275CE47835B1}" destId="{CFC87E5B-7E5A-4CEF-95F7-BCB6E456E1E2}" srcOrd="1" destOrd="0" parTransId="{CDCEFF88-4C6E-468E-A5C5-A9C20A2DA113}" sibTransId="{08EAC3AE-CC31-4488-8C2E-09083D772D68}"/>
    <dgm:cxn modelId="{67610DEE-0D75-49AA-87B9-EFD4570E41A8}" type="presOf" srcId="{6E21FCBA-F094-457D-9A02-C4CA7A940A0F}" destId="{3086458B-A071-45B9-A373-5BDAA98A41AE}" srcOrd="0" destOrd="1" presId="urn:microsoft.com/office/officeart/2005/8/layout/hList1"/>
    <dgm:cxn modelId="{CA2141F6-6BFB-41CF-BF1B-C3603F4E8501}" type="presOf" srcId="{CFC87E5B-7E5A-4CEF-95F7-BCB6E456E1E2}" destId="{A98E273D-C83C-4D70-B088-503CA02E2703}" srcOrd="0" destOrd="2" presId="urn:microsoft.com/office/officeart/2005/8/layout/hList1"/>
    <dgm:cxn modelId="{0FFE31F8-01B6-4823-A398-D8A36D92B9C4}" type="presOf" srcId="{0CFACA76-924B-4036-B672-02E26AB42599}" destId="{A69BB444-85DD-44DB-B871-AAF17C6DABAA}" srcOrd="0" destOrd="0" presId="urn:microsoft.com/office/officeart/2005/8/layout/hList1"/>
    <dgm:cxn modelId="{C73B4DFC-B76E-4060-B7AB-5812F38E7712}" srcId="{62AE45CD-D119-4E36-B1BC-2ED8ADD7B34D}" destId="{89FF30EF-40F9-4F46-8C08-D7103B81B56E}" srcOrd="1" destOrd="0" parTransId="{DFDB5C9A-A249-46CB-874B-22A5A4736E7E}" sibTransId="{5AFE9220-F801-44D5-B46E-592345BFBC54}"/>
    <dgm:cxn modelId="{113C48DE-CFBC-49D4-A298-2B1C7C3C7E9F}" type="presParOf" srcId="{E6BFE73F-2782-44DA-950D-D3143F6CD9A6}" destId="{C517E872-8FDA-45D6-B994-BF591D29E473}" srcOrd="0" destOrd="0" presId="urn:microsoft.com/office/officeart/2005/8/layout/hList1"/>
    <dgm:cxn modelId="{DA5855A0-01D6-46E2-8F6F-B7FBB3A77263}" type="presParOf" srcId="{C517E872-8FDA-45D6-B994-BF591D29E473}" destId="{DD4555BB-9296-4BB7-B3CC-B62C3675F70B}" srcOrd="0" destOrd="0" presId="urn:microsoft.com/office/officeart/2005/8/layout/hList1"/>
    <dgm:cxn modelId="{7BEA2431-59A9-45BA-A72F-834CF078B7F9}" type="presParOf" srcId="{C517E872-8FDA-45D6-B994-BF591D29E473}" destId="{3086458B-A071-45B9-A373-5BDAA98A41AE}" srcOrd="1" destOrd="0" presId="urn:microsoft.com/office/officeart/2005/8/layout/hList1"/>
    <dgm:cxn modelId="{E9A9EAB7-824E-4EA7-AB03-06B8FA2EEDB5}" type="presParOf" srcId="{E6BFE73F-2782-44DA-950D-D3143F6CD9A6}" destId="{BEFCC353-B570-4BD0-8D09-0650963D0671}" srcOrd="1" destOrd="0" presId="urn:microsoft.com/office/officeart/2005/8/layout/hList1"/>
    <dgm:cxn modelId="{BB67008B-AA3F-45E8-8306-397B1B47C1DA}" type="presParOf" srcId="{E6BFE73F-2782-44DA-950D-D3143F6CD9A6}" destId="{1BCABECC-3D21-4B8E-8F6D-6E472ECD0FDD}" srcOrd="2" destOrd="0" presId="urn:microsoft.com/office/officeart/2005/8/layout/hList1"/>
    <dgm:cxn modelId="{500CCA90-4E9E-4C63-8E3D-0F1BDDA059E9}" type="presParOf" srcId="{1BCABECC-3D21-4B8E-8F6D-6E472ECD0FDD}" destId="{E881FE17-2153-4325-A3FC-434C881B3AFA}" srcOrd="0" destOrd="0" presId="urn:microsoft.com/office/officeart/2005/8/layout/hList1"/>
    <dgm:cxn modelId="{3BA4F2BD-92B6-47B4-A39D-C796682D5CC4}" type="presParOf" srcId="{1BCABECC-3D21-4B8E-8F6D-6E472ECD0FDD}" destId="{A98E273D-C83C-4D70-B088-503CA02E2703}" srcOrd="1" destOrd="0" presId="urn:microsoft.com/office/officeart/2005/8/layout/hList1"/>
    <dgm:cxn modelId="{DDDBF716-841C-4283-BD65-E7C713EC04F5}" type="presParOf" srcId="{E6BFE73F-2782-44DA-950D-D3143F6CD9A6}" destId="{4037E34E-F4A9-40AB-9FF8-9DFF09000F39}" srcOrd="3" destOrd="0" presId="urn:microsoft.com/office/officeart/2005/8/layout/hList1"/>
    <dgm:cxn modelId="{18511F03-8563-4052-8F61-DF0FFD91296C}" type="presParOf" srcId="{E6BFE73F-2782-44DA-950D-D3143F6CD9A6}" destId="{F2809B64-79A8-4255-86AC-6BB46AB764DF}" srcOrd="4" destOrd="0" presId="urn:microsoft.com/office/officeart/2005/8/layout/hList1"/>
    <dgm:cxn modelId="{C85695F9-1CAB-42DE-88BE-94892BB9DAC4}" type="presParOf" srcId="{F2809B64-79A8-4255-86AC-6BB46AB764DF}" destId="{B99100A8-6DA9-4982-A8E0-032EEC576728}" srcOrd="0" destOrd="0" presId="urn:microsoft.com/office/officeart/2005/8/layout/hList1"/>
    <dgm:cxn modelId="{21EEC699-132C-4689-AD46-19D4C6B2D2C0}" type="presParOf" srcId="{F2809B64-79A8-4255-86AC-6BB46AB764DF}" destId="{A69BB444-85DD-44DB-B871-AAF17C6DABAA}"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EA9055-3274-4CAD-831D-6973F22F4781}" type="doc">
      <dgm:prSet loTypeId="urn:microsoft.com/office/officeart/2005/8/layout/list1" loCatId="list" qsTypeId="urn:microsoft.com/office/officeart/2005/8/quickstyle/simple1" qsCatId="simple" csTypeId="urn:microsoft.com/office/officeart/2005/8/colors/colorful3" csCatId="colorful"/>
      <dgm:spPr/>
      <dgm:t>
        <a:bodyPr/>
        <a:lstStyle/>
        <a:p>
          <a:endParaRPr lang="en-IN"/>
        </a:p>
      </dgm:t>
    </dgm:pt>
    <dgm:pt modelId="{47218047-4C13-4788-9166-1E502AEE3009}">
      <dgm:prSet/>
      <dgm:spPr/>
      <dgm:t>
        <a:bodyPr/>
        <a:lstStyle/>
        <a:p>
          <a:r>
            <a:rPr lang="en-US" b="1"/>
            <a:t>Proposed Location</a:t>
          </a:r>
          <a:r>
            <a:rPr lang="en-US"/>
            <a:t>: </a:t>
          </a:r>
          <a:r>
            <a:rPr lang="en-US" b="1"/>
            <a:t>Cardiff Bay</a:t>
          </a:r>
          <a:endParaRPr lang="en-IN"/>
        </a:p>
      </dgm:t>
    </dgm:pt>
    <dgm:pt modelId="{2465DEEA-7D41-4ED4-8CD9-3ECD7B2477A4}" type="parTrans" cxnId="{74F78D3F-2C94-4FBB-827D-331154027079}">
      <dgm:prSet/>
      <dgm:spPr/>
      <dgm:t>
        <a:bodyPr/>
        <a:lstStyle/>
        <a:p>
          <a:endParaRPr lang="en-IN"/>
        </a:p>
      </dgm:t>
    </dgm:pt>
    <dgm:pt modelId="{7DE71DFA-08C2-4D71-B07C-A78869355986}" type="sibTrans" cxnId="{74F78D3F-2C94-4FBB-827D-331154027079}">
      <dgm:prSet/>
      <dgm:spPr/>
      <dgm:t>
        <a:bodyPr/>
        <a:lstStyle/>
        <a:p>
          <a:endParaRPr lang="en-IN"/>
        </a:p>
      </dgm:t>
    </dgm:pt>
    <dgm:pt modelId="{851444CC-BC19-4258-BFFC-A644EC30A944}">
      <dgm:prSet/>
      <dgm:spPr/>
      <dgm:t>
        <a:bodyPr/>
        <a:lstStyle/>
        <a:p>
          <a:r>
            <a:rPr lang="en-US" b="1"/>
            <a:t>Description</a:t>
          </a:r>
          <a:r>
            <a:rPr lang="en-US"/>
            <a:t>: A vibrant waterfront area in the heart of Cardiff, known for its stunning views, cultural attractions, and accessibility (Gonçalves, 2016).</a:t>
          </a:r>
          <a:endParaRPr lang="en-IN"/>
        </a:p>
      </dgm:t>
    </dgm:pt>
    <dgm:pt modelId="{C113F4D1-D291-48E4-BE8A-FD83F3125129}" type="parTrans" cxnId="{201479EF-A4C2-48EB-958A-E013DDB2C0A9}">
      <dgm:prSet/>
      <dgm:spPr/>
      <dgm:t>
        <a:bodyPr/>
        <a:lstStyle/>
        <a:p>
          <a:endParaRPr lang="en-IN"/>
        </a:p>
      </dgm:t>
    </dgm:pt>
    <dgm:pt modelId="{8EE07DD2-5AE2-4661-ABCF-3FE4C9DE5338}" type="sibTrans" cxnId="{201479EF-A4C2-48EB-958A-E013DDB2C0A9}">
      <dgm:prSet/>
      <dgm:spPr/>
      <dgm:t>
        <a:bodyPr/>
        <a:lstStyle/>
        <a:p>
          <a:endParaRPr lang="en-IN"/>
        </a:p>
      </dgm:t>
    </dgm:pt>
    <dgm:pt modelId="{050229A8-1E75-4D73-B424-712FB148CAD3}">
      <dgm:prSet/>
      <dgm:spPr/>
      <dgm:t>
        <a:bodyPr/>
        <a:lstStyle/>
        <a:p>
          <a:r>
            <a:rPr lang="en-US" b="1"/>
            <a:t>Suitability of the Location</a:t>
          </a:r>
          <a:r>
            <a:rPr lang="en-US"/>
            <a:t>:</a:t>
          </a:r>
          <a:endParaRPr lang="en-IN"/>
        </a:p>
      </dgm:t>
    </dgm:pt>
    <dgm:pt modelId="{604FDE21-9186-4A35-BD9B-4CF218CC215A}" type="parTrans" cxnId="{328FBF28-B140-4E6B-8EBB-228664C8FD31}">
      <dgm:prSet/>
      <dgm:spPr/>
      <dgm:t>
        <a:bodyPr/>
        <a:lstStyle/>
        <a:p>
          <a:endParaRPr lang="en-IN"/>
        </a:p>
      </dgm:t>
    </dgm:pt>
    <dgm:pt modelId="{70878A95-C2A1-49AB-88C4-48C49B72146F}" type="sibTrans" cxnId="{328FBF28-B140-4E6B-8EBB-228664C8FD31}">
      <dgm:prSet/>
      <dgm:spPr/>
      <dgm:t>
        <a:bodyPr/>
        <a:lstStyle/>
        <a:p>
          <a:endParaRPr lang="en-IN"/>
        </a:p>
      </dgm:t>
    </dgm:pt>
    <dgm:pt modelId="{B0FCE216-EE7B-4E5B-897F-DA6CD06B9283}">
      <dgm:prSet/>
      <dgm:spPr/>
      <dgm:t>
        <a:bodyPr/>
        <a:lstStyle/>
        <a:p>
          <a:r>
            <a:rPr lang="en-US" b="1"/>
            <a:t>Capacity for Crowds</a:t>
          </a:r>
          <a:r>
            <a:rPr lang="en-US"/>
            <a:t>: Cardiff Bay offers a large capacity for indoor and outdoor events.</a:t>
          </a:r>
          <a:endParaRPr lang="en-IN"/>
        </a:p>
      </dgm:t>
    </dgm:pt>
    <dgm:pt modelId="{DCAEC25F-4273-49DF-8730-974D48AC6A7D}" type="parTrans" cxnId="{2108DC72-BFE9-4FA3-A3F1-0BB0878DADA9}">
      <dgm:prSet/>
      <dgm:spPr/>
      <dgm:t>
        <a:bodyPr/>
        <a:lstStyle/>
        <a:p>
          <a:endParaRPr lang="en-IN"/>
        </a:p>
      </dgm:t>
    </dgm:pt>
    <dgm:pt modelId="{661BC156-6FD8-40B9-80D1-D6CFD6BBDE61}" type="sibTrans" cxnId="{2108DC72-BFE9-4FA3-A3F1-0BB0878DADA9}">
      <dgm:prSet/>
      <dgm:spPr/>
      <dgm:t>
        <a:bodyPr/>
        <a:lstStyle/>
        <a:p>
          <a:endParaRPr lang="en-IN"/>
        </a:p>
      </dgm:t>
    </dgm:pt>
    <dgm:pt modelId="{80D35DF7-6846-4C68-B02F-71D70EFEE7FE}">
      <dgm:prSet/>
      <dgm:spPr/>
      <dgm:t>
        <a:bodyPr/>
        <a:lstStyle/>
        <a:p>
          <a:r>
            <a:rPr lang="en-US" b="1"/>
            <a:t>Accommodation Availability</a:t>
          </a:r>
          <a:r>
            <a:rPr lang="en-US"/>
            <a:t>: A range of hotels, guesthouses, and luxury accommodations in and around Cardiff Bay, with options for all budgets.</a:t>
          </a:r>
          <a:endParaRPr lang="en-IN"/>
        </a:p>
      </dgm:t>
    </dgm:pt>
    <dgm:pt modelId="{3AFAAD7E-28CF-45D7-9BDB-5B83D40E5432}" type="parTrans" cxnId="{1EC6CF35-8F0E-46D9-9E31-2F55740462DD}">
      <dgm:prSet/>
      <dgm:spPr/>
      <dgm:t>
        <a:bodyPr/>
        <a:lstStyle/>
        <a:p>
          <a:endParaRPr lang="en-IN"/>
        </a:p>
      </dgm:t>
    </dgm:pt>
    <dgm:pt modelId="{D6AC9CD9-CC3A-4952-B418-5A1D04D241A1}" type="sibTrans" cxnId="{1EC6CF35-8F0E-46D9-9E31-2F55740462DD}">
      <dgm:prSet/>
      <dgm:spPr/>
      <dgm:t>
        <a:bodyPr/>
        <a:lstStyle/>
        <a:p>
          <a:endParaRPr lang="en-IN"/>
        </a:p>
      </dgm:t>
    </dgm:pt>
    <dgm:pt modelId="{72849218-1430-4A72-9EFE-D70598CD546D}">
      <dgm:prSet/>
      <dgm:spPr/>
      <dgm:t>
        <a:bodyPr/>
        <a:lstStyle/>
        <a:p>
          <a:r>
            <a:rPr lang="en-US" b="1"/>
            <a:t>Logistical Advantages</a:t>
          </a:r>
          <a:r>
            <a:rPr lang="en-US"/>
            <a:t>:</a:t>
          </a:r>
          <a:endParaRPr lang="en-IN"/>
        </a:p>
      </dgm:t>
    </dgm:pt>
    <dgm:pt modelId="{B0A34607-3F32-445C-9CA8-B68BB23DE2F4}" type="parTrans" cxnId="{D89A3199-BAB9-4E9E-8709-FC5519D79B50}">
      <dgm:prSet/>
      <dgm:spPr/>
      <dgm:t>
        <a:bodyPr/>
        <a:lstStyle/>
        <a:p>
          <a:endParaRPr lang="en-IN"/>
        </a:p>
      </dgm:t>
    </dgm:pt>
    <dgm:pt modelId="{E17D50D0-2114-470A-8E77-6E6F86ADF2A0}" type="sibTrans" cxnId="{D89A3199-BAB9-4E9E-8709-FC5519D79B50}">
      <dgm:prSet/>
      <dgm:spPr/>
      <dgm:t>
        <a:bodyPr/>
        <a:lstStyle/>
        <a:p>
          <a:endParaRPr lang="en-IN"/>
        </a:p>
      </dgm:t>
    </dgm:pt>
    <dgm:pt modelId="{38CCCD0A-D85C-4CAC-8191-EDEC030DB7B3}">
      <dgm:prSet/>
      <dgm:spPr/>
      <dgm:t>
        <a:bodyPr/>
        <a:lstStyle/>
        <a:p>
          <a:r>
            <a:rPr lang="en-US" b="1"/>
            <a:t>Existing Festival Infrastructure: </a:t>
          </a:r>
          <a:r>
            <a:rPr lang="en-US"/>
            <a:t>Cardiff Bay hosts major events, providing established infrastructure and local expertise.</a:t>
          </a:r>
          <a:endParaRPr lang="en-IN"/>
        </a:p>
      </dgm:t>
    </dgm:pt>
    <dgm:pt modelId="{DB7F8C25-86EE-49CC-A693-4B0570DB2DB2}" type="parTrans" cxnId="{7534C405-44AF-47DA-8FD2-256747FCD9C0}">
      <dgm:prSet/>
      <dgm:spPr/>
      <dgm:t>
        <a:bodyPr/>
        <a:lstStyle/>
        <a:p>
          <a:endParaRPr lang="en-IN"/>
        </a:p>
      </dgm:t>
    </dgm:pt>
    <dgm:pt modelId="{27965C9B-8EFE-412C-A3FE-BAF4D9884490}" type="sibTrans" cxnId="{7534C405-44AF-47DA-8FD2-256747FCD9C0}">
      <dgm:prSet/>
      <dgm:spPr/>
      <dgm:t>
        <a:bodyPr/>
        <a:lstStyle/>
        <a:p>
          <a:endParaRPr lang="en-IN"/>
        </a:p>
      </dgm:t>
    </dgm:pt>
    <dgm:pt modelId="{9265D6E2-1F89-4295-9539-B3E9C314486F}">
      <dgm:prSet/>
      <dgm:spPr/>
      <dgm:t>
        <a:bodyPr/>
        <a:lstStyle/>
        <a:p>
          <a:r>
            <a:rPr lang="en-US" b="1"/>
            <a:t>Permissions: </a:t>
          </a:r>
          <a:r>
            <a:rPr lang="en-US"/>
            <a:t>Easy access to event licenses and permits for large-scale festivals.</a:t>
          </a:r>
          <a:endParaRPr lang="en-IN"/>
        </a:p>
      </dgm:t>
    </dgm:pt>
    <dgm:pt modelId="{7E5D279D-8EE3-4BA1-93F1-0558AB981082}" type="parTrans" cxnId="{68ED0952-3508-42A1-B510-439DC2D161C3}">
      <dgm:prSet/>
      <dgm:spPr/>
      <dgm:t>
        <a:bodyPr/>
        <a:lstStyle/>
        <a:p>
          <a:endParaRPr lang="en-IN"/>
        </a:p>
      </dgm:t>
    </dgm:pt>
    <dgm:pt modelId="{8F691AA4-2F40-4FFD-B5FB-291FF2CE1A7D}" type="sibTrans" cxnId="{68ED0952-3508-42A1-B510-439DC2D161C3}">
      <dgm:prSet/>
      <dgm:spPr/>
      <dgm:t>
        <a:bodyPr/>
        <a:lstStyle/>
        <a:p>
          <a:endParaRPr lang="en-IN"/>
        </a:p>
      </dgm:t>
    </dgm:pt>
    <dgm:pt modelId="{C87630D9-7DE0-4ECC-89CC-558BFF128CA9}" type="pres">
      <dgm:prSet presAssocID="{0AEA9055-3274-4CAD-831D-6973F22F4781}" presName="linear" presStyleCnt="0">
        <dgm:presLayoutVars>
          <dgm:dir/>
          <dgm:animLvl val="lvl"/>
          <dgm:resizeHandles val="exact"/>
        </dgm:presLayoutVars>
      </dgm:prSet>
      <dgm:spPr/>
    </dgm:pt>
    <dgm:pt modelId="{BBA327E3-9B66-4C62-AC50-43959C44F7A9}" type="pres">
      <dgm:prSet presAssocID="{47218047-4C13-4788-9166-1E502AEE3009}" presName="parentLin" presStyleCnt="0"/>
      <dgm:spPr/>
    </dgm:pt>
    <dgm:pt modelId="{E0CD6ADE-2895-4769-A619-E9ACBEFCF9E9}" type="pres">
      <dgm:prSet presAssocID="{47218047-4C13-4788-9166-1E502AEE3009}" presName="parentLeftMargin" presStyleLbl="node1" presStyleIdx="0" presStyleCnt="3"/>
      <dgm:spPr/>
    </dgm:pt>
    <dgm:pt modelId="{DF9FE94D-0991-4081-9A1C-8B982DF363D5}" type="pres">
      <dgm:prSet presAssocID="{47218047-4C13-4788-9166-1E502AEE3009}" presName="parentText" presStyleLbl="node1" presStyleIdx="0" presStyleCnt="3">
        <dgm:presLayoutVars>
          <dgm:chMax val="0"/>
          <dgm:bulletEnabled val="1"/>
        </dgm:presLayoutVars>
      </dgm:prSet>
      <dgm:spPr/>
    </dgm:pt>
    <dgm:pt modelId="{E8A4C47C-D3C1-4C1C-9FD8-5BF66E3E1C81}" type="pres">
      <dgm:prSet presAssocID="{47218047-4C13-4788-9166-1E502AEE3009}" presName="negativeSpace" presStyleCnt="0"/>
      <dgm:spPr/>
    </dgm:pt>
    <dgm:pt modelId="{40766EC2-E852-42EF-B056-554308D42677}" type="pres">
      <dgm:prSet presAssocID="{47218047-4C13-4788-9166-1E502AEE3009}" presName="childText" presStyleLbl="conFgAcc1" presStyleIdx="0" presStyleCnt="3">
        <dgm:presLayoutVars>
          <dgm:bulletEnabled val="1"/>
        </dgm:presLayoutVars>
      </dgm:prSet>
      <dgm:spPr/>
    </dgm:pt>
    <dgm:pt modelId="{7918A8CB-9051-4FFB-999B-4ED943AF7ECA}" type="pres">
      <dgm:prSet presAssocID="{7DE71DFA-08C2-4D71-B07C-A78869355986}" presName="spaceBetweenRectangles" presStyleCnt="0"/>
      <dgm:spPr/>
    </dgm:pt>
    <dgm:pt modelId="{2F570792-E04A-43FB-AE2B-0A745D7BEF3A}" type="pres">
      <dgm:prSet presAssocID="{050229A8-1E75-4D73-B424-712FB148CAD3}" presName="parentLin" presStyleCnt="0"/>
      <dgm:spPr/>
    </dgm:pt>
    <dgm:pt modelId="{903FBD9E-A196-4FED-BF46-F9F4D3166724}" type="pres">
      <dgm:prSet presAssocID="{050229A8-1E75-4D73-B424-712FB148CAD3}" presName="parentLeftMargin" presStyleLbl="node1" presStyleIdx="0" presStyleCnt="3"/>
      <dgm:spPr/>
    </dgm:pt>
    <dgm:pt modelId="{B2587380-7052-4738-AB57-74EC3182651C}" type="pres">
      <dgm:prSet presAssocID="{050229A8-1E75-4D73-B424-712FB148CAD3}" presName="parentText" presStyleLbl="node1" presStyleIdx="1" presStyleCnt="3">
        <dgm:presLayoutVars>
          <dgm:chMax val="0"/>
          <dgm:bulletEnabled val="1"/>
        </dgm:presLayoutVars>
      </dgm:prSet>
      <dgm:spPr/>
    </dgm:pt>
    <dgm:pt modelId="{DC3F2A60-2290-4BB1-AECC-38105DC7F678}" type="pres">
      <dgm:prSet presAssocID="{050229A8-1E75-4D73-B424-712FB148CAD3}" presName="negativeSpace" presStyleCnt="0"/>
      <dgm:spPr/>
    </dgm:pt>
    <dgm:pt modelId="{1AD8A70F-EAD0-4660-86DE-F1E1F2CC52F7}" type="pres">
      <dgm:prSet presAssocID="{050229A8-1E75-4D73-B424-712FB148CAD3}" presName="childText" presStyleLbl="conFgAcc1" presStyleIdx="1" presStyleCnt="3">
        <dgm:presLayoutVars>
          <dgm:bulletEnabled val="1"/>
        </dgm:presLayoutVars>
      </dgm:prSet>
      <dgm:spPr/>
    </dgm:pt>
    <dgm:pt modelId="{5F14E41E-9663-4413-9121-E423553CE5B6}" type="pres">
      <dgm:prSet presAssocID="{70878A95-C2A1-49AB-88C4-48C49B72146F}" presName="spaceBetweenRectangles" presStyleCnt="0"/>
      <dgm:spPr/>
    </dgm:pt>
    <dgm:pt modelId="{FBD4B9D4-14BF-4D16-B6ED-9A8E6AE35EAA}" type="pres">
      <dgm:prSet presAssocID="{72849218-1430-4A72-9EFE-D70598CD546D}" presName="parentLin" presStyleCnt="0"/>
      <dgm:spPr/>
    </dgm:pt>
    <dgm:pt modelId="{07256860-05CC-49FA-BC7E-52AFCA7F791D}" type="pres">
      <dgm:prSet presAssocID="{72849218-1430-4A72-9EFE-D70598CD546D}" presName="parentLeftMargin" presStyleLbl="node1" presStyleIdx="1" presStyleCnt="3"/>
      <dgm:spPr/>
    </dgm:pt>
    <dgm:pt modelId="{957DC703-2C0B-4C6F-8926-A466195D16C7}" type="pres">
      <dgm:prSet presAssocID="{72849218-1430-4A72-9EFE-D70598CD546D}" presName="parentText" presStyleLbl="node1" presStyleIdx="2" presStyleCnt="3">
        <dgm:presLayoutVars>
          <dgm:chMax val="0"/>
          <dgm:bulletEnabled val="1"/>
        </dgm:presLayoutVars>
      </dgm:prSet>
      <dgm:spPr/>
    </dgm:pt>
    <dgm:pt modelId="{3132D90C-1EF2-493A-A0B0-BF9577601069}" type="pres">
      <dgm:prSet presAssocID="{72849218-1430-4A72-9EFE-D70598CD546D}" presName="negativeSpace" presStyleCnt="0"/>
      <dgm:spPr/>
    </dgm:pt>
    <dgm:pt modelId="{0859BDCC-9638-447D-ADDD-0D23DECE7993}" type="pres">
      <dgm:prSet presAssocID="{72849218-1430-4A72-9EFE-D70598CD546D}" presName="childText" presStyleLbl="conFgAcc1" presStyleIdx="2" presStyleCnt="3">
        <dgm:presLayoutVars>
          <dgm:bulletEnabled val="1"/>
        </dgm:presLayoutVars>
      </dgm:prSet>
      <dgm:spPr/>
    </dgm:pt>
  </dgm:ptLst>
  <dgm:cxnLst>
    <dgm:cxn modelId="{7534C405-44AF-47DA-8FD2-256747FCD9C0}" srcId="{72849218-1430-4A72-9EFE-D70598CD546D}" destId="{38CCCD0A-D85C-4CAC-8191-EDEC030DB7B3}" srcOrd="0" destOrd="0" parTransId="{DB7F8C25-86EE-49CC-A693-4B0570DB2DB2}" sibTransId="{27965C9B-8EFE-412C-A3FE-BAF4D9884490}"/>
    <dgm:cxn modelId="{D0353315-AB10-4633-8FE7-DD2A42A99A63}" type="presOf" srcId="{B0FCE216-EE7B-4E5B-897F-DA6CD06B9283}" destId="{1AD8A70F-EAD0-4660-86DE-F1E1F2CC52F7}" srcOrd="0" destOrd="0" presId="urn:microsoft.com/office/officeart/2005/8/layout/list1"/>
    <dgm:cxn modelId="{A332CC15-F536-4CD0-B42D-259F8EB50C39}" type="presOf" srcId="{050229A8-1E75-4D73-B424-712FB148CAD3}" destId="{903FBD9E-A196-4FED-BF46-F9F4D3166724}" srcOrd="0" destOrd="0" presId="urn:microsoft.com/office/officeart/2005/8/layout/list1"/>
    <dgm:cxn modelId="{328FBF28-B140-4E6B-8EBB-228664C8FD31}" srcId="{0AEA9055-3274-4CAD-831D-6973F22F4781}" destId="{050229A8-1E75-4D73-B424-712FB148CAD3}" srcOrd="1" destOrd="0" parTransId="{604FDE21-9186-4A35-BD9B-4CF218CC215A}" sibTransId="{70878A95-C2A1-49AB-88C4-48C49B72146F}"/>
    <dgm:cxn modelId="{9F98E529-05B8-4002-A9CF-DC789DDAA6EC}" type="presOf" srcId="{851444CC-BC19-4258-BFFC-A644EC30A944}" destId="{40766EC2-E852-42EF-B056-554308D42677}" srcOrd="0" destOrd="0" presId="urn:microsoft.com/office/officeart/2005/8/layout/list1"/>
    <dgm:cxn modelId="{C33DCB2E-D805-43FB-BE74-5958A31FB7B2}" type="presOf" srcId="{72849218-1430-4A72-9EFE-D70598CD546D}" destId="{957DC703-2C0B-4C6F-8926-A466195D16C7}" srcOrd="1" destOrd="0" presId="urn:microsoft.com/office/officeart/2005/8/layout/list1"/>
    <dgm:cxn modelId="{1EC6CF35-8F0E-46D9-9E31-2F55740462DD}" srcId="{050229A8-1E75-4D73-B424-712FB148CAD3}" destId="{80D35DF7-6846-4C68-B02F-71D70EFEE7FE}" srcOrd="1" destOrd="0" parTransId="{3AFAAD7E-28CF-45D7-9BDB-5B83D40E5432}" sibTransId="{D6AC9CD9-CC3A-4952-B418-5A1D04D241A1}"/>
    <dgm:cxn modelId="{74F78D3F-2C94-4FBB-827D-331154027079}" srcId="{0AEA9055-3274-4CAD-831D-6973F22F4781}" destId="{47218047-4C13-4788-9166-1E502AEE3009}" srcOrd="0" destOrd="0" parTransId="{2465DEEA-7D41-4ED4-8CD9-3ECD7B2477A4}" sibTransId="{7DE71DFA-08C2-4D71-B07C-A78869355986}"/>
    <dgm:cxn modelId="{AB3A3164-4AFF-48F1-8E4F-AC3CD0039339}" type="presOf" srcId="{80D35DF7-6846-4C68-B02F-71D70EFEE7FE}" destId="{1AD8A70F-EAD0-4660-86DE-F1E1F2CC52F7}" srcOrd="0" destOrd="1" presId="urn:microsoft.com/office/officeart/2005/8/layout/list1"/>
    <dgm:cxn modelId="{1E3DEB50-1C9A-4FF4-BBAA-1333241BA06A}" type="presOf" srcId="{38CCCD0A-D85C-4CAC-8191-EDEC030DB7B3}" destId="{0859BDCC-9638-447D-ADDD-0D23DECE7993}" srcOrd="0" destOrd="0" presId="urn:microsoft.com/office/officeart/2005/8/layout/list1"/>
    <dgm:cxn modelId="{68ED0952-3508-42A1-B510-439DC2D161C3}" srcId="{72849218-1430-4A72-9EFE-D70598CD546D}" destId="{9265D6E2-1F89-4295-9539-B3E9C314486F}" srcOrd="1" destOrd="0" parTransId="{7E5D279D-8EE3-4BA1-93F1-0558AB981082}" sibTransId="{8F691AA4-2F40-4FFD-B5FB-291FF2CE1A7D}"/>
    <dgm:cxn modelId="{2108DC72-BFE9-4FA3-A3F1-0BB0878DADA9}" srcId="{050229A8-1E75-4D73-B424-712FB148CAD3}" destId="{B0FCE216-EE7B-4E5B-897F-DA6CD06B9283}" srcOrd="0" destOrd="0" parTransId="{DCAEC25F-4273-49DF-8730-974D48AC6A7D}" sibTransId="{661BC156-6FD8-40B9-80D1-D6CFD6BBDE61}"/>
    <dgm:cxn modelId="{09CBEB77-63A5-45EA-AAB6-D525C7630CAB}" type="presOf" srcId="{050229A8-1E75-4D73-B424-712FB148CAD3}" destId="{B2587380-7052-4738-AB57-74EC3182651C}" srcOrd="1" destOrd="0" presId="urn:microsoft.com/office/officeart/2005/8/layout/list1"/>
    <dgm:cxn modelId="{9DF3E479-C987-41A4-96C9-9C4FBDE5949E}" type="presOf" srcId="{72849218-1430-4A72-9EFE-D70598CD546D}" destId="{07256860-05CC-49FA-BC7E-52AFCA7F791D}" srcOrd="0" destOrd="0" presId="urn:microsoft.com/office/officeart/2005/8/layout/list1"/>
    <dgm:cxn modelId="{62A49586-E456-4DD7-A969-75E7C5B5B8BE}" type="presOf" srcId="{9265D6E2-1F89-4295-9539-B3E9C314486F}" destId="{0859BDCC-9638-447D-ADDD-0D23DECE7993}" srcOrd="0" destOrd="1" presId="urn:microsoft.com/office/officeart/2005/8/layout/list1"/>
    <dgm:cxn modelId="{29065996-ABA3-4573-828B-A2445DB7385A}" type="presOf" srcId="{47218047-4C13-4788-9166-1E502AEE3009}" destId="{E0CD6ADE-2895-4769-A619-E9ACBEFCF9E9}" srcOrd="0" destOrd="0" presId="urn:microsoft.com/office/officeart/2005/8/layout/list1"/>
    <dgm:cxn modelId="{D89A3199-BAB9-4E9E-8709-FC5519D79B50}" srcId="{0AEA9055-3274-4CAD-831D-6973F22F4781}" destId="{72849218-1430-4A72-9EFE-D70598CD546D}" srcOrd="2" destOrd="0" parTransId="{B0A34607-3F32-445C-9CA8-B68BB23DE2F4}" sibTransId="{E17D50D0-2114-470A-8E77-6E6F86ADF2A0}"/>
    <dgm:cxn modelId="{7DC1A8B4-FF53-415E-8814-4B182E6E132C}" type="presOf" srcId="{0AEA9055-3274-4CAD-831D-6973F22F4781}" destId="{C87630D9-7DE0-4ECC-89CC-558BFF128CA9}" srcOrd="0" destOrd="0" presId="urn:microsoft.com/office/officeart/2005/8/layout/list1"/>
    <dgm:cxn modelId="{201479EF-A4C2-48EB-958A-E013DDB2C0A9}" srcId="{47218047-4C13-4788-9166-1E502AEE3009}" destId="{851444CC-BC19-4258-BFFC-A644EC30A944}" srcOrd="0" destOrd="0" parTransId="{C113F4D1-D291-48E4-BE8A-FD83F3125129}" sibTransId="{8EE07DD2-5AE2-4661-ABCF-3FE4C9DE5338}"/>
    <dgm:cxn modelId="{E1A637FE-EE40-4505-A914-A9DAD24E789E}" type="presOf" srcId="{47218047-4C13-4788-9166-1E502AEE3009}" destId="{DF9FE94D-0991-4081-9A1C-8B982DF363D5}" srcOrd="1" destOrd="0" presId="urn:microsoft.com/office/officeart/2005/8/layout/list1"/>
    <dgm:cxn modelId="{9985CC0C-1D93-49FC-A867-3EA53AA91D9D}" type="presParOf" srcId="{C87630D9-7DE0-4ECC-89CC-558BFF128CA9}" destId="{BBA327E3-9B66-4C62-AC50-43959C44F7A9}" srcOrd="0" destOrd="0" presId="urn:microsoft.com/office/officeart/2005/8/layout/list1"/>
    <dgm:cxn modelId="{017958E7-E3AC-431A-9BAC-58040DC75EBF}" type="presParOf" srcId="{BBA327E3-9B66-4C62-AC50-43959C44F7A9}" destId="{E0CD6ADE-2895-4769-A619-E9ACBEFCF9E9}" srcOrd="0" destOrd="0" presId="urn:microsoft.com/office/officeart/2005/8/layout/list1"/>
    <dgm:cxn modelId="{6ADC02F6-0802-4B3F-A4C3-3DCF62A0C7F3}" type="presParOf" srcId="{BBA327E3-9B66-4C62-AC50-43959C44F7A9}" destId="{DF9FE94D-0991-4081-9A1C-8B982DF363D5}" srcOrd="1" destOrd="0" presId="urn:microsoft.com/office/officeart/2005/8/layout/list1"/>
    <dgm:cxn modelId="{C7CC865E-BECF-430D-9270-B71D360D9CEE}" type="presParOf" srcId="{C87630D9-7DE0-4ECC-89CC-558BFF128CA9}" destId="{E8A4C47C-D3C1-4C1C-9FD8-5BF66E3E1C81}" srcOrd="1" destOrd="0" presId="urn:microsoft.com/office/officeart/2005/8/layout/list1"/>
    <dgm:cxn modelId="{53AE7E1E-5FE0-45E9-93AA-77E6F4A9D87D}" type="presParOf" srcId="{C87630D9-7DE0-4ECC-89CC-558BFF128CA9}" destId="{40766EC2-E852-42EF-B056-554308D42677}" srcOrd="2" destOrd="0" presId="urn:microsoft.com/office/officeart/2005/8/layout/list1"/>
    <dgm:cxn modelId="{21DC1741-84A2-4350-9557-7C303DAB6E01}" type="presParOf" srcId="{C87630D9-7DE0-4ECC-89CC-558BFF128CA9}" destId="{7918A8CB-9051-4FFB-999B-4ED943AF7ECA}" srcOrd="3" destOrd="0" presId="urn:microsoft.com/office/officeart/2005/8/layout/list1"/>
    <dgm:cxn modelId="{5FB6C8E8-5A15-4756-AC83-D36799C8E87C}" type="presParOf" srcId="{C87630D9-7DE0-4ECC-89CC-558BFF128CA9}" destId="{2F570792-E04A-43FB-AE2B-0A745D7BEF3A}" srcOrd="4" destOrd="0" presId="urn:microsoft.com/office/officeart/2005/8/layout/list1"/>
    <dgm:cxn modelId="{8737ED2F-BDC4-430A-91B2-E56A9826F255}" type="presParOf" srcId="{2F570792-E04A-43FB-AE2B-0A745D7BEF3A}" destId="{903FBD9E-A196-4FED-BF46-F9F4D3166724}" srcOrd="0" destOrd="0" presId="urn:microsoft.com/office/officeart/2005/8/layout/list1"/>
    <dgm:cxn modelId="{855DE91C-86F1-44C0-AE51-C70BC9625549}" type="presParOf" srcId="{2F570792-E04A-43FB-AE2B-0A745D7BEF3A}" destId="{B2587380-7052-4738-AB57-74EC3182651C}" srcOrd="1" destOrd="0" presId="urn:microsoft.com/office/officeart/2005/8/layout/list1"/>
    <dgm:cxn modelId="{1E597F2E-97A2-4B72-B1CE-CD02663891D9}" type="presParOf" srcId="{C87630D9-7DE0-4ECC-89CC-558BFF128CA9}" destId="{DC3F2A60-2290-4BB1-AECC-38105DC7F678}" srcOrd="5" destOrd="0" presId="urn:microsoft.com/office/officeart/2005/8/layout/list1"/>
    <dgm:cxn modelId="{D8A5FCE4-0025-4180-9AEE-00424A66539B}" type="presParOf" srcId="{C87630D9-7DE0-4ECC-89CC-558BFF128CA9}" destId="{1AD8A70F-EAD0-4660-86DE-F1E1F2CC52F7}" srcOrd="6" destOrd="0" presId="urn:microsoft.com/office/officeart/2005/8/layout/list1"/>
    <dgm:cxn modelId="{0D7F7507-F1C2-4F2E-8DA7-5966D238FB5F}" type="presParOf" srcId="{C87630D9-7DE0-4ECC-89CC-558BFF128CA9}" destId="{5F14E41E-9663-4413-9121-E423553CE5B6}" srcOrd="7" destOrd="0" presId="urn:microsoft.com/office/officeart/2005/8/layout/list1"/>
    <dgm:cxn modelId="{9DE036AA-0E27-4FA0-96DD-FD6D4DCE64BB}" type="presParOf" srcId="{C87630D9-7DE0-4ECC-89CC-558BFF128CA9}" destId="{FBD4B9D4-14BF-4D16-B6ED-9A8E6AE35EAA}" srcOrd="8" destOrd="0" presId="urn:microsoft.com/office/officeart/2005/8/layout/list1"/>
    <dgm:cxn modelId="{7E6B7F9F-91E5-4A27-81AD-DDBA219546C8}" type="presParOf" srcId="{FBD4B9D4-14BF-4D16-B6ED-9A8E6AE35EAA}" destId="{07256860-05CC-49FA-BC7E-52AFCA7F791D}" srcOrd="0" destOrd="0" presId="urn:microsoft.com/office/officeart/2005/8/layout/list1"/>
    <dgm:cxn modelId="{119E09B4-39DC-4611-8136-D1D6108C0452}" type="presParOf" srcId="{FBD4B9D4-14BF-4D16-B6ED-9A8E6AE35EAA}" destId="{957DC703-2C0B-4C6F-8926-A466195D16C7}" srcOrd="1" destOrd="0" presId="urn:microsoft.com/office/officeart/2005/8/layout/list1"/>
    <dgm:cxn modelId="{3B6994F3-16A3-4C4E-AC4E-5A13751610EE}" type="presParOf" srcId="{C87630D9-7DE0-4ECC-89CC-558BFF128CA9}" destId="{3132D90C-1EF2-493A-A0B0-BF9577601069}" srcOrd="9" destOrd="0" presId="urn:microsoft.com/office/officeart/2005/8/layout/list1"/>
    <dgm:cxn modelId="{70A6ECA0-7806-47F6-8FBE-0D2A11AC4C6D}" type="presParOf" srcId="{C87630D9-7DE0-4ECC-89CC-558BFF128CA9}" destId="{0859BDCC-9638-447D-ADDD-0D23DECE799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227964-220A-41C7-8C6B-CD6574EC853E}"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003DFFC8-3ACF-4EA0-B097-E0E8D1285AFC}">
      <dgm:prSet/>
      <dgm:spPr/>
      <dgm:t>
        <a:bodyPr/>
        <a:lstStyle/>
        <a:p>
          <a:r>
            <a:rPr lang="en-US" b="1"/>
            <a:t>Staffing Needs</a:t>
          </a:r>
          <a:r>
            <a:rPr lang="en-US"/>
            <a:t>:</a:t>
          </a:r>
        </a:p>
      </dgm:t>
    </dgm:pt>
    <dgm:pt modelId="{A7264E6B-7084-40D8-B71B-C6BEA75F3BBA}" type="parTrans" cxnId="{A9DF11AA-94E6-4235-A6A2-D3C0EC284006}">
      <dgm:prSet/>
      <dgm:spPr/>
      <dgm:t>
        <a:bodyPr/>
        <a:lstStyle/>
        <a:p>
          <a:endParaRPr lang="en-US"/>
        </a:p>
      </dgm:t>
    </dgm:pt>
    <dgm:pt modelId="{95E3F131-09CA-4E36-9679-EF2DBE69314B}" type="sibTrans" cxnId="{A9DF11AA-94E6-4235-A6A2-D3C0EC284006}">
      <dgm:prSet/>
      <dgm:spPr/>
      <dgm:t>
        <a:bodyPr/>
        <a:lstStyle/>
        <a:p>
          <a:endParaRPr lang="en-US"/>
        </a:p>
      </dgm:t>
    </dgm:pt>
    <dgm:pt modelId="{EB50FEDE-EBCE-4E7D-9641-BA34D3E44DF1}">
      <dgm:prSet/>
      <dgm:spPr/>
      <dgm:t>
        <a:bodyPr/>
        <a:lstStyle/>
        <a:p>
          <a:r>
            <a:rPr lang="en-US" b="1"/>
            <a:t>Volunteers</a:t>
          </a:r>
          <a:r>
            <a:rPr lang="en-US"/>
            <a:t>: A team of volunteers for event coordination, guest services, and information desks.</a:t>
          </a:r>
        </a:p>
      </dgm:t>
    </dgm:pt>
    <dgm:pt modelId="{A3D702F1-B931-46B9-BA5D-F707292530B7}" type="parTrans" cxnId="{31853508-6AF2-4205-83EB-AEEFAA197B4C}">
      <dgm:prSet/>
      <dgm:spPr/>
      <dgm:t>
        <a:bodyPr/>
        <a:lstStyle/>
        <a:p>
          <a:endParaRPr lang="en-US"/>
        </a:p>
      </dgm:t>
    </dgm:pt>
    <dgm:pt modelId="{C1258B70-7DB3-4710-BA65-7E1AEDB0578A}" type="sibTrans" cxnId="{31853508-6AF2-4205-83EB-AEEFAA197B4C}">
      <dgm:prSet/>
      <dgm:spPr/>
      <dgm:t>
        <a:bodyPr/>
        <a:lstStyle/>
        <a:p>
          <a:endParaRPr lang="en-US"/>
        </a:p>
      </dgm:t>
    </dgm:pt>
    <dgm:pt modelId="{63233FAA-6DAD-431E-B362-B91A0BCFD5C9}">
      <dgm:prSet/>
      <dgm:spPr/>
      <dgm:t>
        <a:bodyPr/>
        <a:lstStyle/>
        <a:p>
          <a:r>
            <a:rPr lang="en-US" b="1"/>
            <a:t>Skilled Caterers</a:t>
          </a:r>
          <a:r>
            <a:rPr lang="en-US"/>
            <a:t>: Professional caterers specialising in Welsh cuisine and international fusion dishes.</a:t>
          </a:r>
        </a:p>
      </dgm:t>
    </dgm:pt>
    <dgm:pt modelId="{0DB6EE19-2716-451C-96B0-C6E0BE654CF1}" type="parTrans" cxnId="{846D35D1-A4EF-46F6-8BFB-1EE3E39AA52D}">
      <dgm:prSet/>
      <dgm:spPr/>
      <dgm:t>
        <a:bodyPr/>
        <a:lstStyle/>
        <a:p>
          <a:endParaRPr lang="en-US"/>
        </a:p>
      </dgm:t>
    </dgm:pt>
    <dgm:pt modelId="{EE06128C-1ABC-4F00-93BD-4F08FEEB95E8}" type="sibTrans" cxnId="{846D35D1-A4EF-46F6-8BFB-1EE3E39AA52D}">
      <dgm:prSet/>
      <dgm:spPr/>
      <dgm:t>
        <a:bodyPr/>
        <a:lstStyle/>
        <a:p>
          <a:endParaRPr lang="en-US"/>
        </a:p>
      </dgm:t>
    </dgm:pt>
    <dgm:pt modelId="{3310B73C-EA8F-4EFB-841E-D566B53E1BA1}">
      <dgm:prSet/>
      <dgm:spPr/>
      <dgm:t>
        <a:bodyPr/>
        <a:lstStyle/>
        <a:p>
          <a:r>
            <a:rPr lang="en-US" b="1"/>
            <a:t>Event Crew</a:t>
          </a:r>
          <a:r>
            <a:rPr lang="en-US"/>
            <a:t>: Experienced event managers, technical support teams, and logistics coordinators to ensure smooth operations (Lockstone-Binney, Hanlon, and Jago, 2020).</a:t>
          </a:r>
        </a:p>
      </dgm:t>
    </dgm:pt>
    <dgm:pt modelId="{D5DDC6B9-3375-4949-80F5-668FCAF2225A}" type="parTrans" cxnId="{11BC2528-BC68-4D25-8A4C-EAE51C1A6EE0}">
      <dgm:prSet/>
      <dgm:spPr/>
      <dgm:t>
        <a:bodyPr/>
        <a:lstStyle/>
        <a:p>
          <a:endParaRPr lang="en-US"/>
        </a:p>
      </dgm:t>
    </dgm:pt>
    <dgm:pt modelId="{3803858E-05B6-4DEF-B4B2-88EF093580E2}" type="sibTrans" cxnId="{11BC2528-BC68-4D25-8A4C-EAE51C1A6EE0}">
      <dgm:prSet/>
      <dgm:spPr/>
      <dgm:t>
        <a:bodyPr/>
        <a:lstStyle/>
        <a:p>
          <a:endParaRPr lang="en-US"/>
        </a:p>
      </dgm:t>
    </dgm:pt>
    <dgm:pt modelId="{86DC39E3-8038-4D61-A94B-558272C8DE68}">
      <dgm:prSet/>
      <dgm:spPr/>
      <dgm:t>
        <a:bodyPr/>
        <a:lstStyle/>
        <a:p>
          <a:r>
            <a:rPr lang="en-US" b="1"/>
            <a:t>Catering Infrastructure</a:t>
          </a:r>
          <a:r>
            <a:rPr lang="en-US"/>
            <a:t>:</a:t>
          </a:r>
        </a:p>
      </dgm:t>
    </dgm:pt>
    <dgm:pt modelId="{A8256EFE-05FD-4858-8AAA-563C0EBF44F8}" type="parTrans" cxnId="{A35F56D1-2E47-449B-8162-DC7EAB61FE13}">
      <dgm:prSet/>
      <dgm:spPr/>
      <dgm:t>
        <a:bodyPr/>
        <a:lstStyle/>
        <a:p>
          <a:endParaRPr lang="en-US"/>
        </a:p>
      </dgm:t>
    </dgm:pt>
    <dgm:pt modelId="{F520F8E9-EAE3-4F95-B88F-48C1D85DA1E9}" type="sibTrans" cxnId="{A35F56D1-2E47-449B-8162-DC7EAB61FE13}">
      <dgm:prSet/>
      <dgm:spPr/>
      <dgm:t>
        <a:bodyPr/>
        <a:lstStyle/>
        <a:p>
          <a:endParaRPr lang="en-US"/>
        </a:p>
      </dgm:t>
    </dgm:pt>
    <dgm:pt modelId="{4865C007-27FF-4641-90E2-C8F4B04A1473}">
      <dgm:prSet/>
      <dgm:spPr/>
      <dgm:t>
        <a:bodyPr/>
        <a:lstStyle/>
        <a:p>
          <a:r>
            <a:rPr lang="en-US" b="1"/>
            <a:t>Kitchens</a:t>
          </a:r>
          <a:r>
            <a:rPr lang="en-US"/>
            <a:t>: Temporary, mobile kitchens for food preparation, ensuring hygienic standards.</a:t>
          </a:r>
        </a:p>
      </dgm:t>
    </dgm:pt>
    <dgm:pt modelId="{9F4181C3-362E-47B2-911A-9FAF4110679F}" type="parTrans" cxnId="{72909373-E53B-449A-A721-60D30E8AAC21}">
      <dgm:prSet/>
      <dgm:spPr/>
      <dgm:t>
        <a:bodyPr/>
        <a:lstStyle/>
        <a:p>
          <a:endParaRPr lang="en-US"/>
        </a:p>
      </dgm:t>
    </dgm:pt>
    <dgm:pt modelId="{EBC1DB9E-21A7-4053-A70F-23BBB853DC1E}" type="sibTrans" cxnId="{72909373-E53B-449A-A721-60D30E8AAC21}">
      <dgm:prSet/>
      <dgm:spPr/>
      <dgm:t>
        <a:bodyPr/>
        <a:lstStyle/>
        <a:p>
          <a:endParaRPr lang="en-US"/>
        </a:p>
      </dgm:t>
    </dgm:pt>
    <dgm:pt modelId="{9F8589CB-B721-4291-81D2-35FF7C509FB3}">
      <dgm:prSet/>
      <dgm:spPr/>
      <dgm:t>
        <a:bodyPr/>
        <a:lstStyle/>
        <a:p>
          <a:r>
            <a:rPr lang="en-US" b="1"/>
            <a:t>Food Stalls</a:t>
          </a:r>
          <a:r>
            <a:rPr lang="en-US"/>
            <a:t>: Stalls for different food zones (cheese, seafood, lamb, vegetarian, etc.), each with dedicated staff.</a:t>
          </a:r>
        </a:p>
      </dgm:t>
    </dgm:pt>
    <dgm:pt modelId="{BC189C9A-D96D-47AE-BE77-6104B3FD1C33}" type="parTrans" cxnId="{7587C4B7-1EC0-469D-AED2-9DA2034A01DA}">
      <dgm:prSet/>
      <dgm:spPr/>
      <dgm:t>
        <a:bodyPr/>
        <a:lstStyle/>
        <a:p>
          <a:endParaRPr lang="en-US"/>
        </a:p>
      </dgm:t>
    </dgm:pt>
    <dgm:pt modelId="{65454BA5-7F0A-4BE5-B39A-3E64A1968107}" type="sibTrans" cxnId="{7587C4B7-1EC0-469D-AED2-9DA2034A01DA}">
      <dgm:prSet/>
      <dgm:spPr/>
      <dgm:t>
        <a:bodyPr/>
        <a:lstStyle/>
        <a:p>
          <a:endParaRPr lang="en-US"/>
        </a:p>
      </dgm:t>
    </dgm:pt>
    <dgm:pt modelId="{95658723-E92F-48F0-AE9A-931FFCB84A4C}">
      <dgm:prSet/>
      <dgm:spPr/>
      <dgm:t>
        <a:bodyPr/>
        <a:lstStyle/>
        <a:p>
          <a:r>
            <a:rPr lang="en-US" b="1"/>
            <a:t>Hygiene Standards</a:t>
          </a:r>
          <a:r>
            <a:rPr lang="en-US"/>
            <a:t>: Compliance with health and safety regulations, with frequent inspections to ensure food hygiene (Brito, Júnior, and da Costa Diniz, 2020).</a:t>
          </a:r>
        </a:p>
      </dgm:t>
    </dgm:pt>
    <dgm:pt modelId="{3247D1FB-5D3B-4126-A092-1BEAAF88E411}" type="parTrans" cxnId="{258196B7-C41F-4846-850F-47CB9CD68231}">
      <dgm:prSet/>
      <dgm:spPr/>
      <dgm:t>
        <a:bodyPr/>
        <a:lstStyle/>
        <a:p>
          <a:endParaRPr lang="en-US"/>
        </a:p>
      </dgm:t>
    </dgm:pt>
    <dgm:pt modelId="{63D15240-35A0-4355-B94A-7444AF595FEA}" type="sibTrans" cxnId="{258196B7-C41F-4846-850F-47CB9CD68231}">
      <dgm:prSet/>
      <dgm:spPr/>
      <dgm:t>
        <a:bodyPr/>
        <a:lstStyle/>
        <a:p>
          <a:endParaRPr lang="en-US"/>
        </a:p>
      </dgm:t>
    </dgm:pt>
    <dgm:pt modelId="{76D6B1DF-D912-448C-A040-4AE2A44C851F}">
      <dgm:prSet/>
      <dgm:spPr/>
      <dgm:t>
        <a:bodyPr/>
        <a:lstStyle/>
        <a:p>
          <a:r>
            <a:rPr lang="en-US" b="1"/>
            <a:t>Parking and Transport</a:t>
          </a:r>
          <a:r>
            <a:rPr lang="en-US"/>
            <a:t>:</a:t>
          </a:r>
        </a:p>
      </dgm:t>
    </dgm:pt>
    <dgm:pt modelId="{27584059-BE96-4442-AD02-81AECE195EAA}" type="parTrans" cxnId="{02915949-2892-46A2-AE1B-3741B5D065DD}">
      <dgm:prSet/>
      <dgm:spPr/>
      <dgm:t>
        <a:bodyPr/>
        <a:lstStyle/>
        <a:p>
          <a:endParaRPr lang="en-US"/>
        </a:p>
      </dgm:t>
    </dgm:pt>
    <dgm:pt modelId="{10E88320-94C0-41C8-9786-5056C0E0844C}" type="sibTrans" cxnId="{02915949-2892-46A2-AE1B-3741B5D065DD}">
      <dgm:prSet/>
      <dgm:spPr/>
      <dgm:t>
        <a:bodyPr/>
        <a:lstStyle/>
        <a:p>
          <a:endParaRPr lang="en-US"/>
        </a:p>
      </dgm:t>
    </dgm:pt>
    <dgm:pt modelId="{7712146B-8801-4C09-942C-4D109A5622A0}">
      <dgm:prSet/>
      <dgm:spPr/>
      <dgm:t>
        <a:bodyPr/>
        <a:lstStyle/>
        <a:p>
          <a:r>
            <a:rPr lang="en-US" b="1"/>
            <a:t>Parking</a:t>
          </a:r>
          <a:r>
            <a:rPr lang="en-US"/>
            <a:t>: Ample public parking is available nearby for attendees and vendors.</a:t>
          </a:r>
        </a:p>
      </dgm:t>
    </dgm:pt>
    <dgm:pt modelId="{2EC7E90D-7270-4A13-94DB-8A2B7BB21352}" type="parTrans" cxnId="{1A100C4B-961C-417C-AA80-8E9A0FC00BE2}">
      <dgm:prSet/>
      <dgm:spPr/>
      <dgm:t>
        <a:bodyPr/>
        <a:lstStyle/>
        <a:p>
          <a:endParaRPr lang="en-US"/>
        </a:p>
      </dgm:t>
    </dgm:pt>
    <dgm:pt modelId="{D3C0E46B-1236-4D0E-8381-78AB4539BEE4}" type="sibTrans" cxnId="{1A100C4B-961C-417C-AA80-8E9A0FC00BE2}">
      <dgm:prSet/>
      <dgm:spPr/>
      <dgm:t>
        <a:bodyPr/>
        <a:lstStyle/>
        <a:p>
          <a:endParaRPr lang="en-US"/>
        </a:p>
      </dgm:t>
    </dgm:pt>
    <dgm:pt modelId="{A9566B0A-612A-45DF-892A-3C1D143DA402}">
      <dgm:prSet/>
      <dgm:spPr/>
      <dgm:t>
        <a:bodyPr/>
        <a:lstStyle/>
        <a:p>
          <a:r>
            <a:rPr lang="en-US" b="1"/>
            <a:t>Transport Options</a:t>
          </a:r>
          <a:r>
            <a:rPr lang="en-US"/>
            <a:t>: Public transport routes, bike racks, and shuttle buses for easy access to the venue.</a:t>
          </a:r>
        </a:p>
      </dgm:t>
    </dgm:pt>
    <dgm:pt modelId="{B06F96E1-ED23-431C-8454-A0E14AF23BFE}" type="parTrans" cxnId="{CA7AEF20-3459-4A75-9424-D98B445CAA00}">
      <dgm:prSet/>
      <dgm:spPr/>
      <dgm:t>
        <a:bodyPr/>
        <a:lstStyle/>
        <a:p>
          <a:endParaRPr lang="en-US"/>
        </a:p>
      </dgm:t>
    </dgm:pt>
    <dgm:pt modelId="{6E91943B-C906-4DB0-B944-7BF240262239}" type="sibTrans" cxnId="{CA7AEF20-3459-4A75-9424-D98B445CAA00}">
      <dgm:prSet/>
      <dgm:spPr/>
      <dgm:t>
        <a:bodyPr/>
        <a:lstStyle/>
        <a:p>
          <a:endParaRPr lang="en-US"/>
        </a:p>
      </dgm:t>
    </dgm:pt>
    <dgm:pt modelId="{F5377BFB-4CA6-45BF-8E66-A213E1A1BEFF}">
      <dgm:prSet/>
      <dgm:spPr/>
      <dgm:t>
        <a:bodyPr/>
        <a:lstStyle/>
        <a:p>
          <a:r>
            <a:rPr lang="en-US" b="1"/>
            <a:t>Facilities</a:t>
          </a:r>
          <a:r>
            <a:rPr lang="en-US"/>
            <a:t>:</a:t>
          </a:r>
        </a:p>
      </dgm:t>
    </dgm:pt>
    <dgm:pt modelId="{5635C276-683A-4531-90A0-F4A8244FD329}" type="parTrans" cxnId="{9646303C-7009-4263-B6DE-314A5BB81DF0}">
      <dgm:prSet/>
      <dgm:spPr/>
      <dgm:t>
        <a:bodyPr/>
        <a:lstStyle/>
        <a:p>
          <a:endParaRPr lang="en-US"/>
        </a:p>
      </dgm:t>
    </dgm:pt>
    <dgm:pt modelId="{A17680E3-30E7-4444-802D-7A90CD65D5D9}" type="sibTrans" cxnId="{9646303C-7009-4263-B6DE-314A5BB81DF0}">
      <dgm:prSet/>
      <dgm:spPr/>
      <dgm:t>
        <a:bodyPr/>
        <a:lstStyle/>
        <a:p>
          <a:endParaRPr lang="en-US"/>
        </a:p>
      </dgm:t>
    </dgm:pt>
    <dgm:pt modelId="{B785497F-2997-4434-9675-533FD12491C8}">
      <dgm:prSet/>
      <dgm:spPr/>
      <dgm:t>
        <a:bodyPr/>
        <a:lstStyle/>
        <a:p>
          <a:r>
            <a:rPr lang="en-US" b="1"/>
            <a:t>Toilets</a:t>
          </a:r>
          <a:r>
            <a:rPr lang="en-US"/>
            <a:t>: Adequate portable toilets and accessible restrooms at key locations around the venue.</a:t>
          </a:r>
        </a:p>
      </dgm:t>
    </dgm:pt>
    <dgm:pt modelId="{1320919C-EBDA-4862-8A50-A22E53BD6414}" type="parTrans" cxnId="{A813C6C0-0F56-483B-8A0D-C40D06CF3A97}">
      <dgm:prSet/>
      <dgm:spPr/>
      <dgm:t>
        <a:bodyPr/>
        <a:lstStyle/>
        <a:p>
          <a:endParaRPr lang="en-US"/>
        </a:p>
      </dgm:t>
    </dgm:pt>
    <dgm:pt modelId="{FD37F118-E71B-4743-B77B-E5CA4BF6E5A5}" type="sibTrans" cxnId="{A813C6C0-0F56-483B-8A0D-C40D06CF3A97}">
      <dgm:prSet/>
      <dgm:spPr/>
      <dgm:t>
        <a:bodyPr/>
        <a:lstStyle/>
        <a:p>
          <a:endParaRPr lang="en-US"/>
        </a:p>
      </dgm:t>
    </dgm:pt>
    <dgm:pt modelId="{CFB5E705-7960-4395-903E-CF7F60B01883}">
      <dgm:prSet/>
      <dgm:spPr/>
      <dgm:t>
        <a:bodyPr/>
        <a:lstStyle/>
        <a:p>
          <a:r>
            <a:rPr lang="en-US" b="1"/>
            <a:t>Accessibility</a:t>
          </a:r>
          <a:r>
            <a:rPr lang="en-US"/>
            <a:t>: Fully accessible for disabled visitors, with ramps, wide pathways, and dedicated spaces.</a:t>
          </a:r>
        </a:p>
      </dgm:t>
    </dgm:pt>
    <dgm:pt modelId="{4E53F06E-B3D1-43C3-90DF-62973F88D10D}" type="parTrans" cxnId="{E3765A6B-6F7E-493E-B73A-5A80B7376AC6}">
      <dgm:prSet/>
      <dgm:spPr/>
      <dgm:t>
        <a:bodyPr/>
        <a:lstStyle/>
        <a:p>
          <a:endParaRPr lang="en-US"/>
        </a:p>
      </dgm:t>
    </dgm:pt>
    <dgm:pt modelId="{753CCBFA-E21B-4ED0-825E-505B15028FD6}" type="sibTrans" cxnId="{E3765A6B-6F7E-493E-B73A-5A80B7376AC6}">
      <dgm:prSet/>
      <dgm:spPr/>
      <dgm:t>
        <a:bodyPr/>
        <a:lstStyle/>
        <a:p>
          <a:endParaRPr lang="en-US"/>
        </a:p>
      </dgm:t>
    </dgm:pt>
    <dgm:pt modelId="{C337669A-07E4-472E-B53B-0D6A6F291741}">
      <dgm:prSet/>
      <dgm:spPr/>
      <dgm:t>
        <a:bodyPr/>
        <a:lstStyle/>
        <a:p>
          <a:r>
            <a:rPr lang="en-US" b="1"/>
            <a:t>Waste Management</a:t>
          </a:r>
          <a:r>
            <a:rPr lang="en-US"/>
            <a:t>: Recycling bins and waste disposal units are placed throughout the site to maintain cleanliness.</a:t>
          </a:r>
        </a:p>
      </dgm:t>
    </dgm:pt>
    <dgm:pt modelId="{53FCAB71-CFDC-42AB-9833-7B3C67498091}" type="parTrans" cxnId="{571DD023-36DC-4BC6-802E-A50A43B4E884}">
      <dgm:prSet/>
      <dgm:spPr/>
      <dgm:t>
        <a:bodyPr/>
        <a:lstStyle/>
        <a:p>
          <a:endParaRPr lang="en-US"/>
        </a:p>
      </dgm:t>
    </dgm:pt>
    <dgm:pt modelId="{190A2804-C18B-48C2-9A70-C10DA8C08675}" type="sibTrans" cxnId="{571DD023-36DC-4BC6-802E-A50A43B4E884}">
      <dgm:prSet/>
      <dgm:spPr/>
      <dgm:t>
        <a:bodyPr/>
        <a:lstStyle/>
        <a:p>
          <a:endParaRPr lang="en-US"/>
        </a:p>
      </dgm:t>
    </dgm:pt>
    <dgm:pt modelId="{A5BD8432-F9B1-4209-AA2D-19CAEDF1AC79}">
      <dgm:prSet/>
      <dgm:spPr/>
      <dgm:t>
        <a:bodyPr/>
        <a:lstStyle/>
        <a:p>
          <a:r>
            <a:rPr lang="en-US" b="1"/>
            <a:t>Licensing and Health &amp; Safety</a:t>
          </a:r>
          <a:r>
            <a:rPr lang="en-US"/>
            <a:t>:</a:t>
          </a:r>
        </a:p>
      </dgm:t>
    </dgm:pt>
    <dgm:pt modelId="{3B09EBA2-4D7C-42D5-B2B8-520F8571BF21}" type="parTrans" cxnId="{E5E85F75-D495-4D16-96DE-A0220104AB42}">
      <dgm:prSet/>
      <dgm:spPr/>
      <dgm:t>
        <a:bodyPr/>
        <a:lstStyle/>
        <a:p>
          <a:endParaRPr lang="en-US"/>
        </a:p>
      </dgm:t>
    </dgm:pt>
    <dgm:pt modelId="{10B05AB0-F60E-4E7B-A1EA-A3D72A471262}" type="sibTrans" cxnId="{E5E85F75-D495-4D16-96DE-A0220104AB42}">
      <dgm:prSet/>
      <dgm:spPr/>
      <dgm:t>
        <a:bodyPr/>
        <a:lstStyle/>
        <a:p>
          <a:endParaRPr lang="en-US"/>
        </a:p>
      </dgm:t>
    </dgm:pt>
    <dgm:pt modelId="{81C39042-4926-4522-BE96-BB3ADDFEF86F}">
      <dgm:prSet/>
      <dgm:spPr/>
      <dgm:t>
        <a:bodyPr/>
        <a:lstStyle/>
        <a:p>
          <a:r>
            <a:rPr lang="en-US" b="1"/>
            <a:t>Licensing</a:t>
          </a:r>
          <a:r>
            <a:rPr lang="en-US"/>
            <a:t>: Securing event licenses (public entertainment, alcohol, food, etc.) from local authorities.</a:t>
          </a:r>
        </a:p>
      </dgm:t>
    </dgm:pt>
    <dgm:pt modelId="{27A78568-9E5F-4DBE-820F-CC71671C318E}" type="parTrans" cxnId="{24A9765C-C9C9-4E13-8B47-1B5FE8485161}">
      <dgm:prSet/>
      <dgm:spPr/>
      <dgm:t>
        <a:bodyPr/>
        <a:lstStyle/>
        <a:p>
          <a:endParaRPr lang="en-US"/>
        </a:p>
      </dgm:t>
    </dgm:pt>
    <dgm:pt modelId="{A00CED27-7134-47CA-A093-9E8A9F2F46B6}" type="sibTrans" cxnId="{24A9765C-C9C9-4E13-8B47-1B5FE8485161}">
      <dgm:prSet/>
      <dgm:spPr/>
      <dgm:t>
        <a:bodyPr/>
        <a:lstStyle/>
        <a:p>
          <a:endParaRPr lang="en-US"/>
        </a:p>
      </dgm:t>
    </dgm:pt>
    <dgm:pt modelId="{D4C033F5-620E-4DAB-AFF5-45ACBC940F9A}">
      <dgm:prSet/>
      <dgm:spPr/>
      <dgm:t>
        <a:bodyPr/>
        <a:lstStyle/>
        <a:p>
          <a:r>
            <a:rPr lang="en-US" b="1"/>
            <a:t>Health &amp; Safety</a:t>
          </a:r>
          <a:r>
            <a:rPr lang="en-US"/>
            <a:t>: Adherence to health and safety regulations (fire safety, crowd control, emergency exits) (Bladen et al., 2017).</a:t>
          </a:r>
        </a:p>
      </dgm:t>
    </dgm:pt>
    <dgm:pt modelId="{9C7E855C-20C8-4238-8E1E-F6A2DA4F9A3E}" type="parTrans" cxnId="{B56FD457-3F01-4227-B0E7-2AEE04B20E0C}">
      <dgm:prSet/>
      <dgm:spPr/>
      <dgm:t>
        <a:bodyPr/>
        <a:lstStyle/>
        <a:p>
          <a:endParaRPr lang="en-US"/>
        </a:p>
      </dgm:t>
    </dgm:pt>
    <dgm:pt modelId="{5658724F-4533-4158-B929-F27480E38488}" type="sibTrans" cxnId="{B56FD457-3F01-4227-B0E7-2AEE04B20E0C}">
      <dgm:prSet/>
      <dgm:spPr/>
      <dgm:t>
        <a:bodyPr/>
        <a:lstStyle/>
        <a:p>
          <a:endParaRPr lang="en-US"/>
        </a:p>
      </dgm:t>
    </dgm:pt>
    <dgm:pt modelId="{F1A508E7-D7E6-4CC2-8ADE-946F3F34DA0D}">
      <dgm:prSet/>
      <dgm:spPr/>
      <dgm:t>
        <a:bodyPr/>
        <a:lstStyle/>
        <a:p>
          <a:r>
            <a:rPr lang="en-US" b="1"/>
            <a:t>Insurance</a:t>
          </a:r>
          <a:r>
            <a:rPr lang="en-US"/>
            <a:t>: Ensure proper public liability insurance to cover potential risks.</a:t>
          </a:r>
        </a:p>
      </dgm:t>
    </dgm:pt>
    <dgm:pt modelId="{E09071EC-9A30-47EE-B4D2-1323349E34C7}" type="parTrans" cxnId="{C7CB076B-31D5-43E2-9BAE-8D613B6E9194}">
      <dgm:prSet/>
      <dgm:spPr/>
      <dgm:t>
        <a:bodyPr/>
        <a:lstStyle/>
        <a:p>
          <a:endParaRPr lang="en-US"/>
        </a:p>
      </dgm:t>
    </dgm:pt>
    <dgm:pt modelId="{C83D4EED-449A-416C-B899-58948AC84D7C}" type="sibTrans" cxnId="{C7CB076B-31D5-43E2-9BAE-8D613B6E9194}">
      <dgm:prSet/>
      <dgm:spPr/>
      <dgm:t>
        <a:bodyPr/>
        <a:lstStyle/>
        <a:p>
          <a:endParaRPr lang="en-US"/>
        </a:p>
      </dgm:t>
    </dgm:pt>
    <dgm:pt modelId="{FCCE2A35-A7DA-4F74-8E16-388489E7A199}" type="pres">
      <dgm:prSet presAssocID="{93227964-220A-41C7-8C6B-CD6574EC853E}" presName="linear" presStyleCnt="0">
        <dgm:presLayoutVars>
          <dgm:dir/>
          <dgm:animLvl val="lvl"/>
          <dgm:resizeHandles val="exact"/>
        </dgm:presLayoutVars>
      </dgm:prSet>
      <dgm:spPr/>
    </dgm:pt>
    <dgm:pt modelId="{74339DC4-0CFD-4607-A7FC-DE1485F7A65B}" type="pres">
      <dgm:prSet presAssocID="{003DFFC8-3ACF-4EA0-B097-E0E8D1285AFC}" presName="parentLin" presStyleCnt="0"/>
      <dgm:spPr/>
    </dgm:pt>
    <dgm:pt modelId="{8FE049D8-377C-43D4-B009-C3EBF063B68A}" type="pres">
      <dgm:prSet presAssocID="{003DFFC8-3ACF-4EA0-B097-E0E8D1285AFC}" presName="parentLeftMargin" presStyleLbl="node1" presStyleIdx="0" presStyleCnt="5"/>
      <dgm:spPr/>
    </dgm:pt>
    <dgm:pt modelId="{5CD978AE-6A79-4239-AD56-97C2BCBC4639}" type="pres">
      <dgm:prSet presAssocID="{003DFFC8-3ACF-4EA0-B097-E0E8D1285AFC}" presName="parentText" presStyleLbl="node1" presStyleIdx="0" presStyleCnt="5">
        <dgm:presLayoutVars>
          <dgm:chMax val="0"/>
          <dgm:bulletEnabled val="1"/>
        </dgm:presLayoutVars>
      </dgm:prSet>
      <dgm:spPr/>
    </dgm:pt>
    <dgm:pt modelId="{747CDB39-DE96-4516-8071-7E3AC995F63A}" type="pres">
      <dgm:prSet presAssocID="{003DFFC8-3ACF-4EA0-B097-E0E8D1285AFC}" presName="negativeSpace" presStyleCnt="0"/>
      <dgm:spPr/>
    </dgm:pt>
    <dgm:pt modelId="{62491946-FD8B-4141-BB79-03EFBB0320AD}" type="pres">
      <dgm:prSet presAssocID="{003DFFC8-3ACF-4EA0-B097-E0E8D1285AFC}" presName="childText" presStyleLbl="conFgAcc1" presStyleIdx="0" presStyleCnt="5">
        <dgm:presLayoutVars>
          <dgm:bulletEnabled val="1"/>
        </dgm:presLayoutVars>
      </dgm:prSet>
      <dgm:spPr/>
    </dgm:pt>
    <dgm:pt modelId="{B4877BAC-E8EB-4ABB-B335-0AED16B8F6A0}" type="pres">
      <dgm:prSet presAssocID="{95E3F131-09CA-4E36-9679-EF2DBE69314B}" presName="spaceBetweenRectangles" presStyleCnt="0"/>
      <dgm:spPr/>
    </dgm:pt>
    <dgm:pt modelId="{DB779C1B-683F-4F33-A8E8-06291116C910}" type="pres">
      <dgm:prSet presAssocID="{86DC39E3-8038-4D61-A94B-558272C8DE68}" presName="parentLin" presStyleCnt="0"/>
      <dgm:spPr/>
    </dgm:pt>
    <dgm:pt modelId="{04EF3E1D-4969-44D0-82F6-926C2288A7F3}" type="pres">
      <dgm:prSet presAssocID="{86DC39E3-8038-4D61-A94B-558272C8DE68}" presName="parentLeftMargin" presStyleLbl="node1" presStyleIdx="0" presStyleCnt="5"/>
      <dgm:spPr/>
    </dgm:pt>
    <dgm:pt modelId="{1464C6A7-0161-49BA-BF05-3B1A1F509EF3}" type="pres">
      <dgm:prSet presAssocID="{86DC39E3-8038-4D61-A94B-558272C8DE68}" presName="parentText" presStyleLbl="node1" presStyleIdx="1" presStyleCnt="5">
        <dgm:presLayoutVars>
          <dgm:chMax val="0"/>
          <dgm:bulletEnabled val="1"/>
        </dgm:presLayoutVars>
      </dgm:prSet>
      <dgm:spPr/>
    </dgm:pt>
    <dgm:pt modelId="{4EEF4013-BFD0-4962-9C99-1BE0479BF7ED}" type="pres">
      <dgm:prSet presAssocID="{86DC39E3-8038-4D61-A94B-558272C8DE68}" presName="negativeSpace" presStyleCnt="0"/>
      <dgm:spPr/>
    </dgm:pt>
    <dgm:pt modelId="{D8F99D4F-2C68-4CB0-B8CE-C40464D63D8A}" type="pres">
      <dgm:prSet presAssocID="{86DC39E3-8038-4D61-A94B-558272C8DE68}" presName="childText" presStyleLbl="conFgAcc1" presStyleIdx="1" presStyleCnt="5">
        <dgm:presLayoutVars>
          <dgm:bulletEnabled val="1"/>
        </dgm:presLayoutVars>
      </dgm:prSet>
      <dgm:spPr/>
    </dgm:pt>
    <dgm:pt modelId="{A9954649-AE2C-4C70-B68B-65C02BCD4715}" type="pres">
      <dgm:prSet presAssocID="{F520F8E9-EAE3-4F95-B88F-48C1D85DA1E9}" presName="spaceBetweenRectangles" presStyleCnt="0"/>
      <dgm:spPr/>
    </dgm:pt>
    <dgm:pt modelId="{FF938E90-6733-408B-A0E1-807F2CEBF7A3}" type="pres">
      <dgm:prSet presAssocID="{76D6B1DF-D912-448C-A040-4AE2A44C851F}" presName="parentLin" presStyleCnt="0"/>
      <dgm:spPr/>
    </dgm:pt>
    <dgm:pt modelId="{3A691D53-D8F3-427D-8704-67BE655FBE6D}" type="pres">
      <dgm:prSet presAssocID="{76D6B1DF-D912-448C-A040-4AE2A44C851F}" presName="parentLeftMargin" presStyleLbl="node1" presStyleIdx="1" presStyleCnt="5"/>
      <dgm:spPr/>
    </dgm:pt>
    <dgm:pt modelId="{8B470C9F-BDB0-480C-82B9-D1C353C41CC0}" type="pres">
      <dgm:prSet presAssocID="{76D6B1DF-D912-448C-A040-4AE2A44C851F}" presName="parentText" presStyleLbl="node1" presStyleIdx="2" presStyleCnt="5">
        <dgm:presLayoutVars>
          <dgm:chMax val="0"/>
          <dgm:bulletEnabled val="1"/>
        </dgm:presLayoutVars>
      </dgm:prSet>
      <dgm:spPr/>
    </dgm:pt>
    <dgm:pt modelId="{5A7D038D-9896-4102-BBBA-E2B0B15F48FA}" type="pres">
      <dgm:prSet presAssocID="{76D6B1DF-D912-448C-A040-4AE2A44C851F}" presName="negativeSpace" presStyleCnt="0"/>
      <dgm:spPr/>
    </dgm:pt>
    <dgm:pt modelId="{55E002B3-BCB9-4D3C-9FAC-1B722D0550A0}" type="pres">
      <dgm:prSet presAssocID="{76D6B1DF-D912-448C-A040-4AE2A44C851F}" presName="childText" presStyleLbl="conFgAcc1" presStyleIdx="2" presStyleCnt="5">
        <dgm:presLayoutVars>
          <dgm:bulletEnabled val="1"/>
        </dgm:presLayoutVars>
      </dgm:prSet>
      <dgm:spPr/>
    </dgm:pt>
    <dgm:pt modelId="{3EB27790-F18C-4550-B562-9BEBAB66A075}" type="pres">
      <dgm:prSet presAssocID="{10E88320-94C0-41C8-9786-5056C0E0844C}" presName="spaceBetweenRectangles" presStyleCnt="0"/>
      <dgm:spPr/>
    </dgm:pt>
    <dgm:pt modelId="{95732370-32F1-47BA-B416-000970788FD5}" type="pres">
      <dgm:prSet presAssocID="{F5377BFB-4CA6-45BF-8E66-A213E1A1BEFF}" presName="parentLin" presStyleCnt="0"/>
      <dgm:spPr/>
    </dgm:pt>
    <dgm:pt modelId="{321E929D-F666-4FB9-9567-452C34AF0BB0}" type="pres">
      <dgm:prSet presAssocID="{F5377BFB-4CA6-45BF-8E66-A213E1A1BEFF}" presName="parentLeftMargin" presStyleLbl="node1" presStyleIdx="2" presStyleCnt="5"/>
      <dgm:spPr/>
    </dgm:pt>
    <dgm:pt modelId="{03B49BDE-D7A4-4BAF-BD64-9847975C6022}" type="pres">
      <dgm:prSet presAssocID="{F5377BFB-4CA6-45BF-8E66-A213E1A1BEFF}" presName="parentText" presStyleLbl="node1" presStyleIdx="3" presStyleCnt="5">
        <dgm:presLayoutVars>
          <dgm:chMax val="0"/>
          <dgm:bulletEnabled val="1"/>
        </dgm:presLayoutVars>
      </dgm:prSet>
      <dgm:spPr/>
    </dgm:pt>
    <dgm:pt modelId="{B2CD0C82-C62E-419F-93B6-3D685585B772}" type="pres">
      <dgm:prSet presAssocID="{F5377BFB-4CA6-45BF-8E66-A213E1A1BEFF}" presName="negativeSpace" presStyleCnt="0"/>
      <dgm:spPr/>
    </dgm:pt>
    <dgm:pt modelId="{F1A789BA-B178-4842-A7C3-82705503342C}" type="pres">
      <dgm:prSet presAssocID="{F5377BFB-4CA6-45BF-8E66-A213E1A1BEFF}" presName="childText" presStyleLbl="conFgAcc1" presStyleIdx="3" presStyleCnt="5">
        <dgm:presLayoutVars>
          <dgm:bulletEnabled val="1"/>
        </dgm:presLayoutVars>
      </dgm:prSet>
      <dgm:spPr/>
    </dgm:pt>
    <dgm:pt modelId="{33588B8C-A93B-41BF-B44D-8AFF36401BE6}" type="pres">
      <dgm:prSet presAssocID="{A17680E3-30E7-4444-802D-7A90CD65D5D9}" presName="spaceBetweenRectangles" presStyleCnt="0"/>
      <dgm:spPr/>
    </dgm:pt>
    <dgm:pt modelId="{71EEF59A-A816-4750-B1AF-2CDB459C1F27}" type="pres">
      <dgm:prSet presAssocID="{A5BD8432-F9B1-4209-AA2D-19CAEDF1AC79}" presName="parentLin" presStyleCnt="0"/>
      <dgm:spPr/>
    </dgm:pt>
    <dgm:pt modelId="{5B4D01FF-8DAA-4D51-A6CB-F0D1ABAFCDDC}" type="pres">
      <dgm:prSet presAssocID="{A5BD8432-F9B1-4209-AA2D-19CAEDF1AC79}" presName="parentLeftMargin" presStyleLbl="node1" presStyleIdx="3" presStyleCnt="5"/>
      <dgm:spPr/>
    </dgm:pt>
    <dgm:pt modelId="{606E09D8-F603-4E87-AD17-5BD2559955C5}" type="pres">
      <dgm:prSet presAssocID="{A5BD8432-F9B1-4209-AA2D-19CAEDF1AC79}" presName="parentText" presStyleLbl="node1" presStyleIdx="4" presStyleCnt="5">
        <dgm:presLayoutVars>
          <dgm:chMax val="0"/>
          <dgm:bulletEnabled val="1"/>
        </dgm:presLayoutVars>
      </dgm:prSet>
      <dgm:spPr/>
    </dgm:pt>
    <dgm:pt modelId="{6EE32495-FDA3-4900-95AC-19B837DA91BC}" type="pres">
      <dgm:prSet presAssocID="{A5BD8432-F9B1-4209-AA2D-19CAEDF1AC79}" presName="negativeSpace" presStyleCnt="0"/>
      <dgm:spPr/>
    </dgm:pt>
    <dgm:pt modelId="{5FE10288-AB10-49BF-974C-84618AFFDC20}" type="pres">
      <dgm:prSet presAssocID="{A5BD8432-F9B1-4209-AA2D-19CAEDF1AC79}" presName="childText" presStyleLbl="conFgAcc1" presStyleIdx="4" presStyleCnt="5">
        <dgm:presLayoutVars>
          <dgm:bulletEnabled val="1"/>
        </dgm:presLayoutVars>
      </dgm:prSet>
      <dgm:spPr/>
    </dgm:pt>
  </dgm:ptLst>
  <dgm:cxnLst>
    <dgm:cxn modelId="{31853508-6AF2-4205-83EB-AEEFAA197B4C}" srcId="{003DFFC8-3ACF-4EA0-B097-E0E8D1285AFC}" destId="{EB50FEDE-EBCE-4E7D-9641-BA34D3E44DF1}" srcOrd="0" destOrd="0" parTransId="{A3D702F1-B931-46B9-BA5D-F707292530B7}" sibTransId="{C1258B70-7DB3-4710-BA65-7E1AEDB0578A}"/>
    <dgm:cxn modelId="{CFE22A09-70F6-4623-86AF-37037EACA4E2}" type="presOf" srcId="{EB50FEDE-EBCE-4E7D-9641-BA34D3E44DF1}" destId="{62491946-FD8B-4141-BB79-03EFBB0320AD}" srcOrd="0" destOrd="0" presId="urn:microsoft.com/office/officeart/2005/8/layout/list1"/>
    <dgm:cxn modelId="{CBE69410-C5FA-461F-8DB5-696EC7D9A657}" type="presOf" srcId="{F1A508E7-D7E6-4CC2-8ADE-946F3F34DA0D}" destId="{5FE10288-AB10-49BF-974C-84618AFFDC20}" srcOrd="0" destOrd="2" presId="urn:microsoft.com/office/officeart/2005/8/layout/list1"/>
    <dgm:cxn modelId="{CA7AEF20-3459-4A75-9424-D98B445CAA00}" srcId="{76D6B1DF-D912-448C-A040-4AE2A44C851F}" destId="{A9566B0A-612A-45DF-892A-3C1D143DA402}" srcOrd="1" destOrd="0" parTransId="{B06F96E1-ED23-431C-8454-A0E14AF23BFE}" sibTransId="{6E91943B-C906-4DB0-B944-7BF240262239}"/>
    <dgm:cxn modelId="{571DD023-36DC-4BC6-802E-A50A43B4E884}" srcId="{F5377BFB-4CA6-45BF-8E66-A213E1A1BEFF}" destId="{C337669A-07E4-472E-B53B-0D6A6F291741}" srcOrd="2" destOrd="0" parTransId="{53FCAB71-CFDC-42AB-9833-7B3C67498091}" sibTransId="{190A2804-C18B-48C2-9A70-C10DA8C08675}"/>
    <dgm:cxn modelId="{11BC2528-BC68-4D25-8A4C-EAE51C1A6EE0}" srcId="{003DFFC8-3ACF-4EA0-B097-E0E8D1285AFC}" destId="{3310B73C-EA8F-4EFB-841E-D566B53E1BA1}" srcOrd="2" destOrd="0" parTransId="{D5DDC6B9-3375-4949-80F5-668FCAF2225A}" sibTransId="{3803858E-05B6-4DEF-B4B2-88EF093580E2}"/>
    <dgm:cxn modelId="{AB965535-BD6E-45A2-B697-409DC666DCE2}" type="presOf" srcId="{F5377BFB-4CA6-45BF-8E66-A213E1A1BEFF}" destId="{321E929D-F666-4FB9-9567-452C34AF0BB0}" srcOrd="0" destOrd="0" presId="urn:microsoft.com/office/officeart/2005/8/layout/list1"/>
    <dgm:cxn modelId="{9646303C-7009-4263-B6DE-314A5BB81DF0}" srcId="{93227964-220A-41C7-8C6B-CD6574EC853E}" destId="{F5377BFB-4CA6-45BF-8E66-A213E1A1BEFF}" srcOrd="3" destOrd="0" parTransId="{5635C276-683A-4531-90A0-F4A8244FD329}" sibTransId="{A17680E3-30E7-4444-802D-7A90CD65D5D9}"/>
    <dgm:cxn modelId="{24A9765C-C9C9-4E13-8B47-1B5FE8485161}" srcId="{A5BD8432-F9B1-4209-AA2D-19CAEDF1AC79}" destId="{81C39042-4926-4522-BE96-BB3ADDFEF86F}" srcOrd="0" destOrd="0" parTransId="{27A78568-9E5F-4DBE-820F-CC71671C318E}" sibTransId="{A00CED27-7134-47CA-A093-9E8A9F2F46B6}"/>
    <dgm:cxn modelId="{4250875E-6A11-45AA-B4B6-CE1F652BD689}" type="presOf" srcId="{76D6B1DF-D912-448C-A040-4AE2A44C851F}" destId="{3A691D53-D8F3-427D-8704-67BE655FBE6D}" srcOrd="0" destOrd="0" presId="urn:microsoft.com/office/officeart/2005/8/layout/list1"/>
    <dgm:cxn modelId="{9111A864-4A78-4D50-ACD9-903BAC42B24F}" type="presOf" srcId="{93227964-220A-41C7-8C6B-CD6574EC853E}" destId="{FCCE2A35-A7DA-4F74-8E16-388489E7A199}" srcOrd="0" destOrd="0" presId="urn:microsoft.com/office/officeart/2005/8/layout/list1"/>
    <dgm:cxn modelId="{B3100A45-039B-4835-9137-7BE7F78D217C}" type="presOf" srcId="{76D6B1DF-D912-448C-A040-4AE2A44C851F}" destId="{8B470C9F-BDB0-480C-82B9-D1C353C41CC0}" srcOrd="1" destOrd="0" presId="urn:microsoft.com/office/officeart/2005/8/layout/list1"/>
    <dgm:cxn modelId="{02915949-2892-46A2-AE1B-3741B5D065DD}" srcId="{93227964-220A-41C7-8C6B-CD6574EC853E}" destId="{76D6B1DF-D912-448C-A040-4AE2A44C851F}" srcOrd="2" destOrd="0" parTransId="{27584059-BE96-4442-AD02-81AECE195EAA}" sibTransId="{10E88320-94C0-41C8-9786-5056C0E0844C}"/>
    <dgm:cxn modelId="{175E514A-05E5-4291-BCB1-A53D554AC3AE}" type="presOf" srcId="{7712146B-8801-4C09-942C-4D109A5622A0}" destId="{55E002B3-BCB9-4D3C-9FAC-1B722D0550A0}" srcOrd="0" destOrd="0" presId="urn:microsoft.com/office/officeart/2005/8/layout/list1"/>
    <dgm:cxn modelId="{C7CB076B-31D5-43E2-9BAE-8D613B6E9194}" srcId="{A5BD8432-F9B1-4209-AA2D-19CAEDF1AC79}" destId="{F1A508E7-D7E6-4CC2-8ADE-946F3F34DA0D}" srcOrd="2" destOrd="0" parTransId="{E09071EC-9A30-47EE-B4D2-1323349E34C7}" sibTransId="{C83D4EED-449A-416C-B899-58948AC84D7C}"/>
    <dgm:cxn modelId="{1A100C4B-961C-417C-AA80-8E9A0FC00BE2}" srcId="{76D6B1DF-D912-448C-A040-4AE2A44C851F}" destId="{7712146B-8801-4C09-942C-4D109A5622A0}" srcOrd="0" destOrd="0" parTransId="{2EC7E90D-7270-4A13-94DB-8A2B7BB21352}" sibTransId="{D3C0E46B-1236-4D0E-8381-78AB4539BEE4}"/>
    <dgm:cxn modelId="{E3765A6B-6F7E-493E-B73A-5A80B7376AC6}" srcId="{F5377BFB-4CA6-45BF-8E66-A213E1A1BEFF}" destId="{CFB5E705-7960-4395-903E-CF7F60B01883}" srcOrd="1" destOrd="0" parTransId="{4E53F06E-B3D1-43C3-90DF-62973F88D10D}" sibTransId="{753CCBFA-E21B-4ED0-825E-505B15028FD6}"/>
    <dgm:cxn modelId="{9ACEB54B-7316-4C12-BE58-48663A7ED80D}" type="presOf" srcId="{C337669A-07E4-472E-B53B-0D6A6F291741}" destId="{F1A789BA-B178-4842-A7C3-82705503342C}" srcOrd="0" destOrd="2" presId="urn:microsoft.com/office/officeart/2005/8/layout/list1"/>
    <dgm:cxn modelId="{14D67A71-19F1-44B0-B1BD-CDEAF528ABC3}" type="presOf" srcId="{95658723-E92F-48F0-AE9A-931FFCB84A4C}" destId="{D8F99D4F-2C68-4CB0-B8CE-C40464D63D8A}" srcOrd="0" destOrd="2" presId="urn:microsoft.com/office/officeart/2005/8/layout/list1"/>
    <dgm:cxn modelId="{72909373-E53B-449A-A721-60D30E8AAC21}" srcId="{86DC39E3-8038-4D61-A94B-558272C8DE68}" destId="{4865C007-27FF-4641-90E2-C8F4B04A1473}" srcOrd="0" destOrd="0" parTransId="{9F4181C3-362E-47B2-911A-9FAF4110679F}" sibTransId="{EBC1DB9E-21A7-4053-A70F-23BBB853DC1E}"/>
    <dgm:cxn modelId="{E5E85F75-D495-4D16-96DE-A0220104AB42}" srcId="{93227964-220A-41C7-8C6B-CD6574EC853E}" destId="{A5BD8432-F9B1-4209-AA2D-19CAEDF1AC79}" srcOrd="4" destOrd="0" parTransId="{3B09EBA2-4D7C-42D5-B2B8-520F8571BF21}" sibTransId="{10B05AB0-F60E-4E7B-A1EA-A3D72A471262}"/>
    <dgm:cxn modelId="{B56FD457-3F01-4227-B0E7-2AEE04B20E0C}" srcId="{A5BD8432-F9B1-4209-AA2D-19CAEDF1AC79}" destId="{D4C033F5-620E-4DAB-AFF5-45ACBC940F9A}" srcOrd="1" destOrd="0" parTransId="{9C7E855C-20C8-4238-8E1E-F6A2DA4F9A3E}" sibTransId="{5658724F-4533-4158-B929-F27480E38488}"/>
    <dgm:cxn modelId="{D2C59E59-0603-4D62-BA75-2082582CE717}" type="presOf" srcId="{A9566B0A-612A-45DF-892A-3C1D143DA402}" destId="{55E002B3-BCB9-4D3C-9FAC-1B722D0550A0}" srcOrd="0" destOrd="1" presId="urn:microsoft.com/office/officeart/2005/8/layout/list1"/>
    <dgm:cxn modelId="{3646ED80-08F3-484F-A2BA-02C8D4F40E0C}" type="presOf" srcId="{81C39042-4926-4522-BE96-BB3ADDFEF86F}" destId="{5FE10288-AB10-49BF-974C-84618AFFDC20}" srcOrd="0" destOrd="0" presId="urn:microsoft.com/office/officeart/2005/8/layout/list1"/>
    <dgm:cxn modelId="{1D708289-4886-43C1-8FA7-C99D511E7469}" type="presOf" srcId="{B785497F-2997-4434-9675-533FD12491C8}" destId="{F1A789BA-B178-4842-A7C3-82705503342C}" srcOrd="0" destOrd="0" presId="urn:microsoft.com/office/officeart/2005/8/layout/list1"/>
    <dgm:cxn modelId="{7C10698B-A2D4-4B48-9E6B-1E093F082E07}" type="presOf" srcId="{63233FAA-6DAD-431E-B362-B91A0BCFD5C9}" destId="{62491946-FD8B-4141-BB79-03EFBB0320AD}" srcOrd="0" destOrd="1" presId="urn:microsoft.com/office/officeart/2005/8/layout/list1"/>
    <dgm:cxn modelId="{4ACFC4A1-F71D-4C67-A2BC-780A0DDE0207}" type="presOf" srcId="{003DFFC8-3ACF-4EA0-B097-E0E8D1285AFC}" destId="{5CD978AE-6A79-4239-AD56-97C2BCBC4639}" srcOrd="1" destOrd="0" presId="urn:microsoft.com/office/officeart/2005/8/layout/list1"/>
    <dgm:cxn modelId="{195A78A2-B216-471A-98B0-B253D7E8C38A}" type="presOf" srcId="{A5BD8432-F9B1-4209-AA2D-19CAEDF1AC79}" destId="{606E09D8-F603-4E87-AD17-5BD2559955C5}" srcOrd="1" destOrd="0" presId="urn:microsoft.com/office/officeart/2005/8/layout/list1"/>
    <dgm:cxn modelId="{A9DF11AA-94E6-4235-A6A2-D3C0EC284006}" srcId="{93227964-220A-41C7-8C6B-CD6574EC853E}" destId="{003DFFC8-3ACF-4EA0-B097-E0E8D1285AFC}" srcOrd="0" destOrd="0" parTransId="{A7264E6B-7084-40D8-B71B-C6BEA75F3BBA}" sibTransId="{95E3F131-09CA-4E36-9679-EF2DBE69314B}"/>
    <dgm:cxn modelId="{258196B7-C41F-4846-850F-47CB9CD68231}" srcId="{86DC39E3-8038-4D61-A94B-558272C8DE68}" destId="{95658723-E92F-48F0-AE9A-931FFCB84A4C}" srcOrd="2" destOrd="0" parTransId="{3247D1FB-5D3B-4126-A092-1BEAAF88E411}" sibTransId="{63D15240-35A0-4355-B94A-7444AF595FEA}"/>
    <dgm:cxn modelId="{7587C4B7-1EC0-469D-AED2-9DA2034A01DA}" srcId="{86DC39E3-8038-4D61-A94B-558272C8DE68}" destId="{9F8589CB-B721-4291-81D2-35FF7C509FB3}" srcOrd="1" destOrd="0" parTransId="{BC189C9A-D96D-47AE-BE77-6104B3FD1C33}" sibTransId="{65454BA5-7F0A-4BE5-B39A-3E64A1968107}"/>
    <dgm:cxn modelId="{AD81A5BC-F963-48F4-8257-F7C29A65F9F7}" type="presOf" srcId="{86DC39E3-8038-4D61-A94B-558272C8DE68}" destId="{1464C6A7-0161-49BA-BF05-3B1A1F509EF3}" srcOrd="1" destOrd="0" presId="urn:microsoft.com/office/officeart/2005/8/layout/list1"/>
    <dgm:cxn modelId="{A813C6C0-0F56-483B-8A0D-C40D06CF3A97}" srcId="{F5377BFB-4CA6-45BF-8E66-A213E1A1BEFF}" destId="{B785497F-2997-4434-9675-533FD12491C8}" srcOrd="0" destOrd="0" parTransId="{1320919C-EBDA-4862-8A50-A22E53BD6414}" sibTransId="{FD37F118-E71B-4743-B77B-E5CA4BF6E5A5}"/>
    <dgm:cxn modelId="{932D84C2-AE49-4BAB-BD58-230151DE6D1F}" type="presOf" srcId="{86DC39E3-8038-4D61-A94B-558272C8DE68}" destId="{04EF3E1D-4969-44D0-82F6-926C2288A7F3}" srcOrd="0" destOrd="0" presId="urn:microsoft.com/office/officeart/2005/8/layout/list1"/>
    <dgm:cxn modelId="{98264CC4-4FCE-4128-9402-6929BF6BFF87}" type="presOf" srcId="{003DFFC8-3ACF-4EA0-B097-E0E8D1285AFC}" destId="{8FE049D8-377C-43D4-B009-C3EBF063B68A}" srcOrd="0" destOrd="0" presId="urn:microsoft.com/office/officeart/2005/8/layout/list1"/>
    <dgm:cxn modelId="{A9EE53C9-189E-481C-BC5D-32FF19894BEE}" type="presOf" srcId="{4865C007-27FF-4641-90E2-C8F4B04A1473}" destId="{D8F99D4F-2C68-4CB0-B8CE-C40464D63D8A}" srcOrd="0" destOrd="0" presId="urn:microsoft.com/office/officeart/2005/8/layout/list1"/>
    <dgm:cxn modelId="{C67C95CA-BBB8-480C-96B3-059A3997BBBA}" type="presOf" srcId="{9F8589CB-B721-4291-81D2-35FF7C509FB3}" destId="{D8F99D4F-2C68-4CB0-B8CE-C40464D63D8A}" srcOrd="0" destOrd="1" presId="urn:microsoft.com/office/officeart/2005/8/layout/list1"/>
    <dgm:cxn modelId="{846D35D1-A4EF-46F6-8BFB-1EE3E39AA52D}" srcId="{003DFFC8-3ACF-4EA0-B097-E0E8D1285AFC}" destId="{63233FAA-6DAD-431E-B362-B91A0BCFD5C9}" srcOrd="1" destOrd="0" parTransId="{0DB6EE19-2716-451C-96B0-C6E0BE654CF1}" sibTransId="{EE06128C-1ABC-4F00-93BD-4F08FEEB95E8}"/>
    <dgm:cxn modelId="{A35F56D1-2E47-449B-8162-DC7EAB61FE13}" srcId="{93227964-220A-41C7-8C6B-CD6574EC853E}" destId="{86DC39E3-8038-4D61-A94B-558272C8DE68}" srcOrd="1" destOrd="0" parTransId="{A8256EFE-05FD-4858-8AAA-563C0EBF44F8}" sibTransId="{F520F8E9-EAE3-4F95-B88F-48C1D85DA1E9}"/>
    <dgm:cxn modelId="{3DC688D7-F045-46FC-A55C-09DFFC398A63}" type="presOf" srcId="{F5377BFB-4CA6-45BF-8E66-A213E1A1BEFF}" destId="{03B49BDE-D7A4-4BAF-BD64-9847975C6022}" srcOrd="1" destOrd="0" presId="urn:microsoft.com/office/officeart/2005/8/layout/list1"/>
    <dgm:cxn modelId="{491E68DA-FB34-4D54-99CE-0CC9D73E7782}" type="presOf" srcId="{D4C033F5-620E-4DAB-AFF5-45ACBC940F9A}" destId="{5FE10288-AB10-49BF-974C-84618AFFDC20}" srcOrd="0" destOrd="1" presId="urn:microsoft.com/office/officeart/2005/8/layout/list1"/>
    <dgm:cxn modelId="{3C43FEDE-53B6-4A00-833C-F8ED94553A03}" type="presOf" srcId="{CFB5E705-7960-4395-903E-CF7F60B01883}" destId="{F1A789BA-B178-4842-A7C3-82705503342C}" srcOrd="0" destOrd="1" presId="urn:microsoft.com/office/officeart/2005/8/layout/list1"/>
    <dgm:cxn modelId="{C6B074E6-D629-4E8C-BF2C-4E67D9631320}" type="presOf" srcId="{A5BD8432-F9B1-4209-AA2D-19CAEDF1AC79}" destId="{5B4D01FF-8DAA-4D51-A6CB-F0D1ABAFCDDC}" srcOrd="0" destOrd="0" presId="urn:microsoft.com/office/officeart/2005/8/layout/list1"/>
    <dgm:cxn modelId="{8E7F1DF3-C21D-4CF4-A48B-C7453FAA57F5}" type="presOf" srcId="{3310B73C-EA8F-4EFB-841E-D566B53E1BA1}" destId="{62491946-FD8B-4141-BB79-03EFBB0320AD}" srcOrd="0" destOrd="2" presId="urn:microsoft.com/office/officeart/2005/8/layout/list1"/>
    <dgm:cxn modelId="{04BCF969-B312-4A73-B0D5-39ADD0A922D4}" type="presParOf" srcId="{FCCE2A35-A7DA-4F74-8E16-388489E7A199}" destId="{74339DC4-0CFD-4607-A7FC-DE1485F7A65B}" srcOrd="0" destOrd="0" presId="urn:microsoft.com/office/officeart/2005/8/layout/list1"/>
    <dgm:cxn modelId="{9236122A-896D-4B52-B581-6BBB36CEC731}" type="presParOf" srcId="{74339DC4-0CFD-4607-A7FC-DE1485F7A65B}" destId="{8FE049D8-377C-43D4-B009-C3EBF063B68A}" srcOrd="0" destOrd="0" presId="urn:microsoft.com/office/officeart/2005/8/layout/list1"/>
    <dgm:cxn modelId="{C6C39EE1-BAFE-4E1B-8423-A5804F7F9E2F}" type="presParOf" srcId="{74339DC4-0CFD-4607-A7FC-DE1485F7A65B}" destId="{5CD978AE-6A79-4239-AD56-97C2BCBC4639}" srcOrd="1" destOrd="0" presId="urn:microsoft.com/office/officeart/2005/8/layout/list1"/>
    <dgm:cxn modelId="{8ED84A40-4F4A-45E1-9180-B22956DD9BB5}" type="presParOf" srcId="{FCCE2A35-A7DA-4F74-8E16-388489E7A199}" destId="{747CDB39-DE96-4516-8071-7E3AC995F63A}" srcOrd="1" destOrd="0" presId="urn:microsoft.com/office/officeart/2005/8/layout/list1"/>
    <dgm:cxn modelId="{70C8B4F8-656C-4143-A40A-FAD64CA58A54}" type="presParOf" srcId="{FCCE2A35-A7DA-4F74-8E16-388489E7A199}" destId="{62491946-FD8B-4141-BB79-03EFBB0320AD}" srcOrd="2" destOrd="0" presId="urn:microsoft.com/office/officeart/2005/8/layout/list1"/>
    <dgm:cxn modelId="{7AC557A2-1D06-448E-8FA6-52BAC861959E}" type="presParOf" srcId="{FCCE2A35-A7DA-4F74-8E16-388489E7A199}" destId="{B4877BAC-E8EB-4ABB-B335-0AED16B8F6A0}" srcOrd="3" destOrd="0" presId="urn:microsoft.com/office/officeart/2005/8/layout/list1"/>
    <dgm:cxn modelId="{93CA8352-2826-4862-8973-653086A61012}" type="presParOf" srcId="{FCCE2A35-A7DA-4F74-8E16-388489E7A199}" destId="{DB779C1B-683F-4F33-A8E8-06291116C910}" srcOrd="4" destOrd="0" presId="urn:microsoft.com/office/officeart/2005/8/layout/list1"/>
    <dgm:cxn modelId="{D1166A95-C467-49C4-88A5-B1BFA7EC926E}" type="presParOf" srcId="{DB779C1B-683F-4F33-A8E8-06291116C910}" destId="{04EF3E1D-4969-44D0-82F6-926C2288A7F3}" srcOrd="0" destOrd="0" presId="urn:microsoft.com/office/officeart/2005/8/layout/list1"/>
    <dgm:cxn modelId="{E58CF367-34ED-4EE6-ACE4-C57DBDCC6D5A}" type="presParOf" srcId="{DB779C1B-683F-4F33-A8E8-06291116C910}" destId="{1464C6A7-0161-49BA-BF05-3B1A1F509EF3}" srcOrd="1" destOrd="0" presId="urn:microsoft.com/office/officeart/2005/8/layout/list1"/>
    <dgm:cxn modelId="{061E2247-6DE3-4EEE-88FD-F34CB6DA89D1}" type="presParOf" srcId="{FCCE2A35-A7DA-4F74-8E16-388489E7A199}" destId="{4EEF4013-BFD0-4962-9C99-1BE0479BF7ED}" srcOrd="5" destOrd="0" presId="urn:microsoft.com/office/officeart/2005/8/layout/list1"/>
    <dgm:cxn modelId="{C3E14807-2A3E-4526-B3B0-EFF5298995B1}" type="presParOf" srcId="{FCCE2A35-A7DA-4F74-8E16-388489E7A199}" destId="{D8F99D4F-2C68-4CB0-B8CE-C40464D63D8A}" srcOrd="6" destOrd="0" presId="urn:microsoft.com/office/officeart/2005/8/layout/list1"/>
    <dgm:cxn modelId="{A5CE63C6-0C3E-4843-8B46-9E76173A2443}" type="presParOf" srcId="{FCCE2A35-A7DA-4F74-8E16-388489E7A199}" destId="{A9954649-AE2C-4C70-B68B-65C02BCD4715}" srcOrd="7" destOrd="0" presId="urn:microsoft.com/office/officeart/2005/8/layout/list1"/>
    <dgm:cxn modelId="{57517A9C-65F6-4AE1-A6BF-5CDB038C73EE}" type="presParOf" srcId="{FCCE2A35-A7DA-4F74-8E16-388489E7A199}" destId="{FF938E90-6733-408B-A0E1-807F2CEBF7A3}" srcOrd="8" destOrd="0" presId="urn:microsoft.com/office/officeart/2005/8/layout/list1"/>
    <dgm:cxn modelId="{8CBF7854-13DB-4D6E-8499-813E0F65CD16}" type="presParOf" srcId="{FF938E90-6733-408B-A0E1-807F2CEBF7A3}" destId="{3A691D53-D8F3-427D-8704-67BE655FBE6D}" srcOrd="0" destOrd="0" presId="urn:microsoft.com/office/officeart/2005/8/layout/list1"/>
    <dgm:cxn modelId="{BC1ED36A-5D4A-4076-83C3-5E88D3766EE6}" type="presParOf" srcId="{FF938E90-6733-408B-A0E1-807F2CEBF7A3}" destId="{8B470C9F-BDB0-480C-82B9-D1C353C41CC0}" srcOrd="1" destOrd="0" presId="urn:microsoft.com/office/officeart/2005/8/layout/list1"/>
    <dgm:cxn modelId="{14ECBC57-77DC-4BB6-B4A4-BCB4E3B5E7DD}" type="presParOf" srcId="{FCCE2A35-A7DA-4F74-8E16-388489E7A199}" destId="{5A7D038D-9896-4102-BBBA-E2B0B15F48FA}" srcOrd="9" destOrd="0" presId="urn:microsoft.com/office/officeart/2005/8/layout/list1"/>
    <dgm:cxn modelId="{7758D135-B839-4484-9D42-03B633AC58FB}" type="presParOf" srcId="{FCCE2A35-A7DA-4F74-8E16-388489E7A199}" destId="{55E002B3-BCB9-4D3C-9FAC-1B722D0550A0}" srcOrd="10" destOrd="0" presId="urn:microsoft.com/office/officeart/2005/8/layout/list1"/>
    <dgm:cxn modelId="{DC76144B-69B0-4E6C-A0E3-4BABD0C80607}" type="presParOf" srcId="{FCCE2A35-A7DA-4F74-8E16-388489E7A199}" destId="{3EB27790-F18C-4550-B562-9BEBAB66A075}" srcOrd="11" destOrd="0" presId="urn:microsoft.com/office/officeart/2005/8/layout/list1"/>
    <dgm:cxn modelId="{50DB4786-027C-4454-88AE-5EC47A788620}" type="presParOf" srcId="{FCCE2A35-A7DA-4F74-8E16-388489E7A199}" destId="{95732370-32F1-47BA-B416-000970788FD5}" srcOrd="12" destOrd="0" presId="urn:microsoft.com/office/officeart/2005/8/layout/list1"/>
    <dgm:cxn modelId="{CF3A8640-53AB-484E-BC43-3F3390FC9F47}" type="presParOf" srcId="{95732370-32F1-47BA-B416-000970788FD5}" destId="{321E929D-F666-4FB9-9567-452C34AF0BB0}" srcOrd="0" destOrd="0" presId="urn:microsoft.com/office/officeart/2005/8/layout/list1"/>
    <dgm:cxn modelId="{D7F3DDE8-38A9-40D8-ACFF-7B490CFDE267}" type="presParOf" srcId="{95732370-32F1-47BA-B416-000970788FD5}" destId="{03B49BDE-D7A4-4BAF-BD64-9847975C6022}" srcOrd="1" destOrd="0" presId="urn:microsoft.com/office/officeart/2005/8/layout/list1"/>
    <dgm:cxn modelId="{046486EF-EFEE-4C51-8A03-E9E4A03621F4}" type="presParOf" srcId="{FCCE2A35-A7DA-4F74-8E16-388489E7A199}" destId="{B2CD0C82-C62E-419F-93B6-3D685585B772}" srcOrd="13" destOrd="0" presId="urn:microsoft.com/office/officeart/2005/8/layout/list1"/>
    <dgm:cxn modelId="{E574F4FE-467B-415D-9461-E71E236E4D21}" type="presParOf" srcId="{FCCE2A35-A7DA-4F74-8E16-388489E7A199}" destId="{F1A789BA-B178-4842-A7C3-82705503342C}" srcOrd="14" destOrd="0" presId="urn:microsoft.com/office/officeart/2005/8/layout/list1"/>
    <dgm:cxn modelId="{995F5C6C-D1B5-48EC-9A12-FA50D569DD5F}" type="presParOf" srcId="{FCCE2A35-A7DA-4F74-8E16-388489E7A199}" destId="{33588B8C-A93B-41BF-B44D-8AFF36401BE6}" srcOrd="15" destOrd="0" presId="urn:microsoft.com/office/officeart/2005/8/layout/list1"/>
    <dgm:cxn modelId="{713EC567-69B8-47CC-94C3-280F45BBB006}" type="presParOf" srcId="{FCCE2A35-A7DA-4F74-8E16-388489E7A199}" destId="{71EEF59A-A816-4750-B1AF-2CDB459C1F27}" srcOrd="16" destOrd="0" presId="urn:microsoft.com/office/officeart/2005/8/layout/list1"/>
    <dgm:cxn modelId="{3D294C5C-F542-414E-BFB1-9F8193DA10AA}" type="presParOf" srcId="{71EEF59A-A816-4750-B1AF-2CDB459C1F27}" destId="{5B4D01FF-8DAA-4D51-A6CB-F0D1ABAFCDDC}" srcOrd="0" destOrd="0" presId="urn:microsoft.com/office/officeart/2005/8/layout/list1"/>
    <dgm:cxn modelId="{99DBA023-4F26-4DB9-9D93-71F8A152D21A}" type="presParOf" srcId="{71EEF59A-A816-4750-B1AF-2CDB459C1F27}" destId="{606E09D8-F603-4E87-AD17-5BD2559955C5}" srcOrd="1" destOrd="0" presId="urn:microsoft.com/office/officeart/2005/8/layout/list1"/>
    <dgm:cxn modelId="{5C88A2CC-2036-413C-B0E5-8F2A1D0A9B99}" type="presParOf" srcId="{FCCE2A35-A7DA-4F74-8E16-388489E7A199}" destId="{6EE32495-FDA3-4900-95AC-19B837DA91BC}" srcOrd="17" destOrd="0" presId="urn:microsoft.com/office/officeart/2005/8/layout/list1"/>
    <dgm:cxn modelId="{A920C7B7-9505-4A6C-8A8A-BF490B333BEC}" type="presParOf" srcId="{FCCE2A35-A7DA-4F74-8E16-388489E7A199}" destId="{5FE10288-AB10-49BF-974C-84618AFFDC20}"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422C207-AD76-4CA3-BEA2-D2369E9E0961}"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E285F4BC-8DCB-4F83-A613-75B60E6B9E52}">
      <dgm:prSet/>
      <dgm:spPr/>
      <dgm:t>
        <a:bodyPr/>
        <a:lstStyle/>
        <a:p>
          <a:r>
            <a:rPr lang="en-US" b="1"/>
            <a:t>Projected Income</a:t>
          </a:r>
          <a:r>
            <a:rPr lang="en-US"/>
            <a:t>:</a:t>
          </a:r>
        </a:p>
      </dgm:t>
    </dgm:pt>
    <dgm:pt modelId="{1D8B797B-1FD6-4CD3-BBBB-27447C85F7F7}" type="parTrans" cxnId="{7235552A-803A-4099-A311-A5CAB210C2BA}">
      <dgm:prSet/>
      <dgm:spPr/>
      <dgm:t>
        <a:bodyPr/>
        <a:lstStyle/>
        <a:p>
          <a:endParaRPr lang="en-US"/>
        </a:p>
      </dgm:t>
    </dgm:pt>
    <dgm:pt modelId="{2DDA1A9B-FEE6-48A8-AA79-20CA346CCFA4}" type="sibTrans" cxnId="{7235552A-803A-4099-A311-A5CAB210C2BA}">
      <dgm:prSet/>
      <dgm:spPr/>
      <dgm:t>
        <a:bodyPr/>
        <a:lstStyle/>
        <a:p>
          <a:endParaRPr lang="en-US"/>
        </a:p>
      </dgm:t>
    </dgm:pt>
    <dgm:pt modelId="{1C43AB2E-4AC2-43C5-A918-F80C61FC78FC}">
      <dgm:prSet/>
      <dgm:spPr/>
      <dgm:t>
        <a:bodyPr/>
        <a:lstStyle/>
        <a:p>
          <a:r>
            <a:rPr lang="en-US" b="1"/>
            <a:t>Ticket Sales</a:t>
          </a:r>
          <a:r>
            <a:rPr lang="en-US"/>
            <a:t>: £250,000 (Assuming 10,000 visitors at £25 per ticket)</a:t>
          </a:r>
        </a:p>
      </dgm:t>
    </dgm:pt>
    <dgm:pt modelId="{C8793C53-7D58-4235-BE8E-A4E8211FCBD4}" type="parTrans" cxnId="{DAEBD2F0-7DBC-4B07-B908-3CEFF0FDB985}">
      <dgm:prSet/>
      <dgm:spPr/>
      <dgm:t>
        <a:bodyPr/>
        <a:lstStyle/>
        <a:p>
          <a:endParaRPr lang="en-US"/>
        </a:p>
      </dgm:t>
    </dgm:pt>
    <dgm:pt modelId="{45FB3B3C-56CB-44F7-9106-3EDBE9358865}" type="sibTrans" cxnId="{DAEBD2F0-7DBC-4B07-B908-3CEFF0FDB985}">
      <dgm:prSet/>
      <dgm:spPr/>
      <dgm:t>
        <a:bodyPr/>
        <a:lstStyle/>
        <a:p>
          <a:endParaRPr lang="en-US"/>
        </a:p>
      </dgm:t>
    </dgm:pt>
    <dgm:pt modelId="{CBDC57E3-A39A-4531-BDDF-29E46E3FED7C}">
      <dgm:prSet/>
      <dgm:spPr/>
      <dgm:t>
        <a:bodyPr/>
        <a:lstStyle/>
        <a:p>
          <a:r>
            <a:rPr lang="en-US" b="1"/>
            <a:t>Food Vendor Fees</a:t>
          </a:r>
          <a:r>
            <a:rPr lang="en-US"/>
            <a:t>: £50,000 (20 vendors paying £2,500 each)</a:t>
          </a:r>
        </a:p>
      </dgm:t>
    </dgm:pt>
    <dgm:pt modelId="{7AD5EC56-4160-47AA-8925-46B6CBDDA8EF}" type="parTrans" cxnId="{F89AB566-9306-4001-AA28-4C0AB9ED9FE9}">
      <dgm:prSet/>
      <dgm:spPr/>
      <dgm:t>
        <a:bodyPr/>
        <a:lstStyle/>
        <a:p>
          <a:endParaRPr lang="en-US"/>
        </a:p>
      </dgm:t>
    </dgm:pt>
    <dgm:pt modelId="{C7453921-B0F9-412F-84F3-1AACE3B3B748}" type="sibTrans" cxnId="{F89AB566-9306-4001-AA28-4C0AB9ED9FE9}">
      <dgm:prSet/>
      <dgm:spPr/>
      <dgm:t>
        <a:bodyPr/>
        <a:lstStyle/>
        <a:p>
          <a:endParaRPr lang="en-US"/>
        </a:p>
      </dgm:t>
    </dgm:pt>
    <dgm:pt modelId="{24BB2959-2C4D-4DD6-9F10-0492EEEF3D68}">
      <dgm:prSet/>
      <dgm:spPr/>
      <dgm:t>
        <a:bodyPr/>
        <a:lstStyle/>
        <a:p>
          <a:r>
            <a:rPr lang="en-US" b="1"/>
            <a:t>Sponsorships</a:t>
          </a:r>
          <a:r>
            <a:rPr lang="en-US"/>
            <a:t>: £75,000 (From local businesses, food brands, and tourism boards)</a:t>
          </a:r>
        </a:p>
      </dgm:t>
    </dgm:pt>
    <dgm:pt modelId="{043EA554-2C4F-469A-89CC-6684AE578DCE}" type="parTrans" cxnId="{41BA6E8E-C5C2-4860-9520-93DD2849E068}">
      <dgm:prSet/>
      <dgm:spPr/>
      <dgm:t>
        <a:bodyPr/>
        <a:lstStyle/>
        <a:p>
          <a:endParaRPr lang="en-US"/>
        </a:p>
      </dgm:t>
    </dgm:pt>
    <dgm:pt modelId="{E5319C4A-6C77-4FB3-9598-0E5BE350C720}" type="sibTrans" cxnId="{41BA6E8E-C5C2-4860-9520-93DD2849E068}">
      <dgm:prSet/>
      <dgm:spPr/>
      <dgm:t>
        <a:bodyPr/>
        <a:lstStyle/>
        <a:p>
          <a:endParaRPr lang="en-US"/>
        </a:p>
      </dgm:t>
    </dgm:pt>
    <dgm:pt modelId="{F820D273-8654-41B5-8BC6-12FE7F2EDD16}">
      <dgm:prSet/>
      <dgm:spPr/>
      <dgm:t>
        <a:bodyPr/>
        <a:lstStyle/>
        <a:p>
          <a:r>
            <a:rPr lang="en-US" b="1"/>
            <a:t>Merchandise Sales</a:t>
          </a:r>
          <a:r>
            <a:rPr lang="en-US"/>
            <a:t>: £25,000 (T-shirts, mugs, and local crafts)</a:t>
          </a:r>
        </a:p>
      </dgm:t>
    </dgm:pt>
    <dgm:pt modelId="{ED85249E-845F-41B3-A6E4-D927A422E370}" type="parTrans" cxnId="{50509230-B11F-4FBD-9357-D833340F30A2}">
      <dgm:prSet/>
      <dgm:spPr/>
      <dgm:t>
        <a:bodyPr/>
        <a:lstStyle/>
        <a:p>
          <a:endParaRPr lang="en-US"/>
        </a:p>
      </dgm:t>
    </dgm:pt>
    <dgm:pt modelId="{76537872-F147-43EE-8013-8FA744971DDE}" type="sibTrans" cxnId="{50509230-B11F-4FBD-9357-D833340F30A2}">
      <dgm:prSet/>
      <dgm:spPr/>
      <dgm:t>
        <a:bodyPr/>
        <a:lstStyle/>
        <a:p>
          <a:endParaRPr lang="en-US"/>
        </a:p>
      </dgm:t>
    </dgm:pt>
    <dgm:pt modelId="{972252CA-4903-4F75-B134-3CAA71AF3D1D}">
      <dgm:prSet/>
      <dgm:spPr/>
      <dgm:t>
        <a:bodyPr/>
        <a:lstStyle/>
        <a:p>
          <a:r>
            <a:rPr lang="en-US" b="1"/>
            <a:t>Projected Costs</a:t>
          </a:r>
          <a:r>
            <a:rPr lang="en-US"/>
            <a:t>:</a:t>
          </a:r>
        </a:p>
      </dgm:t>
    </dgm:pt>
    <dgm:pt modelId="{C197EB52-89A6-4C39-A2A5-48780CED53C1}" type="parTrans" cxnId="{0118BFD6-05FC-4730-89E1-6E9DA5BF6BB0}">
      <dgm:prSet/>
      <dgm:spPr/>
      <dgm:t>
        <a:bodyPr/>
        <a:lstStyle/>
        <a:p>
          <a:endParaRPr lang="en-US"/>
        </a:p>
      </dgm:t>
    </dgm:pt>
    <dgm:pt modelId="{E6F1141C-5B48-4C75-9CC3-A5869747E972}" type="sibTrans" cxnId="{0118BFD6-05FC-4730-89E1-6E9DA5BF6BB0}">
      <dgm:prSet/>
      <dgm:spPr/>
      <dgm:t>
        <a:bodyPr/>
        <a:lstStyle/>
        <a:p>
          <a:endParaRPr lang="en-US"/>
        </a:p>
      </dgm:t>
    </dgm:pt>
    <dgm:pt modelId="{43B9BE29-4C57-459E-8E2D-65E26FCB26A7}">
      <dgm:prSet/>
      <dgm:spPr/>
      <dgm:t>
        <a:bodyPr/>
        <a:lstStyle/>
        <a:p>
          <a:r>
            <a:rPr lang="en-US" b="1"/>
            <a:t>Venue Hire</a:t>
          </a:r>
          <a:r>
            <a:rPr lang="en-US"/>
            <a:t>: £40,000 (Cardiff Bay location rental and permits)</a:t>
          </a:r>
        </a:p>
      </dgm:t>
    </dgm:pt>
    <dgm:pt modelId="{AFD4B085-EC52-43AB-9C5C-FBCF71B1BDE8}" type="parTrans" cxnId="{32D268BC-F394-45C0-A7A6-9F3914BDD84C}">
      <dgm:prSet/>
      <dgm:spPr/>
      <dgm:t>
        <a:bodyPr/>
        <a:lstStyle/>
        <a:p>
          <a:endParaRPr lang="en-US"/>
        </a:p>
      </dgm:t>
    </dgm:pt>
    <dgm:pt modelId="{7E01F25A-128E-48BF-89FE-6F42CF297A2D}" type="sibTrans" cxnId="{32D268BC-F394-45C0-A7A6-9F3914BDD84C}">
      <dgm:prSet/>
      <dgm:spPr/>
      <dgm:t>
        <a:bodyPr/>
        <a:lstStyle/>
        <a:p>
          <a:endParaRPr lang="en-US"/>
        </a:p>
      </dgm:t>
    </dgm:pt>
    <dgm:pt modelId="{E31A4DD6-D2C8-4AA3-9F53-68105B421AFB}">
      <dgm:prSet/>
      <dgm:spPr/>
      <dgm:t>
        <a:bodyPr/>
        <a:lstStyle/>
        <a:p>
          <a:r>
            <a:rPr lang="en-US" b="1"/>
            <a:t>Staffing</a:t>
          </a:r>
          <a:r>
            <a:rPr lang="en-US"/>
            <a:t>: £60,000 (Event managers, caterers, volunteers, security)</a:t>
          </a:r>
        </a:p>
      </dgm:t>
    </dgm:pt>
    <dgm:pt modelId="{A05452C9-DA9B-4974-A4A6-FC788561BE29}" type="parTrans" cxnId="{87BD62D8-0AE4-46E8-BA75-B41334A2B1DD}">
      <dgm:prSet/>
      <dgm:spPr/>
      <dgm:t>
        <a:bodyPr/>
        <a:lstStyle/>
        <a:p>
          <a:endParaRPr lang="en-US"/>
        </a:p>
      </dgm:t>
    </dgm:pt>
    <dgm:pt modelId="{0DF734D2-D660-489E-A202-6D31D4E3812D}" type="sibTrans" cxnId="{87BD62D8-0AE4-46E8-BA75-B41334A2B1DD}">
      <dgm:prSet/>
      <dgm:spPr/>
      <dgm:t>
        <a:bodyPr/>
        <a:lstStyle/>
        <a:p>
          <a:endParaRPr lang="en-US"/>
        </a:p>
      </dgm:t>
    </dgm:pt>
    <dgm:pt modelId="{852C92C0-9DF5-4D0E-96D8-70280C805A4A}">
      <dgm:prSet/>
      <dgm:spPr/>
      <dgm:t>
        <a:bodyPr/>
        <a:lstStyle/>
        <a:p>
          <a:r>
            <a:rPr lang="en-US" b="1"/>
            <a:t>Marketing</a:t>
          </a:r>
          <a:r>
            <a:rPr lang="en-US"/>
            <a:t>: £50,000 (Advertising, social media, PR campaigns)</a:t>
          </a:r>
        </a:p>
      </dgm:t>
    </dgm:pt>
    <dgm:pt modelId="{E979CA90-7EF7-4B00-AFCD-6152613B7850}" type="parTrans" cxnId="{67E99950-FB8D-4489-A0D0-E790BCA9035D}">
      <dgm:prSet/>
      <dgm:spPr/>
      <dgm:t>
        <a:bodyPr/>
        <a:lstStyle/>
        <a:p>
          <a:endParaRPr lang="en-US"/>
        </a:p>
      </dgm:t>
    </dgm:pt>
    <dgm:pt modelId="{9C4EF7B1-3E31-49D9-8F7B-62C6EC8DEB3A}" type="sibTrans" cxnId="{67E99950-FB8D-4489-A0D0-E790BCA9035D}">
      <dgm:prSet/>
      <dgm:spPr/>
      <dgm:t>
        <a:bodyPr/>
        <a:lstStyle/>
        <a:p>
          <a:endParaRPr lang="en-US"/>
        </a:p>
      </dgm:t>
    </dgm:pt>
    <dgm:pt modelId="{E4055413-3C67-4AC2-818D-CBA3AD337187}">
      <dgm:prSet/>
      <dgm:spPr/>
      <dgm:t>
        <a:bodyPr/>
        <a:lstStyle/>
        <a:p>
          <a:r>
            <a:rPr lang="en-US" b="1"/>
            <a:t>Security and Logistics</a:t>
          </a:r>
          <a:r>
            <a:rPr lang="en-US"/>
            <a:t>: £30,000 (Crowd control, transportation, insurance)</a:t>
          </a:r>
        </a:p>
      </dgm:t>
    </dgm:pt>
    <dgm:pt modelId="{941CF3AD-0DA1-45F5-AD80-07199E14C7B7}" type="parTrans" cxnId="{122C8A1A-3BCF-4BEC-AD16-9C8B914FD1B8}">
      <dgm:prSet/>
      <dgm:spPr/>
      <dgm:t>
        <a:bodyPr/>
        <a:lstStyle/>
        <a:p>
          <a:endParaRPr lang="en-US"/>
        </a:p>
      </dgm:t>
    </dgm:pt>
    <dgm:pt modelId="{E309ABDF-FAB7-48C3-A664-B3897FD4121A}" type="sibTrans" cxnId="{122C8A1A-3BCF-4BEC-AD16-9C8B914FD1B8}">
      <dgm:prSet/>
      <dgm:spPr/>
      <dgm:t>
        <a:bodyPr/>
        <a:lstStyle/>
        <a:p>
          <a:endParaRPr lang="en-US"/>
        </a:p>
      </dgm:t>
    </dgm:pt>
    <dgm:pt modelId="{F1ABFEDE-096C-46C9-8192-412063109D92}">
      <dgm:prSet/>
      <dgm:spPr/>
      <dgm:t>
        <a:bodyPr/>
        <a:lstStyle/>
        <a:p>
          <a:r>
            <a:rPr lang="en-US" b="1"/>
            <a:t>Catering Infrastructure</a:t>
          </a:r>
          <a:r>
            <a:rPr lang="en-US"/>
            <a:t>: £20,000 (Temporary kitchens, food stalls setup)</a:t>
          </a:r>
        </a:p>
      </dgm:t>
    </dgm:pt>
    <dgm:pt modelId="{CF4CA906-2FDA-445C-A037-6DE14E7C200E}" type="parTrans" cxnId="{2A9137A5-B711-4A3D-AFD0-20CF87F671CD}">
      <dgm:prSet/>
      <dgm:spPr/>
      <dgm:t>
        <a:bodyPr/>
        <a:lstStyle/>
        <a:p>
          <a:endParaRPr lang="en-US"/>
        </a:p>
      </dgm:t>
    </dgm:pt>
    <dgm:pt modelId="{1D0CFD6F-B184-4A09-A153-16467648421B}" type="sibTrans" cxnId="{2A9137A5-B711-4A3D-AFD0-20CF87F671CD}">
      <dgm:prSet/>
      <dgm:spPr/>
      <dgm:t>
        <a:bodyPr/>
        <a:lstStyle/>
        <a:p>
          <a:endParaRPr lang="en-US"/>
        </a:p>
      </dgm:t>
    </dgm:pt>
    <dgm:pt modelId="{EB2FDB0E-49F3-42C3-A674-536287D770D0}">
      <dgm:prSet/>
      <dgm:spPr/>
      <dgm:t>
        <a:bodyPr/>
        <a:lstStyle/>
        <a:p>
          <a:r>
            <a:rPr lang="en-US" b="1"/>
            <a:t>Miscellaneous Costs</a:t>
          </a:r>
          <a:r>
            <a:rPr lang="en-US"/>
            <a:t>: £10,000 (Toilets, waste management, first aid)</a:t>
          </a:r>
        </a:p>
      </dgm:t>
    </dgm:pt>
    <dgm:pt modelId="{E23C3411-1023-4896-BFEE-693EB0F5B33E}" type="parTrans" cxnId="{9E3809D4-DD22-43EB-92CE-8E47F625861B}">
      <dgm:prSet/>
      <dgm:spPr/>
      <dgm:t>
        <a:bodyPr/>
        <a:lstStyle/>
        <a:p>
          <a:endParaRPr lang="en-US"/>
        </a:p>
      </dgm:t>
    </dgm:pt>
    <dgm:pt modelId="{17D82801-696E-4A3C-A4C8-A6C2818155FD}" type="sibTrans" cxnId="{9E3809D4-DD22-43EB-92CE-8E47F625861B}">
      <dgm:prSet/>
      <dgm:spPr/>
      <dgm:t>
        <a:bodyPr/>
        <a:lstStyle/>
        <a:p>
          <a:endParaRPr lang="en-US"/>
        </a:p>
      </dgm:t>
    </dgm:pt>
    <dgm:pt modelId="{B8AB7AA7-69CC-4D16-B2A4-932345736046}">
      <dgm:prSet/>
      <dgm:spPr/>
      <dgm:t>
        <a:bodyPr/>
        <a:lstStyle/>
        <a:p>
          <a:r>
            <a:rPr lang="en-US" b="1"/>
            <a:t>Projected Profit or Surplus</a:t>
          </a:r>
          <a:r>
            <a:rPr lang="en-US"/>
            <a:t>:</a:t>
          </a:r>
        </a:p>
      </dgm:t>
    </dgm:pt>
    <dgm:pt modelId="{546BCB36-86B5-403B-A121-BF56E3B782DE}" type="parTrans" cxnId="{172A0891-89B7-4704-B16C-FCBC9F705267}">
      <dgm:prSet/>
      <dgm:spPr/>
      <dgm:t>
        <a:bodyPr/>
        <a:lstStyle/>
        <a:p>
          <a:endParaRPr lang="en-US"/>
        </a:p>
      </dgm:t>
    </dgm:pt>
    <dgm:pt modelId="{5CBF807F-E2BF-4C44-AC1C-9C9C5DA830D1}" type="sibTrans" cxnId="{172A0891-89B7-4704-B16C-FCBC9F705267}">
      <dgm:prSet/>
      <dgm:spPr/>
      <dgm:t>
        <a:bodyPr/>
        <a:lstStyle/>
        <a:p>
          <a:endParaRPr lang="en-US"/>
        </a:p>
      </dgm:t>
    </dgm:pt>
    <dgm:pt modelId="{E3955D41-FE5D-4245-A396-150DAE8C73D1}">
      <dgm:prSet/>
      <dgm:spPr/>
      <dgm:t>
        <a:bodyPr/>
        <a:lstStyle/>
        <a:p>
          <a:r>
            <a:rPr lang="en-US" b="1"/>
            <a:t>Total Projected Income</a:t>
          </a:r>
          <a:r>
            <a:rPr lang="en-US"/>
            <a:t>: £400,000</a:t>
          </a:r>
        </a:p>
      </dgm:t>
    </dgm:pt>
    <dgm:pt modelId="{1DE368DC-DA1A-4366-BE64-C6BEEE9A66FA}" type="parTrans" cxnId="{3BB95824-1438-4927-B8D7-69D5F3A5B939}">
      <dgm:prSet/>
      <dgm:spPr/>
      <dgm:t>
        <a:bodyPr/>
        <a:lstStyle/>
        <a:p>
          <a:endParaRPr lang="en-US"/>
        </a:p>
      </dgm:t>
    </dgm:pt>
    <dgm:pt modelId="{AE12B20E-20E2-41D4-B6C7-C5CEC28A40F1}" type="sibTrans" cxnId="{3BB95824-1438-4927-B8D7-69D5F3A5B939}">
      <dgm:prSet/>
      <dgm:spPr/>
      <dgm:t>
        <a:bodyPr/>
        <a:lstStyle/>
        <a:p>
          <a:endParaRPr lang="en-US"/>
        </a:p>
      </dgm:t>
    </dgm:pt>
    <dgm:pt modelId="{5E405CAE-72A6-4943-9611-DC91A99C8D89}">
      <dgm:prSet/>
      <dgm:spPr/>
      <dgm:t>
        <a:bodyPr/>
        <a:lstStyle/>
        <a:p>
          <a:r>
            <a:rPr lang="en-US" b="1"/>
            <a:t>Total Projected Costs</a:t>
          </a:r>
          <a:r>
            <a:rPr lang="en-US"/>
            <a:t>: £210,000</a:t>
          </a:r>
        </a:p>
      </dgm:t>
    </dgm:pt>
    <dgm:pt modelId="{AEF1C9BB-5C61-4EA4-8A7F-B05247BD49C5}" type="parTrans" cxnId="{46B523EC-96B3-4414-AF06-3636D5866C7A}">
      <dgm:prSet/>
      <dgm:spPr/>
      <dgm:t>
        <a:bodyPr/>
        <a:lstStyle/>
        <a:p>
          <a:endParaRPr lang="en-US"/>
        </a:p>
      </dgm:t>
    </dgm:pt>
    <dgm:pt modelId="{90F22005-5F02-41EA-903C-F696CC36BA85}" type="sibTrans" cxnId="{46B523EC-96B3-4414-AF06-3636D5866C7A}">
      <dgm:prSet/>
      <dgm:spPr/>
      <dgm:t>
        <a:bodyPr/>
        <a:lstStyle/>
        <a:p>
          <a:endParaRPr lang="en-US"/>
        </a:p>
      </dgm:t>
    </dgm:pt>
    <dgm:pt modelId="{84FAD9FB-F5AC-4889-9199-9716A0788E21}">
      <dgm:prSet/>
      <dgm:spPr/>
      <dgm:t>
        <a:bodyPr/>
        <a:lstStyle/>
        <a:p>
          <a:r>
            <a:rPr lang="en-US" b="1"/>
            <a:t>Projected Surplus</a:t>
          </a:r>
          <a:r>
            <a:rPr lang="en-US"/>
            <a:t>: £190,000</a:t>
          </a:r>
        </a:p>
      </dgm:t>
    </dgm:pt>
    <dgm:pt modelId="{B21D5435-D470-4BC5-AE5C-FC9942295746}" type="parTrans" cxnId="{6CC2F8CE-F252-4131-9A40-DFE1C1CFF7B3}">
      <dgm:prSet/>
      <dgm:spPr/>
      <dgm:t>
        <a:bodyPr/>
        <a:lstStyle/>
        <a:p>
          <a:endParaRPr lang="en-US"/>
        </a:p>
      </dgm:t>
    </dgm:pt>
    <dgm:pt modelId="{38BBD446-396D-46EA-9021-51E2A87492CB}" type="sibTrans" cxnId="{6CC2F8CE-F252-4131-9A40-DFE1C1CFF7B3}">
      <dgm:prSet/>
      <dgm:spPr/>
      <dgm:t>
        <a:bodyPr/>
        <a:lstStyle/>
        <a:p>
          <a:endParaRPr lang="en-US"/>
        </a:p>
      </dgm:t>
    </dgm:pt>
    <dgm:pt modelId="{0A44820A-C68E-4EC3-BDCC-B512A1B2B4E8}">
      <dgm:prSet/>
      <dgm:spPr/>
      <dgm:t>
        <a:bodyPr/>
        <a:lstStyle/>
        <a:p>
          <a:r>
            <a:rPr lang="en-US" b="1"/>
            <a:t>Funding Sources</a:t>
          </a:r>
          <a:r>
            <a:rPr lang="en-US"/>
            <a:t>:</a:t>
          </a:r>
        </a:p>
      </dgm:t>
    </dgm:pt>
    <dgm:pt modelId="{26EC8496-F048-4AC1-85CA-7ED1E0F4A164}" type="parTrans" cxnId="{99935AC4-66CE-4CC0-A4F7-9D86267353F2}">
      <dgm:prSet/>
      <dgm:spPr/>
      <dgm:t>
        <a:bodyPr/>
        <a:lstStyle/>
        <a:p>
          <a:endParaRPr lang="en-US"/>
        </a:p>
      </dgm:t>
    </dgm:pt>
    <dgm:pt modelId="{7DB4CF58-3108-4C13-AD7C-F2C5E2039B11}" type="sibTrans" cxnId="{99935AC4-66CE-4CC0-A4F7-9D86267353F2}">
      <dgm:prSet/>
      <dgm:spPr/>
      <dgm:t>
        <a:bodyPr/>
        <a:lstStyle/>
        <a:p>
          <a:endParaRPr lang="en-US"/>
        </a:p>
      </dgm:t>
    </dgm:pt>
    <dgm:pt modelId="{CFEDEB7D-7542-49F5-9032-C6D508D89ED6}">
      <dgm:prSet/>
      <dgm:spPr/>
      <dgm:t>
        <a:bodyPr/>
        <a:lstStyle/>
        <a:p>
          <a:r>
            <a:rPr lang="en-US" b="1"/>
            <a:t>Visit Wales Event Grants</a:t>
          </a:r>
          <a:r>
            <a:rPr lang="en-US"/>
            <a:t>: £50,000 (Potential grant for Year of Croeso initiatives)</a:t>
          </a:r>
        </a:p>
      </dgm:t>
    </dgm:pt>
    <dgm:pt modelId="{86460CF0-E247-4410-8132-EF40C09D3C1F}" type="parTrans" cxnId="{BCD025A0-FC69-4CB2-B0A0-098F795B47F3}">
      <dgm:prSet/>
      <dgm:spPr/>
      <dgm:t>
        <a:bodyPr/>
        <a:lstStyle/>
        <a:p>
          <a:endParaRPr lang="en-US"/>
        </a:p>
      </dgm:t>
    </dgm:pt>
    <dgm:pt modelId="{279A41F5-694A-448D-86F6-22C9FF458A3F}" type="sibTrans" cxnId="{BCD025A0-FC69-4CB2-B0A0-098F795B47F3}">
      <dgm:prSet/>
      <dgm:spPr/>
      <dgm:t>
        <a:bodyPr/>
        <a:lstStyle/>
        <a:p>
          <a:endParaRPr lang="en-US"/>
        </a:p>
      </dgm:t>
    </dgm:pt>
    <dgm:pt modelId="{A94F33F6-84A2-42C2-8A0D-D66CF71D498F}">
      <dgm:prSet/>
      <dgm:spPr/>
      <dgm:t>
        <a:bodyPr/>
        <a:lstStyle/>
        <a:p>
          <a:r>
            <a:rPr lang="en-US" b="1"/>
            <a:t>Local Council Support</a:t>
          </a:r>
          <a:r>
            <a:rPr lang="en-US"/>
            <a:t>: £20,000 (Community development funding)</a:t>
          </a:r>
        </a:p>
      </dgm:t>
    </dgm:pt>
    <dgm:pt modelId="{43F3593B-9465-40DF-8374-3723CCE0AFD9}" type="parTrans" cxnId="{8FE22465-E7AD-4044-ABEE-70406F392400}">
      <dgm:prSet/>
      <dgm:spPr/>
      <dgm:t>
        <a:bodyPr/>
        <a:lstStyle/>
        <a:p>
          <a:endParaRPr lang="en-US"/>
        </a:p>
      </dgm:t>
    </dgm:pt>
    <dgm:pt modelId="{448A3289-8321-4137-82BE-31C20963A2E7}" type="sibTrans" cxnId="{8FE22465-E7AD-4044-ABEE-70406F392400}">
      <dgm:prSet/>
      <dgm:spPr/>
      <dgm:t>
        <a:bodyPr/>
        <a:lstStyle/>
        <a:p>
          <a:endParaRPr lang="en-US"/>
        </a:p>
      </dgm:t>
    </dgm:pt>
    <dgm:pt modelId="{2998E9FD-5B85-447A-98E6-9E99983251B2}">
      <dgm:prSet/>
      <dgm:spPr/>
      <dgm:t>
        <a:bodyPr/>
        <a:lstStyle/>
        <a:p>
          <a:r>
            <a:rPr lang="en-US" b="1"/>
            <a:t>Sponsors</a:t>
          </a:r>
          <a:r>
            <a:rPr lang="en-US"/>
            <a:t>: £75,000 (From local tourism boards, Welsh brands, food suppliers)</a:t>
          </a:r>
        </a:p>
      </dgm:t>
    </dgm:pt>
    <dgm:pt modelId="{F2AF647A-B58A-4A7D-B25D-EEC0A3AE7D68}" type="parTrans" cxnId="{1806E05B-9AD6-4F34-A465-CB5A92610B3C}">
      <dgm:prSet/>
      <dgm:spPr/>
      <dgm:t>
        <a:bodyPr/>
        <a:lstStyle/>
        <a:p>
          <a:endParaRPr lang="en-US"/>
        </a:p>
      </dgm:t>
    </dgm:pt>
    <dgm:pt modelId="{2DAC8B58-9BFB-4B85-9167-0AC0F9362236}" type="sibTrans" cxnId="{1806E05B-9AD6-4F34-A465-CB5A92610B3C}">
      <dgm:prSet/>
      <dgm:spPr/>
      <dgm:t>
        <a:bodyPr/>
        <a:lstStyle/>
        <a:p>
          <a:endParaRPr lang="en-US"/>
        </a:p>
      </dgm:t>
    </dgm:pt>
    <dgm:pt modelId="{278DB9A7-1C1D-4A71-8266-CB60ED73A1CB}" type="pres">
      <dgm:prSet presAssocID="{B422C207-AD76-4CA3-BEA2-D2369E9E0961}" presName="Name0" presStyleCnt="0">
        <dgm:presLayoutVars>
          <dgm:dir/>
          <dgm:animLvl val="lvl"/>
          <dgm:resizeHandles val="exact"/>
        </dgm:presLayoutVars>
      </dgm:prSet>
      <dgm:spPr/>
    </dgm:pt>
    <dgm:pt modelId="{31331E64-A7FF-45A3-A10F-24194598BC95}" type="pres">
      <dgm:prSet presAssocID="{E285F4BC-8DCB-4F83-A613-75B60E6B9E52}" presName="composite" presStyleCnt="0"/>
      <dgm:spPr/>
    </dgm:pt>
    <dgm:pt modelId="{7370E07E-290F-4F5B-A3D5-5FFA92B66A53}" type="pres">
      <dgm:prSet presAssocID="{E285F4BC-8DCB-4F83-A613-75B60E6B9E52}" presName="parTx" presStyleLbl="alignNode1" presStyleIdx="0" presStyleCnt="4">
        <dgm:presLayoutVars>
          <dgm:chMax val="0"/>
          <dgm:chPref val="0"/>
          <dgm:bulletEnabled val="1"/>
        </dgm:presLayoutVars>
      </dgm:prSet>
      <dgm:spPr/>
    </dgm:pt>
    <dgm:pt modelId="{235C487D-4A42-4129-AB28-7DC103FDF691}" type="pres">
      <dgm:prSet presAssocID="{E285F4BC-8DCB-4F83-A613-75B60E6B9E52}" presName="desTx" presStyleLbl="alignAccFollowNode1" presStyleIdx="0" presStyleCnt="4">
        <dgm:presLayoutVars>
          <dgm:bulletEnabled val="1"/>
        </dgm:presLayoutVars>
      </dgm:prSet>
      <dgm:spPr/>
    </dgm:pt>
    <dgm:pt modelId="{0C6544CA-5608-44C0-89A5-52CAEA37DF74}" type="pres">
      <dgm:prSet presAssocID="{2DDA1A9B-FEE6-48A8-AA79-20CA346CCFA4}" presName="space" presStyleCnt="0"/>
      <dgm:spPr/>
    </dgm:pt>
    <dgm:pt modelId="{881EE551-5FA1-4C60-9A35-00FA90C981DA}" type="pres">
      <dgm:prSet presAssocID="{972252CA-4903-4F75-B134-3CAA71AF3D1D}" presName="composite" presStyleCnt="0"/>
      <dgm:spPr/>
    </dgm:pt>
    <dgm:pt modelId="{3C02A96F-EC82-46C7-9ED2-E324D2BD949F}" type="pres">
      <dgm:prSet presAssocID="{972252CA-4903-4F75-B134-3CAA71AF3D1D}" presName="parTx" presStyleLbl="alignNode1" presStyleIdx="1" presStyleCnt="4">
        <dgm:presLayoutVars>
          <dgm:chMax val="0"/>
          <dgm:chPref val="0"/>
          <dgm:bulletEnabled val="1"/>
        </dgm:presLayoutVars>
      </dgm:prSet>
      <dgm:spPr/>
    </dgm:pt>
    <dgm:pt modelId="{B4CEEBF6-4EE0-4D5D-90BD-C62FF36D9A61}" type="pres">
      <dgm:prSet presAssocID="{972252CA-4903-4F75-B134-3CAA71AF3D1D}" presName="desTx" presStyleLbl="alignAccFollowNode1" presStyleIdx="1" presStyleCnt="4">
        <dgm:presLayoutVars>
          <dgm:bulletEnabled val="1"/>
        </dgm:presLayoutVars>
      </dgm:prSet>
      <dgm:spPr/>
    </dgm:pt>
    <dgm:pt modelId="{0E752FC5-EEDB-429E-900B-8201355EC443}" type="pres">
      <dgm:prSet presAssocID="{E6F1141C-5B48-4C75-9CC3-A5869747E972}" presName="space" presStyleCnt="0"/>
      <dgm:spPr/>
    </dgm:pt>
    <dgm:pt modelId="{3A11EB7B-3500-4502-AB94-122966973283}" type="pres">
      <dgm:prSet presAssocID="{B8AB7AA7-69CC-4D16-B2A4-932345736046}" presName="composite" presStyleCnt="0"/>
      <dgm:spPr/>
    </dgm:pt>
    <dgm:pt modelId="{816636E1-FC18-4F6F-952F-CB7FB64DB394}" type="pres">
      <dgm:prSet presAssocID="{B8AB7AA7-69CC-4D16-B2A4-932345736046}" presName="parTx" presStyleLbl="alignNode1" presStyleIdx="2" presStyleCnt="4">
        <dgm:presLayoutVars>
          <dgm:chMax val="0"/>
          <dgm:chPref val="0"/>
          <dgm:bulletEnabled val="1"/>
        </dgm:presLayoutVars>
      </dgm:prSet>
      <dgm:spPr/>
    </dgm:pt>
    <dgm:pt modelId="{47D40AFE-1902-48A9-9852-6452B5CFD698}" type="pres">
      <dgm:prSet presAssocID="{B8AB7AA7-69CC-4D16-B2A4-932345736046}" presName="desTx" presStyleLbl="alignAccFollowNode1" presStyleIdx="2" presStyleCnt="4">
        <dgm:presLayoutVars>
          <dgm:bulletEnabled val="1"/>
        </dgm:presLayoutVars>
      </dgm:prSet>
      <dgm:spPr/>
    </dgm:pt>
    <dgm:pt modelId="{8DA5EBFD-F039-4FB6-B585-4DA20AE8B002}" type="pres">
      <dgm:prSet presAssocID="{5CBF807F-E2BF-4C44-AC1C-9C9C5DA830D1}" presName="space" presStyleCnt="0"/>
      <dgm:spPr/>
    </dgm:pt>
    <dgm:pt modelId="{0947B2C9-08B3-446F-87F4-63AFF2E19A60}" type="pres">
      <dgm:prSet presAssocID="{0A44820A-C68E-4EC3-BDCC-B512A1B2B4E8}" presName="composite" presStyleCnt="0"/>
      <dgm:spPr/>
    </dgm:pt>
    <dgm:pt modelId="{24AFA178-28DC-4A82-81D7-332D95337C0D}" type="pres">
      <dgm:prSet presAssocID="{0A44820A-C68E-4EC3-BDCC-B512A1B2B4E8}" presName="parTx" presStyleLbl="alignNode1" presStyleIdx="3" presStyleCnt="4">
        <dgm:presLayoutVars>
          <dgm:chMax val="0"/>
          <dgm:chPref val="0"/>
          <dgm:bulletEnabled val="1"/>
        </dgm:presLayoutVars>
      </dgm:prSet>
      <dgm:spPr/>
    </dgm:pt>
    <dgm:pt modelId="{9AB39185-532A-44C1-81FD-209F613E1137}" type="pres">
      <dgm:prSet presAssocID="{0A44820A-C68E-4EC3-BDCC-B512A1B2B4E8}" presName="desTx" presStyleLbl="alignAccFollowNode1" presStyleIdx="3" presStyleCnt="4">
        <dgm:presLayoutVars>
          <dgm:bulletEnabled val="1"/>
        </dgm:presLayoutVars>
      </dgm:prSet>
      <dgm:spPr/>
    </dgm:pt>
  </dgm:ptLst>
  <dgm:cxnLst>
    <dgm:cxn modelId="{D4260404-597C-4CFE-BA98-21F328284606}" type="presOf" srcId="{CFEDEB7D-7542-49F5-9032-C6D508D89ED6}" destId="{9AB39185-532A-44C1-81FD-209F613E1137}" srcOrd="0" destOrd="0" presId="urn:microsoft.com/office/officeart/2005/8/layout/hList1"/>
    <dgm:cxn modelId="{9381AA0B-C3C2-4A54-BD75-DEF3DAD78089}" type="presOf" srcId="{43B9BE29-4C57-459E-8E2D-65E26FCB26A7}" destId="{B4CEEBF6-4EE0-4D5D-90BD-C62FF36D9A61}" srcOrd="0" destOrd="0" presId="urn:microsoft.com/office/officeart/2005/8/layout/hList1"/>
    <dgm:cxn modelId="{D731830D-F54F-4283-8F92-19ABB7347A62}" type="presOf" srcId="{E285F4BC-8DCB-4F83-A613-75B60E6B9E52}" destId="{7370E07E-290F-4F5B-A3D5-5FFA92B66A53}" srcOrd="0" destOrd="0" presId="urn:microsoft.com/office/officeart/2005/8/layout/hList1"/>
    <dgm:cxn modelId="{A27FB014-FAD6-4E18-A82B-BCD49A0A5550}" type="presOf" srcId="{E3955D41-FE5D-4245-A396-150DAE8C73D1}" destId="{47D40AFE-1902-48A9-9852-6452B5CFD698}" srcOrd="0" destOrd="0" presId="urn:microsoft.com/office/officeart/2005/8/layout/hList1"/>
    <dgm:cxn modelId="{9C3C4217-7A7F-4E4B-85C5-2A81ACBABE3A}" type="presOf" srcId="{972252CA-4903-4F75-B134-3CAA71AF3D1D}" destId="{3C02A96F-EC82-46C7-9ED2-E324D2BD949F}" srcOrd="0" destOrd="0" presId="urn:microsoft.com/office/officeart/2005/8/layout/hList1"/>
    <dgm:cxn modelId="{122C8A1A-3BCF-4BEC-AD16-9C8B914FD1B8}" srcId="{972252CA-4903-4F75-B134-3CAA71AF3D1D}" destId="{E4055413-3C67-4AC2-818D-CBA3AD337187}" srcOrd="3" destOrd="0" parTransId="{941CF3AD-0DA1-45F5-AD80-07199E14C7B7}" sibTransId="{E309ABDF-FAB7-48C3-A664-B3897FD4121A}"/>
    <dgm:cxn modelId="{CF1EC71F-7AAA-45A3-94EB-A9EA91CE997B}" type="presOf" srcId="{B8AB7AA7-69CC-4D16-B2A4-932345736046}" destId="{816636E1-FC18-4F6F-952F-CB7FB64DB394}" srcOrd="0" destOrd="0" presId="urn:microsoft.com/office/officeart/2005/8/layout/hList1"/>
    <dgm:cxn modelId="{3BB95824-1438-4927-B8D7-69D5F3A5B939}" srcId="{B8AB7AA7-69CC-4D16-B2A4-932345736046}" destId="{E3955D41-FE5D-4245-A396-150DAE8C73D1}" srcOrd="0" destOrd="0" parTransId="{1DE368DC-DA1A-4366-BE64-C6BEEE9A66FA}" sibTransId="{AE12B20E-20E2-41D4-B6C7-C5CEC28A40F1}"/>
    <dgm:cxn modelId="{640AB526-B369-4A9B-A578-8019DD19E14A}" type="presOf" srcId="{A94F33F6-84A2-42C2-8A0D-D66CF71D498F}" destId="{9AB39185-532A-44C1-81FD-209F613E1137}" srcOrd="0" destOrd="1" presId="urn:microsoft.com/office/officeart/2005/8/layout/hList1"/>
    <dgm:cxn modelId="{7235552A-803A-4099-A311-A5CAB210C2BA}" srcId="{B422C207-AD76-4CA3-BEA2-D2369E9E0961}" destId="{E285F4BC-8DCB-4F83-A613-75B60E6B9E52}" srcOrd="0" destOrd="0" parTransId="{1D8B797B-1FD6-4CD3-BBBB-27447C85F7F7}" sibTransId="{2DDA1A9B-FEE6-48A8-AA79-20CA346CCFA4}"/>
    <dgm:cxn modelId="{50509230-B11F-4FBD-9357-D833340F30A2}" srcId="{E285F4BC-8DCB-4F83-A613-75B60E6B9E52}" destId="{F820D273-8654-41B5-8BC6-12FE7F2EDD16}" srcOrd="3" destOrd="0" parTransId="{ED85249E-845F-41B3-A6E4-D927A422E370}" sibTransId="{76537872-F147-43EE-8013-8FA744971DDE}"/>
    <dgm:cxn modelId="{10D2DB3C-ACB0-49D2-B761-A25620E0D3EE}" type="presOf" srcId="{0A44820A-C68E-4EC3-BDCC-B512A1B2B4E8}" destId="{24AFA178-28DC-4A82-81D7-332D95337C0D}" srcOrd="0" destOrd="0" presId="urn:microsoft.com/office/officeart/2005/8/layout/hList1"/>
    <dgm:cxn modelId="{1806E05B-9AD6-4F34-A465-CB5A92610B3C}" srcId="{0A44820A-C68E-4EC3-BDCC-B512A1B2B4E8}" destId="{2998E9FD-5B85-447A-98E6-9E99983251B2}" srcOrd="2" destOrd="0" parTransId="{F2AF647A-B58A-4A7D-B25D-EEC0A3AE7D68}" sibTransId="{2DAC8B58-9BFB-4B85-9167-0AC0F9362236}"/>
    <dgm:cxn modelId="{33AA3442-F414-4134-A1B7-8E101E036393}" type="presOf" srcId="{CBDC57E3-A39A-4531-BDDF-29E46E3FED7C}" destId="{235C487D-4A42-4129-AB28-7DC103FDF691}" srcOrd="0" destOrd="1" presId="urn:microsoft.com/office/officeart/2005/8/layout/hList1"/>
    <dgm:cxn modelId="{90BD0D65-F875-48A8-A4DD-794552C6D2A2}" type="presOf" srcId="{E4055413-3C67-4AC2-818D-CBA3AD337187}" destId="{B4CEEBF6-4EE0-4D5D-90BD-C62FF36D9A61}" srcOrd="0" destOrd="3" presId="urn:microsoft.com/office/officeart/2005/8/layout/hList1"/>
    <dgm:cxn modelId="{8FE22465-E7AD-4044-ABEE-70406F392400}" srcId="{0A44820A-C68E-4EC3-BDCC-B512A1B2B4E8}" destId="{A94F33F6-84A2-42C2-8A0D-D66CF71D498F}" srcOrd="1" destOrd="0" parTransId="{43F3593B-9465-40DF-8374-3723CCE0AFD9}" sibTransId="{448A3289-8321-4137-82BE-31C20963A2E7}"/>
    <dgm:cxn modelId="{F89AB566-9306-4001-AA28-4C0AB9ED9FE9}" srcId="{E285F4BC-8DCB-4F83-A613-75B60E6B9E52}" destId="{CBDC57E3-A39A-4531-BDDF-29E46E3FED7C}" srcOrd="1" destOrd="0" parTransId="{7AD5EC56-4160-47AA-8925-46B6CBDDA8EF}" sibTransId="{C7453921-B0F9-412F-84F3-1AACE3B3B748}"/>
    <dgm:cxn modelId="{9C39186C-5279-4AD9-92F8-B986A54B263D}" type="presOf" srcId="{852C92C0-9DF5-4D0E-96D8-70280C805A4A}" destId="{B4CEEBF6-4EE0-4D5D-90BD-C62FF36D9A61}" srcOrd="0" destOrd="2" presId="urn:microsoft.com/office/officeart/2005/8/layout/hList1"/>
    <dgm:cxn modelId="{67E99950-FB8D-4489-A0D0-E790BCA9035D}" srcId="{972252CA-4903-4F75-B134-3CAA71AF3D1D}" destId="{852C92C0-9DF5-4D0E-96D8-70280C805A4A}" srcOrd="2" destOrd="0" parTransId="{E979CA90-7EF7-4B00-AFCD-6152613B7850}" sibTransId="{9C4EF7B1-3E31-49D9-8F7B-62C6EC8DEB3A}"/>
    <dgm:cxn modelId="{E116508B-ECC4-4DCF-84D4-BD5F8D56A76D}" type="presOf" srcId="{B422C207-AD76-4CA3-BEA2-D2369E9E0961}" destId="{278DB9A7-1C1D-4A71-8266-CB60ED73A1CB}" srcOrd="0" destOrd="0" presId="urn:microsoft.com/office/officeart/2005/8/layout/hList1"/>
    <dgm:cxn modelId="{41BA6E8E-C5C2-4860-9520-93DD2849E068}" srcId="{E285F4BC-8DCB-4F83-A613-75B60E6B9E52}" destId="{24BB2959-2C4D-4DD6-9F10-0492EEEF3D68}" srcOrd="2" destOrd="0" parTransId="{043EA554-2C4F-469A-89CC-6684AE578DCE}" sibTransId="{E5319C4A-6C77-4FB3-9598-0E5BE350C720}"/>
    <dgm:cxn modelId="{172A0891-89B7-4704-B16C-FCBC9F705267}" srcId="{B422C207-AD76-4CA3-BEA2-D2369E9E0961}" destId="{B8AB7AA7-69CC-4D16-B2A4-932345736046}" srcOrd="2" destOrd="0" parTransId="{546BCB36-86B5-403B-A121-BF56E3B782DE}" sibTransId="{5CBF807F-E2BF-4C44-AC1C-9C9C5DA830D1}"/>
    <dgm:cxn modelId="{BCD025A0-FC69-4CB2-B0A0-098F795B47F3}" srcId="{0A44820A-C68E-4EC3-BDCC-B512A1B2B4E8}" destId="{CFEDEB7D-7542-49F5-9032-C6D508D89ED6}" srcOrd="0" destOrd="0" parTransId="{86460CF0-E247-4410-8132-EF40C09D3C1F}" sibTransId="{279A41F5-694A-448D-86F6-22C9FF458A3F}"/>
    <dgm:cxn modelId="{7BB0B5A2-7BED-4CEA-B21A-292883228643}" type="presOf" srcId="{F820D273-8654-41B5-8BC6-12FE7F2EDD16}" destId="{235C487D-4A42-4129-AB28-7DC103FDF691}" srcOrd="0" destOrd="3" presId="urn:microsoft.com/office/officeart/2005/8/layout/hList1"/>
    <dgm:cxn modelId="{2A9137A5-B711-4A3D-AFD0-20CF87F671CD}" srcId="{972252CA-4903-4F75-B134-3CAA71AF3D1D}" destId="{F1ABFEDE-096C-46C9-8192-412063109D92}" srcOrd="4" destOrd="0" parTransId="{CF4CA906-2FDA-445C-A037-6DE14E7C200E}" sibTransId="{1D0CFD6F-B184-4A09-A153-16467648421B}"/>
    <dgm:cxn modelId="{8FB469A7-A66C-42C6-9178-407EB9B7200B}" type="presOf" srcId="{84FAD9FB-F5AC-4889-9199-9716A0788E21}" destId="{47D40AFE-1902-48A9-9852-6452B5CFD698}" srcOrd="0" destOrd="2" presId="urn:microsoft.com/office/officeart/2005/8/layout/hList1"/>
    <dgm:cxn modelId="{8D1A15B1-587D-4FD0-BFD3-25E9687176DF}" type="presOf" srcId="{F1ABFEDE-096C-46C9-8192-412063109D92}" destId="{B4CEEBF6-4EE0-4D5D-90BD-C62FF36D9A61}" srcOrd="0" destOrd="4" presId="urn:microsoft.com/office/officeart/2005/8/layout/hList1"/>
    <dgm:cxn modelId="{4280AAB1-DEEA-4A3D-BACB-7524364D129D}" type="presOf" srcId="{24BB2959-2C4D-4DD6-9F10-0492EEEF3D68}" destId="{235C487D-4A42-4129-AB28-7DC103FDF691}" srcOrd="0" destOrd="2" presId="urn:microsoft.com/office/officeart/2005/8/layout/hList1"/>
    <dgm:cxn modelId="{32D268BC-F394-45C0-A7A6-9F3914BDD84C}" srcId="{972252CA-4903-4F75-B134-3CAA71AF3D1D}" destId="{43B9BE29-4C57-459E-8E2D-65E26FCB26A7}" srcOrd="0" destOrd="0" parTransId="{AFD4B085-EC52-43AB-9C5C-FBCF71B1BDE8}" sibTransId="{7E01F25A-128E-48BF-89FE-6F42CF297A2D}"/>
    <dgm:cxn modelId="{CDBD8BBC-561C-48D7-BD5F-30A6A1C47557}" type="presOf" srcId="{1C43AB2E-4AC2-43C5-A918-F80C61FC78FC}" destId="{235C487D-4A42-4129-AB28-7DC103FDF691}" srcOrd="0" destOrd="0" presId="urn:microsoft.com/office/officeart/2005/8/layout/hList1"/>
    <dgm:cxn modelId="{99935AC4-66CE-4CC0-A4F7-9D86267353F2}" srcId="{B422C207-AD76-4CA3-BEA2-D2369E9E0961}" destId="{0A44820A-C68E-4EC3-BDCC-B512A1B2B4E8}" srcOrd="3" destOrd="0" parTransId="{26EC8496-F048-4AC1-85CA-7ED1E0F4A164}" sibTransId="{7DB4CF58-3108-4C13-AD7C-F2C5E2039B11}"/>
    <dgm:cxn modelId="{59617AC6-ED46-439A-8763-9B922C24CE3A}" type="presOf" srcId="{2998E9FD-5B85-447A-98E6-9E99983251B2}" destId="{9AB39185-532A-44C1-81FD-209F613E1137}" srcOrd="0" destOrd="2" presId="urn:microsoft.com/office/officeart/2005/8/layout/hList1"/>
    <dgm:cxn modelId="{6CC2F8CE-F252-4131-9A40-DFE1C1CFF7B3}" srcId="{B8AB7AA7-69CC-4D16-B2A4-932345736046}" destId="{84FAD9FB-F5AC-4889-9199-9716A0788E21}" srcOrd="2" destOrd="0" parTransId="{B21D5435-D470-4BC5-AE5C-FC9942295746}" sibTransId="{38BBD446-396D-46EA-9021-51E2A87492CB}"/>
    <dgm:cxn modelId="{5545E1D0-70FA-40CA-93B0-8CC2CCCEF254}" type="presOf" srcId="{5E405CAE-72A6-4943-9611-DC91A99C8D89}" destId="{47D40AFE-1902-48A9-9852-6452B5CFD698}" srcOrd="0" destOrd="1" presId="urn:microsoft.com/office/officeart/2005/8/layout/hList1"/>
    <dgm:cxn modelId="{9E3809D4-DD22-43EB-92CE-8E47F625861B}" srcId="{972252CA-4903-4F75-B134-3CAA71AF3D1D}" destId="{EB2FDB0E-49F3-42C3-A674-536287D770D0}" srcOrd="5" destOrd="0" parTransId="{E23C3411-1023-4896-BFEE-693EB0F5B33E}" sibTransId="{17D82801-696E-4A3C-A4C8-A6C2818155FD}"/>
    <dgm:cxn modelId="{0118BFD6-05FC-4730-89E1-6E9DA5BF6BB0}" srcId="{B422C207-AD76-4CA3-BEA2-D2369E9E0961}" destId="{972252CA-4903-4F75-B134-3CAA71AF3D1D}" srcOrd="1" destOrd="0" parTransId="{C197EB52-89A6-4C39-A2A5-48780CED53C1}" sibTransId="{E6F1141C-5B48-4C75-9CC3-A5869747E972}"/>
    <dgm:cxn modelId="{87BD62D8-0AE4-46E8-BA75-B41334A2B1DD}" srcId="{972252CA-4903-4F75-B134-3CAA71AF3D1D}" destId="{E31A4DD6-D2C8-4AA3-9F53-68105B421AFB}" srcOrd="1" destOrd="0" parTransId="{A05452C9-DA9B-4974-A4A6-FC788561BE29}" sibTransId="{0DF734D2-D660-489E-A202-6D31D4E3812D}"/>
    <dgm:cxn modelId="{AAB181DA-716D-44AD-9EDA-E08594057F4A}" type="presOf" srcId="{EB2FDB0E-49F3-42C3-A674-536287D770D0}" destId="{B4CEEBF6-4EE0-4D5D-90BD-C62FF36D9A61}" srcOrd="0" destOrd="5" presId="urn:microsoft.com/office/officeart/2005/8/layout/hList1"/>
    <dgm:cxn modelId="{BC4A0BEC-10BF-444E-ABEB-4F56F04748AE}" type="presOf" srcId="{E31A4DD6-D2C8-4AA3-9F53-68105B421AFB}" destId="{B4CEEBF6-4EE0-4D5D-90BD-C62FF36D9A61}" srcOrd="0" destOrd="1" presId="urn:microsoft.com/office/officeart/2005/8/layout/hList1"/>
    <dgm:cxn modelId="{46B523EC-96B3-4414-AF06-3636D5866C7A}" srcId="{B8AB7AA7-69CC-4D16-B2A4-932345736046}" destId="{5E405CAE-72A6-4943-9611-DC91A99C8D89}" srcOrd="1" destOrd="0" parTransId="{AEF1C9BB-5C61-4EA4-8A7F-B05247BD49C5}" sibTransId="{90F22005-5F02-41EA-903C-F696CC36BA85}"/>
    <dgm:cxn modelId="{DAEBD2F0-7DBC-4B07-B908-3CEFF0FDB985}" srcId="{E285F4BC-8DCB-4F83-A613-75B60E6B9E52}" destId="{1C43AB2E-4AC2-43C5-A918-F80C61FC78FC}" srcOrd="0" destOrd="0" parTransId="{C8793C53-7D58-4235-BE8E-A4E8211FCBD4}" sibTransId="{45FB3B3C-56CB-44F7-9106-3EDBE9358865}"/>
    <dgm:cxn modelId="{87C83380-31FC-4D34-84E3-CB48763A65FD}" type="presParOf" srcId="{278DB9A7-1C1D-4A71-8266-CB60ED73A1CB}" destId="{31331E64-A7FF-45A3-A10F-24194598BC95}" srcOrd="0" destOrd="0" presId="urn:microsoft.com/office/officeart/2005/8/layout/hList1"/>
    <dgm:cxn modelId="{A8285536-2810-4011-A23B-CAB170079FCE}" type="presParOf" srcId="{31331E64-A7FF-45A3-A10F-24194598BC95}" destId="{7370E07E-290F-4F5B-A3D5-5FFA92B66A53}" srcOrd="0" destOrd="0" presId="urn:microsoft.com/office/officeart/2005/8/layout/hList1"/>
    <dgm:cxn modelId="{AA71D0D6-D4CA-4387-9597-A94FA972EC2A}" type="presParOf" srcId="{31331E64-A7FF-45A3-A10F-24194598BC95}" destId="{235C487D-4A42-4129-AB28-7DC103FDF691}" srcOrd="1" destOrd="0" presId="urn:microsoft.com/office/officeart/2005/8/layout/hList1"/>
    <dgm:cxn modelId="{1973B112-02EC-4ABC-831E-5048B9C7AAFA}" type="presParOf" srcId="{278DB9A7-1C1D-4A71-8266-CB60ED73A1CB}" destId="{0C6544CA-5608-44C0-89A5-52CAEA37DF74}" srcOrd="1" destOrd="0" presId="urn:microsoft.com/office/officeart/2005/8/layout/hList1"/>
    <dgm:cxn modelId="{46743AA0-575C-4E26-93A4-D46E9860A1B3}" type="presParOf" srcId="{278DB9A7-1C1D-4A71-8266-CB60ED73A1CB}" destId="{881EE551-5FA1-4C60-9A35-00FA90C981DA}" srcOrd="2" destOrd="0" presId="urn:microsoft.com/office/officeart/2005/8/layout/hList1"/>
    <dgm:cxn modelId="{C54ABDAB-4948-4435-ABB7-5F98B5161D63}" type="presParOf" srcId="{881EE551-5FA1-4C60-9A35-00FA90C981DA}" destId="{3C02A96F-EC82-46C7-9ED2-E324D2BD949F}" srcOrd="0" destOrd="0" presId="urn:microsoft.com/office/officeart/2005/8/layout/hList1"/>
    <dgm:cxn modelId="{E5FB78AD-6433-46B4-A35D-B2C41043D90C}" type="presParOf" srcId="{881EE551-5FA1-4C60-9A35-00FA90C981DA}" destId="{B4CEEBF6-4EE0-4D5D-90BD-C62FF36D9A61}" srcOrd="1" destOrd="0" presId="urn:microsoft.com/office/officeart/2005/8/layout/hList1"/>
    <dgm:cxn modelId="{7F1E202B-E107-41AB-830B-AA68661B652F}" type="presParOf" srcId="{278DB9A7-1C1D-4A71-8266-CB60ED73A1CB}" destId="{0E752FC5-EEDB-429E-900B-8201355EC443}" srcOrd="3" destOrd="0" presId="urn:microsoft.com/office/officeart/2005/8/layout/hList1"/>
    <dgm:cxn modelId="{3485F547-4ADE-4E99-AEFB-CBE1C3CEFD40}" type="presParOf" srcId="{278DB9A7-1C1D-4A71-8266-CB60ED73A1CB}" destId="{3A11EB7B-3500-4502-AB94-122966973283}" srcOrd="4" destOrd="0" presId="urn:microsoft.com/office/officeart/2005/8/layout/hList1"/>
    <dgm:cxn modelId="{B3A528FC-F91F-4EC2-88D2-CD35E7E45960}" type="presParOf" srcId="{3A11EB7B-3500-4502-AB94-122966973283}" destId="{816636E1-FC18-4F6F-952F-CB7FB64DB394}" srcOrd="0" destOrd="0" presId="urn:microsoft.com/office/officeart/2005/8/layout/hList1"/>
    <dgm:cxn modelId="{4CEE1332-5604-4348-A207-EC373E8EBD51}" type="presParOf" srcId="{3A11EB7B-3500-4502-AB94-122966973283}" destId="{47D40AFE-1902-48A9-9852-6452B5CFD698}" srcOrd="1" destOrd="0" presId="urn:microsoft.com/office/officeart/2005/8/layout/hList1"/>
    <dgm:cxn modelId="{C6DECA24-6C7D-4F26-8326-4ED1C2071650}" type="presParOf" srcId="{278DB9A7-1C1D-4A71-8266-CB60ED73A1CB}" destId="{8DA5EBFD-F039-4FB6-B585-4DA20AE8B002}" srcOrd="5" destOrd="0" presId="urn:microsoft.com/office/officeart/2005/8/layout/hList1"/>
    <dgm:cxn modelId="{37F75DAF-0058-4EEF-9A40-4774A9B76F17}" type="presParOf" srcId="{278DB9A7-1C1D-4A71-8266-CB60ED73A1CB}" destId="{0947B2C9-08B3-446F-87F4-63AFF2E19A60}" srcOrd="6" destOrd="0" presId="urn:microsoft.com/office/officeart/2005/8/layout/hList1"/>
    <dgm:cxn modelId="{859C4CED-E6CE-4879-A9E6-5AEA2A5EFF38}" type="presParOf" srcId="{0947B2C9-08B3-446F-87F4-63AFF2E19A60}" destId="{24AFA178-28DC-4A82-81D7-332D95337C0D}" srcOrd="0" destOrd="0" presId="urn:microsoft.com/office/officeart/2005/8/layout/hList1"/>
    <dgm:cxn modelId="{364B7FBD-18BD-40D2-B890-94A5B162FE4C}" type="presParOf" srcId="{0947B2C9-08B3-446F-87F4-63AFF2E19A60}" destId="{9AB39185-532A-44C1-81FD-209F613E113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0F3CEB4-E076-47FD-B475-08E7E84C1277}" type="doc">
      <dgm:prSet loTypeId="urn:microsoft.com/office/officeart/2016/7/layout/HorizontalActionList" loCatId="List" qsTypeId="urn:microsoft.com/office/officeart/2005/8/quickstyle/simple1" qsCatId="simple" csTypeId="urn:microsoft.com/office/officeart/2005/8/colors/colorful2" csCatId="colorful"/>
      <dgm:spPr/>
      <dgm:t>
        <a:bodyPr/>
        <a:lstStyle/>
        <a:p>
          <a:endParaRPr lang="en-US"/>
        </a:p>
      </dgm:t>
    </dgm:pt>
    <dgm:pt modelId="{D25D74DA-3C8D-444A-9818-09F0C93199FB}">
      <dgm:prSet/>
      <dgm:spPr/>
      <dgm:t>
        <a:bodyPr/>
        <a:lstStyle/>
        <a:p>
          <a:r>
            <a:rPr lang="en-US" b="1"/>
            <a:t>Use of Visit Wales’ Year of Croeso Campaign Platforms</a:t>
          </a:r>
          <a:r>
            <a:rPr lang="en-US"/>
            <a:t>:</a:t>
          </a:r>
        </a:p>
      </dgm:t>
    </dgm:pt>
    <dgm:pt modelId="{B8534943-6DC9-4BED-AB31-4E311F852E62}" type="parTrans" cxnId="{FED89F15-9BD8-456F-96B6-A7B1856D20D7}">
      <dgm:prSet/>
      <dgm:spPr/>
      <dgm:t>
        <a:bodyPr/>
        <a:lstStyle/>
        <a:p>
          <a:endParaRPr lang="en-US"/>
        </a:p>
      </dgm:t>
    </dgm:pt>
    <dgm:pt modelId="{77488B79-B296-4FA1-9036-FA3E398A5794}" type="sibTrans" cxnId="{FED89F15-9BD8-456F-96B6-A7B1856D20D7}">
      <dgm:prSet/>
      <dgm:spPr/>
      <dgm:t>
        <a:bodyPr/>
        <a:lstStyle/>
        <a:p>
          <a:endParaRPr lang="en-US"/>
        </a:p>
      </dgm:t>
    </dgm:pt>
    <dgm:pt modelId="{FC05178A-147C-4CC0-9E55-2862A412A8E6}">
      <dgm:prSet/>
      <dgm:spPr/>
      <dgm:t>
        <a:bodyPr/>
        <a:lstStyle/>
        <a:p>
          <a:r>
            <a:rPr lang="en-US"/>
            <a:t>Leverage Visit Wales' social media channels and website to promote the festival.</a:t>
          </a:r>
        </a:p>
      </dgm:t>
    </dgm:pt>
    <dgm:pt modelId="{B7C70AB1-E9EA-4FB5-8EFD-0A40500F7F83}" type="parTrans" cxnId="{FAD9474B-FBEC-40A8-81B4-31CB5BAEF012}">
      <dgm:prSet/>
      <dgm:spPr/>
      <dgm:t>
        <a:bodyPr/>
        <a:lstStyle/>
        <a:p>
          <a:endParaRPr lang="en-US"/>
        </a:p>
      </dgm:t>
    </dgm:pt>
    <dgm:pt modelId="{FF805BA8-63A6-471C-B7B6-A7A379E982AA}" type="sibTrans" cxnId="{FAD9474B-FBEC-40A8-81B4-31CB5BAEF012}">
      <dgm:prSet/>
      <dgm:spPr/>
      <dgm:t>
        <a:bodyPr/>
        <a:lstStyle/>
        <a:p>
          <a:endParaRPr lang="en-US"/>
        </a:p>
      </dgm:t>
    </dgm:pt>
    <dgm:pt modelId="{2901346F-AFF8-47AF-9F60-A8FF16754E91}">
      <dgm:prSet/>
      <dgm:spPr/>
      <dgm:t>
        <a:bodyPr/>
        <a:lstStyle/>
        <a:p>
          <a:r>
            <a:rPr lang="en-US"/>
            <a:t>Collaborate with Visit Wales to highlight the festival as a key event for the Year of Croeso 2025 (Bradbury, 2020).</a:t>
          </a:r>
        </a:p>
      </dgm:t>
    </dgm:pt>
    <dgm:pt modelId="{F959640C-5552-4D7D-880E-9F44CEB16506}" type="parTrans" cxnId="{A06F7A57-9605-45B4-9336-6E68F269A6FB}">
      <dgm:prSet/>
      <dgm:spPr/>
      <dgm:t>
        <a:bodyPr/>
        <a:lstStyle/>
        <a:p>
          <a:endParaRPr lang="en-US"/>
        </a:p>
      </dgm:t>
    </dgm:pt>
    <dgm:pt modelId="{C64746BA-13C8-4D16-9A67-508FA2BA2BA8}" type="sibTrans" cxnId="{A06F7A57-9605-45B4-9336-6E68F269A6FB}">
      <dgm:prSet/>
      <dgm:spPr/>
      <dgm:t>
        <a:bodyPr/>
        <a:lstStyle/>
        <a:p>
          <a:endParaRPr lang="en-US"/>
        </a:p>
      </dgm:t>
    </dgm:pt>
    <dgm:pt modelId="{47A131D6-84FB-42BD-B3EA-666518876120}">
      <dgm:prSet/>
      <dgm:spPr/>
      <dgm:t>
        <a:bodyPr/>
        <a:lstStyle/>
        <a:p>
          <a:r>
            <a:rPr lang="en-US" b="1"/>
            <a:t>Partnerships with Travel Trade</a:t>
          </a:r>
          <a:r>
            <a:rPr lang="en-US"/>
            <a:t>:</a:t>
          </a:r>
        </a:p>
      </dgm:t>
    </dgm:pt>
    <dgm:pt modelId="{8FFE0441-369F-4BDC-990F-4116A3F9EF20}" type="parTrans" cxnId="{C1B73740-04DB-40AF-AD39-F5CDCE1D6B1F}">
      <dgm:prSet/>
      <dgm:spPr/>
      <dgm:t>
        <a:bodyPr/>
        <a:lstStyle/>
        <a:p>
          <a:endParaRPr lang="en-US"/>
        </a:p>
      </dgm:t>
    </dgm:pt>
    <dgm:pt modelId="{419B5F54-1395-46ED-87C8-9380167A0B7B}" type="sibTrans" cxnId="{C1B73740-04DB-40AF-AD39-F5CDCE1D6B1F}">
      <dgm:prSet/>
      <dgm:spPr/>
      <dgm:t>
        <a:bodyPr/>
        <a:lstStyle/>
        <a:p>
          <a:endParaRPr lang="en-US"/>
        </a:p>
      </dgm:t>
    </dgm:pt>
    <dgm:pt modelId="{B11F9B9A-8D6D-47B2-87D4-F1AAED614BF3}">
      <dgm:prSet/>
      <dgm:spPr/>
      <dgm:t>
        <a:bodyPr/>
        <a:lstStyle/>
        <a:p>
          <a:r>
            <a:rPr lang="en-US"/>
            <a:t>Work with international tour operators to create exclusive travel packages (flight + festival).</a:t>
          </a:r>
        </a:p>
      </dgm:t>
    </dgm:pt>
    <dgm:pt modelId="{4E58A3E6-E0EC-496E-8A9D-B5B35C6DB0BC}" type="parTrans" cxnId="{7644AB4C-EBE6-4DCA-9E06-B85398068E55}">
      <dgm:prSet/>
      <dgm:spPr/>
      <dgm:t>
        <a:bodyPr/>
        <a:lstStyle/>
        <a:p>
          <a:endParaRPr lang="en-US"/>
        </a:p>
      </dgm:t>
    </dgm:pt>
    <dgm:pt modelId="{4430AAE8-FE03-4E83-986B-B0D46DEFFB44}" type="sibTrans" cxnId="{7644AB4C-EBE6-4DCA-9E06-B85398068E55}">
      <dgm:prSet/>
      <dgm:spPr/>
      <dgm:t>
        <a:bodyPr/>
        <a:lstStyle/>
        <a:p>
          <a:endParaRPr lang="en-US"/>
        </a:p>
      </dgm:t>
    </dgm:pt>
    <dgm:pt modelId="{0E07DA87-8A0E-41D9-BAF4-CD5BA3FF3AB1}">
      <dgm:prSet/>
      <dgm:spPr/>
      <dgm:t>
        <a:bodyPr/>
        <a:lstStyle/>
        <a:p>
          <a:r>
            <a:rPr lang="en-US"/>
            <a:t>Collaborate with international agents to promote the festival to niche markets (e.g., culinary tourists, cultural explorers).</a:t>
          </a:r>
        </a:p>
      </dgm:t>
    </dgm:pt>
    <dgm:pt modelId="{44BCFC0F-41E1-4F13-B18F-87D4AF15A358}" type="parTrans" cxnId="{E717826C-CCF8-490B-9D08-E71ED175D804}">
      <dgm:prSet/>
      <dgm:spPr/>
      <dgm:t>
        <a:bodyPr/>
        <a:lstStyle/>
        <a:p>
          <a:endParaRPr lang="en-US"/>
        </a:p>
      </dgm:t>
    </dgm:pt>
    <dgm:pt modelId="{EEF9FB55-4B2D-4058-962F-2B48928473C2}" type="sibTrans" cxnId="{E717826C-CCF8-490B-9D08-E71ED175D804}">
      <dgm:prSet/>
      <dgm:spPr/>
      <dgm:t>
        <a:bodyPr/>
        <a:lstStyle/>
        <a:p>
          <a:endParaRPr lang="en-US"/>
        </a:p>
      </dgm:t>
    </dgm:pt>
    <dgm:pt modelId="{4C95CE01-08AC-41BF-A0AD-A49BE27C20C0}">
      <dgm:prSet/>
      <dgm:spPr/>
      <dgm:t>
        <a:bodyPr/>
        <a:lstStyle/>
        <a:p>
          <a:r>
            <a:rPr lang="en-US"/>
            <a:t>Engage with local tourism boards and travel agencies for cross-promotion.</a:t>
          </a:r>
        </a:p>
      </dgm:t>
    </dgm:pt>
    <dgm:pt modelId="{DCBDB945-4EF9-4EA6-9935-867ECDE6A771}" type="parTrans" cxnId="{5D2C3BF1-3779-4A61-8FC3-5E5BB03F924F}">
      <dgm:prSet/>
      <dgm:spPr/>
      <dgm:t>
        <a:bodyPr/>
        <a:lstStyle/>
        <a:p>
          <a:endParaRPr lang="en-US"/>
        </a:p>
      </dgm:t>
    </dgm:pt>
    <dgm:pt modelId="{A3B8A8D1-49A8-47B1-9A46-7C2E649D071E}" type="sibTrans" cxnId="{5D2C3BF1-3779-4A61-8FC3-5E5BB03F924F}">
      <dgm:prSet/>
      <dgm:spPr/>
      <dgm:t>
        <a:bodyPr/>
        <a:lstStyle/>
        <a:p>
          <a:endParaRPr lang="en-US"/>
        </a:p>
      </dgm:t>
    </dgm:pt>
    <dgm:pt modelId="{B3486024-69DF-4EF6-9702-F75E6A9769A6}">
      <dgm:prSet/>
      <dgm:spPr/>
      <dgm:t>
        <a:bodyPr/>
        <a:lstStyle/>
        <a:p>
          <a:r>
            <a:rPr lang="en-US" b="1"/>
            <a:t>Social Media Marketing</a:t>
          </a:r>
          <a:r>
            <a:rPr lang="en-US"/>
            <a:t>:</a:t>
          </a:r>
        </a:p>
      </dgm:t>
    </dgm:pt>
    <dgm:pt modelId="{4161EA10-29D3-4EB1-8EE5-36A886B25B94}" type="parTrans" cxnId="{04FBD55D-DEBB-4094-9113-14BF5AE28E5E}">
      <dgm:prSet/>
      <dgm:spPr/>
      <dgm:t>
        <a:bodyPr/>
        <a:lstStyle/>
        <a:p>
          <a:endParaRPr lang="en-US"/>
        </a:p>
      </dgm:t>
    </dgm:pt>
    <dgm:pt modelId="{BA6D3057-9559-44AB-956E-56C9787AB72F}" type="sibTrans" cxnId="{04FBD55D-DEBB-4094-9113-14BF5AE28E5E}">
      <dgm:prSet/>
      <dgm:spPr/>
      <dgm:t>
        <a:bodyPr/>
        <a:lstStyle/>
        <a:p>
          <a:endParaRPr lang="en-US"/>
        </a:p>
      </dgm:t>
    </dgm:pt>
    <dgm:pt modelId="{902CC8AD-74DD-45DC-930D-879F4C2C2076}">
      <dgm:prSet/>
      <dgm:spPr/>
      <dgm:t>
        <a:bodyPr/>
        <a:lstStyle/>
        <a:p>
          <a:r>
            <a:rPr lang="en-US"/>
            <a:t>Target </a:t>
          </a:r>
          <a:r>
            <a:rPr lang="en-US" b="1"/>
            <a:t>food and travel influencers</a:t>
          </a:r>
          <a:r>
            <a:rPr lang="en-US"/>
            <a:t> on platforms like </a:t>
          </a:r>
          <a:r>
            <a:rPr lang="en-US" b="1"/>
            <a:t>Instagram</a:t>
          </a:r>
          <a:r>
            <a:rPr lang="en-US"/>
            <a:t> and </a:t>
          </a:r>
          <a:r>
            <a:rPr lang="en-US" b="1"/>
            <a:t>TikTok</a:t>
          </a:r>
          <a:r>
            <a:rPr lang="en-US"/>
            <a:t> to share behind-the-scenes content, cooking demos, and festival highlights.</a:t>
          </a:r>
        </a:p>
      </dgm:t>
    </dgm:pt>
    <dgm:pt modelId="{4527B855-0ED9-41E0-85F3-CB4E4E86DAAC}" type="parTrans" cxnId="{3C8DE31F-3724-432F-AA1F-0B550B86F38D}">
      <dgm:prSet/>
      <dgm:spPr/>
      <dgm:t>
        <a:bodyPr/>
        <a:lstStyle/>
        <a:p>
          <a:endParaRPr lang="en-US"/>
        </a:p>
      </dgm:t>
    </dgm:pt>
    <dgm:pt modelId="{A2CDE23C-3E36-4AE6-9845-E0D9EFA3845F}" type="sibTrans" cxnId="{3C8DE31F-3724-432F-AA1F-0B550B86F38D}">
      <dgm:prSet/>
      <dgm:spPr/>
      <dgm:t>
        <a:bodyPr/>
        <a:lstStyle/>
        <a:p>
          <a:endParaRPr lang="en-US"/>
        </a:p>
      </dgm:t>
    </dgm:pt>
    <dgm:pt modelId="{2B6CCD03-D1F2-4E9F-AA6B-21601B6DD917}">
      <dgm:prSet/>
      <dgm:spPr/>
      <dgm:t>
        <a:bodyPr/>
        <a:lstStyle/>
        <a:p>
          <a:r>
            <a:rPr lang="en-US"/>
            <a:t>Use </a:t>
          </a:r>
          <a:r>
            <a:rPr lang="en-US" b="1"/>
            <a:t>user-generated content</a:t>
          </a:r>
          <a:r>
            <a:rPr lang="en-US"/>
            <a:t> to create excitement and anticipation for the event.</a:t>
          </a:r>
        </a:p>
      </dgm:t>
    </dgm:pt>
    <dgm:pt modelId="{9272C563-86D4-4EE9-B545-FC6380D78DA5}" type="parTrans" cxnId="{65141E84-7B91-49A6-9FEE-13BC574361EA}">
      <dgm:prSet/>
      <dgm:spPr/>
      <dgm:t>
        <a:bodyPr/>
        <a:lstStyle/>
        <a:p>
          <a:endParaRPr lang="en-US"/>
        </a:p>
      </dgm:t>
    </dgm:pt>
    <dgm:pt modelId="{14A40871-8F76-468D-9F6B-0A7F29F51CF4}" type="sibTrans" cxnId="{65141E84-7B91-49A6-9FEE-13BC574361EA}">
      <dgm:prSet/>
      <dgm:spPr/>
      <dgm:t>
        <a:bodyPr/>
        <a:lstStyle/>
        <a:p>
          <a:endParaRPr lang="en-US"/>
        </a:p>
      </dgm:t>
    </dgm:pt>
    <dgm:pt modelId="{950D5D63-25EA-46B8-8BF9-4DF9EDF605FD}">
      <dgm:prSet/>
      <dgm:spPr/>
      <dgm:t>
        <a:bodyPr/>
        <a:lstStyle/>
        <a:p>
          <a:r>
            <a:rPr lang="en-US"/>
            <a:t>Utilise paid advertising on social media to promote early bird tickets and special festival deals (Evans, Bratton, and McKee, 2021).</a:t>
          </a:r>
        </a:p>
      </dgm:t>
    </dgm:pt>
    <dgm:pt modelId="{A7453085-846F-44D9-B853-107F8EABB743}" type="parTrans" cxnId="{62289B3D-FEC8-4D86-B13C-DEACE14E2715}">
      <dgm:prSet/>
      <dgm:spPr/>
      <dgm:t>
        <a:bodyPr/>
        <a:lstStyle/>
        <a:p>
          <a:endParaRPr lang="en-US"/>
        </a:p>
      </dgm:t>
    </dgm:pt>
    <dgm:pt modelId="{35DA6566-02BB-4778-A95D-5C06E2ED9D44}" type="sibTrans" cxnId="{62289B3D-FEC8-4D86-B13C-DEACE14E2715}">
      <dgm:prSet/>
      <dgm:spPr/>
      <dgm:t>
        <a:bodyPr/>
        <a:lstStyle/>
        <a:p>
          <a:endParaRPr lang="en-US"/>
        </a:p>
      </dgm:t>
    </dgm:pt>
    <dgm:pt modelId="{82375120-9597-4211-8FCE-B76A88BBABDF}">
      <dgm:prSet/>
      <dgm:spPr/>
      <dgm:t>
        <a:bodyPr/>
        <a:lstStyle/>
        <a:p>
          <a:r>
            <a:rPr lang="en-US" b="1"/>
            <a:t>International Press and Media Coverage</a:t>
          </a:r>
          <a:r>
            <a:rPr lang="en-US"/>
            <a:t>:</a:t>
          </a:r>
        </a:p>
      </dgm:t>
    </dgm:pt>
    <dgm:pt modelId="{D497469A-5988-41FF-873D-6A7D4C072887}" type="parTrans" cxnId="{7B1C4CBF-BEC8-4244-92AF-0BEDEE9AB28B}">
      <dgm:prSet/>
      <dgm:spPr/>
      <dgm:t>
        <a:bodyPr/>
        <a:lstStyle/>
        <a:p>
          <a:endParaRPr lang="en-US"/>
        </a:p>
      </dgm:t>
    </dgm:pt>
    <dgm:pt modelId="{805CCA09-BA69-4EE2-B34A-5D792CDD1C27}" type="sibTrans" cxnId="{7B1C4CBF-BEC8-4244-92AF-0BEDEE9AB28B}">
      <dgm:prSet/>
      <dgm:spPr/>
      <dgm:t>
        <a:bodyPr/>
        <a:lstStyle/>
        <a:p>
          <a:endParaRPr lang="en-US"/>
        </a:p>
      </dgm:t>
    </dgm:pt>
    <dgm:pt modelId="{76C2C795-3B45-445C-83EB-8347771BF2BE}">
      <dgm:prSet/>
      <dgm:spPr/>
      <dgm:t>
        <a:bodyPr/>
        <a:lstStyle/>
        <a:p>
          <a:r>
            <a:rPr lang="en-US"/>
            <a:t>Work with international food, travel, and lifestyle journalists to generate buzz about the festival.</a:t>
          </a:r>
        </a:p>
      </dgm:t>
    </dgm:pt>
    <dgm:pt modelId="{734A4907-A369-4C18-8338-17AB67CEADC9}" type="parTrans" cxnId="{ABB7BBA2-4694-4ADC-AA80-1C1AC1C4FD12}">
      <dgm:prSet/>
      <dgm:spPr/>
      <dgm:t>
        <a:bodyPr/>
        <a:lstStyle/>
        <a:p>
          <a:endParaRPr lang="en-US"/>
        </a:p>
      </dgm:t>
    </dgm:pt>
    <dgm:pt modelId="{B7299871-279D-4AEB-921C-2B2563723D4B}" type="sibTrans" cxnId="{ABB7BBA2-4694-4ADC-AA80-1C1AC1C4FD12}">
      <dgm:prSet/>
      <dgm:spPr/>
      <dgm:t>
        <a:bodyPr/>
        <a:lstStyle/>
        <a:p>
          <a:endParaRPr lang="en-US"/>
        </a:p>
      </dgm:t>
    </dgm:pt>
    <dgm:pt modelId="{75A7D8F5-291B-47EF-94FE-CD7C6686E045}">
      <dgm:prSet/>
      <dgm:spPr/>
      <dgm:t>
        <a:bodyPr/>
        <a:lstStyle/>
        <a:p>
          <a:r>
            <a:rPr lang="en-US"/>
            <a:t>Pitch the festival to global media outlets (e.g., BBC Travel, National Geographic, and Food Network).</a:t>
          </a:r>
        </a:p>
      </dgm:t>
    </dgm:pt>
    <dgm:pt modelId="{EB0BC291-3B63-4A93-961E-C2BAB4287463}" type="parTrans" cxnId="{D50AD7D0-9997-4656-984F-547582EEDF38}">
      <dgm:prSet/>
      <dgm:spPr/>
      <dgm:t>
        <a:bodyPr/>
        <a:lstStyle/>
        <a:p>
          <a:endParaRPr lang="en-US"/>
        </a:p>
      </dgm:t>
    </dgm:pt>
    <dgm:pt modelId="{4AE23219-1995-4650-BA5D-3DFA4DD5DD59}" type="sibTrans" cxnId="{D50AD7D0-9997-4656-984F-547582EEDF38}">
      <dgm:prSet/>
      <dgm:spPr/>
      <dgm:t>
        <a:bodyPr/>
        <a:lstStyle/>
        <a:p>
          <a:endParaRPr lang="en-US"/>
        </a:p>
      </dgm:t>
    </dgm:pt>
    <dgm:pt modelId="{80F5EEF6-49DD-49D7-9836-8C3C027AA196}">
      <dgm:prSet/>
      <dgm:spPr/>
      <dgm:t>
        <a:bodyPr/>
        <a:lstStyle/>
        <a:p>
          <a:r>
            <a:rPr lang="en-US"/>
            <a:t>Use press releases and media kits to spread news globally about the Year of Croeso and the festival.</a:t>
          </a:r>
        </a:p>
      </dgm:t>
    </dgm:pt>
    <dgm:pt modelId="{AFB6BA97-2703-4ACA-80A9-FBFC518F5CC4}" type="parTrans" cxnId="{B293BCB3-1B0D-4845-A676-91C8585A6E0A}">
      <dgm:prSet/>
      <dgm:spPr/>
      <dgm:t>
        <a:bodyPr/>
        <a:lstStyle/>
        <a:p>
          <a:endParaRPr lang="en-US"/>
        </a:p>
      </dgm:t>
    </dgm:pt>
    <dgm:pt modelId="{16B8444A-3E4C-49C3-95E3-309D9E4DDC52}" type="sibTrans" cxnId="{B293BCB3-1B0D-4845-A676-91C8585A6E0A}">
      <dgm:prSet/>
      <dgm:spPr/>
      <dgm:t>
        <a:bodyPr/>
        <a:lstStyle/>
        <a:p>
          <a:endParaRPr lang="en-US"/>
        </a:p>
      </dgm:t>
    </dgm:pt>
    <dgm:pt modelId="{B5ECB09E-9CCB-462B-9D82-B39FC1C8D4F6}">
      <dgm:prSet/>
      <dgm:spPr/>
      <dgm:t>
        <a:bodyPr/>
        <a:lstStyle/>
        <a:p>
          <a:r>
            <a:rPr lang="en-US" b="1"/>
            <a:t>Special Packages</a:t>
          </a:r>
          <a:r>
            <a:rPr lang="en-US"/>
            <a:t>:</a:t>
          </a:r>
        </a:p>
      </dgm:t>
    </dgm:pt>
    <dgm:pt modelId="{0712B18D-E2CA-4E6C-AE88-365BF8D53E0E}" type="parTrans" cxnId="{9D0B1647-D123-4ADD-B20B-AB165F9F5E5C}">
      <dgm:prSet/>
      <dgm:spPr/>
      <dgm:t>
        <a:bodyPr/>
        <a:lstStyle/>
        <a:p>
          <a:endParaRPr lang="en-US"/>
        </a:p>
      </dgm:t>
    </dgm:pt>
    <dgm:pt modelId="{16BF163E-808A-4F7C-92EF-1340E67AD80D}" type="sibTrans" cxnId="{9D0B1647-D123-4ADD-B20B-AB165F9F5E5C}">
      <dgm:prSet/>
      <dgm:spPr/>
      <dgm:t>
        <a:bodyPr/>
        <a:lstStyle/>
        <a:p>
          <a:endParaRPr lang="en-US"/>
        </a:p>
      </dgm:t>
    </dgm:pt>
    <dgm:pt modelId="{AEC7CDC1-7EA7-41D9-B7DA-B080B88EFCD1}">
      <dgm:prSet/>
      <dgm:spPr/>
      <dgm:t>
        <a:bodyPr/>
        <a:lstStyle/>
        <a:p>
          <a:r>
            <a:rPr lang="en-US"/>
            <a:t>Offer </a:t>
          </a:r>
          <a:r>
            <a:rPr lang="en-US" b="1"/>
            <a:t>festival + local attraction tours</a:t>
          </a:r>
          <a:r>
            <a:rPr lang="en-US"/>
            <a:t>: Encourage visitors to explore Wales beyond the festival by promoting exclusive packages.</a:t>
          </a:r>
        </a:p>
      </dgm:t>
    </dgm:pt>
    <dgm:pt modelId="{920C207D-EBAC-46A8-B45C-77A9E94826A3}" type="parTrans" cxnId="{5992E3B5-2EA8-49BB-8840-4C66D4274CFF}">
      <dgm:prSet/>
      <dgm:spPr/>
      <dgm:t>
        <a:bodyPr/>
        <a:lstStyle/>
        <a:p>
          <a:endParaRPr lang="en-US"/>
        </a:p>
      </dgm:t>
    </dgm:pt>
    <dgm:pt modelId="{4BE239DC-DDC4-4C61-9E30-16D68AD2FEB8}" type="sibTrans" cxnId="{5992E3B5-2EA8-49BB-8840-4C66D4274CFF}">
      <dgm:prSet/>
      <dgm:spPr/>
      <dgm:t>
        <a:bodyPr/>
        <a:lstStyle/>
        <a:p>
          <a:endParaRPr lang="en-US"/>
        </a:p>
      </dgm:t>
    </dgm:pt>
    <dgm:pt modelId="{96E2ECC7-DB16-4E2B-B14D-DA3BF7A5C694}">
      <dgm:prSet/>
      <dgm:spPr/>
      <dgm:t>
        <a:bodyPr/>
        <a:lstStyle/>
        <a:p>
          <a:r>
            <a:rPr lang="en-US"/>
            <a:t>Collaborate with hotels, local businesses, and attractions to offer bundled packages (e.g., festival tickets + hotel stay + guided tours).</a:t>
          </a:r>
        </a:p>
      </dgm:t>
    </dgm:pt>
    <dgm:pt modelId="{D7BD9D4D-B05A-4736-AA8E-3BF6FF4B12F2}" type="parTrans" cxnId="{D361E08D-0169-4865-B7E1-0E544A917B1D}">
      <dgm:prSet/>
      <dgm:spPr/>
      <dgm:t>
        <a:bodyPr/>
        <a:lstStyle/>
        <a:p>
          <a:endParaRPr lang="en-US"/>
        </a:p>
      </dgm:t>
    </dgm:pt>
    <dgm:pt modelId="{0741333B-6E73-4D92-A10B-88E2C319A92E}" type="sibTrans" cxnId="{D361E08D-0169-4865-B7E1-0E544A917B1D}">
      <dgm:prSet/>
      <dgm:spPr/>
      <dgm:t>
        <a:bodyPr/>
        <a:lstStyle/>
        <a:p>
          <a:endParaRPr lang="en-US"/>
        </a:p>
      </dgm:t>
    </dgm:pt>
    <dgm:pt modelId="{6F867D15-9BEB-41DC-87BA-E619B3EF25A4}">
      <dgm:prSet/>
      <dgm:spPr/>
      <dgm:t>
        <a:bodyPr/>
        <a:lstStyle/>
        <a:p>
          <a:r>
            <a:rPr lang="en-US" b="1"/>
            <a:t>Promoting the Warm Welsh Welcome</a:t>
          </a:r>
          <a:r>
            <a:rPr lang="en-US"/>
            <a:t>:</a:t>
          </a:r>
        </a:p>
      </dgm:t>
    </dgm:pt>
    <dgm:pt modelId="{B17D1054-E6CE-4AA3-ADC0-5856EF543DC3}" type="parTrans" cxnId="{DDADDD68-A159-4DEF-B886-FB670CC71C70}">
      <dgm:prSet/>
      <dgm:spPr/>
      <dgm:t>
        <a:bodyPr/>
        <a:lstStyle/>
        <a:p>
          <a:endParaRPr lang="en-US"/>
        </a:p>
      </dgm:t>
    </dgm:pt>
    <dgm:pt modelId="{EE5BA6E1-D439-4383-A925-6046137335BB}" type="sibTrans" cxnId="{DDADDD68-A159-4DEF-B886-FB670CC71C70}">
      <dgm:prSet/>
      <dgm:spPr/>
      <dgm:t>
        <a:bodyPr/>
        <a:lstStyle/>
        <a:p>
          <a:endParaRPr lang="en-US"/>
        </a:p>
      </dgm:t>
    </dgm:pt>
    <dgm:pt modelId="{C828D4E0-C7EE-4CAE-A291-B15493E25789}">
      <dgm:prSet/>
      <dgm:spPr/>
      <dgm:t>
        <a:bodyPr/>
        <a:lstStyle/>
        <a:p>
          <a:r>
            <a:rPr lang="en-US"/>
            <a:t>Emphasise the theme of </a:t>
          </a:r>
          <a:r>
            <a:rPr lang="en-US" b="1"/>
            <a:t>“Croeso” (welcoming)</a:t>
          </a:r>
          <a:r>
            <a:rPr lang="en-US"/>
            <a:t> in all marketing materials to highlight the unique and warm Welsh hospitality.</a:t>
          </a:r>
        </a:p>
      </dgm:t>
    </dgm:pt>
    <dgm:pt modelId="{D2BECEBC-83B5-4F2C-8047-CCEF4257C2E6}" type="parTrans" cxnId="{1B181C32-79DC-4459-8693-D64A18172DFA}">
      <dgm:prSet/>
      <dgm:spPr/>
      <dgm:t>
        <a:bodyPr/>
        <a:lstStyle/>
        <a:p>
          <a:endParaRPr lang="en-US"/>
        </a:p>
      </dgm:t>
    </dgm:pt>
    <dgm:pt modelId="{5191715B-D8E1-472A-9395-B31FBF0E788F}" type="sibTrans" cxnId="{1B181C32-79DC-4459-8693-D64A18172DFA}">
      <dgm:prSet/>
      <dgm:spPr/>
      <dgm:t>
        <a:bodyPr/>
        <a:lstStyle/>
        <a:p>
          <a:endParaRPr lang="en-US"/>
        </a:p>
      </dgm:t>
    </dgm:pt>
    <dgm:pt modelId="{F06FC6C2-F3CB-4E88-80F4-6FE2564E4FAD}">
      <dgm:prSet/>
      <dgm:spPr/>
      <dgm:t>
        <a:bodyPr/>
        <a:lstStyle/>
        <a:p>
          <a:r>
            <a:rPr lang="en-US"/>
            <a:t>Share testimonials and stories from previous visitors about the friendliness and hospitality in Wales.</a:t>
          </a:r>
        </a:p>
      </dgm:t>
    </dgm:pt>
    <dgm:pt modelId="{8895F7B0-C3B0-4560-82D9-CC86A314B3A9}" type="parTrans" cxnId="{F19BEB53-F88A-4697-9F6B-3B628ED79DE1}">
      <dgm:prSet/>
      <dgm:spPr/>
      <dgm:t>
        <a:bodyPr/>
        <a:lstStyle/>
        <a:p>
          <a:endParaRPr lang="en-US"/>
        </a:p>
      </dgm:t>
    </dgm:pt>
    <dgm:pt modelId="{6EEE8580-B437-4676-A59C-860410835D70}" type="sibTrans" cxnId="{F19BEB53-F88A-4697-9F6B-3B628ED79DE1}">
      <dgm:prSet/>
      <dgm:spPr/>
      <dgm:t>
        <a:bodyPr/>
        <a:lstStyle/>
        <a:p>
          <a:endParaRPr lang="en-US"/>
        </a:p>
      </dgm:t>
    </dgm:pt>
    <dgm:pt modelId="{9BDE267E-4310-41F6-A59B-2CC8E4490787}">
      <dgm:prSet/>
      <dgm:spPr/>
      <dgm:t>
        <a:bodyPr/>
        <a:lstStyle/>
        <a:p>
          <a:r>
            <a:rPr lang="en-US"/>
            <a:t>Use imagery and videos that showcase the personal connections between visitors and locals, highlighting the sense of belonging.</a:t>
          </a:r>
        </a:p>
      </dgm:t>
    </dgm:pt>
    <dgm:pt modelId="{780035C1-C4F6-4908-B11A-D2256F6161DD}" type="parTrans" cxnId="{C65117E8-8D77-4C75-A50C-1D8349A2F017}">
      <dgm:prSet/>
      <dgm:spPr/>
      <dgm:t>
        <a:bodyPr/>
        <a:lstStyle/>
        <a:p>
          <a:endParaRPr lang="en-US"/>
        </a:p>
      </dgm:t>
    </dgm:pt>
    <dgm:pt modelId="{A6012BA8-B157-4773-AC07-491CC4011FFC}" type="sibTrans" cxnId="{C65117E8-8D77-4C75-A50C-1D8349A2F017}">
      <dgm:prSet/>
      <dgm:spPr/>
      <dgm:t>
        <a:bodyPr/>
        <a:lstStyle/>
        <a:p>
          <a:endParaRPr lang="en-US"/>
        </a:p>
      </dgm:t>
    </dgm:pt>
    <dgm:pt modelId="{363C70F1-2520-4D20-898F-83E8BF033B4C}" type="pres">
      <dgm:prSet presAssocID="{60F3CEB4-E076-47FD-B475-08E7E84C1277}" presName="Name0" presStyleCnt="0">
        <dgm:presLayoutVars>
          <dgm:dir/>
          <dgm:animLvl val="lvl"/>
          <dgm:resizeHandles val="exact"/>
        </dgm:presLayoutVars>
      </dgm:prSet>
      <dgm:spPr/>
    </dgm:pt>
    <dgm:pt modelId="{81982123-4B57-4E55-A009-F935821191AA}" type="pres">
      <dgm:prSet presAssocID="{D25D74DA-3C8D-444A-9818-09F0C93199FB}" presName="composite" presStyleCnt="0"/>
      <dgm:spPr/>
    </dgm:pt>
    <dgm:pt modelId="{C5009472-0BC9-45E3-AFF6-5F76212067A6}" type="pres">
      <dgm:prSet presAssocID="{D25D74DA-3C8D-444A-9818-09F0C93199FB}" presName="parTx" presStyleLbl="alignNode1" presStyleIdx="0" presStyleCnt="6">
        <dgm:presLayoutVars>
          <dgm:chMax val="0"/>
          <dgm:chPref val="0"/>
        </dgm:presLayoutVars>
      </dgm:prSet>
      <dgm:spPr/>
    </dgm:pt>
    <dgm:pt modelId="{4A412324-1543-4855-A212-4EA8F72CEE37}" type="pres">
      <dgm:prSet presAssocID="{D25D74DA-3C8D-444A-9818-09F0C93199FB}" presName="desTx" presStyleLbl="alignAccFollowNode1" presStyleIdx="0" presStyleCnt="6">
        <dgm:presLayoutVars/>
      </dgm:prSet>
      <dgm:spPr/>
    </dgm:pt>
    <dgm:pt modelId="{5A91F5C2-F73F-47A1-9973-800B0F29B1C6}" type="pres">
      <dgm:prSet presAssocID="{77488B79-B296-4FA1-9036-FA3E398A5794}" presName="space" presStyleCnt="0"/>
      <dgm:spPr/>
    </dgm:pt>
    <dgm:pt modelId="{3A7DA111-42A5-4904-A0A2-6BF7EE991EE4}" type="pres">
      <dgm:prSet presAssocID="{47A131D6-84FB-42BD-B3EA-666518876120}" presName="composite" presStyleCnt="0"/>
      <dgm:spPr/>
    </dgm:pt>
    <dgm:pt modelId="{73C1316A-E90A-4FF7-AD89-FA9499304E36}" type="pres">
      <dgm:prSet presAssocID="{47A131D6-84FB-42BD-B3EA-666518876120}" presName="parTx" presStyleLbl="alignNode1" presStyleIdx="1" presStyleCnt="6">
        <dgm:presLayoutVars>
          <dgm:chMax val="0"/>
          <dgm:chPref val="0"/>
        </dgm:presLayoutVars>
      </dgm:prSet>
      <dgm:spPr/>
    </dgm:pt>
    <dgm:pt modelId="{2FB112C5-BACA-461F-B985-FD76152E9EE0}" type="pres">
      <dgm:prSet presAssocID="{47A131D6-84FB-42BD-B3EA-666518876120}" presName="desTx" presStyleLbl="alignAccFollowNode1" presStyleIdx="1" presStyleCnt="6">
        <dgm:presLayoutVars/>
      </dgm:prSet>
      <dgm:spPr/>
    </dgm:pt>
    <dgm:pt modelId="{B8160914-48EB-4C6E-B10F-BBC476CD986F}" type="pres">
      <dgm:prSet presAssocID="{419B5F54-1395-46ED-87C8-9380167A0B7B}" presName="space" presStyleCnt="0"/>
      <dgm:spPr/>
    </dgm:pt>
    <dgm:pt modelId="{804F9963-C153-441F-8BCE-47EE02BE4D35}" type="pres">
      <dgm:prSet presAssocID="{B3486024-69DF-4EF6-9702-F75E6A9769A6}" presName="composite" presStyleCnt="0"/>
      <dgm:spPr/>
    </dgm:pt>
    <dgm:pt modelId="{8E1D4A04-F83E-4358-A84B-9A5E9BD89CE2}" type="pres">
      <dgm:prSet presAssocID="{B3486024-69DF-4EF6-9702-F75E6A9769A6}" presName="parTx" presStyleLbl="alignNode1" presStyleIdx="2" presStyleCnt="6">
        <dgm:presLayoutVars>
          <dgm:chMax val="0"/>
          <dgm:chPref val="0"/>
        </dgm:presLayoutVars>
      </dgm:prSet>
      <dgm:spPr/>
    </dgm:pt>
    <dgm:pt modelId="{223A1F2C-98AC-4F71-8A5F-E83F123EFBD9}" type="pres">
      <dgm:prSet presAssocID="{B3486024-69DF-4EF6-9702-F75E6A9769A6}" presName="desTx" presStyleLbl="alignAccFollowNode1" presStyleIdx="2" presStyleCnt="6">
        <dgm:presLayoutVars/>
      </dgm:prSet>
      <dgm:spPr/>
    </dgm:pt>
    <dgm:pt modelId="{CF47253A-350C-4B0E-960C-AA1F59E72E23}" type="pres">
      <dgm:prSet presAssocID="{BA6D3057-9559-44AB-956E-56C9787AB72F}" presName="space" presStyleCnt="0"/>
      <dgm:spPr/>
    </dgm:pt>
    <dgm:pt modelId="{856CE082-F5DD-46C6-A3B2-AFAE341F2AC8}" type="pres">
      <dgm:prSet presAssocID="{82375120-9597-4211-8FCE-B76A88BBABDF}" presName="composite" presStyleCnt="0"/>
      <dgm:spPr/>
    </dgm:pt>
    <dgm:pt modelId="{B80E4A2E-E5F8-4534-BCAD-C345330AC1B4}" type="pres">
      <dgm:prSet presAssocID="{82375120-9597-4211-8FCE-B76A88BBABDF}" presName="parTx" presStyleLbl="alignNode1" presStyleIdx="3" presStyleCnt="6">
        <dgm:presLayoutVars>
          <dgm:chMax val="0"/>
          <dgm:chPref val="0"/>
        </dgm:presLayoutVars>
      </dgm:prSet>
      <dgm:spPr/>
    </dgm:pt>
    <dgm:pt modelId="{F2D14E3D-32D0-487F-96BE-97222C75248A}" type="pres">
      <dgm:prSet presAssocID="{82375120-9597-4211-8FCE-B76A88BBABDF}" presName="desTx" presStyleLbl="alignAccFollowNode1" presStyleIdx="3" presStyleCnt="6">
        <dgm:presLayoutVars/>
      </dgm:prSet>
      <dgm:spPr/>
    </dgm:pt>
    <dgm:pt modelId="{2A8B1A3D-328A-49A0-A4F6-AB6CD75DD7EA}" type="pres">
      <dgm:prSet presAssocID="{805CCA09-BA69-4EE2-B34A-5D792CDD1C27}" presName="space" presStyleCnt="0"/>
      <dgm:spPr/>
    </dgm:pt>
    <dgm:pt modelId="{87441117-9F71-4A01-9960-3492A173AB9B}" type="pres">
      <dgm:prSet presAssocID="{B5ECB09E-9CCB-462B-9D82-B39FC1C8D4F6}" presName="composite" presStyleCnt="0"/>
      <dgm:spPr/>
    </dgm:pt>
    <dgm:pt modelId="{532B557B-9076-49E2-9F90-937DE0356DE1}" type="pres">
      <dgm:prSet presAssocID="{B5ECB09E-9CCB-462B-9D82-B39FC1C8D4F6}" presName="parTx" presStyleLbl="alignNode1" presStyleIdx="4" presStyleCnt="6">
        <dgm:presLayoutVars>
          <dgm:chMax val="0"/>
          <dgm:chPref val="0"/>
        </dgm:presLayoutVars>
      </dgm:prSet>
      <dgm:spPr/>
    </dgm:pt>
    <dgm:pt modelId="{45517FA6-24EF-488C-8C5B-8950FBFC81E2}" type="pres">
      <dgm:prSet presAssocID="{B5ECB09E-9CCB-462B-9D82-B39FC1C8D4F6}" presName="desTx" presStyleLbl="alignAccFollowNode1" presStyleIdx="4" presStyleCnt="6">
        <dgm:presLayoutVars/>
      </dgm:prSet>
      <dgm:spPr/>
    </dgm:pt>
    <dgm:pt modelId="{87FBAF64-776E-4708-953E-3198DB3CFF76}" type="pres">
      <dgm:prSet presAssocID="{16BF163E-808A-4F7C-92EF-1340E67AD80D}" presName="space" presStyleCnt="0"/>
      <dgm:spPr/>
    </dgm:pt>
    <dgm:pt modelId="{0791FF6C-5C19-4EF9-BB96-64ECBFFA53C6}" type="pres">
      <dgm:prSet presAssocID="{6F867D15-9BEB-41DC-87BA-E619B3EF25A4}" presName="composite" presStyleCnt="0"/>
      <dgm:spPr/>
    </dgm:pt>
    <dgm:pt modelId="{401A9050-05B4-4133-B632-AF3C11E96C8E}" type="pres">
      <dgm:prSet presAssocID="{6F867D15-9BEB-41DC-87BA-E619B3EF25A4}" presName="parTx" presStyleLbl="alignNode1" presStyleIdx="5" presStyleCnt="6">
        <dgm:presLayoutVars>
          <dgm:chMax val="0"/>
          <dgm:chPref val="0"/>
        </dgm:presLayoutVars>
      </dgm:prSet>
      <dgm:spPr/>
    </dgm:pt>
    <dgm:pt modelId="{220BA9A4-AEC4-45C2-8B8B-63030CDB46A4}" type="pres">
      <dgm:prSet presAssocID="{6F867D15-9BEB-41DC-87BA-E619B3EF25A4}" presName="desTx" presStyleLbl="alignAccFollowNode1" presStyleIdx="5" presStyleCnt="6">
        <dgm:presLayoutVars/>
      </dgm:prSet>
      <dgm:spPr/>
    </dgm:pt>
  </dgm:ptLst>
  <dgm:cxnLst>
    <dgm:cxn modelId="{A9BA2412-7BAB-4772-B28D-4F9ABB3676FE}" type="presOf" srcId="{2901346F-AFF8-47AF-9F60-A8FF16754E91}" destId="{4A412324-1543-4855-A212-4EA8F72CEE37}" srcOrd="0" destOrd="1" presId="urn:microsoft.com/office/officeart/2016/7/layout/HorizontalActionList"/>
    <dgm:cxn modelId="{FED89F15-9BD8-456F-96B6-A7B1856D20D7}" srcId="{60F3CEB4-E076-47FD-B475-08E7E84C1277}" destId="{D25D74DA-3C8D-444A-9818-09F0C93199FB}" srcOrd="0" destOrd="0" parTransId="{B8534943-6DC9-4BED-AB31-4E311F852E62}" sibTransId="{77488B79-B296-4FA1-9036-FA3E398A5794}"/>
    <dgm:cxn modelId="{B720DD17-66E1-4AD5-9163-7E51F0C31B83}" type="presOf" srcId="{B11F9B9A-8D6D-47B2-87D4-F1AAED614BF3}" destId="{2FB112C5-BACA-461F-B985-FD76152E9EE0}" srcOrd="0" destOrd="0" presId="urn:microsoft.com/office/officeart/2016/7/layout/HorizontalActionList"/>
    <dgm:cxn modelId="{3C8DE31F-3724-432F-AA1F-0B550B86F38D}" srcId="{B3486024-69DF-4EF6-9702-F75E6A9769A6}" destId="{902CC8AD-74DD-45DC-930D-879F4C2C2076}" srcOrd="0" destOrd="0" parTransId="{4527B855-0ED9-41E0-85F3-CB4E4E86DAAC}" sibTransId="{A2CDE23C-3E36-4AE6-9845-E0D9EFA3845F}"/>
    <dgm:cxn modelId="{A59DC326-E3C5-452E-A0BC-57B594B6B999}" type="presOf" srcId="{96E2ECC7-DB16-4E2B-B14D-DA3BF7A5C694}" destId="{45517FA6-24EF-488C-8C5B-8950FBFC81E2}" srcOrd="0" destOrd="1" presId="urn:microsoft.com/office/officeart/2016/7/layout/HorizontalActionList"/>
    <dgm:cxn modelId="{9AE91E2B-51FC-44C2-A611-9502057FD70D}" type="presOf" srcId="{6F867D15-9BEB-41DC-87BA-E619B3EF25A4}" destId="{401A9050-05B4-4133-B632-AF3C11E96C8E}" srcOrd="0" destOrd="0" presId="urn:microsoft.com/office/officeart/2016/7/layout/HorizontalActionList"/>
    <dgm:cxn modelId="{4972402B-3464-4B2F-8591-3CB30F5DF172}" type="presOf" srcId="{B5ECB09E-9CCB-462B-9D82-B39FC1C8D4F6}" destId="{532B557B-9076-49E2-9F90-937DE0356DE1}" srcOrd="0" destOrd="0" presId="urn:microsoft.com/office/officeart/2016/7/layout/HorizontalActionList"/>
    <dgm:cxn modelId="{1B181C32-79DC-4459-8693-D64A18172DFA}" srcId="{6F867D15-9BEB-41DC-87BA-E619B3EF25A4}" destId="{C828D4E0-C7EE-4CAE-A291-B15493E25789}" srcOrd="0" destOrd="0" parTransId="{D2BECEBC-83B5-4F2C-8047-CCEF4257C2E6}" sibTransId="{5191715B-D8E1-472A-9395-B31FBF0E788F}"/>
    <dgm:cxn modelId="{0675BD39-CDF3-4AD6-8487-C5FA0C110DF9}" type="presOf" srcId="{2B6CCD03-D1F2-4E9F-AA6B-21601B6DD917}" destId="{223A1F2C-98AC-4F71-8A5F-E83F123EFBD9}" srcOrd="0" destOrd="1" presId="urn:microsoft.com/office/officeart/2016/7/layout/HorizontalActionList"/>
    <dgm:cxn modelId="{EA51623C-3F74-453E-85AF-8C94D99EC84A}" type="presOf" srcId="{60F3CEB4-E076-47FD-B475-08E7E84C1277}" destId="{363C70F1-2520-4D20-898F-83E8BF033B4C}" srcOrd="0" destOrd="0" presId="urn:microsoft.com/office/officeart/2016/7/layout/HorizontalActionList"/>
    <dgm:cxn modelId="{62289B3D-FEC8-4D86-B13C-DEACE14E2715}" srcId="{B3486024-69DF-4EF6-9702-F75E6A9769A6}" destId="{950D5D63-25EA-46B8-8BF9-4DF9EDF605FD}" srcOrd="2" destOrd="0" parTransId="{A7453085-846F-44D9-B853-107F8EABB743}" sibTransId="{35DA6566-02BB-4778-A95D-5C06E2ED9D44}"/>
    <dgm:cxn modelId="{D16DDB3E-2A6A-4C25-BDA2-3AF4EFF04459}" type="presOf" srcId="{9BDE267E-4310-41F6-A59B-2CC8E4490787}" destId="{220BA9A4-AEC4-45C2-8B8B-63030CDB46A4}" srcOrd="0" destOrd="2" presId="urn:microsoft.com/office/officeart/2016/7/layout/HorizontalActionList"/>
    <dgm:cxn modelId="{C1B73740-04DB-40AF-AD39-F5CDCE1D6B1F}" srcId="{60F3CEB4-E076-47FD-B475-08E7E84C1277}" destId="{47A131D6-84FB-42BD-B3EA-666518876120}" srcOrd="1" destOrd="0" parTransId="{8FFE0441-369F-4BDC-990F-4116A3F9EF20}" sibTransId="{419B5F54-1395-46ED-87C8-9380167A0B7B}"/>
    <dgm:cxn modelId="{CCDB7940-BF07-477E-AF12-48547D0EF4BC}" type="presOf" srcId="{D25D74DA-3C8D-444A-9818-09F0C93199FB}" destId="{C5009472-0BC9-45E3-AFF6-5F76212067A6}" srcOrd="0" destOrd="0" presId="urn:microsoft.com/office/officeart/2016/7/layout/HorizontalActionList"/>
    <dgm:cxn modelId="{04FBD55D-DEBB-4094-9113-14BF5AE28E5E}" srcId="{60F3CEB4-E076-47FD-B475-08E7E84C1277}" destId="{B3486024-69DF-4EF6-9702-F75E6A9769A6}" srcOrd="2" destOrd="0" parTransId="{4161EA10-29D3-4EB1-8EE5-36A886B25B94}" sibTransId="{BA6D3057-9559-44AB-956E-56C9787AB72F}"/>
    <dgm:cxn modelId="{730F195E-D64A-433D-B9C0-D1CAC2862215}" type="presOf" srcId="{FC05178A-147C-4CC0-9E55-2862A412A8E6}" destId="{4A412324-1543-4855-A212-4EA8F72CEE37}" srcOrd="0" destOrd="0" presId="urn:microsoft.com/office/officeart/2016/7/layout/HorizontalActionList"/>
    <dgm:cxn modelId="{4C0D0544-C298-4BD0-BA83-F4139D17ECF3}" type="presOf" srcId="{47A131D6-84FB-42BD-B3EA-666518876120}" destId="{73C1316A-E90A-4FF7-AD89-FA9499304E36}" srcOrd="0" destOrd="0" presId="urn:microsoft.com/office/officeart/2016/7/layout/HorizontalActionList"/>
    <dgm:cxn modelId="{494BAB64-CC1D-4C10-8714-84F7D780E01F}" type="presOf" srcId="{AEC7CDC1-7EA7-41D9-B7DA-B080B88EFCD1}" destId="{45517FA6-24EF-488C-8C5B-8950FBFC81E2}" srcOrd="0" destOrd="0" presId="urn:microsoft.com/office/officeart/2016/7/layout/HorizontalActionList"/>
    <dgm:cxn modelId="{94A6BB46-0406-4916-B3C1-837CCBE13244}" type="presOf" srcId="{76C2C795-3B45-445C-83EB-8347771BF2BE}" destId="{F2D14E3D-32D0-487F-96BE-97222C75248A}" srcOrd="0" destOrd="0" presId="urn:microsoft.com/office/officeart/2016/7/layout/HorizontalActionList"/>
    <dgm:cxn modelId="{9D0B1647-D123-4ADD-B20B-AB165F9F5E5C}" srcId="{60F3CEB4-E076-47FD-B475-08E7E84C1277}" destId="{B5ECB09E-9CCB-462B-9D82-B39FC1C8D4F6}" srcOrd="4" destOrd="0" parTransId="{0712B18D-E2CA-4E6C-AE88-365BF8D53E0E}" sibTransId="{16BF163E-808A-4F7C-92EF-1340E67AD80D}"/>
    <dgm:cxn modelId="{DDADDD68-A159-4DEF-B886-FB670CC71C70}" srcId="{60F3CEB4-E076-47FD-B475-08E7E84C1277}" destId="{6F867D15-9BEB-41DC-87BA-E619B3EF25A4}" srcOrd="5" destOrd="0" parTransId="{B17D1054-E6CE-4AA3-ADC0-5856EF543DC3}" sibTransId="{EE5BA6E1-D439-4383-A925-6046137335BB}"/>
    <dgm:cxn modelId="{2E9ED56A-FD79-4FEA-8A17-B9B419A7541B}" type="presOf" srcId="{82375120-9597-4211-8FCE-B76A88BBABDF}" destId="{B80E4A2E-E5F8-4534-BCAD-C345330AC1B4}" srcOrd="0" destOrd="0" presId="urn:microsoft.com/office/officeart/2016/7/layout/HorizontalActionList"/>
    <dgm:cxn modelId="{FAD9474B-FBEC-40A8-81B4-31CB5BAEF012}" srcId="{D25D74DA-3C8D-444A-9818-09F0C93199FB}" destId="{FC05178A-147C-4CC0-9E55-2862A412A8E6}" srcOrd="0" destOrd="0" parTransId="{B7C70AB1-E9EA-4FB5-8EFD-0A40500F7F83}" sibTransId="{FF805BA8-63A6-471C-B7B6-A7A379E982AA}"/>
    <dgm:cxn modelId="{E717826C-CCF8-490B-9D08-E71ED175D804}" srcId="{47A131D6-84FB-42BD-B3EA-666518876120}" destId="{0E07DA87-8A0E-41D9-BAF4-CD5BA3FF3AB1}" srcOrd="1" destOrd="0" parTransId="{44BCFC0F-41E1-4F13-B18F-87D4AF15A358}" sibTransId="{EEF9FB55-4B2D-4058-962F-2B48928473C2}"/>
    <dgm:cxn modelId="{7644AB4C-EBE6-4DCA-9E06-B85398068E55}" srcId="{47A131D6-84FB-42BD-B3EA-666518876120}" destId="{B11F9B9A-8D6D-47B2-87D4-F1AAED614BF3}" srcOrd="0" destOrd="0" parTransId="{4E58A3E6-E0EC-496E-8A9D-B5B35C6DB0BC}" sibTransId="{4430AAE8-FE03-4E83-986B-B0D46DEFFB44}"/>
    <dgm:cxn modelId="{C20C844D-9916-43AA-BA14-DC8F490F71B2}" type="presOf" srcId="{4C95CE01-08AC-41BF-A0AD-A49BE27C20C0}" destId="{2FB112C5-BACA-461F-B985-FD76152E9EE0}" srcOrd="0" destOrd="2" presId="urn:microsoft.com/office/officeart/2016/7/layout/HorizontalActionList"/>
    <dgm:cxn modelId="{C2DB1453-880F-4EDC-996E-7ECC27125939}" type="presOf" srcId="{80F5EEF6-49DD-49D7-9836-8C3C027AA196}" destId="{F2D14E3D-32D0-487F-96BE-97222C75248A}" srcOrd="0" destOrd="2" presId="urn:microsoft.com/office/officeart/2016/7/layout/HorizontalActionList"/>
    <dgm:cxn modelId="{F19BEB53-F88A-4697-9F6B-3B628ED79DE1}" srcId="{6F867D15-9BEB-41DC-87BA-E619B3EF25A4}" destId="{F06FC6C2-F3CB-4E88-80F4-6FE2564E4FAD}" srcOrd="1" destOrd="0" parTransId="{8895F7B0-C3B0-4560-82D9-CC86A314B3A9}" sibTransId="{6EEE8580-B437-4676-A59C-860410835D70}"/>
    <dgm:cxn modelId="{A06F7A57-9605-45B4-9336-6E68F269A6FB}" srcId="{D25D74DA-3C8D-444A-9818-09F0C93199FB}" destId="{2901346F-AFF8-47AF-9F60-A8FF16754E91}" srcOrd="1" destOrd="0" parTransId="{F959640C-5552-4D7D-880E-9F44CEB16506}" sibTransId="{C64746BA-13C8-4D16-9A67-508FA2BA2BA8}"/>
    <dgm:cxn modelId="{A2F72C7D-B182-47CA-A954-B8ED27D07747}" type="presOf" srcId="{902CC8AD-74DD-45DC-930D-879F4C2C2076}" destId="{223A1F2C-98AC-4F71-8A5F-E83F123EFBD9}" srcOrd="0" destOrd="0" presId="urn:microsoft.com/office/officeart/2016/7/layout/HorizontalActionList"/>
    <dgm:cxn modelId="{65141E84-7B91-49A6-9FEE-13BC574361EA}" srcId="{B3486024-69DF-4EF6-9702-F75E6A9769A6}" destId="{2B6CCD03-D1F2-4E9F-AA6B-21601B6DD917}" srcOrd="1" destOrd="0" parTransId="{9272C563-86D4-4EE9-B545-FC6380D78DA5}" sibTransId="{14A40871-8F76-468D-9F6B-0A7F29F51CF4}"/>
    <dgm:cxn modelId="{D361E08D-0169-4865-B7E1-0E544A917B1D}" srcId="{B5ECB09E-9CCB-462B-9D82-B39FC1C8D4F6}" destId="{96E2ECC7-DB16-4E2B-B14D-DA3BF7A5C694}" srcOrd="1" destOrd="0" parTransId="{D7BD9D4D-B05A-4736-AA8E-3BF6FF4B12F2}" sibTransId="{0741333B-6E73-4D92-A10B-88E2C319A92E}"/>
    <dgm:cxn modelId="{CDE56793-CC3C-46D2-8F43-0877725D0001}" type="presOf" srcId="{C828D4E0-C7EE-4CAE-A291-B15493E25789}" destId="{220BA9A4-AEC4-45C2-8B8B-63030CDB46A4}" srcOrd="0" destOrd="0" presId="urn:microsoft.com/office/officeart/2016/7/layout/HorizontalActionList"/>
    <dgm:cxn modelId="{ABB7BBA2-4694-4ADC-AA80-1C1AC1C4FD12}" srcId="{82375120-9597-4211-8FCE-B76A88BBABDF}" destId="{76C2C795-3B45-445C-83EB-8347771BF2BE}" srcOrd="0" destOrd="0" parTransId="{734A4907-A369-4C18-8338-17AB67CEADC9}" sibTransId="{B7299871-279D-4AEB-921C-2B2563723D4B}"/>
    <dgm:cxn modelId="{630DB5B1-277C-4D63-BDE9-975706C4919B}" type="presOf" srcId="{75A7D8F5-291B-47EF-94FE-CD7C6686E045}" destId="{F2D14E3D-32D0-487F-96BE-97222C75248A}" srcOrd="0" destOrd="1" presId="urn:microsoft.com/office/officeart/2016/7/layout/HorizontalActionList"/>
    <dgm:cxn modelId="{B293BCB3-1B0D-4845-A676-91C8585A6E0A}" srcId="{82375120-9597-4211-8FCE-B76A88BBABDF}" destId="{80F5EEF6-49DD-49D7-9836-8C3C027AA196}" srcOrd="2" destOrd="0" parTransId="{AFB6BA97-2703-4ACA-80A9-FBFC518F5CC4}" sibTransId="{16B8444A-3E4C-49C3-95E3-309D9E4DDC52}"/>
    <dgm:cxn modelId="{5992E3B5-2EA8-49BB-8840-4C66D4274CFF}" srcId="{B5ECB09E-9CCB-462B-9D82-B39FC1C8D4F6}" destId="{AEC7CDC1-7EA7-41D9-B7DA-B080B88EFCD1}" srcOrd="0" destOrd="0" parTransId="{920C207D-EBAC-46A8-B45C-77A9E94826A3}" sibTransId="{4BE239DC-DDC4-4C61-9E30-16D68AD2FEB8}"/>
    <dgm:cxn modelId="{037178BD-451E-477E-AAA2-E864FB96C4DA}" type="presOf" srcId="{F06FC6C2-F3CB-4E88-80F4-6FE2564E4FAD}" destId="{220BA9A4-AEC4-45C2-8B8B-63030CDB46A4}" srcOrd="0" destOrd="1" presId="urn:microsoft.com/office/officeart/2016/7/layout/HorizontalActionList"/>
    <dgm:cxn modelId="{7B1C4CBF-BEC8-4244-92AF-0BEDEE9AB28B}" srcId="{60F3CEB4-E076-47FD-B475-08E7E84C1277}" destId="{82375120-9597-4211-8FCE-B76A88BBABDF}" srcOrd="3" destOrd="0" parTransId="{D497469A-5988-41FF-873D-6A7D4C072887}" sibTransId="{805CCA09-BA69-4EE2-B34A-5D792CDD1C27}"/>
    <dgm:cxn modelId="{2D2FA2CA-7DAE-4601-8D75-8988BE1D3346}" type="presOf" srcId="{950D5D63-25EA-46B8-8BF9-4DF9EDF605FD}" destId="{223A1F2C-98AC-4F71-8A5F-E83F123EFBD9}" srcOrd="0" destOrd="2" presId="urn:microsoft.com/office/officeart/2016/7/layout/HorizontalActionList"/>
    <dgm:cxn modelId="{D50AD7D0-9997-4656-984F-547582EEDF38}" srcId="{82375120-9597-4211-8FCE-B76A88BBABDF}" destId="{75A7D8F5-291B-47EF-94FE-CD7C6686E045}" srcOrd="1" destOrd="0" parTransId="{EB0BC291-3B63-4A93-961E-C2BAB4287463}" sibTransId="{4AE23219-1995-4650-BA5D-3DFA4DD5DD59}"/>
    <dgm:cxn modelId="{C65117E8-8D77-4C75-A50C-1D8349A2F017}" srcId="{6F867D15-9BEB-41DC-87BA-E619B3EF25A4}" destId="{9BDE267E-4310-41F6-A59B-2CC8E4490787}" srcOrd="2" destOrd="0" parTransId="{780035C1-C4F6-4908-B11A-D2256F6161DD}" sibTransId="{A6012BA8-B157-4773-AC07-491CC4011FFC}"/>
    <dgm:cxn modelId="{DFB343EA-A85E-4115-8EE5-802AEAF52CFF}" type="presOf" srcId="{B3486024-69DF-4EF6-9702-F75E6A9769A6}" destId="{8E1D4A04-F83E-4358-A84B-9A5E9BD89CE2}" srcOrd="0" destOrd="0" presId="urn:microsoft.com/office/officeart/2016/7/layout/HorizontalActionList"/>
    <dgm:cxn modelId="{5D2C3BF1-3779-4A61-8FC3-5E5BB03F924F}" srcId="{47A131D6-84FB-42BD-B3EA-666518876120}" destId="{4C95CE01-08AC-41BF-A0AD-A49BE27C20C0}" srcOrd="2" destOrd="0" parTransId="{DCBDB945-4EF9-4EA6-9935-867ECDE6A771}" sibTransId="{A3B8A8D1-49A8-47B1-9A46-7C2E649D071E}"/>
    <dgm:cxn modelId="{975ECFF7-89EE-4CF1-9FE0-35E8738E4675}" type="presOf" srcId="{0E07DA87-8A0E-41D9-BAF4-CD5BA3FF3AB1}" destId="{2FB112C5-BACA-461F-B985-FD76152E9EE0}" srcOrd="0" destOrd="1" presId="urn:microsoft.com/office/officeart/2016/7/layout/HorizontalActionList"/>
    <dgm:cxn modelId="{331B6F98-78C2-4086-B226-93A1DBE1FB32}" type="presParOf" srcId="{363C70F1-2520-4D20-898F-83E8BF033B4C}" destId="{81982123-4B57-4E55-A009-F935821191AA}" srcOrd="0" destOrd="0" presId="urn:microsoft.com/office/officeart/2016/7/layout/HorizontalActionList"/>
    <dgm:cxn modelId="{A4FB70EF-3550-4646-A1F6-CA1D7FDB511D}" type="presParOf" srcId="{81982123-4B57-4E55-A009-F935821191AA}" destId="{C5009472-0BC9-45E3-AFF6-5F76212067A6}" srcOrd="0" destOrd="0" presId="urn:microsoft.com/office/officeart/2016/7/layout/HorizontalActionList"/>
    <dgm:cxn modelId="{46C67573-10AE-42DA-8404-2A2ADF7B1395}" type="presParOf" srcId="{81982123-4B57-4E55-A009-F935821191AA}" destId="{4A412324-1543-4855-A212-4EA8F72CEE37}" srcOrd="1" destOrd="0" presId="urn:microsoft.com/office/officeart/2016/7/layout/HorizontalActionList"/>
    <dgm:cxn modelId="{E46D027A-8154-4120-8BA2-D7700B9D6925}" type="presParOf" srcId="{363C70F1-2520-4D20-898F-83E8BF033B4C}" destId="{5A91F5C2-F73F-47A1-9973-800B0F29B1C6}" srcOrd="1" destOrd="0" presId="urn:microsoft.com/office/officeart/2016/7/layout/HorizontalActionList"/>
    <dgm:cxn modelId="{83DC076E-CAD2-4D4D-83F0-277A6BBA9D8F}" type="presParOf" srcId="{363C70F1-2520-4D20-898F-83E8BF033B4C}" destId="{3A7DA111-42A5-4904-A0A2-6BF7EE991EE4}" srcOrd="2" destOrd="0" presId="urn:microsoft.com/office/officeart/2016/7/layout/HorizontalActionList"/>
    <dgm:cxn modelId="{259EEFE5-8D57-4ED2-9CA6-9F9289BFE6AE}" type="presParOf" srcId="{3A7DA111-42A5-4904-A0A2-6BF7EE991EE4}" destId="{73C1316A-E90A-4FF7-AD89-FA9499304E36}" srcOrd="0" destOrd="0" presId="urn:microsoft.com/office/officeart/2016/7/layout/HorizontalActionList"/>
    <dgm:cxn modelId="{4D08EB52-C3D5-419A-9912-B1BD577B6652}" type="presParOf" srcId="{3A7DA111-42A5-4904-A0A2-6BF7EE991EE4}" destId="{2FB112C5-BACA-461F-B985-FD76152E9EE0}" srcOrd="1" destOrd="0" presId="urn:microsoft.com/office/officeart/2016/7/layout/HorizontalActionList"/>
    <dgm:cxn modelId="{6F0E8EAD-BBC3-48DE-B878-B4ACFD14DE5C}" type="presParOf" srcId="{363C70F1-2520-4D20-898F-83E8BF033B4C}" destId="{B8160914-48EB-4C6E-B10F-BBC476CD986F}" srcOrd="3" destOrd="0" presId="urn:microsoft.com/office/officeart/2016/7/layout/HorizontalActionList"/>
    <dgm:cxn modelId="{18506173-FC54-4458-A4C3-31412D4B4F5D}" type="presParOf" srcId="{363C70F1-2520-4D20-898F-83E8BF033B4C}" destId="{804F9963-C153-441F-8BCE-47EE02BE4D35}" srcOrd="4" destOrd="0" presId="urn:microsoft.com/office/officeart/2016/7/layout/HorizontalActionList"/>
    <dgm:cxn modelId="{448836E8-206D-4236-B42B-57C3C6BCB74F}" type="presParOf" srcId="{804F9963-C153-441F-8BCE-47EE02BE4D35}" destId="{8E1D4A04-F83E-4358-A84B-9A5E9BD89CE2}" srcOrd="0" destOrd="0" presId="urn:microsoft.com/office/officeart/2016/7/layout/HorizontalActionList"/>
    <dgm:cxn modelId="{EB3F5039-E2E1-40B3-BBEF-B8E4EC00834C}" type="presParOf" srcId="{804F9963-C153-441F-8BCE-47EE02BE4D35}" destId="{223A1F2C-98AC-4F71-8A5F-E83F123EFBD9}" srcOrd="1" destOrd="0" presId="urn:microsoft.com/office/officeart/2016/7/layout/HorizontalActionList"/>
    <dgm:cxn modelId="{9398A3C4-1591-4F15-8FD6-F36FB31908DE}" type="presParOf" srcId="{363C70F1-2520-4D20-898F-83E8BF033B4C}" destId="{CF47253A-350C-4B0E-960C-AA1F59E72E23}" srcOrd="5" destOrd="0" presId="urn:microsoft.com/office/officeart/2016/7/layout/HorizontalActionList"/>
    <dgm:cxn modelId="{83B3081E-A2BD-4091-8EB9-E890A3AF8E9B}" type="presParOf" srcId="{363C70F1-2520-4D20-898F-83E8BF033B4C}" destId="{856CE082-F5DD-46C6-A3B2-AFAE341F2AC8}" srcOrd="6" destOrd="0" presId="urn:microsoft.com/office/officeart/2016/7/layout/HorizontalActionList"/>
    <dgm:cxn modelId="{F7F8AB2D-239E-4D8B-975D-E9A37CB844BF}" type="presParOf" srcId="{856CE082-F5DD-46C6-A3B2-AFAE341F2AC8}" destId="{B80E4A2E-E5F8-4534-BCAD-C345330AC1B4}" srcOrd="0" destOrd="0" presId="urn:microsoft.com/office/officeart/2016/7/layout/HorizontalActionList"/>
    <dgm:cxn modelId="{C86DD8C5-559A-430E-8A03-C217D4974A91}" type="presParOf" srcId="{856CE082-F5DD-46C6-A3B2-AFAE341F2AC8}" destId="{F2D14E3D-32D0-487F-96BE-97222C75248A}" srcOrd="1" destOrd="0" presId="urn:microsoft.com/office/officeart/2016/7/layout/HorizontalActionList"/>
    <dgm:cxn modelId="{827BD785-F9B4-49E9-BF5F-F7F645394C0D}" type="presParOf" srcId="{363C70F1-2520-4D20-898F-83E8BF033B4C}" destId="{2A8B1A3D-328A-49A0-A4F6-AB6CD75DD7EA}" srcOrd="7" destOrd="0" presId="urn:microsoft.com/office/officeart/2016/7/layout/HorizontalActionList"/>
    <dgm:cxn modelId="{C5C8A745-3A2F-4EB9-8344-8D0E85FA0C90}" type="presParOf" srcId="{363C70F1-2520-4D20-898F-83E8BF033B4C}" destId="{87441117-9F71-4A01-9960-3492A173AB9B}" srcOrd="8" destOrd="0" presId="urn:microsoft.com/office/officeart/2016/7/layout/HorizontalActionList"/>
    <dgm:cxn modelId="{AAA85D17-B5AC-4BDC-B600-F85FB711CDDC}" type="presParOf" srcId="{87441117-9F71-4A01-9960-3492A173AB9B}" destId="{532B557B-9076-49E2-9F90-937DE0356DE1}" srcOrd="0" destOrd="0" presId="urn:microsoft.com/office/officeart/2016/7/layout/HorizontalActionList"/>
    <dgm:cxn modelId="{76290C03-A62D-43E0-BFB4-E343E1EAB50C}" type="presParOf" srcId="{87441117-9F71-4A01-9960-3492A173AB9B}" destId="{45517FA6-24EF-488C-8C5B-8950FBFC81E2}" srcOrd="1" destOrd="0" presId="urn:microsoft.com/office/officeart/2016/7/layout/HorizontalActionList"/>
    <dgm:cxn modelId="{79678121-F233-4D9F-837C-5715151C1255}" type="presParOf" srcId="{363C70F1-2520-4D20-898F-83E8BF033B4C}" destId="{87FBAF64-776E-4708-953E-3198DB3CFF76}" srcOrd="9" destOrd="0" presId="urn:microsoft.com/office/officeart/2016/7/layout/HorizontalActionList"/>
    <dgm:cxn modelId="{79A13EEA-4E8B-4042-AE9A-0A3E3D581B76}" type="presParOf" srcId="{363C70F1-2520-4D20-898F-83E8BF033B4C}" destId="{0791FF6C-5C19-4EF9-BB96-64ECBFFA53C6}" srcOrd="10" destOrd="0" presId="urn:microsoft.com/office/officeart/2016/7/layout/HorizontalActionList"/>
    <dgm:cxn modelId="{30693C07-ABEE-453B-9793-BD0CB1F0AF13}" type="presParOf" srcId="{0791FF6C-5C19-4EF9-BB96-64ECBFFA53C6}" destId="{401A9050-05B4-4133-B632-AF3C11E96C8E}" srcOrd="0" destOrd="0" presId="urn:microsoft.com/office/officeart/2016/7/layout/HorizontalActionList"/>
    <dgm:cxn modelId="{50B578B7-F7E0-47DD-B371-5024597EFA7A}" type="presParOf" srcId="{0791FF6C-5C19-4EF9-BB96-64ECBFFA53C6}" destId="{220BA9A4-AEC4-45C2-8B8B-63030CDB46A4}"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1326EB-1D95-4636-A8B9-7AC958792E1B}"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IN"/>
        </a:p>
      </dgm:t>
    </dgm:pt>
    <dgm:pt modelId="{CF1AFBAA-7A05-462E-996D-9DAE99D7C482}">
      <dgm:prSet/>
      <dgm:spPr/>
      <dgm:t>
        <a:bodyPr/>
        <a:lstStyle/>
        <a:p>
          <a:r>
            <a:rPr lang="en-US" b="1"/>
            <a:t>Risks:</a:t>
          </a:r>
          <a:endParaRPr lang="en-IN"/>
        </a:p>
      </dgm:t>
    </dgm:pt>
    <dgm:pt modelId="{4E10C10C-3B2E-461F-B7DE-B718A52F4A4F}" type="parTrans" cxnId="{60E789A4-E33E-4C77-B213-37B8DBBBEA9D}">
      <dgm:prSet/>
      <dgm:spPr/>
      <dgm:t>
        <a:bodyPr/>
        <a:lstStyle/>
        <a:p>
          <a:endParaRPr lang="en-IN"/>
        </a:p>
      </dgm:t>
    </dgm:pt>
    <dgm:pt modelId="{1827C2DE-D206-44A2-B9F2-BE576D09B476}" type="sibTrans" cxnId="{60E789A4-E33E-4C77-B213-37B8DBBBEA9D}">
      <dgm:prSet/>
      <dgm:spPr/>
      <dgm:t>
        <a:bodyPr/>
        <a:lstStyle/>
        <a:p>
          <a:endParaRPr lang="en-IN"/>
        </a:p>
      </dgm:t>
    </dgm:pt>
    <dgm:pt modelId="{BA3F89E3-1558-4197-9282-5A99D449A2D0}">
      <dgm:prSet/>
      <dgm:spPr/>
      <dgm:t>
        <a:bodyPr/>
        <a:lstStyle/>
        <a:p>
          <a:r>
            <a:rPr lang="en-US" b="1"/>
            <a:t>Weather:</a:t>
          </a:r>
          <a:r>
            <a:rPr lang="en-US"/>
            <a:t> Outdoor events are vulnerable to weather conditions, affecting attendance and infrastructure (Gough et al., 2019).</a:t>
          </a:r>
          <a:endParaRPr lang="en-IN"/>
        </a:p>
      </dgm:t>
    </dgm:pt>
    <dgm:pt modelId="{D4E1B8B8-5A5A-4859-A336-6A236AC0F702}" type="parTrans" cxnId="{499A983A-E3B1-4911-B72F-CDCF18F97567}">
      <dgm:prSet/>
      <dgm:spPr/>
      <dgm:t>
        <a:bodyPr/>
        <a:lstStyle/>
        <a:p>
          <a:endParaRPr lang="en-IN"/>
        </a:p>
      </dgm:t>
    </dgm:pt>
    <dgm:pt modelId="{7FB7043F-32EA-4ABD-88F2-B124D848EE41}" type="sibTrans" cxnId="{499A983A-E3B1-4911-B72F-CDCF18F97567}">
      <dgm:prSet/>
      <dgm:spPr/>
      <dgm:t>
        <a:bodyPr/>
        <a:lstStyle/>
        <a:p>
          <a:endParaRPr lang="en-IN"/>
        </a:p>
      </dgm:t>
    </dgm:pt>
    <dgm:pt modelId="{C793161F-224C-457A-BB9F-19A80C20A335}">
      <dgm:prSet/>
      <dgm:spPr/>
      <dgm:t>
        <a:bodyPr/>
        <a:lstStyle/>
        <a:p>
          <a:r>
            <a:rPr lang="en-US" b="1"/>
            <a:t>Rising Costs/Inflation:</a:t>
          </a:r>
          <a:r>
            <a:rPr lang="en-US"/>
            <a:t> Increasing costs may impact budgeting, particularly in venue, catering, and staffing.</a:t>
          </a:r>
          <a:endParaRPr lang="en-IN"/>
        </a:p>
      </dgm:t>
    </dgm:pt>
    <dgm:pt modelId="{82B9286B-D5A2-4E6E-B72D-2A4BCAB926F9}" type="parTrans" cxnId="{35A31EC3-7C0A-444D-90AE-1B173EB27668}">
      <dgm:prSet/>
      <dgm:spPr/>
      <dgm:t>
        <a:bodyPr/>
        <a:lstStyle/>
        <a:p>
          <a:endParaRPr lang="en-IN"/>
        </a:p>
      </dgm:t>
    </dgm:pt>
    <dgm:pt modelId="{A7202984-8D64-4BF4-8726-46548D1EBF1B}" type="sibTrans" cxnId="{35A31EC3-7C0A-444D-90AE-1B173EB27668}">
      <dgm:prSet/>
      <dgm:spPr/>
      <dgm:t>
        <a:bodyPr/>
        <a:lstStyle/>
        <a:p>
          <a:endParaRPr lang="en-IN"/>
        </a:p>
      </dgm:t>
    </dgm:pt>
    <dgm:pt modelId="{47E4E0B6-F1F0-4187-8B9A-5107B781BE44}">
      <dgm:prSet/>
      <dgm:spPr/>
      <dgm:t>
        <a:bodyPr/>
        <a:lstStyle/>
        <a:p>
          <a:r>
            <a:rPr lang="en-US" b="1"/>
            <a:t>International Travel Disruptions:</a:t>
          </a:r>
          <a:r>
            <a:rPr lang="en-US"/>
            <a:t> Travel issues may reduce international visitor numbers due to flight cancellations or restrictions (Vaidya et al., 2020).</a:t>
          </a:r>
          <a:endParaRPr lang="en-IN"/>
        </a:p>
      </dgm:t>
    </dgm:pt>
    <dgm:pt modelId="{6A1E0C08-40D0-4C62-A942-CBB36B1111C6}" type="parTrans" cxnId="{901566CD-94A0-4A6A-9842-D6A06D72D89D}">
      <dgm:prSet/>
      <dgm:spPr/>
      <dgm:t>
        <a:bodyPr/>
        <a:lstStyle/>
        <a:p>
          <a:endParaRPr lang="en-IN"/>
        </a:p>
      </dgm:t>
    </dgm:pt>
    <dgm:pt modelId="{AFBE7439-F9A2-4C31-A32F-D843CA57199E}" type="sibTrans" cxnId="{901566CD-94A0-4A6A-9842-D6A06D72D89D}">
      <dgm:prSet/>
      <dgm:spPr/>
      <dgm:t>
        <a:bodyPr/>
        <a:lstStyle/>
        <a:p>
          <a:endParaRPr lang="en-IN"/>
        </a:p>
      </dgm:t>
    </dgm:pt>
    <dgm:pt modelId="{C827C81B-3614-47E5-A218-200F7D3648B7}">
      <dgm:prSet/>
      <dgm:spPr/>
      <dgm:t>
        <a:bodyPr/>
        <a:lstStyle/>
        <a:p>
          <a:r>
            <a:rPr lang="en-US" b="1"/>
            <a:t>Competition with Other Events:</a:t>
          </a:r>
          <a:r>
            <a:rPr lang="en-US"/>
            <a:t> Similar festivals or local events could draw potential attendees away, reducing overall interest.</a:t>
          </a:r>
          <a:endParaRPr lang="en-IN"/>
        </a:p>
      </dgm:t>
    </dgm:pt>
    <dgm:pt modelId="{95891582-EE96-404C-89B1-93BC0E39DBF4}" type="parTrans" cxnId="{D9E88A7C-0156-45CA-A42A-970847DDBDBB}">
      <dgm:prSet/>
      <dgm:spPr/>
      <dgm:t>
        <a:bodyPr/>
        <a:lstStyle/>
        <a:p>
          <a:endParaRPr lang="en-IN"/>
        </a:p>
      </dgm:t>
    </dgm:pt>
    <dgm:pt modelId="{199DEC0F-26D9-49C5-9258-E0166FBBA342}" type="sibTrans" cxnId="{D9E88A7C-0156-45CA-A42A-970847DDBDBB}">
      <dgm:prSet/>
      <dgm:spPr/>
      <dgm:t>
        <a:bodyPr/>
        <a:lstStyle/>
        <a:p>
          <a:endParaRPr lang="en-IN"/>
        </a:p>
      </dgm:t>
    </dgm:pt>
    <dgm:pt modelId="{A859162F-B196-49FC-9891-B8A03E5E17F5}">
      <dgm:prSet/>
      <dgm:spPr/>
      <dgm:t>
        <a:bodyPr/>
        <a:lstStyle/>
        <a:p>
          <a:r>
            <a:rPr lang="en-US" b="1"/>
            <a:t>Mitigation Plans:</a:t>
          </a:r>
          <a:endParaRPr lang="en-IN"/>
        </a:p>
      </dgm:t>
    </dgm:pt>
    <dgm:pt modelId="{5A2D52C1-2550-4EF5-ACB1-AC88089093A8}" type="parTrans" cxnId="{2799BE86-16D1-4DE4-BFD5-7F31109AB72E}">
      <dgm:prSet/>
      <dgm:spPr/>
      <dgm:t>
        <a:bodyPr/>
        <a:lstStyle/>
        <a:p>
          <a:endParaRPr lang="en-IN"/>
        </a:p>
      </dgm:t>
    </dgm:pt>
    <dgm:pt modelId="{33EF5FE2-3C99-43A9-8C82-422A7AC77E81}" type="sibTrans" cxnId="{2799BE86-16D1-4DE4-BFD5-7F31109AB72E}">
      <dgm:prSet/>
      <dgm:spPr/>
      <dgm:t>
        <a:bodyPr/>
        <a:lstStyle/>
        <a:p>
          <a:endParaRPr lang="en-IN"/>
        </a:p>
      </dgm:t>
    </dgm:pt>
    <dgm:pt modelId="{751940BD-1DF2-4C45-A399-D3B20C5C0A4C}">
      <dgm:prSet/>
      <dgm:spPr/>
      <dgm:t>
        <a:bodyPr/>
        <a:lstStyle/>
        <a:p>
          <a:r>
            <a:rPr lang="en-US" b="1"/>
            <a:t>Weather:</a:t>
          </a:r>
          <a:r>
            <a:rPr lang="en-US"/>
            <a:t> Provide tents and marquees for shelter, and secure event insurance for unexpected weather conditions.</a:t>
          </a:r>
          <a:endParaRPr lang="en-IN"/>
        </a:p>
      </dgm:t>
    </dgm:pt>
    <dgm:pt modelId="{1E7B72F7-8AA2-44A7-A368-F2C8E3E62C8B}" type="parTrans" cxnId="{7D1C6FC4-08F8-4286-85EF-BDDAA26455FB}">
      <dgm:prSet/>
      <dgm:spPr/>
      <dgm:t>
        <a:bodyPr/>
        <a:lstStyle/>
        <a:p>
          <a:endParaRPr lang="en-IN"/>
        </a:p>
      </dgm:t>
    </dgm:pt>
    <dgm:pt modelId="{3AA19128-87DB-42FB-AAAB-3A45AB7FBBC6}" type="sibTrans" cxnId="{7D1C6FC4-08F8-4286-85EF-BDDAA26455FB}">
      <dgm:prSet/>
      <dgm:spPr/>
      <dgm:t>
        <a:bodyPr/>
        <a:lstStyle/>
        <a:p>
          <a:endParaRPr lang="en-IN"/>
        </a:p>
      </dgm:t>
    </dgm:pt>
    <dgm:pt modelId="{B918D1CD-D7E2-4429-ADC3-D4F83160BF85}">
      <dgm:prSet/>
      <dgm:spPr/>
      <dgm:t>
        <a:bodyPr/>
        <a:lstStyle/>
        <a:p>
          <a:r>
            <a:rPr lang="en-US" b="1"/>
            <a:t>Rising Costs/Inflation:</a:t>
          </a:r>
          <a:r>
            <a:rPr lang="en-US"/>
            <a:t> Secure early bookings and negotiate fixed-price contracts with suppliers to manage rising costs.</a:t>
          </a:r>
          <a:endParaRPr lang="en-IN"/>
        </a:p>
      </dgm:t>
    </dgm:pt>
    <dgm:pt modelId="{4DADF35B-EAF5-4255-B34B-8D2EB1AC813B}" type="parTrans" cxnId="{2B3DA6EA-40BF-4187-BB4B-B56CE222CDC3}">
      <dgm:prSet/>
      <dgm:spPr/>
      <dgm:t>
        <a:bodyPr/>
        <a:lstStyle/>
        <a:p>
          <a:endParaRPr lang="en-IN"/>
        </a:p>
      </dgm:t>
    </dgm:pt>
    <dgm:pt modelId="{273CDC20-7B5D-441C-AA4D-6263FA7403A7}" type="sibTrans" cxnId="{2B3DA6EA-40BF-4187-BB4B-B56CE222CDC3}">
      <dgm:prSet/>
      <dgm:spPr/>
      <dgm:t>
        <a:bodyPr/>
        <a:lstStyle/>
        <a:p>
          <a:endParaRPr lang="en-IN"/>
        </a:p>
      </dgm:t>
    </dgm:pt>
    <dgm:pt modelId="{D23619C1-12E4-4A6A-98DC-6B7E93718DFB}">
      <dgm:prSet/>
      <dgm:spPr/>
      <dgm:t>
        <a:bodyPr/>
        <a:lstStyle/>
        <a:p>
          <a:r>
            <a:rPr lang="en-US" b="1"/>
            <a:t>International Travel Disruptions:</a:t>
          </a:r>
          <a:r>
            <a:rPr lang="en-US"/>
            <a:t> Offer flexible ticketing and collaborate with Visit Wales to provide travel updates and alternative plans.</a:t>
          </a:r>
          <a:endParaRPr lang="en-IN"/>
        </a:p>
      </dgm:t>
    </dgm:pt>
    <dgm:pt modelId="{C1501684-FBDE-41FA-9BA0-368F441B9A25}" type="parTrans" cxnId="{4985E13A-139B-4979-A651-3321CE9C9F18}">
      <dgm:prSet/>
      <dgm:spPr/>
      <dgm:t>
        <a:bodyPr/>
        <a:lstStyle/>
        <a:p>
          <a:endParaRPr lang="en-IN"/>
        </a:p>
      </dgm:t>
    </dgm:pt>
    <dgm:pt modelId="{4B49655E-9A81-45ED-8FF1-93F65F3ACED7}" type="sibTrans" cxnId="{4985E13A-139B-4979-A651-3321CE9C9F18}">
      <dgm:prSet/>
      <dgm:spPr/>
      <dgm:t>
        <a:bodyPr/>
        <a:lstStyle/>
        <a:p>
          <a:endParaRPr lang="en-IN"/>
        </a:p>
      </dgm:t>
    </dgm:pt>
    <dgm:pt modelId="{CC4CA916-C822-431D-BE26-949A93C87F0C}">
      <dgm:prSet/>
      <dgm:spPr/>
      <dgm:t>
        <a:bodyPr/>
        <a:lstStyle/>
        <a:p>
          <a:r>
            <a:rPr lang="en-US" b="1"/>
            <a:t>Competition:</a:t>
          </a:r>
          <a:r>
            <a:rPr lang="en-US"/>
            <a:t> Differentiate by focusing on Welsh food, culture, and the </a:t>
          </a:r>
          <a:r>
            <a:rPr lang="en-US" b="1"/>
            <a:t>Year of Croeso</a:t>
          </a:r>
          <a:r>
            <a:rPr lang="en-US"/>
            <a:t> theme, emphasising unique offerings.</a:t>
          </a:r>
          <a:endParaRPr lang="en-IN"/>
        </a:p>
      </dgm:t>
    </dgm:pt>
    <dgm:pt modelId="{C076498C-3DC7-44B7-AE65-09737885F777}" type="parTrans" cxnId="{245112D7-6B3A-4949-87FB-5551AD1D8737}">
      <dgm:prSet/>
      <dgm:spPr/>
      <dgm:t>
        <a:bodyPr/>
        <a:lstStyle/>
        <a:p>
          <a:endParaRPr lang="en-IN"/>
        </a:p>
      </dgm:t>
    </dgm:pt>
    <dgm:pt modelId="{3828BD39-2E6D-4265-A09A-5924EC72BF0D}" type="sibTrans" cxnId="{245112D7-6B3A-4949-87FB-5551AD1D8737}">
      <dgm:prSet/>
      <dgm:spPr/>
      <dgm:t>
        <a:bodyPr/>
        <a:lstStyle/>
        <a:p>
          <a:endParaRPr lang="en-IN"/>
        </a:p>
      </dgm:t>
    </dgm:pt>
    <dgm:pt modelId="{C506BFED-FE2C-432C-ACD3-37C7B38CE906}" type="pres">
      <dgm:prSet presAssocID="{781326EB-1D95-4636-A8B9-7AC958792E1B}" presName="Name0" presStyleCnt="0">
        <dgm:presLayoutVars>
          <dgm:dir/>
          <dgm:animLvl val="lvl"/>
          <dgm:resizeHandles val="exact"/>
        </dgm:presLayoutVars>
      </dgm:prSet>
      <dgm:spPr/>
    </dgm:pt>
    <dgm:pt modelId="{ACD4E830-AEDD-45D4-A52C-776256D09616}" type="pres">
      <dgm:prSet presAssocID="{CF1AFBAA-7A05-462E-996D-9DAE99D7C482}" presName="linNode" presStyleCnt="0"/>
      <dgm:spPr/>
    </dgm:pt>
    <dgm:pt modelId="{BF7BD06A-6D4A-4094-AA5A-D101711BAA0B}" type="pres">
      <dgm:prSet presAssocID="{CF1AFBAA-7A05-462E-996D-9DAE99D7C482}" presName="parentText" presStyleLbl="node1" presStyleIdx="0" presStyleCnt="2">
        <dgm:presLayoutVars>
          <dgm:chMax val="1"/>
          <dgm:bulletEnabled val="1"/>
        </dgm:presLayoutVars>
      </dgm:prSet>
      <dgm:spPr/>
    </dgm:pt>
    <dgm:pt modelId="{3270935C-9B48-42F9-AC1D-BA2B96008B4D}" type="pres">
      <dgm:prSet presAssocID="{CF1AFBAA-7A05-462E-996D-9DAE99D7C482}" presName="descendantText" presStyleLbl="alignAccFollowNode1" presStyleIdx="0" presStyleCnt="2">
        <dgm:presLayoutVars>
          <dgm:bulletEnabled val="1"/>
        </dgm:presLayoutVars>
      </dgm:prSet>
      <dgm:spPr/>
    </dgm:pt>
    <dgm:pt modelId="{222FECC7-66DE-4AE3-BDF3-149F60CC83E8}" type="pres">
      <dgm:prSet presAssocID="{1827C2DE-D206-44A2-B9F2-BE576D09B476}" presName="sp" presStyleCnt="0"/>
      <dgm:spPr/>
    </dgm:pt>
    <dgm:pt modelId="{E13D873F-C308-4676-8BEB-FB3CD9315733}" type="pres">
      <dgm:prSet presAssocID="{A859162F-B196-49FC-9891-B8A03E5E17F5}" presName="linNode" presStyleCnt="0"/>
      <dgm:spPr/>
    </dgm:pt>
    <dgm:pt modelId="{467B18FF-5039-4F0F-9410-B62536812C04}" type="pres">
      <dgm:prSet presAssocID="{A859162F-B196-49FC-9891-B8A03E5E17F5}" presName="parentText" presStyleLbl="node1" presStyleIdx="1" presStyleCnt="2">
        <dgm:presLayoutVars>
          <dgm:chMax val="1"/>
          <dgm:bulletEnabled val="1"/>
        </dgm:presLayoutVars>
      </dgm:prSet>
      <dgm:spPr/>
    </dgm:pt>
    <dgm:pt modelId="{47691F81-4752-4168-81EA-ED60201DC8F6}" type="pres">
      <dgm:prSet presAssocID="{A859162F-B196-49FC-9891-B8A03E5E17F5}" presName="descendantText" presStyleLbl="alignAccFollowNode1" presStyleIdx="1" presStyleCnt="2">
        <dgm:presLayoutVars>
          <dgm:bulletEnabled val="1"/>
        </dgm:presLayoutVars>
      </dgm:prSet>
      <dgm:spPr/>
    </dgm:pt>
  </dgm:ptLst>
  <dgm:cxnLst>
    <dgm:cxn modelId="{9D6FA725-235B-44D9-AA49-B6BE6857CBCC}" type="presOf" srcId="{CF1AFBAA-7A05-462E-996D-9DAE99D7C482}" destId="{BF7BD06A-6D4A-4094-AA5A-D101711BAA0B}" srcOrd="0" destOrd="0" presId="urn:microsoft.com/office/officeart/2005/8/layout/vList5"/>
    <dgm:cxn modelId="{A7BC192C-1A6C-4210-BB6F-6F5CD6AA78C0}" type="presOf" srcId="{751940BD-1DF2-4C45-A399-D3B20C5C0A4C}" destId="{47691F81-4752-4168-81EA-ED60201DC8F6}" srcOrd="0" destOrd="0" presId="urn:microsoft.com/office/officeart/2005/8/layout/vList5"/>
    <dgm:cxn modelId="{499A983A-E3B1-4911-B72F-CDCF18F97567}" srcId="{CF1AFBAA-7A05-462E-996D-9DAE99D7C482}" destId="{BA3F89E3-1558-4197-9282-5A99D449A2D0}" srcOrd="0" destOrd="0" parTransId="{D4E1B8B8-5A5A-4859-A336-6A236AC0F702}" sibTransId="{7FB7043F-32EA-4ABD-88F2-B124D848EE41}"/>
    <dgm:cxn modelId="{4985E13A-139B-4979-A651-3321CE9C9F18}" srcId="{A859162F-B196-49FC-9891-B8A03E5E17F5}" destId="{D23619C1-12E4-4A6A-98DC-6B7E93718DFB}" srcOrd="2" destOrd="0" parTransId="{C1501684-FBDE-41FA-9BA0-368F441B9A25}" sibTransId="{4B49655E-9A81-45ED-8FF1-93F65F3ACED7}"/>
    <dgm:cxn modelId="{C6DD885B-7577-4136-9DD8-5BAC9A0F5351}" type="presOf" srcId="{47E4E0B6-F1F0-4187-8B9A-5107B781BE44}" destId="{3270935C-9B48-42F9-AC1D-BA2B96008B4D}" srcOrd="0" destOrd="2" presId="urn:microsoft.com/office/officeart/2005/8/layout/vList5"/>
    <dgm:cxn modelId="{365C3045-6255-4B0A-A6C6-F17B2F902A6D}" type="presOf" srcId="{B918D1CD-D7E2-4429-ADC3-D4F83160BF85}" destId="{47691F81-4752-4168-81EA-ED60201DC8F6}" srcOrd="0" destOrd="1" presId="urn:microsoft.com/office/officeart/2005/8/layout/vList5"/>
    <dgm:cxn modelId="{D9E88A7C-0156-45CA-A42A-970847DDBDBB}" srcId="{CF1AFBAA-7A05-462E-996D-9DAE99D7C482}" destId="{C827C81B-3614-47E5-A218-200F7D3648B7}" srcOrd="3" destOrd="0" parTransId="{95891582-EE96-404C-89B1-93BC0E39DBF4}" sibTransId="{199DEC0F-26D9-49C5-9258-E0166FBBA342}"/>
    <dgm:cxn modelId="{2799BE86-16D1-4DE4-BFD5-7F31109AB72E}" srcId="{781326EB-1D95-4636-A8B9-7AC958792E1B}" destId="{A859162F-B196-49FC-9891-B8A03E5E17F5}" srcOrd="1" destOrd="0" parTransId="{5A2D52C1-2550-4EF5-ACB1-AC88089093A8}" sibTransId="{33EF5FE2-3C99-43A9-8C82-422A7AC77E81}"/>
    <dgm:cxn modelId="{60E789A4-E33E-4C77-B213-37B8DBBBEA9D}" srcId="{781326EB-1D95-4636-A8B9-7AC958792E1B}" destId="{CF1AFBAA-7A05-462E-996D-9DAE99D7C482}" srcOrd="0" destOrd="0" parTransId="{4E10C10C-3B2E-461F-B7DE-B718A52F4A4F}" sibTransId="{1827C2DE-D206-44A2-B9F2-BE576D09B476}"/>
    <dgm:cxn modelId="{3B0F73C0-963A-4193-84F0-040884C2867F}" type="presOf" srcId="{781326EB-1D95-4636-A8B9-7AC958792E1B}" destId="{C506BFED-FE2C-432C-ACD3-37C7B38CE906}" srcOrd="0" destOrd="0" presId="urn:microsoft.com/office/officeart/2005/8/layout/vList5"/>
    <dgm:cxn modelId="{35A31EC3-7C0A-444D-90AE-1B173EB27668}" srcId="{CF1AFBAA-7A05-462E-996D-9DAE99D7C482}" destId="{C793161F-224C-457A-BB9F-19A80C20A335}" srcOrd="1" destOrd="0" parTransId="{82B9286B-D5A2-4E6E-B72D-2A4BCAB926F9}" sibTransId="{A7202984-8D64-4BF4-8726-46548D1EBF1B}"/>
    <dgm:cxn modelId="{7D1C6FC4-08F8-4286-85EF-BDDAA26455FB}" srcId="{A859162F-B196-49FC-9891-B8A03E5E17F5}" destId="{751940BD-1DF2-4C45-A399-D3B20C5C0A4C}" srcOrd="0" destOrd="0" parTransId="{1E7B72F7-8AA2-44A7-A368-F2C8E3E62C8B}" sibTransId="{3AA19128-87DB-42FB-AAAB-3A45AB7FBBC6}"/>
    <dgm:cxn modelId="{901566CD-94A0-4A6A-9842-D6A06D72D89D}" srcId="{CF1AFBAA-7A05-462E-996D-9DAE99D7C482}" destId="{47E4E0B6-F1F0-4187-8B9A-5107B781BE44}" srcOrd="2" destOrd="0" parTransId="{6A1E0C08-40D0-4C62-A942-CBB36B1111C6}" sibTransId="{AFBE7439-F9A2-4C31-A32F-D843CA57199E}"/>
    <dgm:cxn modelId="{245112D7-6B3A-4949-87FB-5551AD1D8737}" srcId="{A859162F-B196-49FC-9891-B8A03E5E17F5}" destId="{CC4CA916-C822-431D-BE26-949A93C87F0C}" srcOrd="3" destOrd="0" parTransId="{C076498C-3DC7-44B7-AE65-09737885F777}" sibTransId="{3828BD39-2E6D-4265-A09A-5924EC72BF0D}"/>
    <dgm:cxn modelId="{0923E7DB-FC51-4B6A-82C0-65DF5AEC72A9}" type="presOf" srcId="{BA3F89E3-1558-4197-9282-5A99D449A2D0}" destId="{3270935C-9B48-42F9-AC1D-BA2B96008B4D}" srcOrd="0" destOrd="0" presId="urn:microsoft.com/office/officeart/2005/8/layout/vList5"/>
    <dgm:cxn modelId="{EC0C2EE0-2531-42C7-BC73-B4FCF14E5284}" type="presOf" srcId="{C827C81B-3614-47E5-A218-200F7D3648B7}" destId="{3270935C-9B48-42F9-AC1D-BA2B96008B4D}" srcOrd="0" destOrd="3" presId="urn:microsoft.com/office/officeart/2005/8/layout/vList5"/>
    <dgm:cxn modelId="{2B3DA6EA-40BF-4187-BB4B-B56CE222CDC3}" srcId="{A859162F-B196-49FC-9891-B8A03E5E17F5}" destId="{B918D1CD-D7E2-4429-ADC3-D4F83160BF85}" srcOrd="1" destOrd="0" parTransId="{4DADF35B-EAF5-4255-B34B-8D2EB1AC813B}" sibTransId="{273CDC20-7B5D-441C-AA4D-6263FA7403A7}"/>
    <dgm:cxn modelId="{C06AC4EB-2095-4349-AB4D-538B85EB5FDD}" type="presOf" srcId="{C793161F-224C-457A-BB9F-19A80C20A335}" destId="{3270935C-9B48-42F9-AC1D-BA2B96008B4D}" srcOrd="0" destOrd="1" presId="urn:microsoft.com/office/officeart/2005/8/layout/vList5"/>
    <dgm:cxn modelId="{554E2CF2-F42B-4D87-9539-93896434A03B}" type="presOf" srcId="{CC4CA916-C822-431D-BE26-949A93C87F0C}" destId="{47691F81-4752-4168-81EA-ED60201DC8F6}" srcOrd="0" destOrd="3" presId="urn:microsoft.com/office/officeart/2005/8/layout/vList5"/>
    <dgm:cxn modelId="{B21A4BF5-4A6B-4732-B040-996F797676D6}" type="presOf" srcId="{D23619C1-12E4-4A6A-98DC-6B7E93718DFB}" destId="{47691F81-4752-4168-81EA-ED60201DC8F6}" srcOrd="0" destOrd="2" presId="urn:microsoft.com/office/officeart/2005/8/layout/vList5"/>
    <dgm:cxn modelId="{021091F9-EDE8-4BB5-A1E2-F1DB00B8908F}" type="presOf" srcId="{A859162F-B196-49FC-9891-B8A03E5E17F5}" destId="{467B18FF-5039-4F0F-9410-B62536812C04}" srcOrd="0" destOrd="0" presId="urn:microsoft.com/office/officeart/2005/8/layout/vList5"/>
    <dgm:cxn modelId="{B999A27A-A63F-44F4-AE5F-67FE3DE94954}" type="presParOf" srcId="{C506BFED-FE2C-432C-ACD3-37C7B38CE906}" destId="{ACD4E830-AEDD-45D4-A52C-776256D09616}" srcOrd="0" destOrd="0" presId="urn:microsoft.com/office/officeart/2005/8/layout/vList5"/>
    <dgm:cxn modelId="{6AE8AB77-173F-40D5-B153-B55EB28514B7}" type="presParOf" srcId="{ACD4E830-AEDD-45D4-A52C-776256D09616}" destId="{BF7BD06A-6D4A-4094-AA5A-D101711BAA0B}" srcOrd="0" destOrd="0" presId="urn:microsoft.com/office/officeart/2005/8/layout/vList5"/>
    <dgm:cxn modelId="{C85B3C7D-94E2-495D-ACD5-2A9847F049D9}" type="presParOf" srcId="{ACD4E830-AEDD-45D4-A52C-776256D09616}" destId="{3270935C-9B48-42F9-AC1D-BA2B96008B4D}" srcOrd="1" destOrd="0" presId="urn:microsoft.com/office/officeart/2005/8/layout/vList5"/>
    <dgm:cxn modelId="{A87CA1AA-D57F-43C6-8DF3-FF6E0CD4EEDD}" type="presParOf" srcId="{C506BFED-FE2C-432C-ACD3-37C7B38CE906}" destId="{222FECC7-66DE-4AE3-BDF3-149F60CC83E8}" srcOrd="1" destOrd="0" presId="urn:microsoft.com/office/officeart/2005/8/layout/vList5"/>
    <dgm:cxn modelId="{928A67A8-A001-4B9D-B6E2-B6829B66708C}" type="presParOf" srcId="{C506BFED-FE2C-432C-ACD3-37C7B38CE906}" destId="{E13D873F-C308-4676-8BEB-FB3CD9315733}" srcOrd="2" destOrd="0" presId="urn:microsoft.com/office/officeart/2005/8/layout/vList5"/>
    <dgm:cxn modelId="{E22659EC-CEF9-4E49-AB85-BEF37018B3FD}" type="presParOf" srcId="{E13D873F-C308-4676-8BEB-FB3CD9315733}" destId="{467B18FF-5039-4F0F-9410-B62536812C04}" srcOrd="0" destOrd="0" presId="urn:microsoft.com/office/officeart/2005/8/layout/vList5"/>
    <dgm:cxn modelId="{BCBA055E-F92E-4340-B665-EB3AC2B6D0A5}" type="presParOf" srcId="{E13D873F-C308-4676-8BEB-FB3CD9315733}" destId="{47691F81-4752-4168-81EA-ED60201DC8F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0FEC8-F492-4AF0-A9AF-82981DE77007}">
      <dsp:nvSpPr>
        <dsp:cNvPr id="0" name=""/>
        <dsp:cNvSpPr/>
      </dsp:nvSpPr>
      <dsp:spPr>
        <a:xfrm>
          <a:off x="2841" y="219804"/>
          <a:ext cx="1708383" cy="470947"/>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b="1" kern="1200"/>
            <a:t>Festival Name:</a:t>
          </a:r>
          <a:endParaRPr lang="en-IN" sz="1300" kern="1200"/>
        </a:p>
      </dsp:txBody>
      <dsp:txXfrm>
        <a:off x="2841" y="219804"/>
        <a:ext cx="1708383" cy="470947"/>
      </dsp:txXfrm>
    </dsp:sp>
    <dsp:sp modelId="{F8EFE493-DBB4-434B-A028-3CACA679CBEF}">
      <dsp:nvSpPr>
        <dsp:cNvPr id="0" name=""/>
        <dsp:cNvSpPr/>
      </dsp:nvSpPr>
      <dsp:spPr>
        <a:xfrm>
          <a:off x="2841" y="690752"/>
          <a:ext cx="1708383" cy="3519014"/>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i="1" kern="1200"/>
            <a:t>Wales International Food &amp; Culture Festival </a:t>
          </a:r>
          <a:r>
            <a:rPr lang="en-US" sz="1300" kern="1200"/>
            <a:t>(VisitWales, 2025).</a:t>
          </a:r>
          <a:endParaRPr lang="en-IN" sz="1300" kern="1200"/>
        </a:p>
      </dsp:txBody>
      <dsp:txXfrm>
        <a:off x="2841" y="690752"/>
        <a:ext cx="1708383" cy="3519014"/>
      </dsp:txXfrm>
    </dsp:sp>
    <dsp:sp modelId="{A72C8821-CC80-4F2B-9A9C-52C26A4709E1}">
      <dsp:nvSpPr>
        <dsp:cNvPr id="0" name=""/>
        <dsp:cNvSpPr/>
      </dsp:nvSpPr>
      <dsp:spPr>
        <a:xfrm>
          <a:off x="1950398" y="219804"/>
          <a:ext cx="1708383" cy="470947"/>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b="1" kern="1200"/>
            <a:t>What the Festival Is:</a:t>
          </a:r>
          <a:endParaRPr lang="en-IN" sz="1300" kern="1200"/>
        </a:p>
      </dsp:txBody>
      <dsp:txXfrm>
        <a:off x="1950398" y="219804"/>
        <a:ext cx="1708383" cy="470947"/>
      </dsp:txXfrm>
    </dsp:sp>
    <dsp:sp modelId="{6A6C1595-360C-4F63-920E-D426F5D4AFB6}">
      <dsp:nvSpPr>
        <dsp:cNvPr id="0" name=""/>
        <dsp:cNvSpPr/>
      </dsp:nvSpPr>
      <dsp:spPr>
        <a:xfrm>
          <a:off x="1950398" y="690752"/>
          <a:ext cx="1708383" cy="3519014"/>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a:t>Celebration of Welsh food, culture, local produce, and traditions.</a:t>
          </a:r>
          <a:endParaRPr lang="en-IN" sz="1300" kern="1200"/>
        </a:p>
        <a:p>
          <a:pPr marL="114300" lvl="1" indent="-114300" algn="l" defTabSz="577850">
            <a:lnSpc>
              <a:spcPct val="90000"/>
            </a:lnSpc>
            <a:spcBef>
              <a:spcPct val="0"/>
            </a:spcBef>
            <a:spcAft>
              <a:spcPct val="15000"/>
            </a:spcAft>
            <a:buChar char="•"/>
          </a:pPr>
          <a:r>
            <a:rPr lang="en-US" sz="1300" kern="1200"/>
            <a:t>Interactive food zones, cooking demos, cultural workshops, and performances.</a:t>
          </a:r>
          <a:endParaRPr lang="en-IN" sz="1300" kern="1200"/>
        </a:p>
      </dsp:txBody>
      <dsp:txXfrm>
        <a:off x="1950398" y="690752"/>
        <a:ext cx="1708383" cy="3519014"/>
      </dsp:txXfrm>
    </dsp:sp>
    <dsp:sp modelId="{C0F60F00-3874-4E40-80B8-1C212378DB45}">
      <dsp:nvSpPr>
        <dsp:cNvPr id="0" name=""/>
        <dsp:cNvSpPr/>
      </dsp:nvSpPr>
      <dsp:spPr>
        <a:xfrm>
          <a:off x="3897956" y="219804"/>
          <a:ext cx="1708383" cy="470947"/>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b="1" kern="1200"/>
            <a:t>Alignment with Year of Croeso 2025:</a:t>
          </a:r>
          <a:endParaRPr lang="en-IN" sz="1300" kern="1200"/>
        </a:p>
      </dsp:txBody>
      <dsp:txXfrm>
        <a:off x="3897956" y="219804"/>
        <a:ext cx="1708383" cy="470947"/>
      </dsp:txXfrm>
    </dsp:sp>
    <dsp:sp modelId="{25350F08-B3E3-4949-B401-52BCA05E7217}">
      <dsp:nvSpPr>
        <dsp:cNvPr id="0" name=""/>
        <dsp:cNvSpPr/>
      </dsp:nvSpPr>
      <dsp:spPr>
        <a:xfrm>
          <a:off x="3897956" y="690752"/>
          <a:ext cx="1708383" cy="3519014"/>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a:t>The Year of Croeso 2025 highlights Wales’ iconic hospitality and </a:t>
          </a:r>
          <a:r>
            <a:rPr lang="en-US" sz="1300" i="1" kern="1200"/>
            <a:t>warm Welsh welcome</a:t>
          </a:r>
          <a:r>
            <a:rPr lang="en-US" sz="1300" kern="1200"/>
            <a:t> to international visitors.</a:t>
          </a:r>
          <a:endParaRPr lang="en-IN" sz="1300" kern="1200"/>
        </a:p>
        <a:p>
          <a:pPr marL="114300" lvl="1" indent="-114300" algn="l" defTabSz="577850">
            <a:lnSpc>
              <a:spcPct val="90000"/>
            </a:lnSpc>
            <a:spcBef>
              <a:spcPct val="0"/>
            </a:spcBef>
            <a:spcAft>
              <a:spcPct val="15000"/>
            </a:spcAft>
            <a:buChar char="•"/>
          </a:pPr>
          <a:r>
            <a:rPr lang="en-US" sz="1300" kern="1200"/>
            <a:t>This festival embodies the theme by offering a sense of place through the rich tapestry of Welsh food, language, and arts, promoting the country’s identity (Tiến et al., 2024).</a:t>
          </a:r>
          <a:endParaRPr lang="en-IN" sz="1300" kern="1200"/>
        </a:p>
      </dsp:txBody>
      <dsp:txXfrm>
        <a:off x="3897956" y="690752"/>
        <a:ext cx="1708383" cy="3519014"/>
      </dsp:txXfrm>
    </dsp:sp>
    <dsp:sp modelId="{8A8E22F5-74EF-4E2E-B12E-70660A5E2C97}">
      <dsp:nvSpPr>
        <dsp:cNvPr id="0" name=""/>
        <dsp:cNvSpPr/>
      </dsp:nvSpPr>
      <dsp:spPr>
        <a:xfrm>
          <a:off x="5845513" y="219804"/>
          <a:ext cx="1708383" cy="470947"/>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US" sz="1300" b="1" kern="1200"/>
            <a:t>Festival Aim:</a:t>
          </a:r>
          <a:endParaRPr lang="en-IN" sz="1300" kern="1200"/>
        </a:p>
      </dsp:txBody>
      <dsp:txXfrm>
        <a:off x="5845513" y="219804"/>
        <a:ext cx="1708383" cy="470947"/>
      </dsp:txXfrm>
    </dsp:sp>
    <dsp:sp modelId="{77D13842-0FAB-45D0-8D1A-7CF0A459F11F}">
      <dsp:nvSpPr>
        <dsp:cNvPr id="0" name=""/>
        <dsp:cNvSpPr/>
      </dsp:nvSpPr>
      <dsp:spPr>
        <a:xfrm>
          <a:off x="5845513" y="690752"/>
          <a:ext cx="1708383" cy="3519014"/>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a:t>Attract international visitors to Wales by promoting its distinctive culture and cuisine.</a:t>
          </a:r>
          <a:endParaRPr lang="en-IN" sz="1300" kern="1200"/>
        </a:p>
        <a:p>
          <a:pPr marL="114300" lvl="1" indent="-114300" algn="l" defTabSz="577850">
            <a:lnSpc>
              <a:spcPct val="90000"/>
            </a:lnSpc>
            <a:spcBef>
              <a:spcPct val="0"/>
            </a:spcBef>
            <a:spcAft>
              <a:spcPct val="15000"/>
            </a:spcAft>
            <a:buChar char="•"/>
          </a:pPr>
          <a:r>
            <a:rPr lang="en-US" sz="1300" kern="1200"/>
            <a:t>Encourage cultural tourism by showcasing Wales’ hospitality and fostering a deeper connection between Wales and the global community (Herbert, 2023).</a:t>
          </a:r>
          <a:endParaRPr lang="en-IN" sz="1300" kern="1200"/>
        </a:p>
      </dsp:txBody>
      <dsp:txXfrm>
        <a:off x="5845513" y="690752"/>
        <a:ext cx="1708383" cy="35190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2C75-9E0F-459B-861A-9750A64679BD}">
      <dsp:nvSpPr>
        <dsp:cNvPr id="0" name=""/>
        <dsp:cNvSpPr/>
      </dsp:nvSpPr>
      <dsp:spPr>
        <a:xfrm>
          <a:off x="0" y="200434"/>
          <a:ext cx="6666833" cy="1197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08280" rIns="517420"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Cheese Zone:</a:t>
          </a:r>
          <a:r>
            <a:rPr lang="en-US" sz="1000" kern="1200"/>
            <a:t> Featuring traditional Welsh cheeses, including Caerphilly and Y Fenni.</a:t>
          </a:r>
        </a:p>
        <a:p>
          <a:pPr marL="57150" lvl="1" indent="-57150" algn="l" defTabSz="444500">
            <a:lnSpc>
              <a:spcPct val="90000"/>
            </a:lnSpc>
            <a:spcBef>
              <a:spcPct val="0"/>
            </a:spcBef>
            <a:spcAft>
              <a:spcPct val="15000"/>
            </a:spcAft>
            <a:buChar char="•"/>
          </a:pPr>
          <a:r>
            <a:rPr lang="en-US" sz="1000" b="1" kern="1200"/>
            <a:t>Seafood Zone:</a:t>
          </a:r>
          <a:r>
            <a:rPr lang="en-US" sz="1000" kern="1200"/>
            <a:t> Showcasing Wales’ coastal delicacies like cockles, mussels, and Welsh laverbread (Graves, 2022).</a:t>
          </a:r>
        </a:p>
        <a:p>
          <a:pPr marL="57150" lvl="1" indent="-57150" algn="l" defTabSz="444500">
            <a:lnSpc>
              <a:spcPct val="90000"/>
            </a:lnSpc>
            <a:spcBef>
              <a:spcPct val="0"/>
            </a:spcBef>
            <a:spcAft>
              <a:spcPct val="15000"/>
            </a:spcAft>
            <a:buChar char="•"/>
          </a:pPr>
          <a:r>
            <a:rPr lang="en-US" sz="1000" b="1" kern="1200"/>
            <a:t>Lamb Zone:</a:t>
          </a:r>
          <a:r>
            <a:rPr lang="en-US" sz="1000" kern="1200"/>
            <a:t> Highlighting world-renowned Welsh lamb, with tastings and cooking demos.</a:t>
          </a:r>
        </a:p>
        <a:p>
          <a:pPr marL="57150" lvl="1" indent="-57150" algn="l" defTabSz="444500">
            <a:lnSpc>
              <a:spcPct val="90000"/>
            </a:lnSpc>
            <a:spcBef>
              <a:spcPct val="0"/>
            </a:spcBef>
            <a:spcAft>
              <a:spcPct val="15000"/>
            </a:spcAft>
            <a:buChar char="•"/>
          </a:pPr>
          <a:r>
            <a:rPr lang="en-US" sz="1000" b="1" kern="1200"/>
            <a:t>Vegetarian Options:</a:t>
          </a:r>
          <a:r>
            <a:rPr lang="en-US" sz="1000" kern="1200"/>
            <a:t> Offering Welsh-inspired vegetarian dishes such as Welsh rarebit and root vegetable stews (Williams, 2024).</a:t>
          </a:r>
        </a:p>
      </dsp:txBody>
      <dsp:txXfrm>
        <a:off x="0" y="200434"/>
        <a:ext cx="6666833" cy="1197000"/>
      </dsp:txXfrm>
    </dsp:sp>
    <dsp:sp modelId="{FA1FDA4E-5123-43F0-9E8A-CDA7A017470E}">
      <dsp:nvSpPr>
        <dsp:cNvPr id="0" name=""/>
        <dsp:cNvSpPr/>
      </dsp:nvSpPr>
      <dsp:spPr>
        <a:xfrm>
          <a:off x="333341" y="52834"/>
          <a:ext cx="4666783" cy="2952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444500">
            <a:lnSpc>
              <a:spcPct val="90000"/>
            </a:lnSpc>
            <a:spcBef>
              <a:spcPct val="0"/>
            </a:spcBef>
            <a:spcAft>
              <a:spcPct val="35000"/>
            </a:spcAft>
            <a:buNone/>
          </a:pPr>
          <a:r>
            <a:rPr lang="en-US" sz="1000" b="1" kern="1200"/>
            <a:t>Welsh Food Zones:</a:t>
          </a:r>
          <a:endParaRPr lang="en-US" sz="1000" kern="1200"/>
        </a:p>
      </dsp:txBody>
      <dsp:txXfrm>
        <a:off x="347751" y="67244"/>
        <a:ext cx="4637963" cy="266380"/>
      </dsp:txXfrm>
    </dsp:sp>
    <dsp:sp modelId="{B07797B6-45C6-485E-A2FD-46D360A83C5E}">
      <dsp:nvSpPr>
        <dsp:cNvPr id="0" name=""/>
        <dsp:cNvSpPr/>
      </dsp:nvSpPr>
      <dsp:spPr>
        <a:xfrm>
          <a:off x="0" y="1599034"/>
          <a:ext cx="6666833" cy="1039500"/>
        </a:xfrm>
        <a:prstGeom prst="rect">
          <a:avLst/>
        </a:prstGeom>
        <a:solidFill>
          <a:schemeClr val="lt1">
            <a:alpha val="90000"/>
            <a:hueOff val="0"/>
            <a:satOff val="0"/>
            <a:lumOff val="0"/>
            <a:alphaOff val="0"/>
          </a:schemeClr>
        </a:solidFill>
        <a:ln w="12700" cap="flat" cmpd="sng" algn="ctr">
          <a:solidFill>
            <a:schemeClr val="accent2">
              <a:hueOff val="1610903"/>
              <a:satOff val="-4623"/>
              <a:lumOff val="-740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08280" rIns="517420"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Music:</a:t>
          </a:r>
          <a:r>
            <a:rPr lang="en-US" sz="1000" kern="1200"/>
            <a:t> Live performances of traditional Welsh </a:t>
          </a:r>
          <a:r>
            <a:rPr lang="en-US" sz="1000" b="1" kern="1200"/>
            <a:t>f</a:t>
          </a:r>
          <a:r>
            <a:rPr lang="en-US" sz="1000" kern="1200"/>
            <a:t>olk music and contemporary Welsh artists (Herbert, Clarke, and Barlow, 2022).</a:t>
          </a:r>
        </a:p>
        <a:p>
          <a:pPr marL="57150" lvl="1" indent="-57150" algn="l" defTabSz="444500">
            <a:lnSpc>
              <a:spcPct val="90000"/>
            </a:lnSpc>
            <a:spcBef>
              <a:spcPct val="0"/>
            </a:spcBef>
            <a:spcAft>
              <a:spcPct val="15000"/>
            </a:spcAft>
            <a:buChar char="•"/>
          </a:pPr>
          <a:r>
            <a:rPr lang="en-US" sz="1000" b="1" kern="1200"/>
            <a:t>Dance:</a:t>
          </a:r>
          <a:r>
            <a:rPr lang="en-US" sz="1000" kern="1200"/>
            <a:t> Welsh folk dances and ceremonial performances, celebrating Welsh traditions.</a:t>
          </a:r>
        </a:p>
        <a:p>
          <a:pPr marL="57150" lvl="1" indent="-57150" algn="l" defTabSz="444500">
            <a:lnSpc>
              <a:spcPct val="90000"/>
            </a:lnSpc>
            <a:spcBef>
              <a:spcPct val="0"/>
            </a:spcBef>
            <a:spcAft>
              <a:spcPct val="15000"/>
            </a:spcAft>
            <a:buChar char="•"/>
          </a:pPr>
          <a:r>
            <a:rPr lang="en-US" sz="1000" b="1" kern="1200"/>
            <a:t>Poetry:</a:t>
          </a:r>
          <a:r>
            <a:rPr lang="en-US" sz="1000" kern="1200"/>
            <a:t> Readings of Welsh poetry from famous poets like Dylan Thomas and contemporary poets, alongside interactive poetry sessions (Gramich, 2016).</a:t>
          </a:r>
        </a:p>
      </dsp:txBody>
      <dsp:txXfrm>
        <a:off x="0" y="1599034"/>
        <a:ext cx="6666833" cy="1039500"/>
      </dsp:txXfrm>
    </dsp:sp>
    <dsp:sp modelId="{3F6D0005-2511-492C-9B1C-CBAA7467A41F}">
      <dsp:nvSpPr>
        <dsp:cNvPr id="0" name=""/>
        <dsp:cNvSpPr/>
      </dsp:nvSpPr>
      <dsp:spPr>
        <a:xfrm>
          <a:off x="333341" y="1451434"/>
          <a:ext cx="4666783" cy="29520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444500">
            <a:lnSpc>
              <a:spcPct val="90000"/>
            </a:lnSpc>
            <a:spcBef>
              <a:spcPct val="0"/>
            </a:spcBef>
            <a:spcAft>
              <a:spcPct val="35000"/>
            </a:spcAft>
            <a:buNone/>
          </a:pPr>
          <a:r>
            <a:rPr lang="en-US" sz="1000" b="1" kern="1200"/>
            <a:t>Cultural Performances:</a:t>
          </a:r>
          <a:endParaRPr lang="en-US" sz="1000" kern="1200"/>
        </a:p>
      </dsp:txBody>
      <dsp:txXfrm>
        <a:off x="347751" y="1465844"/>
        <a:ext cx="4637963" cy="266380"/>
      </dsp:txXfrm>
    </dsp:sp>
    <dsp:sp modelId="{0F1DFD31-2106-47D6-A3FB-D519D3D8A85A}">
      <dsp:nvSpPr>
        <dsp:cNvPr id="0" name=""/>
        <dsp:cNvSpPr/>
      </dsp:nvSpPr>
      <dsp:spPr>
        <a:xfrm>
          <a:off x="0" y="2840135"/>
          <a:ext cx="6666833" cy="866250"/>
        </a:xfrm>
        <a:prstGeom prst="rect">
          <a:avLst/>
        </a:prstGeom>
        <a:solidFill>
          <a:schemeClr val="lt1">
            <a:alpha val="90000"/>
            <a:hueOff val="0"/>
            <a:satOff val="0"/>
            <a:lumOff val="0"/>
            <a:alphaOff val="0"/>
          </a:schemeClr>
        </a:soli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08280" rIns="517420"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Welsh Language Sessions:</a:t>
          </a:r>
          <a:r>
            <a:rPr lang="en-US" sz="1000" kern="1200"/>
            <a:t> Introduce attendees to basic Welsh phrases and expressions in a fun and engaging way.</a:t>
          </a:r>
        </a:p>
        <a:p>
          <a:pPr marL="57150" lvl="1" indent="-57150" algn="l" defTabSz="444500">
            <a:lnSpc>
              <a:spcPct val="90000"/>
            </a:lnSpc>
            <a:spcBef>
              <a:spcPct val="0"/>
            </a:spcBef>
            <a:spcAft>
              <a:spcPct val="15000"/>
            </a:spcAft>
            <a:buChar char="•"/>
          </a:pPr>
          <a:r>
            <a:rPr lang="en-US" sz="1000" b="1" kern="1200"/>
            <a:t>Craft Making:</a:t>
          </a:r>
          <a:r>
            <a:rPr lang="en-US" sz="1000" kern="1200"/>
            <a:t> Hands-on workshops where visitors can learn traditional Welsh</a:t>
          </a:r>
          <a:r>
            <a:rPr lang="en-US" sz="1000" b="1" kern="1200"/>
            <a:t> crafts</a:t>
          </a:r>
          <a:r>
            <a:rPr lang="en-US" sz="1000" kern="1200"/>
            <a:t> such as weaving, pottery, and making Welsh love spoons.</a:t>
          </a:r>
        </a:p>
      </dsp:txBody>
      <dsp:txXfrm>
        <a:off x="0" y="2840135"/>
        <a:ext cx="6666833" cy="866250"/>
      </dsp:txXfrm>
    </dsp:sp>
    <dsp:sp modelId="{5E7C7B56-4033-4B3A-A27C-350CCAAE66F8}">
      <dsp:nvSpPr>
        <dsp:cNvPr id="0" name=""/>
        <dsp:cNvSpPr/>
      </dsp:nvSpPr>
      <dsp:spPr>
        <a:xfrm>
          <a:off x="333341" y="2692535"/>
          <a:ext cx="4666783" cy="2952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444500">
            <a:lnSpc>
              <a:spcPct val="90000"/>
            </a:lnSpc>
            <a:spcBef>
              <a:spcPct val="0"/>
            </a:spcBef>
            <a:spcAft>
              <a:spcPct val="35000"/>
            </a:spcAft>
            <a:buNone/>
          </a:pPr>
          <a:r>
            <a:rPr lang="en-US" sz="1000" b="1" kern="1200"/>
            <a:t>Workshops:</a:t>
          </a:r>
          <a:endParaRPr lang="en-US" sz="1000" kern="1200"/>
        </a:p>
      </dsp:txBody>
      <dsp:txXfrm>
        <a:off x="347751" y="2706945"/>
        <a:ext cx="4637963" cy="266380"/>
      </dsp:txXfrm>
    </dsp:sp>
    <dsp:sp modelId="{BE3BDA2D-A7A6-492A-9F1C-F815D4D17A09}">
      <dsp:nvSpPr>
        <dsp:cNvPr id="0" name=""/>
        <dsp:cNvSpPr/>
      </dsp:nvSpPr>
      <dsp:spPr>
        <a:xfrm>
          <a:off x="0" y="3907985"/>
          <a:ext cx="6666833" cy="567000"/>
        </a:xfrm>
        <a:prstGeom prst="rect">
          <a:avLst/>
        </a:prstGeom>
        <a:solidFill>
          <a:schemeClr val="lt1">
            <a:alpha val="90000"/>
            <a:hueOff val="0"/>
            <a:satOff val="0"/>
            <a:lumOff val="0"/>
            <a:alphaOff val="0"/>
          </a:schemeClr>
        </a:solidFill>
        <a:ln w="12700" cap="flat" cmpd="sng" algn="ctr">
          <a:solidFill>
            <a:schemeClr val="accent2">
              <a:hueOff val="4832710"/>
              <a:satOff val="-13870"/>
              <a:lumOff val="-2220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08280" rIns="517420"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International Guest Chefs</a:t>
          </a:r>
          <a:r>
            <a:rPr lang="en-US" sz="1000" kern="1200"/>
            <a:t>: Renowned chefs from around the world will showcase dishes made using Welsh ingredients, demonstrating the versatility and global appeal of Welsh food.</a:t>
          </a:r>
        </a:p>
      </dsp:txBody>
      <dsp:txXfrm>
        <a:off x="0" y="3907985"/>
        <a:ext cx="6666833" cy="567000"/>
      </dsp:txXfrm>
    </dsp:sp>
    <dsp:sp modelId="{F4D30BF8-EF2A-486C-8B44-CB922B9D48AA}">
      <dsp:nvSpPr>
        <dsp:cNvPr id="0" name=""/>
        <dsp:cNvSpPr/>
      </dsp:nvSpPr>
      <dsp:spPr>
        <a:xfrm>
          <a:off x="333341" y="3760385"/>
          <a:ext cx="4666783" cy="29520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444500">
            <a:lnSpc>
              <a:spcPct val="90000"/>
            </a:lnSpc>
            <a:spcBef>
              <a:spcPct val="0"/>
            </a:spcBef>
            <a:spcAft>
              <a:spcPct val="35000"/>
            </a:spcAft>
            <a:buNone/>
          </a:pPr>
          <a:r>
            <a:rPr lang="en-US" sz="1000" b="1" kern="1200"/>
            <a:t>Guest Chefs:</a:t>
          </a:r>
          <a:endParaRPr lang="en-US" sz="1000" kern="1200"/>
        </a:p>
      </dsp:txBody>
      <dsp:txXfrm>
        <a:off x="347751" y="3774795"/>
        <a:ext cx="4637963" cy="266380"/>
      </dsp:txXfrm>
    </dsp:sp>
    <dsp:sp modelId="{75AFDF90-61B3-4446-ADC7-D9ECE6B09936}">
      <dsp:nvSpPr>
        <dsp:cNvPr id="0" name=""/>
        <dsp:cNvSpPr/>
      </dsp:nvSpPr>
      <dsp:spPr>
        <a:xfrm>
          <a:off x="0" y="4676585"/>
          <a:ext cx="6666833" cy="7245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208280" rIns="517420"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Kid-Friendly Activities</a:t>
          </a:r>
          <a:r>
            <a:rPr lang="en-US" sz="1000" kern="1200"/>
            <a:t>: Interactive games, storytelling sessions, and fun culinary classes for children.</a:t>
          </a:r>
        </a:p>
        <a:p>
          <a:pPr marL="57150" lvl="1" indent="-57150" algn="l" defTabSz="444500">
            <a:lnSpc>
              <a:spcPct val="90000"/>
            </a:lnSpc>
            <a:spcBef>
              <a:spcPct val="0"/>
            </a:spcBef>
            <a:spcAft>
              <a:spcPct val="15000"/>
            </a:spcAft>
            <a:buChar char="•"/>
          </a:pPr>
          <a:r>
            <a:rPr lang="en-US" sz="1000" b="1" kern="1200"/>
            <a:t>Local Attraction Tours</a:t>
          </a:r>
          <a:r>
            <a:rPr lang="en-US" sz="1000" kern="1200"/>
            <a:t>: Guided tours to nearby historic landmarks, castles, and nature reserves, offering a deeper understanding of Wales’ heritage and landscapes.</a:t>
          </a:r>
        </a:p>
      </dsp:txBody>
      <dsp:txXfrm>
        <a:off x="0" y="4676585"/>
        <a:ext cx="6666833" cy="724500"/>
      </dsp:txXfrm>
    </dsp:sp>
    <dsp:sp modelId="{A74D42F7-93AA-4411-8BF1-C9B83311B4B2}">
      <dsp:nvSpPr>
        <dsp:cNvPr id="0" name=""/>
        <dsp:cNvSpPr/>
      </dsp:nvSpPr>
      <dsp:spPr>
        <a:xfrm>
          <a:off x="333341" y="4528985"/>
          <a:ext cx="4666783" cy="2952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444500">
            <a:lnSpc>
              <a:spcPct val="90000"/>
            </a:lnSpc>
            <a:spcBef>
              <a:spcPct val="0"/>
            </a:spcBef>
            <a:spcAft>
              <a:spcPct val="35000"/>
            </a:spcAft>
            <a:buNone/>
          </a:pPr>
          <a:r>
            <a:rPr lang="en-US" sz="1000" b="1" kern="1200"/>
            <a:t>Family Activities &amp; Local Attraction Tours:</a:t>
          </a:r>
          <a:endParaRPr lang="en-US" sz="1000" kern="1200"/>
        </a:p>
      </dsp:txBody>
      <dsp:txXfrm>
        <a:off x="347751" y="4543395"/>
        <a:ext cx="4637963" cy="266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57C28E-90AE-4437-A142-5D681D295385}">
      <dsp:nvSpPr>
        <dsp:cNvPr id="0" name=""/>
        <dsp:cNvSpPr/>
      </dsp:nvSpPr>
      <dsp:spPr>
        <a:xfrm>
          <a:off x="3824" y="720490"/>
          <a:ext cx="1956283" cy="237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US" sz="1200" b="1" kern="1200"/>
            <a:t>International Tourists:</a:t>
          </a:r>
          <a:endParaRPr lang="en-US" sz="1200" kern="1200"/>
        </a:p>
      </dsp:txBody>
      <dsp:txXfrm>
        <a:off x="3824" y="720490"/>
        <a:ext cx="1956283" cy="237600"/>
      </dsp:txXfrm>
    </dsp:sp>
    <dsp:sp modelId="{3ABB1400-09DC-4E75-A4A2-88088ED2D6F6}">
      <dsp:nvSpPr>
        <dsp:cNvPr id="0" name=""/>
        <dsp:cNvSpPr/>
      </dsp:nvSpPr>
      <dsp:spPr>
        <a:xfrm>
          <a:off x="1960108" y="438340"/>
          <a:ext cx="391256" cy="801900"/>
        </a:xfrm>
        <a:prstGeom prst="leftBrace">
          <a:avLst>
            <a:gd name="adj1" fmla="val 35000"/>
            <a:gd name="adj2" fmla="val 50000"/>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A51B03-F804-4CFC-8C20-490B8740C8D0}">
      <dsp:nvSpPr>
        <dsp:cNvPr id="0" name=""/>
        <dsp:cNvSpPr/>
      </dsp:nvSpPr>
      <dsp:spPr>
        <a:xfrm>
          <a:off x="2507868" y="438340"/>
          <a:ext cx="5321092" cy="80190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a:t>Europe, USA, Asia:</a:t>
          </a:r>
          <a:r>
            <a:rPr lang="en-US" sz="1200" kern="1200"/>
            <a:t> Targeting key markets with a growing interest in cultural and culinary tourism.</a:t>
          </a:r>
        </a:p>
        <a:p>
          <a:pPr marL="114300" lvl="1" indent="-114300" algn="l" defTabSz="533400">
            <a:lnSpc>
              <a:spcPct val="90000"/>
            </a:lnSpc>
            <a:spcBef>
              <a:spcPct val="0"/>
            </a:spcBef>
            <a:spcAft>
              <a:spcPct val="15000"/>
            </a:spcAft>
            <a:buChar char="•"/>
          </a:pPr>
          <a:r>
            <a:rPr lang="en-US" sz="1200" kern="1200"/>
            <a:t>Focus on adventure-seekers, culture enthusiasts, and those seeking authentic local experiences.</a:t>
          </a:r>
        </a:p>
      </dsp:txBody>
      <dsp:txXfrm>
        <a:off x="2507868" y="438340"/>
        <a:ext cx="5321092" cy="801900"/>
      </dsp:txXfrm>
    </dsp:sp>
    <dsp:sp modelId="{9732BBC7-EA4B-4733-86A1-46C89317E3DC}">
      <dsp:nvSpPr>
        <dsp:cNvPr id="0" name=""/>
        <dsp:cNvSpPr/>
      </dsp:nvSpPr>
      <dsp:spPr>
        <a:xfrm>
          <a:off x="3824" y="1483915"/>
          <a:ext cx="1956283" cy="400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US" sz="1200" b="1" kern="1200"/>
            <a:t>Foodies and Cultural Explorers:</a:t>
          </a:r>
          <a:endParaRPr lang="en-US" sz="1200" kern="1200"/>
        </a:p>
      </dsp:txBody>
      <dsp:txXfrm>
        <a:off x="3824" y="1483915"/>
        <a:ext cx="1956283" cy="400950"/>
      </dsp:txXfrm>
    </dsp:sp>
    <dsp:sp modelId="{8200794F-523E-406D-9538-2F5C8F1ECEE0}">
      <dsp:nvSpPr>
        <dsp:cNvPr id="0" name=""/>
        <dsp:cNvSpPr/>
      </dsp:nvSpPr>
      <dsp:spPr>
        <a:xfrm>
          <a:off x="1960108" y="1283440"/>
          <a:ext cx="391256" cy="801900"/>
        </a:xfrm>
        <a:prstGeom prst="leftBrace">
          <a:avLst>
            <a:gd name="adj1" fmla="val 35000"/>
            <a:gd name="adj2" fmla="val 50000"/>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9C43B0-0D2B-427F-886F-A6FFF89CAC97}">
      <dsp:nvSpPr>
        <dsp:cNvPr id="0" name=""/>
        <dsp:cNvSpPr/>
      </dsp:nvSpPr>
      <dsp:spPr>
        <a:xfrm>
          <a:off x="2507868" y="1283440"/>
          <a:ext cx="5321092" cy="801900"/>
        </a:xfrm>
        <a:prstGeom prst="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a:t>Gastro-tourists:</a:t>
          </a:r>
          <a:r>
            <a:rPr lang="en-US" sz="1200" kern="1200"/>
            <a:t> Those seeking culinary experiences and exploring Welsh food traditions.</a:t>
          </a:r>
        </a:p>
        <a:p>
          <a:pPr marL="114300" lvl="1" indent="-114300" algn="l" defTabSz="533400">
            <a:lnSpc>
              <a:spcPct val="90000"/>
            </a:lnSpc>
            <a:spcBef>
              <a:spcPct val="0"/>
            </a:spcBef>
            <a:spcAft>
              <a:spcPct val="15000"/>
            </a:spcAft>
            <a:buChar char="•"/>
          </a:pPr>
          <a:r>
            <a:rPr lang="en-US" sz="1200" b="1" kern="1200"/>
            <a:t>Cultural explorers:</a:t>
          </a:r>
          <a:r>
            <a:rPr lang="en-US" sz="1200" kern="1200"/>
            <a:t> Tourists interested in local heritage, traditions, and immersive cultural activities (Stone et al., 2018).</a:t>
          </a:r>
        </a:p>
      </dsp:txBody>
      <dsp:txXfrm>
        <a:off x="2507868" y="1283440"/>
        <a:ext cx="5321092" cy="801900"/>
      </dsp:txXfrm>
    </dsp:sp>
    <dsp:sp modelId="{7FF1C494-187B-408B-A183-E3F5C3799684}">
      <dsp:nvSpPr>
        <dsp:cNvPr id="0" name=""/>
        <dsp:cNvSpPr/>
      </dsp:nvSpPr>
      <dsp:spPr>
        <a:xfrm>
          <a:off x="3824" y="2237131"/>
          <a:ext cx="1956283" cy="57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US" sz="1200" b="1" kern="1200"/>
            <a:t>Travel Bloggers, Influencers, and Tour Operators:</a:t>
          </a:r>
          <a:endParaRPr lang="en-US" sz="1200" kern="1200"/>
        </a:p>
      </dsp:txBody>
      <dsp:txXfrm>
        <a:off x="3824" y="2237131"/>
        <a:ext cx="1956283" cy="579149"/>
      </dsp:txXfrm>
    </dsp:sp>
    <dsp:sp modelId="{EA194F27-AA18-481E-B11C-5C21A3EA96BE}">
      <dsp:nvSpPr>
        <dsp:cNvPr id="0" name=""/>
        <dsp:cNvSpPr/>
      </dsp:nvSpPr>
      <dsp:spPr>
        <a:xfrm>
          <a:off x="1960108" y="2128540"/>
          <a:ext cx="391256" cy="796331"/>
        </a:xfrm>
        <a:prstGeom prst="leftBrace">
          <a:avLst>
            <a:gd name="adj1" fmla="val 35000"/>
            <a:gd name="adj2" fmla="val 50000"/>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02E9FC-795A-4EA1-9E54-55EF37661E2D}">
      <dsp:nvSpPr>
        <dsp:cNvPr id="0" name=""/>
        <dsp:cNvSpPr/>
      </dsp:nvSpPr>
      <dsp:spPr>
        <a:xfrm>
          <a:off x="2507868" y="2128540"/>
          <a:ext cx="5321092" cy="796331"/>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a:t>Influencers and bloggers:</a:t>
          </a:r>
          <a:r>
            <a:rPr lang="en-US" sz="1200" kern="1200"/>
            <a:t> Focus on food, culture, and travel niches to amplify festival reach (Shah, Shah, and Bhanushali, 2024).</a:t>
          </a:r>
        </a:p>
        <a:p>
          <a:pPr marL="114300" lvl="1" indent="-114300" algn="l" defTabSz="533400">
            <a:lnSpc>
              <a:spcPct val="90000"/>
            </a:lnSpc>
            <a:spcBef>
              <a:spcPct val="0"/>
            </a:spcBef>
            <a:spcAft>
              <a:spcPct val="15000"/>
            </a:spcAft>
            <a:buChar char="•"/>
          </a:pPr>
          <a:r>
            <a:rPr lang="en-US" sz="1200" b="1" kern="1200"/>
            <a:t>Tour operators:</a:t>
          </a:r>
          <a:r>
            <a:rPr lang="en-US" sz="1200" kern="1200"/>
            <a:t> Attract curated travel groups interested in bespoke experiences.</a:t>
          </a:r>
        </a:p>
      </dsp:txBody>
      <dsp:txXfrm>
        <a:off x="2507868" y="2128540"/>
        <a:ext cx="5321092" cy="796331"/>
      </dsp:txXfrm>
    </dsp:sp>
    <dsp:sp modelId="{9B429A14-5E73-48F3-B1C2-23C9409585B8}">
      <dsp:nvSpPr>
        <dsp:cNvPr id="0" name=""/>
        <dsp:cNvSpPr/>
      </dsp:nvSpPr>
      <dsp:spPr>
        <a:xfrm>
          <a:off x="3824" y="2986866"/>
          <a:ext cx="1956283" cy="400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US" sz="1200" b="1" kern="1200"/>
            <a:t>UK-based Expats with an Interest in Welsh Roots:</a:t>
          </a:r>
          <a:endParaRPr lang="en-US" sz="1200" kern="1200"/>
        </a:p>
      </dsp:txBody>
      <dsp:txXfrm>
        <a:off x="3824" y="2986866"/>
        <a:ext cx="1956283" cy="400950"/>
      </dsp:txXfrm>
    </dsp:sp>
    <dsp:sp modelId="{04681074-BA1C-409A-AD4D-A90AE4B1C6CB}">
      <dsp:nvSpPr>
        <dsp:cNvPr id="0" name=""/>
        <dsp:cNvSpPr/>
      </dsp:nvSpPr>
      <dsp:spPr>
        <a:xfrm>
          <a:off x="1960108" y="2968072"/>
          <a:ext cx="391256" cy="438539"/>
        </a:xfrm>
        <a:prstGeom prst="leftBrace">
          <a:avLst>
            <a:gd name="adj1" fmla="val 35000"/>
            <a:gd name="adj2" fmla="val 50000"/>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BA8DD37-70DC-4D67-B616-794D6DBB6FD7}">
      <dsp:nvSpPr>
        <dsp:cNvPr id="0" name=""/>
        <dsp:cNvSpPr/>
      </dsp:nvSpPr>
      <dsp:spPr>
        <a:xfrm>
          <a:off x="2507868" y="2968072"/>
          <a:ext cx="5321092" cy="438539"/>
        </a:xfrm>
        <a:prstGeom prst="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Expats with Welsh heritage keen to reconnect with Welsh culture and traditions.</a:t>
          </a:r>
        </a:p>
      </dsp:txBody>
      <dsp:txXfrm>
        <a:off x="2507868" y="2968072"/>
        <a:ext cx="5321092" cy="438539"/>
      </dsp:txXfrm>
    </dsp:sp>
    <dsp:sp modelId="{10229565-FCE6-4BC6-BF2D-12C9005C233A}">
      <dsp:nvSpPr>
        <dsp:cNvPr id="0" name=""/>
        <dsp:cNvSpPr/>
      </dsp:nvSpPr>
      <dsp:spPr>
        <a:xfrm>
          <a:off x="3824" y="3910161"/>
          <a:ext cx="1956283" cy="237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30480" rIns="85344" bIns="30480" numCol="1" spcCol="1270" anchor="ctr" anchorCtr="0">
          <a:noAutofit/>
        </a:bodyPr>
        <a:lstStyle/>
        <a:p>
          <a:pPr marL="0" lvl="0" indent="0" algn="r" defTabSz="533400">
            <a:lnSpc>
              <a:spcPct val="90000"/>
            </a:lnSpc>
            <a:spcBef>
              <a:spcPct val="0"/>
            </a:spcBef>
            <a:spcAft>
              <a:spcPct val="35000"/>
            </a:spcAft>
            <a:buNone/>
          </a:pPr>
          <a:r>
            <a:rPr lang="en-US" sz="1200" b="1" kern="1200"/>
            <a:t>Market Insights:</a:t>
          </a:r>
          <a:endParaRPr lang="en-US" sz="1200" kern="1200"/>
        </a:p>
      </dsp:txBody>
      <dsp:txXfrm>
        <a:off x="3824" y="3910161"/>
        <a:ext cx="1956283" cy="237600"/>
      </dsp:txXfrm>
    </dsp:sp>
    <dsp:sp modelId="{86667E83-B3DC-4A29-946C-0ABBDFE91C94}">
      <dsp:nvSpPr>
        <dsp:cNvPr id="0" name=""/>
        <dsp:cNvSpPr/>
      </dsp:nvSpPr>
      <dsp:spPr>
        <a:xfrm>
          <a:off x="1960108" y="3449811"/>
          <a:ext cx="391256" cy="1158299"/>
        </a:xfrm>
        <a:prstGeom prst="leftBrace">
          <a:avLst>
            <a:gd name="adj1" fmla="val 35000"/>
            <a:gd name="adj2" fmla="val 50000"/>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3416F3B-5AEB-43C8-AFD4-5C7076F593DD}">
      <dsp:nvSpPr>
        <dsp:cNvPr id="0" name=""/>
        <dsp:cNvSpPr/>
      </dsp:nvSpPr>
      <dsp:spPr>
        <a:xfrm>
          <a:off x="2507868" y="3449811"/>
          <a:ext cx="5321092" cy="1158299"/>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b="1" kern="1200"/>
            <a:t>Gastro-tourism rise:</a:t>
          </a:r>
          <a:r>
            <a:rPr lang="en-US" sz="1200" kern="1200"/>
            <a:t> Increasing trend for food-centric travel, with Welsh food gaining recognition.</a:t>
          </a:r>
        </a:p>
        <a:p>
          <a:pPr marL="114300" lvl="1" indent="-114300" algn="l" defTabSz="533400">
            <a:lnSpc>
              <a:spcPct val="90000"/>
            </a:lnSpc>
            <a:spcBef>
              <a:spcPct val="0"/>
            </a:spcBef>
            <a:spcAft>
              <a:spcPct val="15000"/>
            </a:spcAft>
            <a:buChar char="•"/>
          </a:pPr>
          <a:r>
            <a:rPr lang="en-US" sz="1200" b="1" kern="1200"/>
            <a:t>Wales' Growing Appeal:</a:t>
          </a:r>
          <a:r>
            <a:rPr lang="en-US" sz="1200" kern="1200"/>
            <a:t> Enhanced by the Year of Croeso 2025, promoting Wales as a unique destination (Hestler, Spilling, and Scirri, 2020).</a:t>
          </a:r>
        </a:p>
        <a:p>
          <a:pPr marL="114300" lvl="1" indent="-114300" algn="l" defTabSz="533400">
            <a:lnSpc>
              <a:spcPct val="90000"/>
            </a:lnSpc>
            <a:spcBef>
              <a:spcPct val="0"/>
            </a:spcBef>
            <a:spcAft>
              <a:spcPct val="15000"/>
            </a:spcAft>
            <a:buChar char="•"/>
          </a:pPr>
          <a:r>
            <a:rPr lang="en-US" sz="1200" b="1" kern="1200"/>
            <a:t>Sustainability trend:</a:t>
          </a:r>
          <a:r>
            <a:rPr lang="en-US" sz="1200" kern="1200"/>
            <a:t> Tourists drawn to local, sustainable food experiences, aligning with Wales' focus on fresh, locally sourced produce.</a:t>
          </a:r>
        </a:p>
      </dsp:txBody>
      <dsp:txXfrm>
        <a:off x="2507868" y="3449811"/>
        <a:ext cx="5321092" cy="1158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555BB-9296-4BB7-B3CC-B62C3675F70B}">
      <dsp:nvSpPr>
        <dsp:cNvPr id="0" name=""/>
        <dsp:cNvSpPr/>
      </dsp:nvSpPr>
      <dsp:spPr>
        <a:xfrm>
          <a:off x="2272" y="18203"/>
          <a:ext cx="2216016" cy="362800"/>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90000"/>
            </a:lnSpc>
            <a:spcBef>
              <a:spcPct val="0"/>
            </a:spcBef>
            <a:spcAft>
              <a:spcPct val="35000"/>
            </a:spcAft>
            <a:buNone/>
          </a:pPr>
          <a:r>
            <a:rPr lang="en-US" sz="1000" b="1" kern="1200"/>
            <a:t>Demand for Food and Cultural Festivals:</a:t>
          </a:r>
          <a:endParaRPr lang="en-US" sz="1000" kern="1200"/>
        </a:p>
      </dsp:txBody>
      <dsp:txXfrm>
        <a:off x="2272" y="18203"/>
        <a:ext cx="2216016" cy="362800"/>
      </dsp:txXfrm>
    </dsp:sp>
    <dsp:sp modelId="{3086458B-A071-45B9-A373-5BDAA98A41AE}">
      <dsp:nvSpPr>
        <dsp:cNvPr id="0" name=""/>
        <dsp:cNvSpPr/>
      </dsp:nvSpPr>
      <dsp:spPr>
        <a:xfrm>
          <a:off x="2272" y="381004"/>
          <a:ext cx="2216016" cy="3306009"/>
        </a:xfrm>
        <a:prstGeom prst="rect">
          <a:avLst/>
        </a:prstGeom>
        <a:solidFill>
          <a:schemeClr val="lt1">
            <a:alpha val="90000"/>
            <a:tint val="4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90000"/>
            </a:lnSpc>
            <a:spcBef>
              <a:spcPct val="0"/>
            </a:spcBef>
            <a:spcAft>
              <a:spcPct val="15000"/>
            </a:spcAft>
            <a:buChar char="•"/>
          </a:pPr>
          <a:r>
            <a:rPr lang="en-US" sz="1000" b="1" kern="1200"/>
            <a:t>Gastro-tourism Growth:</a:t>
          </a:r>
          <a:r>
            <a:rPr lang="en-US" sz="1000" kern="1200"/>
            <a:t> 33% of international travellers prioritise food experiences (World Food Travel Association, 2025).</a:t>
          </a:r>
        </a:p>
        <a:p>
          <a:pPr marL="57150" lvl="1" indent="-57150" algn="l" defTabSz="444500">
            <a:lnSpc>
              <a:spcPct val="90000"/>
            </a:lnSpc>
            <a:spcBef>
              <a:spcPct val="0"/>
            </a:spcBef>
            <a:spcAft>
              <a:spcPct val="15000"/>
            </a:spcAft>
            <a:buChar char="•"/>
          </a:pPr>
          <a:r>
            <a:rPr lang="en-US" sz="1000" b="1" kern="1200"/>
            <a:t>Festival Attendance:</a:t>
          </a:r>
          <a:r>
            <a:rPr lang="en-US" sz="1000" kern="1200"/>
            <a:t> Strong attendance at food festivals, e.g., Abergavenny Food Festival, attracting over 30,000 visitors.</a:t>
          </a:r>
        </a:p>
      </dsp:txBody>
      <dsp:txXfrm>
        <a:off x="2272" y="381004"/>
        <a:ext cx="2216016" cy="3306009"/>
      </dsp:txXfrm>
    </dsp:sp>
    <dsp:sp modelId="{E881FE17-2153-4325-A3FC-434C881B3AFA}">
      <dsp:nvSpPr>
        <dsp:cNvPr id="0" name=""/>
        <dsp:cNvSpPr/>
      </dsp:nvSpPr>
      <dsp:spPr>
        <a:xfrm>
          <a:off x="2528532" y="18203"/>
          <a:ext cx="2216016" cy="362800"/>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90000"/>
            </a:lnSpc>
            <a:spcBef>
              <a:spcPct val="0"/>
            </a:spcBef>
            <a:spcAft>
              <a:spcPct val="35000"/>
            </a:spcAft>
            <a:buNone/>
          </a:pPr>
          <a:r>
            <a:rPr lang="en-US" sz="1000" b="1" kern="1200"/>
            <a:t>Comparison with Other Festivals:</a:t>
          </a:r>
          <a:endParaRPr lang="en-US" sz="1000" kern="1200"/>
        </a:p>
      </dsp:txBody>
      <dsp:txXfrm>
        <a:off x="2528532" y="18203"/>
        <a:ext cx="2216016" cy="362800"/>
      </dsp:txXfrm>
    </dsp:sp>
    <dsp:sp modelId="{A98E273D-C83C-4D70-B088-503CA02E2703}">
      <dsp:nvSpPr>
        <dsp:cNvPr id="0" name=""/>
        <dsp:cNvSpPr/>
      </dsp:nvSpPr>
      <dsp:spPr>
        <a:xfrm>
          <a:off x="2528532" y="381004"/>
          <a:ext cx="2216016" cy="3306009"/>
        </a:xfrm>
        <a:prstGeom prst="rect">
          <a:avLst/>
        </a:prstGeom>
        <a:solidFill>
          <a:schemeClr val="lt1">
            <a:alpha val="90000"/>
            <a:tint val="4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90000"/>
            </a:lnSpc>
            <a:spcBef>
              <a:spcPct val="0"/>
            </a:spcBef>
            <a:spcAft>
              <a:spcPct val="15000"/>
            </a:spcAft>
            <a:buChar char="•"/>
          </a:pPr>
          <a:r>
            <a:rPr lang="en-US" sz="1000" b="1" kern="1200"/>
            <a:t>Abergavenny Food Festival:</a:t>
          </a:r>
          <a:endParaRPr lang="en-US" sz="1000" kern="1200"/>
        </a:p>
        <a:p>
          <a:pPr marL="114300" lvl="2" indent="-57150" algn="l" defTabSz="444500">
            <a:lnSpc>
              <a:spcPct val="90000"/>
            </a:lnSpc>
            <a:spcBef>
              <a:spcPct val="0"/>
            </a:spcBef>
            <a:spcAft>
              <a:spcPct val="15000"/>
            </a:spcAft>
            <a:buChar char="•"/>
          </a:pPr>
          <a:r>
            <a:rPr lang="en-US" sz="1000" kern="1200"/>
            <a:t>Focus on Welsh food, local produce, and chefs.</a:t>
          </a:r>
        </a:p>
        <a:p>
          <a:pPr marL="114300" lvl="2" indent="-57150" algn="l" defTabSz="444500">
            <a:lnSpc>
              <a:spcPct val="90000"/>
            </a:lnSpc>
            <a:spcBef>
              <a:spcPct val="0"/>
            </a:spcBef>
            <a:spcAft>
              <a:spcPct val="15000"/>
            </a:spcAft>
            <a:buChar char="•"/>
          </a:pPr>
          <a:r>
            <a:rPr lang="en-US" sz="1000" kern="1200"/>
            <a:t>Regional audience, mainly UK-based tourists.</a:t>
          </a:r>
        </a:p>
        <a:p>
          <a:pPr marL="114300" lvl="2" indent="-57150" algn="l" defTabSz="444500">
            <a:lnSpc>
              <a:spcPct val="90000"/>
            </a:lnSpc>
            <a:spcBef>
              <a:spcPct val="0"/>
            </a:spcBef>
            <a:spcAft>
              <a:spcPct val="15000"/>
            </a:spcAft>
            <a:buChar char="•"/>
          </a:pPr>
          <a:r>
            <a:rPr lang="en-US" sz="1000" b="1" kern="1200"/>
            <a:t>Uniqueness:</a:t>
          </a:r>
          <a:r>
            <a:rPr lang="en-US" sz="1000" kern="1200"/>
            <a:t> Our festival integrates Welsh food with cultural performances, workshops, and global engagement, attracting a wider international audience (</a:t>
          </a:r>
          <a:r>
            <a:rPr lang="en-US" sz="1000" kern="1200" err="1"/>
            <a:t>Irimiás</a:t>
          </a:r>
          <a:r>
            <a:rPr lang="en-US" sz="1000" kern="1200"/>
            <a:t>, </a:t>
          </a:r>
          <a:r>
            <a:rPr lang="en-US" sz="1000" kern="1200" err="1"/>
            <a:t>Csapody</a:t>
          </a:r>
          <a:r>
            <a:rPr lang="en-US" sz="1000" kern="1200"/>
            <a:t>, and </a:t>
          </a:r>
          <a:r>
            <a:rPr lang="en-US" sz="1000" kern="1200" err="1"/>
            <a:t>Jászberényi</a:t>
          </a:r>
          <a:r>
            <a:rPr lang="en-US" sz="1000" kern="1200"/>
            <a:t>, 2024).</a:t>
          </a:r>
        </a:p>
        <a:p>
          <a:pPr marL="57150" lvl="1" indent="-57150" algn="l" defTabSz="444500">
            <a:lnSpc>
              <a:spcPct val="90000"/>
            </a:lnSpc>
            <a:spcBef>
              <a:spcPct val="0"/>
            </a:spcBef>
            <a:spcAft>
              <a:spcPct val="15000"/>
            </a:spcAft>
            <a:buChar char="•"/>
          </a:pPr>
          <a:r>
            <a:rPr lang="en-US" sz="1000" b="1" kern="1200"/>
            <a:t>Hay Festival:</a:t>
          </a:r>
          <a:endParaRPr lang="en-US" sz="1000" kern="1200"/>
        </a:p>
        <a:p>
          <a:pPr marL="114300" lvl="2" indent="-57150" algn="l" defTabSz="444500">
            <a:lnSpc>
              <a:spcPct val="90000"/>
            </a:lnSpc>
            <a:spcBef>
              <a:spcPct val="0"/>
            </a:spcBef>
            <a:spcAft>
              <a:spcPct val="15000"/>
            </a:spcAft>
            <a:buChar char="•"/>
          </a:pPr>
          <a:r>
            <a:rPr lang="en-US" sz="1000" kern="1200"/>
            <a:t>Celebrates literature, arts, and culture.</a:t>
          </a:r>
        </a:p>
        <a:p>
          <a:pPr marL="114300" lvl="2" indent="-57150" algn="l" defTabSz="444500">
            <a:lnSpc>
              <a:spcPct val="90000"/>
            </a:lnSpc>
            <a:spcBef>
              <a:spcPct val="0"/>
            </a:spcBef>
            <a:spcAft>
              <a:spcPct val="15000"/>
            </a:spcAft>
            <a:buChar char="•"/>
          </a:pPr>
          <a:r>
            <a:rPr lang="en-US" sz="1000" kern="1200"/>
            <a:t>Primarily attracts literature lovers.</a:t>
          </a:r>
        </a:p>
        <a:p>
          <a:pPr marL="114300" lvl="2" indent="-57150" algn="l" defTabSz="444500">
            <a:lnSpc>
              <a:spcPct val="90000"/>
            </a:lnSpc>
            <a:spcBef>
              <a:spcPct val="0"/>
            </a:spcBef>
            <a:spcAft>
              <a:spcPct val="15000"/>
            </a:spcAft>
            <a:buChar char="•"/>
          </a:pPr>
          <a:r>
            <a:rPr lang="en-US" sz="1000" b="1" kern="1200"/>
            <a:t>Uniqueness:</a:t>
          </a:r>
          <a:r>
            <a:rPr lang="en-US" sz="1000" kern="1200"/>
            <a:t> Our festival offers immersive food and cultural experiences (music, dance, poetry), providing a more holistic Welsh cultural experience.</a:t>
          </a:r>
        </a:p>
      </dsp:txBody>
      <dsp:txXfrm>
        <a:off x="2528532" y="381004"/>
        <a:ext cx="2216016" cy="3306009"/>
      </dsp:txXfrm>
    </dsp:sp>
    <dsp:sp modelId="{B99100A8-6DA9-4982-A8E0-032EEC576728}">
      <dsp:nvSpPr>
        <dsp:cNvPr id="0" name=""/>
        <dsp:cNvSpPr/>
      </dsp:nvSpPr>
      <dsp:spPr>
        <a:xfrm>
          <a:off x="5054791" y="18203"/>
          <a:ext cx="2216016" cy="362800"/>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40640" rIns="71120" bIns="40640" numCol="1" spcCol="1270" anchor="ctr" anchorCtr="0">
          <a:noAutofit/>
        </a:bodyPr>
        <a:lstStyle/>
        <a:p>
          <a:pPr marL="0" lvl="0" indent="0" algn="ctr" defTabSz="444500">
            <a:lnSpc>
              <a:spcPct val="90000"/>
            </a:lnSpc>
            <a:spcBef>
              <a:spcPct val="0"/>
            </a:spcBef>
            <a:spcAft>
              <a:spcPct val="35000"/>
            </a:spcAft>
            <a:buNone/>
          </a:pPr>
          <a:r>
            <a:rPr lang="en-US" sz="1000" b="1" kern="1200"/>
            <a:t>Why Wales is Ripe for Such an Event in 2025:</a:t>
          </a:r>
          <a:endParaRPr lang="en-US" sz="1000" kern="1200"/>
        </a:p>
      </dsp:txBody>
      <dsp:txXfrm>
        <a:off x="5054791" y="18203"/>
        <a:ext cx="2216016" cy="362800"/>
      </dsp:txXfrm>
    </dsp:sp>
    <dsp:sp modelId="{A69BB444-85DD-44DB-B871-AAF17C6DABAA}">
      <dsp:nvSpPr>
        <dsp:cNvPr id="0" name=""/>
        <dsp:cNvSpPr/>
      </dsp:nvSpPr>
      <dsp:spPr>
        <a:xfrm>
          <a:off x="5054791" y="381004"/>
          <a:ext cx="2216016" cy="3306009"/>
        </a:xfrm>
        <a:prstGeom prst="rect">
          <a:avLst/>
        </a:prstGeom>
        <a:solidFill>
          <a:schemeClr val="lt1">
            <a:alpha val="90000"/>
            <a:tint val="4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71120" bIns="80010" numCol="1" spcCol="1270" anchor="t" anchorCtr="0">
          <a:noAutofit/>
        </a:bodyPr>
        <a:lstStyle/>
        <a:p>
          <a:pPr marL="57150" lvl="1" indent="-57150" algn="l" defTabSz="444500">
            <a:lnSpc>
              <a:spcPct val="90000"/>
            </a:lnSpc>
            <a:spcBef>
              <a:spcPct val="0"/>
            </a:spcBef>
            <a:spcAft>
              <a:spcPct val="15000"/>
            </a:spcAft>
            <a:buChar char="•"/>
          </a:pPr>
          <a:r>
            <a:rPr lang="en-US" sz="1000" b="1" kern="1200"/>
            <a:t>Year of Croeso 2025:</a:t>
          </a:r>
          <a:r>
            <a:rPr lang="en-US" sz="1000" kern="1200"/>
            <a:t> Aligns with Wales' tourism campaign, celebrating Welsh hospitality and culture.</a:t>
          </a:r>
        </a:p>
        <a:p>
          <a:pPr marL="57150" lvl="1" indent="-57150" algn="l" defTabSz="444500">
            <a:lnSpc>
              <a:spcPct val="90000"/>
            </a:lnSpc>
            <a:spcBef>
              <a:spcPct val="0"/>
            </a:spcBef>
            <a:spcAft>
              <a:spcPct val="15000"/>
            </a:spcAft>
            <a:buChar char="•"/>
          </a:pPr>
          <a:r>
            <a:rPr lang="en-US" sz="1000" b="1" kern="1200"/>
            <a:t>Untapped Market:</a:t>
          </a:r>
          <a:r>
            <a:rPr lang="en-US" sz="1000" kern="1200"/>
            <a:t> Wales has under-exploited food and cultural festivals, providing a unique opportunity to diversify its tourism offerings.</a:t>
          </a:r>
        </a:p>
        <a:p>
          <a:pPr marL="57150" lvl="1" indent="-57150" algn="l" defTabSz="444500">
            <a:lnSpc>
              <a:spcPct val="90000"/>
            </a:lnSpc>
            <a:spcBef>
              <a:spcPct val="0"/>
            </a:spcBef>
            <a:spcAft>
              <a:spcPct val="15000"/>
            </a:spcAft>
            <a:buChar char="•"/>
          </a:pPr>
          <a:r>
            <a:rPr lang="en-US" sz="1000" b="1" kern="1200"/>
            <a:t>Targeting International Visitors:</a:t>
          </a:r>
          <a:r>
            <a:rPr lang="en-US" sz="1000" kern="1200"/>
            <a:t> Focuses on global appeal, particularly from Europe, the USA, and Asia, for authentic cultural experiences.</a:t>
          </a:r>
        </a:p>
      </dsp:txBody>
      <dsp:txXfrm>
        <a:off x="5054791" y="381004"/>
        <a:ext cx="2216016" cy="33060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66EC2-E852-42EF-B056-554308D42677}">
      <dsp:nvSpPr>
        <dsp:cNvPr id="0" name=""/>
        <dsp:cNvSpPr/>
      </dsp:nvSpPr>
      <dsp:spPr>
        <a:xfrm>
          <a:off x="0" y="319058"/>
          <a:ext cx="7307587" cy="7938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7150" tIns="291592" rIns="567150"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a:t>Description</a:t>
          </a:r>
          <a:r>
            <a:rPr lang="en-US" sz="1400" kern="1200"/>
            <a:t>: A vibrant waterfront area in the heart of Cardiff, known for its stunning views, cultural attractions, and accessibility (Gonçalves, 2016).</a:t>
          </a:r>
          <a:endParaRPr lang="en-IN" sz="1400" kern="1200"/>
        </a:p>
      </dsp:txBody>
      <dsp:txXfrm>
        <a:off x="0" y="319058"/>
        <a:ext cx="7307587" cy="793800"/>
      </dsp:txXfrm>
    </dsp:sp>
    <dsp:sp modelId="{DF9FE94D-0991-4081-9A1C-8B982DF363D5}">
      <dsp:nvSpPr>
        <dsp:cNvPr id="0" name=""/>
        <dsp:cNvSpPr/>
      </dsp:nvSpPr>
      <dsp:spPr>
        <a:xfrm>
          <a:off x="365379" y="112418"/>
          <a:ext cx="5115310" cy="4132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347" tIns="0" rIns="193347" bIns="0" numCol="1" spcCol="1270" anchor="ctr" anchorCtr="0">
          <a:noAutofit/>
        </a:bodyPr>
        <a:lstStyle/>
        <a:p>
          <a:pPr marL="0" lvl="0" indent="0" algn="l" defTabSz="622300">
            <a:lnSpc>
              <a:spcPct val="90000"/>
            </a:lnSpc>
            <a:spcBef>
              <a:spcPct val="0"/>
            </a:spcBef>
            <a:spcAft>
              <a:spcPct val="35000"/>
            </a:spcAft>
            <a:buNone/>
          </a:pPr>
          <a:r>
            <a:rPr lang="en-US" sz="1400" b="1" kern="1200"/>
            <a:t>Proposed Location</a:t>
          </a:r>
          <a:r>
            <a:rPr lang="en-US" sz="1400" kern="1200"/>
            <a:t>: </a:t>
          </a:r>
          <a:r>
            <a:rPr lang="en-US" sz="1400" b="1" kern="1200"/>
            <a:t>Cardiff Bay</a:t>
          </a:r>
          <a:endParaRPr lang="en-IN" sz="1400" kern="1200"/>
        </a:p>
      </dsp:txBody>
      <dsp:txXfrm>
        <a:off x="385554" y="132593"/>
        <a:ext cx="5074960" cy="372930"/>
      </dsp:txXfrm>
    </dsp:sp>
    <dsp:sp modelId="{1AD8A70F-EAD0-4660-86DE-F1E1F2CC52F7}">
      <dsp:nvSpPr>
        <dsp:cNvPr id="0" name=""/>
        <dsp:cNvSpPr/>
      </dsp:nvSpPr>
      <dsp:spPr>
        <a:xfrm>
          <a:off x="0" y="1395098"/>
          <a:ext cx="7307587" cy="1212750"/>
        </a:xfrm>
        <a:prstGeom prst="rect">
          <a:avLst/>
        </a:prstGeom>
        <a:solidFill>
          <a:schemeClr val="lt1">
            <a:alpha val="90000"/>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7150" tIns="291592" rIns="567150"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a:t>Capacity for Crowds</a:t>
          </a:r>
          <a:r>
            <a:rPr lang="en-US" sz="1400" kern="1200"/>
            <a:t>: Cardiff Bay offers a large capacity for indoor and outdoor events.</a:t>
          </a:r>
          <a:endParaRPr lang="en-IN" sz="1400" kern="1200"/>
        </a:p>
        <a:p>
          <a:pPr marL="114300" lvl="1" indent="-114300" algn="l" defTabSz="622300">
            <a:lnSpc>
              <a:spcPct val="90000"/>
            </a:lnSpc>
            <a:spcBef>
              <a:spcPct val="0"/>
            </a:spcBef>
            <a:spcAft>
              <a:spcPct val="15000"/>
            </a:spcAft>
            <a:buChar char="•"/>
          </a:pPr>
          <a:r>
            <a:rPr lang="en-US" sz="1400" b="1" kern="1200"/>
            <a:t>Accommodation Availability</a:t>
          </a:r>
          <a:r>
            <a:rPr lang="en-US" sz="1400" kern="1200"/>
            <a:t>: A range of hotels, guesthouses, and luxury accommodations in and around Cardiff Bay, with options for all budgets.</a:t>
          </a:r>
          <a:endParaRPr lang="en-IN" sz="1400" kern="1200"/>
        </a:p>
      </dsp:txBody>
      <dsp:txXfrm>
        <a:off x="0" y="1395098"/>
        <a:ext cx="7307587" cy="1212750"/>
      </dsp:txXfrm>
    </dsp:sp>
    <dsp:sp modelId="{B2587380-7052-4738-AB57-74EC3182651C}">
      <dsp:nvSpPr>
        <dsp:cNvPr id="0" name=""/>
        <dsp:cNvSpPr/>
      </dsp:nvSpPr>
      <dsp:spPr>
        <a:xfrm>
          <a:off x="365379" y="1188458"/>
          <a:ext cx="5115310" cy="413280"/>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347" tIns="0" rIns="193347" bIns="0" numCol="1" spcCol="1270" anchor="ctr" anchorCtr="0">
          <a:noAutofit/>
        </a:bodyPr>
        <a:lstStyle/>
        <a:p>
          <a:pPr marL="0" lvl="0" indent="0" algn="l" defTabSz="622300">
            <a:lnSpc>
              <a:spcPct val="90000"/>
            </a:lnSpc>
            <a:spcBef>
              <a:spcPct val="0"/>
            </a:spcBef>
            <a:spcAft>
              <a:spcPct val="35000"/>
            </a:spcAft>
            <a:buNone/>
          </a:pPr>
          <a:r>
            <a:rPr lang="en-US" sz="1400" b="1" kern="1200"/>
            <a:t>Suitability of the Location</a:t>
          </a:r>
          <a:r>
            <a:rPr lang="en-US" sz="1400" kern="1200"/>
            <a:t>:</a:t>
          </a:r>
          <a:endParaRPr lang="en-IN" sz="1400" kern="1200"/>
        </a:p>
      </dsp:txBody>
      <dsp:txXfrm>
        <a:off x="385554" y="1208633"/>
        <a:ext cx="5074960" cy="372930"/>
      </dsp:txXfrm>
    </dsp:sp>
    <dsp:sp modelId="{0859BDCC-9638-447D-ADDD-0D23DECE7993}">
      <dsp:nvSpPr>
        <dsp:cNvPr id="0" name=""/>
        <dsp:cNvSpPr/>
      </dsp:nvSpPr>
      <dsp:spPr>
        <a:xfrm>
          <a:off x="0" y="2890088"/>
          <a:ext cx="7307587" cy="1212750"/>
        </a:xfrm>
        <a:prstGeom prst="rect">
          <a:avLst/>
        </a:prstGeom>
        <a:solidFill>
          <a:schemeClr val="lt1">
            <a:alpha val="90000"/>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7150" tIns="291592" rIns="567150"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a:t>Existing Festival Infrastructure: </a:t>
          </a:r>
          <a:r>
            <a:rPr lang="en-US" sz="1400" kern="1200"/>
            <a:t>Cardiff Bay hosts major events, providing established infrastructure and local expertise.</a:t>
          </a:r>
          <a:endParaRPr lang="en-IN" sz="1400" kern="1200"/>
        </a:p>
        <a:p>
          <a:pPr marL="114300" lvl="1" indent="-114300" algn="l" defTabSz="622300">
            <a:lnSpc>
              <a:spcPct val="90000"/>
            </a:lnSpc>
            <a:spcBef>
              <a:spcPct val="0"/>
            </a:spcBef>
            <a:spcAft>
              <a:spcPct val="15000"/>
            </a:spcAft>
            <a:buChar char="•"/>
          </a:pPr>
          <a:r>
            <a:rPr lang="en-US" sz="1400" b="1" kern="1200"/>
            <a:t>Permissions: </a:t>
          </a:r>
          <a:r>
            <a:rPr lang="en-US" sz="1400" kern="1200"/>
            <a:t>Easy access to event licenses and permits for large-scale festivals.</a:t>
          </a:r>
          <a:endParaRPr lang="en-IN" sz="1400" kern="1200"/>
        </a:p>
      </dsp:txBody>
      <dsp:txXfrm>
        <a:off x="0" y="2890088"/>
        <a:ext cx="7307587" cy="1212750"/>
      </dsp:txXfrm>
    </dsp:sp>
    <dsp:sp modelId="{957DC703-2C0B-4C6F-8926-A466195D16C7}">
      <dsp:nvSpPr>
        <dsp:cNvPr id="0" name=""/>
        <dsp:cNvSpPr/>
      </dsp:nvSpPr>
      <dsp:spPr>
        <a:xfrm>
          <a:off x="365379" y="2683448"/>
          <a:ext cx="5115310" cy="413280"/>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347" tIns="0" rIns="193347" bIns="0" numCol="1" spcCol="1270" anchor="ctr" anchorCtr="0">
          <a:noAutofit/>
        </a:bodyPr>
        <a:lstStyle/>
        <a:p>
          <a:pPr marL="0" lvl="0" indent="0" algn="l" defTabSz="622300">
            <a:lnSpc>
              <a:spcPct val="90000"/>
            </a:lnSpc>
            <a:spcBef>
              <a:spcPct val="0"/>
            </a:spcBef>
            <a:spcAft>
              <a:spcPct val="35000"/>
            </a:spcAft>
            <a:buNone/>
          </a:pPr>
          <a:r>
            <a:rPr lang="en-US" sz="1400" b="1" kern="1200"/>
            <a:t>Logistical Advantages</a:t>
          </a:r>
          <a:r>
            <a:rPr lang="en-US" sz="1400" kern="1200"/>
            <a:t>:</a:t>
          </a:r>
          <a:endParaRPr lang="en-IN" sz="1400" kern="1200"/>
        </a:p>
      </dsp:txBody>
      <dsp:txXfrm>
        <a:off x="385554" y="2703623"/>
        <a:ext cx="5074960" cy="3729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91946-FD8B-4141-BB79-03EFBB0320AD}">
      <dsp:nvSpPr>
        <dsp:cNvPr id="0" name=""/>
        <dsp:cNvSpPr/>
      </dsp:nvSpPr>
      <dsp:spPr>
        <a:xfrm>
          <a:off x="0" y="414466"/>
          <a:ext cx="10972800" cy="8977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51611" tIns="208280" rIns="851611"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Volunteers</a:t>
          </a:r>
          <a:r>
            <a:rPr lang="en-US" sz="1000" kern="1200"/>
            <a:t>: A team of volunteers for event coordination, guest services, and information desks.</a:t>
          </a:r>
        </a:p>
        <a:p>
          <a:pPr marL="57150" lvl="1" indent="-57150" algn="l" defTabSz="444500">
            <a:lnSpc>
              <a:spcPct val="90000"/>
            </a:lnSpc>
            <a:spcBef>
              <a:spcPct val="0"/>
            </a:spcBef>
            <a:spcAft>
              <a:spcPct val="15000"/>
            </a:spcAft>
            <a:buChar char="•"/>
          </a:pPr>
          <a:r>
            <a:rPr lang="en-US" sz="1000" b="1" kern="1200"/>
            <a:t>Skilled Caterers</a:t>
          </a:r>
          <a:r>
            <a:rPr lang="en-US" sz="1000" kern="1200"/>
            <a:t>: Professional caterers specialising in Welsh cuisine and international fusion dishes.</a:t>
          </a:r>
        </a:p>
        <a:p>
          <a:pPr marL="57150" lvl="1" indent="-57150" algn="l" defTabSz="444500">
            <a:lnSpc>
              <a:spcPct val="90000"/>
            </a:lnSpc>
            <a:spcBef>
              <a:spcPct val="0"/>
            </a:spcBef>
            <a:spcAft>
              <a:spcPct val="15000"/>
            </a:spcAft>
            <a:buChar char="•"/>
          </a:pPr>
          <a:r>
            <a:rPr lang="en-US" sz="1000" b="1" kern="1200"/>
            <a:t>Event Crew</a:t>
          </a:r>
          <a:r>
            <a:rPr lang="en-US" sz="1000" kern="1200"/>
            <a:t>: Experienced event managers, technical support teams, and logistics coordinators to ensure smooth operations (Lockstone-Binney, Hanlon, and Jago, 2020).</a:t>
          </a:r>
        </a:p>
      </dsp:txBody>
      <dsp:txXfrm>
        <a:off x="0" y="414466"/>
        <a:ext cx="10972800" cy="897750"/>
      </dsp:txXfrm>
    </dsp:sp>
    <dsp:sp modelId="{5CD978AE-6A79-4239-AD56-97C2BCBC4639}">
      <dsp:nvSpPr>
        <dsp:cNvPr id="0" name=""/>
        <dsp:cNvSpPr/>
      </dsp:nvSpPr>
      <dsp:spPr>
        <a:xfrm>
          <a:off x="548640" y="266866"/>
          <a:ext cx="7680960" cy="2952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1" kern="1200"/>
            <a:t>Staffing Needs</a:t>
          </a:r>
          <a:r>
            <a:rPr lang="en-US" sz="1000" kern="1200"/>
            <a:t>:</a:t>
          </a:r>
        </a:p>
      </dsp:txBody>
      <dsp:txXfrm>
        <a:off x="563050" y="281276"/>
        <a:ext cx="7652140" cy="266380"/>
      </dsp:txXfrm>
    </dsp:sp>
    <dsp:sp modelId="{D8F99D4F-2C68-4CB0-B8CE-C40464D63D8A}">
      <dsp:nvSpPr>
        <dsp:cNvPr id="0" name=""/>
        <dsp:cNvSpPr/>
      </dsp:nvSpPr>
      <dsp:spPr>
        <a:xfrm>
          <a:off x="0" y="1513816"/>
          <a:ext cx="10972800"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51611" tIns="208280" rIns="851611"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Kitchens</a:t>
          </a:r>
          <a:r>
            <a:rPr lang="en-US" sz="1000" kern="1200"/>
            <a:t>: Temporary, mobile kitchens for food preparation, ensuring hygienic standards.</a:t>
          </a:r>
        </a:p>
        <a:p>
          <a:pPr marL="57150" lvl="1" indent="-57150" algn="l" defTabSz="444500">
            <a:lnSpc>
              <a:spcPct val="90000"/>
            </a:lnSpc>
            <a:spcBef>
              <a:spcPct val="0"/>
            </a:spcBef>
            <a:spcAft>
              <a:spcPct val="15000"/>
            </a:spcAft>
            <a:buChar char="•"/>
          </a:pPr>
          <a:r>
            <a:rPr lang="en-US" sz="1000" b="1" kern="1200"/>
            <a:t>Food Stalls</a:t>
          </a:r>
          <a:r>
            <a:rPr lang="en-US" sz="1000" kern="1200"/>
            <a:t>: Stalls for different food zones (cheese, seafood, lamb, vegetarian, etc.), each with dedicated staff.</a:t>
          </a:r>
        </a:p>
        <a:p>
          <a:pPr marL="57150" lvl="1" indent="-57150" algn="l" defTabSz="444500">
            <a:lnSpc>
              <a:spcPct val="90000"/>
            </a:lnSpc>
            <a:spcBef>
              <a:spcPct val="0"/>
            </a:spcBef>
            <a:spcAft>
              <a:spcPct val="15000"/>
            </a:spcAft>
            <a:buChar char="•"/>
          </a:pPr>
          <a:r>
            <a:rPr lang="en-US" sz="1000" b="1" kern="1200"/>
            <a:t>Hygiene Standards</a:t>
          </a:r>
          <a:r>
            <a:rPr lang="en-US" sz="1000" kern="1200"/>
            <a:t>: Compliance with health and safety regulations, with frequent inspections to ensure food hygiene (Brito, Júnior, and da Costa Diniz, 2020).</a:t>
          </a:r>
        </a:p>
      </dsp:txBody>
      <dsp:txXfrm>
        <a:off x="0" y="1513816"/>
        <a:ext cx="10972800" cy="756000"/>
      </dsp:txXfrm>
    </dsp:sp>
    <dsp:sp modelId="{1464C6A7-0161-49BA-BF05-3B1A1F509EF3}">
      <dsp:nvSpPr>
        <dsp:cNvPr id="0" name=""/>
        <dsp:cNvSpPr/>
      </dsp:nvSpPr>
      <dsp:spPr>
        <a:xfrm>
          <a:off x="548640" y="1366216"/>
          <a:ext cx="7680960" cy="2952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1" kern="1200"/>
            <a:t>Catering Infrastructure</a:t>
          </a:r>
          <a:r>
            <a:rPr lang="en-US" sz="1000" kern="1200"/>
            <a:t>:</a:t>
          </a:r>
        </a:p>
      </dsp:txBody>
      <dsp:txXfrm>
        <a:off x="563050" y="1380626"/>
        <a:ext cx="7652140" cy="266380"/>
      </dsp:txXfrm>
    </dsp:sp>
    <dsp:sp modelId="{55E002B3-BCB9-4D3C-9FAC-1B722D0550A0}">
      <dsp:nvSpPr>
        <dsp:cNvPr id="0" name=""/>
        <dsp:cNvSpPr/>
      </dsp:nvSpPr>
      <dsp:spPr>
        <a:xfrm>
          <a:off x="0" y="2471417"/>
          <a:ext cx="10972800" cy="5827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51611" tIns="208280" rIns="851611"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Parking</a:t>
          </a:r>
          <a:r>
            <a:rPr lang="en-US" sz="1000" kern="1200"/>
            <a:t>: Ample public parking is available nearby for attendees and vendors.</a:t>
          </a:r>
        </a:p>
        <a:p>
          <a:pPr marL="57150" lvl="1" indent="-57150" algn="l" defTabSz="444500">
            <a:lnSpc>
              <a:spcPct val="90000"/>
            </a:lnSpc>
            <a:spcBef>
              <a:spcPct val="0"/>
            </a:spcBef>
            <a:spcAft>
              <a:spcPct val="15000"/>
            </a:spcAft>
            <a:buChar char="•"/>
          </a:pPr>
          <a:r>
            <a:rPr lang="en-US" sz="1000" b="1" kern="1200"/>
            <a:t>Transport Options</a:t>
          </a:r>
          <a:r>
            <a:rPr lang="en-US" sz="1000" kern="1200"/>
            <a:t>: Public transport routes, bike racks, and shuttle buses for easy access to the venue.</a:t>
          </a:r>
        </a:p>
      </dsp:txBody>
      <dsp:txXfrm>
        <a:off x="0" y="2471417"/>
        <a:ext cx="10972800" cy="582750"/>
      </dsp:txXfrm>
    </dsp:sp>
    <dsp:sp modelId="{8B470C9F-BDB0-480C-82B9-D1C353C41CC0}">
      <dsp:nvSpPr>
        <dsp:cNvPr id="0" name=""/>
        <dsp:cNvSpPr/>
      </dsp:nvSpPr>
      <dsp:spPr>
        <a:xfrm>
          <a:off x="548640" y="2323816"/>
          <a:ext cx="7680960" cy="2952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1" kern="1200"/>
            <a:t>Parking and Transport</a:t>
          </a:r>
          <a:r>
            <a:rPr lang="en-US" sz="1000" kern="1200"/>
            <a:t>:</a:t>
          </a:r>
        </a:p>
      </dsp:txBody>
      <dsp:txXfrm>
        <a:off x="563050" y="2338226"/>
        <a:ext cx="7652140" cy="266380"/>
      </dsp:txXfrm>
    </dsp:sp>
    <dsp:sp modelId="{F1A789BA-B178-4842-A7C3-82705503342C}">
      <dsp:nvSpPr>
        <dsp:cNvPr id="0" name=""/>
        <dsp:cNvSpPr/>
      </dsp:nvSpPr>
      <dsp:spPr>
        <a:xfrm>
          <a:off x="0" y="3255767"/>
          <a:ext cx="10972800"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51611" tIns="208280" rIns="851611"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Toilets</a:t>
          </a:r>
          <a:r>
            <a:rPr lang="en-US" sz="1000" kern="1200"/>
            <a:t>: Adequate portable toilets and accessible restrooms at key locations around the venue.</a:t>
          </a:r>
        </a:p>
        <a:p>
          <a:pPr marL="57150" lvl="1" indent="-57150" algn="l" defTabSz="444500">
            <a:lnSpc>
              <a:spcPct val="90000"/>
            </a:lnSpc>
            <a:spcBef>
              <a:spcPct val="0"/>
            </a:spcBef>
            <a:spcAft>
              <a:spcPct val="15000"/>
            </a:spcAft>
            <a:buChar char="•"/>
          </a:pPr>
          <a:r>
            <a:rPr lang="en-US" sz="1000" b="1" kern="1200"/>
            <a:t>Accessibility</a:t>
          </a:r>
          <a:r>
            <a:rPr lang="en-US" sz="1000" kern="1200"/>
            <a:t>: Fully accessible for disabled visitors, with ramps, wide pathways, and dedicated spaces.</a:t>
          </a:r>
        </a:p>
        <a:p>
          <a:pPr marL="57150" lvl="1" indent="-57150" algn="l" defTabSz="444500">
            <a:lnSpc>
              <a:spcPct val="90000"/>
            </a:lnSpc>
            <a:spcBef>
              <a:spcPct val="0"/>
            </a:spcBef>
            <a:spcAft>
              <a:spcPct val="15000"/>
            </a:spcAft>
            <a:buChar char="•"/>
          </a:pPr>
          <a:r>
            <a:rPr lang="en-US" sz="1000" b="1" kern="1200"/>
            <a:t>Waste Management</a:t>
          </a:r>
          <a:r>
            <a:rPr lang="en-US" sz="1000" kern="1200"/>
            <a:t>: Recycling bins and waste disposal units are placed throughout the site to maintain cleanliness.</a:t>
          </a:r>
        </a:p>
      </dsp:txBody>
      <dsp:txXfrm>
        <a:off x="0" y="3255767"/>
        <a:ext cx="10972800" cy="756000"/>
      </dsp:txXfrm>
    </dsp:sp>
    <dsp:sp modelId="{03B49BDE-D7A4-4BAF-BD64-9847975C6022}">
      <dsp:nvSpPr>
        <dsp:cNvPr id="0" name=""/>
        <dsp:cNvSpPr/>
      </dsp:nvSpPr>
      <dsp:spPr>
        <a:xfrm>
          <a:off x="548640" y="3108167"/>
          <a:ext cx="7680960" cy="2952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1" kern="1200"/>
            <a:t>Facilities</a:t>
          </a:r>
          <a:r>
            <a:rPr lang="en-US" sz="1000" kern="1200"/>
            <a:t>:</a:t>
          </a:r>
        </a:p>
      </dsp:txBody>
      <dsp:txXfrm>
        <a:off x="563050" y="3122577"/>
        <a:ext cx="7652140" cy="266380"/>
      </dsp:txXfrm>
    </dsp:sp>
    <dsp:sp modelId="{5FE10288-AB10-49BF-974C-84618AFFDC20}">
      <dsp:nvSpPr>
        <dsp:cNvPr id="0" name=""/>
        <dsp:cNvSpPr/>
      </dsp:nvSpPr>
      <dsp:spPr>
        <a:xfrm>
          <a:off x="0" y="4213367"/>
          <a:ext cx="10972800" cy="756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51611" tIns="208280" rIns="851611" bIns="71120" numCol="1" spcCol="1270" anchor="t" anchorCtr="0">
          <a:noAutofit/>
        </a:bodyPr>
        <a:lstStyle/>
        <a:p>
          <a:pPr marL="57150" lvl="1" indent="-57150" algn="l" defTabSz="444500">
            <a:lnSpc>
              <a:spcPct val="90000"/>
            </a:lnSpc>
            <a:spcBef>
              <a:spcPct val="0"/>
            </a:spcBef>
            <a:spcAft>
              <a:spcPct val="15000"/>
            </a:spcAft>
            <a:buChar char="•"/>
          </a:pPr>
          <a:r>
            <a:rPr lang="en-US" sz="1000" b="1" kern="1200"/>
            <a:t>Licensing</a:t>
          </a:r>
          <a:r>
            <a:rPr lang="en-US" sz="1000" kern="1200"/>
            <a:t>: Securing event licenses (public entertainment, alcohol, food, etc.) from local authorities.</a:t>
          </a:r>
        </a:p>
        <a:p>
          <a:pPr marL="57150" lvl="1" indent="-57150" algn="l" defTabSz="444500">
            <a:lnSpc>
              <a:spcPct val="90000"/>
            </a:lnSpc>
            <a:spcBef>
              <a:spcPct val="0"/>
            </a:spcBef>
            <a:spcAft>
              <a:spcPct val="15000"/>
            </a:spcAft>
            <a:buChar char="•"/>
          </a:pPr>
          <a:r>
            <a:rPr lang="en-US" sz="1000" b="1" kern="1200"/>
            <a:t>Health &amp; Safety</a:t>
          </a:r>
          <a:r>
            <a:rPr lang="en-US" sz="1000" kern="1200"/>
            <a:t>: Adherence to health and safety regulations (fire safety, crowd control, emergency exits) (Bladen et al., 2017).</a:t>
          </a:r>
        </a:p>
        <a:p>
          <a:pPr marL="57150" lvl="1" indent="-57150" algn="l" defTabSz="444500">
            <a:lnSpc>
              <a:spcPct val="90000"/>
            </a:lnSpc>
            <a:spcBef>
              <a:spcPct val="0"/>
            </a:spcBef>
            <a:spcAft>
              <a:spcPct val="15000"/>
            </a:spcAft>
            <a:buChar char="•"/>
          </a:pPr>
          <a:r>
            <a:rPr lang="en-US" sz="1000" b="1" kern="1200"/>
            <a:t>Insurance</a:t>
          </a:r>
          <a:r>
            <a:rPr lang="en-US" sz="1000" kern="1200"/>
            <a:t>: Ensure proper public liability insurance to cover potential risks.</a:t>
          </a:r>
        </a:p>
      </dsp:txBody>
      <dsp:txXfrm>
        <a:off x="0" y="4213367"/>
        <a:ext cx="10972800" cy="756000"/>
      </dsp:txXfrm>
    </dsp:sp>
    <dsp:sp modelId="{606E09D8-F603-4E87-AD17-5BD2559955C5}">
      <dsp:nvSpPr>
        <dsp:cNvPr id="0" name=""/>
        <dsp:cNvSpPr/>
      </dsp:nvSpPr>
      <dsp:spPr>
        <a:xfrm>
          <a:off x="548640" y="4065767"/>
          <a:ext cx="7680960" cy="2952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1" kern="1200"/>
            <a:t>Licensing and Health &amp; Safety</a:t>
          </a:r>
          <a:r>
            <a:rPr lang="en-US" sz="1000" kern="1200"/>
            <a:t>:</a:t>
          </a:r>
        </a:p>
      </dsp:txBody>
      <dsp:txXfrm>
        <a:off x="563050" y="4080177"/>
        <a:ext cx="7652140" cy="2663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0E07E-290F-4F5B-A3D5-5FFA92B66A53}">
      <dsp:nvSpPr>
        <dsp:cNvPr id="0" name=""/>
        <dsp:cNvSpPr/>
      </dsp:nvSpPr>
      <dsp:spPr>
        <a:xfrm>
          <a:off x="3953" y="18942"/>
          <a:ext cx="2377306" cy="4032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b="1" kern="1200"/>
            <a:t>Projected Income</a:t>
          </a:r>
          <a:r>
            <a:rPr lang="en-US" sz="1400" kern="1200"/>
            <a:t>:</a:t>
          </a:r>
        </a:p>
      </dsp:txBody>
      <dsp:txXfrm>
        <a:off x="3953" y="18942"/>
        <a:ext cx="2377306" cy="403200"/>
      </dsp:txXfrm>
    </dsp:sp>
    <dsp:sp modelId="{235C487D-4A42-4129-AB28-7DC103FDF691}">
      <dsp:nvSpPr>
        <dsp:cNvPr id="0" name=""/>
        <dsp:cNvSpPr/>
      </dsp:nvSpPr>
      <dsp:spPr>
        <a:xfrm>
          <a:off x="3953" y="422142"/>
          <a:ext cx="2377306" cy="391025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b="1" kern="1200"/>
            <a:t>Ticket Sales</a:t>
          </a:r>
          <a:r>
            <a:rPr lang="en-US" sz="1400" kern="1200"/>
            <a:t>: £250,000 (Assuming 10,000 visitors at £25 per ticket)</a:t>
          </a:r>
        </a:p>
        <a:p>
          <a:pPr marL="114300" lvl="1" indent="-114300" algn="l" defTabSz="622300">
            <a:lnSpc>
              <a:spcPct val="90000"/>
            </a:lnSpc>
            <a:spcBef>
              <a:spcPct val="0"/>
            </a:spcBef>
            <a:spcAft>
              <a:spcPct val="15000"/>
            </a:spcAft>
            <a:buChar char="•"/>
          </a:pPr>
          <a:r>
            <a:rPr lang="en-US" sz="1400" b="1" kern="1200"/>
            <a:t>Food Vendor Fees</a:t>
          </a:r>
          <a:r>
            <a:rPr lang="en-US" sz="1400" kern="1200"/>
            <a:t>: £50,000 (20 vendors paying £2,500 each)</a:t>
          </a:r>
        </a:p>
        <a:p>
          <a:pPr marL="114300" lvl="1" indent="-114300" algn="l" defTabSz="622300">
            <a:lnSpc>
              <a:spcPct val="90000"/>
            </a:lnSpc>
            <a:spcBef>
              <a:spcPct val="0"/>
            </a:spcBef>
            <a:spcAft>
              <a:spcPct val="15000"/>
            </a:spcAft>
            <a:buChar char="•"/>
          </a:pPr>
          <a:r>
            <a:rPr lang="en-US" sz="1400" b="1" kern="1200"/>
            <a:t>Sponsorships</a:t>
          </a:r>
          <a:r>
            <a:rPr lang="en-US" sz="1400" kern="1200"/>
            <a:t>: £75,000 (From local businesses, food brands, and tourism boards)</a:t>
          </a:r>
        </a:p>
        <a:p>
          <a:pPr marL="114300" lvl="1" indent="-114300" algn="l" defTabSz="622300">
            <a:lnSpc>
              <a:spcPct val="90000"/>
            </a:lnSpc>
            <a:spcBef>
              <a:spcPct val="0"/>
            </a:spcBef>
            <a:spcAft>
              <a:spcPct val="15000"/>
            </a:spcAft>
            <a:buChar char="•"/>
          </a:pPr>
          <a:r>
            <a:rPr lang="en-US" sz="1400" b="1" kern="1200"/>
            <a:t>Merchandise Sales</a:t>
          </a:r>
          <a:r>
            <a:rPr lang="en-US" sz="1400" kern="1200"/>
            <a:t>: £25,000 (T-shirts, mugs, and local crafts)</a:t>
          </a:r>
        </a:p>
      </dsp:txBody>
      <dsp:txXfrm>
        <a:off x="3953" y="422142"/>
        <a:ext cx="2377306" cy="3910252"/>
      </dsp:txXfrm>
    </dsp:sp>
    <dsp:sp modelId="{3C02A96F-EC82-46C7-9ED2-E324D2BD949F}">
      <dsp:nvSpPr>
        <dsp:cNvPr id="0" name=""/>
        <dsp:cNvSpPr/>
      </dsp:nvSpPr>
      <dsp:spPr>
        <a:xfrm>
          <a:off x="2714082" y="18942"/>
          <a:ext cx="2377306" cy="403200"/>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b="1" kern="1200"/>
            <a:t>Projected Costs</a:t>
          </a:r>
          <a:r>
            <a:rPr lang="en-US" sz="1400" kern="1200"/>
            <a:t>:</a:t>
          </a:r>
        </a:p>
      </dsp:txBody>
      <dsp:txXfrm>
        <a:off x="2714082" y="18942"/>
        <a:ext cx="2377306" cy="403200"/>
      </dsp:txXfrm>
    </dsp:sp>
    <dsp:sp modelId="{B4CEEBF6-4EE0-4D5D-90BD-C62FF36D9A61}">
      <dsp:nvSpPr>
        <dsp:cNvPr id="0" name=""/>
        <dsp:cNvSpPr/>
      </dsp:nvSpPr>
      <dsp:spPr>
        <a:xfrm>
          <a:off x="2714082" y="422142"/>
          <a:ext cx="2377306" cy="3910252"/>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b="1" kern="1200"/>
            <a:t>Venue Hire</a:t>
          </a:r>
          <a:r>
            <a:rPr lang="en-US" sz="1400" kern="1200"/>
            <a:t>: £40,000 (Cardiff Bay location rental and permits)</a:t>
          </a:r>
        </a:p>
        <a:p>
          <a:pPr marL="114300" lvl="1" indent="-114300" algn="l" defTabSz="622300">
            <a:lnSpc>
              <a:spcPct val="90000"/>
            </a:lnSpc>
            <a:spcBef>
              <a:spcPct val="0"/>
            </a:spcBef>
            <a:spcAft>
              <a:spcPct val="15000"/>
            </a:spcAft>
            <a:buChar char="•"/>
          </a:pPr>
          <a:r>
            <a:rPr lang="en-US" sz="1400" b="1" kern="1200"/>
            <a:t>Staffing</a:t>
          </a:r>
          <a:r>
            <a:rPr lang="en-US" sz="1400" kern="1200"/>
            <a:t>: £60,000 (Event managers, caterers, volunteers, security)</a:t>
          </a:r>
        </a:p>
        <a:p>
          <a:pPr marL="114300" lvl="1" indent="-114300" algn="l" defTabSz="622300">
            <a:lnSpc>
              <a:spcPct val="90000"/>
            </a:lnSpc>
            <a:spcBef>
              <a:spcPct val="0"/>
            </a:spcBef>
            <a:spcAft>
              <a:spcPct val="15000"/>
            </a:spcAft>
            <a:buChar char="•"/>
          </a:pPr>
          <a:r>
            <a:rPr lang="en-US" sz="1400" b="1" kern="1200"/>
            <a:t>Marketing</a:t>
          </a:r>
          <a:r>
            <a:rPr lang="en-US" sz="1400" kern="1200"/>
            <a:t>: £50,000 (Advertising, social media, PR campaigns)</a:t>
          </a:r>
        </a:p>
        <a:p>
          <a:pPr marL="114300" lvl="1" indent="-114300" algn="l" defTabSz="622300">
            <a:lnSpc>
              <a:spcPct val="90000"/>
            </a:lnSpc>
            <a:spcBef>
              <a:spcPct val="0"/>
            </a:spcBef>
            <a:spcAft>
              <a:spcPct val="15000"/>
            </a:spcAft>
            <a:buChar char="•"/>
          </a:pPr>
          <a:r>
            <a:rPr lang="en-US" sz="1400" b="1" kern="1200"/>
            <a:t>Security and Logistics</a:t>
          </a:r>
          <a:r>
            <a:rPr lang="en-US" sz="1400" kern="1200"/>
            <a:t>: £30,000 (Crowd control, transportation, insurance)</a:t>
          </a:r>
        </a:p>
        <a:p>
          <a:pPr marL="114300" lvl="1" indent="-114300" algn="l" defTabSz="622300">
            <a:lnSpc>
              <a:spcPct val="90000"/>
            </a:lnSpc>
            <a:spcBef>
              <a:spcPct val="0"/>
            </a:spcBef>
            <a:spcAft>
              <a:spcPct val="15000"/>
            </a:spcAft>
            <a:buChar char="•"/>
          </a:pPr>
          <a:r>
            <a:rPr lang="en-US" sz="1400" b="1" kern="1200"/>
            <a:t>Catering Infrastructure</a:t>
          </a:r>
          <a:r>
            <a:rPr lang="en-US" sz="1400" kern="1200"/>
            <a:t>: £20,000 (Temporary kitchens, food stalls setup)</a:t>
          </a:r>
        </a:p>
        <a:p>
          <a:pPr marL="114300" lvl="1" indent="-114300" algn="l" defTabSz="622300">
            <a:lnSpc>
              <a:spcPct val="90000"/>
            </a:lnSpc>
            <a:spcBef>
              <a:spcPct val="0"/>
            </a:spcBef>
            <a:spcAft>
              <a:spcPct val="15000"/>
            </a:spcAft>
            <a:buChar char="•"/>
          </a:pPr>
          <a:r>
            <a:rPr lang="en-US" sz="1400" b="1" kern="1200"/>
            <a:t>Miscellaneous Costs</a:t>
          </a:r>
          <a:r>
            <a:rPr lang="en-US" sz="1400" kern="1200"/>
            <a:t>: £10,000 (Toilets, waste management, first aid)</a:t>
          </a:r>
        </a:p>
      </dsp:txBody>
      <dsp:txXfrm>
        <a:off x="2714082" y="422142"/>
        <a:ext cx="2377306" cy="3910252"/>
      </dsp:txXfrm>
    </dsp:sp>
    <dsp:sp modelId="{816636E1-FC18-4F6F-952F-CB7FB64DB394}">
      <dsp:nvSpPr>
        <dsp:cNvPr id="0" name=""/>
        <dsp:cNvSpPr/>
      </dsp:nvSpPr>
      <dsp:spPr>
        <a:xfrm>
          <a:off x="5424211" y="18942"/>
          <a:ext cx="2377306" cy="403200"/>
        </a:xfrm>
        <a:prstGeom prst="rect">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b="1" kern="1200"/>
            <a:t>Projected Profit or Surplus</a:t>
          </a:r>
          <a:r>
            <a:rPr lang="en-US" sz="1400" kern="1200"/>
            <a:t>:</a:t>
          </a:r>
        </a:p>
      </dsp:txBody>
      <dsp:txXfrm>
        <a:off x="5424211" y="18942"/>
        <a:ext cx="2377306" cy="403200"/>
      </dsp:txXfrm>
    </dsp:sp>
    <dsp:sp modelId="{47D40AFE-1902-48A9-9852-6452B5CFD698}">
      <dsp:nvSpPr>
        <dsp:cNvPr id="0" name=""/>
        <dsp:cNvSpPr/>
      </dsp:nvSpPr>
      <dsp:spPr>
        <a:xfrm>
          <a:off x="5424211" y="422142"/>
          <a:ext cx="2377306" cy="3910252"/>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b="1" kern="1200"/>
            <a:t>Total Projected Income</a:t>
          </a:r>
          <a:r>
            <a:rPr lang="en-US" sz="1400" kern="1200"/>
            <a:t>: £400,000</a:t>
          </a:r>
        </a:p>
        <a:p>
          <a:pPr marL="114300" lvl="1" indent="-114300" algn="l" defTabSz="622300">
            <a:lnSpc>
              <a:spcPct val="90000"/>
            </a:lnSpc>
            <a:spcBef>
              <a:spcPct val="0"/>
            </a:spcBef>
            <a:spcAft>
              <a:spcPct val="15000"/>
            </a:spcAft>
            <a:buChar char="•"/>
          </a:pPr>
          <a:r>
            <a:rPr lang="en-US" sz="1400" b="1" kern="1200"/>
            <a:t>Total Projected Costs</a:t>
          </a:r>
          <a:r>
            <a:rPr lang="en-US" sz="1400" kern="1200"/>
            <a:t>: £210,000</a:t>
          </a:r>
        </a:p>
        <a:p>
          <a:pPr marL="114300" lvl="1" indent="-114300" algn="l" defTabSz="622300">
            <a:lnSpc>
              <a:spcPct val="90000"/>
            </a:lnSpc>
            <a:spcBef>
              <a:spcPct val="0"/>
            </a:spcBef>
            <a:spcAft>
              <a:spcPct val="15000"/>
            </a:spcAft>
            <a:buChar char="•"/>
          </a:pPr>
          <a:r>
            <a:rPr lang="en-US" sz="1400" b="1" kern="1200"/>
            <a:t>Projected Surplus</a:t>
          </a:r>
          <a:r>
            <a:rPr lang="en-US" sz="1400" kern="1200"/>
            <a:t>: £190,000</a:t>
          </a:r>
        </a:p>
      </dsp:txBody>
      <dsp:txXfrm>
        <a:off x="5424211" y="422142"/>
        <a:ext cx="2377306" cy="3910252"/>
      </dsp:txXfrm>
    </dsp:sp>
    <dsp:sp modelId="{24AFA178-28DC-4A82-81D7-332D95337C0D}">
      <dsp:nvSpPr>
        <dsp:cNvPr id="0" name=""/>
        <dsp:cNvSpPr/>
      </dsp:nvSpPr>
      <dsp:spPr>
        <a:xfrm>
          <a:off x="8134340" y="18942"/>
          <a:ext cx="2377306" cy="403200"/>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b="1" kern="1200"/>
            <a:t>Funding Sources</a:t>
          </a:r>
          <a:r>
            <a:rPr lang="en-US" sz="1400" kern="1200"/>
            <a:t>:</a:t>
          </a:r>
        </a:p>
      </dsp:txBody>
      <dsp:txXfrm>
        <a:off x="8134340" y="18942"/>
        <a:ext cx="2377306" cy="403200"/>
      </dsp:txXfrm>
    </dsp:sp>
    <dsp:sp modelId="{9AB39185-532A-44C1-81FD-209F613E1137}">
      <dsp:nvSpPr>
        <dsp:cNvPr id="0" name=""/>
        <dsp:cNvSpPr/>
      </dsp:nvSpPr>
      <dsp:spPr>
        <a:xfrm>
          <a:off x="8134340" y="422142"/>
          <a:ext cx="2377306" cy="3910252"/>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b="1" kern="1200"/>
            <a:t>Visit Wales Event Grants</a:t>
          </a:r>
          <a:r>
            <a:rPr lang="en-US" sz="1400" kern="1200"/>
            <a:t>: £50,000 (Potential grant for Year of Croeso initiatives)</a:t>
          </a:r>
        </a:p>
        <a:p>
          <a:pPr marL="114300" lvl="1" indent="-114300" algn="l" defTabSz="622300">
            <a:lnSpc>
              <a:spcPct val="90000"/>
            </a:lnSpc>
            <a:spcBef>
              <a:spcPct val="0"/>
            </a:spcBef>
            <a:spcAft>
              <a:spcPct val="15000"/>
            </a:spcAft>
            <a:buChar char="•"/>
          </a:pPr>
          <a:r>
            <a:rPr lang="en-US" sz="1400" b="1" kern="1200"/>
            <a:t>Local Council Support</a:t>
          </a:r>
          <a:r>
            <a:rPr lang="en-US" sz="1400" kern="1200"/>
            <a:t>: £20,000 (Community development funding)</a:t>
          </a:r>
        </a:p>
        <a:p>
          <a:pPr marL="114300" lvl="1" indent="-114300" algn="l" defTabSz="622300">
            <a:lnSpc>
              <a:spcPct val="90000"/>
            </a:lnSpc>
            <a:spcBef>
              <a:spcPct val="0"/>
            </a:spcBef>
            <a:spcAft>
              <a:spcPct val="15000"/>
            </a:spcAft>
            <a:buChar char="•"/>
          </a:pPr>
          <a:r>
            <a:rPr lang="en-US" sz="1400" b="1" kern="1200"/>
            <a:t>Sponsors</a:t>
          </a:r>
          <a:r>
            <a:rPr lang="en-US" sz="1400" kern="1200"/>
            <a:t>: £75,000 (From local tourism boards, Welsh brands, food suppliers)</a:t>
          </a:r>
        </a:p>
      </dsp:txBody>
      <dsp:txXfrm>
        <a:off x="8134340" y="422142"/>
        <a:ext cx="2377306" cy="39102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09472-0BC9-45E3-AFF6-5F76212067A6}">
      <dsp:nvSpPr>
        <dsp:cNvPr id="0" name=""/>
        <dsp:cNvSpPr/>
      </dsp:nvSpPr>
      <dsp:spPr>
        <a:xfrm>
          <a:off x="14954" y="82039"/>
          <a:ext cx="1657790" cy="49733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002" tIns="131002" rIns="131002" bIns="131002" numCol="1" spcCol="1270" anchor="ctr" anchorCtr="0">
          <a:noAutofit/>
        </a:bodyPr>
        <a:lstStyle/>
        <a:p>
          <a:pPr marL="0" lvl="0" indent="0" algn="ctr" defTabSz="622300">
            <a:lnSpc>
              <a:spcPct val="90000"/>
            </a:lnSpc>
            <a:spcBef>
              <a:spcPct val="0"/>
            </a:spcBef>
            <a:spcAft>
              <a:spcPct val="35000"/>
            </a:spcAft>
            <a:buNone/>
          </a:pPr>
          <a:r>
            <a:rPr lang="en-US" sz="1400" b="1" kern="1200"/>
            <a:t>Use of Visit Wales’ Year of Croeso Campaign Platforms</a:t>
          </a:r>
          <a:r>
            <a:rPr lang="en-US" sz="1400" kern="1200"/>
            <a:t>:</a:t>
          </a:r>
        </a:p>
      </dsp:txBody>
      <dsp:txXfrm>
        <a:off x="14954" y="82039"/>
        <a:ext cx="1657790" cy="497337"/>
      </dsp:txXfrm>
    </dsp:sp>
    <dsp:sp modelId="{4A412324-1543-4855-A212-4EA8F72CEE37}">
      <dsp:nvSpPr>
        <dsp:cNvPr id="0" name=""/>
        <dsp:cNvSpPr/>
      </dsp:nvSpPr>
      <dsp:spPr>
        <a:xfrm>
          <a:off x="14954" y="579376"/>
          <a:ext cx="1657790" cy="368992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753" tIns="163753" rIns="163753" bIns="163753" numCol="1" spcCol="1270" anchor="t" anchorCtr="0">
          <a:noAutofit/>
        </a:bodyPr>
        <a:lstStyle/>
        <a:p>
          <a:pPr marL="0" lvl="0" indent="0" algn="l" defTabSz="488950">
            <a:lnSpc>
              <a:spcPct val="90000"/>
            </a:lnSpc>
            <a:spcBef>
              <a:spcPct val="0"/>
            </a:spcBef>
            <a:spcAft>
              <a:spcPct val="35000"/>
            </a:spcAft>
            <a:buNone/>
          </a:pPr>
          <a:r>
            <a:rPr lang="en-US" sz="1100" kern="1200"/>
            <a:t>Leverage Visit Wales' social media channels and website to promote the festival.</a:t>
          </a:r>
        </a:p>
        <a:p>
          <a:pPr marL="0" lvl="0" indent="0" algn="l" defTabSz="488950">
            <a:lnSpc>
              <a:spcPct val="90000"/>
            </a:lnSpc>
            <a:spcBef>
              <a:spcPct val="0"/>
            </a:spcBef>
            <a:spcAft>
              <a:spcPct val="35000"/>
            </a:spcAft>
            <a:buNone/>
          </a:pPr>
          <a:r>
            <a:rPr lang="en-US" sz="1100" kern="1200"/>
            <a:t>Collaborate with Visit Wales to highlight the festival as a key event for the Year of Croeso 2025 (Bradbury, 2020).</a:t>
          </a:r>
        </a:p>
      </dsp:txBody>
      <dsp:txXfrm>
        <a:off x="14954" y="579376"/>
        <a:ext cx="1657790" cy="3689921"/>
      </dsp:txXfrm>
    </dsp:sp>
    <dsp:sp modelId="{73C1316A-E90A-4FF7-AD89-FA9499304E36}">
      <dsp:nvSpPr>
        <dsp:cNvPr id="0" name=""/>
        <dsp:cNvSpPr/>
      </dsp:nvSpPr>
      <dsp:spPr>
        <a:xfrm>
          <a:off x="1780534" y="82039"/>
          <a:ext cx="1657790" cy="497337"/>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002" tIns="131002" rIns="131002" bIns="131002" numCol="1" spcCol="1270" anchor="ctr" anchorCtr="0">
          <a:noAutofit/>
        </a:bodyPr>
        <a:lstStyle/>
        <a:p>
          <a:pPr marL="0" lvl="0" indent="0" algn="ctr" defTabSz="622300">
            <a:lnSpc>
              <a:spcPct val="90000"/>
            </a:lnSpc>
            <a:spcBef>
              <a:spcPct val="0"/>
            </a:spcBef>
            <a:spcAft>
              <a:spcPct val="35000"/>
            </a:spcAft>
            <a:buNone/>
          </a:pPr>
          <a:r>
            <a:rPr lang="en-US" sz="1400" b="1" kern="1200"/>
            <a:t>Partnerships with Travel Trade</a:t>
          </a:r>
          <a:r>
            <a:rPr lang="en-US" sz="1400" kern="1200"/>
            <a:t>:</a:t>
          </a:r>
        </a:p>
      </dsp:txBody>
      <dsp:txXfrm>
        <a:off x="1780534" y="82039"/>
        <a:ext cx="1657790" cy="497337"/>
      </dsp:txXfrm>
    </dsp:sp>
    <dsp:sp modelId="{2FB112C5-BACA-461F-B985-FD76152E9EE0}">
      <dsp:nvSpPr>
        <dsp:cNvPr id="0" name=""/>
        <dsp:cNvSpPr/>
      </dsp:nvSpPr>
      <dsp:spPr>
        <a:xfrm>
          <a:off x="1780534" y="579376"/>
          <a:ext cx="1657790" cy="3689921"/>
        </a:xfrm>
        <a:prstGeom prst="rect">
          <a:avLst/>
        </a:prstGeom>
        <a:solidFill>
          <a:schemeClr val="accent2">
            <a:tint val="40000"/>
            <a:alpha val="90000"/>
            <a:hueOff val="1346944"/>
            <a:satOff val="-12446"/>
            <a:lumOff val="-1403"/>
            <a:alphaOff val="0"/>
          </a:schemeClr>
        </a:solidFill>
        <a:ln w="19050" cap="flat" cmpd="sng" algn="ctr">
          <a:solidFill>
            <a:schemeClr val="accent2">
              <a:tint val="40000"/>
              <a:alpha val="90000"/>
              <a:hueOff val="1346944"/>
              <a:satOff val="-12446"/>
              <a:lumOff val="-14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753" tIns="163753" rIns="163753" bIns="163753" numCol="1" spcCol="1270" anchor="t" anchorCtr="0">
          <a:noAutofit/>
        </a:bodyPr>
        <a:lstStyle/>
        <a:p>
          <a:pPr marL="0" lvl="0" indent="0" algn="l" defTabSz="488950">
            <a:lnSpc>
              <a:spcPct val="90000"/>
            </a:lnSpc>
            <a:spcBef>
              <a:spcPct val="0"/>
            </a:spcBef>
            <a:spcAft>
              <a:spcPct val="35000"/>
            </a:spcAft>
            <a:buNone/>
          </a:pPr>
          <a:r>
            <a:rPr lang="en-US" sz="1100" kern="1200"/>
            <a:t>Work with international tour operators to create exclusive travel packages (flight + festival).</a:t>
          </a:r>
        </a:p>
        <a:p>
          <a:pPr marL="0" lvl="0" indent="0" algn="l" defTabSz="488950">
            <a:lnSpc>
              <a:spcPct val="90000"/>
            </a:lnSpc>
            <a:spcBef>
              <a:spcPct val="0"/>
            </a:spcBef>
            <a:spcAft>
              <a:spcPct val="35000"/>
            </a:spcAft>
            <a:buNone/>
          </a:pPr>
          <a:r>
            <a:rPr lang="en-US" sz="1100" kern="1200"/>
            <a:t>Collaborate with international agents to promote the festival to niche markets (e.g., culinary tourists, cultural explorers).</a:t>
          </a:r>
        </a:p>
        <a:p>
          <a:pPr marL="0" lvl="0" indent="0" algn="l" defTabSz="488950">
            <a:lnSpc>
              <a:spcPct val="90000"/>
            </a:lnSpc>
            <a:spcBef>
              <a:spcPct val="0"/>
            </a:spcBef>
            <a:spcAft>
              <a:spcPct val="35000"/>
            </a:spcAft>
            <a:buNone/>
          </a:pPr>
          <a:r>
            <a:rPr lang="en-US" sz="1100" kern="1200"/>
            <a:t>Engage with local tourism boards and travel agencies for cross-promotion.</a:t>
          </a:r>
        </a:p>
      </dsp:txBody>
      <dsp:txXfrm>
        <a:off x="1780534" y="579376"/>
        <a:ext cx="1657790" cy="3689921"/>
      </dsp:txXfrm>
    </dsp:sp>
    <dsp:sp modelId="{8E1D4A04-F83E-4358-A84B-9A5E9BD89CE2}">
      <dsp:nvSpPr>
        <dsp:cNvPr id="0" name=""/>
        <dsp:cNvSpPr/>
      </dsp:nvSpPr>
      <dsp:spPr>
        <a:xfrm>
          <a:off x="3546114" y="82039"/>
          <a:ext cx="1657790" cy="497337"/>
        </a:xfrm>
        <a:prstGeom prst="rect">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002" tIns="131002" rIns="131002" bIns="131002" numCol="1" spcCol="1270" anchor="ctr" anchorCtr="0">
          <a:noAutofit/>
        </a:bodyPr>
        <a:lstStyle/>
        <a:p>
          <a:pPr marL="0" lvl="0" indent="0" algn="ctr" defTabSz="622300">
            <a:lnSpc>
              <a:spcPct val="90000"/>
            </a:lnSpc>
            <a:spcBef>
              <a:spcPct val="0"/>
            </a:spcBef>
            <a:spcAft>
              <a:spcPct val="35000"/>
            </a:spcAft>
            <a:buNone/>
          </a:pPr>
          <a:r>
            <a:rPr lang="en-US" sz="1400" b="1" kern="1200"/>
            <a:t>Social Media Marketing</a:t>
          </a:r>
          <a:r>
            <a:rPr lang="en-US" sz="1400" kern="1200"/>
            <a:t>:</a:t>
          </a:r>
        </a:p>
      </dsp:txBody>
      <dsp:txXfrm>
        <a:off x="3546114" y="82039"/>
        <a:ext cx="1657790" cy="497337"/>
      </dsp:txXfrm>
    </dsp:sp>
    <dsp:sp modelId="{223A1F2C-98AC-4F71-8A5F-E83F123EFBD9}">
      <dsp:nvSpPr>
        <dsp:cNvPr id="0" name=""/>
        <dsp:cNvSpPr/>
      </dsp:nvSpPr>
      <dsp:spPr>
        <a:xfrm>
          <a:off x="3546114" y="579376"/>
          <a:ext cx="1657790" cy="3689921"/>
        </a:xfrm>
        <a:prstGeom prst="rect">
          <a:avLst/>
        </a:prstGeom>
        <a:solidFill>
          <a:schemeClr val="accent2">
            <a:tint val="40000"/>
            <a:alpha val="90000"/>
            <a:hueOff val="2693887"/>
            <a:satOff val="-24893"/>
            <a:lumOff val="-2806"/>
            <a:alphaOff val="0"/>
          </a:schemeClr>
        </a:solidFill>
        <a:ln w="19050" cap="flat" cmpd="sng" algn="ctr">
          <a:solidFill>
            <a:schemeClr val="accent2">
              <a:tint val="40000"/>
              <a:alpha val="90000"/>
              <a:hueOff val="2693887"/>
              <a:satOff val="-24893"/>
              <a:lumOff val="-28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753" tIns="163753" rIns="163753" bIns="163753" numCol="1" spcCol="1270" anchor="t" anchorCtr="0">
          <a:noAutofit/>
        </a:bodyPr>
        <a:lstStyle/>
        <a:p>
          <a:pPr marL="0" lvl="0" indent="0" algn="l" defTabSz="488950">
            <a:lnSpc>
              <a:spcPct val="90000"/>
            </a:lnSpc>
            <a:spcBef>
              <a:spcPct val="0"/>
            </a:spcBef>
            <a:spcAft>
              <a:spcPct val="35000"/>
            </a:spcAft>
            <a:buNone/>
          </a:pPr>
          <a:r>
            <a:rPr lang="en-US" sz="1100" kern="1200"/>
            <a:t>Target </a:t>
          </a:r>
          <a:r>
            <a:rPr lang="en-US" sz="1100" b="1" kern="1200"/>
            <a:t>food and travel influencers</a:t>
          </a:r>
          <a:r>
            <a:rPr lang="en-US" sz="1100" kern="1200"/>
            <a:t> on platforms like </a:t>
          </a:r>
          <a:r>
            <a:rPr lang="en-US" sz="1100" b="1" kern="1200"/>
            <a:t>Instagram</a:t>
          </a:r>
          <a:r>
            <a:rPr lang="en-US" sz="1100" kern="1200"/>
            <a:t> and </a:t>
          </a:r>
          <a:r>
            <a:rPr lang="en-US" sz="1100" b="1" kern="1200"/>
            <a:t>TikTok</a:t>
          </a:r>
          <a:r>
            <a:rPr lang="en-US" sz="1100" kern="1200"/>
            <a:t> to share behind-the-scenes content, cooking demos, and festival highlights.</a:t>
          </a:r>
        </a:p>
        <a:p>
          <a:pPr marL="0" lvl="0" indent="0" algn="l" defTabSz="488950">
            <a:lnSpc>
              <a:spcPct val="90000"/>
            </a:lnSpc>
            <a:spcBef>
              <a:spcPct val="0"/>
            </a:spcBef>
            <a:spcAft>
              <a:spcPct val="35000"/>
            </a:spcAft>
            <a:buNone/>
          </a:pPr>
          <a:r>
            <a:rPr lang="en-US" sz="1100" kern="1200"/>
            <a:t>Use </a:t>
          </a:r>
          <a:r>
            <a:rPr lang="en-US" sz="1100" b="1" kern="1200"/>
            <a:t>user-generated content</a:t>
          </a:r>
          <a:r>
            <a:rPr lang="en-US" sz="1100" kern="1200"/>
            <a:t> to create excitement and anticipation for the event.</a:t>
          </a:r>
        </a:p>
        <a:p>
          <a:pPr marL="0" lvl="0" indent="0" algn="l" defTabSz="488950">
            <a:lnSpc>
              <a:spcPct val="90000"/>
            </a:lnSpc>
            <a:spcBef>
              <a:spcPct val="0"/>
            </a:spcBef>
            <a:spcAft>
              <a:spcPct val="35000"/>
            </a:spcAft>
            <a:buNone/>
          </a:pPr>
          <a:r>
            <a:rPr lang="en-US" sz="1100" kern="1200"/>
            <a:t>Utilise paid advertising on social media to promote early bird tickets and special festival deals (Evans, Bratton, and McKee, 2021).</a:t>
          </a:r>
        </a:p>
      </dsp:txBody>
      <dsp:txXfrm>
        <a:off x="3546114" y="579376"/>
        <a:ext cx="1657790" cy="3689921"/>
      </dsp:txXfrm>
    </dsp:sp>
    <dsp:sp modelId="{B80E4A2E-E5F8-4534-BCAD-C345330AC1B4}">
      <dsp:nvSpPr>
        <dsp:cNvPr id="0" name=""/>
        <dsp:cNvSpPr/>
      </dsp:nvSpPr>
      <dsp:spPr>
        <a:xfrm>
          <a:off x="5311694" y="82039"/>
          <a:ext cx="1657790" cy="497337"/>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002" tIns="131002" rIns="131002" bIns="131002" numCol="1" spcCol="1270" anchor="ctr" anchorCtr="0">
          <a:noAutofit/>
        </a:bodyPr>
        <a:lstStyle/>
        <a:p>
          <a:pPr marL="0" lvl="0" indent="0" algn="ctr" defTabSz="622300">
            <a:lnSpc>
              <a:spcPct val="90000"/>
            </a:lnSpc>
            <a:spcBef>
              <a:spcPct val="0"/>
            </a:spcBef>
            <a:spcAft>
              <a:spcPct val="35000"/>
            </a:spcAft>
            <a:buNone/>
          </a:pPr>
          <a:r>
            <a:rPr lang="en-US" sz="1400" b="1" kern="1200"/>
            <a:t>International Press and Media Coverage</a:t>
          </a:r>
          <a:r>
            <a:rPr lang="en-US" sz="1400" kern="1200"/>
            <a:t>:</a:t>
          </a:r>
        </a:p>
      </dsp:txBody>
      <dsp:txXfrm>
        <a:off x="5311694" y="82039"/>
        <a:ext cx="1657790" cy="497337"/>
      </dsp:txXfrm>
    </dsp:sp>
    <dsp:sp modelId="{F2D14E3D-32D0-487F-96BE-97222C75248A}">
      <dsp:nvSpPr>
        <dsp:cNvPr id="0" name=""/>
        <dsp:cNvSpPr/>
      </dsp:nvSpPr>
      <dsp:spPr>
        <a:xfrm>
          <a:off x="5311694" y="579376"/>
          <a:ext cx="1657790" cy="3689921"/>
        </a:xfrm>
        <a:prstGeom prst="rect">
          <a:avLst/>
        </a:prstGeom>
        <a:solidFill>
          <a:schemeClr val="accent2">
            <a:tint val="40000"/>
            <a:alpha val="90000"/>
            <a:hueOff val="4040831"/>
            <a:satOff val="-37339"/>
            <a:lumOff val="-4209"/>
            <a:alphaOff val="0"/>
          </a:schemeClr>
        </a:solidFill>
        <a:ln w="19050" cap="flat" cmpd="sng" algn="ctr">
          <a:solidFill>
            <a:schemeClr val="accent2">
              <a:tint val="40000"/>
              <a:alpha val="90000"/>
              <a:hueOff val="4040831"/>
              <a:satOff val="-37339"/>
              <a:lumOff val="-42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753" tIns="163753" rIns="163753" bIns="163753" numCol="1" spcCol="1270" anchor="t" anchorCtr="0">
          <a:noAutofit/>
        </a:bodyPr>
        <a:lstStyle/>
        <a:p>
          <a:pPr marL="0" lvl="0" indent="0" algn="l" defTabSz="488950">
            <a:lnSpc>
              <a:spcPct val="90000"/>
            </a:lnSpc>
            <a:spcBef>
              <a:spcPct val="0"/>
            </a:spcBef>
            <a:spcAft>
              <a:spcPct val="35000"/>
            </a:spcAft>
            <a:buNone/>
          </a:pPr>
          <a:r>
            <a:rPr lang="en-US" sz="1100" kern="1200"/>
            <a:t>Work with international food, travel, and lifestyle journalists to generate buzz about the festival.</a:t>
          </a:r>
        </a:p>
        <a:p>
          <a:pPr marL="0" lvl="0" indent="0" algn="l" defTabSz="488950">
            <a:lnSpc>
              <a:spcPct val="90000"/>
            </a:lnSpc>
            <a:spcBef>
              <a:spcPct val="0"/>
            </a:spcBef>
            <a:spcAft>
              <a:spcPct val="35000"/>
            </a:spcAft>
            <a:buNone/>
          </a:pPr>
          <a:r>
            <a:rPr lang="en-US" sz="1100" kern="1200"/>
            <a:t>Pitch the festival to global media outlets (e.g., BBC Travel, National Geographic, and Food Network).</a:t>
          </a:r>
        </a:p>
        <a:p>
          <a:pPr marL="0" lvl="0" indent="0" algn="l" defTabSz="488950">
            <a:lnSpc>
              <a:spcPct val="90000"/>
            </a:lnSpc>
            <a:spcBef>
              <a:spcPct val="0"/>
            </a:spcBef>
            <a:spcAft>
              <a:spcPct val="35000"/>
            </a:spcAft>
            <a:buNone/>
          </a:pPr>
          <a:r>
            <a:rPr lang="en-US" sz="1100" kern="1200"/>
            <a:t>Use press releases and media kits to spread news globally about the Year of Croeso and the festival.</a:t>
          </a:r>
        </a:p>
      </dsp:txBody>
      <dsp:txXfrm>
        <a:off x="5311694" y="579376"/>
        <a:ext cx="1657790" cy="3689921"/>
      </dsp:txXfrm>
    </dsp:sp>
    <dsp:sp modelId="{532B557B-9076-49E2-9F90-937DE0356DE1}">
      <dsp:nvSpPr>
        <dsp:cNvPr id="0" name=""/>
        <dsp:cNvSpPr/>
      </dsp:nvSpPr>
      <dsp:spPr>
        <a:xfrm>
          <a:off x="7077274" y="82039"/>
          <a:ext cx="1657790" cy="497337"/>
        </a:xfrm>
        <a:prstGeom prst="rect">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002" tIns="131002" rIns="131002" bIns="131002" numCol="1" spcCol="1270" anchor="ctr" anchorCtr="0">
          <a:noAutofit/>
        </a:bodyPr>
        <a:lstStyle/>
        <a:p>
          <a:pPr marL="0" lvl="0" indent="0" algn="ctr" defTabSz="622300">
            <a:lnSpc>
              <a:spcPct val="90000"/>
            </a:lnSpc>
            <a:spcBef>
              <a:spcPct val="0"/>
            </a:spcBef>
            <a:spcAft>
              <a:spcPct val="35000"/>
            </a:spcAft>
            <a:buNone/>
          </a:pPr>
          <a:r>
            <a:rPr lang="en-US" sz="1400" b="1" kern="1200"/>
            <a:t>Special Packages</a:t>
          </a:r>
          <a:r>
            <a:rPr lang="en-US" sz="1400" kern="1200"/>
            <a:t>:</a:t>
          </a:r>
        </a:p>
      </dsp:txBody>
      <dsp:txXfrm>
        <a:off x="7077274" y="82039"/>
        <a:ext cx="1657790" cy="497337"/>
      </dsp:txXfrm>
    </dsp:sp>
    <dsp:sp modelId="{45517FA6-24EF-488C-8C5B-8950FBFC81E2}">
      <dsp:nvSpPr>
        <dsp:cNvPr id="0" name=""/>
        <dsp:cNvSpPr/>
      </dsp:nvSpPr>
      <dsp:spPr>
        <a:xfrm>
          <a:off x="7077274" y="579376"/>
          <a:ext cx="1657790" cy="3689921"/>
        </a:xfrm>
        <a:prstGeom prst="rect">
          <a:avLst/>
        </a:prstGeom>
        <a:solidFill>
          <a:schemeClr val="accent2">
            <a:tint val="40000"/>
            <a:alpha val="90000"/>
            <a:hueOff val="5387775"/>
            <a:satOff val="-49786"/>
            <a:lumOff val="-5612"/>
            <a:alphaOff val="0"/>
          </a:schemeClr>
        </a:solidFill>
        <a:ln w="19050" cap="flat" cmpd="sng" algn="ctr">
          <a:solidFill>
            <a:schemeClr val="accent2">
              <a:tint val="40000"/>
              <a:alpha val="90000"/>
              <a:hueOff val="5387775"/>
              <a:satOff val="-49786"/>
              <a:lumOff val="-56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753" tIns="163753" rIns="163753" bIns="163753" numCol="1" spcCol="1270" anchor="t" anchorCtr="0">
          <a:noAutofit/>
        </a:bodyPr>
        <a:lstStyle/>
        <a:p>
          <a:pPr marL="0" lvl="0" indent="0" algn="l" defTabSz="488950">
            <a:lnSpc>
              <a:spcPct val="90000"/>
            </a:lnSpc>
            <a:spcBef>
              <a:spcPct val="0"/>
            </a:spcBef>
            <a:spcAft>
              <a:spcPct val="35000"/>
            </a:spcAft>
            <a:buNone/>
          </a:pPr>
          <a:r>
            <a:rPr lang="en-US" sz="1100" kern="1200"/>
            <a:t>Offer </a:t>
          </a:r>
          <a:r>
            <a:rPr lang="en-US" sz="1100" b="1" kern="1200"/>
            <a:t>festival + local attraction tours</a:t>
          </a:r>
          <a:r>
            <a:rPr lang="en-US" sz="1100" kern="1200"/>
            <a:t>: Encourage visitors to explore Wales beyond the festival by promoting exclusive packages.</a:t>
          </a:r>
        </a:p>
        <a:p>
          <a:pPr marL="0" lvl="0" indent="0" algn="l" defTabSz="488950">
            <a:lnSpc>
              <a:spcPct val="90000"/>
            </a:lnSpc>
            <a:spcBef>
              <a:spcPct val="0"/>
            </a:spcBef>
            <a:spcAft>
              <a:spcPct val="35000"/>
            </a:spcAft>
            <a:buNone/>
          </a:pPr>
          <a:r>
            <a:rPr lang="en-US" sz="1100" kern="1200"/>
            <a:t>Collaborate with hotels, local businesses, and attractions to offer bundled packages (e.g., festival tickets + hotel stay + guided tours).</a:t>
          </a:r>
        </a:p>
      </dsp:txBody>
      <dsp:txXfrm>
        <a:off x="7077274" y="579376"/>
        <a:ext cx="1657790" cy="3689921"/>
      </dsp:txXfrm>
    </dsp:sp>
    <dsp:sp modelId="{401A9050-05B4-4133-B632-AF3C11E96C8E}">
      <dsp:nvSpPr>
        <dsp:cNvPr id="0" name=""/>
        <dsp:cNvSpPr/>
      </dsp:nvSpPr>
      <dsp:spPr>
        <a:xfrm>
          <a:off x="8842854" y="82039"/>
          <a:ext cx="1657790" cy="497337"/>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002" tIns="131002" rIns="131002" bIns="131002" numCol="1" spcCol="1270" anchor="ctr" anchorCtr="0">
          <a:noAutofit/>
        </a:bodyPr>
        <a:lstStyle/>
        <a:p>
          <a:pPr marL="0" lvl="0" indent="0" algn="ctr" defTabSz="622300">
            <a:lnSpc>
              <a:spcPct val="90000"/>
            </a:lnSpc>
            <a:spcBef>
              <a:spcPct val="0"/>
            </a:spcBef>
            <a:spcAft>
              <a:spcPct val="35000"/>
            </a:spcAft>
            <a:buNone/>
          </a:pPr>
          <a:r>
            <a:rPr lang="en-US" sz="1400" b="1" kern="1200"/>
            <a:t>Promoting the Warm Welsh Welcome</a:t>
          </a:r>
          <a:r>
            <a:rPr lang="en-US" sz="1400" kern="1200"/>
            <a:t>:</a:t>
          </a:r>
        </a:p>
      </dsp:txBody>
      <dsp:txXfrm>
        <a:off x="8842854" y="82039"/>
        <a:ext cx="1657790" cy="497337"/>
      </dsp:txXfrm>
    </dsp:sp>
    <dsp:sp modelId="{220BA9A4-AEC4-45C2-8B8B-63030CDB46A4}">
      <dsp:nvSpPr>
        <dsp:cNvPr id="0" name=""/>
        <dsp:cNvSpPr/>
      </dsp:nvSpPr>
      <dsp:spPr>
        <a:xfrm>
          <a:off x="8842854" y="579376"/>
          <a:ext cx="1657790" cy="3689921"/>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753" tIns="163753" rIns="163753" bIns="163753" numCol="1" spcCol="1270" anchor="t" anchorCtr="0">
          <a:noAutofit/>
        </a:bodyPr>
        <a:lstStyle/>
        <a:p>
          <a:pPr marL="0" lvl="0" indent="0" algn="l" defTabSz="488950">
            <a:lnSpc>
              <a:spcPct val="90000"/>
            </a:lnSpc>
            <a:spcBef>
              <a:spcPct val="0"/>
            </a:spcBef>
            <a:spcAft>
              <a:spcPct val="35000"/>
            </a:spcAft>
            <a:buNone/>
          </a:pPr>
          <a:r>
            <a:rPr lang="en-US" sz="1100" kern="1200"/>
            <a:t>Emphasise the theme of </a:t>
          </a:r>
          <a:r>
            <a:rPr lang="en-US" sz="1100" b="1" kern="1200"/>
            <a:t>“Croeso” (welcoming)</a:t>
          </a:r>
          <a:r>
            <a:rPr lang="en-US" sz="1100" kern="1200"/>
            <a:t> in all marketing materials to highlight the unique and warm Welsh hospitality.</a:t>
          </a:r>
        </a:p>
        <a:p>
          <a:pPr marL="0" lvl="0" indent="0" algn="l" defTabSz="488950">
            <a:lnSpc>
              <a:spcPct val="90000"/>
            </a:lnSpc>
            <a:spcBef>
              <a:spcPct val="0"/>
            </a:spcBef>
            <a:spcAft>
              <a:spcPct val="35000"/>
            </a:spcAft>
            <a:buNone/>
          </a:pPr>
          <a:r>
            <a:rPr lang="en-US" sz="1100" kern="1200"/>
            <a:t>Share testimonials and stories from previous visitors about the friendliness and hospitality in Wales.</a:t>
          </a:r>
        </a:p>
        <a:p>
          <a:pPr marL="0" lvl="0" indent="0" algn="l" defTabSz="488950">
            <a:lnSpc>
              <a:spcPct val="90000"/>
            </a:lnSpc>
            <a:spcBef>
              <a:spcPct val="0"/>
            </a:spcBef>
            <a:spcAft>
              <a:spcPct val="35000"/>
            </a:spcAft>
            <a:buNone/>
          </a:pPr>
          <a:r>
            <a:rPr lang="en-US" sz="1100" kern="1200"/>
            <a:t>Use imagery and videos that showcase the personal connections between visitors and locals, highlighting the sense of belonging.</a:t>
          </a:r>
        </a:p>
      </dsp:txBody>
      <dsp:txXfrm>
        <a:off x="8842854" y="579376"/>
        <a:ext cx="1657790" cy="36899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935C-9B48-42F9-AC1D-BA2B96008B4D}">
      <dsp:nvSpPr>
        <dsp:cNvPr id="0" name=""/>
        <dsp:cNvSpPr/>
      </dsp:nvSpPr>
      <dsp:spPr>
        <a:xfrm rot="5400000">
          <a:off x="6711057" y="-2597027"/>
          <a:ext cx="1439732" cy="6993810"/>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b="1" kern="1200"/>
            <a:t>Weather:</a:t>
          </a:r>
          <a:r>
            <a:rPr lang="en-US" sz="1000" kern="1200"/>
            <a:t> Outdoor events are vulnerable to weather conditions, affecting attendance and infrastructure (Gough et al., 2019).</a:t>
          </a:r>
          <a:endParaRPr lang="en-IN" sz="1000" kern="1200"/>
        </a:p>
        <a:p>
          <a:pPr marL="57150" lvl="1" indent="-57150" algn="l" defTabSz="444500">
            <a:lnSpc>
              <a:spcPct val="90000"/>
            </a:lnSpc>
            <a:spcBef>
              <a:spcPct val="0"/>
            </a:spcBef>
            <a:spcAft>
              <a:spcPct val="15000"/>
            </a:spcAft>
            <a:buChar char="•"/>
          </a:pPr>
          <a:r>
            <a:rPr lang="en-US" sz="1000" b="1" kern="1200"/>
            <a:t>Rising Costs/Inflation:</a:t>
          </a:r>
          <a:r>
            <a:rPr lang="en-US" sz="1000" kern="1200"/>
            <a:t> Increasing costs may impact budgeting, particularly in venue, catering, and staffing.</a:t>
          </a:r>
          <a:endParaRPr lang="en-IN" sz="1000" kern="1200"/>
        </a:p>
        <a:p>
          <a:pPr marL="57150" lvl="1" indent="-57150" algn="l" defTabSz="444500">
            <a:lnSpc>
              <a:spcPct val="90000"/>
            </a:lnSpc>
            <a:spcBef>
              <a:spcPct val="0"/>
            </a:spcBef>
            <a:spcAft>
              <a:spcPct val="15000"/>
            </a:spcAft>
            <a:buChar char="•"/>
          </a:pPr>
          <a:r>
            <a:rPr lang="en-US" sz="1000" b="1" kern="1200"/>
            <a:t>International Travel Disruptions:</a:t>
          </a:r>
          <a:r>
            <a:rPr lang="en-US" sz="1000" kern="1200"/>
            <a:t> Travel issues may reduce international visitor numbers due to flight cancellations or restrictions (Vaidya et al., 2020).</a:t>
          </a:r>
          <a:endParaRPr lang="en-IN" sz="1000" kern="1200"/>
        </a:p>
        <a:p>
          <a:pPr marL="57150" lvl="1" indent="-57150" algn="l" defTabSz="444500">
            <a:lnSpc>
              <a:spcPct val="90000"/>
            </a:lnSpc>
            <a:spcBef>
              <a:spcPct val="0"/>
            </a:spcBef>
            <a:spcAft>
              <a:spcPct val="15000"/>
            </a:spcAft>
            <a:buChar char="•"/>
          </a:pPr>
          <a:r>
            <a:rPr lang="en-US" sz="1000" b="1" kern="1200"/>
            <a:t>Competition with Other Events:</a:t>
          </a:r>
          <a:r>
            <a:rPr lang="en-US" sz="1000" kern="1200"/>
            <a:t> Similar festivals or local events could draw potential attendees away, reducing overall interest.</a:t>
          </a:r>
          <a:endParaRPr lang="en-IN" sz="1000" kern="1200"/>
        </a:p>
      </dsp:txBody>
      <dsp:txXfrm rot="-5400000">
        <a:off x="3934018" y="250294"/>
        <a:ext cx="6923528" cy="1299168"/>
      </dsp:txXfrm>
    </dsp:sp>
    <dsp:sp modelId="{BF7BD06A-6D4A-4094-AA5A-D101711BAA0B}">
      <dsp:nvSpPr>
        <dsp:cNvPr id="0" name=""/>
        <dsp:cNvSpPr/>
      </dsp:nvSpPr>
      <dsp:spPr>
        <a:xfrm>
          <a:off x="0" y="45"/>
          <a:ext cx="3934018" cy="179966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a:lnSpc>
              <a:spcPct val="90000"/>
            </a:lnSpc>
            <a:spcBef>
              <a:spcPct val="0"/>
            </a:spcBef>
            <a:spcAft>
              <a:spcPct val="35000"/>
            </a:spcAft>
            <a:buNone/>
          </a:pPr>
          <a:r>
            <a:rPr lang="en-US" sz="5100" b="1" kern="1200"/>
            <a:t>Risks:</a:t>
          </a:r>
          <a:endParaRPr lang="en-IN" sz="5100" kern="1200"/>
        </a:p>
      </dsp:txBody>
      <dsp:txXfrm>
        <a:off x="87852" y="87897"/>
        <a:ext cx="3758314" cy="1623961"/>
      </dsp:txXfrm>
    </dsp:sp>
    <dsp:sp modelId="{47691F81-4752-4168-81EA-ED60201DC8F6}">
      <dsp:nvSpPr>
        <dsp:cNvPr id="0" name=""/>
        <dsp:cNvSpPr/>
      </dsp:nvSpPr>
      <dsp:spPr>
        <a:xfrm rot="5400000">
          <a:off x="6711057" y="-707378"/>
          <a:ext cx="1439732" cy="6993810"/>
        </a:xfrm>
        <a:prstGeom prst="round2Same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b="1" kern="1200"/>
            <a:t>Weather:</a:t>
          </a:r>
          <a:r>
            <a:rPr lang="en-US" sz="1000" kern="1200"/>
            <a:t> Provide tents and marquees for shelter, and secure event insurance for unexpected weather conditions.</a:t>
          </a:r>
          <a:endParaRPr lang="en-IN" sz="1000" kern="1200"/>
        </a:p>
        <a:p>
          <a:pPr marL="57150" lvl="1" indent="-57150" algn="l" defTabSz="444500">
            <a:lnSpc>
              <a:spcPct val="90000"/>
            </a:lnSpc>
            <a:spcBef>
              <a:spcPct val="0"/>
            </a:spcBef>
            <a:spcAft>
              <a:spcPct val="15000"/>
            </a:spcAft>
            <a:buChar char="•"/>
          </a:pPr>
          <a:r>
            <a:rPr lang="en-US" sz="1000" b="1" kern="1200"/>
            <a:t>Rising Costs/Inflation:</a:t>
          </a:r>
          <a:r>
            <a:rPr lang="en-US" sz="1000" kern="1200"/>
            <a:t> Secure early bookings and negotiate fixed-price contracts with suppliers to manage rising costs.</a:t>
          </a:r>
          <a:endParaRPr lang="en-IN" sz="1000" kern="1200"/>
        </a:p>
        <a:p>
          <a:pPr marL="57150" lvl="1" indent="-57150" algn="l" defTabSz="444500">
            <a:lnSpc>
              <a:spcPct val="90000"/>
            </a:lnSpc>
            <a:spcBef>
              <a:spcPct val="0"/>
            </a:spcBef>
            <a:spcAft>
              <a:spcPct val="15000"/>
            </a:spcAft>
            <a:buChar char="•"/>
          </a:pPr>
          <a:r>
            <a:rPr lang="en-US" sz="1000" b="1" kern="1200"/>
            <a:t>International Travel Disruptions:</a:t>
          </a:r>
          <a:r>
            <a:rPr lang="en-US" sz="1000" kern="1200"/>
            <a:t> Offer flexible ticketing and collaborate with Visit Wales to provide travel updates and alternative plans.</a:t>
          </a:r>
          <a:endParaRPr lang="en-IN" sz="1000" kern="1200"/>
        </a:p>
        <a:p>
          <a:pPr marL="57150" lvl="1" indent="-57150" algn="l" defTabSz="444500">
            <a:lnSpc>
              <a:spcPct val="90000"/>
            </a:lnSpc>
            <a:spcBef>
              <a:spcPct val="0"/>
            </a:spcBef>
            <a:spcAft>
              <a:spcPct val="15000"/>
            </a:spcAft>
            <a:buChar char="•"/>
          </a:pPr>
          <a:r>
            <a:rPr lang="en-US" sz="1000" b="1" kern="1200"/>
            <a:t>Competition:</a:t>
          </a:r>
          <a:r>
            <a:rPr lang="en-US" sz="1000" kern="1200"/>
            <a:t> Differentiate by focusing on Welsh food, culture, and the </a:t>
          </a:r>
          <a:r>
            <a:rPr lang="en-US" sz="1000" b="1" kern="1200"/>
            <a:t>Year of Croeso</a:t>
          </a:r>
          <a:r>
            <a:rPr lang="en-US" sz="1000" kern="1200"/>
            <a:t> theme, emphasising unique offerings.</a:t>
          </a:r>
          <a:endParaRPr lang="en-IN" sz="1000" kern="1200"/>
        </a:p>
      </dsp:txBody>
      <dsp:txXfrm rot="-5400000">
        <a:off x="3934018" y="2139943"/>
        <a:ext cx="6923528" cy="1299168"/>
      </dsp:txXfrm>
    </dsp:sp>
    <dsp:sp modelId="{467B18FF-5039-4F0F-9410-B62536812C04}">
      <dsp:nvSpPr>
        <dsp:cNvPr id="0" name=""/>
        <dsp:cNvSpPr/>
      </dsp:nvSpPr>
      <dsp:spPr>
        <a:xfrm>
          <a:off x="0" y="1889694"/>
          <a:ext cx="3934018" cy="1799665"/>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a:lnSpc>
              <a:spcPct val="90000"/>
            </a:lnSpc>
            <a:spcBef>
              <a:spcPct val="0"/>
            </a:spcBef>
            <a:spcAft>
              <a:spcPct val="35000"/>
            </a:spcAft>
            <a:buNone/>
          </a:pPr>
          <a:r>
            <a:rPr lang="en-US" sz="5100" b="1" kern="1200"/>
            <a:t>Mitigation Plans:</a:t>
          </a:r>
          <a:endParaRPr lang="en-IN" sz="5100" kern="1200"/>
        </a:p>
      </dsp:txBody>
      <dsp:txXfrm>
        <a:off x="87852" y="1977546"/>
        <a:ext cx="3758314" cy="162396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worldfoodtravel.org/" TargetMode="External"/><Relationship Id="rId2" Type="http://schemas.openxmlformats.org/officeDocument/2006/relationships/hyperlink" Target="https://www.visitwales.com/things-do/events/festivals/welsh-food-festiva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C48189D-0D63-E39C-5246-28557450C89F}"/>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                             AI Declaration</a:t>
            </a:r>
            <a:endParaRPr lang="en-US" sz="3600">
              <a:solidFill>
                <a:schemeClr val="tx2"/>
              </a:solidFill>
            </a:endParaRPr>
          </a:p>
        </p:txBody>
      </p:sp>
      <p:grpSp>
        <p:nvGrpSpPr>
          <p:cNvPr id="35" name="Group 3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36" name="Freeform: Shape 3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3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1E89D44-7AB6-6641-3262-2131F57D00F9}"/>
              </a:ext>
            </a:extLst>
          </p:cNvPr>
          <p:cNvSpPr>
            <a:spLocks noGrp="1"/>
          </p:cNvSpPr>
          <p:nvPr>
            <p:ph idx="1"/>
          </p:nvPr>
        </p:nvSpPr>
        <p:spPr>
          <a:xfrm>
            <a:off x="1179226" y="3329677"/>
            <a:ext cx="9833548" cy="2457269"/>
          </a:xfrm>
        </p:spPr>
        <p:txBody>
          <a:bodyPr vert="horz" lIns="91440" tIns="45720" rIns="91440" bIns="45720" rtlCol="0">
            <a:normAutofit/>
          </a:bodyPr>
          <a:lstStyle/>
          <a:p>
            <a:r>
              <a:rPr lang="en-GB" sz="1800">
                <a:solidFill>
                  <a:schemeClr val="tx2"/>
                </a:solidFill>
                <a:ea typeface="+mn-lt"/>
                <a:cs typeface="+mn-lt"/>
              </a:rPr>
              <a:t>I acknowledge the use of Grammarly (https://www.grammarly.com/) on 07 May 2025 to check my work using the prompt(s):</a:t>
            </a:r>
          </a:p>
          <a:p>
            <a:r>
              <a:rPr lang="en-GB" sz="1800">
                <a:solidFill>
                  <a:schemeClr val="tx2"/>
                </a:solidFill>
                <a:ea typeface="+mn-lt"/>
                <a:cs typeface="+mn-lt"/>
              </a:rPr>
              <a:t> 1. Please check the following text for readability, grammar and syntax. I confirm that I have not presented any AI generated text as my own work. I confirm I have copies of my drafts, notes, and other resources I used before, and after the use of AI tools which I may be asked to provide in evidence.</a:t>
            </a:r>
            <a:endParaRPr lang="en-GB" sz="1800">
              <a:solidFill>
                <a:schemeClr val="tx2"/>
              </a:solidFill>
            </a:endParaRPr>
          </a:p>
        </p:txBody>
      </p:sp>
      <p:grpSp>
        <p:nvGrpSpPr>
          <p:cNvPr id="41" name="Group 4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42" name="Freeform: Shape 4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37372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tal urn at a funeral">
            <a:extLst>
              <a:ext uri="{FF2B5EF4-FFF2-40B4-BE49-F238E27FC236}">
                <a16:creationId xmlns:a16="http://schemas.microsoft.com/office/drawing/2014/main" id="{EFB5F8D7-DBFC-97ED-8DEC-38882ACCFB07}"/>
              </a:ext>
            </a:extLst>
          </p:cNvPr>
          <p:cNvPicPr>
            <a:picLocks noChangeAspect="1"/>
          </p:cNvPicPr>
          <p:nvPr/>
        </p:nvPicPr>
        <p:blipFill>
          <a:blip r:embed="rId2"/>
          <a:srcRect t="31253" r="-1" b="11570"/>
          <a:stretch>
            <a:fillRect/>
          </a:stretch>
        </p:blipFill>
        <p:spPr>
          <a:xfrm>
            <a:off x="-1" y="10"/>
            <a:ext cx="12228129" cy="4666928"/>
          </a:xfrm>
          <a:prstGeom prst="rect">
            <a:avLst/>
          </a:prstGeom>
        </p:spPr>
      </p:pic>
      <p:grpSp>
        <p:nvGrpSpPr>
          <p:cNvPr id="31" name="Group 3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32" name="Freeform: Shape 3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35" name="Freeform: Shape 3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grpSp>
      <p:sp>
        <p:nvSpPr>
          <p:cNvPr id="2" name="Title 1"/>
          <p:cNvSpPr>
            <a:spLocks noGrp="1"/>
          </p:cNvSpPr>
          <p:nvPr>
            <p:ph type="ctrTitle"/>
          </p:nvPr>
        </p:nvSpPr>
        <p:spPr>
          <a:xfrm>
            <a:off x="804672" y="4551037"/>
            <a:ext cx="5021782" cy="1509931"/>
          </a:xfrm>
        </p:spPr>
        <p:txBody>
          <a:bodyPr vert="horz" lIns="91440" tIns="45720" rIns="91440" bIns="45720" rtlCol="0" anchor="ctr">
            <a:normAutofit/>
          </a:bodyPr>
          <a:lstStyle/>
          <a:p>
            <a:pPr algn="l"/>
            <a:r>
              <a:rPr lang="en-US" sz="3300">
                <a:solidFill>
                  <a:schemeClr val="tx2"/>
                </a:solidFill>
              </a:rPr>
              <a:t>Event Name: </a:t>
            </a:r>
            <a:r>
              <a:rPr lang="en-US" sz="3300" i="1">
                <a:solidFill>
                  <a:schemeClr val="tx2"/>
                </a:solidFill>
              </a:rPr>
              <a:t>Wales International Food &amp; Culture Festival</a:t>
            </a:r>
            <a:endParaRPr lang="en-US" sz="3300">
              <a:solidFill>
                <a:schemeClr val="tx2"/>
              </a:solidFill>
            </a:endParaRPr>
          </a:p>
        </p:txBody>
      </p:sp>
      <p:sp>
        <p:nvSpPr>
          <p:cNvPr id="6" name="Subtitlu 5">
            <a:extLst>
              <a:ext uri="{FF2B5EF4-FFF2-40B4-BE49-F238E27FC236}">
                <a16:creationId xmlns:a16="http://schemas.microsoft.com/office/drawing/2014/main" id="{9BCDC19E-5C7D-2863-6460-90315651CCE9}"/>
              </a:ext>
            </a:extLst>
          </p:cNvPr>
          <p:cNvSpPr>
            <a:spLocks noGrp="1"/>
          </p:cNvSpPr>
          <p:nvPr>
            <p:ph type="subTitle" idx="1"/>
          </p:nvPr>
        </p:nvSpPr>
        <p:spPr>
          <a:xfrm>
            <a:off x="6470247" y="4551037"/>
            <a:ext cx="4926411" cy="1509935"/>
          </a:xfrm>
        </p:spPr>
        <p:txBody>
          <a:bodyPr vert="horz" lIns="91440" tIns="45720" rIns="91440" bIns="45720" rtlCol="0" anchor="ctr">
            <a:normAutofit/>
          </a:bodyPr>
          <a:lstStyle/>
          <a:p>
            <a:pPr indent="-228600" algn="l">
              <a:buFont typeface="Arial" panose="020B0604020202020204" pitchFamily="34" charset="0"/>
              <a:buChar char="•"/>
            </a:pPr>
            <a:endParaRPr lang="en-US" sz="1800">
              <a:solidFill>
                <a:schemeClr val="tx2"/>
              </a:solidFill>
            </a:endParaRPr>
          </a:p>
          <a:p>
            <a:pPr indent="-228600" algn="l">
              <a:buFont typeface="Arial" panose="020B0604020202020204" pitchFamily="34" charset="0"/>
              <a:buChar char="•"/>
            </a:pPr>
            <a:r>
              <a:rPr lang="en-US" sz="1800">
                <a:solidFill>
                  <a:schemeClr val="tx2"/>
                </a:solidFill>
              </a:rPr>
              <a:t>Student name: Cristina Hondor</a:t>
            </a:r>
          </a:p>
          <a:p>
            <a:pPr indent="-228600" algn="l">
              <a:buFont typeface="Arial" panose="020B0604020202020204" pitchFamily="34" charset="0"/>
              <a:buChar char="•"/>
            </a:pPr>
            <a:r>
              <a:rPr lang="en-US" sz="1800">
                <a:solidFill>
                  <a:schemeClr val="tx2"/>
                </a:solidFill>
              </a:rPr>
              <a:t>Student ID: 2246595</a:t>
            </a:r>
          </a:p>
          <a:p>
            <a:pPr indent="-228600" algn="l">
              <a:buFont typeface="Arial" panose="020B0604020202020204" pitchFamily="34" charset="0"/>
              <a:buChar char="•"/>
            </a:pPr>
            <a:r>
              <a:rPr lang="en-US" sz="1800">
                <a:solidFill>
                  <a:schemeClr val="tx2"/>
                </a:solidFill>
              </a:rPr>
              <a:t>Lecture name: Kathryn Flynn</a:t>
            </a:r>
          </a:p>
          <a:p>
            <a:pPr indent="-228600" algn="l">
              <a:buFont typeface="Arial" panose="020B0604020202020204" pitchFamily="34" charset="0"/>
              <a:buChar char="•"/>
            </a:pPr>
            <a:endParaRPr lang="en-US" sz="180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F41BB-C241-D8A6-1FC8-D0D77421D67C}"/>
              </a:ext>
            </a:extLst>
          </p:cNvPr>
          <p:cNvSpPr>
            <a:spLocks noGrp="1"/>
          </p:cNvSpPr>
          <p:nvPr>
            <p:ph type="title"/>
          </p:nvPr>
        </p:nvSpPr>
        <p:spPr>
          <a:xfrm>
            <a:off x="761803" y="350196"/>
            <a:ext cx="4646904" cy="1624520"/>
          </a:xfrm>
        </p:spPr>
        <p:txBody>
          <a:bodyPr anchor="ctr">
            <a:normAutofit/>
          </a:bodyPr>
          <a:lstStyle/>
          <a:p>
            <a:r>
              <a:rPr lang="en-US" sz="4000" b="1">
                <a:latin typeface="Times New Roman"/>
                <a:cs typeface="Times New Roman"/>
              </a:rPr>
              <a:t>Introduction to the Event</a:t>
            </a:r>
            <a:endParaRPr lang="en-US" sz="4000"/>
          </a:p>
        </p:txBody>
      </p:sp>
      <p:graphicFrame>
        <p:nvGraphicFramePr>
          <p:cNvPr id="4" name="Content Placeholder 3">
            <a:extLst>
              <a:ext uri="{FF2B5EF4-FFF2-40B4-BE49-F238E27FC236}">
                <a16:creationId xmlns:a16="http://schemas.microsoft.com/office/drawing/2014/main" id="{1D5B6EF2-72A6-5B0A-F87B-6FF5BE5DC355}"/>
              </a:ext>
            </a:extLst>
          </p:cNvPr>
          <p:cNvGraphicFramePr>
            <a:graphicFrameLocks noGrp="1"/>
          </p:cNvGraphicFramePr>
          <p:nvPr>
            <p:ph idx="1"/>
            <p:extLst>
              <p:ext uri="{D42A27DB-BD31-4B8C-83A1-F6EECF244321}">
                <p14:modId xmlns:p14="http://schemas.microsoft.com/office/powerpoint/2010/main" val="263386665"/>
              </p:ext>
            </p:extLst>
          </p:nvPr>
        </p:nvGraphicFramePr>
        <p:xfrm>
          <a:off x="138023" y="2324912"/>
          <a:ext cx="7556739" cy="4429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Desert on a table">
            <a:extLst>
              <a:ext uri="{FF2B5EF4-FFF2-40B4-BE49-F238E27FC236}">
                <a16:creationId xmlns:a16="http://schemas.microsoft.com/office/drawing/2014/main" id="{D0101084-E396-1E0E-BBCC-46AB84F20778}"/>
              </a:ext>
            </a:extLst>
          </p:cNvPr>
          <p:cNvPicPr>
            <a:picLocks noChangeAspect="1"/>
          </p:cNvPicPr>
          <p:nvPr/>
        </p:nvPicPr>
        <p:blipFill>
          <a:blip r:embed="rId7"/>
          <a:srcRect l="19389" r="21392" b="9"/>
          <a:stretch/>
        </p:blipFill>
        <p:spPr>
          <a:xfrm>
            <a:off x="7927675" y="1"/>
            <a:ext cx="4271150" cy="6858000"/>
          </a:xfrm>
          <a:prstGeom prst="rect">
            <a:avLst/>
          </a:prstGeom>
        </p:spPr>
      </p:pic>
    </p:spTree>
    <p:extLst>
      <p:ext uri="{BB962C8B-B14F-4D97-AF65-F5344CB8AC3E}">
        <p14:creationId xmlns:p14="http://schemas.microsoft.com/office/powerpoint/2010/main" val="2805795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33093-3C7F-84A5-CF60-DFA33FC6F58F}"/>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latin typeface="Times New Roman"/>
                <a:cs typeface="Times New Roman"/>
              </a:rPr>
              <a:t>Event Content and Activities</a:t>
            </a:r>
            <a:endParaRPr lang="en-US" sz="4000">
              <a:solidFill>
                <a:srgbClr val="FFFFFF"/>
              </a:solidFill>
            </a:endParaRPr>
          </a:p>
        </p:txBody>
      </p:sp>
      <p:graphicFrame>
        <p:nvGraphicFramePr>
          <p:cNvPr id="29" name="Content Placeholder 2">
            <a:extLst>
              <a:ext uri="{FF2B5EF4-FFF2-40B4-BE49-F238E27FC236}">
                <a16:creationId xmlns:a16="http://schemas.microsoft.com/office/drawing/2014/main" id="{45951981-AD44-414E-BE1B-875B5463D86F}"/>
              </a:ext>
            </a:extLst>
          </p:cNvPr>
          <p:cNvGraphicFramePr>
            <a:graphicFrameLocks noGrp="1"/>
          </p:cNvGraphicFramePr>
          <p:nvPr>
            <p:ph idx="1"/>
            <p:extLst>
              <p:ext uri="{D42A27DB-BD31-4B8C-83A1-F6EECF244321}">
                <p14:modId xmlns:p14="http://schemas.microsoft.com/office/powerpoint/2010/main" val="33658909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6859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DEAF57-8250-5A13-2B0A-03EFC333EBBD}"/>
              </a:ext>
            </a:extLst>
          </p:cNvPr>
          <p:cNvPicPr>
            <a:picLocks noChangeAspect="1"/>
          </p:cNvPicPr>
          <p:nvPr/>
        </p:nvPicPr>
        <p:blipFill>
          <a:blip r:embed="rId2">
            <a:duotone>
              <a:schemeClr val="bg2">
                <a:shade val="45000"/>
                <a:satMod val="135000"/>
              </a:schemeClr>
              <a:prstClr val="white"/>
            </a:duotone>
          </a:blip>
          <a:srcRect l="9092" t="9955" r="-7" b="20176"/>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A2CA7-267F-4F7E-0653-17791D86FBAF}"/>
              </a:ext>
            </a:extLst>
          </p:cNvPr>
          <p:cNvSpPr>
            <a:spLocks noGrp="1"/>
          </p:cNvSpPr>
          <p:nvPr>
            <p:ph type="title"/>
          </p:nvPr>
        </p:nvSpPr>
        <p:spPr>
          <a:xfrm>
            <a:off x="838200" y="365125"/>
            <a:ext cx="10515600" cy="1325563"/>
          </a:xfrm>
        </p:spPr>
        <p:txBody>
          <a:bodyPr>
            <a:normAutofit/>
          </a:bodyPr>
          <a:lstStyle/>
          <a:p>
            <a:r>
              <a:rPr lang="en-US" b="1">
                <a:latin typeface="Times New Roman"/>
                <a:cs typeface="Times New Roman"/>
              </a:rPr>
              <a:t>Target Market</a:t>
            </a:r>
            <a:endParaRPr lang="en-US"/>
          </a:p>
        </p:txBody>
      </p:sp>
      <p:graphicFrame>
        <p:nvGraphicFramePr>
          <p:cNvPr id="5" name="Content Placeholder 2">
            <a:extLst>
              <a:ext uri="{FF2B5EF4-FFF2-40B4-BE49-F238E27FC236}">
                <a16:creationId xmlns:a16="http://schemas.microsoft.com/office/drawing/2014/main" id="{E3868BC5-5586-C92E-8F45-A6D5FC53DB06}"/>
              </a:ext>
            </a:extLst>
          </p:cNvPr>
          <p:cNvGraphicFramePr>
            <a:graphicFrameLocks noGrp="1"/>
          </p:cNvGraphicFramePr>
          <p:nvPr>
            <p:ph idx="1"/>
            <p:extLst>
              <p:ext uri="{D42A27DB-BD31-4B8C-83A1-F6EECF244321}">
                <p14:modId xmlns:p14="http://schemas.microsoft.com/office/powerpoint/2010/main" val="687350724"/>
              </p:ext>
            </p:extLst>
          </p:nvPr>
        </p:nvGraphicFramePr>
        <p:xfrm>
          <a:off x="172528" y="1509623"/>
          <a:ext cx="7832785" cy="50464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EBA548B0-2426-3852-7872-424A4600B4E1}"/>
              </a:ext>
            </a:extLst>
          </p:cNvPr>
          <p:cNvPicPr>
            <a:picLocks noChangeAspect="1"/>
          </p:cNvPicPr>
          <p:nvPr/>
        </p:nvPicPr>
        <p:blipFill>
          <a:blip r:embed="rId8"/>
          <a:stretch>
            <a:fillRect/>
          </a:stretch>
        </p:blipFill>
        <p:spPr>
          <a:xfrm>
            <a:off x="8296765" y="0"/>
            <a:ext cx="3895215" cy="6858000"/>
          </a:xfrm>
          <a:prstGeom prst="rect">
            <a:avLst/>
          </a:prstGeom>
        </p:spPr>
      </p:pic>
    </p:spTree>
    <p:extLst>
      <p:ext uri="{BB962C8B-B14F-4D97-AF65-F5344CB8AC3E}">
        <p14:creationId xmlns:p14="http://schemas.microsoft.com/office/powerpoint/2010/main" val="2025170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F0D3A-C438-B586-02A0-071F9B27C84C}"/>
              </a:ext>
            </a:extLst>
          </p:cNvPr>
          <p:cNvSpPr>
            <a:spLocks noGrp="1"/>
          </p:cNvSpPr>
          <p:nvPr>
            <p:ph type="title"/>
          </p:nvPr>
        </p:nvSpPr>
        <p:spPr>
          <a:xfrm>
            <a:off x="4553733" y="548464"/>
            <a:ext cx="6798541" cy="1675623"/>
          </a:xfrm>
        </p:spPr>
        <p:txBody>
          <a:bodyPr anchor="b">
            <a:normAutofit/>
          </a:bodyPr>
          <a:lstStyle/>
          <a:p>
            <a:r>
              <a:rPr lang="en-US" sz="4000" b="1">
                <a:latin typeface="Times New Roman"/>
                <a:cs typeface="Times New Roman"/>
              </a:rPr>
              <a:t>Market Demand and Competition</a:t>
            </a:r>
            <a:endParaRPr lang="en-US" sz="4000"/>
          </a:p>
        </p:txBody>
      </p:sp>
      <p:graphicFrame>
        <p:nvGraphicFramePr>
          <p:cNvPr id="5" name="Content Placeholder 2">
            <a:extLst>
              <a:ext uri="{FF2B5EF4-FFF2-40B4-BE49-F238E27FC236}">
                <a16:creationId xmlns:a16="http://schemas.microsoft.com/office/drawing/2014/main" id="{D22CB843-6EF2-0C53-41B7-1E0343A940AF}"/>
              </a:ext>
            </a:extLst>
          </p:cNvPr>
          <p:cNvGraphicFramePr>
            <a:graphicFrameLocks noGrp="1"/>
          </p:cNvGraphicFramePr>
          <p:nvPr>
            <p:ph idx="1"/>
            <p:extLst>
              <p:ext uri="{D42A27DB-BD31-4B8C-83A1-F6EECF244321}">
                <p14:modId xmlns:p14="http://schemas.microsoft.com/office/powerpoint/2010/main" val="2250969476"/>
              </p:ext>
            </p:extLst>
          </p:nvPr>
        </p:nvGraphicFramePr>
        <p:xfrm>
          <a:off x="4553734" y="2409830"/>
          <a:ext cx="7273081" cy="3705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FA656F0-799B-F292-3792-5864572EE9E2}"/>
              </a:ext>
            </a:extLst>
          </p:cNvPr>
          <p:cNvPicPr>
            <a:picLocks noChangeAspect="1"/>
          </p:cNvPicPr>
          <p:nvPr/>
        </p:nvPicPr>
        <p:blipFill>
          <a:blip r:embed="rId7"/>
          <a:stretch>
            <a:fillRect/>
          </a:stretch>
        </p:blipFill>
        <p:spPr>
          <a:xfrm>
            <a:off x="0" y="0"/>
            <a:ext cx="4020111" cy="6858000"/>
          </a:xfrm>
          <a:prstGeom prst="rect">
            <a:avLst/>
          </a:prstGeom>
        </p:spPr>
      </p:pic>
    </p:spTree>
    <p:extLst>
      <p:ext uri="{BB962C8B-B14F-4D97-AF65-F5344CB8AC3E}">
        <p14:creationId xmlns:p14="http://schemas.microsoft.com/office/powerpoint/2010/main" val="3052861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0F8D1-5499-792E-E7F2-887C109CB9B4}"/>
              </a:ext>
            </a:extLst>
          </p:cNvPr>
          <p:cNvSpPr>
            <a:spLocks noGrp="1"/>
          </p:cNvSpPr>
          <p:nvPr>
            <p:ph type="title"/>
          </p:nvPr>
        </p:nvSpPr>
        <p:spPr>
          <a:xfrm>
            <a:off x="4553733" y="548464"/>
            <a:ext cx="6798541" cy="1675623"/>
          </a:xfrm>
        </p:spPr>
        <p:txBody>
          <a:bodyPr anchor="b">
            <a:normAutofit/>
          </a:bodyPr>
          <a:lstStyle/>
          <a:p>
            <a:r>
              <a:rPr lang="en-US" sz="4000" b="1">
                <a:latin typeface="Times New Roman"/>
                <a:cs typeface="Times New Roman"/>
              </a:rPr>
              <a:t>Location and Venue</a:t>
            </a:r>
            <a:endParaRPr lang="en-US" sz="4000"/>
          </a:p>
        </p:txBody>
      </p:sp>
      <p:pic>
        <p:nvPicPr>
          <p:cNvPr id="5" name="Picture 4" descr="Buildings by canals">
            <a:extLst>
              <a:ext uri="{FF2B5EF4-FFF2-40B4-BE49-F238E27FC236}">
                <a16:creationId xmlns:a16="http://schemas.microsoft.com/office/drawing/2014/main" id="{899817C6-6B5A-9A59-5ED7-A085BF92D303}"/>
              </a:ext>
            </a:extLst>
          </p:cNvPr>
          <p:cNvPicPr>
            <a:picLocks noChangeAspect="1"/>
          </p:cNvPicPr>
          <p:nvPr/>
        </p:nvPicPr>
        <p:blipFill>
          <a:blip r:embed="rId2"/>
          <a:srcRect l="38292" r="20923" b="-3"/>
          <a:stretch/>
        </p:blipFill>
        <p:spPr>
          <a:xfrm>
            <a:off x="1" y="10"/>
            <a:ext cx="4196496" cy="6857990"/>
          </a:xfrm>
          <a:prstGeom prst="rect">
            <a:avLst/>
          </a:prstGeom>
          <a:effectLst/>
        </p:spPr>
      </p:pic>
      <p:graphicFrame>
        <p:nvGraphicFramePr>
          <p:cNvPr id="4" name="Content Placeholder 3">
            <a:extLst>
              <a:ext uri="{FF2B5EF4-FFF2-40B4-BE49-F238E27FC236}">
                <a16:creationId xmlns:a16="http://schemas.microsoft.com/office/drawing/2014/main" id="{210B64B8-AE77-4FD5-EBA4-A59FE1620785}"/>
              </a:ext>
            </a:extLst>
          </p:cNvPr>
          <p:cNvGraphicFramePr>
            <a:graphicFrameLocks noGrp="1"/>
          </p:cNvGraphicFramePr>
          <p:nvPr>
            <p:ph idx="1"/>
            <p:extLst>
              <p:ext uri="{D42A27DB-BD31-4B8C-83A1-F6EECF244321}">
                <p14:modId xmlns:p14="http://schemas.microsoft.com/office/powerpoint/2010/main" val="3995168310"/>
              </p:ext>
            </p:extLst>
          </p:nvPr>
        </p:nvGraphicFramePr>
        <p:xfrm>
          <a:off x="4553734" y="2409830"/>
          <a:ext cx="7307587" cy="4215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5798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6C8E3B8-ED44-1A5F-D7A7-FC9844CC0CE3}"/>
              </a:ext>
            </a:extLst>
          </p:cNvPr>
          <p:cNvPicPr>
            <a:picLocks noChangeAspect="1"/>
          </p:cNvPicPr>
          <p:nvPr/>
        </p:nvPicPr>
        <p:blipFill>
          <a:blip r:embed="rId2">
            <a:alphaModFix amt="35000"/>
          </a:blip>
          <a:srcRect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AAAD1AA2-FDCE-4E9A-88FB-4FFAF95CCED0}"/>
              </a:ext>
            </a:extLst>
          </p:cNvPr>
          <p:cNvSpPr>
            <a:spLocks noGrp="1"/>
          </p:cNvSpPr>
          <p:nvPr>
            <p:ph type="title"/>
          </p:nvPr>
        </p:nvSpPr>
        <p:spPr>
          <a:xfrm>
            <a:off x="838200" y="365125"/>
            <a:ext cx="10515600" cy="1325563"/>
          </a:xfrm>
        </p:spPr>
        <p:txBody>
          <a:bodyPr>
            <a:normAutofit/>
          </a:bodyPr>
          <a:lstStyle/>
          <a:p>
            <a:r>
              <a:rPr lang="en-US" b="1">
                <a:solidFill>
                  <a:srgbClr val="FFFFFF"/>
                </a:solidFill>
                <a:latin typeface="Times New Roman"/>
                <a:cs typeface="Times New Roman"/>
              </a:rPr>
              <a:t>Operational Feasibility</a:t>
            </a:r>
            <a:r>
              <a:rPr lang="en-US">
                <a:solidFill>
                  <a:srgbClr val="FFFFFF"/>
                </a:solidFill>
                <a:latin typeface="Times New Roman"/>
                <a:cs typeface="Times New Roman"/>
              </a:rPr>
              <a:t>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BDAC7A45-426F-1F4C-B721-B57C1CBF05A0}"/>
              </a:ext>
            </a:extLst>
          </p:cNvPr>
          <p:cNvGraphicFramePr>
            <a:graphicFrameLocks noGrp="1"/>
          </p:cNvGraphicFramePr>
          <p:nvPr>
            <p:ph idx="1"/>
            <p:extLst>
              <p:ext uri="{D42A27DB-BD31-4B8C-83A1-F6EECF244321}">
                <p14:modId xmlns:p14="http://schemas.microsoft.com/office/powerpoint/2010/main" val="3038114957"/>
              </p:ext>
            </p:extLst>
          </p:nvPr>
        </p:nvGraphicFramePr>
        <p:xfrm>
          <a:off x="577970" y="1431985"/>
          <a:ext cx="10972800" cy="5236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784351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97371-B739-CC34-4A58-C0BEAFD32076}"/>
              </a:ext>
            </a:extLst>
          </p:cNvPr>
          <p:cNvSpPr>
            <a:spLocks noGrp="1"/>
          </p:cNvSpPr>
          <p:nvPr>
            <p:ph type="title"/>
          </p:nvPr>
        </p:nvSpPr>
        <p:spPr>
          <a:xfrm>
            <a:off x="838200" y="459863"/>
            <a:ext cx="10515600" cy="1004594"/>
          </a:xfrm>
        </p:spPr>
        <p:txBody>
          <a:bodyPr>
            <a:normAutofit/>
          </a:bodyPr>
          <a:lstStyle/>
          <a:p>
            <a:pPr algn="ctr"/>
            <a:r>
              <a:rPr lang="en-US" b="1">
                <a:solidFill>
                  <a:srgbClr val="FFFFFF"/>
                </a:solidFill>
                <a:latin typeface="Times New Roman"/>
                <a:cs typeface="Times New Roman"/>
              </a:rPr>
              <a:t>Financial Feasibility</a:t>
            </a:r>
            <a:r>
              <a:rPr lang="en-US">
                <a:solidFill>
                  <a:srgbClr val="FFFFFF"/>
                </a:solidFill>
                <a:latin typeface="Times New Roman"/>
                <a:cs typeface="Times New Roman"/>
              </a:rPr>
              <a:t> </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D8F3E10D-434A-4B44-C10B-92D1501548F7}"/>
              </a:ext>
            </a:extLst>
          </p:cNvPr>
          <p:cNvGraphicFramePr>
            <a:graphicFrameLocks noGrp="1"/>
          </p:cNvGraphicFramePr>
          <p:nvPr>
            <p:ph idx="1"/>
            <p:extLst>
              <p:ext uri="{D42A27DB-BD31-4B8C-83A1-F6EECF244321}">
                <p14:modId xmlns:p14="http://schemas.microsoft.com/office/powerpoint/2010/main" val="2952680882"/>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920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0F83BB-5A19-0DC8-D6FF-0A6BB937EF85}"/>
              </a:ext>
            </a:extLst>
          </p:cNvPr>
          <p:cNvSpPr>
            <a:spLocks noGrp="1"/>
          </p:cNvSpPr>
          <p:nvPr>
            <p:ph type="title"/>
          </p:nvPr>
        </p:nvSpPr>
        <p:spPr>
          <a:xfrm>
            <a:off x="838200" y="459863"/>
            <a:ext cx="10515600" cy="1004594"/>
          </a:xfrm>
        </p:spPr>
        <p:txBody>
          <a:bodyPr>
            <a:normAutofit/>
          </a:bodyPr>
          <a:lstStyle/>
          <a:p>
            <a:pPr algn="ctr"/>
            <a:r>
              <a:rPr lang="en-US" b="1">
                <a:solidFill>
                  <a:srgbClr val="FFFFFF"/>
                </a:solidFill>
                <a:latin typeface="Times New Roman"/>
                <a:cs typeface="Times New Roman"/>
              </a:rPr>
              <a:t>Marketing and Promotion Strategy</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EC7799-4736-F920-9F95-736BFAC4D1FF}"/>
              </a:ext>
            </a:extLst>
          </p:cNvPr>
          <p:cNvGraphicFramePr>
            <a:graphicFrameLocks noGrp="1"/>
          </p:cNvGraphicFramePr>
          <p:nvPr>
            <p:ph idx="1"/>
            <p:extLst>
              <p:ext uri="{D42A27DB-BD31-4B8C-83A1-F6EECF244321}">
                <p14:modId xmlns:p14="http://schemas.microsoft.com/office/powerpoint/2010/main" val="169532735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585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D2A8BB-FCD0-BCE1-9202-E832F82442CF}"/>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latin typeface="Times New Roman"/>
                <a:cs typeface="Times New Roman"/>
              </a:rPr>
              <a:t>Risk Assessment and Challenges </a:t>
            </a:r>
            <a:endParaRPr lang="en-US" sz="4000">
              <a:solidFill>
                <a:srgbClr val="FFFFFF"/>
              </a:solidFill>
            </a:endParaRPr>
          </a:p>
        </p:txBody>
      </p:sp>
      <p:graphicFrame>
        <p:nvGraphicFramePr>
          <p:cNvPr id="4" name="Content Placeholder 3">
            <a:extLst>
              <a:ext uri="{FF2B5EF4-FFF2-40B4-BE49-F238E27FC236}">
                <a16:creationId xmlns:a16="http://schemas.microsoft.com/office/drawing/2014/main" id="{99400CAF-482D-D240-A603-489AFC37CBCC}"/>
              </a:ext>
            </a:extLst>
          </p:cNvPr>
          <p:cNvGraphicFramePr>
            <a:graphicFrameLocks noGrp="1"/>
          </p:cNvGraphicFramePr>
          <p:nvPr>
            <p:ph idx="1"/>
            <p:extLst>
              <p:ext uri="{D42A27DB-BD31-4B8C-83A1-F6EECF244321}">
                <p14:modId xmlns:p14="http://schemas.microsoft.com/office/powerpoint/2010/main" val="356658221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8318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6B912-5F14-7173-48B3-709A1A0ABD73}"/>
              </a:ext>
            </a:extLst>
          </p:cNvPr>
          <p:cNvSpPr>
            <a:spLocks noGrp="1"/>
          </p:cNvSpPr>
          <p:nvPr>
            <p:ph type="title"/>
          </p:nvPr>
        </p:nvSpPr>
        <p:spPr>
          <a:xfrm>
            <a:off x="1136397" y="502020"/>
            <a:ext cx="5323715" cy="1642970"/>
          </a:xfrm>
        </p:spPr>
        <p:txBody>
          <a:bodyPr anchor="b">
            <a:normAutofit/>
          </a:bodyPr>
          <a:lstStyle/>
          <a:p>
            <a:r>
              <a:rPr lang="en-US" sz="3700" b="1">
                <a:latin typeface="Times New Roman"/>
                <a:cs typeface="Times New Roman"/>
              </a:rPr>
              <a:t>Conclusion: Feasibility and Fit with Year of Croeso</a:t>
            </a:r>
            <a:endParaRPr lang="en-US" sz="3700"/>
          </a:p>
        </p:txBody>
      </p:sp>
      <p:sp>
        <p:nvSpPr>
          <p:cNvPr id="3" name="Content Placeholder 2">
            <a:extLst>
              <a:ext uri="{FF2B5EF4-FFF2-40B4-BE49-F238E27FC236}">
                <a16:creationId xmlns:a16="http://schemas.microsoft.com/office/drawing/2014/main" id="{DB8919DB-63FA-97A6-38B6-1C67A817A12A}"/>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US" sz="1900">
                <a:ea typeface="+mn-lt"/>
                <a:cs typeface="+mn-lt"/>
              </a:rPr>
              <a:t>This festival is highly feasible, with strong market demand driven by the rise of gastro-tourism and growing interest in Welsh culture. Operationally, it is supported by excellent venue options, experienced staff, and necessary infrastructure. Financially, it promises profitability through diverse revenue streams like ticket sales, sponsorships, and vendor fees. The event perfectly aligns with the Year of Croeso, celebrating Wales' food, language, culture, and welcoming spirit, offering a unique opportunity to share Wales' joy ("hwyl") with the world.</a:t>
            </a:r>
            <a:endParaRPr lang="en-US" sz="1900"/>
          </a:p>
          <a:p>
            <a:endParaRPr lang="en-US" sz="1900"/>
          </a:p>
        </p:txBody>
      </p:sp>
      <p:sp>
        <p:nvSpPr>
          <p:cNvPr id="16" name="Rectangle 1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FB6749D-F3F9-B8F0-C710-4A76565679C6}"/>
              </a:ext>
            </a:extLst>
          </p:cNvPr>
          <p:cNvPicPr>
            <a:picLocks noChangeAspect="1"/>
          </p:cNvPicPr>
          <p:nvPr/>
        </p:nvPicPr>
        <p:blipFill>
          <a:blip r:embed="rId2"/>
          <a:stretch>
            <a:fillRect/>
          </a:stretch>
        </p:blipFill>
        <p:spPr>
          <a:xfrm>
            <a:off x="7208616" y="909081"/>
            <a:ext cx="3905232" cy="5071731"/>
          </a:xfrm>
          <a:prstGeom prst="rect">
            <a:avLst/>
          </a:prstGeom>
        </p:spPr>
      </p:pic>
    </p:spTree>
    <p:extLst>
      <p:ext uri="{BB962C8B-B14F-4D97-AF65-F5344CB8AC3E}">
        <p14:creationId xmlns:p14="http://schemas.microsoft.com/office/powerpoint/2010/main" val="1779217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2A369-FAD2-A694-4571-19202D62C57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 </a:t>
            </a:r>
          </a:p>
        </p:txBody>
      </p:sp>
      <p:sp>
        <p:nvSpPr>
          <p:cNvPr id="3" name="Content Placeholder 2">
            <a:extLst>
              <a:ext uri="{FF2B5EF4-FFF2-40B4-BE49-F238E27FC236}">
                <a16:creationId xmlns:a16="http://schemas.microsoft.com/office/drawing/2014/main" id="{A3CDB69F-C388-292C-D2E8-E14E9287BCC4}"/>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700">
                <a:ea typeface="+mn-lt"/>
                <a:cs typeface="+mn-lt"/>
              </a:rPr>
              <a:t>Bladen, C., Kennell, J., Abson, E. and Wilde, N., (2017). Event health, safety and risk management. In </a:t>
            </a:r>
            <a:r>
              <a:rPr lang="en-US" sz="700" i="1">
                <a:ea typeface="+mn-lt"/>
                <a:cs typeface="+mn-lt"/>
              </a:rPr>
              <a:t>Events Management</a:t>
            </a:r>
            <a:r>
              <a:rPr lang="en-US" sz="700">
                <a:ea typeface="+mn-lt"/>
                <a:cs typeface="+mn-lt"/>
              </a:rPr>
              <a:t> (pp. 189-219). Routledge.</a:t>
            </a:r>
            <a:endParaRPr lang="en-US" sz="700"/>
          </a:p>
          <a:p>
            <a:r>
              <a:rPr lang="en-US" sz="700">
                <a:ea typeface="+mn-lt"/>
                <a:cs typeface="+mn-lt"/>
              </a:rPr>
              <a:t>Bradbury, J. (2020). The election in Wales: Campaign and party performance. </a:t>
            </a:r>
            <a:r>
              <a:rPr lang="en-US" sz="700" i="1">
                <a:ea typeface="+mn-lt"/>
                <a:cs typeface="+mn-lt"/>
              </a:rPr>
              <a:t>Parliamentary Affairs</a:t>
            </a:r>
            <a:r>
              <a:rPr lang="en-US" sz="700">
                <a:ea typeface="+mn-lt"/>
                <a:cs typeface="+mn-lt"/>
              </a:rPr>
              <a:t>, </a:t>
            </a:r>
            <a:r>
              <a:rPr lang="en-US" sz="700" i="1">
                <a:ea typeface="+mn-lt"/>
                <a:cs typeface="+mn-lt"/>
              </a:rPr>
              <a:t>73</a:t>
            </a:r>
            <a:r>
              <a:rPr lang="en-US" sz="700">
                <a:ea typeface="+mn-lt"/>
                <a:cs typeface="+mn-lt"/>
              </a:rPr>
              <a:t>(Supplement_1), pp.157-171.</a:t>
            </a:r>
            <a:endParaRPr lang="en-US" sz="700"/>
          </a:p>
          <a:p>
            <a:r>
              <a:rPr lang="it" sz="700">
                <a:ea typeface="+mn-lt"/>
                <a:cs typeface="+mn-lt"/>
              </a:rPr>
              <a:t>Brito, J.A.S., Júnior, N.T. and da Costa Diniz, R., (2020). </a:t>
            </a:r>
            <a:r>
              <a:rPr lang="en-US" sz="700">
                <a:ea typeface="+mn-lt"/>
                <a:cs typeface="+mn-lt"/>
              </a:rPr>
              <a:t>Operations flexibility in event organisation. </a:t>
            </a:r>
            <a:r>
              <a:rPr lang="en-US" sz="700" i="1">
                <a:ea typeface="+mn-lt"/>
                <a:cs typeface="+mn-lt"/>
              </a:rPr>
              <a:t>Tourism Management</a:t>
            </a:r>
            <a:r>
              <a:rPr lang="en-US" sz="700">
                <a:ea typeface="+mn-lt"/>
                <a:cs typeface="+mn-lt"/>
              </a:rPr>
              <a:t>, </a:t>
            </a:r>
            <a:r>
              <a:rPr lang="en-US" sz="700" i="1">
                <a:ea typeface="+mn-lt"/>
                <a:cs typeface="+mn-lt"/>
              </a:rPr>
              <a:t>76</a:t>
            </a:r>
            <a:r>
              <a:rPr lang="en-US" sz="700">
                <a:ea typeface="+mn-lt"/>
                <a:cs typeface="+mn-lt"/>
              </a:rPr>
              <a:t>, p.103959.</a:t>
            </a:r>
            <a:endParaRPr lang="en-US" sz="700"/>
          </a:p>
          <a:p>
            <a:r>
              <a:rPr lang="en-US" sz="700">
                <a:ea typeface="+mn-lt"/>
                <a:cs typeface="+mn-lt"/>
              </a:rPr>
              <a:t>Evans, D., Bratton, S. and McKee, J., (2021). </a:t>
            </a:r>
            <a:r>
              <a:rPr lang="en-US" sz="700" i="1">
                <a:ea typeface="+mn-lt"/>
                <a:cs typeface="+mn-lt"/>
              </a:rPr>
              <a:t>Social media marketing</a:t>
            </a:r>
            <a:r>
              <a:rPr lang="en-US" sz="700">
                <a:ea typeface="+mn-lt"/>
                <a:cs typeface="+mn-lt"/>
              </a:rPr>
              <a:t>. AG Printing &amp; Publishing.</a:t>
            </a:r>
            <a:endParaRPr lang="en-US" sz="700"/>
          </a:p>
          <a:p>
            <a:r>
              <a:rPr lang="en-US" sz="700">
                <a:ea typeface="+mn-lt"/>
                <a:cs typeface="+mn-lt"/>
              </a:rPr>
              <a:t>Gonçalves, A., (2016). </a:t>
            </a:r>
            <a:r>
              <a:rPr lang="en-US" sz="700" i="1">
                <a:ea typeface="+mn-lt"/>
                <a:cs typeface="+mn-lt"/>
              </a:rPr>
              <a:t>Reinventing a Small, Worldly City: The Cultural and Social Transformation of Cardiff</a:t>
            </a:r>
            <a:r>
              <a:rPr lang="en-US" sz="700">
                <a:ea typeface="+mn-lt"/>
                <a:cs typeface="+mn-lt"/>
              </a:rPr>
              <a:t>. Routledge.</a:t>
            </a:r>
            <a:endParaRPr lang="en-US" sz="700"/>
          </a:p>
          <a:p>
            <a:r>
              <a:rPr lang="en-US" sz="700">
                <a:ea typeface="+mn-lt"/>
                <a:cs typeface="+mn-lt"/>
              </a:rPr>
              <a:t>Gough, K.V., Yankson, P., Wilby, R., Amankwaa, E., Abarike, M., Codjoe, S., Griffiths, P., Kasei, R., Kayaga, S. and Nabilse, C. (2019). Vulnerability to extreme weather events in cities: implications for infrastructure and livelihoods.</a:t>
            </a:r>
            <a:endParaRPr lang="en-US" sz="700"/>
          </a:p>
          <a:p>
            <a:r>
              <a:rPr lang="en-US" sz="700">
                <a:ea typeface="+mn-lt"/>
                <a:cs typeface="+mn-lt"/>
              </a:rPr>
              <a:t>Gramich, K. (2016). </a:t>
            </a:r>
            <a:r>
              <a:rPr lang="en-US" sz="700" i="1">
                <a:ea typeface="+mn-lt"/>
                <a:cs typeface="+mn-lt"/>
              </a:rPr>
              <a:t>Welsh poetry since 1945</a:t>
            </a:r>
            <a:r>
              <a:rPr lang="en-US" sz="700">
                <a:ea typeface="+mn-lt"/>
                <a:cs typeface="+mn-lt"/>
              </a:rPr>
              <a:t> (pp. 163-177). New York: Cambridge University Press.</a:t>
            </a:r>
            <a:endParaRPr lang="en-US" sz="700"/>
          </a:p>
          <a:p>
            <a:r>
              <a:rPr lang="en-US" sz="700">
                <a:ea typeface="+mn-lt"/>
                <a:cs typeface="+mn-lt"/>
              </a:rPr>
              <a:t>Graves, C. (2022). </a:t>
            </a:r>
            <a:r>
              <a:rPr lang="en-US" sz="700" i="1">
                <a:ea typeface="+mn-lt"/>
                <a:cs typeface="+mn-lt"/>
              </a:rPr>
              <a:t>Welsh Food Stories</a:t>
            </a:r>
            <a:r>
              <a:rPr lang="en-US" sz="700">
                <a:ea typeface="+mn-lt"/>
                <a:cs typeface="+mn-lt"/>
              </a:rPr>
              <a:t>. University of Wales Press.</a:t>
            </a:r>
            <a:endParaRPr lang="en-US" sz="700"/>
          </a:p>
          <a:p>
            <a:r>
              <a:rPr lang="en-US" sz="700">
                <a:ea typeface="+mn-lt"/>
                <a:cs typeface="+mn-lt"/>
              </a:rPr>
              <a:t>Herbert, I. (2023). </a:t>
            </a:r>
            <a:r>
              <a:rPr lang="en-US" sz="700" i="1">
                <a:ea typeface="+mn-lt"/>
                <a:cs typeface="+mn-lt"/>
              </a:rPr>
              <a:t>Tinseltown: Hollywood and the Beautiful Game Match Made in Wrexham</a:t>
            </a:r>
            <a:r>
              <a:rPr lang="en-US" sz="700">
                <a:ea typeface="+mn-lt"/>
                <a:cs typeface="+mn-lt"/>
              </a:rPr>
              <a:t>. Hachette UK.</a:t>
            </a:r>
            <a:endParaRPr lang="en-US" sz="700"/>
          </a:p>
          <a:p>
            <a:r>
              <a:rPr lang="en-US" sz="700">
                <a:ea typeface="+mn-lt"/>
                <a:cs typeface="+mn-lt"/>
              </a:rPr>
              <a:t>Herbert, T., Clarke, M.V. and Barlow, H. eds., (2022). </a:t>
            </a:r>
            <a:r>
              <a:rPr lang="en-US" sz="700" i="1">
                <a:ea typeface="+mn-lt"/>
                <a:cs typeface="+mn-lt"/>
              </a:rPr>
              <a:t>A history of Welsh music</a:t>
            </a:r>
            <a:r>
              <a:rPr lang="en-US" sz="700">
                <a:ea typeface="+mn-lt"/>
                <a:cs typeface="+mn-lt"/>
              </a:rPr>
              <a:t>. Cambridge University Press.</a:t>
            </a:r>
            <a:endParaRPr lang="en-US" sz="700"/>
          </a:p>
          <a:p>
            <a:r>
              <a:rPr lang="en-US" sz="700">
                <a:ea typeface="+mn-lt"/>
                <a:cs typeface="+mn-lt"/>
              </a:rPr>
              <a:t>Hestler, A., Spilling, J.A. and Scirri, K., (2020). </a:t>
            </a:r>
            <a:r>
              <a:rPr lang="en-US" sz="700" i="1">
                <a:ea typeface="+mn-lt"/>
                <a:cs typeface="+mn-lt"/>
              </a:rPr>
              <a:t>Wales</a:t>
            </a:r>
            <a:r>
              <a:rPr lang="en-US" sz="700">
                <a:ea typeface="+mn-lt"/>
                <a:cs typeface="+mn-lt"/>
              </a:rPr>
              <a:t>. Cavendish Square Publishing, LLC.</a:t>
            </a:r>
            <a:endParaRPr lang="en-US" sz="700"/>
          </a:p>
          <a:p>
            <a:r>
              <a:rPr lang="en-US" sz="700">
                <a:ea typeface="+mn-lt"/>
                <a:cs typeface="+mn-lt"/>
              </a:rPr>
              <a:t>Irimiás, A., Csapody, B. and Jászberényi, M., (2024). Social sustainability on European food festival websites: A multimodal discourse analysis. </a:t>
            </a:r>
            <a:r>
              <a:rPr lang="en-US" sz="700" i="1">
                <a:ea typeface="+mn-lt"/>
                <a:cs typeface="+mn-lt"/>
              </a:rPr>
              <a:t>Tourism Management Perspectives</a:t>
            </a:r>
            <a:r>
              <a:rPr lang="en-US" sz="700">
                <a:ea typeface="+mn-lt"/>
                <a:cs typeface="+mn-lt"/>
              </a:rPr>
              <a:t>, </a:t>
            </a:r>
            <a:r>
              <a:rPr lang="en-US" sz="700" i="1">
                <a:ea typeface="+mn-lt"/>
                <a:cs typeface="+mn-lt"/>
              </a:rPr>
              <a:t>53</a:t>
            </a:r>
            <a:r>
              <a:rPr lang="en-US" sz="700">
                <a:ea typeface="+mn-lt"/>
                <a:cs typeface="+mn-lt"/>
              </a:rPr>
              <a:t>, p.101280.</a:t>
            </a:r>
            <a:endParaRPr lang="en-US" sz="700"/>
          </a:p>
          <a:p>
            <a:r>
              <a:rPr lang="en-US" sz="700">
                <a:ea typeface="+mn-lt"/>
                <a:cs typeface="+mn-lt"/>
              </a:rPr>
              <a:t>Lockstone-Binney, L., Hanlon, C. and Jago, L., (2020). Staffing for successful events: Having the right skills in the right place at the right time. In </a:t>
            </a:r>
            <a:r>
              <a:rPr lang="en-US" sz="700" i="1">
                <a:ea typeface="+mn-lt"/>
                <a:cs typeface="+mn-lt"/>
              </a:rPr>
              <a:t>The Routledge handbook of events</a:t>
            </a:r>
            <a:r>
              <a:rPr lang="en-US" sz="700">
                <a:ea typeface="+mn-lt"/>
                <a:cs typeface="+mn-lt"/>
              </a:rPr>
              <a:t> (pp. 427-441). Routledge.</a:t>
            </a:r>
            <a:endParaRPr lang="en-US" sz="700"/>
          </a:p>
          <a:p>
            <a:r>
              <a:rPr lang="en-US" sz="700">
                <a:ea typeface="+mn-lt"/>
                <a:cs typeface="+mn-lt"/>
              </a:rPr>
              <a:t>Shah, M., Shah, M.A. and Bhanushali, M.N., (2024). Influencer Marketing: Revolutionising the Travel Industry. </a:t>
            </a:r>
            <a:r>
              <a:rPr lang="en-US" sz="700" i="1">
                <a:ea typeface="+mn-lt"/>
                <a:cs typeface="+mn-lt"/>
              </a:rPr>
              <a:t>Marketing Renaissance: Strategies for the Digital World</a:t>
            </a:r>
            <a:r>
              <a:rPr lang="en-US" sz="700">
                <a:ea typeface="+mn-lt"/>
                <a:cs typeface="+mn-lt"/>
              </a:rPr>
              <a:t>, p.11.</a:t>
            </a:r>
            <a:endParaRPr lang="en-US" sz="700"/>
          </a:p>
          <a:p>
            <a:r>
              <a:rPr lang="en-US" sz="700">
                <a:ea typeface="+mn-lt"/>
                <a:cs typeface="+mn-lt"/>
              </a:rPr>
              <a:t>Stone, M.J., Soulard, J., Migacz, S. and Wolf, E., (2018). Elements of memorable food, drink, and culinary tourism experiences. </a:t>
            </a:r>
            <a:r>
              <a:rPr lang="en-US" sz="700" i="1">
                <a:ea typeface="+mn-lt"/>
                <a:cs typeface="+mn-lt"/>
              </a:rPr>
              <a:t>Journal of Travel Research</a:t>
            </a:r>
            <a:r>
              <a:rPr lang="en-US" sz="700">
                <a:ea typeface="+mn-lt"/>
                <a:cs typeface="+mn-lt"/>
              </a:rPr>
              <a:t>, </a:t>
            </a:r>
            <a:r>
              <a:rPr lang="en-US" sz="700" i="1">
                <a:ea typeface="+mn-lt"/>
                <a:cs typeface="+mn-lt"/>
              </a:rPr>
              <a:t>57</a:t>
            </a:r>
            <a:r>
              <a:rPr lang="en-US" sz="700">
                <a:ea typeface="+mn-lt"/>
                <a:cs typeface="+mn-lt"/>
              </a:rPr>
              <a:t>(8), pp.1121-1132.</a:t>
            </a:r>
            <a:endParaRPr lang="en-US" sz="700"/>
          </a:p>
          <a:p>
            <a:r>
              <a:rPr lang="en-US" sz="700">
                <a:ea typeface="+mn-lt"/>
                <a:cs typeface="+mn-lt"/>
              </a:rPr>
              <a:t>Tiến, P., Burton, S.K., Hearn, L. and Joso, J., (2024). </a:t>
            </a:r>
            <a:r>
              <a:rPr lang="en-US" sz="700" i="1">
                <a:ea typeface="+mn-lt"/>
                <a:cs typeface="+mn-lt"/>
              </a:rPr>
              <a:t>New Welsh Review 136 (winter 2024): East Asia</a:t>
            </a:r>
            <a:r>
              <a:rPr lang="en-US" sz="700">
                <a:ea typeface="+mn-lt"/>
                <a:cs typeface="+mn-lt"/>
              </a:rPr>
              <a:t> (Vol. 136). Parthian Books.</a:t>
            </a:r>
            <a:endParaRPr lang="en-US" sz="700"/>
          </a:p>
          <a:p>
            <a:r>
              <a:rPr lang="en-US" sz="700">
                <a:ea typeface="+mn-lt"/>
                <a:cs typeface="+mn-lt"/>
              </a:rPr>
              <a:t>Vaidya, R., Herten-Crabb, A., Spencer, J., Moon, S. and Lillywhite, L. (2020). Travel restrictions and infectious disease outbreaks. </a:t>
            </a:r>
            <a:r>
              <a:rPr lang="en-US" sz="700" i="1">
                <a:ea typeface="+mn-lt"/>
                <a:cs typeface="+mn-lt"/>
              </a:rPr>
              <a:t>Journal of Travel Medicine</a:t>
            </a:r>
            <a:r>
              <a:rPr lang="en-US" sz="700">
                <a:ea typeface="+mn-lt"/>
                <a:cs typeface="+mn-lt"/>
              </a:rPr>
              <a:t>, </a:t>
            </a:r>
            <a:r>
              <a:rPr lang="en-US" sz="700" i="1">
                <a:ea typeface="+mn-lt"/>
                <a:cs typeface="+mn-lt"/>
              </a:rPr>
              <a:t>27</a:t>
            </a:r>
            <a:r>
              <a:rPr lang="en-US" sz="700">
                <a:ea typeface="+mn-lt"/>
                <a:cs typeface="+mn-lt"/>
              </a:rPr>
              <a:t>(3), p.taaa050.</a:t>
            </a:r>
            <a:endParaRPr lang="en-US" sz="700"/>
          </a:p>
          <a:p>
            <a:r>
              <a:rPr lang="en-US" sz="700">
                <a:ea typeface="+mn-lt"/>
                <a:cs typeface="+mn-lt"/>
              </a:rPr>
              <a:t>Visit Wales (2025) </a:t>
            </a:r>
            <a:r>
              <a:rPr lang="en-US" sz="700" i="1">
                <a:ea typeface="+mn-lt"/>
                <a:cs typeface="+mn-lt"/>
              </a:rPr>
              <a:t>Welsh food and drink festivals</a:t>
            </a:r>
            <a:r>
              <a:rPr lang="en-US" sz="700">
                <a:ea typeface="+mn-lt"/>
                <a:cs typeface="+mn-lt"/>
              </a:rPr>
              <a:t>, </a:t>
            </a:r>
            <a:r>
              <a:rPr lang="en-US" sz="700" i="1">
                <a:ea typeface="+mn-lt"/>
                <a:cs typeface="+mn-lt"/>
              </a:rPr>
              <a:t>Visit Wales</a:t>
            </a:r>
            <a:r>
              <a:rPr lang="en-US" sz="700">
                <a:ea typeface="+mn-lt"/>
                <a:cs typeface="+mn-lt"/>
              </a:rPr>
              <a:t>. Available at: </a:t>
            </a:r>
            <a:r>
              <a:rPr lang="en-US" sz="700">
                <a:ea typeface="+mn-lt"/>
                <a:cs typeface="+mn-lt"/>
                <a:hlinkClick r:id="rId2"/>
              </a:rPr>
              <a:t>https://www.visitwales.com/things-do/events/festivals/welsh-food-festivals</a:t>
            </a:r>
            <a:r>
              <a:rPr lang="en-US" sz="700">
                <a:ea typeface="+mn-lt"/>
                <a:cs typeface="+mn-lt"/>
              </a:rPr>
              <a:t> (Accessed: 30 April 2025). </a:t>
            </a:r>
            <a:endParaRPr lang="en-US" sz="700"/>
          </a:p>
          <a:p>
            <a:r>
              <a:rPr lang="en-US" sz="700">
                <a:ea typeface="+mn-lt"/>
                <a:cs typeface="+mn-lt"/>
              </a:rPr>
              <a:t>Williams, V.R. (2024). Food Cultures of Great Britain: Cuisine, Customs, and Issues.</a:t>
            </a:r>
            <a:endParaRPr lang="en-US" sz="700"/>
          </a:p>
          <a:p>
            <a:r>
              <a:rPr lang="en-US" sz="700">
                <a:ea typeface="+mn-lt"/>
                <a:cs typeface="+mn-lt"/>
              </a:rPr>
              <a:t>World Food Travel Association (2025). </a:t>
            </a:r>
            <a:r>
              <a:rPr lang="en-US" sz="700" i="1">
                <a:ea typeface="+mn-lt"/>
                <a:cs typeface="+mn-lt"/>
              </a:rPr>
              <a:t>Culinary Tourism: Food Tourism: Turismo gastronómico: World Food Travel Association</a:t>
            </a:r>
            <a:r>
              <a:rPr lang="en-US" sz="700">
                <a:ea typeface="+mn-lt"/>
                <a:cs typeface="+mn-lt"/>
              </a:rPr>
              <a:t>, </a:t>
            </a:r>
            <a:r>
              <a:rPr lang="en-US" sz="700" i="1">
                <a:ea typeface="+mn-lt"/>
                <a:cs typeface="+mn-lt"/>
              </a:rPr>
              <a:t>Culinary Tourism | Food Tourism | Turismo Gastronómico | World Food Travel Association</a:t>
            </a:r>
            <a:r>
              <a:rPr lang="en-US" sz="700">
                <a:ea typeface="+mn-lt"/>
                <a:cs typeface="+mn-lt"/>
              </a:rPr>
              <a:t>. Available at: </a:t>
            </a:r>
            <a:r>
              <a:rPr lang="en-US" sz="700">
                <a:ea typeface="+mn-lt"/>
                <a:cs typeface="+mn-lt"/>
                <a:hlinkClick r:id="rId3"/>
              </a:rPr>
              <a:t>https://www.worldfoodtravel.org/</a:t>
            </a:r>
            <a:r>
              <a:rPr lang="en-US" sz="700">
                <a:ea typeface="+mn-lt"/>
                <a:cs typeface="+mn-lt"/>
              </a:rPr>
              <a:t> (Accessed: 30 April 2025). </a:t>
            </a:r>
            <a:endParaRPr lang="en-US" sz="700"/>
          </a:p>
          <a:p>
            <a:endParaRPr lang="en-US" sz="700"/>
          </a:p>
        </p:txBody>
      </p:sp>
    </p:spTree>
    <p:extLst>
      <p:ext uri="{BB962C8B-B14F-4D97-AF65-F5344CB8AC3E}">
        <p14:creationId xmlns:p14="http://schemas.microsoft.com/office/powerpoint/2010/main" val="34551285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AI Declaration</vt:lpstr>
      <vt:lpstr>Event Name: Wales International Food &amp; Culture Festival</vt:lpstr>
      <vt:lpstr>Introduction to the Event</vt:lpstr>
      <vt:lpstr>Event Content and Activities</vt:lpstr>
      <vt:lpstr>Target Market</vt:lpstr>
      <vt:lpstr>Market Demand and Competition</vt:lpstr>
      <vt:lpstr>Location and Venue</vt:lpstr>
      <vt:lpstr>Operational Feasibility </vt:lpstr>
      <vt:lpstr>Financial Feasibility </vt:lpstr>
      <vt:lpstr>Marketing and Promotion Strategy</vt:lpstr>
      <vt:lpstr>Risk Assessment and Challenges </vt:lpstr>
      <vt:lpstr>Conclusion: Feasibility and Fit with Year of Croeso</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Name: Wales International Food &amp; Culture Festival</dc:title>
  <dc:creator/>
  <cp:revision>2</cp:revision>
  <dcterms:created xsi:type="dcterms:W3CDTF">2025-04-30T17:22:34Z</dcterms:created>
  <dcterms:modified xsi:type="dcterms:W3CDTF">2025-05-22T20:27:37Z</dcterms:modified>
</cp:coreProperties>
</file>