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6" r:id="rId3"/>
    <p:sldMasterId id="2147483688" r:id="rId4"/>
    <p:sldMasterId id="2147483700" r:id="rId5"/>
    <p:sldMasterId id="2147483702" r:id="rId6"/>
  </p:sldMasterIdLst>
  <p:notesMasterIdLst>
    <p:notesMasterId r:id="rId21"/>
  </p:notesMasterIdLst>
  <p:sldIdLst>
    <p:sldId id="257" r:id="rId7"/>
    <p:sldId id="259" r:id="rId8"/>
    <p:sldId id="315" r:id="rId9"/>
    <p:sldId id="473" r:id="rId10"/>
    <p:sldId id="474" r:id="rId11"/>
    <p:sldId id="476" r:id="rId12"/>
    <p:sldId id="481" r:id="rId13"/>
    <p:sldId id="482" r:id="rId14"/>
    <p:sldId id="483" r:id="rId15"/>
    <p:sldId id="484" r:id="rId16"/>
    <p:sldId id="488" r:id="rId17"/>
    <p:sldId id="469" r:id="rId18"/>
    <p:sldId id="324" r:id="rId19"/>
    <p:sldId id="32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46" autoAdjust="0"/>
    <p:restoredTop sz="70388" autoAdjust="0"/>
  </p:normalViewPr>
  <p:slideViewPr>
    <p:cSldViewPr snapToGrid="0">
      <p:cViewPr varScale="1">
        <p:scale>
          <a:sx n="56" d="100"/>
          <a:sy n="56" d="100"/>
        </p:scale>
        <p:origin x="1163" y="3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A67519-3E65-4CD4-8069-C0814E4EDB92}" type="doc">
      <dgm:prSet loTypeId="urn:microsoft.com/office/officeart/2005/8/layout/process5" loCatId="process" qsTypeId="urn:microsoft.com/office/officeart/2005/8/quickstyle/simple4" qsCatId="simple" csTypeId="urn:microsoft.com/office/officeart/2005/8/colors/colorful2" csCatId="colorful" phldr="1"/>
      <dgm:spPr/>
      <dgm:t>
        <a:bodyPr/>
        <a:lstStyle/>
        <a:p>
          <a:endParaRPr lang="en-US"/>
        </a:p>
      </dgm:t>
    </dgm:pt>
    <dgm:pt modelId="{BE0C418B-69D3-4D05-BC1D-8661A05794B3}">
      <dgm:prSet/>
      <dgm:spPr/>
      <dgm:t>
        <a:bodyPr/>
        <a:lstStyle/>
        <a:p>
          <a:r>
            <a:rPr lang="en-GB" dirty="0"/>
            <a:t>Example: Spain</a:t>
          </a:r>
          <a:endParaRPr lang="en-US" dirty="0"/>
        </a:p>
      </dgm:t>
    </dgm:pt>
    <dgm:pt modelId="{21D129ED-7613-46A1-B38E-14C97B943F00}" type="parTrans" cxnId="{F3AEFE80-F632-4697-98F3-FF25EC7492D8}">
      <dgm:prSet/>
      <dgm:spPr/>
      <dgm:t>
        <a:bodyPr/>
        <a:lstStyle/>
        <a:p>
          <a:endParaRPr lang="en-US"/>
        </a:p>
      </dgm:t>
    </dgm:pt>
    <dgm:pt modelId="{1284284B-E0B1-41DC-9480-702A6E6B516B}" type="sibTrans" cxnId="{F3AEFE80-F632-4697-98F3-FF25EC7492D8}">
      <dgm:prSet/>
      <dgm:spPr/>
      <dgm:t>
        <a:bodyPr/>
        <a:lstStyle/>
        <a:p>
          <a:endParaRPr lang="en-US"/>
        </a:p>
      </dgm:t>
    </dgm:pt>
    <dgm:pt modelId="{66A21AD7-5AE0-401B-9999-79EB98DFC193}">
      <dgm:prSet/>
      <dgm:spPr/>
      <dgm:t>
        <a:bodyPr/>
        <a:lstStyle/>
        <a:p>
          <a:r>
            <a:rPr lang="en-GB"/>
            <a:t>Spanish culture has a more relaxed attitude toward time and schedules.</a:t>
          </a:r>
          <a:endParaRPr lang="en-US"/>
        </a:p>
      </dgm:t>
    </dgm:pt>
    <dgm:pt modelId="{7166A7C8-AB02-4B0E-AA8F-AAE4422A3129}" type="parTrans" cxnId="{BD96DEB4-0CBD-4094-819A-5C715CBB2F1B}">
      <dgm:prSet/>
      <dgm:spPr/>
      <dgm:t>
        <a:bodyPr/>
        <a:lstStyle/>
        <a:p>
          <a:endParaRPr lang="en-US"/>
        </a:p>
      </dgm:t>
    </dgm:pt>
    <dgm:pt modelId="{80A78037-7082-4DA9-B59A-FCE253457020}" type="sibTrans" cxnId="{BD96DEB4-0CBD-4094-819A-5C715CBB2F1B}">
      <dgm:prSet/>
      <dgm:spPr/>
      <dgm:t>
        <a:bodyPr/>
        <a:lstStyle/>
        <a:p>
          <a:endParaRPr lang="en-US"/>
        </a:p>
      </dgm:t>
    </dgm:pt>
    <dgm:pt modelId="{2EC4EA58-035D-42EF-8AA9-73033218505A}">
      <dgm:prSet/>
      <dgm:spPr/>
      <dgm:t>
        <a:bodyPr/>
        <a:lstStyle/>
        <a:p>
          <a:r>
            <a:rPr lang="en-GB" dirty="0"/>
            <a:t>"Spain Time" or "</a:t>
          </a:r>
          <a:r>
            <a:rPr lang="en-GB" b="1" dirty="0"/>
            <a:t>Hora Española</a:t>
          </a:r>
          <a:r>
            <a:rPr lang="en-GB" dirty="0"/>
            <a:t>" refers to a flexible sense of time, where events may start later than the scheduled time.</a:t>
          </a:r>
          <a:endParaRPr lang="en-US" dirty="0"/>
        </a:p>
      </dgm:t>
    </dgm:pt>
    <dgm:pt modelId="{3D8696A3-67FC-4C0C-814A-345A7BBF7BB1}" type="parTrans" cxnId="{8B532671-30AF-4CB9-A4B9-24FC51DF5558}">
      <dgm:prSet/>
      <dgm:spPr/>
      <dgm:t>
        <a:bodyPr/>
        <a:lstStyle/>
        <a:p>
          <a:endParaRPr lang="en-US"/>
        </a:p>
      </dgm:t>
    </dgm:pt>
    <dgm:pt modelId="{A8C61741-7CC5-4B0C-8829-1DA824F402CE}" type="sibTrans" cxnId="{8B532671-30AF-4CB9-A4B9-24FC51DF5558}">
      <dgm:prSet/>
      <dgm:spPr/>
      <dgm:t>
        <a:bodyPr/>
        <a:lstStyle/>
        <a:p>
          <a:endParaRPr lang="en-US"/>
        </a:p>
      </dgm:t>
    </dgm:pt>
    <dgm:pt modelId="{5EBEC8E4-372D-4777-8460-E6E6E9987EF4}">
      <dgm:prSet/>
      <dgm:spPr/>
      <dgm:t>
        <a:bodyPr/>
        <a:lstStyle/>
        <a:p>
          <a:r>
            <a:rPr lang="en-GB" b="1" dirty="0"/>
            <a:t>Siesta</a:t>
          </a:r>
          <a:r>
            <a:rPr lang="en-GB" dirty="0"/>
            <a:t> is a common practice where businesses and shops close for a few hours in the afternoon (typically from 2 pm to 5 pm).</a:t>
          </a:r>
          <a:endParaRPr lang="en-US" dirty="0"/>
        </a:p>
      </dgm:t>
    </dgm:pt>
    <dgm:pt modelId="{15C03879-AF53-4A8D-BFF7-681C963B9779}" type="parTrans" cxnId="{A2496628-4FBD-400B-92DE-2C30795AFADE}">
      <dgm:prSet/>
      <dgm:spPr/>
      <dgm:t>
        <a:bodyPr/>
        <a:lstStyle/>
        <a:p>
          <a:endParaRPr lang="en-US"/>
        </a:p>
      </dgm:t>
    </dgm:pt>
    <dgm:pt modelId="{0F84E4D9-0F80-4173-8145-61DB59A8E0B4}" type="sibTrans" cxnId="{A2496628-4FBD-400B-92DE-2C30795AFADE}">
      <dgm:prSet/>
      <dgm:spPr/>
      <dgm:t>
        <a:bodyPr/>
        <a:lstStyle/>
        <a:p>
          <a:endParaRPr lang="en-US"/>
        </a:p>
      </dgm:t>
    </dgm:pt>
    <dgm:pt modelId="{9692BDA0-4617-45F2-A0D2-5E3ECD7305A1}">
      <dgm:prSet/>
      <dgm:spPr/>
      <dgm:t>
        <a:bodyPr/>
        <a:lstStyle/>
        <a:p>
          <a:r>
            <a:rPr lang="en-GB"/>
            <a:t>The evening work schedule is often extended, with dinner and socializing taking place late in the evening.</a:t>
          </a:r>
          <a:endParaRPr lang="en-US"/>
        </a:p>
      </dgm:t>
    </dgm:pt>
    <dgm:pt modelId="{829A2C0A-E6A2-4CBA-B78B-D1EA0603A563}" type="parTrans" cxnId="{C0E80369-6E93-45C5-AE54-EBFCCB7A50C6}">
      <dgm:prSet/>
      <dgm:spPr/>
      <dgm:t>
        <a:bodyPr/>
        <a:lstStyle/>
        <a:p>
          <a:endParaRPr lang="en-US"/>
        </a:p>
      </dgm:t>
    </dgm:pt>
    <dgm:pt modelId="{CBB6998A-576D-48E9-B4D9-8F9C97D4A4FB}" type="sibTrans" cxnId="{C0E80369-6E93-45C5-AE54-EBFCCB7A50C6}">
      <dgm:prSet/>
      <dgm:spPr/>
      <dgm:t>
        <a:bodyPr/>
        <a:lstStyle/>
        <a:p>
          <a:endParaRPr lang="en-US"/>
        </a:p>
      </dgm:t>
    </dgm:pt>
    <dgm:pt modelId="{209C7CD0-7DBE-4DD2-84FD-BA436FF35511}" type="pres">
      <dgm:prSet presAssocID="{10A67519-3E65-4CD4-8069-C0814E4EDB92}" presName="diagram" presStyleCnt="0">
        <dgm:presLayoutVars>
          <dgm:dir/>
          <dgm:resizeHandles val="exact"/>
        </dgm:presLayoutVars>
      </dgm:prSet>
      <dgm:spPr/>
    </dgm:pt>
    <dgm:pt modelId="{619AB43E-1D9C-4971-8C52-5A250FD6551F}" type="pres">
      <dgm:prSet presAssocID="{BE0C418B-69D3-4D05-BC1D-8661A05794B3}" presName="node" presStyleLbl="node1" presStyleIdx="0" presStyleCnt="5">
        <dgm:presLayoutVars>
          <dgm:bulletEnabled val="1"/>
        </dgm:presLayoutVars>
      </dgm:prSet>
      <dgm:spPr/>
    </dgm:pt>
    <dgm:pt modelId="{2BF65F33-1801-4716-9B5B-6D477B3A8DFE}" type="pres">
      <dgm:prSet presAssocID="{1284284B-E0B1-41DC-9480-702A6E6B516B}" presName="sibTrans" presStyleLbl="sibTrans2D1" presStyleIdx="0" presStyleCnt="4"/>
      <dgm:spPr/>
    </dgm:pt>
    <dgm:pt modelId="{DD9391C8-4996-416D-A444-D025B4AB0B02}" type="pres">
      <dgm:prSet presAssocID="{1284284B-E0B1-41DC-9480-702A6E6B516B}" presName="connectorText" presStyleLbl="sibTrans2D1" presStyleIdx="0" presStyleCnt="4"/>
      <dgm:spPr/>
    </dgm:pt>
    <dgm:pt modelId="{D9AECCA0-86C3-4857-9CF0-A8A907CC88A2}" type="pres">
      <dgm:prSet presAssocID="{66A21AD7-5AE0-401B-9999-79EB98DFC193}" presName="node" presStyleLbl="node1" presStyleIdx="1" presStyleCnt="5">
        <dgm:presLayoutVars>
          <dgm:bulletEnabled val="1"/>
        </dgm:presLayoutVars>
      </dgm:prSet>
      <dgm:spPr/>
    </dgm:pt>
    <dgm:pt modelId="{F9EEBD31-4BF7-45F2-8651-20A53D9707E5}" type="pres">
      <dgm:prSet presAssocID="{80A78037-7082-4DA9-B59A-FCE253457020}" presName="sibTrans" presStyleLbl="sibTrans2D1" presStyleIdx="1" presStyleCnt="4"/>
      <dgm:spPr/>
    </dgm:pt>
    <dgm:pt modelId="{23FCDBAA-0935-4063-8D13-6057C8E3C8CA}" type="pres">
      <dgm:prSet presAssocID="{80A78037-7082-4DA9-B59A-FCE253457020}" presName="connectorText" presStyleLbl="sibTrans2D1" presStyleIdx="1" presStyleCnt="4"/>
      <dgm:spPr/>
    </dgm:pt>
    <dgm:pt modelId="{20324BEE-E6C2-467B-A8DC-01875266882A}" type="pres">
      <dgm:prSet presAssocID="{2EC4EA58-035D-42EF-8AA9-73033218505A}" presName="node" presStyleLbl="node1" presStyleIdx="2" presStyleCnt="5">
        <dgm:presLayoutVars>
          <dgm:bulletEnabled val="1"/>
        </dgm:presLayoutVars>
      </dgm:prSet>
      <dgm:spPr/>
    </dgm:pt>
    <dgm:pt modelId="{C6634EBF-FBF4-43DF-A16E-AE84CD7EEFCB}" type="pres">
      <dgm:prSet presAssocID="{A8C61741-7CC5-4B0C-8829-1DA824F402CE}" presName="sibTrans" presStyleLbl="sibTrans2D1" presStyleIdx="2" presStyleCnt="4"/>
      <dgm:spPr/>
    </dgm:pt>
    <dgm:pt modelId="{B85523D3-D9F0-4E11-80A3-2132032509D5}" type="pres">
      <dgm:prSet presAssocID="{A8C61741-7CC5-4B0C-8829-1DA824F402CE}" presName="connectorText" presStyleLbl="sibTrans2D1" presStyleIdx="2" presStyleCnt="4"/>
      <dgm:spPr/>
    </dgm:pt>
    <dgm:pt modelId="{8081F143-5696-472B-AC10-AA8BE185675D}" type="pres">
      <dgm:prSet presAssocID="{5EBEC8E4-372D-4777-8460-E6E6E9987EF4}" presName="node" presStyleLbl="node1" presStyleIdx="3" presStyleCnt="5">
        <dgm:presLayoutVars>
          <dgm:bulletEnabled val="1"/>
        </dgm:presLayoutVars>
      </dgm:prSet>
      <dgm:spPr/>
    </dgm:pt>
    <dgm:pt modelId="{69570D06-304E-41A6-89AF-4DE2136D29B3}" type="pres">
      <dgm:prSet presAssocID="{0F84E4D9-0F80-4173-8145-61DB59A8E0B4}" presName="sibTrans" presStyleLbl="sibTrans2D1" presStyleIdx="3" presStyleCnt="4"/>
      <dgm:spPr/>
    </dgm:pt>
    <dgm:pt modelId="{466D33D3-2367-4840-B932-B58EE0E8D601}" type="pres">
      <dgm:prSet presAssocID="{0F84E4D9-0F80-4173-8145-61DB59A8E0B4}" presName="connectorText" presStyleLbl="sibTrans2D1" presStyleIdx="3" presStyleCnt="4"/>
      <dgm:spPr/>
    </dgm:pt>
    <dgm:pt modelId="{032AF070-701E-4C67-88C2-929AF3A044E3}" type="pres">
      <dgm:prSet presAssocID="{9692BDA0-4617-45F2-A0D2-5E3ECD7305A1}" presName="node" presStyleLbl="node1" presStyleIdx="4" presStyleCnt="5">
        <dgm:presLayoutVars>
          <dgm:bulletEnabled val="1"/>
        </dgm:presLayoutVars>
      </dgm:prSet>
      <dgm:spPr/>
    </dgm:pt>
  </dgm:ptLst>
  <dgm:cxnLst>
    <dgm:cxn modelId="{29493C01-5ED5-4D37-AF1A-201630A9AE8F}" type="presOf" srcId="{BE0C418B-69D3-4D05-BC1D-8661A05794B3}" destId="{619AB43E-1D9C-4971-8C52-5A250FD6551F}" srcOrd="0" destOrd="0" presId="urn:microsoft.com/office/officeart/2005/8/layout/process5"/>
    <dgm:cxn modelId="{A47C1909-BC78-40F1-90F8-A0F170626613}" type="presOf" srcId="{0F84E4D9-0F80-4173-8145-61DB59A8E0B4}" destId="{466D33D3-2367-4840-B932-B58EE0E8D601}" srcOrd="1" destOrd="0" presId="urn:microsoft.com/office/officeart/2005/8/layout/process5"/>
    <dgm:cxn modelId="{AE36EC27-BB65-4909-86D4-C2C363099B74}" type="presOf" srcId="{1284284B-E0B1-41DC-9480-702A6E6B516B}" destId="{2BF65F33-1801-4716-9B5B-6D477B3A8DFE}" srcOrd="0" destOrd="0" presId="urn:microsoft.com/office/officeart/2005/8/layout/process5"/>
    <dgm:cxn modelId="{A2496628-4FBD-400B-92DE-2C30795AFADE}" srcId="{10A67519-3E65-4CD4-8069-C0814E4EDB92}" destId="{5EBEC8E4-372D-4777-8460-E6E6E9987EF4}" srcOrd="3" destOrd="0" parTransId="{15C03879-AF53-4A8D-BFF7-681C963B9779}" sibTransId="{0F84E4D9-0F80-4173-8145-61DB59A8E0B4}"/>
    <dgm:cxn modelId="{EE71D62C-5BA6-4F8F-9EBF-76BDAD06EE9A}" type="presOf" srcId="{1284284B-E0B1-41DC-9480-702A6E6B516B}" destId="{DD9391C8-4996-416D-A444-D025B4AB0B02}" srcOrd="1" destOrd="0" presId="urn:microsoft.com/office/officeart/2005/8/layout/process5"/>
    <dgm:cxn modelId="{2CC91B3D-5305-4B12-9595-BF493968ED50}" type="presOf" srcId="{10A67519-3E65-4CD4-8069-C0814E4EDB92}" destId="{209C7CD0-7DBE-4DD2-84FD-BA436FF35511}" srcOrd="0" destOrd="0" presId="urn:microsoft.com/office/officeart/2005/8/layout/process5"/>
    <dgm:cxn modelId="{7C8F6A5F-AA45-4903-9EAD-BC5C8C5B6C1F}" type="presOf" srcId="{0F84E4D9-0F80-4173-8145-61DB59A8E0B4}" destId="{69570D06-304E-41A6-89AF-4DE2136D29B3}" srcOrd="0" destOrd="0" presId="urn:microsoft.com/office/officeart/2005/8/layout/process5"/>
    <dgm:cxn modelId="{C0E80369-6E93-45C5-AE54-EBFCCB7A50C6}" srcId="{10A67519-3E65-4CD4-8069-C0814E4EDB92}" destId="{9692BDA0-4617-45F2-A0D2-5E3ECD7305A1}" srcOrd="4" destOrd="0" parTransId="{829A2C0A-E6A2-4CBA-B78B-D1EA0603A563}" sibTransId="{CBB6998A-576D-48E9-B4D9-8F9C97D4A4FB}"/>
    <dgm:cxn modelId="{9589FA6E-25FF-46C2-B77A-D1BD3C24EE19}" type="presOf" srcId="{9692BDA0-4617-45F2-A0D2-5E3ECD7305A1}" destId="{032AF070-701E-4C67-88C2-929AF3A044E3}" srcOrd="0" destOrd="0" presId="urn:microsoft.com/office/officeart/2005/8/layout/process5"/>
    <dgm:cxn modelId="{8B532671-30AF-4CB9-A4B9-24FC51DF5558}" srcId="{10A67519-3E65-4CD4-8069-C0814E4EDB92}" destId="{2EC4EA58-035D-42EF-8AA9-73033218505A}" srcOrd="2" destOrd="0" parTransId="{3D8696A3-67FC-4C0C-814A-345A7BBF7BB1}" sibTransId="{A8C61741-7CC5-4B0C-8829-1DA824F402CE}"/>
    <dgm:cxn modelId="{54712F74-5827-4D56-8001-C4B2C31C389F}" type="presOf" srcId="{5EBEC8E4-372D-4777-8460-E6E6E9987EF4}" destId="{8081F143-5696-472B-AC10-AA8BE185675D}" srcOrd="0" destOrd="0" presId="urn:microsoft.com/office/officeart/2005/8/layout/process5"/>
    <dgm:cxn modelId="{F3AEFE80-F632-4697-98F3-FF25EC7492D8}" srcId="{10A67519-3E65-4CD4-8069-C0814E4EDB92}" destId="{BE0C418B-69D3-4D05-BC1D-8661A05794B3}" srcOrd="0" destOrd="0" parTransId="{21D129ED-7613-46A1-B38E-14C97B943F00}" sibTransId="{1284284B-E0B1-41DC-9480-702A6E6B516B}"/>
    <dgm:cxn modelId="{FB2F8485-993C-47B4-9543-315C1A65FE34}" type="presOf" srcId="{80A78037-7082-4DA9-B59A-FCE253457020}" destId="{F9EEBD31-4BF7-45F2-8651-20A53D9707E5}" srcOrd="0" destOrd="0" presId="urn:microsoft.com/office/officeart/2005/8/layout/process5"/>
    <dgm:cxn modelId="{9FAF2E8E-0F0C-486E-8682-629C857C6C72}" type="presOf" srcId="{2EC4EA58-035D-42EF-8AA9-73033218505A}" destId="{20324BEE-E6C2-467B-A8DC-01875266882A}" srcOrd="0" destOrd="0" presId="urn:microsoft.com/office/officeart/2005/8/layout/process5"/>
    <dgm:cxn modelId="{AB8AA3A9-D5BD-4839-ACCB-8956A7E6CB78}" type="presOf" srcId="{A8C61741-7CC5-4B0C-8829-1DA824F402CE}" destId="{C6634EBF-FBF4-43DF-A16E-AE84CD7EEFCB}" srcOrd="0" destOrd="0" presId="urn:microsoft.com/office/officeart/2005/8/layout/process5"/>
    <dgm:cxn modelId="{BD96DEB4-0CBD-4094-819A-5C715CBB2F1B}" srcId="{10A67519-3E65-4CD4-8069-C0814E4EDB92}" destId="{66A21AD7-5AE0-401B-9999-79EB98DFC193}" srcOrd="1" destOrd="0" parTransId="{7166A7C8-AB02-4B0E-AA8F-AAE4422A3129}" sibTransId="{80A78037-7082-4DA9-B59A-FCE253457020}"/>
    <dgm:cxn modelId="{43708CD8-F246-4041-BF28-741A2869E13D}" type="presOf" srcId="{80A78037-7082-4DA9-B59A-FCE253457020}" destId="{23FCDBAA-0935-4063-8D13-6057C8E3C8CA}" srcOrd="1" destOrd="0" presId="urn:microsoft.com/office/officeart/2005/8/layout/process5"/>
    <dgm:cxn modelId="{E8D181DB-A889-42C9-9F4F-70394AE59D97}" type="presOf" srcId="{66A21AD7-5AE0-401B-9999-79EB98DFC193}" destId="{D9AECCA0-86C3-4857-9CF0-A8A907CC88A2}" srcOrd="0" destOrd="0" presId="urn:microsoft.com/office/officeart/2005/8/layout/process5"/>
    <dgm:cxn modelId="{F8A388E7-C88A-40C2-A493-9740F7FDF18E}" type="presOf" srcId="{A8C61741-7CC5-4B0C-8829-1DA824F402CE}" destId="{B85523D3-D9F0-4E11-80A3-2132032509D5}" srcOrd="1" destOrd="0" presId="urn:microsoft.com/office/officeart/2005/8/layout/process5"/>
    <dgm:cxn modelId="{B0DEFDD4-E87E-4B51-AF87-A71E7E6EBDB8}" type="presParOf" srcId="{209C7CD0-7DBE-4DD2-84FD-BA436FF35511}" destId="{619AB43E-1D9C-4971-8C52-5A250FD6551F}" srcOrd="0" destOrd="0" presId="urn:microsoft.com/office/officeart/2005/8/layout/process5"/>
    <dgm:cxn modelId="{83CABDCE-1D4F-4F8A-ADED-F588BF3539EA}" type="presParOf" srcId="{209C7CD0-7DBE-4DD2-84FD-BA436FF35511}" destId="{2BF65F33-1801-4716-9B5B-6D477B3A8DFE}" srcOrd="1" destOrd="0" presId="urn:microsoft.com/office/officeart/2005/8/layout/process5"/>
    <dgm:cxn modelId="{9122F277-3553-4E07-AD4F-E56F6C54A98D}" type="presParOf" srcId="{2BF65F33-1801-4716-9B5B-6D477B3A8DFE}" destId="{DD9391C8-4996-416D-A444-D025B4AB0B02}" srcOrd="0" destOrd="0" presId="urn:microsoft.com/office/officeart/2005/8/layout/process5"/>
    <dgm:cxn modelId="{016C1F14-A61A-4702-8451-5C93CA985FB8}" type="presParOf" srcId="{209C7CD0-7DBE-4DD2-84FD-BA436FF35511}" destId="{D9AECCA0-86C3-4857-9CF0-A8A907CC88A2}" srcOrd="2" destOrd="0" presId="urn:microsoft.com/office/officeart/2005/8/layout/process5"/>
    <dgm:cxn modelId="{39C127BB-DD36-4C1C-B67B-E670E0609C3D}" type="presParOf" srcId="{209C7CD0-7DBE-4DD2-84FD-BA436FF35511}" destId="{F9EEBD31-4BF7-45F2-8651-20A53D9707E5}" srcOrd="3" destOrd="0" presId="urn:microsoft.com/office/officeart/2005/8/layout/process5"/>
    <dgm:cxn modelId="{71B54BB0-52C6-467E-A50B-348EA9092466}" type="presParOf" srcId="{F9EEBD31-4BF7-45F2-8651-20A53D9707E5}" destId="{23FCDBAA-0935-4063-8D13-6057C8E3C8CA}" srcOrd="0" destOrd="0" presId="urn:microsoft.com/office/officeart/2005/8/layout/process5"/>
    <dgm:cxn modelId="{E6792742-1B6C-47E9-81A0-12FAC8425EC6}" type="presParOf" srcId="{209C7CD0-7DBE-4DD2-84FD-BA436FF35511}" destId="{20324BEE-E6C2-467B-A8DC-01875266882A}" srcOrd="4" destOrd="0" presId="urn:microsoft.com/office/officeart/2005/8/layout/process5"/>
    <dgm:cxn modelId="{14297109-AB51-4E7A-91D4-7772EB1CF158}" type="presParOf" srcId="{209C7CD0-7DBE-4DD2-84FD-BA436FF35511}" destId="{C6634EBF-FBF4-43DF-A16E-AE84CD7EEFCB}" srcOrd="5" destOrd="0" presId="urn:microsoft.com/office/officeart/2005/8/layout/process5"/>
    <dgm:cxn modelId="{F03EB198-2CE3-4083-8763-7D8862AD5D50}" type="presParOf" srcId="{C6634EBF-FBF4-43DF-A16E-AE84CD7EEFCB}" destId="{B85523D3-D9F0-4E11-80A3-2132032509D5}" srcOrd="0" destOrd="0" presId="urn:microsoft.com/office/officeart/2005/8/layout/process5"/>
    <dgm:cxn modelId="{DC59966C-05EE-4C06-BD0B-D978FB6A164B}" type="presParOf" srcId="{209C7CD0-7DBE-4DD2-84FD-BA436FF35511}" destId="{8081F143-5696-472B-AC10-AA8BE185675D}" srcOrd="6" destOrd="0" presId="urn:microsoft.com/office/officeart/2005/8/layout/process5"/>
    <dgm:cxn modelId="{05C5FE0B-4D59-4E67-9517-45ADABD41BFA}" type="presParOf" srcId="{209C7CD0-7DBE-4DD2-84FD-BA436FF35511}" destId="{69570D06-304E-41A6-89AF-4DE2136D29B3}" srcOrd="7" destOrd="0" presId="urn:microsoft.com/office/officeart/2005/8/layout/process5"/>
    <dgm:cxn modelId="{4E6AE730-5C8A-480F-B179-0E81563D6664}" type="presParOf" srcId="{69570D06-304E-41A6-89AF-4DE2136D29B3}" destId="{466D33D3-2367-4840-B932-B58EE0E8D601}" srcOrd="0" destOrd="0" presId="urn:microsoft.com/office/officeart/2005/8/layout/process5"/>
    <dgm:cxn modelId="{6F8BFEFC-6745-4607-90AF-E942B473B62A}" type="presParOf" srcId="{209C7CD0-7DBE-4DD2-84FD-BA436FF35511}" destId="{032AF070-701E-4C67-88C2-929AF3A044E3}" srcOrd="8" destOrd="0" presId="urn:microsoft.com/office/officeart/2005/8/layout/process5"/>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614EDA-9D8D-4BE9-A4D4-E76805763C4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C0DF910-8732-45E1-B4C8-C23A55E5317A}">
      <dgm:prSet/>
      <dgm:spPr/>
      <dgm:t>
        <a:bodyPr/>
        <a:lstStyle/>
        <a:p>
          <a:r>
            <a:rPr lang="en-GB"/>
            <a:t>Japanese culture is known for its high regard for punctuality and strict adherence to schedules.</a:t>
          </a:r>
          <a:endParaRPr lang="en-US"/>
        </a:p>
      </dgm:t>
    </dgm:pt>
    <dgm:pt modelId="{932B61E2-E665-4C4E-B955-6ECC97CF17F8}" type="parTrans" cxnId="{F3EE77C4-91FC-4A51-AFFD-4C64D4249FC5}">
      <dgm:prSet/>
      <dgm:spPr/>
      <dgm:t>
        <a:bodyPr/>
        <a:lstStyle/>
        <a:p>
          <a:endParaRPr lang="en-US"/>
        </a:p>
      </dgm:t>
    </dgm:pt>
    <dgm:pt modelId="{BC533D0E-5BA7-43EF-A894-F21E3D657F12}" type="sibTrans" cxnId="{F3EE77C4-91FC-4A51-AFFD-4C64D4249FC5}">
      <dgm:prSet/>
      <dgm:spPr/>
      <dgm:t>
        <a:bodyPr/>
        <a:lstStyle/>
        <a:p>
          <a:endParaRPr lang="en-US"/>
        </a:p>
      </dgm:t>
    </dgm:pt>
    <dgm:pt modelId="{AEBE8D77-688D-4005-83BD-5C909E4EDC7D}">
      <dgm:prSet/>
      <dgm:spPr/>
      <dgm:t>
        <a:bodyPr/>
        <a:lstStyle/>
        <a:p>
          <a:r>
            <a:rPr lang="en-GB"/>
            <a:t>Arriving on time is expected, and tardiness is considered disrespectful.</a:t>
          </a:r>
          <a:endParaRPr lang="en-US"/>
        </a:p>
      </dgm:t>
    </dgm:pt>
    <dgm:pt modelId="{CF329BED-1616-4923-8029-9EBCB2E89977}" type="parTrans" cxnId="{644357CB-D1B2-4B41-B14C-F978EBC92D25}">
      <dgm:prSet/>
      <dgm:spPr/>
      <dgm:t>
        <a:bodyPr/>
        <a:lstStyle/>
        <a:p>
          <a:endParaRPr lang="en-US"/>
        </a:p>
      </dgm:t>
    </dgm:pt>
    <dgm:pt modelId="{819E1D34-CC56-4C0C-986A-321C229079AC}" type="sibTrans" cxnId="{644357CB-D1B2-4B41-B14C-F978EBC92D25}">
      <dgm:prSet/>
      <dgm:spPr/>
      <dgm:t>
        <a:bodyPr/>
        <a:lstStyle/>
        <a:p>
          <a:endParaRPr lang="en-US"/>
        </a:p>
      </dgm:t>
    </dgm:pt>
    <dgm:pt modelId="{E296020E-BEB4-4B94-BDCB-4E1B756CB03A}">
      <dgm:prSet/>
      <dgm:spPr/>
      <dgm:t>
        <a:bodyPr/>
        <a:lstStyle/>
        <a:p>
          <a:r>
            <a:rPr lang="en-GB"/>
            <a:t>Being on time demonstrates respect for others' time and commitment to responsibilities.</a:t>
          </a:r>
          <a:endParaRPr lang="en-US"/>
        </a:p>
      </dgm:t>
    </dgm:pt>
    <dgm:pt modelId="{724D5772-C642-4C55-B25C-45DE4ECC6C0E}" type="parTrans" cxnId="{2AC83F3D-1463-4E94-AA9F-8D3489426B4E}">
      <dgm:prSet/>
      <dgm:spPr/>
      <dgm:t>
        <a:bodyPr/>
        <a:lstStyle/>
        <a:p>
          <a:endParaRPr lang="en-US"/>
        </a:p>
      </dgm:t>
    </dgm:pt>
    <dgm:pt modelId="{A9EE5E61-2B4F-439F-8002-5ACBC19A7FC7}" type="sibTrans" cxnId="{2AC83F3D-1463-4E94-AA9F-8D3489426B4E}">
      <dgm:prSet/>
      <dgm:spPr/>
      <dgm:t>
        <a:bodyPr/>
        <a:lstStyle/>
        <a:p>
          <a:endParaRPr lang="en-US"/>
        </a:p>
      </dgm:t>
    </dgm:pt>
    <dgm:pt modelId="{AE96E3BB-542F-4D73-93E9-C5EEE71FD4DA}">
      <dgm:prSet/>
      <dgm:spPr/>
      <dgm:t>
        <a:bodyPr/>
        <a:lstStyle/>
        <a:p>
          <a:r>
            <a:rPr lang="en-GB" dirty="0"/>
            <a:t>The efficiency and punctuality of Japan's public transportation system, particularly trains, reflect the cultural value placed on schedules.</a:t>
          </a:r>
          <a:endParaRPr lang="en-US" dirty="0"/>
        </a:p>
      </dgm:t>
    </dgm:pt>
    <dgm:pt modelId="{7DBDC5FB-9529-4CFE-9BF5-451531D7FADD}" type="parTrans" cxnId="{3881CD0A-DE32-4773-92BB-E1BFA6254812}">
      <dgm:prSet/>
      <dgm:spPr/>
      <dgm:t>
        <a:bodyPr/>
        <a:lstStyle/>
        <a:p>
          <a:endParaRPr lang="en-US"/>
        </a:p>
      </dgm:t>
    </dgm:pt>
    <dgm:pt modelId="{F7F54665-2F0F-43C3-A876-7B4A41EE7C6A}" type="sibTrans" cxnId="{3881CD0A-DE32-4773-92BB-E1BFA6254812}">
      <dgm:prSet/>
      <dgm:spPr/>
      <dgm:t>
        <a:bodyPr/>
        <a:lstStyle/>
        <a:p>
          <a:endParaRPr lang="en-US"/>
        </a:p>
      </dgm:t>
    </dgm:pt>
    <dgm:pt modelId="{E3458577-BFC8-47FA-AB9A-33293CD45D7E}">
      <dgm:prSet/>
      <dgm:spPr/>
      <dgm:t>
        <a:bodyPr/>
        <a:lstStyle/>
        <a:p>
          <a:r>
            <a:rPr lang="en-GB"/>
            <a:t>Trains in Japan are known for their exceptional reliability, adhering to precise departure and arrival times.</a:t>
          </a:r>
          <a:endParaRPr lang="en-US"/>
        </a:p>
      </dgm:t>
    </dgm:pt>
    <dgm:pt modelId="{4C49A6BA-B3B2-4519-AE5E-0BDDE92153D9}" type="parTrans" cxnId="{F1E8444B-FEDA-4846-A41D-7B61ADB58507}">
      <dgm:prSet/>
      <dgm:spPr/>
      <dgm:t>
        <a:bodyPr/>
        <a:lstStyle/>
        <a:p>
          <a:endParaRPr lang="en-US"/>
        </a:p>
      </dgm:t>
    </dgm:pt>
    <dgm:pt modelId="{AD1E98BC-48C2-4853-B8B1-DF80B0B855A7}" type="sibTrans" cxnId="{F1E8444B-FEDA-4846-A41D-7B61ADB58507}">
      <dgm:prSet/>
      <dgm:spPr/>
      <dgm:t>
        <a:bodyPr/>
        <a:lstStyle/>
        <a:p>
          <a:endParaRPr lang="en-US"/>
        </a:p>
      </dgm:t>
    </dgm:pt>
    <dgm:pt modelId="{805BA7FE-EB41-4C7E-86B2-FF4623DA3D61}" type="pres">
      <dgm:prSet presAssocID="{9D614EDA-9D8D-4BE9-A4D4-E76805763C41}" presName="linear" presStyleCnt="0">
        <dgm:presLayoutVars>
          <dgm:animLvl val="lvl"/>
          <dgm:resizeHandles val="exact"/>
        </dgm:presLayoutVars>
      </dgm:prSet>
      <dgm:spPr/>
    </dgm:pt>
    <dgm:pt modelId="{172AF927-C342-4206-AF13-23FE82A1DB1C}" type="pres">
      <dgm:prSet presAssocID="{AC0DF910-8732-45E1-B4C8-C23A55E5317A}" presName="parentText" presStyleLbl="node1" presStyleIdx="0" presStyleCnt="5">
        <dgm:presLayoutVars>
          <dgm:chMax val="0"/>
          <dgm:bulletEnabled val="1"/>
        </dgm:presLayoutVars>
      </dgm:prSet>
      <dgm:spPr/>
    </dgm:pt>
    <dgm:pt modelId="{20B9EDC9-7B9D-4517-A685-26C4D64FFCBF}" type="pres">
      <dgm:prSet presAssocID="{BC533D0E-5BA7-43EF-A894-F21E3D657F12}" presName="spacer" presStyleCnt="0"/>
      <dgm:spPr/>
    </dgm:pt>
    <dgm:pt modelId="{F33F95C7-9111-4F07-A6B2-48B22DB117C7}" type="pres">
      <dgm:prSet presAssocID="{AEBE8D77-688D-4005-83BD-5C909E4EDC7D}" presName="parentText" presStyleLbl="node1" presStyleIdx="1" presStyleCnt="5">
        <dgm:presLayoutVars>
          <dgm:chMax val="0"/>
          <dgm:bulletEnabled val="1"/>
        </dgm:presLayoutVars>
      </dgm:prSet>
      <dgm:spPr/>
    </dgm:pt>
    <dgm:pt modelId="{21594B83-7FAE-45C4-8792-B3BCFF84D1C2}" type="pres">
      <dgm:prSet presAssocID="{819E1D34-CC56-4C0C-986A-321C229079AC}" presName="spacer" presStyleCnt="0"/>
      <dgm:spPr/>
    </dgm:pt>
    <dgm:pt modelId="{FC229DAF-9109-4FB5-B3AE-D190FC2F9C0D}" type="pres">
      <dgm:prSet presAssocID="{E296020E-BEB4-4B94-BDCB-4E1B756CB03A}" presName="parentText" presStyleLbl="node1" presStyleIdx="2" presStyleCnt="5">
        <dgm:presLayoutVars>
          <dgm:chMax val="0"/>
          <dgm:bulletEnabled val="1"/>
        </dgm:presLayoutVars>
      </dgm:prSet>
      <dgm:spPr/>
    </dgm:pt>
    <dgm:pt modelId="{4D20842F-6A60-4559-8B50-5B0C7A6E2181}" type="pres">
      <dgm:prSet presAssocID="{A9EE5E61-2B4F-439F-8002-5ACBC19A7FC7}" presName="spacer" presStyleCnt="0"/>
      <dgm:spPr/>
    </dgm:pt>
    <dgm:pt modelId="{57200D57-6DE0-45DE-8D99-296BD8B19BA6}" type="pres">
      <dgm:prSet presAssocID="{AE96E3BB-542F-4D73-93E9-C5EEE71FD4DA}" presName="parentText" presStyleLbl="node1" presStyleIdx="3" presStyleCnt="5">
        <dgm:presLayoutVars>
          <dgm:chMax val="0"/>
          <dgm:bulletEnabled val="1"/>
        </dgm:presLayoutVars>
      </dgm:prSet>
      <dgm:spPr/>
    </dgm:pt>
    <dgm:pt modelId="{CB1F82AE-F608-4114-B3AF-E32651117832}" type="pres">
      <dgm:prSet presAssocID="{F7F54665-2F0F-43C3-A876-7B4A41EE7C6A}" presName="spacer" presStyleCnt="0"/>
      <dgm:spPr/>
    </dgm:pt>
    <dgm:pt modelId="{C7770D19-9010-4921-B0E6-0F4E7E25453F}" type="pres">
      <dgm:prSet presAssocID="{E3458577-BFC8-47FA-AB9A-33293CD45D7E}" presName="parentText" presStyleLbl="node1" presStyleIdx="4" presStyleCnt="5">
        <dgm:presLayoutVars>
          <dgm:chMax val="0"/>
          <dgm:bulletEnabled val="1"/>
        </dgm:presLayoutVars>
      </dgm:prSet>
      <dgm:spPr/>
    </dgm:pt>
  </dgm:ptLst>
  <dgm:cxnLst>
    <dgm:cxn modelId="{3881CD0A-DE32-4773-92BB-E1BFA6254812}" srcId="{9D614EDA-9D8D-4BE9-A4D4-E76805763C41}" destId="{AE96E3BB-542F-4D73-93E9-C5EEE71FD4DA}" srcOrd="3" destOrd="0" parTransId="{7DBDC5FB-9529-4CFE-9BF5-451531D7FADD}" sibTransId="{F7F54665-2F0F-43C3-A876-7B4A41EE7C6A}"/>
    <dgm:cxn modelId="{1514DA24-4DD4-488B-8B30-D603B0CB9CF3}" type="presOf" srcId="{AC0DF910-8732-45E1-B4C8-C23A55E5317A}" destId="{172AF927-C342-4206-AF13-23FE82A1DB1C}" srcOrd="0" destOrd="0" presId="urn:microsoft.com/office/officeart/2005/8/layout/vList2"/>
    <dgm:cxn modelId="{C28A382E-43B8-4F0D-84D6-35BC983CBE5F}" type="presOf" srcId="{E296020E-BEB4-4B94-BDCB-4E1B756CB03A}" destId="{FC229DAF-9109-4FB5-B3AE-D190FC2F9C0D}" srcOrd="0" destOrd="0" presId="urn:microsoft.com/office/officeart/2005/8/layout/vList2"/>
    <dgm:cxn modelId="{2AC83F3D-1463-4E94-AA9F-8D3489426B4E}" srcId="{9D614EDA-9D8D-4BE9-A4D4-E76805763C41}" destId="{E296020E-BEB4-4B94-BDCB-4E1B756CB03A}" srcOrd="2" destOrd="0" parTransId="{724D5772-C642-4C55-B25C-45DE4ECC6C0E}" sibTransId="{A9EE5E61-2B4F-439F-8002-5ACBC19A7FC7}"/>
    <dgm:cxn modelId="{2A1E473D-0550-4006-9003-DDD0D45796B4}" type="presOf" srcId="{AEBE8D77-688D-4005-83BD-5C909E4EDC7D}" destId="{F33F95C7-9111-4F07-A6B2-48B22DB117C7}" srcOrd="0" destOrd="0" presId="urn:microsoft.com/office/officeart/2005/8/layout/vList2"/>
    <dgm:cxn modelId="{F1E8444B-FEDA-4846-A41D-7B61ADB58507}" srcId="{9D614EDA-9D8D-4BE9-A4D4-E76805763C41}" destId="{E3458577-BFC8-47FA-AB9A-33293CD45D7E}" srcOrd="4" destOrd="0" parTransId="{4C49A6BA-B3B2-4519-AE5E-0BDDE92153D9}" sibTransId="{AD1E98BC-48C2-4853-B8B1-DF80B0B855A7}"/>
    <dgm:cxn modelId="{D2482F80-3BF6-408B-9156-60740055045D}" type="presOf" srcId="{E3458577-BFC8-47FA-AB9A-33293CD45D7E}" destId="{C7770D19-9010-4921-B0E6-0F4E7E25453F}" srcOrd="0" destOrd="0" presId="urn:microsoft.com/office/officeart/2005/8/layout/vList2"/>
    <dgm:cxn modelId="{F3EE77C4-91FC-4A51-AFFD-4C64D4249FC5}" srcId="{9D614EDA-9D8D-4BE9-A4D4-E76805763C41}" destId="{AC0DF910-8732-45E1-B4C8-C23A55E5317A}" srcOrd="0" destOrd="0" parTransId="{932B61E2-E665-4C4E-B955-6ECC97CF17F8}" sibTransId="{BC533D0E-5BA7-43EF-A894-F21E3D657F12}"/>
    <dgm:cxn modelId="{644357CB-D1B2-4B41-B14C-F978EBC92D25}" srcId="{9D614EDA-9D8D-4BE9-A4D4-E76805763C41}" destId="{AEBE8D77-688D-4005-83BD-5C909E4EDC7D}" srcOrd="1" destOrd="0" parTransId="{CF329BED-1616-4923-8029-9EBCB2E89977}" sibTransId="{819E1D34-CC56-4C0C-986A-321C229079AC}"/>
    <dgm:cxn modelId="{CB4174DB-3F78-4BA7-99C2-993C603DFDFE}" type="presOf" srcId="{9D614EDA-9D8D-4BE9-A4D4-E76805763C41}" destId="{805BA7FE-EB41-4C7E-86B2-FF4623DA3D61}" srcOrd="0" destOrd="0" presId="urn:microsoft.com/office/officeart/2005/8/layout/vList2"/>
    <dgm:cxn modelId="{61F81CF6-BAEB-4FE4-8FCD-900462D4A725}" type="presOf" srcId="{AE96E3BB-542F-4D73-93E9-C5EEE71FD4DA}" destId="{57200D57-6DE0-45DE-8D99-296BD8B19BA6}" srcOrd="0" destOrd="0" presId="urn:microsoft.com/office/officeart/2005/8/layout/vList2"/>
    <dgm:cxn modelId="{E82E10B9-5DEF-4182-AC8C-75D28E30B1B0}" type="presParOf" srcId="{805BA7FE-EB41-4C7E-86B2-FF4623DA3D61}" destId="{172AF927-C342-4206-AF13-23FE82A1DB1C}" srcOrd="0" destOrd="0" presId="urn:microsoft.com/office/officeart/2005/8/layout/vList2"/>
    <dgm:cxn modelId="{9DDF2DC6-97C9-4635-B234-CE737DF2710D}" type="presParOf" srcId="{805BA7FE-EB41-4C7E-86B2-FF4623DA3D61}" destId="{20B9EDC9-7B9D-4517-A685-26C4D64FFCBF}" srcOrd="1" destOrd="0" presId="urn:microsoft.com/office/officeart/2005/8/layout/vList2"/>
    <dgm:cxn modelId="{17DD6BDE-8A47-429D-888E-D1AB2F668302}" type="presParOf" srcId="{805BA7FE-EB41-4C7E-86B2-FF4623DA3D61}" destId="{F33F95C7-9111-4F07-A6B2-48B22DB117C7}" srcOrd="2" destOrd="0" presId="urn:microsoft.com/office/officeart/2005/8/layout/vList2"/>
    <dgm:cxn modelId="{3FFEBB71-D24E-4B1A-AE45-F700B7F6BF45}" type="presParOf" srcId="{805BA7FE-EB41-4C7E-86B2-FF4623DA3D61}" destId="{21594B83-7FAE-45C4-8792-B3BCFF84D1C2}" srcOrd="3" destOrd="0" presId="urn:microsoft.com/office/officeart/2005/8/layout/vList2"/>
    <dgm:cxn modelId="{32912CB8-39EB-4A57-95E2-C0D8FED04EBB}" type="presParOf" srcId="{805BA7FE-EB41-4C7E-86B2-FF4623DA3D61}" destId="{FC229DAF-9109-4FB5-B3AE-D190FC2F9C0D}" srcOrd="4" destOrd="0" presId="urn:microsoft.com/office/officeart/2005/8/layout/vList2"/>
    <dgm:cxn modelId="{DC7DD698-1647-4BFF-8F20-517BF3EB4FEC}" type="presParOf" srcId="{805BA7FE-EB41-4C7E-86B2-FF4623DA3D61}" destId="{4D20842F-6A60-4559-8B50-5B0C7A6E2181}" srcOrd="5" destOrd="0" presId="urn:microsoft.com/office/officeart/2005/8/layout/vList2"/>
    <dgm:cxn modelId="{5E500C3C-3B50-44DA-A413-82178A5F2B54}" type="presParOf" srcId="{805BA7FE-EB41-4C7E-86B2-FF4623DA3D61}" destId="{57200D57-6DE0-45DE-8D99-296BD8B19BA6}" srcOrd="6" destOrd="0" presId="urn:microsoft.com/office/officeart/2005/8/layout/vList2"/>
    <dgm:cxn modelId="{4E9B54B0-BC50-4018-A0EC-35FBA054940A}" type="presParOf" srcId="{805BA7FE-EB41-4C7E-86B2-FF4623DA3D61}" destId="{CB1F82AE-F608-4114-B3AF-E32651117832}" srcOrd="7" destOrd="0" presId="urn:microsoft.com/office/officeart/2005/8/layout/vList2"/>
    <dgm:cxn modelId="{8DAA5F39-2405-4C2B-9DB5-48455A325107}" type="presParOf" srcId="{805BA7FE-EB41-4C7E-86B2-FF4623DA3D61}" destId="{C7770D19-9010-4921-B0E6-0F4E7E25453F}"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AB43E-1D9C-4971-8C52-5A250FD6551F}">
      <dsp:nvSpPr>
        <dsp:cNvPr id="0" name=""/>
        <dsp:cNvSpPr/>
      </dsp:nvSpPr>
      <dsp:spPr>
        <a:xfrm>
          <a:off x="10464" y="313899"/>
          <a:ext cx="3127822" cy="1876693"/>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Example: Spain</a:t>
          </a:r>
          <a:endParaRPr lang="en-US" sz="1900" kern="1200" dirty="0"/>
        </a:p>
      </dsp:txBody>
      <dsp:txXfrm>
        <a:off x="65430" y="368865"/>
        <a:ext cx="3017890" cy="1766761"/>
      </dsp:txXfrm>
    </dsp:sp>
    <dsp:sp modelId="{2BF65F33-1801-4716-9B5B-6D477B3A8DFE}">
      <dsp:nvSpPr>
        <dsp:cNvPr id="0" name=""/>
        <dsp:cNvSpPr/>
      </dsp:nvSpPr>
      <dsp:spPr>
        <a:xfrm>
          <a:off x="3413535" y="864396"/>
          <a:ext cx="663098" cy="775700"/>
        </a:xfrm>
        <a:prstGeom prst="rightArrow">
          <a:avLst>
            <a:gd name="adj1" fmla="val 60000"/>
            <a:gd name="adj2" fmla="val 5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413535" y="1019536"/>
        <a:ext cx="464169" cy="465420"/>
      </dsp:txXfrm>
    </dsp:sp>
    <dsp:sp modelId="{D9AECCA0-86C3-4857-9CF0-A8A907CC88A2}">
      <dsp:nvSpPr>
        <dsp:cNvPr id="0" name=""/>
        <dsp:cNvSpPr/>
      </dsp:nvSpPr>
      <dsp:spPr>
        <a:xfrm>
          <a:off x="4389416" y="313899"/>
          <a:ext cx="3127822" cy="1876693"/>
        </a:xfrm>
        <a:prstGeom prst="roundRect">
          <a:avLst>
            <a:gd name="adj" fmla="val 10000"/>
          </a:avLst>
        </a:prstGeom>
        <a:gradFill rotWithShape="0">
          <a:gsLst>
            <a:gs pos="0">
              <a:schemeClr val="accent2">
                <a:hueOff val="-363841"/>
                <a:satOff val="-20982"/>
                <a:lumOff val="2157"/>
                <a:alphaOff val="0"/>
                <a:satMod val="103000"/>
                <a:lumMod val="102000"/>
                <a:tint val="94000"/>
              </a:schemeClr>
            </a:gs>
            <a:gs pos="50000">
              <a:schemeClr val="accent2">
                <a:hueOff val="-363841"/>
                <a:satOff val="-20982"/>
                <a:lumOff val="2157"/>
                <a:alphaOff val="0"/>
                <a:satMod val="110000"/>
                <a:lumMod val="100000"/>
                <a:shade val="100000"/>
              </a:schemeClr>
            </a:gs>
            <a:gs pos="100000">
              <a:schemeClr val="accent2">
                <a:hueOff val="-363841"/>
                <a:satOff val="-20982"/>
                <a:lumOff val="215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Spanish culture has a more relaxed attitude toward time and schedules.</a:t>
          </a:r>
          <a:endParaRPr lang="en-US" sz="1900" kern="1200"/>
        </a:p>
      </dsp:txBody>
      <dsp:txXfrm>
        <a:off x="4444382" y="368865"/>
        <a:ext cx="3017890" cy="1766761"/>
      </dsp:txXfrm>
    </dsp:sp>
    <dsp:sp modelId="{F9EEBD31-4BF7-45F2-8651-20A53D9707E5}">
      <dsp:nvSpPr>
        <dsp:cNvPr id="0" name=""/>
        <dsp:cNvSpPr/>
      </dsp:nvSpPr>
      <dsp:spPr>
        <a:xfrm>
          <a:off x="7792487" y="864396"/>
          <a:ext cx="663098" cy="775700"/>
        </a:xfrm>
        <a:prstGeom prst="rightArrow">
          <a:avLst>
            <a:gd name="adj1" fmla="val 60000"/>
            <a:gd name="adj2" fmla="val 5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7792487" y="1019536"/>
        <a:ext cx="464169" cy="465420"/>
      </dsp:txXfrm>
    </dsp:sp>
    <dsp:sp modelId="{20324BEE-E6C2-467B-A8DC-01875266882A}">
      <dsp:nvSpPr>
        <dsp:cNvPr id="0" name=""/>
        <dsp:cNvSpPr/>
      </dsp:nvSpPr>
      <dsp:spPr>
        <a:xfrm>
          <a:off x="8768368" y="313899"/>
          <a:ext cx="3127822" cy="1876693"/>
        </a:xfrm>
        <a:prstGeom prst="roundRect">
          <a:avLst>
            <a:gd name="adj" fmla="val 10000"/>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"Spain Time" or "</a:t>
          </a:r>
          <a:r>
            <a:rPr lang="en-GB" sz="1900" b="1" kern="1200" dirty="0"/>
            <a:t>Hora Española</a:t>
          </a:r>
          <a:r>
            <a:rPr lang="en-GB" sz="1900" kern="1200" dirty="0"/>
            <a:t>" refers to a flexible sense of time, where events may start later than the scheduled time.</a:t>
          </a:r>
          <a:endParaRPr lang="en-US" sz="1900" kern="1200" dirty="0"/>
        </a:p>
      </dsp:txBody>
      <dsp:txXfrm>
        <a:off x="8823334" y="368865"/>
        <a:ext cx="3017890" cy="1766761"/>
      </dsp:txXfrm>
    </dsp:sp>
    <dsp:sp modelId="{C6634EBF-FBF4-43DF-A16E-AE84CD7EEFCB}">
      <dsp:nvSpPr>
        <dsp:cNvPr id="0" name=""/>
        <dsp:cNvSpPr/>
      </dsp:nvSpPr>
      <dsp:spPr>
        <a:xfrm rot="5400000">
          <a:off x="10000730" y="2409541"/>
          <a:ext cx="663098" cy="775700"/>
        </a:xfrm>
        <a:prstGeom prst="rightArrow">
          <a:avLst>
            <a:gd name="adj1" fmla="val 60000"/>
            <a:gd name="adj2" fmla="val 5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5400000">
        <a:off x="10099570" y="2465842"/>
        <a:ext cx="465420" cy="464169"/>
      </dsp:txXfrm>
    </dsp:sp>
    <dsp:sp modelId="{8081F143-5696-472B-AC10-AA8BE185675D}">
      <dsp:nvSpPr>
        <dsp:cNvPr id="0" name=""/>
        <dsp:cNvSpPr/>
      </dsp:nvSpPr>
      <dsp:spPr>
        <a:xfrm>
          <a:off x="8768368" y="3441722"/>
          <a:ext cx="3127822" cy="1876693"/>
        </a:xfrm>
        <a:prstGeom prst="roundRect">
          <a:avLst>
            <a:gd name="adj" fmla="val 10000"/>
          </a:avLst>
        </a:prstGeom>
        <a:gradFill rotWithShape="0">
          <a:gsLst>
            <a:gs pos="0">
              <a:schemeClr val="accent2">
                <a:hueOff val="-1091522"/>
                <a:satOff val="-62946"/>
                <a:lumOff val="6471"/>
                <a:alphaOff val="0"/>
                <a:satMod val="103000"/>
                <a:lumMod val="102000"/>
                <a:tint val="94000"/>
              </a:schemeClr>
            </a:gs>
            <a:gs pos="50000">
              <a:schemeClr val="accent2">
                <a:hueOff val="-1091522"/>
                <a:satOff val="-62946"/>
                <a:lumOff val="6471"/>
                <a:alphaOff val="0"/>
                <a:satMod val="110000"/>
                <a:lumMod val="100000"/>
                <a:shade val="100000"/>
              </a:schemeClr>
            </a:gs>
            <a:gs pos="100000">
              <a:schemeClr val="accent2">
                <a:hueOff val="-1091522"/>
                <a:satOff val="-62946"/>
                <a:lumOff val="6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Siesta</a:t>
          </a:r>
          <a:r>
            <a:rPr lang="en-GB" sz="1900" kern="1200" dirty="0"/>
            <a:t> is a common practice where businesses and shops close for a few hours in the afternoon (typically from 2 pm to 5 pm).</a:t>
          </a:r>
          <a:endParaRPr lang="en-US" sz="1900" kern="1200" dirty="0"/>
        </a:p>
      </dsp:txBody>
      <dsp:txXfrm>
        <a:off x="8823334" y="3496688"/>
        <a:ext cx="3017890" cy="1766761"/>
      </dsp:txXfrm>
    </dsp:sp>
    <dsp:sp modelId="{69570D06-304E-41A6-89AF-4DE2136D29B3}">
      <dsp:nvSpPr>
        <dsp:cNvPr id="0" name=""/>
        <dsp:cNvSpPr/>
      </dsp:nvSpPr>
      <dsp:spPr>
        <a:xfrm rot="10800000">
          <a:off x="7830021" y="3992219"/>
          <a:ext cx="663098" cy="775700"/>
        </a:xfrm>
        <a:prstGeom prst="rightArrow">
          <a:avLst>
            <a:gd name="adj1" fmla="val 60000"/>
            <a:gd name="adj2" fmla="val 5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8028950" y="4147359"/>
        <a:ext cx="464169" cy="465420"/>
      </dsp:txXfrm>
    </dsp:sp>
    <dsp:sp modelId="{032AF070-701E-4C67-88C2-929AF3A044E3}">
      <dsp:nvSpPr>
        <dsp:cNvPr id="0" name=""/>
        <dsp:cNvSpPr/>
      </dsp:nvSpPr>
      <dsp:spPr>
        <a:xfrm>
          <a:off x="4389416" y="3441722"/>
          <a:ext cx="3127822" cy="1876693"/>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The evening work schedule is often extended, with dinner and socializing taking place late in the evening.</a:t>
          </a:r>
          <a:endParaRPr lang="en-US" sz="1900" kern="1200"/>
        </a:p>
      </dsp:txBody>
      <dsp:txXfrm>
        <a:off x="4444382" y="3496688"/>
        <a:ext cx="3017890" cy="17667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2AF927-C342-4206-AF13-23FE82A1DB1C}">
      <dsp:nvSpPr>
        <dsp:cNvPr id="0" name=""/>
        <dsp:cNvSpPr/>
      </dsp:nvSpPr>
      <dsp:spPr>
        <a:xfrm>
          <a:off x="0" y="74211"/>
          <a:ext cx="105156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Japanese culture is known for its high regard for punctuality and strict adherence to schedules.</a:t>
          </a:r>
          <a:endParaRPr lang="en-US" sz="2000" kern="1200"/>
        </a:p>
      </dsp:txBody>
      <dsp:txXfrm>
        <a:off x="38784" y="112995"/>
        <a:ext cx="10438032" cy="716935"/>
      </dsp:txXfrm>
    </dsp:sp>
    <dsp:sp modelId="{F33F95C7-9111-4F07-A6B2-48B22DB117C7}">
      <dsp:nvSpPr>
        <dsp:cNvPr id="0" name=""/>
        <dsp:cNvSpPr/>
      </dsp:nvSpPr>
      <dsp:spPr>
        <a:xfrm>
          <a:off x="0" y="926314"/>
          <a:ext cx="105156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Arriving on time is expected, and tardiness is considered disrespectful.</a:t>
          </a:r>
          <a:endParaRPr lang="en-US" sz="2000" kern="1200"/>
        </a:p>
      </dsp:txBody>
      <dsp:txXfrm>
        <a:off x="38784" y="965098"/>
        <a:ext cx="10438032" cy="716935"/>
      </dsp:txXfrm>
    </dsp:sp>
    <dsp:sp modelId="{FC229DAF-9109-4FB5-B3AE-D190FC2F9C0D}">
      <dsp:nvSpPr>
        <dsp:cNvPr id="0" name=""/>
        <dsp:cNvSpPr/>
      </dsp:nvSpPr>
      <dsp:spPr>
        <a:xfrm>
          <a:off x="0" y="1778417"/>
          <a:ext cx="105156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Being on time demonstrates respect for others' time and commitment to responsibilities.</a:t>
          </a:r>
          <a:endParaRPr lang="en-US" sz="2000" kern="1200"/>
        </a:p>
      </dsp:txBody>
      <dsp:txXfrm>
        <a:off x="38784" y="1817201"/>
        <a:ext cx="10438032" cy="716935"/>
      </dsp:txXfrm>
    </dsp:sp>
    <dsp:sp modelId="{57200D57-6DE0-45DE-8D99-296BD8B19BA6}">
      <dsp:nvSpPr>
        <dsp:cNvPr id="0" name=""/>
        <dsp:cNvSpPr/>
      </dsp:nvSpPr>
      <dsp:spPr>
        <a:xfrm>
          <a:off x="0" y="2630520"/>
          <a:ext cx="105156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 efficiency and punctuality of Japan's public transportation system, particularly trains, reflect the cultural value placed on schedules.</a:t>
          </a:r>
          <a:endParaRPr lang="en-US" sz="2000" kern="1200" dirty="0"/>
        </a:p>
      </dsp:txBody>
      <dsp:txXfrm>
        <a:off x="38784" y="2669304"/>
        <a:ext cx="10438032" cy="716935"/>
      </dsp:txXfrm>
    </dsp:sp>
    <dsp:sp modelId="{C7770D19-9010-4921-B0E6-0F4E7E25453F}">
      <dsp:nvSpPr>
        <dsp:cNvPr id="0" name=""/>
        <dsp:cNvSpPr/>
      </dsp:nvSpPr>
      <dsp:spPr>
        <a:xfrm>
          <a:off x="0" y="3482623"/>
          <a:ext cx="10515600" cy="79450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Trains in Japan are known for their exceptional reliability, adhering to precise departure and arrival times.</a:t>
          </a:r>
          <a:endParaRPr lang="en-US" sz="2000" kern="1200"/>
        </a:p>
      </dsp:txBody>
      <dsp:txXfrm>
        <a:off x="38784" y="3521407"/>
        <a:ext cx="10438032" cy="716935"/>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151A4F-E523-4FF5-A198-A1086D4E6825}" type="datetimeFigureOut">
              <a:rPr lang="en-GB" smtClean="0"/>
              <a:t>30/05/2023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CE62BE-D080-430F-BBE5-D7D1BD430823}" type="slidenum">
              <a:rPr lang="en-GB" smtClean="0"/>
              <a:t>‹#›</a:t>
            </a:fld>
            <a:endParaRPr lang="en-GB"/>
          </a:p>
        </p:txBody>
      </p:sp>
    </p:spTree>
    <p:extLst>
      <p:ext uri="{BB962C8B-B14F-4D97-AF65-F5344CB8AC3E}">
        <p14:creationId xmlns:p14="http://schemas.microsoft.com/office/powerpoint/2010/main" val="1729629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CE62BE-D080-430F-BBE5-D7D1BD430823}" type="slidenum">
              <a:rPr lang="en-GB" smtClean="0"/>
              <a:t>1</a:t>
            </a:fld>
            <a:endParaRPr lang="en-GB"/>
          </a:p>
        </p:txBody>
      </p:sp>
    </p:spTree>
    <p:extLst>
      <p:ext uri="{BB962C8B-B14F-4D97-AF65-F5344CB8AC3E}">
        <p14:creationId xmlns:p14="http://schemas.microsoft.com/office/powerpoint/2010/main" val="2741460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a:t>
            </a:r>
          </a:p>
          <a:p>
            <a:r>
              <a:rPr lang="en-GB" dirty="0"/>
              <a:t>SOSTAC is the basis of the module and the marketing planning system we will use for our first and  final assessments,</a:t>
            </a:r>
          </a:p>
          <a:p>
            <a:endParaRPr lang="en-GB" dirty="0"/>
          </a:p>
          <a:p>
            <a:r>
              <a:rPr lang="en-GB" dirty="0"/>
              <a:t>We had a talk about brands and the history and how we have preferred ways of being in contact with brands and managing our relationships </a:t>
            </a:r>
          </a:p>
          <a:p>
            <a:endParaRPr lang="en-GB" dirty="0"/>
          </a:p>
          <a:p>
            <a:r>
              <a:rPr lang="en-GB" dirty="0"/>
              <a:t>We talked about some definitions of marketing and what it might mean? And what we took away from that was?........ (We are looking for “Value, Experience and satisfaction” type answers.</a:t>
            </a:r>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52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TEACHERS: THIS IS WHERE YOU CHANGE TO YOUR LANGUAGE AND TALK ABOUT THE PERSPECTIVE OF TIME AND FRIENDSHIP WITH YOUR COUNTRY</a:t>
            </a:r>
          </a:p>
        </p:txBody>
      </p:sp>
      <p:sp>
        <p:nvSpPr>
          <p:cNvPr id="4" name="Slide Number Placeholder 3"/>
          <p:cNvSpPr>
            <a:spLocks noGrp="1"/>
          </p:cNvSpPr>
          <p:nvPr>
            <p:ph type="sldNum" sz="quarter" idx="5"/>
          </p:nvPr>
        </p:nvSpPr>
        <p:spPr/>
        <p:txBody>
          <a:bodyPr/>
          <a:lstStyle/>
          <a:p>
            <a:fld id="{80CE62BE-D080-430F-BBE5-D7D1BD430823}" type="slidenum">
              <a:rPr lang="en-GB" smtClean="0"/>
              <a:t>7</a:t>
            </a:fld>
            <a:endParaRPr lang="en-GB"/>
          </a:p>
        </p:txBody>
      </p:sp>
    </p:spTree>
    <p:extLst>
      <p:ext uri="{BB962C8B-B14F-4D97-AF65-F5344CB8AC3E}">
        <p14:creationId xmlns:p14="http://schemas.microsoft.com/office/powerpoint/2010/main" val="3516939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u="sng" dirty="0"/>
              <a:t>TEACHERS: THIS IS WHERE YOU CHANGE TO YOUR LANGUAGE AND TALK ABOUT THE PERSPECTIVE OF TIME AND FRIENDSHIP WITH YOUR COUNTRY</a:t>
            </a:r>
          </a:p>
          <a:p>
            <a:endParaRPr lang="en-GB" dirty="0"/>
          </a:p>
        </p:txBody>
      </p:sp>
      <p:sp>
        <p:nvSpPr>
          <p:cNvPr id="4" name="Slide Number Placeholder 3"/>
          <p:cNvSpPr>
            <a:spLocks noGrp="1"/>
          </p:cNvSpPr>
          <p:nvPr>
            <p:ph type="sldNum" sz="quarter" idx="5"/>
          </p:nvPr>
        </p:nvSpPr>
        <p:spPr/>
        <p:txBody>
          <a:bodyPr/>
          <a:lstStyle/>
          <a:p>
            <a:fld id="{80CE62BE-D080-430F-BBE5-D7D1BD430823}" type="slidenum">
              <a:rPr lang="en-GB" smtClean="0"/>
              <a:t>8</a:t>
            </a:fld>
            <a:endParaRPr lang="en-GB"/>
          </a:p>
        </p:txBody>
      </p:sp>
    </p:spTree>
    <p:extLst>
      <p:ext uri="{BB962C8B-B14F-4D97-AF65-F5344CB8AC3E}">
        <p14:creationId xmlns:p14="http://schemas.microsoft.com/office/powerpoint/2010/main" val="166981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CE62BE-D080-430F-BBE5-D7D1BD430823}" type="slidenum">
              <a:rPr lang="en-GB" smtClean="0"/>
              <a:t>12</a:t>
            </a:fld>
            <a:endParaRPr lang="en-GB"/>
          </a:p>
        </p:txBody>
      </p:sp>
    </p:spTree>
    <p:extLst>
      <p:ext uri="{BB962C8B-B14F-4D97-AF65-F5344CB8AC3E}">
        <p14:creationId xmlns:p14="http://schemas.microsoft.com/office/powerpoint/2010/main" val="1156340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7AD3F-D309-20BB-D2B3-FE0CB66D94F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s-ES"/>
          </a:p>
        </p:txBody>
      </p:sp>
      <p:sp>
        <p:nvSpPr>
          <p:cNvPr id="3" name="Subtitle 2">
            <a:extLst>
              <a:ext uri="{FF2B5EF4-FFF2-40B4-BE49-F238E27FC236}">
                <a16:creationId xmlns:a16="http://schemas.microsoft.com/office/drawing/2014/main" id="{23F40E22-1D42-23B4-2201-005229B5E1B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s-ES"/>
          </a:p>
        </p:txBody>
      </p:sp>
      <p:sp>
        <p:nvSpPr>
          <p:cNvPr id="4" name="Date Placeholder 3">
            <a:extLst>
              <a:ext uri="{FF2B5EF4-FFF2-40B4-BE49-F238E27FC236}">
                <a16:creationId xmlns:a16="http://schemas.microsoft.com/office/drawing/2014/main" id="{1B503BB1-3B5C-8D16-8262-840507984225}"/>
              </a:ext>
            </a:extLst>
          </p:cNvPr>
          <p:cNvSpPr txBox="1">
            <a:spLocks noGrp="1"/>
          </p:cNvSpPr>
          <p:nvPr>
            <p:ph type="dt" sz="half" idx="7"/>
          </p:nvPr>
        </p:nvSpPr>
        <p:spPr/>
        <p:txBody>
          <a:bodyPr/>
          <a:lstStyle>
            <a:lvl1pPr>
              <a:defRPr/>
            </a:lvl1pPr>
          </a:lstStyle>
          <a:p>
            <a:pPr lvl="0"/>
            <a:fld id="{3287E945-D062-4FD2-B91E-CC30E43BC573}" type="datetime1">
              <a:rPr lang="es-ES"/>
              <a:pPr lvl="0"/>
              <a:t>30/05/2023</a:t>
            </a:fld>
            <a:endParaRPr lang="es-ES"/>
          </a:p>
        </p:txBody>
      </p:sp>
      <p:sp>
        <p:nvSpPr>
          <p:cNvPr id="5" name="Footer Placeholder 4">
            <a:extLst>
              <a:ext uri="{FF2B5EF4-FFF2-40B4-BE49-F238E27FC236}">
                <a16:creationId xmlns:a16="http://schemas.microsoft.com/office/drawing/2014/main" id="{3671E5F9-0A43-658F-A89C-AF491C29D2CC}"/>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C756CF3D-AA75-14A1-183F-D8F051540582}"/>
              </a:ext>
            </a:extLst>
          </p:cNvPr>
          <p:cNvSpPr txBox="1">
            <a:spLocks noGrp="1"/>
          </p:cNvSpPr>
          <p:nvPr>
            <p:ph type="sldNum" sz="quarter" idx="8"/>
          </p:nvPr>
        </p:nvSpPr>
        <p:spPr/>
        <p:txBody>
          <a:bodyPr/>
          <a:lstStyle>
            <a:lvl1pPr>
              <a:defRPr/>
            </a:lvl1pPr>
          </a:lstStyle>
          <a:p>
            <a:pPr lvl="0"/>
            <a:fld id="{DD8DC485-1B6E-4C74-AE5D-82B896E0F978}" type="slidenum">
              <a:t>‹#›</a:t>
            </a:fld>
            <a:endParaRPr lang="es-ES"/>
          </a:p>
        </p:txBody>
      </p:sp>
    </p:spTree>
    <p:extLst>
      <p:ext uri="{BB962C8B-B14F-4D97-AF65-F5344CB8AC3E}">
        <p14:creationId xmlns:p14="http://schemas.microsoft.com/office/powerpoint/2010/main" val="400020595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AAA8E-E189-02DA-06FF-78523AA419A6}"/>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1E19CFAC-C459-BB3B-6AE2-A2F1F1FB265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CC1CBDEE-FE7E-44CF-CC31-9B4EB01101D5}"/>
              </a:ext>
            </a:extLst>
          </p:cNvPr>
          <p:cNvSpPr txBox="1">
            <a:spLocks noGrp="1"/>
          </p:cNvSpPr>
          <p:nvPr>
            <p:ph type="dt" sz="half" idx="7"/>
          </p:nvPr>
        </p:nvSpPr>
        <p:spPr/>
        <p:txBody>
          <a:bodyPr/>
          <a:lstStyle>
            <a:lvl1pPr>
              <a:defRPr/>
            </a:lvl1pPr>
          </a:lstStyle>
          <a:p>
            <a:pPr lvl="0"/>
            <a:fld id="{C4DA550C-15E1-4A56-AE4B-70CCA68B6396}" type="datetime1">
              <a:rPr lang="es-ES"/>
              <a:pPr lvl="0"/>
              <a:t>30/05/2023</a:t>
            </a:fld>
            <a:endParaRPr lang="es-ES"/>
          </a:p>
        </p:txBody>
      </p:sp>
      <p:sp>
        <p:nvSpPr>
          <p:cNvPr id="5" name="Footer Placeholder 4">
            <a:extLst>
              <a:ext uri="{FF2B5EF4-FFF2-40B4-BE49-F238E27FC236}">
                <a16:creationId xmlns:a16="http://schemas.microsoft.com/office/drawing/2014/main" id="{8D0BF238-0A49-450E-2163-63C5074FB3C0}"/>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73AD0E22-9D7C-E633-7B63-19F7AFE86F4B}"/>
              </a:ext>
            </a:extLst>
          </p:cNvPr>
          <p:cNvSpPr txBox="1">
            <a:spLocks noGrp="1"/>
          </p:cNvSpPr>
          <p:nvPr>
            <p:ph type="sldNum" sz="quarter" idx="8"/>
          </p:nvPr>
        </p:nvSpPr>
        <p:spPr/>
        <p:txBody>
          <a:bodyPr/>
          <a:lstStyle>
            <a:lvl1pPr>
              <a:defRPr/>
            </a:lvl1pPr>
          </a:lstStyle>
          <a:p>
            <a:pPr lvl="0"/>
            <a:fld id="{3CCF55BD-FB9B-4CDC-BB63-9F5C0B82BC17}" type="slidenum">
              <a:t>‹#›</a:t>
            </a:fld>
            <a:endParaRPr lang="es-ES"/>
          </a:p>
        </p:txBody>
      </p:sp>
    </p:spTree>
    <p:extLst>
      <p:ext uri="{BB962C8B-B14F-4D97-AF65-F5344CB8AC3E}">
        <p14:creationId xmlns:p14="http://schemas.microsoft.com/office/powerpoint/2010/main" val="1002043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8F662-7FEF-5E0B-0E51-174798B86154}"/>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38E4BC04-3370-73A1-B545-D2FAB526947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B4FD2CE4-EA75-9CF6-F536-DFA5195CBCB3}"/>
              </a:ext>
            </a:extLst>
          </p:cNvPr>
          <p:cNvSpPr txBox="1">
            <a:spLocks noGrp="1"/>
          </p:cNvSpPr>
          <p:nvPr>
            <p:ph type="dt" sz="half" idx="7"/>
          </p:nvPr>
        </p:nvSpPr>
        <p:spPr/>
        <p:txBody>
          <a:bodyPr/>
          <a:lstStyle>
            <a:lvl1pPr>
              <a:defRPr/>
            </a:lvl1pPr>
          </a:lstStyle>
          <a:p>
            <a:pPr lvl="0"/>
            <a:fld id="{F15B0C8E-4F50-4833-933C-AC96254B105C}" type="datetime1">
              <a:rPr lang="es-ES"/>
              <a:pPr lvl="0"/>
              <a:t>30/05/2023</a:t>
            </a:fld>
            <a:endParaRPr lang="es-ES"/>
          </a:p>
        </p:txBody>
      </p:sp>
      <p:sp>
        <p:nvSpPr>
          <p:cNvPr id="5" name="Footer Placeholder 4">
            <a:extLst>
              <a:ext uri="{FF2B5EF4-FFF2-40B4-BE49-F238E27FC236}">
                <a16:creationId xmlns:a16="http://schemas.microsoft.com/office/drawing/2014/main" id="{5754A5A6-F1BC-5403-83D8-92D0D5D597FF}"/>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3B9B6CD8-FC20-7525-68CE-09B43DEB946D}"/>
              </a:ext>
            </a:extLst>
          </p:cNvPr>
          <p:cNvSpPr txBox="1">
            <a:spLocks noGrp="1"/>
          </p:cNvSpPr>
          <p:nvPr>
            <p:ph type="sldNum" sz="quarter" idx="8"/>
          </p:nvPr>
        </p:nvSpPr>
        <p:spPr/>
        <p:txBody>
          <a:bodyPr/>
          <a:lstStyle>
            <a:lvl1pPr>
              <a:defRPr/>
            </a:lvl1pPr>
          </a:lstStyle>
          <a:p>
            <a:pPr lvl="0"/>
            <a:fld id="{8BB96440-8842-467B-8330-4F3CDEA9C11F}" type="slidenum">
              <a:t>‹#›</a:t>
            </a:fld>
            <a:endParaRPr lang="es-ES"/>
          </a:p>
        </p:txBody>
      </p:sp>
    </p:spTree>
    <p:extLst>
      <p:ext uri="{BB962C8B-B14F-4D97-AF65-F5344CB8AC3E}">
        <p14:creationId xmlns:p14="http://schemas.microsoft.com/office/powerpoint/2010/main" val="737323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A4081-513A-BA31-D529-36E8BC4C5744}"/>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3D08F78E-2F90-D011-87ED-E52025DEB22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Content Placeholder 3">
            <a:extLst>
              <a:ext uri="{FF2B5EF4-FFF2-40B4-BE49-F238E27FC236}">
                <a16:creationId xmlns:a16="http://schemas.microsoft.com/office/drawing/2014/main" id="{238CA78F-F998-665A-F38E-968D2FD910C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Date Placeholder 4">
            <a:extLst>
              <a:ext uri="{FF2B5EF4-FFF2-40B4-BE49-F238E27FC236}">
                <a16:creationId xmlns:a16="http://schemas.microsoft.com/office/drawing/2014/main" id="{96A9C414-33AF-38FB-1BE9-585D8E313432}"/>
              </a:ext>
            </a:extLst>
          </p:cNvPr>
          <p:cNvSpPr txBox="1">
            <a:spLocks noGrp="1"/>
          </p:cNvSpPr>
          <p:nvPr>
            <p:ph type="dt" sz="half" idx="7"/>
          </p:nvPr>
        </p:nvSpPr>
        <p:spPr/>
        <p:txBody>
          <a:bodyPr/>
          <a:lstStyle>
            <a:lvl1pPr>
              <a:defRPr/>
            </a:lvl1pPr>
          </a:lstStyle>
          <a:p>
            <a:pPr lvl="0"/>
            <a:fld id="{51248A89-F518-4CDD-A671-41CEC288E109}" type="datetime1">
              <a:rPr lang="es-ES"/>
              <a:pPr lvl="0"/>
              <a:t>30/05/2023</a:t>
            </a:fld>
            <a:endParaRPr lang="es-ES"/>
          </a:p>
        </p:txBody>
      </p:sp>
      <p:sp>
        <p:nvSpPr>
          <p:cNvPr id="6" name="Footer Placeholder 5">
            <a:extLst>
              <a:ext uri="{FF2B5EF4-FFF2-40B4-BE49-F238E27FC236}">
                <a16:creationId xmlns:a16="http://schemas.microsoft.com/office/drawing/2014/main" id="{7A3E636D-179A-4458-7751-7C158383F599}"/>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5DF3F7EC-A89B-1646-6102-561B7AE9B552}"/>
              </a:ext>
            </a:extLst>
          </p:cNvPr>
          <p:cNvSpPr txBox="1">
            <a:spLocks noGrp="1"/>
          </p:cNvSpPr>
          <p:nvPr>
            <p:ph type="sldNum" sz="quarter" idx="8"/>
          </p:nvPr>
        </p:nvSpPr>
        <p:spPr/>
        <p:txBody>
          <a:bodyPr/>
          <a:lstStyle>
            <a:lvl1pPr>
              <a:defRPr/>
            </a:lvl1pPr>
          </a:lstStyle>
          <a:p>
            <a:pPr lvl="0"/>
            <a:fld id="{AFCA9874-076D-4D77-AEE9-15E16E99D3FE}" type="slidenum">
              <a:t>‹#›</a:t>
            </a:fld>
            <a:endParaRPr lang="es-ES"/>
          </a:p>
        </p:txBody>
      </p:sp>
    </p:spTree>
    <p:extLst>
      <p:ext uri="{BB962C8B-B14F-4D97-AF65-F5344CB8AC3E}">
        <p14:creationId xmlns:p14="http://schemas.microsoft.com/office/powerpoint/2010/main" val="2660120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4C5FD-82FA-3FCB-AE4C-94F11DBC70CA}"/>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CC89CE78-D1EB-C8E2-E42A-028C0C2A6CC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8955E381-D0A7-5A8F-296A-5E15EAA32BA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Text Placeholder 4">
            <a:extLst>
              <a:ext uri="{FF2B5EF4-FFF2-40B4-BE49-F238E27FC236}">
                <a16:creationId xmlns:a16="http://schemas.microsoft.com/office/drawing/2014/main" id="{B5E5C301-013A-07B9-0FC9-9AFE0A9628C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56DE11E5-BFA1-F6EA-713D-11C14088EE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7" name="Date Placeholder 6">
            <a:extLst>
              <a:ext uri="{FF2B5EF4-FFF2-40B4-BE49-F238E27FC236}">
                <a16:creationId xmlns:a16="http://schemas.microsoft.com/office/drawing/2014/main" id="{46FF3195-DDF7-60D9-2FB5-941985A61430}"/>
              </a:ext>
            </a:extLst>
          </p:cNvPr>
          <p:cNvSpPr txBox="1">
            <a:spLocks noGrp="1"/>
          </p:cNvSpPr>
          <p:nvPr>
            <p:ph type="dt" sz="half" idx="7"/>
          </p:nvPr>
        </p:nvSpPr>
        <p:spPr/>
        <p:txBody>
          <a:bodyPr/>
          <a:lstStyle>
            <a:lvl1pPr>
              <a:defRPr/>
            </a:lvl1pPr>
          </a:lstStyle>
          <a:p>
            <a:pPr lvl="0"/>
            <a:fld id="{FEFD06BC-A618-45A9-9AD4-BCBA87F731D1}" type="datetime1">
              <a:rPr lang="es-ES"/>
              <a:pPr lvl="0"/>
              <a:t>30/05/2023</a:t>
            </a:fld>
            <a:endParaRPr lang="es-ES"/>
          </a:p>
        </p:txBody>
      </p:sp>
      <p:sp>
        <p:nvSpPr>
          <p:cNvPr id="8" name="Footer Placeholder 7">
            <a:extLst>
              <a:ext uri="{FF2B5EF4-FFF2-40B4-BE49-F238E27FC236}">
                <a16:creationId xmlns:a16="http://schemas.microsoft.com/office/drawing/2014/main" id="{DC87CAC6-7164-0269-8F32-6457922A8355}"/>
              </a:ext>
            </a:extLst>
          </p:cNvPr>
          <p:cNvSpPr txBox="1">
            <a:spLocks noGrp="1"/>
          </p:cNvSpPr>
          <p:nvPr>
            <p:ph type="ftr" sz="quarter" idx="9"/>
          </p:nvPr>
        </p:nvSpPr>
        <p:spPr/>
        <p:txBody>
          <a:bodyPr/>
          <a:lstStyle>
            <a:lvl1pPr>
              <a:defRPr/>
            </a:lvl1pPr>
          </a:lstStyle>
          <a:p>
            <a:pPr lvl="0"/>
            <a:endParaRPr lang="es-ES"/>
          </a:p>
        </p:txBody>
      </p:sp>
      <p:sp>
        <p:nvSpPr>
          <p:cNvPr id="9" name="Slide Number Placeholder 8">
            <a:extLst>
              <a:ext uri="{FF2B5EF4-FFF2-40B4-BE49-F238E27FC236}">
                <a16:creationId xmlns:a16="http://schemas.microsoft.com/office/drawing/2014/main" id="{91B7B33A-A98B-A5BA-CB25-6C8FFB811B14}"/>
              </a:ext>
            </a:extLst>
          </p:cNvPr>
          <p:cNvSpPr txBox="1">
            <a:spLocks noGrp="1"/>
          </p:cNvSpPr>
          <p:nvPr>
            <p:ph type="sldNum" sz="quarter" idx="8"/>
          </p:nvPr>
        </p:nvSpPr>
        <p:spPr/>
        <p:txBody>
          <a:bodyPr/>
          <a:lstStyle>
            <a:lvl1pPr>
              <a:defRPr/>
            </a:lvl1pPr>
          </a:lstStyle>
          <a:p>
            <a:pPr lvl="0"/>
            <a:fld id="{39F52607-FA63-4088-B4D4-D1614DDFC4E1}" type="slidenum">
              <a:t>‹#›</a:t>
            </a:fld>
            <a:endParaRPr lang="es-ES"/>
          </a:p>
        </p:txBody>
      </p:sp>
    </p:spTree>
    <p:extLst>
      <p:ext uri="{BB962C8B-B14F-4D97-AF65-F5344CB8AC3E}">
        <p14:creationId xmlns:p14="http://schemas.microsoft.com/office/powerpoint/2010/main" val="114379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52DB1-B934-79E3-9D99-4A1CFFFEC38F}"/>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Date Placeholder 2">
            <a:extLst>
              <a:ext uri="{FF2B5EF4-FFF2-40B4-BE49-F238E27FC236}">
                <a16:creationId xmlns:a16="http://schemas.microsoft.com/office/drawing/2014/main" id="{9AAF6FD9-853B-ED72-653A-2E135D07134D}"/>
              </a:ext>
            </a:extLst>
          </p:cNvPr>
          <p:cNvSpPr txBox="1">
            <a:spLocks noGrp="1"/>
          </p:cNvSpPr>
          <p:nvPr>
            <p:ph type="dt" sz="half" idx="7"/>
          </p:nvPr>
        </p:nvSpPr>
        <p:spPr/>
        <p:txBody>
          <a:bodyPr/>
          <a:lstStyle>
            <a:lvl1pPr>
              <a:defRPr/>
            </a:lvl1pPr>
          </a:lstStyle>
          <a:p>
            <a:pPr lvl="0"/>
            <a:fld id="{B1A79BB4-E63F-4503-A5AC-363AB89A8205}" type="datetime1">
              <a:rPr lang="es-ES"/>
              <a:pPr lvl="0"/>
              <a:t>30/05/2023</a:t>
            </a:fld>
            <a:endParaRPr lang="es-ES"/>
          </a:p>
        </p:txBody>
      </p:sp>
      <p:sp>
        <p:nvSpPr>
          <p:cNvPr id="4" name="Footer Placeholder 3">
            <a:extLst>
              <a:ext uri="{FF2B5EF4-FFF2-40B4-BE49-F238E27FC236}">
                <a16:creationId xmlns:a16="http://schemas.microsoft.com/office/drawing/2014/main" id="{F20FA02B-ACA4-6F48-DC2C-B1F55F2DB835}"/>
              </a:ext>
            </a:extLst>
          </p:cNvPr>
          <p:cNvSpPr txBox="1">
            <a:spLocks noGrp="1"/>
          </p:cNvSpPr>
          <p:nvPr>
            <p:ph type="ftr" sz="quarter" idx="9"/>
          </p:nvPr>
        </p:nvSpPr>
        <p:spPr/>
        <p:txBody>
          <a:bodyPr/>
          <a:lstStyle>
            <a:lvl1pPr>
              <a:defRPr/>
            </a:lvl1pPr>
          </a:lstStyle>
          <a:p>
            <a:pPr lvl="0"/>
            <a:endParaRPr lang="es-ES"/>
          </a:p>
        </p:txBody>
      </p:sp>
      <p:sp>
        <p:nvSpPr>
          <p:cNvPr id="5" name="Slide Number Placeholder 4">
            <a:extLst>
              <a:ext uri="{FF2B5EF4-FFF2-40B4-BE49-F238E27FC236}">
                <a16:creationId xmlns:a16="http://schemas.microsoft.com/office/drawing/2014/main" id="{814F1984-99BC-3E61-881B-36EE39389310}"/>
              </a:ext>
            </a:extLst>
          </p:cNvPr>
          <p:cNvSpPr txBox="1">
            <a:spLocks noGrp="1"/>
          </p:cNvSpPr>
          <p:nvPr>
            <p:ph type="sldNum" sz="quarter" idx="8"/>
          </p:nvPr>
        </p:nvSpPr>
        <p:spPr/>
        <p:txBody>
          <a:bodyPr/>
          <a:lstStyle>
            <a:lvl1pPr>
              <a:defRPr/>
            </a:lvl1pPr>
          </a:lstStyle>
          <a:p>
            <a:pPr lvl="0"/>
            <a:fld id="{55F5060C-20D6-47E7-9973-256DE88408DF}" type="slidenum">
              <a:t>‹#›</a:t>
            </a:fld>
            <a:endParaRPr lang="es-ES"/>
          </a:p>
        </p:txBody>
      </p:sp>
    </p:spTree>
    <p:extLst>
      <p:ext uri="{BB962C8B-B14F-4D97-AF65-F5344CB8AC3E}">
        <p14:creationId xmlns:p14="http://schemas.microsoft.com/office/powerpoint/2010/main" val="3674536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AE7D82-9B04-B485-6AEE-54B3CF29CA03}"/>
              </a:ext>
            </a:extLst>
          </p:cNvPr>
          <p:cNvSpPr txBox="1">
            <a:spLocks noGrp="1"/>
          </p:cNvSpPr>
          <p:nvPr>
            <p:ph type="dt" sz="half" idx="7"/>
          </p:nvPr>
        </p:nvSpPr>
        <p:spPr/>
        <p:txBody>
          <a:bodyPr/>
          <a:lstStyle>
            <a:lvl1pPr>
              <a:defRPr/>
            </a:lvl1pPr>
          </a:lstStyle>
          <a:p>
            <a:pPr lvl="0"/>
            <a:fld id="{996AE755-6263-4A0C-B2BE-A3234D677A12}" type="datetime1">
              <a:rPr lang="es-ES"/>
              <a:pPr lvl="0"/>
              <a:t>30/05/2023</a:t>
            </a:fld>
            <a:endParaRPr lang="es-ES"/>
          </a:p>
        </p:txBody>
      </p:sp>
      <p:sp>
        <p:nvSpPr>
          <p:cNvPr id="3" name="Footer Placeholder 2">
            <a:extLst>
              <a:ext uri="{FF2B5EF4-FFF2-40B4-BE49-F238E27FC236}">
                <a16:creationId xmlns:a16="http://schemas.microsoft.com/office/drawing/2014/main" id="{0B96E8EE-2713-EB5D-AD03-957D18DECAE3}"/>
              </a:ext>
            </a:extLst>
          </p:cNvPr>
          <p:cNvSpPr txBox="1">
            <a:spLocks noGrp="1"/>
          </p:cNvSpPr>
          <p:nvPr>
            <p:ph type="ftr" sz="quarter" idx="9"/>
          </p:nvPr>
        </p:nvSpPr>
        <p:spPr/>
        <p:txBody>
          <a:bodyPr/>
          <a:lstStyle>
            <a:lvl1pPr>
              <a:defRPr/>
            </a:lvl1pPr>
          </a:lstStyle>
          <a:p>
            <a:pPr lvl="0"/>
            <a:endParaRPr lang="es-ES"/>
          </a:p>
        </p:txBody>
      </p:sp>
      <p:sp>
        <p:nvSpPr>
          <p:cNvPr id="4" name="Slide Number Placeholder 3">
            <a:extLst>
              <a:ext uri="{FF2B5EF4-FFF2-40B4-BE49-F238E27FC236}">
                <a16:creationId xmlns:a16="http://schemas.microsoft.com/office/drawing/2014/main" id="{8B31C9F3-42BB-D987-CEE0-5C13D7095B3A}"/>
              </a:ext>
            </a:extLst>
          </p:cNvPr>
          <p:cNvSpPr txBox="1">
            <a:spLocks noGrp="1"/>
          </p:cNvSpPr>
          <p:nvPr>
            <p:ph type="sldNum" sz="quarter" idx="8"/>
          </p:nvPr>
        </p:nvSpPr>
        <p:spPr/>
        <p:txBody>
          <a:bodyPr/>
          <a:lstStyle>
            <a:lvl1pPr>
              <a:defRPr/>
            </a:lvl1pPr>
          </a:lstStyle>
          <a:p>
            <a:pPr lvl="0"/>
            <a:fld id="{87358A7A-1B19-4070-B3A6-BB8F6F45D227}" type="slidenum">
              <a:t>‹#›</a:t>
            </a:fld>
            <a:endParaRPr lang="es-ES"/>
          </a:p>
        </p:txBody>
      </p:sp>
    </p:spTree>
    <p:extLst>
      <p:ext uri="{BB962C8B-B14F-4D97-AF65-F5344CB8AC3E}">
        <p14:creationId xmlns:p14="http://schemas.microsoft.com/office/powerpoint/2010/main" val="292340129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92C30-FE1D-D1C4-7AA0-8669CB59B606}"/>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F45178A9-4DDD-4D13-BEC5-3E5142E0A17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Text Placeholder 3">
            <a:extLst>
              <a:ext uri="{FF2B5EF4-FFF2-40B4-BE49-F238E27FC236}">
                <a16:creationId xmlns:a16="http://schemas.microsoft.com/office/drawing/2014/main" id="{7708AEB5-CE86-939E-0EF3-74238EC1C3F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15F02FD-9FEF-EF5C-A54D-09C54EA95337}"/>
              </a:ext>
            </a:extLst>
          </p:cNvPr>
          <p:cNvSpPr txBox="1">
            <a:spLocks noGrp="1"/>
          </p:cNvSpPr>
          <p:nvPr>
            <p:ph type="dt" sz="half" idx="7"/>
          </p:nvPr>
        </p:nvSpPr>
        <p:spPr/>
        <p:txBody>
          <a:bodyPr/>
          <a:lstStyle>
            <a:lvl1pPr>
              <a:defRPr/>
            </a:lvl1pPr>
          </a:lstStyle>
          <a:p>
            <a:pPr lvl="0"/>
            <a:fld id="{BC14C851-793C-4FF1-8159-0E2C9766254A}" type="datetime1">
              <a:rPr lang="es-ES"/>
              <a:pPr lvl="0"/>
              <a:t>30/05/2023</a:t>
            </a:fld>
            <a:endParaRPr lang="es-ES"/>
          </a:p>
        </p:txBody>
      </p:sp>
      <p:sp>
        <p:nvSpPr>
          <p:cNvPr id="6" name="Footer Placeholder 5">
            <a:extLst>
              <a:ext uri="{FF2B5EF4-FFF2-40B4-BE49-F238E27FC236}">
                <a16:creationId xmlns:a16="http://schemas.microsoft.com/office/drawing/2014/main" id="{84C1E782-7A5D-A9B8-04DA-CB9E986E7895}"/>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005971D8-DB1F-B384-4FA3-A16D26E7F99E}"/>
              </a:ext>
            </a:extLst>
          </p:cNvPr>
          <p:cNvSpPr txBox="1">
            <a:spLocks noGrp="1"/>
          </p:cNvSpPr>
          <p:nvPr>
            <p:ph type="sldNum" sz="quarter" idx="8"/>
          </p:nvPr>
        </p:nvSpPr>
        <p:spPr/>
        <p:txBody>
          <a:bodyPr/>
          <a:lstStyle>
            <a:lvl1pPr>
              <a:defRPr/>
            </a:lvl1pPr>
          </a:lstStyle>
          <a:p>
            <a:pPr lvl="0"/>
            <a:fld id="{F4003430-CD4E-4D7C-BC81-EB3BF7DA852B}" type="slidenum">
              <a:t>‹#›</a:t>
            </a:fld>
            <a:endParaRPr lang="es-ES"/>
          </a:p>
        </p:txBody>
      </p:sp>
    </p:spTree>
    <p:extLst>
      <p:ext uri="{BB962C8B-B14F-4D97-AF65-F5344CB8AC3E}">
        <p14:creationId xmlns:p14="http://schemas.microsoft.com/office/powerpoint/2010/main" val="832413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3F98-BE17-C315-48AD-E22F74D73D86}"/>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s-ES"/>
          </a:p>
        </p:txBody>
      </p:sp>
      <p:sp>
        <p:nvSpPr>
          <p:cNvPr id="3" name="Picture Placeholder 2">
            <a:extLst>
              <a:ext uri="{FF2B5EF4-FFF2-40B4-BE49-F238E27FC236}">
                <a16:creationId xmlns:a16="http://schemas.microsoft.com/office/drawing/2014/main" id="{16C61AF9-CD7C-3324-1A54-861F93D7BCBD}"/>
              </a:ext>
            </a:extLst>
          </p:cNvPr>
          <p:cNvSpPr txBox="1">
            <a:spLocks noGrp="1"/>
          </p:cNvSpPr>
          <p:nvPr>
            <p:ph type="pic" idx="1"/>
          </p:nvPr>
        </p:nvSpPr>
        <p:spPr>
          <a:xfrm>
            <a:off x="5183184" y="987423"/>
            <a:ext cx="6172200" cy="4873623"/>
          </a:xfrm>
        </p:spPr>
        <p:txBody>
          <a:bodyPr/>
          <a:lstStyle>
            <a:lvl1pPr marL="0" indent="0">
              <a:buNone/>
              <a:defRPr lang="es-ES" sz="3200"/>
            </a:lvl1pPr>
          </a:lstStyle>
          <a:p>
            <a:pPr lvl="0"/>
            <a:endParaRPr lang="es-ES"/>
          </a:p>
        </p:txBody>
      </p:sp>
      <p:sp>
        <p:nvSpPr>
          <p:cNvPr id="4" name="Text Placeholder 3">
            <a:extLst>
              <a:ext uri="{FF2B5EF4-FFF2-40B4-BE49-F238E27FC236}">
                <a16:creationId xmlns:a16="http://schemas.microsoft.com/office/drawing/2014/main" id="{D08DE119-FFB6-CFCA-1BA1-F7CAC297DB7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1FFDA649-A3ED-A033-F71A-1638CBEA19B9}"/>
              </a:ext>
            </a:extLst>
          </p:cNvPr>
          <p:cNvSpPr txBox="1">
            <a:spLocks noGrp="1"/>
          </p:cNvSpPr>
          <p:nvPr>
            <p:ph type="dt" sz="half" idx="7"/>
          </p:nvPr>
        </p:nvSpPr>
        <p:spPr/>
        <p:txBody>
          <a:bodyPr/>
          <a:lstStyle>
            <a:lvl1pPr>
              <a:defRPr/>
            </a:lvl1pPr>
          </a:lstStyle>
          <a:p>
            <a:pPr lvl="0"/>
            <a:fld id="{720E4114-B7D3-4A04-AD67-645F6B038E04}" type="datetime1">
              <a:rPr lang="es-ES"/>
              <a:pPr lvl="0"/>
              <a:t>30/05/2023</a:t>
            </a:fld>
            <a:endParaRPr lang="es-ES"/>
          </a:p>
        </p:txBody>
      </p:sp>
      <p:sp>
        <p:nvSpPr>
          <p:cNvPr id="6" name="Footer Placeholder 5">
            <a:extLst>
              <a:ext uri="{FF2B5EF4-FFF2-40B4-BE49-F238E27FC236}">
                <a16:creationId xmlns:a16="http://schemas.microsoft.com/office/drawing/2014/main" id="{F27860FE-697F-AA06-3193-9FB72E01D44C}"/>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2658DA19-0E15-ED45-FEC8-F087BCF75699}"/>
              </a:ext>
            </a:extLst>
          </p:cNvPr>
          <p:cNvSpPr txBox="1">
            <a:spLocks noGrp="1"/>
          </p:cNvSpPr>
          <p:nvPr>
            <p:ph type="sldNum" sz="quarter" idx="8"/>
          </p:nvPr>
        </p:nvSpPr>
        <p:spPr/>
        <p:txBody>
          <a:bodyPr/>
          <a:lstStyle>
            <a:lvl1pPr>
              <a:defRPr/>
            </a:lvl1pPr>
          </a:lstStyle>
          <a:p>
            <a:pPr lvl="0"/>
            <a:fld id="{788BE4B7-94AA-4C61-887C-7FF9147F952D}" type="slidenum">
              <a:t>‹#›</a:t>
            </a:fld>
            <a:endParaRPr lang="es-ES"/>
          </a:p>
        </p:txBody>
      </p:sp>
    </p:spTree>
    <p:extLst>
      <p:ext uri="{BB962C8B-B14F-4D97-AF65-F5344CB8AC3E}">
        <p14:creationId xmlns:p14="http://schemas.microsoft.com/office/powerpoint/2010/main" val="3204254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2E3FF-9DE4-17DE-36C8-76FB0C6AD96F}"/>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Vertical Text Placeholder 2">
            <a:extLst>
              <a:ext uri="{FF2B5EF4-FFF2-40B4-BE49-F238E27FC236}">
                <a16:creationId xmlns:a16="http://schemas.microsoft.com/office/drawing/2014/main" id="{1D1BA261-194E-17F5-9AEF-1B3084A284E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F12DEBF4-E554-0759-4735-E89851C124FC}"/>
              </a:ext>
            </a:extLst>
          </p:cNvPr>
          <p:cNvSpPr txBox="1">
            <a:spLocks noGrp="1"/>
          </p:cNvSpPr>
          <p:nvPr>
            <p:ph type="dt" sz="half" idx="7"/>
          </p:nvPr>
        </p:nvSpPr>
        <p:spPr/>
        <p:txBody>
          <a:bodyPr/>
          <a:lstStyle>
            <a:lvl1pPr>
              <a:defRPr/>
            </a:lvl1pPr>
          </a:lstStyle>
          <a:p>
            <a:pPr lvl="0"/>
            <a:fld id="{BC33651D-44E3-4680-B3C2-60A2F62CBB93}" type="datetime1">
              <a:rPr lang="es-ES"/>
              <a:pPr lvl="0"/>
              <a:t>30/05/2023</a:t>
            </a:fld>
            <a:endParaRPr lang="es-ES"/>
          </a:p>
        </p:txBody>
      </p:sp>
      <p:sp>
        <p:nvSpPr>
          <p:cNvPr id="5" name="Footer Placeholder 4">
            <a:extLst>
              <a:ext uri="{FF2B5EF4-FFF2-40B4-BE49-F238E27FC236}">
                <a16:creationId xmlns:a16="http://schemas.microsoft.com/office/drawing/2014/main" id="{034DCC92-3F9A-3947-42ED-C993BB3D8DB5}"/>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8E204279-F979-BF71-14A6-F0A7141AABC2}"/>
              </a:ext>
            </a:extLst>
          </p:cNvPr>
          <p:cNvSpPr txBox="1">
            <a:spLocks noGrp="1"/>
          </p:cNvSpPr>
          <p:nvPr>
            <p:ph type="sldNum" sz="quarter" idx="8"/>
          </p:nvPr>
        </p:nvSpPr>
        <p:spPr/>
        <p:txBody>
          <a:bodyPr/>
          <a:lstStyle>
            <a:lvl1pPr>
              <a:defRPr/>
            </a:lvl1pPr>
          </a:lstStyle>
          <a:p>
            <a:pPr lvl="0"/>
            <a:fld id="{3D59C4B4-993B-49D6-99FB-18CCE831E10B}" type="slidenum">
              <a:t>‹#›</a:t>
            </a:fld>
            <a:endParaRPr lang="es-ES"/>
          </a:p>
        </p:txBody>
      </p:sp>
    </p:spTree>
    <p:extLst>
      <p:ext uri="{BB962C8B-B14F-4D97-AF65-F5344CB8AC3E}">
        <p14:creationId xmlns:p14="http://schemas.microsoft.com/office/powerpoint/2010/main" val="4042186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336699-9C91-F77C-75EF-B753A98E2782}"/>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s-ES"/>
          </a:p>
        </p:txBody>
      </p:sp>
      <p:sp>
        <p:nvSpPr>
          <p:cNvPr id="3" name="Vertical Text Placeholder 2">
            <a:extLst>
              <a:ext uri="{FF2B5EF4-FFF2-40B4-BE49-F238E27FC236}">
                <a16:creationId xmlns:a16="http://schemas.microsoft.com/office/drawing/2014/main" id="{E1854E6C-13BE-B1BD-1FD2-7F51748D656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647A23B9-54FE-13D4-34F0-6C9FC8F808C6}"/>
              </a:ext>
            </a:extLst>
          </p:cNvPr>
          <p:cNvSpPr txBox="1">
            <a:spLocks noGrp="1"/>
          </p:cNvSpPr>
          <p:nvPr>
            <p:ph type="dt" sz="half" idx="7"/>
          </p:nvPr>
        </p:nvSpPr>
        <p:spPr/>
        <p:txBody>
          <a:bodyPr/>
          <a:lstStyle>
            <a:lvl1pPr>
              <a:defRPr/>
            </a:lvl1pPr>
          </a:lstStyle>
          <a:p>
            <a:pPr lvl="0"/>
            <a:fld id="{D5444AB5-5365-4F6F-A26C-AA4C85573217}" type="datetime1">
              <a:rPr lang="es-ES"/>
              <a:pPr lvl="0"/>
              <a:t>30/05/2023</a:t>
            </a:fld>
            <a:endParaRPr lang="es-ES"/>
          </a:p>
        </p:txBody>
      </p:sp>
      <p:sp>
        <p:nvSpPr>
          <p:cNvPr id="5" name="Footer Placeholder 4">
            <a:extLst>
              <a:ext uri="{FF2B5EF4-FFF2-40B4-BE49-F238E27FC236}">
                <a16:creationId xmlns:a16="http://schemas.microsoft.com/office/drawing/2014/main" id="{0AE6868B-B525-3A1C-47C1-F11EF23D5E70}"/>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17D1F477-0207-DE7B-5198-9C3DC3B8CC34}"/>
              </a:ext>
            </a:extLst>
          </p:cNvPr>
          <p:cNvSpPr txBox="1">
            <a:spLocks noGrp="1"/>
          </p:cNvSpPr>
          <p:nvPr>
            <p:ph type="sldNum" sz="quarter" idx="8"/>
          </p:nvPr>
        </p:nvSpPr>
        <p:spPr/>
        <p:txBody>
          <a:bodyPr/>
          <a:lstStyle>
            <a:lvl1pPr>
              <a:defRPr/>
            </a:lvl1pPr>
          </a:lstStyle>
          <a:p>
            <a:pPr lvl="0"/>
            <a:fld id="{1FD0D6C6-EBD0-4BD1-894F-5EE2595A3F79}" type="slidenum">
              <a:t>‹#›</a:t>
            </a:fld>
            <a:endParaRPr lang="es-ES"/>
          </a:p>
        </p:txBody>
      </p:sp>
    </p:spTree>
    <p:extLst>
      <p:ext uri="{BB962C8B-B14F-4D97-AF65-F5344CB8AC3E}">
        <p14:creationId xmlns:p14="http://schemas.microsoft.com/office/powerpoint/2010/main" val="11992142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4060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742396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9185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44207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1434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77169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19993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889267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804012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73541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07222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07526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5/30/2023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504290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116144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19086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71905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278169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003775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489444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707916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142319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7554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4504563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5/30/2023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30032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847205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996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2.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4.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5.xml"/><Relationship Id="rId1"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6.xml"/><Relationship Id="rId1"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E8C989-9933-59E6-B4AB-B42F560A88E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DD792B38-C447-FF56-9CA2-BB018E66F96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B9D97D39-6DFF-0BBE-23B9-950164FF212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54DE0A2-74C7-4AA1-9BF0-7038FA7D65D9}" type="datetime1">
              <a:rPr lang="es-ES"/>
              <a:pPr lvl="0"/>
              <a:t>30/05/2023</a:t>
            </a:fld>
            <a:endParaRPr lang="es-ES"/>
          </a:p>
        </p:txBody>
      </p:sp>
      <p:sp>
        <p:nvSpPr>
          <p:cNvPr id="5" name="Footer Placeholder 4">
            <a:extLst>
              <a:ext uri="{FF2B5EF4-FFF2-40B4-BE49-F238E27FC236}">
                <a16:creationId xmlns:a16="http://schemas.microsoft.com/office/drawing/2014/main" id="{69C0357D-A92C-3D35-F80C-6AB80AD1B6B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Slide Number Placeholder 5">
            <a:extLst>
              <a:ext uri="{FF2B5EF4-FFF2-40B4-BE49-F238E27FC236}">
                <a16:creationId xmlns:a16="http://schemas.microsoft.com/office/drawing/2014/main" id="{22AA37E6-2561-F312-7509-526174CD5D8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FEF9B09-829F-4162-A53C-409B7BD26938}" type="slidenum">
              <a:t>‹#›</a:t>
            </a:fld>
            <a:endParaRPr lang="es-ES"/>
          </a:p>
        </p:txBody>
      </p:sp>
    </p:spTree>
    <p:extLst>
      <p:ext uri="{BB962C8B-B14F-4D97-AF65-F5344CB8AC3E}">
        <p14:creationId xmlns:p14="http://schemas.microsoft.com/office/powerpoint/2010/main" val="50054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457410326"/>
      </p:ext>
    </p:extLst>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2980155085"/>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3744885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61125362"/>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58233697"/>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mailto:Rodrigo.faguilera@uwtsd.ac.uk" TargetMode="External"/><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hyperlink" Target="http://www.juku.it/en/inefficient-efficiency-hyperconvergence-alternatives/" TargetMode="External"/><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s://pixabay.com/en/relax-rest-concerns-recovery-1183533/" TargetMode="External"/><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hyperlink" Target="https://www.flickr.com/photos/ramonduran/76872575" TargetMode="External"/><Relationship Id="rId4" Type="http://schemas.openxmlformats.org/officeDocument/2006/relationships/diagramData" Target="../diagrams/data1.xml"/><Relationship Id="rId9"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hyperlink" Target="https://joesretirementblog.blogspot.com/2016/03/jerez-de-la-frontera-and-home-cadiz.html" TargetMode="External"/><Relationship Id="rId5" Type="http://schemas.openxmlformats.org/officeDocument/2006/relationships/image" Target="../media/image16.jpg"/><Relationship Id="rId4" Type="http://schemas.openxmlformats.org/officeDocument/2006/relationships/hyperlink" Target="https://www.publicdomainpictures.net/en/view-image.php?image=5415&amp;picture=spanish-wine-aroma-wheel" TargetMode="Externa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hyperlink" Target="https://researchleap.com/moral-education-japanese-tertiary-sector-focusing-teaching-morality-business-studies/" TargetMode="External"/><Relationship Id="rId7" Type="http://schemas.openxmlformats.org/officeDocument/2006/relationships/diagramColors" Target="../diagrams/colors2.xml"/><Relationship Id="rId2" Type="http://schemas.openxmlformats.org/officeDocument/2006/relationships/image" Target="../media/image17.jpg"/><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kc-powerpoint.officeapps.live.com/pods/GetClipboardImage.ashx?Id=8eb4999a-41ae-4bc4-bddb-6b525d7a12d9&amp;DC=GUK1&amp;pkey=072e0956-4acf-40ee-ba2d-e0ec6ece1343&amp;wdwaccluster=GUK1">
            <a:extLst>
              <a:ext uri="{FF2B5EF4-FFF2-40B4-BE49-F238E27FC236}">
                <a16:creationId xmlns:a16="http://schemas.microsoft.com/office/drawing/2014/main" id="{15976086-4E56-5B01-B38A-8F41002524A3}"/>
              </a:ext>
            </a:extLst>
          </p:cNvPr>
          <p:cNvPicPr>
            <a:picLocks noChangeAspect="1"/>
          </p:cNvPicPr>
          <p:nvPr/>
        </p:nvPicPr>
        <p:blipFill>
          <a:blip r:embed="rId3"/>
          <a:srcRect/>
          <a:stretch>
            <a:fillRect/>
          </a:stretch>
        </p:blipFill>
        <p:spPr>
          <a:xfrm>
            <a:off x="0" y="512"/>
            <a:ext cx="12191996" cy="7203057"/>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0B8D3-48B5-BFA1-FB11-0BC8440CED2B}"/>
              </a:ext>
            </a:extLst>
          </p:cNvPr>
          <p:cNvSpPr txBox="1">
            <a:spLocks noGrp="1"/>
          </p:cNvSpPr>
          <p:nvPr>
            <p:ph type="ctrTitle"/>
          </p:nvPr>
        </p:nvSpPr>
        <p:spPr/>
        <p:txBody>
          <a:bodyPr/>
          <a:lstStyle/>
          <a:p>
            <a:endParaRPr lang="es-ES"/>
          </a:p>
        </p:txBody>
      </p:sp>
      <p:sp>
        <p:nvSpPr>
          <p:cNvPr id="3" name="Subtitle 2">
            <a:extLst>
              <a:ext uri="{FF2B5EF4-FFF2-40B4-BE49-F238E27FC236}">
                <a16:creationId xmlns:a16="http://schemas.microsoft.com/office/drawing/2014/main" id="{5709BE36-DB9F-1A00-2B4C-3D1769B8E3BD}"/>
              </a:ext>
            </a:extLst>
          </p:cNvPr>
          <p:cNvSpPr txBox="1">
            <a:spLocks noGrp="1"/>
          </p:cNvSpPr>
          <p:nvPr>
            <p:ph type="subTitle" idx="1"/>
          </p:nvPr>
        </p:nvSpPr>
        <p:spPr/>
        <p:txBody>
          <a:bodyPr/>
          <a:lstStyle/>
          <a:p>
            <a:endParaRPr lang="es-ES"/>
          </a:p>
        </p:txBody>
      </p:sp>
      <p:pic>
        <p:nvPicPr>
          <p:cNvPr id="4" name="Picture 2" descr="https://ukc-powerpoint.officeapps.live.com/pods/GetClipboardImage.ashx?Id=ccfc8ce9-ad9d-4f51-8b84-10fd13fbe952&amp;DC=GUK1&amp;pkey=9af5823f-a61b-4cdf-ab80-1b22b7c297c9&amp;wdwaccluster=GUK1">
            <a:extLst>
              <a:ext uri="{FF2B5EF4-FFF2-40B4-BE49-F238E27FC236}">
                <a16:creationId xmlns:a16="http://schemas.microsoft.com/office/drawing/2014/main" id="{BB9F405F-358F-3FDF-E6C7-A0E6859A2D01}"/>
              </a:ext>
            </a:extLst>
          </p:cNvPr>
          <p:cNvPicPr>
            <a:picLocks noChangeAspect="1"/>
          </p:cNvPicPr>
          <p:nvPr/>
        </p:nvPicPr>
        <p:blipFill>
          <a:blip r:embed="rId2"/>
          <a:srcRect/>
          <a:stretch>
            <a:fillRect/>
          </a:stretch>
        </p:blipFill>
        <p:spPr>
          <a:xfrm>
            <a:off x="9" y="-31117"/>
            <a:ext cx="12191996" cy="6872282"/>
          </a:xfrm>
          <a:prstGeom prst="rect">
            <a:avLst/>
          </a:prstGeom>
          <a:noFill/>
          <a:ln cap="flat">
            <a:noFill/>
          </a:ln>
        </p:spPr>
      </p:pic>
      <p:sp>
        <p:nvSpPr>
          <p:cNvPr id="5" name="Rectangle 4">
            <a:extLst>
              <a:ext uri="{FF2B5EF4-FFF2-40B4-BE49-F238E27FC236}">
                <a16:creationId xmlns:a16="http://schemas.microsoft.com/office/drawing/2014/main" id="{7E124160-2EE8-C722-584C-93D21F1CBECE}"/>
              </a:ext>
            </a:extLst>
          </p:cNvPr>
          <p:cNvSpPr/>
          <p:nvPr/>
        </p:nvSpPr>
        <p:spPr>
          <a:xfrm>
            <a:off x="268220" y="1358935"/>
            <a:ext cx="5775963" cy="2554545"/>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3200" b="0" i="0" u="none" strike="noStrike" kern="1200" cap="none" spc="0" normalizeH="0" baseline="0" noProof="0" dirty="0">
                <a:ln>
                  <a:noFill/>
                </a:ln>
                <a:solidFill>
                  <a:srgbClr val="FFFFFF"/>
                </a:solidFill>
                <a:effectLst/>
                <a:uLnTx/>
                <a:uFillTx/>
                <a:latin typeface="Calibri"/>
                <a:ea typeface="+mn-ea"/>
                <a:cs typeface="+mn-cs"/>
              </a:rPr>
              <a:t>Foreign Languages &amp; Cultural </a:t>
            </a:r>
            <a:r>
              <a:rPr lang="en-US" sz="3200" dirty="0">
                <a:solidFill>
                  <a:srgbClr val="FFFFFF"/>
                </a:solidFill>
                <a:latin typeface="Calibri"/>
              </a:rPr>
              <a:t>A</a:t>
            </a:r>
            <a:r>
              <a:rPr kumimoji="0" lang="en-US" sz="3200" b="0" i="0" u="none" strike="noStrike" kern="1200" cap="none" spc="0" normalizeH="0" baseline="0" noProof="0" dirty="0" err="1">
                <a:ln>
                  <a:noFill/>
                </a:ln>
                <a:solidFill>
                  <a:srgbClr val="FFFFFF"/>
                </a:solidFill>
                <a:effectLst/>
                <a:uLnTx/>
                <a:uFillTx/>
                <a:latin typeface="Calibri"/>
                <a:ea typeface="+mn-ea"/>
                <a:cs typeface="+mn-cs"/>
              </a:rPr>
              <a:t>wareness</a:t>
            </a:r>
            <a:br>
              <a:rPr kumimoji="0" lang="en-US" sz="3200" b="0" i="0" u="none" strike="noStrike" kern="1200" cap="none" spc="0" normalizeH="0" baseline="0" noProof="0" dirty="0">
                <a:ln>
                  <a:noFill/>
                </a:ln>
                <a:solidFill>
                  <a:srgbClr val="FFFFFF"/>
                </a:solidFill>
                <a:effectLst/>
                <a:uLnTx/>
                <a:uFillTx/>
                <a:latin typeface="Calibri"/>
                <a:ea typeface="+mn-ea"/>
                <a:cs typeface="+mn-cs"/>
              </a:rPr>
            </a:br>
            <a:r>
              <a:rPr kumimoji="0" lang="en-US" sz="3200" b="0" i="0" u="none" strike="noStrike" kern="1200" cap="none" spc="0" normalizeH="0" baseline="0" noProof="0" dirty="0">
                <a:ln>
                  <a:noFill/>
                </a:ln>
                <a:solidFill>
                  <a:srgbClr val="FFFFFF"/>
                </a:solidFill>
                <a:effectLst/>
                <a:uLnTx/>
                <a:uFillTx/>
                <a:latin typeface="Calibri"/>
                <a:ea typeface="+mn-ea"/>
                <a:cs typeface="+mn-cs"/>
              </a:rPr>
              <a:t>German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US" sz="3200" dirty="0">
                <a:solidFill>
                  <a:srgbClr val="FFFFFF"/>
                </a:solidFill>
                <a:latin typeface="Calibri"/>
              </a:rPr>
              <a:t>Cultural Awareness</a:t>
            </a:r>
            <a:endParaRPr kumimoji="0" lang="en-US" sz="3200" b="0" i="0" u="none" strike="noStrike" kern="1200" cap="none" spc="0" normalizeH="0" baseline="0" noProof="0" dirty="0">
              <a:ln>
                <a:noFill/>
              </a:ln>
              <a:solidFill>
                <a:srgbClr val="FFFFFF"/>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200" b="1" i="0" u="none" strike="noStrike" kern="1200" cap="none" spc="0" normalizeH="0" baseline="0" noProof="0" dirty="0">
                <a:ln>
                  <a:noFill/>
                </a:ln>
                <a:solidFill>
                  <a:srgbClr val="FFFFFF"/>
                </a:solidFill>
                <a:effectLst/>
                <a:uLnTx/>
                <a:uFillTx/>
                <a:latin typeface="Calibri"/>
                <a:ea typeface="+mn-ea"/>
                <a:cs typeface="+mn-cs"/>
              </a:rPr>
              <a:t>BMIH5003</a:t>
            </a:r>
            <a:r>
              <a:rPr kumimoji="0" lang="en-US" sz="3200" b="0" i="0" u="none" strike="noStrike" kern="1200" cap="none" spc="0" normalizeH="0" baseline="0" noProof="0" dirty="0">
                <a:ln>
                  <a:noFill/>
                </a:ln>
                <a:solidFill>
                  <a:srgbClr val="FFFFFF"/>
                </a:solidFill>
                <a:effectLst/>
                <a:uLnTx/>
                <a:uFillTx/>
                <a:latin typeface="Calibri"/>
                <a:ea typeface="+mn-ea"/>
                <a:cs typeface="+mn-cs"/>
              </a:rPr>
              <a:t> </a:t>
            </a:r>
            <a:endParaRPr kumimoji="0" lang="en-GB" sz="3200" b="0" i="0" u="none" strike="noStrike" kern="1200" cap="none" spc="0" normalizeH="0" baseline="0" noProof="0" dirty="0">
              <a:ln>
                <a:noFill/>
              </a:ln>
              <a:solidFill>
                <a:srgbClr val="FFFFFF"/>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B0D73D14-ED9B-4A87-01FE-C63341CEC275}"/>
              </a:ext>
            </a:extLst>
          </p:cNvPr>
          <p:cNvSpPr/>
          <p:nvPr/>
        </p:nvSpPr>
        <p:spPr>
          <a:xfrm>
            <a:off x="423668" y="4768431"/>
            <a:ext cx="6096003" cy="97872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lang="en-US" dirty="0">
                <a:solidFill>
                  <a:srgbClr val="FFFFFF"/>
                </a:solidFill>
                <a:latin typeface="Calibri"/>
              </a:rPr>
              <a:t>Lisa</a:t>
            </a:r>
            <a:r>
              <a:rPr kumimoji="0" lang="en-US" sz="1800" b="0" i="0" u="none" strike="noStrike" kern="1200" cap="none" spc="0" normalizeH="0" baseline="0" noProof="0" dirty="0">
                <a:ln>
                  <a:noFill/>
                </a:ln>
                <a:solidFill>
                  <a:srgbClr val="FFFFFF"/>
                </a:solidFill>
                <a:effectLst/>
                <a:uLnTx/>
                <a:uFillTx/>
                <a:latin typeface="Calibri"/>
                <a:ea typeface="+mn-ea"/>
                <a:cs typeface="+mn-cs"/>
              </a:rPr>
              <a:t> Bassler</a:t>
            </a: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kumimoji="0" lang="en-US" sz="1800" b="0" i="0" u="none" strike="noStrike" kern="1200" cap="none" spc="0" normalizeH="0" baseline="0" noProof="0" dirty="0">
                <a:ln>
                  <a:noFill/>
                </a:ln>
                <a:solidFill>
                  <a:srgbClr val="FFFFFF"/>
                </a:solidFill>
                <a:effectLst/>
                <a:uLnTx/>
                <a:uFillTx/>
                <a:latin typeface="Calibri"/>
                <a:ea typeface="+mn-ea"/>
                <a:cs typeface="+mn-cs"/>
              </a:rPr>
              <a:t>International Hotel Management </a:t>
            </a: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kumimoji="0" lang="en-US" sz="1800" b="0" i="0" u="none" strike="noStrike" kern="1200" cap="none" spc="0" normalizeH="0" baseline="0" noProof="0" dirty="0" err="1">
                <a:ln>
                  <a:noFill/>
                </a:ln>
                <a:solidFill>
                  <a:srgbClr val="FFFFFF"/>
                </a:solidFill>
                <a:effectLst/>
                <a:uLnTx/>
                <a:uFillTx/>
                <a:latin typeface="Calibri"/>
                <a:ea typeface="+mn-ea"/>
                <a:cs typeface="+mn-cs"/>
                <a:hlinkClick r:id="rId3"/>
              </a:rPr>
              <a:t>l.b</a:t>
            </a:r>
            <a:r>
              <a:rPr lang="en-US" dirty="0" err="1">
                <a:solidFill>
                  <a:srgbClr val="FFFFFF"/>
                </a:solidFill>
                <a:latin typeface="Calibri"/>
                <a:hlinkClick r:id="rId3"/>
              </a:rPr>
              <a:t>assler@uw</a:t>
            </a:r>
            <a:r>
              <a:rPr kumimoji="0" lang="en-US" sz="1800" b="0" i="0" u="none" strike="noStrike" kern="1200" cap="none" spc="0" normalizeH="0" baseline="0" noProof="0" dirty="0">
                <a:ln>
                  <a:noFill/>
                </a:ln>
                <a:solidFill>
                  <a:srgbClr val="FFFFFF"/>
                </a:solidFill>
                <a:effectLst/>
                <a:uLnTx/>
                <a:uFillTx/>
                <a:latin typeface="Calibri"/>
                <a:ea typeface="+mn-ea"/>
                <a:cs typeface="+mn-cs"/>
                <a:hlinkClick r:id="rId3"/>
              </a:rPr>
              <a:t>tsd.ac.uk</a:t>
            </a: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dirty="0">
              <a:ln>
                <a:noFill/>
              </a:ln>
              <a:solidFill>
                <a:srgbClr val="000000"/>
              </a:solidFill>
              <a:effectLst/>
              <a:uLnTx/>
              <a:uFillTx/>
              <a:latin typeface="Calibri"/>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D641C6F-9E90-5273-1D0D-C5646A52090E}"/>
              </a:ext>
            </a:extLst>
          </p:cNvPr>
          <p:cNvSpPr>
            <a:spLocks noGrp="1"/>
          </p:cNvSpPr>
          <p:nvPr>
            <p:ph type="title"/>
          </p:nvPr>
        </p:nvSpPr>
        <p:spPr>
          <a:xfrm>
            <a:off x="205853" y="-122747"/>
            <a:ext cx="3116206" cy="1775873"/>
          </a:xfrm>
        </p:spPr>
        <p:txBody>
          <a:bodyPr anchor="ctr">
            <a:normAutofit/>
          </a:bodyPr>
          <a:lstStyle/>
          <a:p>
            <a:r>
              <a:rPr lang="en-GB" altLang="en-US" sz="4200" dirty="0">
                <a:latin typeface="Trebuchet MS" panose="020B0603020202020204" pitchFamily="34" charset="0"/>
              </a:rPr>
              <a:t>Recap</a:t>
            </a:r>
          </a:p>
        </p:txBody>
      </p:sp>
      <p:sp>
        <p:nvSpPr>
          <p:cNvPr id="11272" name="Freeform: Shape 11271">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04728" y="0"/>
            <a:ext cx="5460987"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74" name="Freeform: Shape 11273">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6168" y="0"/>
            <a:ext cx="5249546"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73" name="Content Placeholder 2">
            <a:extLst>
              <a:ext uri="{FF2B5EF4-FFF2-40B4-BE49-F238E27FC236}">
                <a16:creationId xmlns:a16="http://schemas.microsoft.com/office/drawing/2014/main" id="{6F459408-7760-02B0-4CDC-E8685775AE49}"/>
              </a:ext>
            </a:extLst>
          </p:cNvPr>
          <p:cNvSpPr>
            <a:spLocks noGrp="1"/>
          </p:cNvSpPr>
          <p:nvPr>
            <p:ph idx="1"/>
          </p:nvPr>
        </p:nvSpPr>
        <p:spPr>
          <a:xfrm>
            <a:off x="308236" y="1354016"/>
            <a:ext cx="3225263" cy="1775873"/>
          </a:xfrm>
        </p:spPr>
        <p:txBody>
          <a:bodyPr anchor="ctr">
            <a:normAutofit/>
          </a:bodyPr>
          <a:lstStyle/>
          <a:p>
            <a:pPr marL="0" indent="0">
              <a:buNone/>
            </a:pPr>
            <a:r>
              <a:rPr lang="en-GB" altLang="en-US" sz="1900" dirty="0">
                <a:latin typeface="Trebuchet MS" panose="020B0603020202020204" pitchFamily="34" charset="0"/>
              </a:rPr>
              <a:t>Last week gave an overview of…</a:t>
            </a:r>
            <a:endParaRPr lang="en-GB" altLang="en-US" sz="1900" dirty="0">
              <a:solidFill>
                <a:schemeClr val="bg1"/>
              </a:solidFill>
              <a:latin typeface="Trebuchet MS" panose="020B0603020202020204" pitchFamily="34" charset="0"/>
            </a:endParaRPr>
          </a:p>
        </p:txBody>
      </p:sp>
      <p:sp>
        <p:nvSpPr>
          <p:cNvPr id="10" name="TextBox 9">
            <a:extLst>
              <a:ext uri="{FF2B5EF4-FFF2-40B4-BE49-F238E27FC236}">
                <a16:creationId xmlns:a16="http://schemas.microsoft.com/office/drawing/2014/main" id="{069EE967-29D9-6A3B-2EE1-AA8578D886FE}"/>
              </a:ext>
            </a:extLst>
          </p:cNvPr>
          <p:cNvSpPr txBox="1"/>
          <p:nvPr/>
        </p:nvSpPr>
        <p:spPr>
          <a:xfrm>
            <a:off x="6358906" y="1354016"/>
            <a:ext cx="4451466" cy="2215991"/>
          </a:xfrm>
          <a:prstGeom prst="rect">
            <a:avLst/>
          </a:prstGeom>
          <a:noFill/>
        </p:spPr>
        <p:txBody>
          <a:bodyPr wrap="square">
            <a:spAutoFit/>
          </a:bodyPr>
          <a:lstStyle/>
          <a:p>
            <a:pPr marR="0" lvl="0" algn="l" defTabSz="457200" rtl="0"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Cultural Awareness</a:t>
            </a:r>
          </a:p>
          <a:p>
            <a:pPr marL="342900" marR="0" lvl="0" indent="-34290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Hofstede’s Dimensions</a:t>
            </a:r>
          </a:p>
          <a:p>
            <a:pPr marL="342900" marR="0" lvl="0" indent="-34290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dirty="0">
                <a:solidFill>
                  <a:prstClr val="black"/>
                </a:solidFill>
                <a:latin typeface="Calibri" panose="020F0502020204030204"/>
              </a:rPr>
              <a:t>Criticism of these dimensions </a:t>
            </a:r>
          </a:p>
          <a:p>
            <a:pPr marL="342900" marR="0" lvl="0" indent="-34290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Handbook REPORT</a:t>
            </a:r>
          </a:p>
          <a:p>
            <a:pPr marR="0" lvl="0" algn="l" defTabSz="4572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428101-8714-2BCA-4C87-1950836CC95A}"/>
              </a:ext>
            </a:extLst>
          </p:cNvPr>
          <p:cNvSpPr>
            <a:spLocks noGrp="1"/>
          </p:cNvSpPr>
          <p:nvPr>
            <p:ph type="title"/>
          </p:nvPr>
        </p:nvSpPr>
        <p:spPr>
          <a:xfrm>
            <a:off x="4797501" y="329184"/>
            <a:ext cx="6755626" cy="1783080"/>
          </a:xfrm>
        </p:spPr>
        <p:txBody>
          <a:bodyPr anchor="b">
            <a:normAutofit/>
          </a:bodyPr>
          <a:lstStyle/>
          <a:p>
            <a:pPr>
              <a:spcBef>
                <a:spcPts val="1500"/>
              </a:spcBef>
              <a:spcAft>
                <a:spcPts val="1500"/>
              </a:spcAft>
            </a:pPr>
            <a:r>
              <a:rPr lang="en-GB" sz="3000" b="1" kern="0">
                <a:effectLst/>
                <a:latin typeface="+mn-lt"/>
                <a:ea typeface="Times New Roman" panose="02020603050405020304" pitchFamily="18" charset="0"/>
                <a:cs typeface="Times New Roman" panose="02020603050405020304" pitchFamily="18" charset="0"/>
              </a:rPr>
              <a:t>Cultural Perspective on Behavioural Patterns with Schedules  Introduction</a:t>
            </a:r>
            <a:br>
              <a:rPr lang="en-GB" sz="3000" kern="100">
                <a:effectLst/>
                <a:latin typeface="Calibri" panose="020F0502020204030204" pitchFamily="34" charset="0"/>
                <a:ea typeface="DengXian" panose="02010600030101010101" pitchFamily="2" charset="-122"/>
                <a:cs typeface="Times New Roman" panose="02020603050405020304" pitchFamily="18" charset="0"/>
              </a:rPr>
            </a:br>
            <a:endParaRPr lang="en-GB" sz="3000"/>
          </a:p>
        </p:txBody>
      </p:sp>
      <p:pic>
        <p:nvPicPr>
          <p:cNvPr id="7" name="Graphic 6" descr="Group Brainstorm">
            <a:extLst>
              <a:ext uri="{FF2B5EF4-FFF2-40B4-BE49-F238E27FC236}">
                <a16:creationId xmlns:a16="http://schemas.microsoft.com/office/drawing/2014/main" id="{773CEC3E-A3C3-536A-A5B4-DF8333FAB97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3380" y="0"/>
            <a:ext cx="3907536" cy="3907536"/>
          </a:xfrm>
          <a:prstGeom prst="rect">
            <a:avLst/>
          </a:prstGeom>
        </p:spPr>
      </p:pic>
      <p:sp>
        <p:nvSpPr>
          <p:cNvPr id="35"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https://ukc-powerpoint.officeapps.live.com/pods/GetClipboardImage.ashx?Id=753cb45a-7b5c-4819-a519-6d7ea30b8cd0&amp;DC=GUK1&amp;pkey=40d21f61-b6b2-4c4c-9542-426a64f36d55&amp;wdwaccluster=GUK1">
            <a:extLst>
              <a:ext uri="{FF2B5EF4-FFF2-40B4-BE49-F238E27FC236}">
                <a16:creationId xmlns:a16="http://schemas.microsoft.com/office/drawing/2014/main" id="{AE0E6EB8-BECE-55BF-79D4-07BE7EE9BDEC}"/>
              </a:ext>
            </a:extLst>
          </p:cNvPr>
          <p:cNvPicPr>
            <a:picLocks noChangeAspect="1"/>
          </p:cNvPicPr>
          <p:nvPr/>
        </p:nvPicPr>
        <p:blipFill>
          <a:blip r:embed="rId4"/>
          <a:stretch>
            <a:fillRect/>
          </a:stretch>
        </p:blipFill>
        <p:spPr>
          <a:xfrm>
            <a:off x="4887358" y="2732110"/>
            <a:ext cx="6575898" cy="3483864"/>
          </a:xfrm>
          <a:prstGeom prst="rect">
            <a:avLst/>
          </a:prstGeom>
          <a:noFill/>
        </p:spPr>
      </p:pic>
      <p:sp>
        <p:nvSpPr>
          <p:cNvPr id="3" name="Content Placeholder 2">
            <a:extLst>
              <a:ext uri="{FF2B5EF4-FFF2-40B4-BE49-F238E27FC236}">
                <a16:creationId xmlns:a16="http://schemas.microsoft.com/office/drawing/2014/main" id="{806645BA-4AF8-7A2C-FDBC-56E493426687}"/>
              </a:ext>
            </a:extLst>
          </p:cNvPr>
          <p:cNvSpPr>
            <a:spLocks noGrp="1"/>
          </p:cNvSpPr>
          <p:nvPr>
            <p:ph idx="1"/>
          </p:nvPr>
        </p:nvSpPr>
        <p:spPr>
          <a:xfrm>
            <a:off x="4797494" y="2706624"/>
            <a:ext cx="6755626" cy="3483864"/>
          </a:xfrm>
        </p:spPr>
        <p:txBody>
          <a:bodyPr>
            <a:normAutofit/>
          </a:bodyPr>
          <a:lstStyle/>
          <a:p>
            <a:r>
              <a:rPr lang="en-GB" sz="2200" kern="0" dirty="0">
                <a:latin typeface="Segoe UI" panose="020B0502040204020203" pitchFamily="34" charset="0"/>
                <a:ea typeface="Times New Roman" panose="02020603050405020304" pitchFamily="18" charset="0"/>
                <a:cs typeface="Times New Roman" panose="02020603050405020304" pitchFamily="18" charset="0"/>
              </a:rPr>
              <a:t>Schedules and time management are influenced by cultural perspectives.</a:t>
            </a:r>
          </a:p>
          <a:p>
            <a:r>
              <a:rPr lang="en-GB" sz="2200" kern="0" dirty="0">
                <a:latin typeface="Segoe UI" panose="020B0502040204020203" pitchFamily="34" charset="0"/>
                <a:ea typeface="Times New Roman" panose="02020603050405020304" pitchFamily="18" charset="0"/>
                <a:cs typeface="Times New Roman" panose="02020603050405020304" pitchFamily="18" charset="0"/>
              </a:rPr>
              <a:t>Different cultures exhibit unique behaviours and attitudes toward schedules.</a:t>
            </a:r>
          </a:p>
          <a:p>
            <a:r>
              <a:rPr lang="en-GB" sz="2200" kern="0" dirty="0">
                <a:latin typeface="Segoe UI" panose="020B0502040204020203" pitchFamily="34" charset="0"/>
                <a:ea typeface="Times New Roman" panose="02020603050405020304" pitchFamily="18" charset="0"/>
                <a:cs typeface="Times New Roman" panose="02020603050405020304" pitchFamily="18" charset="0"/>
              </a:rPr>
              <a:t>Understanding these cultural perspectives enhances intercultural communication and collaboration.</a:t>
            </a:r>
            <a:br>
              <a:rPr lang="en-GB" sz="2200" kern="100" dirty="0">
                <a:latin typeface="Calibri" panose="020F0502020204030204" pitchFamily="34" charset="0"/>
                <a:ea typeface="DengXian" panose="02010600030101010101" pitchFamily="2" charset="-122"/>
                <a:cs typeface="Times New Roman" panose="02020603050405020304" pitchFamily="18" charset="0"/>
              </a:rPr>
            </a:br>
            <a:endParaRPr lang="en-GB" sz="2200" dirty="0"/>
          </a:p>
        </p:txBody>
      </p:sp>
    </p:spTree>
    <p:extLst>
      <p:ext uri="{BB962C8B-B14F-4D97-AF65-F5344CB8AC3E}">
        <p14:creationId xmlns:p14="http://schemas.microsoft.com/office/powerpoint/2010/main" val="2474594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47C551-3590-5C41-14DF-DB8F6C316201}"/>
              </a:ext>
            </a:extLst>
          </p:cNvPr>
          <p:cNvSpPr>
            <a:spLocks noGrp="1"/>
          </p:cNvSpPr>
          <p:nvPr>
            <p:ph type="title"/>
          </p:nvPr>
        </p:nvSpPr>
        <p:spPr>
          <a:xfrm>
            <a:off x="5297762" y="329184"/>
            <a:ext cx="6251110" cy="1783080"/>
          </a:xfrm>
        </p:spPr>
        <p:txBody>
          <a:bodyPr anchor="b">
            <a:normAutofit/>
          </a:bodyPr>
          <a:lstStyle/>
          <a:p>
            <a:r>
              <a:rPr lang="en-GB" sz="4600" b="1" kern="0" dirty="0">
                <a:latin typeface="Segoe UI" panose="020B0502040204020203" pitchFamily="34" charset="0"/>
                <a:ea typeface="Times New Roman" panose="02020603050405020304" pitchFamily="18" charset="0"/>
                <a:cs typeface="Times New Roman" panose="02020603050405020304" pitchFamily="18" charset="0"/>
              </a:rPr>
              <a:t>Monochronic Culture</a:t>
            </a:r>
            <a:br>
              <a:rPr lang="en-GB" sz="4600" kern="100" dirty="0">
                <a:latin typeface="Calibri" panose="020F0502020204030204" pitchFamily="34" charset="0"/>
                <a:ea typeface="DengXian" panose="02010600030101010101" pitchFamily="2" charset="-122"/>
                <a:cs typeface="Times New Roman" panose="02020603050405020304" pitchFamily="18" charset="0"/>
              </a:rPr>
            </a:br>
            <a:endParaRPr lang="en-GB" sz="4600" dirty="0"/>
          </a:p>
        </p:txBody>
      </p:sp>
      <p:pic>
        <p:nvPicPr>
          <p:cNvPr id="6" name="Picture 5" descr="A picture containing text, car, circle, automotive&#10;&#10;Description automatically generated">
            <a:extLst>
              <a:ext uri="{FF2B5EF4-FFF2-40B4-BE49-F238E27FC236}">
                <a16:creationId xmlns:a16="http://schemas.microsoft.com/office/drawing/2014/main" id="{948AB9FB-1278-268D-9EB0-C4FE094844D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9902" r="2614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3CF0F1-08CF-7D6F-FCD1-E082DDF3DB8E}"/>
              </a:ext>
            </a:extLst>
          </p:cNvPr>
          <p:cNvSpPr>
            <a:spLocks noGrp="1"/>
          </p:cNvSpPr>
          <p:nvPr>
            <p:ph idx="1"/>
          </p:nvPr>
        </p:nvSpPr>
        <p:spPr>
          <a:xfrm>
            <a:off x="5297762" y="2706624"/>
            <a:ext cx="6251110" cy="3483864"/>
          </a:xfrm>
        </p:spPr>
        <p:txBody>
          <a:bodyPr>
            <a:normAutofit/>
          </a:bodyPr>
          <a:lstStyle/>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Monochronic cultures value punctuality and adherence to schedules.</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Time is perceived as linear and segmented into discrete units.</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Examples: North America, Northern Europe, Germany, Switzerland.</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Emphasize promptness and meeting deadlines.</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Value efficiency, organization, and time management.</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700" kern="0" dirty="0">
                <a:effectLst/>
                <a:latin typeface="Segoe UI" panose="020B0502040204020203" pitchFamily="34" charset="0"/>
                <a:ea typeface="Times New Roman" panose="02020603050405020304" pitchFamily="18" charset="0"/>
                <a:cs typeface="Times New Roman" panose="02020603050405020304" pitchFamily="18" charset="0"/>
              </a:rPr>
              <a:t>Expect clear agendas and scheduled appointments.</a:t>
            </a:r>
            <a:endParaRPr lang="en-GB" sz="17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1700" dirty="0"/>
          </a:p>
        </p:txBody>
      </p:sp>
    </p:spTree>
    <p:extLst>
      <p:ext uri="{BB962C8B-B14F-4D97-AF65-F5344CB8AC3E}">
        <p14:creationId xmlns:p14="http://schemas.microsoft.com/office/powerpoint/2010/main" val="1530021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ree, outdoor, plant, ground&#10;&#10;Description automatically generated">
            <a:extLst>
              <a:ext uri="{FF2B5EF4-FFF2-40B4-BE49-F238E27FC236}">
                <a16:creationId xmlns:a16="http://schemas.microsoft.com/office/drawing/2014/main" id="{08A806CF-8784-55AF-1496-83D13EE7EF8B}"/>
              </a:ext>
            </a:extLst>
          </p:cNvPr>
          <p:cNvPicPr>
            <a:picLocks noChangeAspect="1"/>
          </p:cNvPicPr>
          <p:nvPr/>
        </p:nvPicPr>
        <p:blipFill rotWithShape="1">
          <a:blip r:embed="rId2">
            <a:alphaModFix amt="4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4449"/>
          <a:stretch/>
        </p:blipFill>
        <p:spPr>
          <a:xfrm>
            <a:off x="20" y="10"/>
            <a:ext cx="12191979" cy="6857990"/>
          </a:xfrm>
          <a:prstGeom prst="rect">
            <a:avLst/>
          </a:prstGeom>
        </p:spPr>
      </p:pic>
      <p:sp>
        <p:nvSpPr>
          <p:cNvPr id="2" name="Title 1">
            <a:extLst>
              <a:ext uri="{FF2B5EF4-FFF2-40B4-BE49-F238E27FC236}">
                <a16:creationId xmlns:a16="http://schemas.microsoft.com/office/drawing/2014/main" id="{A6E2D68E-0BB4-B57E-FA04-A7848F43C72C}"/>
              </a:ext>
            </a:extLst>
          </p:cNvPr>
          <p:cNvSpPr>
            <a:spLocks noGrp="1"/>
          </p:cNvSpPr>
          <p:nvPr>
            <p:ph type="title"/>
          </p:nvPr>
        </p:nvSpPr>
        <p:spPr>
          <a:xfrm>
            <a:off x="838200" y="365125"/>
            <a:ext cx="10515600" cy="1325563"/>
          </a:xfrm>
        </p:spPr>
        <p:txBody>
          <a:bodyPr>
            <a:normAutofit/>
          </a:bodyPr>
          <a:lstStyle/>
          <a:p>
            <a:r>
              <a:rPr lang="en-GB" sz="4200" b="1" kern="0">
                <a:solidFill>
                  <a:srgbClr val="FFFFFF"/>
                </a:solidFill>
                <a:latin typeface="Segoe UI" panose="020B0502040204020203" pitchFamily="34" charset="0"/>
                <a:ea typeface="Times New Roman" panose="02020603050405020304" pitchFamily="18" charset="0"/>
                <a:cs typeface="Times New Roman" panose="02020603050405020304" pitchFamily="18" charset="0"/>
              </a:rPr>
              <a:t>Polychronic Culture</a:t>
            </a:r>
            <a:br>
              <a:rPr lang="en-GB" sz="4200" kern="100">
                <a:solidFill>
                  <a:srgbClr val="FFFFFF"/>
                </a:solidFill>
                <a:latin typeface="Calibri" panose="020F0502020204030204" pitchFamily="34" charset="0"/>
                <a:ea typeface="DengXian" panose="02010600030101010101" pitchFamily="2" charset="-122"/>
                <a:cs typeface="Times New Roman" panose="02020603050405020304" pitchFamily="18" charset="0"/>
              </a:rPr>
            </a:br>
            <a:endParaRPr lang="en-GB" sz="4200">
              <a:solidFill>
                <a:srgbClr val="FFFFFF"/>
              </a:solidFill>
            </a:endParaRPr>
          </a:p>
        </p:txBody>
      </p:sp>
      <p:sp>
        <p:nvSpPr>
          <p:cNvPr id="12" name="sketchy line">
            <a:extLst>
              <a:ext uri="{FF2B5EF4-FFF2-40B4-BE49-F238E27FC236}">
                <a16:creationId xmlns:a16="http://schemas.microsoft.com/office/drawing/2014/main" id="{7E2BE7F7-CA89-4002-ACCE-A478AEA24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65382D-833B-1F08-F015-B7CECF1EC2C8}"/>
              </a:ext>
            </a:extLst>
          </p:cNvPr>
          <p:cNvSpPr>
            <a:spLocks noGrp="1"/>
          </p:cNvSpPr>
          <p:nvPr>
            <p:ph idx="1"/>
          </p:nvPr>
        </p:nvSpPr>
        <p:spPr>
          <a:xfrm>
            <a:off x="838200" y="2004446"/>
            <a:ext cx="10515600" cy="4176897"/>
          </a:xfrm>
        </p:spPr>
        <p:txBody>
          <a:bodyPr>
            <a:normAutofit/>
          </a:bodyPr>
          <a:lstStyle/>
          <a:p>
            <a:pPr marL="342900" lvl="0" indent="-342900">
              <a:spcAft>
                <a:spcPts val="800"/>
              </a:spcAft>
              <a:buSzPts val="1000"/>
              <a:buFont typeface="Symbol" panose="05050102010706020507" pitchFamily="18" charset="2"/>
              <a:buChar char=""/>
              <a:tabLst>
                <a:tab pos="457200" algn="l"/>
              </a:tabLst>
            </a:pPr>
            <a:r>
              <a:rPr lang="en-GB" sz="2200" kern="0">
                <a:solidFill>
                  <a:srgbClr val="FFFFFF"/>
                </a:solidFill>
                <a:effectLst/>
                <a:latin typeface="Segoe UI" panose="020B0502040204020203" pitchFamily="34" charset="0"/>
                <a:ea typeface="Times New Roman" panose="02020603050405020304" pitchFamily="18" charset="0"/>
                <a:cs typeface="Times New Roman" panose="02020603050405020304" pitchFamily="18" charset="0"/>
              </a:rPr>
              <a:t>Polychronic cultures have a fluid approach to time and schedules.</a:t>
            </a:r>
            <a:endParaRPr lang="en-GB" sz="2200" kern="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2200" kern="0">
                <a:solidFill>
                  <a:srgbClr val="FFFFFF"/>
                </a:solidFill>
                <a:effectLst/>
                <a:latin typeface="Segoe UI" panose="020B0502040204020203" pitchFamily="34" charset="0"/>
                <a:ea typeface="Times New Roman" panose="02020603050405020304" pitchFamily="18" charset="0"/>
                <a:cs typeface="Times New Roman" panose="02020603050405020304" pitchFamily="18" charset="0"/>
              </a:rPr>
              <a:t>Time is viewed as cyclical and flexible.</a:t>
            </a:r>
            <a:endParaRPr lang="en-GB" sz="2200" kern="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2200" kern="0">
                <a:solidFill>
                  <a:srgbClr val="FFFFFF"/>
                </a:solidFill>
                <a:effectLst/>
                <a:latin typeface="Segoe UI" panose="020B0502040204020203" pitchFamily="34" charset="0"/>
                <a:ea typeface="Times New Roman" panose="02020603050405020304" pitchFamily="18" charset="0"/>
                <a:cs typeface="Times New Roman" panose="02020603050405020304" pitchFamily="18" charset="0"/>
              </a:rPr>
              <a:t>Examples: Latin America, Middle East, Africa.</a:t>
            </a:r>
            <a:endParaRPr lang="en-GB" sz="2200" kern="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2200" kern="0">
                <a:solidFill>
                  <a:srgbClr val="FFFFFF"/>
                </a:solidFill>
                <a:effectLst/>
                <a:latin typeface="Segoe UI" panose="020B0502040204020203" pitchFamily="34" charset="0"/>
                <a:ea typeface="Times New Roman" panose="02020603050405020304" pitchFamily="18" charset="0"/>
                <a:cs typeface="Times New Roman" panose="02020603050405020304" pitchFamily="18" charset="0"/>
              </a:rPr>
              <a:t>Prioritize relationships and human interactions over strict adherence to schedules.</a:t>
            </a:r>
            <a:endParaRPr lang="en-GB" sz="2200" kern="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2200" kern="0">
                <a:solidFill>
                  <a:srgbClr val="FFFFFF"/>
                </a:solidFill>
                <a:effectLst/>
                <a:latin typeface="Segoe UI" panose="020B0502040204020203" pitchFamily="34" charset="0"/>
                <a:ea typeface="Times New Roman" panose="02020603050405020304" pitchFamily="18" charset="0"/>
                <a:cs typeface="Times New Roman" panose="02020603050405020304" pitchFamily="18" charset="0"/>
              </a:rPr>
              <a:t>Allow flexibility in time commitments.</a:t>
            </a:r>
            <a:endParaRPr lang="en-GB" sz="2200" kern="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endParaRPr>
          </a:p>
          <a:p>
            <a:endParaRPr lang="en-GB" sz="2200">
              <a:solidFill>
                <a:srgbClr val="FFFFFF"/>
              </a:solidFill>
            </a:endParaRPr>
          </a:p>
        </p:txBody>
      </p:sp>
    </p:spTree>
    <p:extLst>
      <p:ext uri="{BB962C8B-B14F-4D97-AF65-F5344CB8AC3E}">
        <p14:creationId xmlns:p14="http://schemas.microsoft.com/office/powerpoint/2010/main" val="241588376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AF4FDD0A-D036-3093-0B0B-50DC9C26DA42}"/>
              </a:ext>
            </a:extLst>
          </p:cNvPr>
          <p:cNvPicPr>
            <a:picLocks noChangeAspect="1"/>
          </p:cNvPicPr>
          <p:nvPr/>
        </p:nvPicPr>
        <p:blipFill rotWithShape="1">
          <a:blip r:embed="rId3">
            <a:alphaModFix amt="35000"/>
          </a:blip>
          <a:srcRect b="25000"/>
          <a:stretch/>
        </p:blipFill>
        <p:spPr>
          <a:xfrm>
            <a:off x="20" y="10"/>
            <a:ext cx="12191980" cy="6857990"/>
          </a:xfrm>
          <a:prstGeom prst="rect">
            <a:avLst/>
          </a:prstGeom>
        </p:spPr>
      </p:pic>
      <p:sp>
        <p:nvSpPr>
          <p:cNvPr id="2" name="Title 1">
            <a:extLst>
              <a:ext uri="{FF2B5EF4-FFF2-40B4-BE49-F238E27FC236}">
                <a16:creationId xmlns:a16="http://schemas.microsoft.com/office/drawing/2014/main" id="{BEDEBF3C-E3D6-AB7E-DBDD-DF6BF5FF9A57}"/>
              </a:ext>
            </a:extLst>
          </p:cNvPr>
          <p:cNvSpPr>
            <a:spLocks noGrp="1"/>
          </p:cNvSpPr>
          <p:nvPr>
            <p:ph type="title"/>
          </p:nvPr>
        </p:nvSpPr>
        <p:spPr>
          <a:xfrm>
            <a:off x="838200" y="365125"/>
            <a:ext cx="10515600" cy="1325563"/>
          </a:xfrm>
        </p:spPr>
        <p:txBody>
          <a:bodyPr>
            <a:normAutofit/>
          </a:bodyPr>
          <a:lstStyle/>
          <a:p>
            <a:r>
              <a:rPr lang="en-GB" sz="3600" b="1" kern="0" dirty="0">
                <a:solidFill>
                  <a:srgbClr val="FFFFFF"/>
                </a:solidFill>
                <a:latin typeface="+mn-lt"/>
                <a:ea typeface="Times New Roman" panose="02020603050405020304" pitchFamily="18" charset="0"/>
                <a:cs typeface="Times New Roman" panose="02020603050405020304" pitchFamily="18" charset="0"/>
              </a:rPr>
              <a:t>Specific Cultural Perspectives on Schedules (SPAIN)</a:t>
            </a:r>
            <a:br>
              <a:rPr lang="en-GB" sz="3600" kern="100" dirty="0">
                <a:solidFill>
                  <a:srgbClr val="FFFFFF"/>
                </a:solidFill>
                <a:latin typeface="+mn-lt"/>
                <a:ea typeface="DengXian" panose="02010600030101010101" pitchFamily="2" charset="-122"/>
                <a:cs typeface="Times New Roman" panose="02020603050405020304" pitchFamily="18" charset="0"/>
              </a:rPr>
            </a:br>
            <a:endParaRPr lang="en-GB" sz="3600" dirty="0">
              <a:solidFill>
                <a:srgbClr val="FFFFFF"/>
              </a:solidFill>
              <a:latin typeface="+mn-lt"/>
            </a:endParaRPr>
          </a:p>
        </p:txBody>
      </p:sp>
      <p:graphicFrame>
        <p:nvGraphicFramePr>
          <p:cNvPr id="7" name="Content Placeholder 2">
            <a:extLst>
              <a:ext uri="{FF2B5EF4-FFF2-40B4-BE49-F238E27FC236}">
                <a16:creationId xmlns:a16="http://schemas.microsoft.com/office/drawing/2014/main" id="{77BEF742-2563-03E4-1CEF-1A33B74D8D22}"/>
              </a:ext>
            </a:extLst>
          </p:cNvPr>
          <p:cNvGraphicFramePr>
            <a:graphicFrameLocks noGrp="1"/>
          </p:cNvGraphicFramePr>
          <p:nvPr>
            <p:ph idx="1"/>
            <p:extLst>
              <p:ext uri="{D42A27DB-BD31-4B8C-83A1-F6EECF244321}">
                <p14:modId xmlns:p14="http://schemas.microsoft.com/office/powerpoint/2010/main" val="984111779"/>
              </p:ext>
            </p:extLst>
          </p:nvPr>
        </p:nvGraphicFramePr>
        <p:xfrm>
          <a:off x="136187" y="1108953"/>
          <a:ext cx="11906656" cy="56323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descr="A person sitting on a red bench&#10;&#10;Description automatically generated">
            <a:extLst>
              <a:ext uri="{FF2B5EF4-FFF2-40B4-BE49-F238E27FC236}">
                <a16:creationId xmlns:a16="http://schemas.microsoft.com/office/drawing/2014/main" id="{4D36B457-1471-740B-F2E0-5F2D2B82A41C}"/>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33805" y="3805887"/>
            <a:ext cx="2968152" cy="2237987"/>
          </a:xfrm>
          <a:prstGeom prst="rect">
            <a:avLst/>
          </a:prstGeom>
        </p:spPr>
      </p:pic>
    </p:spTree>
    <p:extLst>
      <p:ext uri="{BB962C8B-B14F-4D97-AF65-F5344CB8AC3E}">
        <p14:creationId xmlns:p14="http://schemas.microsoft.com/office/powerpoint/2010/main" val="236875314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131E09-B51B-4C3F-A6AB-E8AEC0BD16FD}"/>
              </a:ext>
            </a:extLst>
          </p:cNvPr>
          <p:cNvSpPr>
            <a:spLocks noGrp="1"/>
          </p:cNvSpPr>
          <p:nvPr>
            <p:ph type="title"/>
          </p:nvPr>
        </p:nvSpPr>
        <p:spPr>
          <a:xfrm>
            <a:off x="640080" y="329184"/>
            <a:ext cx="6894576" cy="1783080"/>
          </a:xfrm>
        </p:spPr>
        <p:txBody>
          <a:bodyPr anchor="b">
            <a:normAutofit/>
          </a:bodyPr>
          <a:lstStyle/>
          <a:p>
            <a:r>
              <a:rPr lang="en-GB" sz="4100" b="1" kern="0" dirty="0">
                <a:latin typeface="Segoe UI" panose="020B0502040204020203" pitchFamily="34" charset="0"/>
                <a:ea typeface="Times New Roman" panose="02020603050405020304" pitchFamily="18" charset="0"/>
                <a:cs typeface="Times New Roman" panose="02020603050405020304" pitchFamily="18" charset="0"/>
              </a:rPr>
              <a:t>Importance of Relationships and work</a:t>
            </a:r>
            <a:br>
              <a:rPr lang="en-GB" sz="4100" kern="100" dirty="0">
                <a:latin typeface="Calibri" panose="020F0502020204030204" pitchFamily="34" charset="0"/>
                <a:ea typeface="DengXian" panose="02010600030101010101" pitchFamily="2" charset="-122"/>
                <a:cs typeface="Times New Roman" panose="02020603050405020304" pitchFamily="18" charset="0"/>
              </a:rPr>
            </a:br>
            <a:endParaRPr lang="en-GB" sz="4100" dirty="0"/>
          </a:p>
        </p:txBody>
      </p:sp>
      <p:sp>
        <p:nvSpPr>
          <p:cNvPr id="21" name="sketch line">
            <a:extLst>
              <a:ext uri="{FF2B5EF4-FFF2-40B4-BE49-F238E27FC236}">
                <a16:creationId xmlns:a16="http://schemas.microsoft.com/office/drawing/2014/main" id="{4C2A3DC3-F495-4B99-9FF3-3FB30D632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84EDB4-3C96-352E-CA2E-3BA7EE1FA831}"/>
              </a:ext>
            </a:extLst>
          </p:cNvPr>
          <p:cNvSpPr>
            <a:spLocks noGrp="1"/>
          </p:cNvSpPr>
          <p:nvPr>
            <p:ph idx="1"/>
          </p:nvPr>
        </p:nvSpPr>
        <p:spPr>
          <a:xfrm>
            <a:off x="640080" y="2706624"/>
            <a:ext cx="6894576" cy="3483864"/>
          </a:xfrm>
        </p:spPr>
        <p:txBody>
          <a:bodyPr>
            <a:normAutofit/>
          </a:bodyPr>
          <a:lstStyle/>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Spaniards prioritize building and maintaining strong relationships.</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Meetings and conversations may extend beyond the scheduled time as relationships and social interactions are valued.</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Personal connections and trust play a significant role in business and professional settings.</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Spaniards often exhibit flexibility and adaptability in their work schedules.</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Balancing work and personal life is important, and adjustments may be made to accommodate family commitments and social events.</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spcAft>
                <a:spcPts val="800"/>
              </a:spcAft>
              <a:buSzPts val="1000"/>
              <a:buFont typeface="Symbol" panose="05050102010706020507" pitchFamily="18" charset="2"/>
              <a:buChar char=""/>
              <a:tabLst>
                <a:tab pos="457200" algn="l"/>
              </a:tabLst>
            </a:pPr>
            <a:r>
              <a:rPr lang="en-GB" sz="1500" kern="0" dirty="0">
                <a:effectLst/>
                <a:latin typeface="Segoe UI" panose="020B0502040204020203" pitchFamily="34" charset="0"/>
                <a:ea typeface="Times New Roman" panose="02020603050405020304" pitchFamily="18" charset="0"/>
                <a:cs typeface="Times New Roman" panose="02020603050405020304" pitchFamily="18" charset="0"/>
              </a:rPr>
              <a:t>Working long hours is not necessarily equated with higher productivity or success.</a:t>
            </a:r>
            <a:endParaRPr lang="en-GB" sz="1500" kern="1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1500" dirty="0"/>
          </a:p>
        </p:txBody>
      </p:sp>
      <p:pic>
        <p:nvPicPr>
          <p:cNvPr id="5" name="Picture 4" descr="A picture containing office supplies, text, book, stationery&#10;&#10;Description automatically generated">
            <a:extLst>
              <a:ext uri="{FF2B5EF4-FFF2-40B4-BE49-F238E27FC236}">
                <a16:creationId xmlns:a16="http://schemas.microsoft.com/office/drawing/2014/main" id="{B78D9DDE-DDD3-1E93-7617-A493E22C5327}"/>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3389" r="21206" b="1"/>
          <a:stretch/>
        </p:blipFill>
        <p:spPr>
          <a:xfrm>
            <a:off x="8156454" y="-7"/>
            <a:ext cx="4035547" cy="3483864"/>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7" name="Picture 6" descr="A group of people sitting around a table playing guitar&#10;&#10;Description automatically generated with medium confidence">
            <a:extLst>
              <a:ext uri="{FF2B5EF4-FFF2-40B4-BE49-F238E27FC236}">
                <a16:creationId xmlns:a16="http://schemas.microsoft.com/office/drawing/2014/main" id="{60FBFE05-5A82-86E5-AAC7-6A2DCD928861}"/>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4821" r="-1" b="-1"/>
          <a:stretch/>
        </p:blipFill>
        <p:spPr>
          <a:xfrm>
            <a:off x="8144356" y="3579779"/>
            <a:ext cx="4047645" cy="3278230"/>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Tree>
    <p:extLst>
      <p:ext uri="{BB962C8B-B14F-4D97-AF65-F5344CB8AC3E}">
        <p14:creationId xmlns:p14="http://schemas.microsoft.com/office/powerpoint/2010/main" val="4119400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lothing, person, standing, person&#10;&#10;Description automatically generated">
            <a:extLst>
              <a:ext uri="{FF2B5EF4-FFF2-40B4-BE49-F238E27FC236}">
                <a16:creationId xmlns:a16="http://schemas.microsoft.com/office/drawing/2014/main" id="{13A4EBC6-61D1-5AD2-42D2-838FC7F831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478303" y="192215"/>
            <a:ext cx="3593723" cy="1719270"/>
          </a:xfrm>
          <a:prstGeom prst="rect">
            <a:avLst/>
          </a:prstGeom>
        </p:spPr>
      </p:pic>
      <p:sp>
        <p:nvSpPr>
          <p:cNvPr id="2" name="Title 1">
            <a:extLst>
              <a:ext uri="{FF2B5EF4-FFF2-40B4-BE49-F238E27FC236}">
                <a16:creationId xmlns:a16="http://schemas.microsoft.com/office/drawing/2014/main" id="{C4F0FE62-7648-99D9-FBBB-4E3EDE325373}"/>
              </a:ext>
            </a:extLst>
          </p:cNvPr>
          <p:cNvSpPr>
            <a:spLocks noGrp="1"/>
          </p:cNvSpPr>
          <p:nvPr>
            <p:ph type="title"/>
          </p:nvPr>
        </p:nvSpPr>
        <p:spPr>
          <a:xfrm>
            <a:off x="264268" y="346139"/>
            <a:ext cx="10515600" cy="1325563"/>
          </a:xfrm>
        </p:spPr>
        <p:txBody>
          <a:bodyPr/>
          <a:lstStyle/>
          <a:p>
            <a:r>
              <a:rPr lang="en-GB" b="1" kern="0" dirty="0">
                <a:solidFill>
                  <a:srgbClr val="374151"/>
                </a:solidFill>
                <a:latin typeface="Segoe UI" panose="020B0502040204020203" pitchFamily="34" charset="0"/>
                <a:ea typeface="Times New Roman" panose="02020603050405020304" pitchFamily="18" charset="0"/>
                <a:cs typeface="Times New Roman" panose="02020603050405020304" pitchFamily="18" charset="0"/>
              </a:rPr>
              <a:t>Specific Cultural Perspectives on Schedules (JAPAN)</a:t>
            </a:r>
            <a:br>
              <a:rPr lang="en-GB" kern="100" dirty="0">
                <a:latin typeface="Calibri" panose="020F0502020204030204" pitchFamily="34" charset="0"/>
                <a:ea typeface="DengXian" panose="02010600030101010101" pitchFamily="2" charset="-122"/>
                <a:cs typeface="Times New Roman" panose="02020603050405020304" pitchFamily="18" charset="0"/>
              </a:rPr>
            </a:br>
            <a:endParaRPr lang="en-GB" dirty="0"/>
          </a:p>
        </p:txBody>
      </p:sp>
      <p:graphicFrame>
        <p:nvGraphicFramePr>
          <p:cNvPr id="7" name="Content Placeholder 2">
            <a:extLst>
              <a:ext uri="{FF2B5EF4-FFF2-40B4-BE49-F238E27FC236}">
                <a16:creationId xmlns:a16="http://schemas.microsoft.com/office/drawing/2014/main" id="{DC67A4B3-1A03-B670-CF2D-CEDB5B1A8546}"/>
              </a:ext>
            </a:extLst>
          </p:cNvPr>
          <p:cNvGraphicFramePr>
            <a:graphicFrameLocks noGrp="1"/>
          </p:cNvGraphicFramePr>
          <p:nvPr>
            <p:ph idx="1"/>
            <p:extLst>
              <p:ext uri="{D42A27DB-BD31-4B8C-83A1-F6EECF244321}">
                <p14:modId xmlns:p14="http://schemas.microsoft.com/office/powerpoint/2010/main" val="30319873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18021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7076A-BFF4-E48B-7F05-31707A5FD17E}"/>
              </a:ext>
            </a:extLst>
          </p:cNvPr>
          <p:cNvSpPr>
            <a:spLocks noGrp="1"/>
          </p:cNvSpPr>
          <p:nvPr>
            <p:ph type="title"/>
          </p:nvPr>
        </p:nvSpPr>
        <p:spPr>
          <a:xfrm>
            <a:off x="223737" y="365126"/>
            <a:ext cx="11751012" cy="1325563"/>
          </a:xfrm>
        </p:spPr>
        <p:txBody>
          <a:bodyPr/>
          <a:lstStyle/>
          <a:p>
            <a:r>
              <a:rPr lang="en-GB" b="1" kern="0" dirty="0">
                <a:solidFill>
                  <a:srgbClr val="374151"/>
                </a:solidFill>
                <a:latin typeface="Segoe UI" panose="020B0502040204020203" pitchFamily="34" charset="0"/>
                <a:ea typeface="Times New Roman" panose="02020603050405020304" pitchFamily="18" charset="0"/>
                <a:cs typeface="Times New Roman" panose="02020603050405020304" pitchFamily="18" charset="0"/>
              </a:rPr>
              <a:t>Specific Cultural Perspectives on Schedules (MIDDLE EASTERN COUNTRIES)</a:t>
            </a:r>
            <a:br>
              <a:rPr lang="en-GB" kern="100" dirty="0">
                <a:latin typeface="Calibri" panose="020F0502020204030204" pitchFamily="34" charset="0"/>
                <a:ea typeface="DengXian" panose="02010600030101010101" pitchFamily="2" charset="-122"/>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2C559FA-05C8-EF42-4B8B-CD530454955B}"/>
              </a:ext>
            </a:extLst>
          </p:cNvPr>
          <p:cNvSpPr>
            <a:spLocks noGrp="1"/>
          </p:cNvSpPr>
          <p:nvPr>
            <p:ph idx="1"/>
          </p:nvPr>
        </p:nvSpPr>
        <p:spPr/>
        <p:txBody>
          <a:bodyPr/>
          <a:lstStyle/>
          <a:p>
            <a:pPr>
              <a:lnSpc>
                <a:spcPct val="107000"/>
              </a:lnSpc>
              <a:spcAft>
                <a:spcPts val="800"/>
              </a:spcAft>
              <a:buSzPts val="1000"/>
              <a:tabLst>
                <a:tab pos="457200" algn="l"/>
              </a:tabLst>
            </a:pPr>
            <a:r>
              <a:rPr lang="en-GB" sz="2000" kern="0" dirty="0">
                <a:solidFill>
                  <a:srgbClr val="374151"/>
                </a:solidFill>
                <a:effectLst/>
                <a:ea typeface="Times New Roman" panose="02020603050405020304" pitchFamily="18" charset="0"/>
                <a:cs typeface="Times New Roman" panose="02020603050405020304" pitchFamily="18" charset="0"/>
              </a:rPr>
              <a:t>Middle Eastern cultures often exhibit a flexible approach to time and schedules, placing more importance on social interactions and relationships.</a:t>
            </a:r>
            <a:endParaRPr lang="en-GB" sz="2000" kern="100" dirty="0">
              <a:solidFill>
                <a:srgbClr val="374151"/>
              </a:solidFill>
              <a:ea typeface="DengXian" panose="02010600030101010101" pitchFamily="2" charset="-122"/>
              <a:cs typeface="Times New Roman" panose="02020603050405020304" pitchFamily="18" charset="0"/>
            </a:endParaRPr>
          </a:p>
          <a:p>
            <a:pPr>
              <a:lnSpc>
                <a:spcPct val="107000"/>
              </a:lnSpc>
              <a:spcAft>
                <a:spcPts val="800"/>
              </a:spcAft>
              <a:buSzPts val="1000"/>
              <a:tabLst>
                <a:tab pos="457200" algn="l"/>
              </a:tabLst>
            </a:pPr>
            <a:r>
              <a:rPr lang="en-GB" sz="2000" kern="0" dirty="0">
                <a:solidFill>
                  <a:srgbClr val="374151"/>
                </a:solidFill>
                <a:effectLst/>
                <a:ea typeface="Times New Roman" panose="02020603050405020304" pitchFamily="18" charset="0"/>
                <a:cs typeface="Times New Roman" panose="02020603050405020304" pitchFamily="18" charset="0"/>
              </a:rPr>
              <a:t>Implications for </a:t>
            </a:r>
            <a:r>
              <a:rPr lang="en-GB" sz="2000" b="1" u="sng" kern="0" dirty="0">
                <a:solidFill>
                  <a:srgbClr val="374151"/>
                </a:solidFill>
                <a:effectLst/>
                <a:ea typeface="Times New Roman" panose="02020603050405020304" pitchFamily="18" charset="0"/>
                <a:cs typeface="Times New Roman" panose="02020603050405020304" pitchFamily="18" charset="0"/>
              </a:rPr>
              <a:t>Intercultural Communication</a:t>
            </a:r>
            <a:endParaRPr lang="en-GB" sz="2000" b="1" u="sng" kern="100" dirty="0">
              <a:effectLst/>
              <a:ea typeface="DengXian" panose="02010600030101010101" pitchFamily="2" charset="-122"/>
              <a:cs typeface="Times New Roman" panose="02020603050405020304" pitchFamily="18" charset="0"/>
            </a:endParaRPr>
          </a:p>
          <a:p>
            <a:pPr>
              <a:lnSpc>
                <a:spcPct val="107000"/>
              </a:lnSpc>
              <a:spcAft>
                <a:spcPts val="800"/>
              </a:spcAft>
              <a:buSzPts val="1000"/>
              <a:tabLst>
                <a:tab pos="457200" algn="l"/>
              </a:tabLst>
            </a:pPr>
            <a:r>
              <a:rPr lang="en-GB" sz="2000" kern="0" dirty="0">
                <a:solidFill>
                  <a:srgbClr val="374151"/>
                </a:solidFill>
                <a:effectLst/>
                <a:ea typeface="Times New Roman" panose="02020603050405020304" pitchFamily="18" charset="0"/>
                <a:cs typeface="Times New Roman" panose="02020603050405020304" pitchFamily="18" charset="0"/>
              </a:rPr>
              <a:t>Awareness of cultural perspectives on schedules helps navigate intercultural communication effectively.</a:t>
            </a:r>
            <a:endParaRPr lang="en-GB" sz="2000" kern="100" dirty="0">
              <a:solidFill>
                <a:srgbClr val="374151"/>
              </a:solidFill>
              <a:effectLst/>
              <a:ea typeface="DengXian" panose="02010600030101010101" pitchFamily="2" charset="-122"/>
              <a:cs typeface="Times New Roman" panose="02020603050405020304" pitchFamily="18" charset="0"/>
            </a:endParaRPr>
          </a:p>
          <a:p>
            <a:pPr>
              <a:lnSpc>
                <a:spcPct val="107000"/>
              </a:lnSpc>
              <a:spcAft>
                <a:spcPts val="800"/>
              </a:spcAft>
              <a:buSzPts val="1000"/>
              <a:tabLst>
                <a:tab pos="457200" algn="l"/>
              </a:tabLst>
            </a:pPr>
            <a:r>
              <a:rPr lang="en-GB" sz="2000" kern="0" dirty="0">
                <a:solidFill>
                  <a:srgbClr val="374151"/>
                </a:solidFill>
                <a:effectLst/>
                <a:ea typeface="Times New Roman" panose="02020603050405020304" pitchFamily="18" charset="0"/>
                <a:cs typeface="Times New Roman" panose="02020603050405020304" pitchFamily="18" charset="0"/>
              </a:rPr>
              <a:t>Flexibility, patience, and understanding are essential when working with individuals from different cultural backgrounds due to their believes in religion.</a:t>
            </a:r>
            <a:endParaRPr lang="en-GB" sz="2000" kern="100" dirty="0">
              <a:solidFill>
                <a:srgbClr val="374151"/>
              </a:solidFill>
              <a:effectLst/>
              <a:ea typeface="DengXian" panose="02010600030101010101" pitchFamily="2" charset="-122"/>
              <a:cs typeface="Times New Roman" panose="02020603050405020304" pitchFamily="18" charset="0"/>
            </a:endParaRPr>
          </a:p>
          <a:p>
            <a:endParaRPr lang="en-GB" dirty="0"/>
          </a:p>
        </p:txBody>
      </p:sp>
    </p:spTree>
    <p:extLst>
      <p:ext uri="{BB962C8B-B14F-4D97-AF65-F5344CB8AC3E}">
        <p14:creationId xmlns:p14="http://schemas.microsoft.com/office/powerpoint/2010/main" val="4200538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kc-powerpoint.officeapps.live.com/pods/GetClipboardImage.ashx?Id=753cb45a-7b5c-4819-a519-6d7ea30b8cd0&amp;DC=GUK1&amp;pkey=40d21f61-b6b2-4c4c-9542-426a64f36d55&amp;wdwaccluster=GUK1">
            <a:extLst>
              <a:ext uri="{FF2B5EF4-FFF2-40B4-BE49-F238E27FC236}">
                <a16:creationId xmlns:a16="http://schemas.microsoft.com/office/drawing/2014/main" id="{078FE1DD-07F9-3C54-A9A0-6FE12B657714}"/>
              </a:ext>
            </a:extLst>
          </p:cNvPr>
          <p:cNvPicPr>
            <a:picLocks noChangeAspect="1"/>
          </p:cNvPicPr>
          <p:nvPr/>
        </p:nvPicPr>
        <p:blipFill>
          <a:blip r:embed="rId2"/>
          <a:srcRect/>
          <a:stretch>
            <a:fillRect/>
          </a:stretch>
        </p:blipFill>
        <p:spPr>
          <a:xfrm>
            <a:off x="0" y="0"/>
            <a:ext cx="12191996" cy="6858000"/>
          </a:xfrm>
          <a:prstGeom prst="rect">
            <a:avLst/>
          </a:prstGeom>
          <a:noFill/>
          <a:ln cap="flat">
            <a:noFill/>
          </a:ln>
        </p:spPr>
      </p:pic>
      <p:sp>
        <p:nvSpPr>
          <p:cNvPr id="4" name="TextBox 3">
            <a:extLst>
              <a:ext uri="{FF2B5EF4-FFF2-40B4-BE49-F238E27FC236}">
                <a16:creationId xmlns:a16="http://schemas.microsoft.com/office/drawing/2014/main" id="{40E07015-AB3F-5AD0-8E3A-D8E73BDF1C1A}"/>
              </a:ext>
            </a:extLst>
          </p:cNvPr>
          <p:cNvSpPr txBox="1"/>
          <p:nvPr/>
        </p:nvSpPr>
        <p:spPr>
          <a:xfrm>
            <a:off x="332508" y="554242"/>
            <a:ext cx="10732655" cy="4524315"/>
          </a:xfrm>
          <a:prstGeom prst="rect">
            <a:avLst/>
          </a:prstGeom>
          <a:noFill/>
        </p:spPr>
        <p:txBody>
          <a:bodyPr wrap="square">
            <a:spAutoFit/>
          </a:bodyPr>
          <a:lstStyle/>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ASSESSMENT 3</a:t>
            </a: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HOTEL EVENT ADVERTISMENT</a:t>
            </a:r>
          </a:p>
          <a:p>
            <a:pPr marL="525145"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endParaRP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Create a Hotel Event Advertisement Poster: </a:t>
            </a: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The poster must be created in a professional way using either PowerPoint poster formats or Canva. And include, the event that you are hosting, room types on offer e.g. double, single or family, including breakfast or breakfast and dinner, and the corresponding prices. </a:t>
            </a: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Any special considerations also such as music, food and the theme. </a:t>
            </a: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Consider the culture of the language also and what might or might not be appropriate within the geographical area.</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rPr>
              <a:t> </a:t>
            </a:r>
          </a:p>
          <a:p>
            <a:pPr marL="525145"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SimSun" panose="02010600030101010101" pitchFamily="2" charset="-122"/>
              <a:cs typeface="+mn-cs"/>
            </a:endParaRPr>
          </a:p>
          <a:p>
            <a:pPr marL="525145"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highlight>
                  <a:srgbClr val="FFFF00"/>
                </a:highlight>
                <a:uLnTx/>
                <a:uFillTx/>
                <a:latin typeface="Calibri" panose="020F0502020204030204"/>
                <a:ea typeface="SimSun" panose="02010600030101010101" pitchFamily="2" charset="-122"/>
                <a:cs typeface="+mn-cs"/>
              </a:rPr>
              <a:t>DUE DATE: </a:t>
            </a:r>
            <a:r>
              <a:rPr kumimoji="0" lang="en-US" sz="3600" b="1" i="0" u="none" strike="noStrike" kern="1200" cap="none" spc="0" normalizeH="0" baseline="0" noProof="0" dirty="0">
                <a:ln>
                  <a:noFill/>
                </a:ln>
                <a:solidFill>
                  <a:prstClr val="black"/>
                </a:solidFill>
                <a:effectLst/>
                <a:highlight>
                  <a:srgbClr val="FFFF00"/>
                </a:highlight>
                <a:uLnTx/>
                <a:uFillTx/>
                <a:latin typeface="Calibri" panose="020F0502020204030204"/>
                <a:ea typeface="SimSun" panose="02010600030101010101" pitchFamily="2" charset="-122"/>
                <a:cs typeface="+mn-cs"/>
              </a:rPr>
              <a:t>2</a:t>
            </a:r>
            <a:r>
              <a:rPr kumimoji="0" lang="en-US" sz="3600" b="1" i="0" u="none" strike="noStrike" kern="1200" cap="none" spc="0" normalizeH="0" baseline="30000" noProof="0" dirty="0">
                <a:ln>
                  <a:noFill/>
                </a:ln>
                <a:solidFill>
                  <a:prstClr val="black"/>
                </a:solidFill>
                <a:effectLst/>
                <a:highlight>
                  <a:srgbClr val="FFFF00"/>
                </a:highlight>
                <a:uLnTx/>
                <a:uFillTx/>
                <a:latin typeface="Calibri" panose="020F0502020204030204"/>
                <a:ea typeface="SimSun" panose="02010600030101010101" pitchFamily="2" charset="-122"/>
                <a:cs typeface="+mn-cs"/>
              </a:rPr>
              <a:t>nd</a:t>
            </a:r>
            <a:r>
              <a:rPr kumimoji="0" lang="en-US" sz="3600" b="1" i="0" u="none" strike="noStrike" kern="1200" cap="none" spc="0" normalizeH="0" baseline="0" noProof="0" dirty="0">
                <a:ln>
                  <a:noFill/>
                </a:ln>
                <a:solidFill>
                  <a:prstClr val="black"/>
                </a:solidFill>
                <a:effectLst/>
                <a:highlight>
                  <a:srgbClr val="FFFF00"/>
                </a:highlight>
                <a:uLnTx/>
                <a:uFillTx/>
                <a:latin typeface="Calibri" panose="020F0502020204030204"/>
                <a:ea typeface="SimSun" panose="02010600030101010101" pitchFamily="2" charset="-122"/>
                <a:cs typeface="+mn-cs"/>
              </a:rPr>
              <a:t> June 2023 by 23:59pm</a:t>
            </a:r>
            <a:endParaRPr kumimoji="0" lang="en-GB" sz="3600" b="0" i="0" u="none" strike="noStrike" kern="1200" cap="none" spc="0" normalizeH="0" baseline="0" noProof="0" dirty="0">
              <a:ln>
                <a:noFill/>
              </a:ln>
              <a:solidFill>
                <a:prstClr val="black"/>
              </a:solidFill>
              <a:effectLst/>
              <a:highlight>
                <a:srgbClr val="FFFF00"/>
              </a:highlight>
              <a:uLnTx/>
              <a:uFillTx/>
              <a:latin typeface="Calibri" panose="020F0502020204030204"/>
              <a:ea typeface="SimSun" panose="02010600030101010101" pitchFamily="2" charset="-122"/>
              <a:cs typeface="+mn-cs"/>
            </a:endParaRPr>
          </a:p>
        </p:txBody>
      </p:sp>
    </p:spTree>
    <p:extLst>
      <p:ext uri="{BB962C8B-B14F-4D97-AF65-F5344CB8AC3E}">
        <p14:creationId xmlns:p14="http://schemas.microsoft.com/office/powerpoint/2010/main" val="1477743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1866958" y="-397079"/>
            <a:ext cx="7886700" cy="2139553"/>
          </a:xfrm>
        </p:spPr>
        <p:txBody>
          <a:bodyPr/>
          <a:lstStyle/>
          <a:p>
            <a:r>
              <a:rPr lang="en-GB" dirty="0"/>
              <a:t>See you next week!</a:t>
            </a:r>
          </a:p>
        </p:txBody>
      </p:sp>
      <p:sp>
        <p:nvSpPr>
          <p:cNvPr id="5" name="Text Placeholder 4">
            <a:extLst>
              <a:ext uri="{FF2B5EF4-FFF2-40B4-BE49-F238E27FC236}">
                <a16:creationId xmlns:a16="http://schemas.microsoft.com/office/drawing/2014/main" id="{7EBB2268-D191-630F-16AD-A23F55BA0638}"/>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609793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692843" y="2067906"/>
            <a:ext cx="4336357" cy="2291472"/>
          </a:xfrm>
        </p:spPr>
        <p:txBody>
          <a:bodyPr/>
          <a:lstStyle/>
          <a:p>
            <a:r>
              <a:rPr lang="en-GB" sz="1800" b="1" dirty="0"/>
              <a:t>I look forward to seeing you next week.</a:t>
            </a:r>
            <a:br>
              <a:rPr lang="en-GB" sz="1800" b="1" dirty="0"/>
            </a:br>
            <a:br>
              <a:rPr lang="en-GB" sz="1800" b="1" dirty="0"/>
            </a:br>
            <a:r>
              <a:rPr lang="en-GB" sz="1800" b="1" dirty="0"/>
              <a:t>If you have any questions in the meantime, please send an email from your </a:t>
            </a:r>
            <a:r>
              <a:rPr lang="en-GB" sz="1800" b="1" i="1" u="sng" dirty="0"/>
              <a:t>student account</a:t>
            </a:r>
            <a:br>
              <a:rPr lang="en-GB" sz="1800" b="1" i="1" u="sng" dirty="0"/>
            </a:br>
            <a:br>
              <a:rPr lang="en-GB" sz="1800" b="1" i="1" u="sng" dirty="0"/>
            </a:br>
            <a:r>
              <a:rPr lang="en-GB" sz="1800" b="1" i="1" u="sng" dirty="0"/>
              <a:t>l.bassler@uwtsd.ac.uk</a:t>
            </a:r>
            <a:endParaRPr lang="en-GB" u="sng"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9058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820</Words>
  <Application>Microsoft Office PowerPoint</Application>
  <PresentationFormat>Widescreen</PresentationFormat>
  <Paragraphs>77</Paragraphs>
  <Slides>14</Slides>
  <Notes>5</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14</vt:i4>
      </vt:variant>
    </vt:vector>
  </HeadingPairs>
  <TitlesOfParts>
    <vt:vector size="26" baseType="lpstr">
      <vt:lpstr>Arial</vt:lpstr>
      <vt:lpstr>Calibri</vt:lpstr>
      <vt:lpstr>Calibri Light</vt:lpstr>
      <vt:lpstr>Segoe UI</vt:lpstr>
      <vt:lpstr>Symbol</vt:lpstr>
      <vt:lpstr>Trebuchet MS</vt:lpstr>
      <vt:lpstr>1_Office Theme</vt:lpstr>
      <vt:lpstr>Sub Title 1</vt:lpstr>
      <vt:lpstr>Text 1</vt:lpstr>
      <vt:lpstr>1_Text Break Info Slide 2</vt:lpstr>
      <vt:lpstr>1_Title Slide 1</vt:lpstr>
      <vt:lpstr>1_Holding PAge</vt:lpstr>
      <vt:lpstr>PowerPoint Presentation</vt:lpstr>
      <vt:lpstr>PowerPoint Presentation</vt:lpstr>
      <vt:lpstr>Recap</vt:lpstr>
      <vt:lpstr>Cultural Perspective on Behavioural Patterns with Schedules  Introduction </vt:lpstr>
      <vt:lpstr>Monochronic Culture </vt:lpstr>
      <vt:lpstr>Polychronic Culture </vt:lpstr>
      <vt:lpstr>Specific Cultural Perspectives on Schedules (SPAIN) </vt:lpstr>
      <vt:lpstr>Importance of Relationships and work </vt:lpstr>
      <vt:lpstr>Specific Cultural Perspectives on Schedules (JAPAN) </vt:lpstr>
      <vt:lpstr>Specific Cultural Perspectives on Schedules (MIDDLE EASTERN COUNTRIES) </vt:lpstr>
      <vt:lpstr>PowerPoint Presentation</vt:lpstr>
      <vt:lpstr>See you next week!</vt:lpstr>
      <vt:lpstr>I look forward to seeing you next week.  If you have any questions in the meantime, please send an email from your student account  l.bassler@uwtsd.ac.uk</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Rodrigo Fernandes Aguilera</dc:creator>
  <cp:lastModifiedBy>Lisa-Marie Bassler</cp:lastModifiedBy>
  <cp:revision>2</cp:revision>
  <dcterms:created xsi:type="dcterms:W3CDTF">2023-05-23T12:51:48Z</dcterms:created>
  <dcterms:modified xsi:type="dcterms:W3CDTF">2023-05-31T06:37:34Z</dcterms:modified>
</cp:coreProperties>
</file>