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17"/>
  </p:notesMasterIdLst>
  <p:sldIdLst>
    <p:sldId id="256" r:id="rId2"/>
    <p:sldId id="257" r:id="rId3"/>
    <p:sldId id="258" r:id="rId4"/>
    <p:sldId id="259" r:id="rId5"/>
    <p:sldId id="260" r:id="rId6"/>
    <p:sldId id="261" r:id="rId7"/>
    <p:sldId id="262" r:id="rId8"/>
    <p:sldId id="264" r:id="rId9"/>
    <p:sldId id="265" r:id="rId10"/>
    <p:sldId id="266" r:id="rId11"/>
    <p:sldId id="271" r:id="rId12"/>
    <p:sldId id="272" r:id="rId13"/>
    <p:sldId id="267"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F64A6E-E41A-4112-9EE2-8FC3886A83CB}" v="9" dt="2026-03-20T22:25:01.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80" d="100"/>
          <a:sy n="80" d="100"/>
        </p:scale>
        <p:origin x="782" y="4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 Sultana (2409656)" userId="37592fe7-b3c7-4157-87f1-1b213101420d" providerId="ADAL" clId="{33C787C1-F838-44FB-997C-760A44606E4A}"/>
    <pc:docChg chg="undo redo custSel addSld delSld modSld sldOrd">
      <pc:chgData name="Aisha Sultana (2409656)" userId="37592fe7-b3c7-4157-87f1-1b213101420d" providerId="ADAL" clId="{33C787C1-F838-44FB-997C-760A44606E4A}" dt="2026-03-20T22:24:13.777" v="17752" actId="1076"/>
      <pc:docMkLst>
        <pc:docMk/>
      </pc:docMkLst>
      <pc:sldChg chg="addSp delSp modSp mod setBg delAnim modAnim setClrOvrMap">
        <pc:chgData name="Aisha Sultana (2409656)" userId="37592fe7-b3c7-4157-87f1-1b213101420d" providerId="ADAL" clId="{33C787C1-F838-44FB-997C-760A44606E4A}" dt="2026-03-16T22:13:17.671" v="17202" actId="1076"/>
        <pc:sldMkLst>
          <pc:docMk/>
          <pc:sldMk cId="3724457951" sldId="256"/>
        </pc:sldMkLst>
        <pc:spChg chg="mod ord">
          <ac:chgData name="Aisha Sultana (2409656)" userId="37592fe7-b3c7-4157-87f1-1b213101420d" providerId="ADAL" clId="{33C787C1-F838-44FB-997C-760A44606E4A}" dt="2026-03-16T21:46:47.708" v="17201" actId="313"/>
          <ac:spMkLst>
            <pc:docMk/>
            <pc:sldMk cId="3724457951" sldId="256"/>
            <ac:spMk id="2" creationId="{CD6BD572-5EF0-48A3-AD19-1BC41506A6DB}"/>
          </ac:spMkLst>
        </pc:spChg>
        <pc:spChg chg="add">
          <ac:chgData name="Aisha Sultana (2409656)" userId="37592fe7-b3c7-4157-87f1-1b213101420d" providerId="ADAL" clId="{33C787C1-F838-44FB-997C-760A44606E4A}" dt="2026-03-05T21:12:33.175" v="2725" actId="26606"/>
          <ac:spMkLst>
            <pc:docMk/>
            <pc:sldMk cId="3724457951" sldId="256"/>
            <ac:spMk id="41" creationId="{FC23C8D4-BD3D-4473-B3D0-89011586BE82}"/>
          </ac:spMkLst>
        </pc:spChg>
        <pc:picChg chg="mod">
          <ac:chgData name="Aisha Sultana (2409656)" userId="37592fe7-b3c7-4157-87f1-1b213101420d" providerId="ADAL" clId="{33C787C1-F838-44FB-997C-760A44606E4A}" dt="2026-03-16T22:13:17.671" v="17202" actId="1076"/>
          <ac:picMkLst>
            <pc:docMk/>
            <pc:sldMk cId="3724457951" sldId="256"/>
            <ac:picMk id="3" creationId="{2DAC8A4C-63EE-390B-D200-9AC0A9891ED2}"/>
          </ac:picMkLst>
        </pc:picChg>
        <pc:picChg chg="mod ord">
          <ac:chgData name="Aisha Sultana (2409656)" userId="37592fe7-b3c7-4157-87f1-1b213101420d" providerId="ADAL" clId="{33C787C1-F838-44FB-997C-760A44606E4A}" dt="2026-03-05T21:12:33.175" v="2725" actId="26606"/>
          <ac:picMkLst>
            <pc:docMk/>
            <pc:sldMk cId="3724457951" sldId="256"/>
            <ac:picMk id="16" creationId="{DA642C3C-769E-696C-758B-E65C0AB4986F}"/>
          </ac:picMkLst>
        </pc:picChg>
      </pc:sldChg>
      <pc:sldChg chg="addSp delSp modSp mod ord setBg">
        <pc:chgData name="Aisha Sultana (2409656)" userId="37592fe7-b3c7-4157-87f1-1b213101420d" providerId="ADAL" clId="{33C787C1-F838-44FB-997C-760A44606E4A}" dt="2026-03-16T22:15:27.795" v="17203" actId="1076"/>
        <pc:sldMkLst>
          <pc:docMk/>
          <pc:sldMk cId="1249654883" sldId="257"/>
        </pc:sldMkLst>
        <pc:spChg chg="mod">
          <ac:chgData name="Aisha Sultana (2409656)" userId="37592fe7-b3c7-4157-87f1-1b213101420d" providerId="ADAL" clId="{33C787C1-F838-44FB-997C-760A44606E4A}" dt="2026-03-07T12:50:13.667" v="4909" actId="26606"/>
          <ac:spMkLst>
            <pc:docMk/>
            <pc:sldMk cId="1249654883" sldId="257"/>
            <ac:spMk id="2" creationId="{063A266B-A85A-BA67-2A7D-2BB57BAD27F9}"/>
          </ac:spMkLst>
        </pc:spChg>
        <pc:graphicFrameChg chg="add mod modGraphic">
          <ac:chgData name="Aisha Sultana (2409656)" userId="37592fe7-b3c7-4157-87f1-1b213101420d" providerId="ADAL" clId="{33C787C1-F838-44FB-997C-760A44606E4A}" dt="2026-03-16T21:36:28.770" v="17148" actId="962"/>
          <ac:graphicFrameMkLst>
            <pc:docMk/>
            <pc:sldMk cId="1249654883" sldId="257"/>
            <ac:graphicFrameMk id="12" creationId="{013914F2-753B-D4A1-35B6-2537690C074A}"/>
          </ac:graphicFrameMkLst>
        </pc:graphicFrameChg>
        <pc:picChg chg="mod">
          <ac:chgData name="Aisha Sultana (2409656)" userId="37592fe7-b3c7-4157-87f1-1b213101420d" providerId="ADAL" clId="{33C787C1-F838-44FB-997C-760A44606E4A}" dt="2026-03-16T22:15:27.795" v="17203" actId="1076"/>
          <ac:picMkLst>
            <pc:docMk/>
            <pc:sldMk cId="1249654883" sldId="257"/>
            <ac:picMk id="3" creationId="{D846B319-2616-58AF-2A86-D392D3C31312}"/>
          </ac:picMkLst>
        </pc:picChg>
      </pc:sldChg>
      <pc:sldChg chg="addSp delSp modSp add del mod addAnim delAnim">
        <pc:chgData name="Aisha Sultana (2409656)" userId="37592fe7-b3c7-4157-87f1-1b213101420d" providerId="ADAL" clId="{33C787C1-F838-44FB-997C-760A44606E4A}" dt="2026-03-20T22:24:13.777" v="17752" actId="1076"/>
        <pc:sldMkLst>
          <pc:docMk/>
          <pc:sldMk cId="132326008" sldId="258"/>
        </pc:sldMkLst>
        <pc:spChg chg="mod">
          <ac:chgData name="Aisha Sultana (2409656)" userId="37592fe7-b3c7-4157-87f1-1b213101420d" providerId="ADAL" clId="{33C787C1-F838-44FB-997C-760A44606E4A}" dt="2026-03-16T22:19:57.037" v="17210" actId="20577"/>
          <ac:spMkLst>
            <pc:docMk/>
            <pc:sldMk cId="132326008" sldId="258"/>
            <ac:spMk id="3" creationId="{2D22C2C9-C7DB-54D9-9932-73091A20F165}"/>
          </ac:spMkLst>
        </pc:spChg>
        <pc:picChg chg="mod">
          <ac:chgData name="Aisha Sultana (2409656)" userId="37592fe7-b3c7-4157-87f1-1b213101420d" providerId="ADAL" clId="{33C787C1-F838-44FB-997C-760A44606E4A}" dt="2026-03-20T22:24:13.777" v="17752" actId="1076"/>
          <ac:picMkLst>
            <pc:docMk/>
            <pc:sldMk cId="132326008" sldId="258"/>
            <ac:picMk id="4" creationId="{53A57D94-64D3-8992-7A78-5AE6E2D1A9EC}"/>
          </ac:picMkLst>
        </pc:picChg>
        <pc:picChg chg="del mod">
          <ac:chgData name="Aisha Sultana (2409656)" userId="37592fe7-b3c7-4157-87f1-1b213101420d" providerId="ADAL" clId="{33C787C1-F838-44FB-997C-760A44606E4A}" dt="2026-03-20T22:20:53.239" v="17751" actId="478"/>
          <ac:picMkLst>
            <pc:docMk/>
            <pc:sldMk cId="132326008" sldId="258"/>
            <ac:picMk id="5" creationId="{7E937E8F-A8C9-74F9-51BA-DEB81DE8AD8B}"/>
          </ac:picMkLst>
        </pc:picChg>
      </pc:sldChg>
      <pc:sldChg chg="addSp delSp modSp new mod setBg">
        <pc:chgData name="Aisha Sultana (2409656)" userId="37592fe7-b3c7-4157-87f1-1b213101420d" providerId="ADAL" clId="{33C787C1-F838-44FB-997C-760A44606E4A}" dt="2026-03-16T22:22:53.055" v="17211" actId="1076"/>
        <pc:sldMkLst>
          <pc:docMk/>
          <pc:sldMk cId="844992685" sldId="259"/>
        </pc:sldMkLst>
        <pc:spChg chg="mod">
          <ac:chgData name="Aisha Sultana (2409656)" userId="37592fe7-b3c7-4157-87f1-1b213101420d" providerId="ADAL" clId="{33C787C1-F838-44FB-997C-760A44606E4A}" dt="2026-03-07T12:32:21.958" v="4523" actId="26606"/>
          <ac:spMkLst>
            <pc:docMk/>
            <pc:sldMk cId="844992685" sldId="259"/>
            <ac:spMk id="2" creationId="{74727E9B-6E0D-81FA-78D4-8196E290AAC6}"/>
          </ac:spMkLst>
        </pc:spChg>
        <pc:spChg chg="add">
          <ac:chgData name="Aisha Sultana (2409656)" userId="37592fe7-b3c7-4157-87f1-1b213101420d" providerId="ADAL" clId="{33C787C1-F838-44FB-997C-760A44606E4A}" dt="2026-03-07T12:32:21.958" v="4523" actId="26606"/>
          <ac:spMkLst>
            <pc:docMk/>
            <pc:sldMk cId="844992685" sldId="259"/>
            <ac:spMk id="8" creationId="{BC052280-388E-4151-A1EB-5236D4FCCA28}"/>
          </ac:spMkLst>
        </pc:spChg>
        <pc:spChg chg="add mod">
          <ac:chgData name="Aisha Sultana (2409656)" userId="37592fe7-b3c7-4157-87f1-1b213101420d" providerId="ADAL" clId="{33C787C1-F838-44FB-997C-760A44606E4A}" dt="2026-03-14T19:50:42.736" v="16659" actId="20577"/>
          <ac:spMkLst>
            <pc:docMk/>
            <pc:sldMk cId="844992685" sldId="259"/>
            <ac:spMk id="11" creationId="{DCE161F2-125F-23E7-3FFF-3644DB97521E}"/>
          </ac:spMkLst>
        </pc:spChg>
        <pc:picChg chg="mod">
          <ac:chgData name="Aisha Sultana (2409656)" userId="37592fe7-b3c7-4157-87f1-1b213101420d" providerId="ADAL" clId="{33C787C1-F838-44FB-997C-760A44606E4A}" dt="2026-03-16T22:22:53.055" v="17211" actId="1076"/>
          <ac:picMkLst>
            <pc:docMk/>
            <pc:sldMk cId="844992685" sldId="259"/>
            <ac:picMk id="3" creationId="{A874B8B7-06AA-9051-31C9-9810B2CEDDC4}"/>
          </ac:picMkLst>
        </pc:picChg>
        <pc:cxnChg chg="add">
          <ac:chgData name="Aisha Sultana (2409656)" userId="37592fe7-b3c7-4157-87f1-1b213101420d" providerId="ADAL" clId="{33C787C1-F838-44FB-997C-760A44606E4A}" dt="2026-03-07T12:32:21.958" v="4523" actId="26606"/>
          <ac:cxnSpMkLst>
            <pc:docMk/>
            <pc:sldMk cId="844992685" sldId="259"/>
            <ac:cxnSpMk id="10" creationId="{744251C3-E720-4363-8AF0-20AD319374F0}"/>
          </ac:cxnSpMkLst>
        </pc:cxnChg>
      </pc:sldChg>
      <pc:sldChg chg="addSp delSp modSp new mod setBg">
        <pc:chgData name="Aisha Sultana (2409656)" userId="37592fe7-b3c7-4157-87f1-1b213101420d" providerId="ADAL" clId="{33C787C1-F838-44FB-997C-760A44606E4A}" dt="2026-03-17T21:38:23.628" v="17309" actId="14100"/>
        <pc:sldMkLst>
          <pc:docMk/>
          <pc:sldMk cId="2133923435" sldId="260"/>
        </pc:sldMkLst>
        <pc:spChg chg="mod">
          <ac:chgData name="Aisha Sultana (2409656)" userId="37592fe7-b3c7-4157-87f1-1b213101420d" providerId="ADAL" clId="{33C787C1-F838-44FB-997C-760A44606E4A}" dt="2026-03-03T21:05:11.231" v="917" actId="20577"/>
          <ac:spMkLst>
            <pc:docMk/>
            <pc:sldMk cId="2133923435" sldId="260"/>
            <ac:spMk id="2" creationId="{022399C6-9DEF-FCE7-F865-F6825F248EA4}"/>
          </ac:spMkLst>
        </pc:spChg>
        <pc:spChg chg="add mod">
          <ac:chgData name="Aisha Sultana (2409656)" userId="37592fe7-b3c7-4157-87f1-1b213101420d" providerId="ADAL" clId="{33C787C1-F838-44FB-997C-760A44606E4A}" dt="2026-03-09T20:55:24.933" v="9939" actId="207"/>
          <ac:spMkLst>
            <pc:docMk/>
            <pc:sldMk cId="2133923435" sldId="260"/>
            <ac:spMk id="3" creationId="{7C303AE5-22E2-D29F-89AA-058983030AEA}"/>
          </ac:spMkLst>
        </pc:spChg>
        <pc:spChg chg="add del">
          <ac:chgData name="Aisha Sultana (2409656)" userId="37592fe7-b3c7-4157-87f1-1b213101420d" providerId="ADAL" clId="{33C787C1-F838-44FB-997C-760A44606E4A}" dt="2026-03-02T21:01:53.515" v="767" actId="26606"/>
          <ac:spMkLst>
            <pc:docMk/>
            <pc:sldMk cId="2133923435" sldId="260"/>
            <ac:spMk id="16" creationId="{4DE0D6BE-330A-422D-9BD9-1E18F73C6E1E}"/>
          </ac:spMkLst>
        </pc:spChg>
        <pc:spChg chg="add mod">
          <ac:chgData name="Aisha Sultana (2409656)" userId="37592fe7-b3c7-4157-87f1-1b213101420d" providerId="ADAL" clId="{33C787C1-F838-44FB-997C-760A44606E4A}" dt="2026-03-16T22:24:46.214" v="17218" actId="20577"/>
          <ac:spMkLst>
            <pc:docMk/>
            <pc:sldMk cId="2133923435" sldId="260"/>
            <ac:spMk id="19" creationId="{6D527ACE-9E32-B311-9654-46BD371727BF}"/>
          </ac:spMkLst>
        </pc:spChg>
        <pc:picChg chg="mod">
          <ac:chgData name="Aisha Sultana (2409656)" userId="37592fe7-b3c7-4157-87f1-1b213101420d" providerId="ADAL" clId="{33C787C1-F838-44FB-997C-760A44606E4A}" dt="2026-03-17T21:38:23.628" v="17309" actId="14100"/>
          <ac:picMkLst>
            <pc:docMk/>
            <pc:sldMk cId="2133923435" sldId="260"/>
            <ac:picMk id="4" creationId="{B88DB69A-D1F7-187B-78B7-2BAB4D8FC990}"/>
          </ac:picMkLst>
        </pc:picChg>
        <pc:picChg chg="add mod ord">
          <ac:chgData name="Aisha Sultana (2409656)" userId="37592fe7-b3c7-4157-87f1-1b213101420d" providerId="ADAL" clId="{33C787C1-F838-44FB-997C-760A44606E4A}" dt="2026-03-16T22:24:22.230" v="17212" actId="1076"/>
          <ac:picMkLst>
            <pc:docMk/>
            <pc:sldMk cId="2133923435" sldId="260"/>
            <ac:picMk id="15" creationId="{C1901688-5A85-CD43-23AD-0E65BB63C014}"/>
          </ac:picMkLst>
        </pc:picChg>
        <pc:picChg chg="add mod ord">
          <ac:chgData name="Aisha Sultana (2409656)" userId="37592fe7-b3c7-4157-87f1-1b213101420d" providerId="ADAL" clId="{33C787C1-F838-44FB-997C-760A44606E4A}" dt="2026-03-16T21:41:14.271" v="17175" actId="27614"/>
          <ac:picMkLst>
            <pc:docMk/>
            <pc:sldMk cId="2133923435" sldId="260"/>
            <ac:picMk id="18" creationId="{A737A06E-647E-B1B8-C2A6-59FB1C330F19}"/>
          </ac:picMkLst>
        </pc:picChg>
      </pc:sldChg>
      <pc:sldChg chg="addSp delSp modSp new mod setBg">
        <pc:chgData name="Aisha Sultana (2409656)" userId="37592fe7-b3c7-4157-87f1-1b213101420d" providerId="ADAL" clId="{33C787C1-F838-44FB-997C-760A44606E4A}" dt="2026-03-17T21:43:17.786" v="17377" actId="1076"/>
        <pc:sldMkLst>
          <pc:docMk/>
          <pc:sldMk cId="2544715702" sldId="261"/>
        </pc:sldMkLst>
        <pc:spChg chg="mod ord">
          <ac:chgData name="Aisha Sultana (2409656)" userId="37592fe7-b3c7-4157-87f1-1b213101420d" providerId="ADAL" clId="{33C787C1-F838-44FB-997C-760A44606E4A}" dt="2026-03-08T20:58:25.333" v="8650" actId="20577"/>
          <ac:spMkLst>
            <pc:docMk/>
            <pc:sldMk cId="2544715702" sldId="261"/>
            <ac:spMk id="2" creationId="{832A53D4-2A3D-8A83-2C36-F41C3C90E2B2}"/>
          </ac:spMkLst>
        </pc:spChg>
        <pc:spChg chg="mod">
          <ac:chgData name="Aisha Sultana (2409656)" userId="37592fe7-b3c7-4157-87f1-1b213101420d" providerId="ADAL" clId="{33C787C1-F838-44FB-997C-760A44606E4A}" dt="2026-03-17T21:38:51.843" v="17376" actId="20577"/>
          <ac:spMkLst>
            <pc:docMk/>
            <pc:sldMk cId="2544715702" sldId="261"/>
            <ac:spMk id="3" creationId="{C2E7C7DF-F7DD-722F-C576-BD25CF2CC460}"/>
          </ac:spMkLst>
        </pc:spChg>
        <pc:spChg chg="add mod">
          <ac:chgData name="Aisha Sultana (2409656)" userId="37592fe7-b3c7-4157-87f1-1b213101420d" providerId="ADAL" clId="{33C787C1-F838-44FB-997C-760A44606E4A}" dt="2026-03-11T15:13:44.423" v="15642" actId="20577"/>
          <ac:spMkLst>
            <pc:docMk/>
            <pc:sldMk cId="2544715702" sldId="261"/>
            <ac:spMk id="10" creationId="{0FEBCB86-A125-E8F7-BD18-53EB752E0A9F}"/>
          </ac:spMkLst>
        </pc:spChg>
        <pc:picChg chg="mod">
          <ac:chgData name="Aisha Sultana (2409656)" userId="37592fe7-b3c7-4157-87f1-1b213101420d" providerId="ADAL" clId="{33C787C1-F838-44FB-997C-760A44606E4A}" dt="2026-03-17T21:43:17.786" v="17377" actId="1076"/>
          <ac:picMkLst>
            <pc:docMk/>
            <pc:sldMk cId="2544715702" sldId="261"/>
            <ac:picMk id="4" creationId="{62CD8F87-2F4D-5A01-7FEE-32CBC6F21C53}"/>
          </ac:picMkLst>
        </pc:picChg>
        <pc:picChg chg="add mod">
          <ac:chgData name="Aisha Sultana (2409656)" userId="37592fe7-b3c7-4157-87f1-1b213101420d" providerId="ADAL" clId="{33C787C1-F838-44FB-997C-760A44606E4A}" dt="2026-03-16T21:41:14.271" v="17175" actId="27614"/>
          <ac:picMkLst>
            <pc:docMk/>
            <pc:sldMk cId="2544715702" sldId="261"/>
            <ac:picMk id="8" creationId="{7848E8DB-7392-65EE-E95B-4424EE111E20}"/>
          </ac:picMkLst>
        </pc:picChg>
      </pc:sldChg>
      <pc:sldChg chg="addSp delSp modSp new mod setBg delAnim">
        <pc:chgData name="Aisha Sultana (2409656)" userId="37592fe7-b3c7-4157-87f1-1b213101420d" providerId="ADAL" clId="{33C787C1-F838-44FB-997C-760A44606E4A}" dt="2026-03-17T21:48:20.619" v="17568" actId="1076"/>
        <pc:sldMkLst>
          <pc:docMk/>
          <pc:sldMk cId="1162516834" sldId="262"/>
        </pc:sldMkLst>
        <pc:spChg chg="mod">
          <ac:chgData name="Aisha Sultana (2409656)" userId="37592fe7-b3c7-4157-87f1-1b213101420d" providerId="ADAL" clId="{33C787C1-F838-44FB-997C-760A44606E4A}" dt="2026-03-17T21:44:17.131" v="17378" actId="20577"/>
          <ac:spMkLst>
            <pc:docMk/>
            <pc:sldMk cId="1162516834" sldId="262"/>
            <ac:spMk id="2" creationId="{D9FFDFF6-7238-5E9A-E2F1-0D5E82362559}"/>
          </ac:spMkLst>
        </pc:spChg>
        <pc:spChg chg="mod ord">
          <ac:chgData name="Aisha Sultana (2409656)" userId="37592fe7-b3c7-4157-87f1-1b213101420d" providerId="ADAL" clId="{33C787C1-F838-44FB-997C-760A44606E4A}" dt="2026-03-17T21:45:36.743" v="17565" actId="20577"/>
          <ac:spMkLst>
            <pc:docMk/>
            <pc:sldMk cId="1162516834" sldId="262"/>
            <ac:spMk id="3" creationId="{7121FF97-4FFC-24A7-B194-9087F0794DBB}"/>
          </ac:spMkLst>
        </pc:spChg>
        <pc:spChg chg="add mod">
          <ac:chgData name="Aisha Sultana (2409656)" userId="37592fe7-b3c7-4157-87f1-1b213101420d" providerId="ADAL" clId="{33C787C1-F838-44FB-997C-760A44606E4A}" dt="2026-03-09T19:29:09.410" v="9522" actId="20577"/>
          <ac:spMkLst>
            <pc:docMk/>
            <pc:sldMk cId="1162516834" sldId="262"/>
            <ac:spMk id="6" creationId="{9131D69D-9D7F-54BB-7429-EEA7D9EF45F8}"/>
          </ac:spMkLst>
        </pc:spChg>
        <pc:picChg chg="add del mod">
          <ac:chgData name="Aisha Sultana (2409656)" userId="37592fe7-b3c7-4157-87f1-1b213101420d" providerId="ADAL" clId="{33C787C1-F838-44FB-997C-760A44606E4A}" dt="2026-03-16T21:41:14.271" v="17175" actId="27614"/>
          <ac:picMkLst>
            <pc:docMk/>
            <pc:sldMk cId="1162516834" sldId="262"/>
            <ac:picMk id="5" creationId="{0CB0BF2F-43BA-7637-20AF-2F9DBA87069F}"/>
          </ac:picMkLst>
        </pc:picChg>
        <pc:picChg chg="mod">
          <ac:chgData name="Aisha Sultana (2409656)" userId="37592fe7-b3c7-4157-87f1-1b213101420d" providerId="ADAL" clId="{33C787C1-F838-44FB-997C-760A44606E4A}" dt="2026-03-17T21:48:20.619" v="17568" actId="1076"/>
          <ac:picMkLst>
            <pc:docMk/>
            <pc:sldMk cId="1162516834" sldId="262"/>
            <ac:picMk id="7" creationId="{04A97A17-395F-E2CA-ECD7-1C079E37E7FD}"/>
          </ac:picMkLst>
        </pc:picChg>
      </pc:sldChg>
      <pc:sldChg chg="addSp delSp modSp new mod setBg">
        <pc:chgData name="Aisha Sultana (2409656)" userId="37592fe7-b3c7-4157-87f1-1b213101420d" providerId="ADAL" clId="{33C787C1-F838-44FB-997C-760A44606E4A}" dt="2026-03-20T21:57:23.059" v="17576" actId="1076"/>
        <pc:sldMkLst>
          <pc:docMk/>
          <pc:sldMk cId="1307585329" sldId="264"/>
        </pc:sldMkLst>
        <pc:spChg chg="mod">
          <ac:chgData name="Aisha Sultana (2409656)" userId="37592fe7-b3c7-4157-87f1-1b213101420d" providerId="ADAL" clId="{33C787C1-F838-44FB-997C-760A44606E4A}" dt="2026-03-07T12:57:03.528" v="4916" actId="20577"/>
          <ac:spMkLst>
            <pc:docMk/>
            <pc:sldMk cId="1307585329" sldId="264"/>
            <ac:spMk id="2" creationId="{38852BD3-3734-D31F-2B8D-F2206CC0E0C1}"/>
          </ac:spMkLst>
        </pc:spChg>
        <pc:spChg chg="add mod">
          <ac:chgData name="Aisha Sultana (2409656)" userId="37592fe7-b3c7-4157-87f1-1b213101420d" providerId="ADAL" clId="{33C787C1-F838-44FB-997C-760A44606E4A}" dt="2026-03-17T21:52:52.712" v="17575" actId="20577"/>
          <ac:spMkLst>
            <pc:docMk/>
            <pc:sldMk cId="1307585329" sldId="264"/>
            <ac:spMk id="4" creationId="{237E498A-C05E-EC59-268A-4EF76D448101}"/>
          </ac:spMkLst>
        </pc:spChg>
        <pc:spChg chg="add mod">
          <ac:chgData name="Aisha Sultana (2409656)" userId="37592fe7-b3c7-4157-87f1-1b213101420d" providerId="ADAL" clId="{33C787C1-F838-44FB-997C-760A44606E4A}" dt="2026-03-05T21:33:20.061" v="4059" actId="20577"/>
          <ac:spMkLst>
            <pc:docMk/>
            <pc:sldMk cId="1307585329" sldId="264"/>
            <ac:spMk id="12" creationId="{3014F65B-3498-14C1-4EAB-2D6E77818938}"/>
          </ac:spMkLst>
        </pc:spChg>
        <pc:spChg chg="add">
          <ac:chgData name="Aisha Sultana (2409656)" userId="37592fe7-b3c7-4157-87f1-1b213101420d" providerId="ADAL" clId="{33C787C1-F838-44FB-997C-760A44606E4A}" dt="2026-03-05T21:29:00.954" v="4009" actId="26606"/>
          <ac:spMkLst>
            <pc:docMk/>
            <pc:sldMk cId="1307585329" sldId="264"/>
            <ac:spMk id="19" creationId="{4DE0D6BE-330A-422D-9BD9-1E18F73C6E1E}"/>
          </ac:spMkLst>
        </pc:spChg>
        <pc:picChg chg="mod">
          <ac:chgData name="Aisha Sultana (2409656)" userId="37592fe7-b3c7-4157-87f1-1b213101420d" providerId="ADAL" clId="{33C787C1-F838-44FB-997C-760A44606E4A}" dt="2026-03-20T21:57:23.059" v="17576" actId="1076"/>
          <ac:picMkLst>
            <pc:docMk/>
            <pc:sldMk cId="1307585329" sldId="264"/>
            <ac:picMk id="3" creationId="{C5180000-0238-97DA-9727-83875F6DD916}"/>
          </ac:picMkLst>
        </pc:picChg>
        <pc:picChg chg="add mod">
          <ac:chgData name="Aisha Sultana (2409656)" userId="37592fe7-b3c7-4157-87f1-1b213101420d" providerId="ADAL" clId="{33C787C1-F838-44FB-997C-760A44606E4A}" dt="2026-03-16T21:41:14.271" v="17175" actId="27614"/>
          <ac:picMkLst>
            <pc:docMk/>
            <pc:sldMk cId="1307585329" sldId="264"/>
            <ac:picMk id="10" creationId="{C32FD56B-5199-8407-534A-E191C34FA229}"/>
          </ac:picMkLst>
        </pc:picChg>
        <pc:picChg chg="add mod">
          <ac:chgData name="Aisha Sultana (2409656)" userId="37592fe7-b3c7-4157-87f1-1b213101420d" providerId="ADAL" clId="{33C787C1-F838-44FB-997C-760A44606E4A}" dt="2026-03-05T21:29:00.954" v="4009" actId="26606"/>
          <ac:picMkLst>
            <pc:docMk/>
            <pc:sldMk cId="1307585329" sldId="264"/>
            <ac:picMk id="13" creationId="{31180BDF-1A5E-5F1C-BC61-B985CE26C6D1}"/>
          </ac:picMkLst>
        </pc:picChg>
      </pc:sldChg>
      <pc:sldChg chg="addSp delSp modSp new mod setBg">
        <pc:chgData name="Aisha Sultana (2409656)" userId="37592fe7-b3c7-4157-87f1-1b213101420d" providerId="ADAL" clId="{33C787C1-F838-44FB-997C-760A44606E4A}" dt="2026-03-17T21:52:46.830" v="17574" actId="20577"/>
        <pc:sldMkLst>
          <pc:docMk/>
          <pc:sldMk cId="2945967576" sldId="265"/>
        </pc:sldMkLst>
        <pc:spChg chg="mod">
          <ac:chgData name="Aisha Sultana (2409656)" userId="37592fe7-b3c7-4157-87f1-1b213101420d" providerId="ADAL" clId="{33C787C1-F838-44FB-997C-760A44606E4A}" dt="2026-03-10T21:54:37.231" v="15632" actId="26606"/>
          <ac:spMkLst>
            <pc:docMk/>
            <pc:sldMk cId="2945967576" sldId="265"/>
            <ac:spMk id="2" creationId="{8DC84692-AC4C-70AC-836B-7D3A8906FED2}"/>
          </ac:spMkLst>
        </pc:spChg>
        <pc:spChg chg="mod">
          <ac:chgData name="Aisha Sultana (2409656)" userId="37592fe7-b3c7-4157-87f1-1b213101420d" providerId="ADAL" clId="{33C787C1-F838-44FB-997C-760A44606E4A}" dt="2026-03-17T21:52:46.830" v="17574" actId="20577"/>
          <ac:spMkLst>
            <pc:docMk/>
            <pc:sldMk cId="2945967576" sldId="265"/>
            <ac:spMk id="3" creationId="{466DFFC6-907E-9C26-A537-4A22ACB7A8CD}"/>
          </ac:spMkLst>
        </pc:spChg>
        <pc:spChg chg="add">
          <ac:chgData name="Aisha Sultana (2409656)" userId="37592fe7-b3c7-4157-87f1-1b213101420d" providerId="ADAL" clId="{33C787C1-F838-44FB-997C-760A44606E4A}" dt="2026-03-10T21:54:37.231" v="15632" actId="26606"/>
          <ac:spMkLst>
            <pc:docMk/>
            <pc:sldMk cId="2945967576" sldId="265"/>
            <ac:spMk id="15" creationId="{3BFBA67F-0D4D-4C2E-A1D7-82D080A4B3AD}"/>
          </ac:spMkLst>
        </pc:spChg>
        <pc:spChg chg="add">
          <ac:chgData name="Aisha Sultana (2409656)" userId="37592fe7-b3c7-4157-87f1-1b213101420d" providerId="ADAL" clId="{33C787C1-F838-44FB-997C-760A44606E4A}" dt="2026-03-10T21:54:37.231" v="15632" actId="26606"/>
          <ac:spMkLst>
            <pc:docMk/>
            <pc:sldMk cId="2945967576" sldId="265"/>
            <ac:spMk id="16" creationId="{EFA2AC96-1E47-421C-A03F-F98E354EB4E6}"/>
          </ac:spMkLst>
        </pc:spChg>
        <pc:picChg chg="mod">
          <ac:chgData name="Aisha Sultana (2409656)" userId="37592fe7-b3c7-4157-87f1-1b213101420d" providerId="ADAL" clId="{33C787C1-F838-44FB-997C-760A44606E4A}" dt="2026-03-17T21:52:15.897" v="17570" actId="1076"/>
          <ac:picMkLst>
            <pc:docMk/>
            <pc:sldMk cId="2945967576" sldId="265"/>
            <ac:picMk id="4" creationId="{2E12BC51-D6A0-CA28-71AB-7C02847C8AB4}"/>
          </ac:picMkLst>
        </pc:picChg>
      </pc:sldChg>
      <pc:sldChg chg="modSp new mod modNotesTx">
        <pc:chgData name="Aisha Sultana (2409656)" userId="37592fe7-b3c7-4157-87f1-1b213101420d" providerId="ADAL" clId="{33C787C1-F838-44FB-997C-760A44606E4A}" dt="2026-03-20T22:05:27.756" v="17742" actId="1076"/>
        <pc:sldMkLst>
          <pc:docMk/>
          <pc:sldMk cId="1811679648" sldId="266"/>
        </pc:sldMkLst>
        <pc:spChg chg="mod">
          <ac:chgData name="Aisha Sultana (2409656)" userId="37592fe7-b3c7-4157-87f1-1b213101420d" providerId="ADAL" clId="{33C787C1-F838-44FB-997C-760A44606E4A}" dt="2026-03-14T19:38:48.603" v="15745" actId="1076"/>
          <ac:spMkLst>
            <pc:docMk/>
            <pc:sldMk cId="1811679648" sldId="266"/>
            <ac:spMk id="2" creationId="{57DC5916-493D-760D-B5B3-9F8611FB6B44}"/>
          </ac:spMkLst>
        </pc:spChg>
        <pc:spChg chg="mod">
          <ac:chgData name="Aisha Sultana (2409656)" userId="37592fe7-b3c7-4157-87f1-1b213101420d" providerId="ADAL" clId="{33C787C1-F838-44FB-997C-760A44606E4A}" dt="2026-03-20T22:02:24.056" v="17610" actId="20577"/>
          <ac:spMkLst>
            <pc:docMk/>
            <pc:sldMk cId="1811679648" sldId="266"/>
            <ac:spMk id="3" creationId="{5C75B453-EEA9-FC37-49F6-99809EE6E354}"/>
          </ac:spMkLst>
        </pc:spChg>
        <pc:picChg chg="mod">
          <ac:chgData name="Aisha Sultana (2409656)" userId="37592fe7-b3c7-4157-87f1-1b213101420d" providerId="ADAL" clId="{33C787C1-F838-44FB-997C-760A44606E4A}" dt="2026-03-20T22:05:27.756" v="17742" actId="1076"/>
          <ac:picMkLst>
            <pc:docMk/>
            <pc:sldMk cId="1811679648" sldId="266"/>
            <ac:picMk id="4" creationId="{E08367C4-3557-F4DA-A0DF-5C1941BC4CC2}"/>
          </ac:picMkLst>
        </pc:picChg>
      </pc:sldChg>
      <pc:sldChg chg="modSp new mod">
        <pc:chgData name="Aisha Sultana (2409656)" userId="37592fe7-b3c7-4157-87f1-1b213101420d" providerId="ADAL" clId="{33C787C1-F838-44FB-997C-760A44606E4A}" dt="2026-03-20T22:15:33.504" v="17747" actId="1076"/>
        <pc:sldMkLst>
          <pc:docMk/>
          <pc:sldMk cId="772703123" sldId="267"/>
        </pc:sldMkLst>
        <pc:spChg chg="mod">
          <ac:chgData name="Aisha Sultana (2409656)" userId="37592fe7-b3c7-4157-87f1-1b213101420d" providerId="ADAL" clId="{33C787C1-F838-44FB-997C-760A44606E4A}" dt="2026-03-09T22:04:54.258" v="12834" actId="20577"/>
          <ac:spMkLst>
            <pc:docMk/>
            <pc:sldMk cId="772703123" sldId="267"/>
            <ac:spMk id="2" creationId="{5A1BE409-52D7-7DAA-7E99-7763DE679D9C}"/>
          </ac:spMkLst>
        </pc:spChg>
        <pc:spChg chg="mod">
          <ac:chgData name="Aisha Sultana (2409656)" userId="37592fe7-b3c7-4157-87f1-1b213101420d" providerId="ADAL" clId="{33C787C1-F838-44FB-997C-760A44606E4A}" dt="2026-03-10T21:44:45.260" v="15124" actId="12"/>
          <ac:spMkLst>
            <pc:docMk/>
            <pc:sldMk cId="772703123" sldId="267"/>
            <ac:spMk id="3" creationId="{9DE8C96A-DCA0-ECA1-8432-6816C4FC3737}"/>
          </ac:spMkLst>
        </pc:spChg>
        <pc:picChg chg="mod">
          <ac:chgData name="Aisha Sultana (2409656)" userId="37592fe7-b3c7-4157-87f1-1b213101420d" providerId="ADAL" clId="{33C787C1-F838-44FB-997C-760A44606E4A}" dt="2026-03-20T22:15:33.504" v="17747" actId="1076"/>
          <ac:picMkLst>
            <pc:docMk/>
            <pc:sldMk cId="772703123" sldId="267"/>
            <ac:picMk id="4" creationId="{52A537E5-9F24-BE7B-7CBB-AEAF43469ACD}"/>
          </ac:picMkLst>
        </pc:picChg>
      </pc:sldChg>
      <pc:sldChg chg="addSp delSp modSp add mod setBg setClrOvrMap">
        <pc:chgData name="Aisha Sultana (2409656)" userId="37592fe7-b3c7-4157-87f1-1b213101420d" providerId="ADAL" clId="{33C787C1-F838-44FB-997C-760A44606E4A}" dt="2026-03-20T22:20:20.701" v="17750" actId="1076"/>
        <pc:sldMkLst>
          <pc:docMk/>
          <pc:sldMk cId="504577189" sldId="269"/>
        </pc:sldMkLst>
        <pc:spChg chg="mod">
          <ac:chgData name="Aisha Sultana (2409656)" userId="37592fe7-b3c7-4157-87f1-1b213101420d" providerId="ADAL" clId="{33C787C1-F838-44FB-997C-760A44606E4A}" dt="2026-03-07T22:39:41.510" v="7190" actId="26606"/>
          <ac:spMkLst>
            <pc:docMk/>
            <pc:sldMk cId="504577189" sldId="269"/>
            <ac:spMk id="2" creationId="{96516B64-C392-564D-2104-AD71790B79AF}"/>
          </ac:spMkLst>
        </pc:spChg>
        <pc:spChg chg="add mod">
          <ac:chgData name="Aisha Sultana (2409656)" userId="37592fe7-b3c7-4157-87f1-1b213101420d" providerId="ADAL" clId="{33C787C1-F838-44FB-997C-760A44606E4A}" dt="2026-03-09T19:32:32.367" v="9543" actId="20577"/>
          <ac:spMkLst>
            <pc:docMk/>
            <pc:sldMk cId="504577189" sldId="269"/>
            <ac:spMk id="8" creationId="{55ACE305-ED95-D724-9F13-4AA56A3FCC6E}"/>
          </ac:spMkLst>
        </pc:spChg>
        <pc:spChg chg="add">
          <ac:chgData name="Aisha Sultana (2409656)" userId="37592fe7-b3c7-4157-87f1-1b213101420d" providerId="ADAL" clId="{33C787C1-F838-44FB-997C-760A44606E4A}" dt="2026-03-07T22:39:41.510" v="7190" actId="26606"/>
          <ac:spMkLst>
            <pc:docMk/>
            <pc:sldMk cId="504577189" sldId="269"/>
            <ac:spMk id="17" creationId="{3BFBA67F-0D4D-4C2E-A1D7-82D080A4B3AD}"/>
          </ac:spMkLst>
        </pc:spChg>
        <pc:spChg chg="add">
          <ac:chgData name="Aisha Sultana (2409656)" userId="37592fe7-b3c7-4157-87f1-1b213101420d" providerId="ADAL" clId="{33C787C1-F838-44FB-997C-760A44606E4A}" dt="2026-03-07T22:39:41.510" v="7190" actId="26606"/>
          <ac:spMkLst>
            <pc:docMk/>
            <pc:sldMk cId="504577189" sldId="269"/>
            <ac:spMk id="18" creationId="{EFA2AC96-1E47-421C-A03F-F98E354EB4E6}"/>
          </ac:spMkLst>
        </pc:spChg>
        <pc:picChg chg="mod">
          <ac:chgData name="Aisha Sultana (2409656)" userId="37592fe7-b3c7-4157-87f1-1b213101420d" providerId="ADAL" clId="{33C787C1-F838-44FB-997C-760A44606E4A}" dt="2026-03-20T22:20:20.701" v="17750" actId="1076"/>
          <ac:picMkLst>
            <pc:docMk/>
            <pc:sldMk cId="504577189" sldId="269"/>
            <ac:picMk id="3" creationId="{4886D7E3-A9EE-3CBB-D8BD-8C656C2C13B3}"/>
          </ac:picMkLst>
        </pc:picChg>
      </pc:sldChg>
      <pc:sldChg chg="addSp delSp modSp new mod ord setBg">
        <pc:chgData name="Aisha Sultana (2409656)" userId="37592fe7-b3c7-4157-87f1-1b213101420d" providerId="ADAL" clId="{33C787C1-F838-44FB-997C-760A44606E4A}" dt="2026-03-20T22:15:42.473" v="17749"/>
        <pc:sldMkLst>
          <pc:docMk/>
          <pc:sldMk cId="1981123447" sldId="270"/>
        </pc:sldMkLst>
        <pc:spChg chg="mod">
          <ac:chgData name="Aisha Sultana (2409656)" userId="37592fe7-b3c7-4157-87f1-1b213101420d" providerId="ADAL" clId="{33C787C1-F838-44FB-997C-760A44606E4A}" dt="2026-03-10T21:33:50.285" v="14500" actId="14100"/>
          <ac:spMkLst>
            <pc:docMk/>
            <pc:sldMk cId="1981123447" sldId="270"/>
            <ac:spMk id="2" creationId="{C4FB5A7F-CD9B-BAC9-9BF3-967465D5D14E}"/>
          </ac:spMkLst>
        </pc:spChg>
        <pc:spChg chg="add mod">
          <ac:chgData name="Aisha Sultana (2409656)" userId="37592fe7-b3c7-4157-87f1-1b213101420d" providerId="ADAL" clId="{33C787C1-F838-44FB-997C-760A44606E4A}" dt="2026-03-14T19:51:14.969" v="16692" actId="20577"/>
          <ac:spMkLst>
            <pc:docMk/>
            <pc:sldMk cId="1981123447" sldId="270"/>
            <ac:spMk id="4" creationId="{4EDE7A3C-08C3-B65D-A5D5-4710BD10822D}"/>
          </ac:spMkLst>
        </pc:spChg>
        <pc:spChg chg="add">
          <ac:chgData name="Aisha Sultana (2409656)" userId="37592fe7-b3c7-4157-87f1-1b213101420d" providerId="ADAL" clId="{33C787C1-F838-44FB-997C-760A44606E4A}" dt="2026-03-08T21:01:37.262" v="8758" actId="26606"/>
          <ac:spMkLst>
            <pc:docMk/>
            <pc:sldMk cId="1981123447" sldId="270"/>
            <ac:spMk id="6" creationId="{3BFBA67F-0D4D-4C2E-A1D7-82D080A4B3AD}"/>
          </ac:spMkLst>
        </pc:spChg>
        <pc:spChg chg="add">
          <ac:chgData name="Aisha Sultana (2409656)" userId="37592fe7-b3c7-4157-87f1-1b213101420d" providerId="ADAL" clId="{33C787C1-F838-44FB-997C-760A44606E4A}" dt="2026-03-08T21:01:37.262" v="8758" actId="26606"/>
          <ac:spMkLst>
            <pc:docMk/>
            <pc:sldMk cId="1981123447" sldId="270"/>
            <ac:spMk id="7" creationId="{EFA2AC96-1E47-421C-A03F-F98E354EB4E6}"/>
          </ac:spMkLst>
        </pc:spChg>
      </pc:sldChg>
      <pc:sldChg chg="addSp delSp modSp new mod setBg delAnim">
        <pc:chgData name="Aisha Sultana (2409656)" userId="37592fe7-b3c7-4157-87f1-1b213101420d" providerId="ADAL" clId="{33C787C1-F838-44FB-997C-760A44606E4A}" dt="2026-03-20T22:10:21.476" v="17745" actId="1076"/>
        <pc:sldMkLst>
          <pc:docMk/>
          <pc:sldMk cId="1028991220" sldId="271"/>
        </pc:sldMkLst>
        <pc:spChg chg="mod">
          <ac:chgData name="Aisha Sultana (2409656)" userId="37592fe7-b3c7-4157-87f1-1b213101420d" providerId="ADAL" clId="{33C787C1-F838-44FB-997C-760A44606E4A}" dt="2026-03-09T21:45:42.800" v="12540" actId="20577"/>
          <ac:spMkLst>
            <pc:docMk/>
            <pc:sldMk cId="1028991220" sldId="271"/>
            <ac:spMk id="2" creationId="{28C22494-8719-8FF3-3CFB-0BD36C45BC83}"/>
          </ac:spMkLst>
        </pc:spChg>
        <pc:spChg chg="mod">
          <ac:chgData name="Aisha Sultana (2409656)" userId="37592fe7-b3c7-4157-87f1-1b213101420d" providerId="ADAL" clId="{33C787C1-F838-44FB-997C-760A44606E4A}" dt="2026-03-14T19:51:34.949" v="16694" actId="20577"/>
          <ac:spMkLst>
            <pc:docMk/>
            <pc:sldMk cId="1028991220" sldId="271"/>
            <ac:spMk id="3" creationId="{D5CF45BF-3FD1-B8C9-C71F-D4108E10D0C6}"/>
          </ac:spMkLst>
        </pc:spChg>
        <pc:spChg chg="add">
          <ac:chgData name="Aisha Sultana (2409656)" userId="37592fe7-b3c7-4157-87f1-1b213101420d" providerId="ADAL" clId="{33C787C1-F838-44FB-997C-760A44606E4A}" dt="2026-03-07T22:42:18.442" v="7574" actId="26606"/>
          <ac:spMkLst>
            <pc:docMk/>
            <pc:sldMk cId="1028991220" sldId="271"/>
            <ac:spMk id="14" creationId="{1D0BCEDC-8E78-4E42-B26E-4243F970CD2C}"/>
          </ac:spMkLst>
        </pc:spChg>
        <pc:picChg chg="del mod">
          <ac:chgData name="Aisha Sultana (2409656)" userId="37592fe7-b3c7-4157-87f1-1b213101420d" providerId="ADAL" clId="{33C787C1-F838-44FB-997C-760A44606E4A}" dt="2026-03-20T22:08:24.749" v="17744" actId="478"/>
          <ac:picMkLst>
            <pc:docMk/>
            <pc:sldMk cId="1028991220" sldId="271"/>
            <ac:picMk id="4" creationId="{7F5B239A-BC10-8E8A-6233-B027E1901F77}"/>
          </ac:picMkLst>
        </pc:picChg>
        <pc:picChg chg="mod">
          <ac:chgData name="Aisha Sultana (2409656)" userId="37592fe7-b3c7-4157-87f1-1b213101420d" providerId="ADAL" clId="{33C787C1-F838-44FB-997C-760A44606E4A}" dt="2026-03-20T22:10:21.476" v="17745" actId="1076"/>
          <ac:picMkLst>
            <pc:docMk/>
            <pc:sldMk cId="1028991220" sldId="271"/>
            <ac:picMk id="5" creationId="{95E8FE37-E951-CECE-4C2A-EB88D1354E63}"/>
          </ac:picMkLst>
        </pc:picChg>
      </pc:sldChg>
      <pc:sldChg chg="delSp modSp add mod">
        <pc:chgData name="Aisha Sultana (2409656)" userId="37592fe7-b3c7-4157-87f1-1b213101420d" providerId="ADAL" clId="{33C787C1-F838-44FB-997C-760A44606E4A}" dt="2026-03-20T22:12:21.024" v="17746" actId="1076"/>
        <pc:sldMkLst>
          <pc:docMk/>
          <pc:sldMk cId="3659085862" sldId="272"/>
        </pc:sldMkLst>
        <pc:spChg chg="mod">
          <ac:chgData name="Aisha Sultana (2409656)" userId="37592fe7-b3c7-4157-87f1-1b213101420d" providerId="ADAL" clId="{33C787C1-F838-44FB-997C-760A44606E4A}" dt="2026-03-09T21:45:56.998" v="12542" actId="20577"/>
          <ac:spMkLst>
            <pc:docMk/>
            <pc:sldMk cId="3659085862" sldId="272"/>
            <ac:spMk id="2" creationId="{C8BCCA16-71B8-2D18-0530-E7AB92B56516}"/>
          </ac:spMkLst>
        </pc:spChg>
        <pc:spChg chg="mod">
          <ac:chgData name="Aisha Sultana (2409656)" userId="37592fe7-b3c7-4157-87f1-1b213101420d" providerId="ADAL" clId="{33C787C1-F838-44FB-997C-760A44606E4A}" dt="2026-03-17T11:17:08.691" v="17277" actId="20577"/>
          <ac:spMkLst>
            <pc:docMk/>
            <pc:sldMk cId="3659085862" sldId="272"/>
            <ac:spMk id="3" creationId="{26804C96-BF10-CA35-8ADE-FBDB1D78EF1F}"/>
          </ac:spMkLst>
        </pc:spChg>
        <pc:picChg chg="mod">
          <ac:chgData name="Aisha Sultana (2409656)" userId="37592fe7-b3c7-4157-87f1-1b213101420d" providerId="ADAL" clId="{33C787C1-F838-44FB-997C-760A44606E4A}" dt="2026-03-20T22:12:21.024" v="17746" actId="1076"/>
          <ac:picMkLst>
            <pc:docMk/>
            <pc:sldMk cId="3659085862" sldId="272"/>
            <ac:picMk id="4" creationId="{BD57ED9C-19B3-ADF8-74F2-8437954B724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A75FBA-052F-42F7-B347-F9595275AF68}"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72718014-4893-43FB-9A35-CEF0DF85364A}">
      <dgm:prSet/>
      <dgm:spPr/>
      <dgm:t>
        <a:bodyPr/>
        <a:lstStyle/>
        <a:p>
          <a:r>
            <a:rPr lang="en-US" dirty="0"/>
            <a:t>Introduction and key summary</a:t>
          </a:r>
        </a:p>
      </dgm:t>
    </dgm:pt>
    <dgm:pt modelId="{BED094DD-1D6B-4829-A05D-21246FDAC61C}" type="parTrans" cxnId="{46A6F9D8-5A4D-44A9-9F32-225BD578C7DC}">
      <dgm:prSet/>
      <dgm:spPr/>
      <dgm:t>
        <a:bodyPr/>
        <a:lstStyle/>
        <a:p>
          <a:endParaRPr lang="en-US"/>
        </a:p>
      </dgm:t>
    </dgm:pt>
    <dgm:pt modelId="{3FBF8ADA-FFE4-4E83-9AE8-F68A201472D7}" type="sibTrans" cxnId="{46A6F9D8-5A4D-44A9-9F32-225BD578C7DC}">
      <dgm:prSet/>
      <dgm:spPr/>
      <dgm:t>
        <a:bodyPr/>
        <a:lstStyle/>
        <a:p>
          <a:endParaRPr lang="en-US"/>
        </a:p>
      </dgm:t>
    </dgm:pt>
    <dgm:pt modelId="{55BF7C6F-383A-4865-B5EC-E16C9762833A}">
      <dgm:prSet/>
      <dgm:spPr/>
      <dgm:t>
        <a:bodyPr/>
        <a:lstStyle/>
        <a:p>
          <a:r>
            <a:rPr lang="en-US"/>
            <a:t>Stroke and central nervous system  </a:t>
          </a:r>
        </a:p>
      </dgm:t>
    </dgm:pt>
    <dgm:pt modelId="{F2921E24-D729-483B-B562-0B780C9AB509}" type="parTrans" cxnId="{506CAEC7-B3FE-407F-A06C-04A16F8BAED6}">
      <dgm:prSet/>
      <dgm:spPr/>
      <dgm:t>
        <a:bodyPr/>
        <a:lstStyle/>
        <a:p>
          <a:endParaRPr lang="en-US"/>
        </a:p>
      </dgm:t>
    </dgm:pt>
    <dgm:pt modelId="{FDA5681B-67DE-4AF2-9979-2FF6A38135F6}" type="sibTrans" cxnId="{506CAEC7-B3FE-407F-A06C-04A16F8BAED6}">
      <dgm:prSet/>
      <dgm:spPr/>
      <dgm:t>
        <a:bodyPr/>
        <a:lstStyle/>
        <a:p>
          <a:endParaRPr lang="en-US"/>
        </a:p>
      </dgm:t>
    </dgm:pt>
    <dgm:pt modelId="{091EE0F1-01BE-480F-A7CD-1451ED165521}">
      <dgm:prSet/>
      <dgm:spPr/>
      <dgm:t>
        <a:bodyPr/>
        <a:lstStyle/>
        <a:p>
          <a:r>
            <a:rPr lang="en-US" dirty="0"/>
            <a:t>Demographic profile of patient </a:t>
          </a:r>
        </a:p>
      </dgm:t>
    </dgm:pt>
    <dgm:pt modelId="{CD987638-0839-479B-BA8B-0F7C2CE22844}" type="parTrans" cxnId="{EFAB068E-0F4F-4443-B0C5-1D785EDA48E3}">
      <dgm:prSet/>
      <dgm:spPr/>
      <dgm:t>
        <a:bodyPr/>
        <a:lstStyle/>
        <a:p>
          <a:endParaRPr lang="en-US"/>
        </a:p>
      </dgm:t>
    </dgm:pt>
    <dgm:pt modelId="{4B4803C9-40D8-409A-9B20-9BF9DF9DC952}" type="sibTrans" cxnId="{EFAB068E-0F4F-4443-B0C5-1D785EDA48E3}">
      <dgm:prSet/>
      <dgm:spPr/>
      <dgm:t>
        <a:bodyPr/>
        <a:lstStyle/>
        <a:p>
          <a:endParaRPr lang="en-US"/>
        </a:p>
      </dgm:t>
    </dgm:pt>
    <dgm:pt modelId="{3C5172CA-E572-444A-83CD-3317D098DCDC}">
      <dgm:prSet/>
      <dgm:spPr/>
      <dgm:t>
        <a:bodyPr/>
        <a:lstStyle/>
        <a:p>
          <a:r>
            <a:rPr lang="en-US"/>
            <a:t>Personal-care-plan</a:t>
          </a:r>
        </a:p>
      </dgm:t>
    </dgm:pt>
    <dgm:pt modelId="{E487EA3E-7F88-4A3C-97C8-DAB13903F552}" type="parTrans" cxnId="{8C7E0DAE-2C28-4812-AEB4-05CBA23DFF86}">
      <dgm:prSet/>
      <dgm:spPr/>
      <dgm:t>
        <a:bodyPr/>
        <a:lstStyle/>
        <a:p>
          <a:endParaRPr lang="en-US"/>
        </a:p>
      </dgm:t>
    </dgm:pt>
    <dgm:pt modelId="{EBD3053C-72B2-4FBE-8ED2-DA87A57FC6B1}" type="sibTrans" cxnId="{8C7E0DAE-2C28-4812-AEB4-05CBA23DFF86}">
      <dgm:prSet/>
      <dgm:spPr/>
      <dgm:t>
        <a:bodyPr/>
        <a:lstStyle/>
        <a:p>
          <a:endParaRPr lang="en-US"/>
        </a:p>
      </dgm:t>
    </dgm:pt>
    <dgm:pt modelId="{D3F55608-23AC-4D6D-95FF-27BAF1EFD9A8}">
      <dgm:prSet/>
      <dgm:spPr/>
      <dgm:t>
        <a:bodyPr/>
        <a:lstStyle/>
        <a:p>
          <a:r>
            <a:rPr lang="en-US"/>
            <a:t>Risk factors </a:t>
          </a:r>
        </a:p>
      </dgm:t>
    </dgm:pt>
    <dgm:pt modelId="{E0B1E852-0415-4C7B-9513-C9F93944DCFE}" type="parTrans" cxnId="{2F8A875F-E1E2-4785-97A6-351D686E3233}">
      <dgm:prSet/>
      <dgm:spPr/>
      <dgm:t>
        <a:bodyPr/>
        <a:lstStyle/>
        <a:p>
          <a:endParaRPr lang="en-US"/>
        </a:p>
      </dgm:t>
    </dgm:pt>
    <dgm:pt modelId="{7D0B336D-529A-40BB-9916-735ECC36959B}" type="sibTrans" cxnId="{2F8A875F-E1E2-4785-97A6-351D686E3233}">
      <dgm:prSet/>
      <dgm:spPr/>
      <dgm:t>
        <a:bodyPr/>
        <a:lstStyle/>
        <a:p>
          <a:endParaRPr lang="en-US"/>
        </a:p>
      </dgm:t>
    </dgm:pt>
    <dgm:pt modelId="{F929AD50-656A-44E9-B652-A45C60A4D1C1}">
      <dgm:prSet/>
      <dgm:spPr/>
      <dgm:t>
        <a:bodyPr/>
        <a:lstStyle/>
        <a:p>
          <a:r>
            <a:rPr lang="en-US"/>
            <a:t>Evidence-based recommendations </a:t>
          </a:r>
        </a:p>
      </dgm:t>
    </dgm:pt>
    <dgm:pt modelId="{01906654-39A8-42DD-A133-A401FF78BB0B}" type="parTrans" cxnId="{411C60F9-654C-4991-BEAC-02754DDC4D80}">
      <dgm:prSet/>
      <dgm:spPr/>
      <dgm:t>
        <a:bodyPr/>
        <a:lstStyle/>
        <a:p>
          <a:endParaRPr lang="en-US"/>
        </a:p>
      </dgm:t>
    </dgm:pt>
    <dgm:pt modelId="{8C56D756-A81A-4F72-A360-30462F01AE23}" type="sibTrans" cxnId="{411C60F9-654C-4991-BEAC-02754DDC4D80}">
      <dgm:prSet/>
      <dgm:spPr/>
      <dgm:t>
        <a:bodyPr/>
        <a:lstStyle/>
        <a:p>
          <a:endParaRPr lang="en-US"/>
        </a:p>
      </dgm:t>
    </dgm:pt>
    <dgm:pt modelId="{1FEA277A-A329-48FD-B50E-C00A7BC48C78}">
      <dgm:prSet/>
      <dgm:spPr/>
      <dgm:t>
        <a:bodyPr/>
        <a:lstStyle/>
        <a:p>
          <a:r>
            <a:rPr lang="en-US"/>
            <a:t>Conclusion</a:t>
          </a:r>
        </a:p>
      </dgm:t>
    </dgm:pt>
    <dgm:pt modelId="{E7CF1B3F-491A-461C-BB03-416ADEE6930C}" type="parTrans" cxnId="{4A436548-A3BE-4249-9393-A0218FDAB040}">
      <dgm:prSet/>
      <dgm:spPr/>
      <dgm:t>
        <a:bodyPr/>
        <a:lstStyle/>
        <a:p>
          <a:endParaRPr lang="en-US"/>
        </a:p>
      </dgm:t>
    </dgm:pt>
    <dgm:pt modelId="{B8F77558-F599-4728-B4B2-4EF05F4A507A}" type="sibTrans" cxnId="{4A436548-A3BE-4249-9393-A0218FDAB040}">
      <dgm:prSet/>
      <dgm:spPr/>
      <dgm:t>
        <a:bodyPr/>
        <a:lstStyle/>
        <a:p>
          <a:endParaRPr lang="en-US"/>
        </a:p>
      </dgm:t>
    </dgm:pt>
    <dgm:pt modelId="{0B72EEF1-03C2-483D-B429-2B4181B0CDE2}">
      <dgm:prSet/>
      <dgm:spPr/>
      <dgm:t>
        <a:bodyPr/>
        <a:lstStyle/>
        <a:p>
          <a:r>
            <a:rPr lang="en-US"/>
            <a:t>References </a:t>
          </a:r>
        </a:p>
      </dgm:t>
    </dgm:pt>
    <dgm:pt modelId="{0F4FA019-F0FA-4BD1-9810-2657D31E9A58}" type="parTrans" cxnId="{2297BA03-E208-4C7D-8512-FA8119C316D7}">
      <dgm:prSet/>
      <dgm:spPr/>
      <dgm:t>
        <a:bodyPr/>
        <a:lstStyle/>
        <a:p>
          <a:endParaRPr lang="en-US"/>
        </a:p>
      </dgm:t>
    </dgm:pt>
    <dgm:pt modelId="{240FC4B4-54BE-4082-9451-A33ABFEF0A78}" type="sibTrans" cxnId="{2297BA03-E208-4C7D-8512-FA8119C316D7}">
      <dgm:prSet/>
      <dgm:spPr/>
      <dgm:t>
        <a:bodyPr/>
        <a:lstStyle/>
        <a:p>
          <a:endParaRPr lang="en-US"/>
        </a:p>
      </dgm:t>
    </dgm:pt>
    <dgm:pt modelId="{C3F94A50-392A-43EC-98BB-264732BEE2FB}">
      <dgm:prSet/>
      <dgm:spPr/>
      <dgm:t>
        <a:bodyPr/>
        <a:lstStyle/>
        <a:p>
          <a:r>
            <a:rPr lang="en-US" dirty="0"/>
            <a:t>What is Stroke?</a:t>
          </a:r>
        </a:p>
      </dgm:t>
    </dgm:pt>
    <dgm:pt modelId="{70C93746-8BD9-45A7-8889-417AB9F6757A}" type="parTrans" cxnId="{8F2242E1-648C-4D98-84B5-A50938BDC6DC}">
      <dgm:prSet/>
      <dgm:spPr/>
      <dgm:t>
        <a:bodyPr/>
        <a:lstStyle/>
        <a:p>
          <a:endParaRPr lang="en-US"/>
        </a:p>
      </dgm:t>
    </dgm:pt>
    <dgm:pt modelId="{F2433A99-2898-4359-A887-B0DD9FE2D3E4}" type="sibTrans" cxnId="{8F2242E1-648C-4D98-84B5-A50938BDC6DC}">
      <dgm:prSet/>
      <dgm:spPr/>
      <dgm:t>
        <a:bodyPr/>
        <a:lstStyle/>
        <a:p>
          <a:endParaRPr lang="en-US"/>
        </a:p>
      </dgm:t>
    </dgm:pt>
    <dgm:pt modelId="{7AB3A2B9-2273-477F-84A8-9090C8E78E79}">
      <dgm:prSet/>
      <dgm:spPr/>
      <dgm:t>
        <a:bodyPr/>
        <a:lstStyle/>
        <a:p>
          <a:r>
            <a:rPr lang="en-US" dirty="0"/>
            <a:t>Nervous System (Central nervous system) </a:t>
          </a:r>
        </a:p>
      </dgm:t>
    </dgm:pt>
    <dgm:pt modelId="{7B264AC8-3F02-42B5-B946-A8629AACEC41}" type="parTrans" cxnId="{36022B85-5B11-4CBE-BB3B-65D4DB350398}">
      <dgm:prSet/>
      <dgm:spPr/>
      <dgm:t>
        <a:bodyPr/>
        <a:lstStyle/>
        <a:p>
          <a:endParaRPr lang="en-US"/>
        </a:p>
      </dgm:t>
    </dgm:pt>
    <dgm:pt modelId="{630AB7F0-37FC-4BBA-AEDD-AAE6B1C3685F}" type="sibTrans" cxnId="{36022B85-5B11-4CBE-BB3B-65D4DB350398}">
      <dgm:prSet/>
      <dgm:spPr/>
      <dgm:t>
        <a:bodyPr/>
        <a:lstStyle/>
        <a:p>
          <a:endParaRPr lang="en-US"/>
        </a:p>
      </dgm:t>
    </dgm:pt>
    <dgm:pt modelId="{1B3041A1-8F82-4390-88D8-CB84397D2E0C}" type="pres">
      <dgm:prSet presAssocID="{7CA75FBA-052F-42F7-B347-F9595275AF68}" presName="vert0" presStyleCnt="0">
        <dgm:presLayoutVars>
          <dgm:dir/>
          <dgm:animOne val="branch"/>
          <dgm:animLvl val="lvl"/>
        </dgm:presLayoutVars>
      </dgm:prSet>
      <dgm:spPr/>
    </dgm:pt>
    <dgm:pt modelId="{75CBAC5F-21DF-4FDB-AD13-839443837B06}" type="pres">
      <dgm:prSet presAssocID="{72718014-4893-43FB-9A35-CEF0DF85364A}" presName="thickLine" presStyleLbl="alignNode1" presStyleIdx="0" presStyleCnt="10"/>
      <dgm:spPr/>
    </dgm:pt>
    <dgm:pt modelId="{8131E735-51C1-4C67-BC7D-A98BF65F0BA4}" type="pres">
      <dgm:prSet presAssocID="{72718014-4893-43FB-9A35-CEF0DF85364A}" presName="horz1" presStyleCnt="0"/>
      <dgm:spPr/>
    </dgm:pt>
    <dgm:pt modelId="{5AC5F968-291A-4882-B832-5D8FB0F64CB1}" type="pres">
      <dgm:prSet presAssocID="{72718014-4893-43FB-9A35-CEF0DF85364A}" presName="tx1" presStyleLbl="revTx" presStyleIdx="0" presStyleCnt="10"/>
      <dgm:spPr/>
    </dgm:pt>
    <dgm:pt modelId="{F6AA4061-7378-4B56-B2EB-E38FC1C87212}" type="pres">
      <dgm:prSet presAssocID="{72718014-4893-43FB-9A35-CEF0DF85364A}" presName="vert1" presStyleCnt="0"/>
      <dgm:spPr/>
    </dgm:pt>
    <dgm:pt modelId="{7DC116BF-F98C-4827-8230-AEBF7832F1B5}" type="pres">
      <dgm:prSet presAssocID="{C3F94A50-392A-43EC-98BB-264732BEE2FB}" presName="thickLine" presStyleLbl="alignNode1" presStyleIdx="1" presStyleCnt="10"/>
      <dgm:spPr/>
    </dgm:pt>
    <dgm:pt modelId="{33E6C5B4-B053-4C86-819A-6995F7E44AD3}" type="pres">
      <dgm:prSet presAssocID="{C3F94A50-392A-43EC-98BB-264732BEE2FB}" presName="horz1" presStyleCnt="0"/>
      <dgm:spPr/>
    </dgm:pt>
    <dgm:pt modelId="{D0E157F4-C145-474D-A5C5-91785241C0C1}" type="pres">
      <dgm:prSet presAssocID="{C3F94A50-392A-43EC-98BB-264732BEE2FB}" presName="tx1" presStyleLbl="revTx" presStyleIdx="1" presStyleCnt="10"/>
      <dgm:spPr/>
    </dgm:pt>
    <dgm:pt modelId="{E1481C08-3D32-45C5-8194-0E936896E658}" type="pres">
      <dgm:prSet presAssocID="{C3F94A50-392A-43EC-98BB-264732BEE2FB}" presName="vert1" presStyleCnt="0"/>
      <dgm:spPr/>
    </dgm:pt>
    <dgm:pt modelId="{534B6F0B-E6DF-4D54-B0BB-615578533871}" type="pres">
      <dgm:prSet presAssocID="{7AB3A2B9-2273-477F-84A8-9090C8E78E79}" presName="thickLine" presStyleLbl="alignNode1" presStyleIdx="2" presStyleCnt="10"/>
      <dgm:spPr/>
    </dgm:pt>
    <dgm:pt modelId="{117B9927-427E-4DDB-B857-7E65E7821089}" type="pres">
      <dgm:prSet presAssocID="{7AB3A2B9-2273-477F-84A8-9090C8E78E79}" presName="horz1" presStyleCnt="0"/>
      <dgm:spPr/>
    </dgm:pt>
    <dgm:pt modelId="{530FB789-0DFE-439C-8777-4648D76CF466}" type="pres">
      <dgm:prSet presAssocID="{7AB3A2B9-2273-477F-84A8-9090C8E78E79}" presName="tx1" presStyleLbl="revTx" presStyleIdx="2" presStyleCnt="10"/>
      <dgm:spPr/>
    </dgm:pt>
    <dgm:pt modelId="{8516EDC1-E267-4813-801E-F3B490113D61}" type="pres">
      <dgm:prSet presAssocID="{7AB3A2B9-2273-477F-84A8-9090C8E78E79}" presName="vert1" presStyleCnt="0"/>
      <dgm:spPr/>
    </dgm:pt>
    <dgm:pt modelId="{5FEE0C23-37BF-4B9F-ADD6-499E3AD25ED4}" type="pres">
      <dgm:prSet presAssocID="{55BF7C6F-383A-4865-B5EC-E16C9762833A}" presName="thickLine" presStyleLbl="alignNode1" presStyleIdx="3" presStyleCnt="10"/>
      <dgm:spPr/>
    </dgm:pt>
    <dgm:pt modelId="{60F52AA0-AEE3-46F4-9F06-41E5BF897225}" type="pres">
      <dgm:prSet presAssocID="{55BF7C6F-383A-4865-B5EC-E16C9762833A}" presName="horz1" presStyleCnt="0"/>
      <dgm:spPr/>
    </dgm:pt>
    <dgm:pt modelId="{F049C166-6012-44B5-87DE-1B0633778F8F}" type="pres">
      <dgm:prSet presAssocID="{55BF7C6F-383A-4865-B5EC-E16C9762833A}" presName="tx1" presStyleLbl="revTx" presStyleIdx="3" presStyleCnt="10"/>
      <dgm:spPr/>
    </dgm:pt>
    <dgm:pt modelId="{CDB6BB3A-CA69-4A45-966F-4F82193D8452}" type="pres">
      <dgm:prSet presAssocID="{55BF7C6F-383A-4865-B5EC-E16C9762833A}" presName="vert1" presStyleCnt="0"/>
      <dgm:spPr/>
    </dgm:pt>
    <dgm:pt modelId="{1CB7CB65-30DB-4910-98AD-E2A49AD39798}" type="pres">
      <dgm:prSet presAssocID="{091EE0F1-01BE-480F-A7CD-1451ED165521}" presName="thickLine" presStyleLbl="alignNode1" presStyleIdx="4" presStyleCnt="10"/>
      <dgm:spPr/>
    </dgm:pt>
    <dgm:pt modelId="{CFC6F1E1-00C9-4934-AD32-C1F873CF6E8E}" type="pres">
      <dgm:prSet presAssocID="{091EE0F1-01BE-480F-A7CD-1451ED165521}" presName="horz1" presStyleCnt="0"/>
      <dgm:spPr/>
    </dgm:pt>
    <dgm:pt modelId="{7E095F11-C7A8-42D6-9042-6291F06340FB}" type="pres">
      <dgm:prSet presAssocID="{091EE0F1-01BE-480F-A7CD-1451ED165521}" presName="tx1" presStyleLbl="revTx" presStyleIdx="4" presStyleCnt="10"/>
      <dgm:spPr/>
    </dgm:pt>
    <dgm:pt modelId="{08424C23-8830-470A-8CB5-616F092C2F55}" type="pres">
      <dgm:prSet presAssocID="{091EE0F1-01BE-480F-A7CD-1451ED165521}" presName="vert1" presStyleCnt="0"/>
      <dgm:spPr/>
    </dgm:pt>
    <dgm:pt modelId="{9996FE62-AE36-4F4A-BA90-0B71DBD0825C}" type="pres">
      <dgm:prSet presAssocID="{3C5172CA-E572-444A-83CD-3317D098DCDC}" presName="thickLine" presStyleLbl="alignNode1" presStyleIdx="5" presStyleCnt="10"/>
      <dgm:spPr/>
    </dgm:pt>
    <dgm:pt modelId="{36D45FEA-8014-44CB-8C32-19C588748B0B}" type="pres">
      <dgm:prSet presAssocID="{3C5172CA-E572-444A-83CD-3317D098DCDC}" presName="horz1" presStyleCnt="0"/>
      <dgm:spPr/>
    </dgm:pt>
    <dgm:pt modelId="{6673775C-BB88-495D-AC8F-CC0267204AB7}" type="pres">
      <dgm:prSet presAssocID="{3C5172CA-E572-444A-83CD-3317D098DCDC}" presName="tx1" presStyleLbl="revTx" presStyleIdx="5" presStyleCnt="10"/>
      <dgm:spPr/>
    </dgm:pt>
    <dgm:pt modelId="{2B3BADCA-02E1-4601-8178-064E6137938E}" type="pres">
      <dgm:prSet presAssocID="{3C5172CA-E572-444A-83CD-3317D098DCDC}" presName="vert1" presStyleCnt="0"/>
      <dgm:spPr/>
    </dgm:pt>
    <dgm:pt modelId="{89CA48C9-1C27-4618-8FC3-B25ABBBE67D8}" type="pres">
      <dgm:prSet presAssocID="{D3F55608-23AC-4D6D-95FF-27BAF1EFD9A8}" presName="thickLine" presStyleLbl="alignNode1" presStyleIdx="6" presStyleCnt="10"/>
      <dgm:spPr/>
    </dgm:pt>
    <dgm:pt modelId="{F7E80D3E-DC7F-449F-B21E-EDD38A512AC4}" type="pres">
      <dgm:prSet presAssocID="{D3F55608-23AC-4D6D-95FF-27BAF1EFD9A8}" presName="horz1" presStyleCnt="0"/>
      <dgm:spPr/>
    </dgm:pt>
    <dgm:pt modelId="{91C515D1-28AA-47A2-8D7D-2E63FC1A8BC6}" type="pres">
      <dgm:prSet presAssocID="{D3F55608-23AC-4D6D-95FF-27BAF1EFD9A8}" presName="tx1" presStyleLbl="revTx" presStyleIdx="6" presStyleCnt="10"/>
      <dgm:spPr/>
    </dgm:pt>
    <dgm:pt modelId="{C65AE1C5-B1EF-4210-92C6-D1D8A179C064}" type="pres">
      <dgm:prSet presAssocID="{D3F55608-23AC-4D6D-95FF-27BAF1EFD9A8}" presName="vert1" presStyleCnt="0"/>
      <dgm:spPr/>
    </dgm:pt>
    <dgm:pt modelId="{F93CBD80-7789-4E39-A0D8-AE4D2828CF16}" type="pres">
      <dgm:prSet presAssocID="{F929AD50-656A-44E9-B652-A45C60A4D1C1}" presName="thickLine" presStyleLbl="alignNode1" presStyleIdx="7" presStyleCnt="10"/>
      <dgm:spPr/>
    </dgm:pt>
    <dgm:pt modelId="{1DC85721-A67A-457C-9F42-616B8BF1B145}" type="pres">
      <dgm:prSet presAssocID="{F929AD50-656A-44E9-B652-A45C60A4D1C1}" presName="horz1" presStyleCnt="0"/>
      <dgm:spPr/>
    </dgm:pt>
    <dgm:pt modelId="{5ABCE6E9-EE85-44F1-8C7F-987EE78836AA}" type="pres">
      <dgm:prSet presAssocID="{F929AD50-656A-44E9-B652-A45C60A4D1C1}" presName="tx1" presStyleLbl="revTx" presStyleIdx="7" presStyleCnt="10"/>
      <dgm:spPr/>
    </dgm:pt>
    <dgm:pt modelId="{725ED948-E8E4-406E-94E1-DA7C61D807B8}" type="pres">
      <dgm:prSet presAssocID="{F929AD50-656A-44E9-B652-A45C60A4D1C1}" presName="vert1" presStyleCnt="0"/>
      <dgm:spPr/>
    </dgm:pt>
    <dgm:pt modelId="{60B7BF08-76F8-48B7-8574-7F53EAF8E07E}" type="pres">
      <dgm:prSet presAssocID="{1FEA277A-A329-48FD-B50E-C00A7BC48C78}" presName="thickLine" presStyleLbl="alignNode1" presStyleIdx="8" presStyleCnt="10"/>
      <dgm:spPr/>
    </dgm:pt>
    <dgm:pt modelId="{973E76B5-FCB6-4159-8A12-3610D257A7F1}" type="pres">
      <dgm:prSet presAssocID="{1FEA277A-A329-48FD-B50E-C00A7BC48C78}" presName="horz1" presStyleCnt="0"/>
      <dgm:spPr/>
    </dgm:pt>
    <dgm:pt modelId="{2691A6CD-EAB0-4F53-8323-9D490ECA0E33}" type="pres">
      <dgm:prSet presAssocID="{1FEA277A-A329-48FD-B50E-C00A7BC48C78}" presName="tx1" presStyleLbl="revTx" presStyleIdx="8" presStyleCnt="10"/>
      <dgm:spPr/>
    </dgm:pt>
    <dgm:pt modelId="{6D3BB1F2-99C0-4421-953A-6679C0E03FF6}" type="pres">
      <dgm:prSet presAssocID="{1FEA277A-A329-48FD-B50E-C00A7BC48C78}" presName="vert1" presStyleCnt="0"/>
      <dgm:spPr/>
    </dgm:pt>
    <dgm:pt modelId="{87481700-74C2-45FB-B376-A32D77801F75}" type="pres">
      <dgm:prSet presAssocID="{0B72EEF1-03C2-483D-B429-2B4181B0CDE2}" presName="thickLine" presStyleLbl="alignNode1" presStyleIdx="9" presStyleCnt="10"/>
      <dgm:spPr/>
    </dgm:pt>
    <dgm:pt modelId="{7E754E48-5677-4DC8-B8F9-F859F098C510}" type="pres">
      <dgm:prSet presAssocID="{0B72EEF1-03C2-483D-B429-2B4181B0CDE2}" presName="horz1" presStyleCnt="0"/>
      <dgm:spPr/>
    </dgm:pt>
    <dgm:pt modelId="{3F999E60-4FE2-4263-A542-D5FEB947720C}" type="pres">
      <dgm:prSet presAssocID="{0B72EEF1-03C2-483D-B429-2B4181B0CDE2}" presName="tx1" presStyleLbl="revTx" presStyleIdx="9" presStyleCnt="10"/>
      <dgm:spPr/>
    </dgm:pt>
    <dgm:pt modelId="{87126A80-473A-41A6-8B03-0203DB0C2497}" type="pres">
      <dgm:prSet presAssocID="{0B72EEF1-03C2-483D-B429-2B4181B0CDE2}" presName="vert1" presStyleCnt="0"/>
      <dgm:spPr/>
    </dgm:pt>
  </dgm:ptLst>
  <dgm:cxnLst>
    <dgm:cxn modelId="{2297BA03-E208-4C7D-8512-FA8119C316D7}" srcId="{7CA75FBA-052F-42F7-B347-F9595275AF68}" destId="{0B72EEF1-03C2-483D-B429-2B4181B0CDE2}" srcOrd="9" destOrd="0" parTransId="{0F4FA019-F0FA-4BD1-9810-2657D31E9A58}" sibTransId="{240FC4B4-54BE-4082-9451-A33ABFEF0A78}"/>
    <dgm:cxn modelId="{9CEA6A1E-FA7B-4A25-AB37-7C4BEF2EB4A1}" type="presOf" srcId="{7CA75FBA-052F-42F7-B347-F9595275AF68}" destId="{1B3041A1-8F82-4390-88D8-CB84397D2E0C}" srcOrd="0" destOrd="0" presId="urn:microsoft.com/office/officeart/2008/layout/LinedList"/>
    <dgm:cxn modelId="{2F8A875F-E1E2-4785-97A6-351D686E3233}" srcId="{7CA75FBA-052F-42F7-B347-F9595275AF68}" destId="{D3F55608-23AC-4D6D-95FF-27BAF1EFD9A8}" srcOrd="6" destOrd="0" parTransId="{E0B1E852-0415-4C7B-9513-C9F93944DCFE}" sibTransId="{7D0B336D-529A-40BB-9916-735ECC36959B}"/>
    <dgm:cxn modelId="{4A436548-A3BE-4249-9393-A0218FDAB040}" srcId="{7CA75FBA-052F-42F7-B347-F9595275AF68}" destId="{1FEA277A-A329-48FD-B50E-C00A7BC48C78}" srcOrd="8" destOrd="0" parTransId="{E7CF1B3F-491A-461C-BB03-416ADEE6930C}" sibTransId="{B8F77558-F599-4728-B4B2-4EF05F4A507A}"/>
    <dgm:cxn modelId="{36022B85-5B11-4CBE-BB3B-65D4DB350398}" srcId="{7CA75FBA-052F-42F7-B347-F9595275AF68}" destId="{7AB3A2B9-2273-477F-84A8-9090C8E78E79}" srcOrd="2" destOrd="0" parTransId="{7B264AC8-3F02-42B5-B946-A8629AACEC41}" sibTransId="{630AB7F0-37FC-4BBA-AEDD-AAE6B1C3685F}"/>
    <dgm:cxn modelId="{89421F88-2566-4620-902E-5CE0D6C69394}" type="presOf" srcId="{72718014-4893-43FB-9A35-CEF0DF85364A}" destId="{5AC5F968-291A-4882-B832-5D8FB0F64CB1}" srcOrd="0" destOrd="0" presId="urn:microsoft.com/office/officeart/2008/layout/LinedList"/>
    <dgm:cxn modelId="{EFAB068E-0F4F-4443-B0C5-1D785EDA48E3}" srcId="{7CA75FBA-052F-42F7-B347-F9595275AF68}" destId="{091EE0F1-01BE-480F-A7CD-1451ED165521}" srcOrd="4" destOrd="0" parTransId="{CD987638-0839-479B-BA8B-0F7C2CE22844}" sibTransId="{4B4803C9-40D8-409A-9B20-9BF9DF9DC952}"/>
    <dgm:cxn modelId="{28C1178E-3B31-4835-85DF-8A9E0BF46E7A}" type="presOf" srcId="{0B72EEF1-03C2-483D-B429-2B4181B0CDE2}" destId="{3F999E60-4FE2-4263-A542-D5FEB947720C}" srcOrd="0" destOrd="0" presId="urn:microsoft.com/office/officeart/2008/layout/LinedList"/>
    <dgm:cxn modelId="{A146E29F-8E4D-4F89-B252-3DBDB018C608}" type="presOf" srcId="{091EE0F1-01BE-480F-A7CD-1451ED165521}" destId="{7E095F11-C7A8-42D6-9042-6291F06340FB}" srcOrd="0" destOrd="0" presId="urn:microsoft.com/office/officeart/2008/layout/LinedList"/>
    <dgm:cxn modelId="{048C5CA9-1405-4977-90B8-D38E90EE127E}" type="presOf" srcId="{3C5172CA-E572-444A-83CD-3317D098DCDC}" destId="{6673775C-BB88-495D-AC8F-CC0267204AB7}" srcOrd="0" destOrd="0" presId="urn:microsoft.com/office/officeart/2008/layout/LinedList"/>
    <dgm:cxn modelId="{8C7E0DAE-2C28-4812-AEB4-05CBA23DFF86}" srcId="{7CA75FBA-052F-42F7-B347-F9595275AF68}" destId="{3C5172CA-E572-444A-83CD-3317D098DCDC}" srcOrd="5" destOrd="0" parTransId="{E487EA3E-7F88-4A3C-97C8-DAB13903F552}" sibTransId="{EBD3053C-72B2-4FBE-8ED2-DA87A57FC6B1}"/>
    <dgm:cxn modelId="{0B6C40BB-846B-416B-99FE-41A25AD6C4C3}" type="presOf" srcId="{1FEA277A-A329-48FD-B50E-C00A7BC48C78}" destId="{2691A6CD-EAB0-4F53-8323-9D490ECA0E33}" srcOrd="0" destOrd="0" presId="urn:microsoft.com/office/officeart/2008/layout/LinedList"/>
    <dgm:cxn modelId="{4EF9F6BC-047E-4163-9D32-2F0289BAA0A2}" type="presOf" srcId="{C3F94A50-392A-43EC-98BB-264732BEE2FB}" destId="{D0E157F4-C145-474D-A5C5-91785241C0C1}" srcOrd="0" destOrd="0" presId="urn:microsoft.com/office/officeart/2008/layout/LinedList"/>
    <dgm:cxn modelId="{0D26C8BF-8FCD-4A9D-8DDB-ED0CCB4B9A02}" type="presOf" srcId="{55BF7C6F-383A-4865-B5EC-E16C9762833A}" destId="{F049C166-6012-44B5-87DE-1B0633778F8F}" srcOrd="0" destOrd="0" presId="urn:microsoft.com/office/officeart/2008/layout/LinedList"/>
    <dgm:cxn modelId="{D275A1C0-964A-488D-9D72-F1B87BD503B1}" type="presOf" srcId="{D3F55608-23AC-4D6D-95FF-27BAF1EFD9A8}" destId="{91C515D1-28AA-47A2-8D7D-2E63FC1A8BC6}" srcOrd="0" destOrd="0" presId="urn:microsoft.com/office/officeart/2008/layout/LinedList"/>
    <dgm:cxn modelId="{9C4138C2-FA40-4A03-B876-FF4D1CBAF878}" type="presOf" srcId="{F929AD50-656A-44E9-B652-A45C60A4D1C1}" destId="{5ABCE6E9-EE85-44F1-8C7F-987EE78836AA}" srcOrd="0" destOrd="0" presId="urn:microsoft.com/office/officeart/2008/layout/LinedList"/>
    <dgm:cxn modelId="{506CAEC7-B3FE-407F-A06C-04A16F8BAED6}" srcId="{7CA75FBA-052F-42F7-B347-F9595275AF68}" destId="{55BF7C6F-383A-4865-B5EC-E16C9762833A}" srcOrd="3" destOrd="0" parTransId="{F2921E24-D729-483B-B562-0B780C9AB509}" sibTransId="{FDA5681B-67DE-4AF2-9979-2FF6A38135F6}"/>
    <dgm:cxn modelId="{46A6F9D8-5A4D-44A9-9F32-225BD578C7DC}" srcId="{7CA75FBA-052F-42F7-B347-F9595275AF68}" destId="{72718014-4893-43FB-9A35-CEF0DF85364A}" srcOrd="0" destOrd="0" parTransId="{BED094DD-1D6B-4829-A05D-21246FDAC61C}" sibTransId="{3FBF8ADA-FFE4-4E83-9AE8-F68A201472D7}"/>
    <dgm:cxn modelId="{8F2242E1-648C-4D98-84B5-A50938BDC6DC}" srcId="{7CA75FBA-052F-42F7-B347-F9595275AF68}" destId="{C3F94A50-392A-43EC-98BB-264732BEE2FB}" srcOrd="1" destOrd="0" parTransId="{70C93746-8BD9-45A7-8889-417AB9F6757A}" sibTransId="{F2433A99-2898-4359-A887-B0DD9FE2D3E4}"/>
    <dgm:cxn modelId="{2564F6EF-B4B2-4AFA-BCF7-1BFA63B4DC97}" type="presOf" srcId="{7AB3A2B9-2273-477F-84A8-9090C8E78E79}" destId="{530FB789-0DFE-439C-8777-4648D76CF466}" srcOrd="0" destOrd="0" presId="urn:microsoft.com/office/officeart/2008/layout/LinedList"/>
    <dgm:cxn modelId="{411C60F9-654C-4991-BEAC-02754DDC4D80}" srcId="{7CA75FBA-052F-42F7-B347-F9595275AF68}" destId="{F929AD50-656A-44E9-B652-A45C60A4D1C1}" srcOrd="7" destOrd="0" parTransId="{01906654-39A8-42DD-A133-A401FF78BB0B}" sibTransId="{8C56D756-A81A-4F72-A360-30462F01AE23}"/>
    <dgm:cxn modelId="{D3B8BAC4-D619-488A-9FFF-8EC69D685EFA}" type="presParOf" srcId="{1B3041A1-8F82-4390-88D8-CB84397D2E0C}" destId="{75CBAC5F-21DF-4FDB-AD13-839443837B06}" srcOrd="0" destOrd="0" presId="urn:microsoft.com/office/officeart/2008/layout/LinedList"/>
    <dgm:cxn modelId="{C05B5EB4-7E63-4191-9003-F82C44D88792}" type="presParOf" srcId="{1B3041A1-8F82-4390-88D8-CB84397D2E0C}" destId="{8131E735-51C1-4C67-BC7D-A98BF65F0BA4}" srcOrd="1" destOrd="0" presId="urn:microsoft.com/office/officeart/2008/layout/LinedList"/>
    <dgm:cxn modelId="{98EE8E42-CAE2-4BDB-A9E0-EAC9BA78F5F6}" type="presParOf" srcId="{8131E735-51C1-4C67-BC7D-A98BF65F0BA4}" destId="{5AC5F968-291A-4882-B832-5D8FB0F64CB1}" srcOrd="0" destOrd="0" presId="urn:microsoft.com/office/officeart/2008/layout/LinedList"/>
    <dgm:cxn modelId="{3386139F-32CA-4FFF-B0BE-290E967C27B0}" type="presParOf" srcId="{8131E735-51C1-4C67-BC7D-A98BF65F0BA4}" destId="{F6AA4061-7378-4B56-B2EB-E38FC1C87212}" srcOrd="1" destOrd="0" presId="urn:microsoft.com/office/officeart/2008/layout/LinedList"/>
    <dgm:cxn modelId="{083222A7-7A30-4BE9-BDE7-8DD438FB102B}" type="presParOf" srcId="{1B3041A1-8F82-4390-88D8-CB84397D2E0C}" destId="{7DC116BF-F98C-4827-8230-AEBF7832F1B5}" srcOrd="2" destOrd="0" presId="urn:microsoft.com/office/officeart/2008/layout/LinedList"/>
    <dgm:cxn modelId="{91648A25-B069-48D0-B81A-9D4B96FE5DE3}" type="presParOf" srcId="{1B3041A1-8F82-4390-88D8-CB84397D2E0C}" destId="{33E6C5B4-B053-4C86-819A-6995F7E44AD3}" srcOrd="3" destOrd="0" presId="urn:microsoft.com/office/officeart/2008/layout/LinedList"/>
    <dgm:cxn modelId="{48924207-3A16-4060-A723-63D3DCAFFA2E}" type="presParOf" srcId="{33E6C5B4-B053-4C86-819A-6995F7E44AD3}" destId="{D0E157F4-C145-474D-A5C5-91785241C0C1}" srcOrd="0" destOrd="0" presId="urn:microsoft.com/office/officeart/2008/layout/LinedList"/>
    <dgm:cxn modelId="{EA27B3A0-3926-4FFC-9F7F-798AEA9CD0AD}" type="presParOf" srcId="{33E6C5B4-B053-4C86-819A-6995F7E44AD3}" destId="{E1481C08-3D32-45C5-8194-0E936896E658}" srcOrd="1" destOrd="0" presId="urn:microsoft.com/office/officeart/2008/layout/LinedList"/>
    <dgm:cxn modelId="{52767E6E-D8F4-442C-9DCF-B32A36678E02}" type="presParOf" srcId="{1B3041A1-8F82-4390-88D8-CB84397D2E0C}" destId="{534B6F0B-E6DF-4D54-B0BB-615578533871}" srcOrd="4" destOrd="0" presId="urn:microsoft.com/office/officeart/2008/layout/LinedList"/>
    <dgm:cxn modelId="{EA466A80-315F-4C28-83FD-40BCDB9DDF3B}" type="presParOf" srcId="{1B3041A1-8F82-4390-88D8-CB84397D2E0C}" destId="{117B9927-427E-4DDB-B857-7E65E7821089}" srcOrd="5" destOrd="0" presId="urn:microsoft.com/office/officeart/2008/layout/LinedList"/>
    <dgm:cxn modelId="{009632E2-88E8-4C23-A7FB-8238C1F3D7CC}" type="presParOf" srcId="{117B9927-427E-4DDB-B857-7E65E7821089}" destId="{530FB789-0DFE-439C-8777-4648D76CF466}" srcOrd="0" destOrd="0" presId="urn:microsoft.com/office/officeart/2008/layout/LinedList"/>
    <dgm:cxn modelId="{8EB9C347-82E0-4AF5-A230-A6BBD9560311}" type="presParOf" srcId="{117B9927-427E-4DDB-B857-7E65E7821089}" destId="{8516EDC1-E267-4813-801E-F3B490113D61}" srcOrd="1" destOrd="0" presId="urn:microsoft.com/office/officeart/2008/layout/LinedList"/>
    <dgm:cxn modelId="{853BEF99-5D52-4CF8-87A4-83DB21F359D2}" type="presParOf" srcId="{1B3041A1-8F82-4390-88D8-CB84397D2E0C}" destId="{5FEE0C23-37BF-4B9F-ADD6-499E3AD25ED4}" srcOrd="6" destOrd="0" presId="urn:microsoft.com/office/officeart/2008/layout/LinedList"/>
    <dgm:cxn modelId="{3D19B03D-2F3E-467D-965C-4D559AD13A6B}" type="presParOf" srcId="{1B3041A1-8F82-4390-88D8-CB84397D2E0C}" destId="{60F52AA0-AEE3-46F4-9F06-41E5BF897225}" srcOrd="7" destOrd="0" presId="urn:microsoft.com/office/officeart/2008/layout/LinedList"/>
    <dgm:cxn modelId="{5FC6AA29-8B26-4E36-A2AF-249E75688937}" type="presParOf" srcId="{60F52AA0-AEE3-46F4-9F06-41E5BF897225}" destId="{F049C166-6012-44B5-87DE-1B0633778F8F}" srcOrd="0" destOrd="0" presId="urn:microsoft.com/office/officeart/2008/layout/LinedList"/>
    <dgm:cxn modelId="{B340E2C0-11F7-4C40-B3CB-1C45511F9ECB}" type="presParOf" srcId="{60F52AA0-AEE3-46F4-9F06-41E5BF897225}" destId="{CDB6BB3A-CA69-4A45-966F-4F82193D8452}" srcOrd="1" destOrd="0" presId="urn:microsoft.com/office/officeart/2008/layout/LinedList"/>
    <dgm:cxn modelId="{9C823609-D7B6-4402-92CD-8130BD3A6A02}" type="presParOf" srcId="{1B3041A1-8F82-4390-88D8-CB84397D2E0C}" destId="{1CB7CB65-30DB-4910-98AD-E2A49AD39798}" srcOrd="8" destOrd="0" presId="urn:microsoft.com/office/officeart/2008/layout/LinedList"/>
    <dgm:cxn modelId="{51E2B3DD-6836-442E-BD1A-2B2C8901283F}" type="presParOf" srcId="{1B3041A1-8F82-4390-88D8-CB84397D2E0C}" destId="{CFC6F1E1-00C9-4934-AD32-C1F873CF6E8E}" srcOrd="9" destOrd="0" presId="urn:microsoft.com/office/officeart/2008/layout/LinedList"/>
    <dgm:cxn modelId="{B8F600F9-589C-4C5F-B4C2-3CC17820EE17}" type="presParOf" srcId="{CFC6F1E1-00C9-4934-AD32-C1F873CF6E8E}" destId="{7E095F11-C7A8-42D6-9042-6291F06340FB}" srcOrd="0" destOrd="0" presId="urn:microsoft.com/office/officeart/2008/layout/LinedList"/>
    <dgm:cxn modelId="{08EC9E94-167D-4853-BDD0-BCC1BF7C38E4}" type="presParOf" srcId="{CFC6F1E1-00C9-4934-AD32-C1F873CF6E8E}" destId="{08424C23-8830-470A-8CB5-616F092C2F55}" srcOrd="1" destOrd="0" presId="urn:microsoft.com/office/officeart/2008/layout/LinedList"/>
    <dgm:cxn modelId="{04080562-BDAC-408B-8D4C-5CD91234C9C1}" type="presParOf" srcId="{1B3041A1-8F82-4390-88D8-CB84397D2E0C}" destId="{9996FE62-AE36-4F4A-BA90-0B71DBD0825C}" srcOrd="10" destOrd="0" presId="urn:microsoft.com/office/officeart/2008/layout/LinedList"/>
    <dgm:cxn modelId="{90C20205-FF6C-4CCC-B5D1-BE66C5B3A498}" type="presParOf" srcId="{1B3041A1-8F82-4390-88D8-CB84397D2E0C}" destId="{36D45FEA-8014-44CB-8C32-19C588748B0B}" srcOrd="11" destOrd="0" presId="urn:microsoft.com/office/officeart/2008/layout/LinedList"/>
    <dgm:cxn modelId="{FEF2015B-451D-4714-8A46-FB75E21817F2}" type="presParOf" srcId="{36D45FEA-8014-44CB-8C32-19C588748B0B}" destId="{6673775C-BB88-495D-AC8F-CC0267204AB7}" srcOrd="0" destOrd="0" presId="urn:microsoft.com/office/officeart/2008/layout/LinedList"/>
    <dgm:cxn modelId="{1DD99293-214F-41C5-8653-BECE33E356C6}" type="presParOf" srcId="{36D45FEA-8014-44CB-8C32-19C588748B0B}" destId="{2B3BADCA-02E1-4601-8178-064E6137938E}" srcOrd="1" destOrd="0" presId="urn:microsoft.com/office/officeart/2008/layout/LinedList"/>
    <dgm:cxn modelId="{149DCAEB-822C-49E9-BF82-C89B4D0145E9}" type="presParOf" srcId="{1B3041A1-8F82-4390-88D8-CB84397D2E0C}" destId="{89CA48C9-1C27-4618-8FC3-B25ABBBE67D8}" srcOrd="12" destOrd="0" presId="urn:microsoft.com/office/officeart/2008/layout/LinedList"/>
    <dgm:cxn modelId="{3FF14719-482E-4706-8EC7-A5E19B6A13FB}" type="presParOf" srcId="{1B3041A1-8F82-4390-88D8-CB84397D2E0C}" destId="{F7E80D3E-DC7F-449F-B21E-EDD38A512AC4}" srcOrd="13" destOrd="0" presId="urn:microsoft.com/office/officeart/2008/layout/LinedList"/>
    <dgm:cxn modelId="{1AA741E9-4DD0-4A83-94DB-29CAB1DABEB2}" type="presParOf" srcId="{F7E80D3E-DC7F-449F-B21E-EDD38A512AC4}" destId="{91C515D1-28AA-47A2-8D7D-2E63FC1A8BC6}" srcOrd="0" destOrd="0" presId="urn:microsoft.com/office/officeart/2008/layout/LinedList"/>
    <dgm:cxn modelId="{32FF636E-6BC3-4FBB-8856-FE6BCA56431A}" type="presParOf" srcId="{F7E80D3E-DC7F-449F-B21E-EDD38A512AC4}" destId="{C65AE1C5-B1EF-4210-92C6-D1D8A179C064}" srcOrd="1" destOrd="0" presId="urn:microsoft.com/office/officeart/2008/layout/LinedList"/>
    <dgm:cxn modelId="{E4CD4537-6876-443D-9AAB-F2D260E78C2C}" type="presParOf" srcId="{1B3041A1-8F82-4390-88D8-CB84397D2E0C}" destId="{F93CBD80-7789-4E39-A0D8-AE4D2828CF16}" srcOrd="14" destOrd="0" presId="urn:microsoft.com/office/officeart/2008/layout/LinedList"/>
    <dgm:cxn modelId="{7F22B7D6-10AA-4EE2-8121-494366485A7E}" type="presParOf" srcId="{1B3041A1-8F82-4390-88D8-CB84397D2E0C}" destId="{1DC85721-A67A-457C-9F42-616B8BF1B145}" srcOrd="15" destOrd="0" presId="urn:microsoft.com/office/officeart/2008/layout/LinedList"/>
    <dgm:cxn modelId="{5862CFC7-91BA-42CA-8783-1F5EAD9D4C84}" type="presParOf" srcId="{1DC85721-A67A-457C-9F42-616B8BF1B145}" destId="{5ABCE6E9-EE85-44F1-8C7F-987EE78836AA}" srcOrd="0" destOrd="0" presId="urn:microsoft.com/office/officeart/2008/layout/LinedList"/>
    <dgm:cxn modelId="{A2CC9665-1907-4399-A171-4F2C83BC0F41}" type="presParOf" srcId="{1DC85721-A67A-457C-9F42-616B8BF1B145}" destId="{725ED948-E8E4-406E-94E1-DA7C61D807B8}" srcOrd="1" destOrd="0" presId="urn:microsoft.com/office/officeart/2008/layout/LinedList"/>
    <dgm:cxn modelId="{B81A6C7C-5562-4081-AAF2-3368DF9A7F1D}" type="presParOf" srcId="{1B3041A1-8F82-4390-88D8-CB84397D2E0C}" destId="{60B7BF08-76F8-48B7-8574-7F53EAF8E07E}" srcOrd="16" destOrd="0" presId="urn:microsoft.com/office/officeart/2008/layout/LinedList"/>
    <dgm:cxn modelId="{7841BAA6-E7E0-4670-9C47-2BB0CD84122A}" type="presParOf" srcId="{1B3041A1-8F82-4390-88D8-CB84397D2E0C}" destId="{973E76B5-FCB6-4159-8A12-3610D257A7F1}" srcOrd="17" destOrd="0" presId="urn:microsoft.com/office/officeart/2008/layout/LinedList"/>
    <dgm:cxn modelId="{F5BEA8F7-BABA-4041-B951-ABFE9BF8292A}" type="presParOf" srcId="{973E76B5-FCB6-4159-8A12-3610D257A7F1}" destId="{2691A6CD-EAB0-4F53-8323-9D490ECA0E33}" srcOrd="0" destOrd="0" presId="urn:microsoft.com/office/officeart/2008/layout/LinedList"/>
    <dgm:cxn modelId="{6B27CFE0-FD7A-4755-9571-D93ECB1E6F08}" type="presParOf" srcId="{973E76B5-FCB6-4159-8A12-3610D257A7F1}" destId="{6D3BB1F2-99C0-4421-953A-6679C0E03FF6}" srcOrd="1" destOrd="0" presId="urn:microsoft.com/office/officeart/2008/layout/LinedList"/>
    <dgm:cxn modelId="{0366B6CB-7B32-4891-9E94-CA2F7BE2A86A}" type="presParOf" srcId="{1B3041A1-8F82-4390-88D8-CB84397D2E0C}" destId="{87481700-74C2-45FB-B376-A32D77801F75}" srcOrd="18" destOrd="0" presId="urn:microsoft.com/office/officeart/2008/layout/LinedList"/>
    <dgm:cxn modelId="{095A3EF2-B9B0-4708-ACBC-BFB7C1C42038}" type="presParOf" srcId="{1B3041A1-8F82-4390-88D8-CB84397D2E0C}" destId="{7E754E48-5677-4DC8-B8F9-F859F098C510}" srcOrd="19" destOrd="0" presId="urn:microsoft.com/office/officeart/2008/layout/LinedList"/>
    <dgm:cxn modelId="{F807A352-CABC-43DB-A940-79B85201B74A}" type="presParOf" srcId="{7E754E48-5677-4DC8-B8F9-F859F098C510}" destId="{3F999E60-4FE2-4263-A542-D5FEB947720C}" srcOrd="0" destOrd="0" presId="urn:microsoft.com/office/officeart/2008/layout/LinedList"/>
    <dgm:cxn modelId="{5F54357F-8B92-4D83-87FA-11079FA8745E}" type="presParOf" srcId="{7E754E48-5677-4DC8-B8F9-F859F098C510}" destId="{87126A80-473A-41A6-8B03-0203DB0C249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BAC5F-21DF-4FDB-AD13-839443837B06}">
      <dsp:nvSpPr>
        <dsp:cNvPr id="0" name=""/>
        <dsp:cNvSpPr/>
      </dsp:nvSpPr>
      <dsp:spPr>
        <a:xfrm>
          <a:off x="0" y="733"/>
          <a:ext cx="5924550" cy="0"/>
        </a:xfrm>
        <a:prstGeom prst="line">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w="12700" cap="flat" cmpd="sng" algn="ctr">
          <a:solidFill>
            <a:schemeClr val="accent2">
              <a:hueOff val="0"/>
              <a:satOff val="0"/>
              <a:lumOff val="0"/>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5AC5F968-291A-4882-B832-5D8FB0F64CB1}">
      <dsp:nvSpPr>
        <dsp:cNvPr id="0" name=""/>
        <dsp:cNvSpPr/>
      </dsp:nvSpPr>
      <dsp:spPr>
        <a:xfrm>
          <a:off x="0" y="733"/>
          <a:ext cx="5924550" cy="600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Introduction and key summary</a:t>
          </a:r>
        </a:p>
      </dsp:txBody>
      <dsp:txXfrm>
        <a:off x="0" y="733"/>
        <a:ext cx="5924550" cy="600604"/>
      </dsp:txXfrm>
    </dsp:sp>
    <dsp:sp modelId="{7DC116BF-F98C-4827-8230-AEBF7832F1B5}">
      <dsp:nvSpPr>
        <dsp:cNvPr id="0" name=""/>
        <dsp:cNvSpPr/>
      </dsp:nvSpPr>
      <dsp:spPr>
        <a:xfrm>
          <a:off x="0" y="601337"/>
          <a:ext cx="5924550" cy="0"/>
        </a:xfrm>
        <a:prstGeom prst="line">
          <a:avLst/>
        </a:prstGeom>
        <a:gradFill rotWithShape="0">
          <a:gsLst>
            <a:gs pos="0">
              <a:schemeClr val="accent2">
                <a:hueOff val="245880"/>
                <a:satOff val="1133"/>
                <a:lumOff val="174"/>
                <a:alphaOff val="0"/>
                <a:tint val="94000"/>
                <a:satMod val="100000"/>
                <a:lumMod val="104000"/>
              </a:schemeClr>
            </a:gs>
            <a:gs pos="69000">
              <a:schemeClr val="accent2">
                <a:hueOff val="245880"/>
                <a:satOff val="1133"/>
                <a:lumOff val="174"/>
                <a:alphaOff val="0"/>
                <a:shade val="86000"/>
                <a:satMod val="130000"/>
                <a:lumMod val="102000"/>
              </a:schemeClr>
            </a:gs>
            <a:gs pos="100000">
              <a:schemeClr val="accent2">
                <a:hueOff val="245880"/>
                <a:satOff val="1133"/>
                <a:lumOff val="174"/>
                <a:alphaOff val="0"/>
                <a:shade val="72000"/>
                <a:satMod val="130000"/>
                <a:lumMod val="100000"/>
              </a:schemeClr>
            </a:gs>
          </a:gsLst>
          <a:lin ang="5400000" scaled="0"/>
        </a:gradFill>
        <a:ln w="12700" cap="flat" cmpd="sng" algn="ctr">
          <a:solidFill>
            <a:schemeClr val="accent2">
              <a:hueOff val="245880"/>
              <a:satOff val="1133"/>
              <a:lumOff val="174"/>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D0E157F4-C145-474D-A5C5-91785241C0C1}">
      <dsp:nvSpPr>
        <dsp:cNvPr id="0" name=""/>
        <dsp:cNvSpPr/>
      </dsp:nvSpPr>
      <dsp:spPr>
        <a:xfrm>
          <a:off x="0" y="601337"/>
          <a:ext cx="5924550" cy="600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What is Stroke?</a:t>
          </a:r>
        </a:p>
      </dsp:txBody>
      <dsp:txXfrm>
        <a:off x="0" y="601337"/>
        <a:ext cx="5924550" cy="600604"/>
      </dsp:txXfrm>
    </dsp:sp>
    <dsp:sp modelId="{534B6F0B-E6DF-4D54-B0BB-615578533871}">
      <dsp:nvSpPr>
        <dsp:cNvPr id="0" name=""/>
        <dsp:cNvSpPr/>
      </dsp:nvSpPr>
      <dsp:spPr>
        <a:xfrm>
          <a:off x="0" y="1201941"/>
          <a:ext cx="5924550" cy="0"/>
        </a:xfrm>
        <a:prstGeom prst="line">
          <a:avLst/>
        </a:prstGeom>
        <a:gradFill rotWithShape="0">
          <a:gsLst>
            <a:gs pos="0">
              <a:schemeClr val="accent2">
                <a:hueOff val="491760"/>
                <a:satOff val="2267"/>
                <a:lumOff val="349"/>
                <a:alphaOff val="0"/>
                <a:tint val="94000"/>
                <a:satMod val="100000"/>
                <a:lumMod val="104000"/>
              </a:schemeClr>
            </a:gs>
            <a:gs pos="69000">
              <a:schemeClr val="accent2">
                <a:hueOff val="491760"/>
                <a:satOff val="2267"/>
                <a:lumOff val="349"/>
                <a:alphaOff val="0"/>
                <a:shade val="86000"/>
                <a:satMod val="130000"/>
                <a:lumMod val="102000"/>
              </a:schemeClr>
            </a:gs>
            <a:gs pos="100000">
              <a:schemeClr val="accent2">
                <a:hueOff val="491760"/>
                <a:satOff val="2267"/>
                <a:lumOff val="349"/>
                <a:alphaOff val="0"/>
                <a:shade val="72000"/>
                <a:satMod val="130000"/>
                <a:lumMod val="100000"/>
              </a:schemeClr>
            </a:gs>
          </a:gsLst>
          <a:lin ang="5400000" scaled="0"/>
        </a:gradFill>
        <a:ln w="12700" cap="flat" cmpd="sng" algn="ctr">
          <a:solidFill>
            <a:schemeClr val="accent2">
              <a:hueOff val="491760"/>
              <a:satOff val="2267"/>
              <a:lumOff val="349"/>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530FB789-0DFE-439C-8777-4648D76CF466}">
      <dsp:nvSpPr>
        <dsp:cNvPr id="0" name=""/>
        <dsp:cNvSpPr/>
      </dsp:nvSpPr>
      <dsp:spPr>
        <a:xfrm>
          <a:off x="0" y="1201941"/>
          <a:ext cx="5924550" cy="600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Nervous System (Central nervous system) </a:t>
          </a:r>
        </a:p>
      </dsp:txBody>
      <dsp:txXfrm>
        <a:off x="0" y="1201941"/>
        <a:ext cx="5924550" cy="600604"/>
      </dsp:txXfrm>
    </dsp:sp>
    <dsp:sp modelId="{5FEE0C23-37BF-4B9F-ADD6-499E3AD25ED4}">
      <dsp:nvSpPr>
        <dsp:cNvPr id="0" name=""/>
        <dsp:cNvSpPr/>
      </dsp:nvSpPr>
      <dsp:spPr>
        <a:xfrm>
          <a:off x="0" y="1802545"/>
          <a:ext cx="5924550" cy="0"/>
        </a:xfrm>
        <a:prstGeom prst="line">
          <a:avLst/>
        </a:prstGeom>
        <a:gradFill rotWithShape="0">
          <a:gsLst>
            <a:gs pos="0">
              <a:schemeClr val="accent2">
                <a:hueOff val="737640"/>
                <a:satOff val="3400"/>
                <a:lumOff val="523"/>
                <a:alphaOff val="0"/>
                <a:tint val="94000"/>
                <a:satMod val="100000"/>
                <a:lumMod val="104000"/>
              </a:schemeClr>
            </a:gs>
            <a:gs pos="69000">
              <a:schemeClr val="accent2">
                <a:hueOff val="737640"/>
                <a:satOff val="3400"/>
                <a:lumOff val="523"/>
                <a:alphaOff val="0"/>
                <a:shade val="86000"/>
                <a:satMod val="130000"/>
                <a:lumMod val="102000"/>
              </a:schemeClr>
            </a:gs>
            <a:gs pos="100000">
              <a:schemeClr val="accent2">
                <a:hueOff val="737640"/>
                <a:satOff val="3400"/>
                <a:lumOff val="523"/>
                <a:alphaOff val="0"/>
                <a:shade val="72000"/>
                <a:satMod val="130000"/>
                <a:lumMod val="100000"/>
              </a:schemeClr>
            </a:gs>
          </a:gsLst>
          <a:lin ang="5400000" scaled="0"/>
        </a:gradFill>
        <a:ln w="12700" cap="flat" cmpd="sng" algn="ctr">
          <a:solidFill>
            <a:schemeClr val="accent2">
              <a:hueOff val="737640"/>
              <a:satOff val="3400"/>
              <a:lumOff val="523"/>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F049C166-6012-44B5-87DE-1B0633778F8F}">
      <dsp:nvSpPr>
        <dsp:cNvPr id="0" name=""/>
        <dsp:cNvSpPr/>
      </dsp:nvSpPr>
      <dsp:spPr>
        <a:xfrm>
          <a:off x="0" y="1802545"/>
          <a:ext cx="5924550" cy="600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Stroke and central nervous system  </a:t>
          </a:r>
        </a:p>
      </dsp:txBody>
      <dsp:txXfrm>
        <a:off x="0" y="1802545"/>
        <a:ext cx="5924550" cy="600604"/>
      </dsp:txXfrm>
    </dsp:sp>
    <dsp:sp modelId="{1CB7CB65-30DB-4910-98AD-E2A49AD39798}">
      <dsp:nvSpPr>
        <dsp:cNvPr id="0" name=""/>
        <dsp:cNvSpPr/>
      </dsp:nvSpPr>
      <dsp:spPr>
        <a:xfrm>
          <a:off x="0" y="2403149"/>
          <a:ext cx="5924550" cy="0"/>
        </a:xfrm>
        <a:prstGeom prst="line">
          <a:avLst/>
        </a:prstGeom>
        <a:gradFill rotWithShape="0">
          <a:gsLst>
            <a:gs pos="0">
              <a:schemeClr val="accent2">
                <a:hueOff val="983520"/>
                <a:satOff val="4534"/>
                <a:lumOff val="697"/>
                <a:alphaOff val="0"/>
                <a:tint val="94000"/>
                <a:satMod val="100000"/>
                <a:lumMod val="104000"/>
              </a:schemeClr>
            </a:gs>
            <a:gs pos="69000">
              <a:schemeClr val="accent2">
                <a:hueOff val="983520"/>
                <a:satOff val="4534"/>
                <a:lumOff val="697"/>
                <a:alphaOff val="0"/>
                <a:shade val="86000"/>
                <a:satMod val="130000"/>
                <a:lumMod val="102000"/>
              </a:schemeClr>
            </a:gs>
            <a:gs pos="100000">
              <a:schemeClr val="accent2">
                <a:hueOff val="983520"/>
                <a:satOff val="4534"/>
                <a:lumOff val="697"/>
                <a:alphaOff val="0"/>
                <a:shade val="72000"/>
                <a:satMod val="130000"/>
                <a:lumMod val="100000"/>
              </a:schemeClr>
            </a:gs>
          </a:gsLst>
          <a:lin ang="5400000" scaled="0"/>
        </a:gradFill>
        <a:ln w="12700" cap="flat" cmpd="sng" algn="ctr">
          <a:solidFill>
            <a:schemeClr val="accent2">
              <a:hueOff val="983520"/>
              <a:satOff val="4534"/>
              <a:lumOff val="697"/>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7E095F11-C7A8-42D6-9042-6291F06340FB}">
      <dsp:nvSpPr>
        <dsp:cNvPr id="0" name=""/>
        <dsp:cNvSpPr/>
      </dsp:nvSpPr>
      <dsp:spPr>
        <a:xfrm>
          <a:off x="0" y="2403149"/>
          <a:ext cx="5924550" cy="600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Demographic profile of patient </a:t>
          </a:r>
        </a:p>
      </dsp:txBody>
      <dsp:txXfrm>
        <a:off x="0" y="2403149"/>
        <a:ext cx="5924550" cy="600604"/>
      </dsp:txXfrm>
    </dsp:sp>
    <dsp:sp modelId="{9996FE62-AE36-4F4A-BA90-0B71DBD0825C}">
      <dsp:nvSpPr>
        <dsp:cNvPr id="0" name=""/>
        <dsp:cNvSpPr/>
      </dsp:nvSpPr>
      <dsp:spPr>
        <a:xfrm>
          <a:off x="0" y="3003754"/>
          <a:ext cx="5924550" cy="0"/>
        </a:xfrm>
        <a:prstGeom prst="line">
          <a:avLst/>
        </a:prstGeom>
        <a:gradFill rotWithShape="0">
          <a:gsLst>
            <a:gs pos="0">
              <a:schemeClr val="accent2">
                <a:hueOff val="1229400"/>
                <a:satOff val="5667"/>
                <a:lumOff val="872"/>
                <a:alphaOff val="0"/>
                <a:tint val="94000"/>
                <a:satMod val="100000"/>
                <a:lumMod val="104000"/>
              </a:schemeClr>
            </a:gs>
            <a:gs pos="69000">
              <a:schemeClr val="accent2">
                <a:hueOff val="1229400"/>
                <a:satOff val="5667"/>
                <a:lumOff val="872"/>
                <a:alphaOff val="0"/>
                <a:shade val="86000"/>
                <a:satMod val="130000"/>
                <a:lumMod val="102000"/>
              </a:schemeClr>
            </a:gs>
            <a:gs pos="100000">
              <a:schemeClr val="accent2">
                <a:hueOff val="1229400"/>
                <a:satOff val="5667"/>
                <a:lumOff val="872"/>
                <a:alphaOff val="0"/>
                <a:shade val="72000"/>
                <a:satMod val="130000"/>
                <a:lumMod val="100000"/>
              </a:schemeClr>
            </a:gs>
          </a:gsLst>
          <a:lin ang="5400000" scaled="0"/>
        </a:gradFill>
        <a:ln w="12700" cap="flat" cmpd="sng" algn="ctr">
          <a:solidFill>
            <a:schemeClr val="accent2">
              <a:hueOff val="1229400"/>
              <a:satOff val="5667"/>
              <a:lumOff val="872"/>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6673775C-BB88-495D-AC8F-CC0267204AB7}">
      <dsp:nvSpPr>
        <dsp:cNvPr id="0" name=""/>
        <dsp:cNvSpPr/>
      </dsp:nvSpPr>
      <dsp:spPr>
        <a:xfrm>
          <a:off x="0" y="3003754"/>
          <a:ext cx="5924550" cy="600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Personal-care-plan</a:t>
          </a:r>
        </a:p>
      </dsp:txBody>
      <dsp:txXfrm>
        <a:off x="0" y="3003754"/>
        <a:ext cx="5924550" cy="600604"/>
      </dsp:txXfrm>
    </dsp:sp>
    <dsp:sp modelId="{89CA48C9-1C27-4618-8FC3-B25ABBBE67D8}">
      <dsp:nvSpPr>
        <dsp:cNvPr id="0" name=""/>
        <dsp:cNvSpPr/>
      </dsp:nvSpPr>
      <dsp:spPr>
        <a:xfrm>
          <a:off x="0" y="3604358"/>
          <a:ext cx="5924550" cy="0"/>
        </a:xfrm>
        <a:prstGeom prst="line">
          <a:avLst/>
        </a:prstGeom>
        <a:gradFill rotWithShape="0">
          <a:gsLst>
            <a:gs pos="0">
              <a:schemeClr val="accent2">
                <a:hueOff val="1475280"/>
                <a:satOff val="6801"/>
                <a:lumOff val="1046"/>
                <a:alphaOff val="0"/>
                <a:tint val="94000"/>
                <a:satMod val="100000"/>
                <a:lumMod val="104000"/>
              </a:schemeClr>
            </a:gs>
            <a:gs pos="69000">
              <a:schemeClr val="accent2">
                <a:hueOff val="1475280"/>
                <a:satOff val="6801"/>
                <a:lumOff val="1046"/>
                <a:alphaOff val="0"/>
                <a:shade val="86000"/>
                <a:satMod val="130000"/>
                <a:lumMod val="102000"/>
              </a:schemeClr>
            </a:gs>
            <a:gs pos="100000">
              <a:schemeClr val="accent2">
                <a:hueOff val="1475280"/>
                <a:satOff val="6801"/>
                <a:lumOff val="1046"/>
                <a:alphaOff val="0"/>
                <a:shade val="72000"/>
                <a:satMod val="130000"/>
                <a:lumMod val="100000"/>
              </a:schemeClr>
            </a:gs>
          </a:gsLst>
          <a:lin ang="5400000" scaled="0"/>
        </a:gradFill>
        <a:ln w="12700" cap="flat" cmpd="sng" algn="ctr">
          <a:solidFill>
            <a:schemeClr val="accent2">
              <a:hueOff val="1475280"/>
              <a:satOff val="6801"/>
              <a:lumOff val="1046"/>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91C515D1-28AA-47A2-8D7D-2E63FC1A8BC6}">
      <dsp:nvSpPr>
        <dsp:cNvPr id="0" name=""/>
        <dsp:cNvSpPr/>
      </dsp:nvSpPr>
      <dsp:spPr>
        <a:xfrm>
          <a:off x="0" y="3604358"/>
          <a:ext cx="5924550" cy="600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Risk factors </a:t>
          </a:r>
        </a:p>
      </dsp:txBody>
      <dsp:txXfrm>
        <a:off x="0" y="3604358"/>
        <a:ext cx="5924550" cy="600604"/>
      </dsp:txXfrm>
    </dsp:sp>
    <dsp:sp modelId="{F93CBD80-7789-4E39-A0D8-AE4D2828CF16}">
      <dsp:nvSpPr>
        <dsp:cNvPr id="0" name=""/>
        <dsp:cNvSpPr/>
      </dsp:nvSpPr>
      <dsp:spPr>
        <a:xfrm>
          <a:off x="0" y="4204962"/>
          <a:ext cx="5924550" cy="0"/>
        </a:xfrm>
        <a:prstGeom prst="line">
          <a:avLst/>
        </a:prstGeom>
        <a:gradFill rotWithShape="0">
          <a:gsLst>
            <a:gs pos="0">
              <a:schemeClr val="accent2">
                <a:hueOff val="1721160"/>
                <a:satOff val="7934"/>
                <a:lumOff val="1220"/>
                <a:alphaOff val="0"/>
                <a:tint val="94000"/>
                <a:satMod val="100000"/>
                <a:lumMod val="104000"/>
              </a:schemeClr>
            </a:gs>
            <a:gs pos="69000">
              <a:schemeClr val="accent2">
                <a:hueOff val="1721160"/>
                <a:satOff val="7934"/>
                <a:lumOff val="1220"/>
                <a:alphaOff val="0"/>
                <a:shade val="86000"/>
                <a:satMod val="130000"/>
                <a:lumMod val="102000"/>
              </a:schemeClr>
            </a:gs>
            <a:gs pos="100000">
              <a:schemeClr val="accent2">
                <a:hueOff val="1721160"/>
                <a:satOff val="7934"/>
                <a:lumOff val="1220"/>
                <a:alphaOff val="0"/>
                <a:shade val="72000"/>
                <a:satMod val="130000"/>
                <a:lumMod val="100000"/>
              </a:schemeClr>
            </a:gs>
          </a:gsLst>
          <a:lin ang="5400000" scaled="0"/>
        </a:gradFill>
        <a:ln w="12700" cap="flat" cmpd="sng" algn="ctr">
          <a:solidFill>
            <a:schemeClr val="accent2">
              <a:hueOff val="1721160"/>
              <a:satOff val="7934"/>
              <a:lumOff val="1220"/>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5ABCE6E9-EE85-44F1-8C7F-987EE78836AA}">
      <dsp:nvSpPr>
        <dsp:cNvPr id="0" name=""/>
        <dsp:cNvSpPr/>
      </dsp:nvSpPr>
      <dsp:spPr>
        <a:xfrm>
          <a:off x="0" y="4204962"/>
          <a:ext cx="5924550" cy="600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Evidence-based recommendations </a:t>
          </a:r>
        </a:p>
      </dsp:txBody>
      <dsp:txXfrm>
        <a:off x="0" y="4204962"/>
        <a:ext cx="5924550" cy="600604"/>
      </dsp:txXfrm>
    </dsp:sp>
    <dsp:sp modelId="{60B7BF08-76F8-48B7-8574-7F53EAF8E07E}">
      <dsp:nvSpPr>
        <dsp:cNvPr id="0" name=""/>
        <dsp:cNvSpPr/>
      </dsp:nvSpPr>
      <dsp:spPr>
        <a:xfrm>
          <a:off x="0" y="4805566"/>
          <a:ext cx="5924550" cy="0"/>
        </a:xfrm>
        <a:prstGeom prst="line">
          <a:avLst/>
        </a:prstGeom>
        <a:gradFill rotWithShape="0">
          <a:gsLst>
            <a:gs pos="0">
              <a:schemeClr val="accent2">
                <a:hueOff val="1967040"/>
                <a:satOff val="9068"/>
                <a:lumOff val="1395"/>
                <a:alphaOff val="0"/>
                <a:tint val="94000"/>
                <a:satMod val="100000"/>
                <a:lumMod val="104000"/>
              </a:schemeClr>
            </a:gs>
            <a:gs pos="69000">
              <a:schemeClr val="accent2">
                <a:hueOff val="1967040"/>
                <a:satOff val="9068"/>
                <a:lumOff val="1395"/>
                <a:alphaOff val="0"/>
                <a:shade val="86000"/>
                <a:satMod val="130000"/>
                <a:lumMod val="102000"/>
              </a:schemeClr>
            </a:gs>
            <a:gs pos="100000">
              <a:schemeClr val="accent2">
                <a:hueOff val="1967040"/>
                <a:satOff val="9068"/>
                <a:lumOff val="1395"/>
                <a:alphaOff val="0"/>
                <a:shade val="72000"/>
                <a:satMod val="130000"/>
                <a:lumMod val="100000"/>
              </a:schemeClr>
            </a:gs>
          </a:gsLst>
          <a:lin ang="5400000" scaled="0"/>
        </a:gradFill>
        <a:ln w="12700" cap="flat" cmpd="sng" algn="ctr">
          <a:solidFill>
            <a:schemeClr val="accent2">
              <a:hueOff val="1967040"/>
              <a:satOff val="9068"/>
              <a:lumOff val="1395"/>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2691A6CD-EAB0-4F53-8323-9D490ECA0E33}">
      <dsp:nvSpPr>
        <dsp:cNvPr id="0" name=""/>
        <dsp:cNvSpPr/>
      </dsp:nvSpPr>
      <dsp:spPr>
        <a:xfrm>
          <a:off x="0" y="4805566"/>
          <a:ext cx="5924550" cy="600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Conclusion</a:t>
          </a:r>
        </a:p>
      </dsp:txBody>
      <dsp:txXfrm>
        <a:off x="0" y="4805566"/>
        <a:ext cx="5924550" cy="600604"/>
      </dsp:txXfrm>
    </dsp:sp>
    <dsp:sp modelId="{87481700-74C2-45FB-B376-A32D77801F75}">
      <dsp:nvSpPr>
        <dsp:cNvPr id="0" name=""/>
        <dsp:cNvSpPr/>
      </dsp:nvSpPr>
      <dsp:spPr>
        <a:xfrm>
          <a:off x="0" y="5406170"/>
          <a:ext cx="5924550" cy="0"/>
        </a:xfrm>
        <a:prstGeom prst="line">
          <a:avLst/>
        </a:prstGeom>
        <a:gradFill rotWithShape="0">
          <a:gsLst>
            <a:gs pos="0">
              <a:schemeClr val="accent2">
                <a:hueOff val="2212920"/>
                <a:satOff val="10201"/>
                <a:lumOff val="1569"/>
                <a:alphaOff val="0"/>
                <a:tint val="94000"/>
                <a:satMod val="100000"/>
                <a:lumMod val="104000"/>
              </a:schemeClr>
            </a:gs>
            <a:gs pos="69000">
              <a:schemeClr val="accent2">
                <a:hueOff val="2212920"/>
                <a:satOff val="10201"/>
                <a:lumOff val="1569"/>
                <a:alphaOff val="0"/>
                <a:shade val="86000"/>
                <a:satMod val="130000"/>
                <a:lumMod val="102000"/>
              </a:schemeClr>
            </a:gs>
            <a:gs pos="100000">
              <a:schemeClr val="accent2">
                <a:hueOff val="2212920"/>
                <a:satOff val="10201"/>
                <a:lumOff val="1569"/>
                <a:alphaOff val="0"/>
                <a:shade val="72000"/>
                <a:satMod val="130000"/>
                <a:lumMod val="100000"/>
              </a:schemeClr>
            </a:gs>
          </a:gsLst>
          <a:lin ang="5400000" scaled="0"/>
        </a:gradFill>
        <a:ln w="12700" cap="flat" cmpd="sng" algn="ctr">
          <a:solidFill>
            <a:schemeClr val="accent2">
              <a:hueOff val="2212920"/>
              <a:satOff val="10201"/>
              <a:lumOff val="1569"/>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3F999E60-4FE2-4263-A542-D5FEB947720C}">
      <dsp:nvSpPr>
        <dsp:cNvPr id="0" name=""/>
        <dsp:cNvSpPr/>
      </dsp:nvSpPr>
      <dsp:spPr>
        <a:xfrm>
          <a:off x="0" y="5406170"/>
          <a:ext cx="5924550" cy="600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References </a:t>
          </a:r>
        </a:p>
      </dsp:txBody>
      <dsp:txXfrm>
        <a:off x="0" y="5406170"/>
        <a:ext cx="5924550" cy="60060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6D91B9-B391-4ADD-972D-B979602A7FC5}" type="datetimeFigureOut">
              <a:rPr lang="en-US" smtClean="0"/>
              <a:t>3/20/2026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C4C658-589A-4EE1-8B5F-D9C99584CFA1}" type="slidenum">
              <a:rPr lang="en-US" smtClean="0"/>
              <a:t>‹#›</a:t>
            </a:fld>
            <a:endParaRPr lang="en-US"/>
          </a:p>
        </p:txBody>
      </p:sp>
    </p:spTree>
    <p:extLst>
      <p:ext uri="{BB962C8B-B14F-4D97-AF65-F5344CB8AC3E}">
        <p14:creationId xmlns:p14="http://schemas.microsoft.com/office/powerpoint/2010/main" val="2967100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C4C658-589A-4EE1-8B5F-D9C99584CFA1}" type="slidenum">
              <a:rPr lang="en-US" smtClean="0"/>
              <a:t>3</a:t>
            </a:fld>
            <a:endParaRPr lang="en-US"/>
          </a:p>
        </p:txBody>
      </p:sp>
    </p:spTree>
    <p:extLst>
      <p:ext uri="{BB962C8B-B14F-4D97-AF65-F5344CB8AC3E}">
        <p14:creationId xmlns:p14="http://schemas.microsoft.com/office/powerpoint/2010/main" val="3111677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C4C658-589A-4EE1-8B5F-D9C99584CFA1}" type="slidenum">
              <a:rPr lang="en-US" smtClean="0"/>
              <a:t>10</a:t>
            </a:fld>
            <a:endParaRPr lang="en-US"/>
          </a:p>
        </p:txBody>
      </p:sp>
    </p:spTree>
    <p:extLst>
      <p:ext uri="{BB962C8B-B14F-4D97-AF65-F5344CB8AC3E}">
        <p14:creationId xmlns:p14="http://schemas.microsoft.com/office/powerpoint/2010/main" val="855859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C4C658-589A-4EE1-8B5F-D9C99584CFA1}" type="slidenum">
              <a:rPr lang="en-US" smtClean="0"/>
              <a:t>14</a:t>
            </a:fld>
            <a:endParaRPr lang="en-US"/>
          </a:p>
        </p:txBody>
      </p:sp>
    </p:spTree>
    <p:extLst>
      <p:ext uri="{BB962C8B-B14F-4D97-AF65-F5344CB8AC3E}">
        <p14:creationId xmlns:p14="http://schemas.microsoft.com/office/powerpoint/2010/main" val="2911483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3/20/2026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44745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3/20/2026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16876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3/20/2026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61950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3/20/2026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6723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3/20/2026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32284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3/20/2026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70823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3/20/2026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44937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3/20/2026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259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3/20/2026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74529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3/20/2026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850143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3/20/2026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911750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3/20/2026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154356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3/20/2026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0821320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3/20/2026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0644505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3/20/2026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6256912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3/20/2026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61493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3/20/2026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3287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31BA835-12AC-4E8F-955A-EA3F4DE2791F}" type="datetime1">
              <a:rPr lang="en-US" smtClean="0"/>
              <a:t>3/20/2026</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941823814"/>
      </p:ext>
    </p:extLst>
  </p:cSld>
  <p:clrMap bg1="dk1" tx1="lt1" bg2="dk2" tx2="lt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Lst>
  <p:hf sldNum="0" hdr="0" ftr="0" dt="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image" Target="../media/image1.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conditions/stroke/" TargetMode="External"/><Relationship Id="rId3" Type="http://schemas.openxmlformats.org/officeDocument/2006/relationships/hyperlink" Target="https://anatomytool.org/content/cancer-research-uk-drawing-forebrain-midbrain-and-hindbrain-english-labels" TargetMode="External"/><Relationship Id="rId7" Type="http://schemas.openxmlformats.org/officeDocument/2006/relationships/hyperlink" Target="https://www.ncbi.nlm.nih.gov/books/NBK542179/"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hopkinsmedicine.org/health/conditions-and-diseases/anatomy-of-the-brain" TargetMode="External"/><Relationship Id="rId11" Type="http://schemas.openxmlformats.org/officeDocument/2006/relationships/hyperlink" Target="https://www.england.nhs.uk/south/wp-content/uploads/sites/6/2017/07/nice-cg162-stroke-rehabilitation-2013.pdf" TargetMode="External"/><Relationship Id="rId5" Type="http://schemas.openxmlformats.org/officeDocument/2006/relationships/hyperlink" Target="https://my.clevelandclinic.org/health/body/21202-nervous-system" TargetMode="External"/><Relationship Id="rId10" Type="http://schemas.openxmlformats.org/officeDocument/2006/relationships/hyperlink" Target="https://www.nice.org.uk/guidance/ng236/rescourses/stroke-rehabilitation-in-adults-pdf-66143899492549" TargetMode="External"/><Relationship Id="rId4" Type="http://schemas.openxmlformats.org/officeDocument/2006/relationships/hyperlink" Target="https://www.cdc.gov/stroke/risk/factors/index/html/" TargetMode="External"/><Relationship Id="rId9" Type="http://schemas.openxmlformats.org/officeDocument/2006/relationships/hyperlink" Target="https://www.nhs.uk/conditions/stroke/treat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16" name="Picture 15" descr="Red blood cells suspended in mid-air">
            <a:extLst>
              <a:ext uri="{FF2B5EF4-FFF2-40B4-BE49-F238E27FC236}">
                <a16:creationId xmlns:a16="http://schemas.microsoft.com/office/drawing/2014/main" id="{DA642C3C-769E-696C-758B-E65C0AB4986F}"/>
              </a:ext>
            </a:extLst>
          </p:cNvPr>
          <p:cNvPicPr>
            <a:picLocks noChangeAspect="1"/>
          </p:cNvPicPr>
          <p:nvPr/>
        </p:nvPicPr>
        <p:blipFill>
          <a:blip r:embed="rId5">
            <a:alphaModFix amt="35000"/>
            <a:grayscl/>
          </a:blip>
          <a:srcRect t="5000" b="5000"/>
          <a:stretch>
            <a:fillRect/>
          </a:stretch>
        </p:blipFill>
        <p:spPr>
          <a:xfrm>
            <a:off x="20" y="10"/>
            <a:ext cx="12191980" cy="6857990"/>
          </a:xfrm>
          <a:prstGeom prst="rect">
            <a:avLst/>
          </a:prstGeom>
        </p:spPr>
      </p:pic>
      <p:sp>
        <p:nvSpPr>
          <p:cNvPr id="41" name="Rectangle 40">
            <a:extLst>
              <a:ext uri="{FF2B5EF4-FFF2-40B4-BE49-F238E27FC236}">
                <a16:creationId xmlns:a16="http://schemas.microsoft.com/office/drawing/2014/main" id="{FC23C8D4-BD3D-4473-B3D0-89011586B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5000"/>
                </a:schemeClr>
              </a:gs>
              <a:gs pos="100000">
                <a:schemeClr val="bg2">
                  <a:lumMod val="40000"/>
                </a:scheme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CD6BD572-5EF0-48A3-AD19-1BC41506A6DB}"/>
              </a:ext>
            </a:extLst>
          </p:cNvPr>
          <p:cNvSpPr>
            <a:spLocks noGrp="1"/>
          </p:cNvSpPr>
          <p:nvPr>
            <p:ph type="ctrTitle"/>
          </p:nvPr>
        </p:nvSpPr>
        <p:spPr>
          <a:xfrm>
            <a:off x="1595269" y="1122362"/>
            <a:ext cx="8767931" cy="6350153"/>
          </a:xfrm>
        </p:spPr>
        <p:txBody>
          <a:bodyPr>
            <a:normAutofit fontScale="90000"/>
          </a:bodyPr>
          <a:lstStyle/>
          <a:p>
            <a:r>
              <a:rPr lang="en-US" sz="3600" b="0" dirty="0">
                <a:effectLst/>
                <a:latin typeface="ADLaM Display" panose="020F0502020204030204" pitchFamily="2" charset="0"/>
                <a:ea typeface="ADLaM Display" panose="020F0502020204030204" pitchFamily="2" charset="0"/>
                <a:cs typeface="ADLaM Display" panose="020F0502020204030204" pitchFamily="2" charset="0"/>
              </a:rPr>
              <a:t>Student name: Aisha sultana</a:t>
            </a:r>
            <a:br>
              <a:rPr lang="en-US" sz="36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3600" b="0" dirty="0">
                <a:effectLst/>
                <a:latin typeface="ADLaM Display" panose="020F0502020204030204" pitchFamily="2" charset="0"/>
                <a:ea typeface="ADLaM Display" panose="020F0502020204030204" pitchFamily="2" charset="0"/>
                <a:cs typeface="ADLaM Display" panose="020F0502020204030204" pitchFamily="2" charset="0"/>
              </a:rPr>
            </a:br>
            <a:r>
              <a:rPr lang="en-US" sz="3600" b="0" dirty="0">
                <a:effectLst/>
                <a:latin typeface="ADLaM Display" panose="020F0502020204030204" pitchFamily="2" charset="0"/>
                <a:ea typeface="ADLaM Display" panose="020F0502020204030204" pitchFamily="2" charset="0"/>
                <a:cs typeface="ADLaM Display" panose="020F0502020204030204" pitchFamily="2" charset="0"/>
              </a:rPr>
              <a:t>Student number: 2409656</a:t>
            </a:r>
            <a:br>
              <a:rPr lang="en-US" sz="36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3600" b="0" dirty="0">
                <a:effectLst/>
                <a:latin typeface="ADLaM Display" panose="020F0502020204030204" pitchFamily="2" charset="0"/>
                <a:ea typeface="ADLaM Display" panose="020F0502020204030204" pitchFamily="2" charset="0"/>
                <a:cs typeface="ADLaM Display" panose="020F0502020204030204" pitchFamily="2" charset="0"/>
              </a:rPr>
            </a:br>
            <a:r>
              <a:rPr lang="en-US" sz="3600" b="0" dirty="0">
                <a:effectLst/>
                <a:latin typeface="ADLaM Display" panose="020F0502020204030204" pitchFamily="2" charset="0"/>
                <a:ea typeface="ADLaM Display" panose="020F0502020204030204" pitchFamily="2" charset="0"/>
                <a:cs typeface="ADLaM Display" panose="020F0502020204030204" pitchFamily="2" charset="0"/>
              </a:rPr>
              <a:t>Lecturer: </a:t>
            </a:r>
            <a:r>
              <a:rPr lang="en-US" sz="3600" b="0">
                <a:effectLst/>
                <a:latin typeface="ADLaM Display" panose="020F0502020204030204" pitchFamily="2" charset="0"/>
                <a:ea typeface="ADLaM Display" panose="020F0502020204030204" pitchFamily="2" charset="0"/>
                <a:cs typeface="ADLaM Display" panose="020F0502020204030204" pitchFamily="2" charset="0"/>
              </a:rPr>
              <a:t>Robert nartowski </a:t>
            </a:r>
            <a:br>
              <a:rPr lang="en-US" sz="36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3600" b="0" dirty="0">
                <a:effectLst/>
                <a:latin typeface="ADLaM Display" panose="020F0502020204030204" pitchFamily="2" charset="0"/>
                <a:ea typeface="ADLaM Display" panose="020F0502020204030204" pitchFamily="2" charset="0"/>
                <a:cs typeface="ADLaM Display" panose="020F0502020204030204" pitchFamily="2" charset="0"/>
              </a:rPr>
            </a:br>
            <a:r>
              <a:rPr lang="en-US" sz="3600" b="0" dirty="0">
                <a:effectLst/>
                <a:latin typeface="ADLaM Display" panose="020F0502020204030204" pitchFamily="2" charset="0"/>
                <a:ea typeface="ADLaM Display" panose="020F0502020204030204" pitchFamily="2" charset="0"/>
                <a:cs typeface="ADLaM Display" panose="020F0502020204030204" pitchFamily="2" charset="0"/>
              </a:rPr>
              <a:t>Module: introduction to physiology </a:t>
            </a:r>
            <a:br>
              <a:rPr lang="en-US" sz="36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3600" b="0" dirty="0">
                <a:effectLst/>
                <a:latin typeface="ADLaM Display" panose="020F0502020204030204" pitchFamily="2" charset="0"/>
                <a:ea typeface="ADLaM Display" panose="020F0502020204030204" pitchFamily="2" charset="0"/>
                <a:cs typeface="ADLaM Display" panose="020F0502020204030204" pitchFamily="2" charset="0"/>
              </a:rPr>
            </a:br>
            <a:r>
              <a:rPr lang="en-US" sz="3600" b="0" dirty="0">
                <a:effectLst/>
                <a:latin typeface="ADLaM Display" panose="020F0502020204030204" pitchFamily="2" charset="0"/>
                <a:ea typeface="ADLaM Display" panose="020F0502020204030204" pitchFamily="2" charset="0"/>
                <a:cs typeface="ADLaM Display" panose="020F0502020204030204" pitchFamily="2" charset="0"/>
              </a:rPr>
              <a:t>module code: bmhp5023</a:t>
            </a:r>
            <a:br>
              <a:rPr lang="en-US" sz="36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3600" b="0" dirty="0">
                <a:effectLst/>
                <a:latin typeface="ADLaM Display" panose="020F0502020204030204" pitchFamily="2" charset="0"/>
                <a:ea typeface="ADLaM Display" panose="020F0502020204030204" pitchFamily="2" charset="0"/>
                <a:cs typeface="ADLaM Display" panose="020F0502020204030204" pitchFamily="2" charset="0"/>
              </a:rPr>
            </a:br>
            <a:r>
              <a:rPr lang="en-US" sz="3600" b="0" dirty="0">
                <a:effectLst/>
                <a:latin typeface="ADLaM Display" panose="020F0502020204030204" pitchFamily="2" charset="0"/>
                <a:ea typeface="ADLaM Display" panose="020F0502020204030204" pitchFamily="2" charset="0"/>
                <a:cs typeface="ADLaM Display" panose="020F0502020204030204" pitchFamily="2" charset="0"/>
              </a:rPr>
              <a:t>component 2: presentation with voice-over</a:t>
            </a: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br>
              <a:rPr lang="en-US" sz="1200" b="0" dirty="0">
                <a:effectLst/>
                <a:latin typeface="ADLaM Display" panose="020F0502020204030204" pitchFamily="2" charset="0"/>
                <a:ea typeface="ADLaM Display" panose="020F0502020204030204" pitchFamily="2" charset="0"/>
                <a:cs typeface="ADLaM Display" panose="020F0502020204030204" pitchFamily="2" charset="0"/>
              </a:rPr>
            </a:br>
            <a:endParaRPr lang="en-US" sz="1200" b="0" dirty="0">
              <a:effectLst/>
              <a:latin typeface="ADLaM Display" panose="020F0502020204030204" pitchFamily="2" charset="0"/>
              <a:ea typeface="ADLaM Display" panose="020F0502020204030204" pitchFamily="2" charset="0"/>
              <a:cs typeface="ADLaM Display" panose="020F0502020204030204" pitchFamily="2" charset="0"/>
            </a:endParaRPr>
          </a:p>
        </p:txBody>
      </p:sp>
      <p:pic>
        <p:nvPicPr>
          <p:cNvPr id="3" name="Recorded Sound">
            <a:hlinkClick r:id="" action="ppaction://media"/>
            <a:extLst>
              <a:ext uri="{FF2B5EF4-FFF2-40B4-BE49-F238E27FC236}">
                <a16:creationId xmlns:a16="http://schemas.microsoft.com/office/drawing/2014/main" id="{2DAC8A4C-63EE-390B-D200-9AC0A9891E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0918" y="6368169"/>
            <a:ext cx="487363" cy="487363"/>
          </a:xfrm>
          <a:prstGeom prst="rect">
            <a:avLst/>
          </a:prstGeom>
        </p:spPr>
      </p:pic>
    </p:spTree>
    <p:extLst>
      <p:ext uri="{BB962C8B-B14F-4D97-AF65-F5344CB8AC3E}">
        <p14:creationId xmlns:p14="http://schemas.microsoft.com/office/powerpoint/2010/main" val="3724457951"/>
      </p:ext>
    </p:extLst>
  </p:cSld>
  <p:clrMapOvr>
    <a:masterClrMapping/>
  </p:clrMapOvr>
  <mc:AlternateContent xmlns:mc="http://schemas.openxmlformats.org/markup-compatibility/2006" xmlns:p14="http://schemas.microsoft.com/office/powerpoint/2010/main">
    <mc:Choice Requires="p14">
      <p:transition spd="slow" p14:dur="2000" advTm="25237"/>
    </mc:Choice>
    <mc:Fallback xmlns="">
      <p:transition spd="slow" advTm="25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7600"/>
                            </p:stCondLst>
                            <p:childTnLst>
                              <p:par>
                                <p:cTn id="9" presetID="1" presetClass="mediacall" presetSubtype="0" fill="hold" nodeType="afterEffect">
                                  <p:stCondLst>
                                    <p:cond delay="0"/>
                                  </p:stCondLst>
                                  <p:childTnLst>
                                    <p:cmd type="call" cmd="playFrom(0.0)">
                                      <p:cBhvr>
                                        <p:cTn id="10" dur="306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A266B-A85A-BA67-2A7D-2BB57BAD27F9}"/>
              </a:ext>
            </a:extLst>
          </p:cNvPr>
          <p:cNvSpPr>
            <a:spLocks noGrp="1"/>
          </p:cNvSpPr>
          <p:nvPr>
            <p:ph type="title"/>
          </p:nvPr>
        </p:nvSpPr>
        <p:spPr>
          <a:xfrm>
            <a:off x="752475" y="609600"/>
            <a:ext cx="3643150" cy="5603310"/>
          </a:xfrm>
        </p:spPr>
        <p:txBody>
          <a:bodyPr>
            <a:normAutofit/>
          </a:bodyPr>
          <a:lstStyle/>
          <a:p>
            <a:r>
              <a:rPr lang="en-US" dirty="0"/>
              <a:t>Contents:</a:t>
            </a:r>
          </a:p>
        </p:txBody>
      </p:sp>
      <p:graphicFrame>
        <p:nvGraphicFramePr>
          <p:cNvPr id="12" name="Content Placeholder 2" descr="e&#10;&#10;">
            <a:extLst>
              <a:ext uri="{FF2B5EF4-FFF2-40B4-BE49-F238E27FC236}">
                <a16:creationId xmlns:a16="http://schemas.microsoft.com/office/drawing/2014/main" id="{013914F2-753B-D4A1-35B6-2537690C074A}"/>
              </a:ext>
            </a:extLst>
          </p:cNvPr>
          <p:cNvGraphicFramePr>
            <a:graphicFrameLocks noGrp="1"/>
          </p:cNvGraphicFramePr>
          <p:nvPr>
            <p:ph idx="1"/>
            <p:extLst>
              <p:ext uri="{D42A27DB-BD31-4B8C-83A1-F6EECF244321}">
                <p14:modId xmlns:p14="http://schemas.microsoft.com/office/powerpoint/2010/main" val="2386628938"/>
              </p:ext>
            </p:extLst>
          </p:nvPr>
        </p:nvGraphicFramePr>
        <p:xfrm>
          <a:off x="5127625" y="481782"/>
          <a:ext cx="5924550" cy="600750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D846B319-2616-58AF-2A86-D392D3C3131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96812" y="6245608"/>
            <a:ext cx="487363" cy="487363"/>
          </a:xfrm>
          <a:prstGeom prst="rect">
            <a:avLst/>
          </a:prstGeom>
        </p:spPr>
      </p:pic>
    </p:spTree>
    <p:extLst>
      <p:ext uri="{BB962C8B-B14F-4D97-AF65-F5344CB8AC3E}">
        <p14:creationId xmlns:p14="http://schemas.microsoft.com/office/powerpoint/2010/main" val="1249654883"/>
      </p:ext>
    </p:extLst>
  </p:cSld>
  <p:clrMapOvr>
    <a:masterClrMapping/>
  </p:clrMapOvr>
  <mc:AlternateContent xmlns:mc="http://schemas.openxmlformats.org/markup-compatibility/2006" xmlns:p14="http://schemas.microsoft.com/office/powerpoint/2010/main">
    <mc:Choice Requires="p14">
      <p:transition spd="slow" p14:dur="2000" advTm="49250"/>
    </mc:Choice>
    <mc:Fallback xmlns="">
      <p:transition spd="slow" advTm="49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2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5F190-430E-17F1-7BDB-4D546588E7AF}"/>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2D22C2C9-C7DB-54D9-9932-73091A20F165}"/>
              </a:ext>
            </a:extLst>
          </p:cNvPr>
          <p:cNvSpPr>
            <a:spLocks noGrp="1"/>
          </p:cNvSpPr>
          <p:nvPr>
            <p:ph idx="1"/>
          </p:nvPr>
        </p:nvSpPr>
        <p:spPr>
          <a:xfrm>
            <a:off x="913795" y="2096063"/>
            <a:ext cx="10353762" cy="4491549"/>
          </a:xfrm>
        </p:spPr>
        <p:txBody>
          <a:bodyPr/>
          <a:lstStyle/>
          <a:p>
            <a:r>
              <a:rPr lang="en-US" dirty="0"/>
              <a:t>This presentation will explore the anatomy and physiology of the central nervous system in relation to stroke. It will examine how stroke disrupts  neurological function.  It will also present personal care plan, the main demographic information of patient. It will highlight  main risk factors based on his lifestyle and considering the risk factors of the stroke. It will provide evidence-based recommendations for care routine, monitoring, communication, and ethical consideration for the patient following NHS and NICE guidelines. </a:t>
            </a:r>
          </a:p>
        </p:txBody>
      </p:sp>
      <p:pic>
        <p:nvPicPr>
          <p:cNvPr id="4" name="Recorded Sound">
            <a:hlinkClick r:id="" action="ppaction://media"/>
            <a:extLst>
              <a:ext uri="{FF2B5EF4-FFF2-40B4-BE49-F238E27FC236}">
                <a16:creationId xmlns:a16="http://schemas.microsoft.com/office/drawing/2014/main" id="{53A57D94-64D3-8992-7A78-5AE6E2D1A9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67556" y="5880100"/>
            <a:ext cx="487363" cy="487363"/>
          </a:xfrm>
          <a:prstGeom prst="rect">
            <a:avLst/>
          </a:prstGeom>
        </p:spPr>
      </p:pic>
    </p:spTree>
    <p:extLst>
      <p:ext uri="{BB962C8B-B14F-4D97-AF65-F5344CB8AC3E}">
        <p14:creationId xmlns:p14="http://schemas.microsoft.com/office/powerpoint/2010/main" val="132326008"/>
      </p:ext>
    </p:extLst>
  </p:cSld>
  <p:clrMapOvr>
    <a:masterClrMapping/>
  </p:clrMapOvr>
  <mc:AlternateContent xmlns:mc="http://schemas.openxmlformats.org/markup-compatibility/2006" xmlns:p14="http://schemas.microsoft.com/office/powerpoint/2010/main">
    <mc:Choice Requires="p14">
      <p:transition spd="slow" p14:dur="2000" advTm="57389"/>
    </mc:Choice>
    <mc:Fallback xmlns="">
      <p:transition spd="slow" advTm="57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27E9B-6E0D-81FA-78D4-8196E290AAC6}"/>
              </a:ext>
            </a:extLst>
          </p:cNvPr>
          <p:cNvSpPr>
            <a:spLocks noGrp="1"/>
          </p:cNvSpPr>
          <p:nvPr>
            <p:ph type="title"/>
          </p:nvPr>
        </p:nvSpPr>
        <p:spPr>
          <a:xfrm>
            <a:off x="913796" y="927100"/>
            <a:ext cx="3418766" cy="4616450"/>
          </a:xfrm>
        </p:spPr>
        <p:txBody>
          <a:bodyPr>
            <a:normAutofit/>
          </a:bodyPr>
          <a:lstStyle/>
          <a:p>
            <a:r>
              <a:rPr lang="en-US" dirty="0"/>
              <a:t>What Is stroke?</a:t>
            </a:r>
          </a:p>
        </p:txBody>
      </p:sp>
      <p:cxnSp>
        <p:nvCxnSpPr>
          <p:cNvPr id="10" name="Straight Connector 9">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DCE161F2-125F-23E7-3FFF-3644DB97521E}"/>
              </a:ext>
            </a:extLst>
          </p:cNvPr>
          <p:cNvSpPr>
            <a:spLocks noGrp="1"/>
          </p:cNvSpPr>
          <p:nvPr>
            <p:ph idx="1"/>
          </p:nvPr>
        </p:nvSpPr>
        <p:spPr>
          <a:xfrm>
            <a:off x="4976029" y="971549"/>
            <a:ext cx="6291528" cy="4616450"/>
          </a:xfrm>
        </p:spPr>
        <p:txBody>
          <a:bodyPr anchor="ctr">
            <a:normAutofit/>
          </a:bodyPr>
          <a:lstStyle/>
          <a:p>
            <a:pPr marL="0" indent="0">
              <a:buNone/>
            </a:pPr>
            <a:r>
              <a:rPr lang="en-US" dirty="0"/>
              <a:t>A stroke is a medical emergency and occurs when the blood stops flowing to a part of brain. It can affect things like speech and movement. This prevents brain tissues from getting oxygen and nutrients (National Health Service, 2026).</a:t>
            </a:r>
          </a:p>
          <a:p>
            <a:pPr marL="0" indent="0">
              <a:buNone/>
            </a:pPr>
            <a:r>
              <a:rPr lang="en-US" dirty="0"/>
              <a:t>Stroke needs to be diagnosed and treated as soon as possible to minimize brain damage. Treatment depends one the type of stroke. </a:t>
            </a:r>
          </a:p>
        </p:txBody>
      </p:sp>
      <p:pic>
        <p:nvPicPr>
          <p:cNvPr id="3" name="Recorded Sound">
            <a:hlinkClick r:id="" action="ppaction://media"/>
            <a:extLst>
              <a:ext uri="{FF2B5EF4-FFF2-40B4-BE49-F238E27FC236}">
                <a16:creationId xmlns:a16="http://schemas.microsoft.com/office/drawing/2014/main" id="{A874B8B7-06AA-9051-31C9-9810B2CEDD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923242" y="5883993"/>
            <a:ext cx="487363" cy="487363"/>
          </a:xfrm>
          <a:prstGeom prst="rect">
            <a:avLst/>
          </a:prstGeom>
        </p:spPr>
      </p:pic>
    </p:spTree>
    <p:extLst>
      <p:ext uri="{BB962C8B-B14F-4D97-AF65-F5344CB8AC3E}">
        <p14:creationId xmlns:p14="http://schemas.microsoft.com/office/powerpoint/2010/main" val="844992685"/>
      </p:ext>
    </p:extLst>
  </p:cSld>
  <p:clrMapOvr>
    <a:masterClrMapping/>
  </p:clrMapOvr>
  <mc:AlternateContent xmlns:mc="http://schemas.openxmlformats.org/markup-compatibility/2006" xmlns:p14="http://schemas.microsoft.com/office/powerpoint/2010/main">
    <mc:Choice Requires="p14">
      <p:transition spd="slow" p14:dur="2000" advTm="47077"/>
    </mc:Choice>
    <mc:Fallback xmlns="">
      <p:transition spd="slow" advTm="47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15" name="Picture 14" descr="3D neurons connecting">
            <a:extLst>
              <a:ext uri="{FF2B5EF4-FFF2-40B4-BE49-F238E27FC236}">
                <a16:creationId xmlns:a16="http://schemas.microsoft.com/office/drawing/2014/main" id="{C1901688-5A85-CD43-23AD-0E65BB63C014}"/>
              </a:ext>
            </a:extLst>
          </p:cNvPr>
          <p:cNvPicPr>
            <a:picLocks noChangeAspect="1"/>
          </p:cNvPicPr>
          <p:nvPr/>
        </p:nvPicPr>
        <p:blipFill>
          <a:blip r:embed="rId5">
            <a:alphaModFix amt="35000"/>
          </a:blip>
          <a:srcRect t="8126" b="7630"/>
          <a:stretch>
            <a:fillRect/>
          </a:stretch>
        </p:blipFill>
        <p:spPr>
          <a:xfrm>
            <a:off x="-127800" y="-77302"/>
            <a:ext cx="12191980" cy="6855970"/>
          </a:xfrm>
          <a:prstGeom prst="rect">
            <a:avLst/>
          </a:prstGeom>
        </p:spPr>
      </p:pic>
      <p:sp>
        <p:nvSpPr>
          <p:cNvPr id="16" name="Rectangle 15">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022399C6-9DEF-FCE7-F865-F6825F248EA4}"/>
              </a:ext>
            </a:extLst>
          </p:cNvPr>
          <p:cNvSpPr>
            <a:spLocks noGrp="1"/>
          </p:cNvSpPr>
          <p:nvPr>
            <p:ph type="title"/>
          </p:nvPr>
        </p:nvSpPr>
        <p:spPr>
          <a:xfrm>
            <a:off x="913795" y="609600"/>
            <a:ext cx="10353761" cy="1326321"/>
          </a:xfrm>
        </p:spPr>
        <p:txBody>
          <a:bodyPr>
            <a:normAutofit/>
          </a:bodyPr>
          <a:lstStyle/>
          <a:p>
            <a:r>
              <a:rPr lang="en-US" dirty="0"/>
              <a:t> THE NERVOUS SYSTEM</a:t>
            </a:r>
          </a:p>
        </p:txBody>
      </p:sp>
      <p:pic>
        <p:nvPicPr>
          <p:cNvPr id="18" name="Content Placeholder 17">
            <a:extLst>
              <a:ext uri="{FF2B5EF4-FFF2-40B4-BE49-F238E27FC236}">
                <a16:creationId xmlns:a16="http://schemas.microsoft.com/office/drawing/2014/main" id="{A737A06E-647E-B1B8-C2A6-59FB1C330F19}"/>
              </a:ext>
            </a:extLst>
          </p:cNvPr>
          <p:cNvPicPr>
            <a:picLocks noGrp="1" noChangeAspect="1"/>
          </p:cNvPicPr>
          <p:nvPr>
            <p:ph idx="1"/>
          </p:nvPr>
        </p:nvPicPr>
        <p:blipFill>
          <a:blip r:embed="rId6"/>
          <a:stretch>
            <a:fillRect/>
          </a:stretch>
        </p:blipFill>
        <p:spPr>
          <a:xfrm>
            <a:off x="256661" y="1491289"/>
            <a:ext cx="4139805" cy="4918047"/>
          </a:xfrm>
          <a:prstGeom prst="rect">
            <a:avLst/>
          </a:prstGeom>
        </p:spPr>
      </p:pic>
      <p:sp>
        <p:nvSpPr>
          <p:cNvPr id="19" name="TextBox 18">
            <a:extLst>
              <a:ext uri="{FF2B5EF4-FFF2-40B4-BE49-F238E27FC236}">
                <a16:creationId xmlns:a16="http://schemas.microsoft.com/office/drawing/2014/main" id="{6D527ACE-9E32-B311-9654-46BD371727BF}"/>
              </a:ext>
            </a:extLst>
          </p:cNvPr>
          <p:cNvSpPr txBox="1"/>
          <p:nvPr/>
        </p:nvSpPr>
        <p:spPr>
          <a:xfrm>
            <a:off x="4853354" y="1727263"/>
            <a:ext cx="6993653" cy="5078313"/>
          </a:xfrm>
          <a:prstGeom prst="rect">
            <a:avLst/>
          </a:prstGeom>
          <a:noFill/>
        </p:spPr>
        <p:txBody>
          <a:bodyPr wrap="square" rtlCol="0">
            <a:spAutoFit/>
          </a:bodyPr>
          <a:lstStyle/>
          <a:p>
            <a:r>
              <a:rPr lang="en-US" dirty="0"/>
              <a:t>The Nervous System consists of the brain, spinal cord, and peripheral nerves. Watson, (2018) describes that the nervous system detects and responds to changes inside and outside of the body. It is a system of communication between the various part of the body. </a:t>
            </a:r>
          </a:p>
          <a:p>
            <a:endParaRPr lang="en-US" dirty="0"/>
          </a:p>
          <a:p>
            <a:r>
              <a:rPr lang="en-US" dirty="0"/>
              <a:t>The Nervous System has two main parts:</a:t>
            </a:r>
          </a:p>
          <a:p>
            <a:endParaRPr lang="en-US" dirty="0"/>
          </a:p>
          <a:p>
            <a:pPr marL="342900" indent="-342900">
              <a:buAutoNum type="alphaLcParenR"/>
            </a:pPr>
            <a:r>
              <a:rPr lang="en-US" dirty="0"/>
              <a:t>The central nervous system (CNS). It consists of the brain and spinal cords.</a:t>
            </a:r>
          </a:p>
          <a:p>
            <a:pPr marL="342900" indent="-342900">
              <a:buAutoNum type="alphaLcParenR"/>
            </a:pPr>
            <a:r>
              <a:rPr lang="en-US" dirty="0"/>
              <a:t>The peripheral nervous system (PNS). It consists of all the nerves outside the brain and spinal cord. This includes sensory and motor nerves. </a:t>
            </a:r>
          </a:p>
          <a:p>
            <a:endParaRPr lang="en-US" dirty="0"/>
          </a:p>
          <a:p>
            <a:endParaRPr lang="en-US" dirty="0"/>
          </a:p>
          <a:p>
            <a:endParaRPr lang="en-US" dirty="0"/>
          </a:p>
          <a:p>
            <a:endParaRPr lang="en-US" dirty="0"/>
          </a:p>
          <a:p>
            <a:endParaRPr lang="en-US" dirty="0"/>
          </a:p>
        </p:txBody>
      </p:sp>
      <p:sp>
        <p:nvSpPr>
          <p:cNvPr id="3" name="TextBox 2">
            <a:extLst>
              <a:ext uri="{FF2B5EF4-FFF2-40B4-BE49-F238E27FC236}">
                <a16:creationId xmlns:a16="http://schemas.microsoft.com/office/drawing/2014/main" id="{7C303AE5-22E2-D29F-89AA-058983030AEA}"/>
              </a:ext>
            </a:extLst>
          </p:cNvPr>
          <p:cNvSpPr txBox="1"/>
          <p:nvPr/>
        </p:nvSpPr>
        <p:spPr>
          <a:xfrm>
            <a:off x="256661" y="6409336"/>
            <a:ext cx="6094978" cy="369332"/>
          </a:xfrm>
          <a:prstGeom prst="rect">
            <a:avLst/>
          </a:prstGeom>
          <a:noFill/>
        </p:spPr>
        <p:txBody>
          <a:bodyPr wrap="square" rtlCol="0">
            <a:spAutoFit/>
          </a:bodyPr>
          <a:lstStyle/>
          <a:p>
            <a:r>
              <a:rPr lang="en-US" dirty="0"/>
              <a:t>Figure 1.1: Nervous System (Cleveland Clinic, 2023) </a:t>
            </a:r>
          </a:p>
        </p:txBody>
      </p:sp>
      <p:pic>
        <p:nvPicPr>
          <p:cNvPr id="4" name="Recorded Sound">
            <a:hlinkClick r:id="" action="ppaction://media"/>
            <a:extLst>
              <a:ext uri="{FF2B5EF4-FFF2-40B4-BE49-F238E27FC236}">
                <a16:creationId xmlns:a16="http://schemas.microsoft.com/office/drawing/2014/main" id="{B88DB69A-D1F7-187B-78B7-2BAB4D8FC99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461522" y="6248400"/>
            <a:ext cx="1199535" cy="487363"/>
          </a:xfrm>
          <a:prstGeom prst="rect">
            <a:avLst/>
          </a:prstGeom>
        </p:spPr>
      </p:pic>
    </p:spTree>
    <p:extLst>
      <p:ext uri="{BB962C8B-B14F-4D97-AF65-F5344CB8AC3E}">
        <p14:creationId xmlns:p14="http://schemas.microsoft.com/office/powerpoint/2010/main" val="2133923435"/>
      </p:ext>
    </p:extLst>
  </p:cSld>
  <p:clrMapOvr>
    <a:masterClrMapping/>
  </p:clrMapOvr>
  <mc:AlternateContent xmlns:mc="http://schemas.openxmlformats.org/markup-compatibility/2006" xmlns:p14="http://schemas.microsoft.com/office/powerpoint/2010/main">
    <mc:Choice Requires="p14">
      <p:transition spd="slow" p14:dur="2000" advTm="59015"/>
    </mc:Choice>
    <mc:Fallback xmlns="">
      <p:transition spd="slow" advTm="59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0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A53D4-2A3D-8A83-2C36-F41C3C90E2B2}"/>
              </a:ext>
            </a:extLst>
          </p:cNvPr>
          <p:cNvSpPr>
            <a:spLocks noGrp="1"/>
          </p:cNvSpPr>
          <p:nvPr>
            <p:ph type="title"/>
          </p:nvPr>
        </p:nvSpPr>
        <p:spPr>
          <a:xfrm>
            <a:off x="913795" y="609600"/>
            <a:ext cx="10353761" cy="1326321"/>
          </a:xfrm>
        </p:spPr>
        <p:txBody>
          <a:bodyPr>
            <a:normAutofit/>
          </a:bodyPr>
          <a:lstStyle/>
          <a:p>
            <a:r>
              <a:rPr lang="en-US" dirty="0"/>
              <a:t>THE CENTRAL NERVOUS SYSTEM</a:t>
            </a:r>
          </a:p>
        </p:txBody>
      </p:sp>
      <p:sp>
        <p:nvSpPr>
          <p:cNvPr id="3" name="Content Placeholder 2">
            <a:extLst>
              <a:ext uri="{FF2B5EF4-FFF2-40B4-BE49-F238E27FC236}">
                <a16:creationId xmlns:a16="http://schemas.microsoft.com/office/drawing/2014/main" id="{C2E7C7DF-F7DD-722F-C576-BD25CF2CC460}"/>
              </a:ext>
            </a:extLst>
          </p:cNvPr>
          <p:cNvSpPr>
            <a:spLocks noGrp="1"/>
          </p:cNvSpPr>
          <p:nvPr>
            <p:ph idx="1"/>
          </p:nvPr>
        </p:nvSpPr>
        <p:spPr>
          <a:xfrm>
            <a:off x="5877068" y="1613568"/>
            <a:ext cx="6167447" cy="4944548"/>
          </a:xfrm>
        </p:spPr>
        <p:txBody>
          <a:bodyPr>
            <a:normAutofit/>
          </a:bodyPr>
          <a:lstStyle/>
          <a:p>
            <a:pPr marL="0" indent="0">
              <a:buNone/>
            </a:pPr>
            <a:r>
              <a:rPr lang="en-US" dirty="0"/>
              <a:t>Brain: It is divided into three parts. </a:t>
            </a:r>
          </a:p>
          <a:p>
            <a:pPr marL="457200" indent="-457200">
              <a:buFont typeface="+mj-lt"/>
              <a:buAutoNum type="alphaLcParenR"/>
            </a:pPr>
            <a:r>
              <a:rPr lang="en-US" dirty="0"/>
              <a:t>The fore brain is the largest part of the brain and consists of the cerebrum. It is divided into the right and left hemispheres</a:t>
            </a:r>
          </a:p>
          <a:p>
            <a:pPr marL="457200" indent="-457200">
              <a:buFont typeface="+mj-lt"/>
              <a:buAutoNum type="alphaLcParenR"/>
            </a:pPr>
            <a:r>
              <a:rPr lang="en-US" dirty="0"/>
              <a:t> The midbrain is the smallest part of the brain located between the forebrain and hindbrain </a:t>
            </a:r>
          </a:p>
          <a:p>
            <a:pPr marL="457200" indent="-457200">
              <a:buFont typeface="+mj-lt"/>
              <a:buAutoNum type="alphaLcParenR"/>
            </a:pPr>
            <a:r>
              <a:rPr lang="en-US" dirty="0"/>
              <a:t> The hindbrain has three parts: the pons, the medulla oblongata and the cerebellum.</a:t>
            </a:r>
          </a:p>
          <a:p>
            <a:pPr marL="0" indent="0">
              <a:buNone/>
            </a:pPr>
            <a:r>
              <a:rPr lang="en-US" dirty="0"/>
              <a:t>The brain contains about 86 billion neurons that communicate with each-other using chemical and electrical  signals. </a:t>
            </a:r>
          </a:p>
          <a:p>
            <a:pPr marL="0" indent="0">
              <a:buNone/>
            </a:pPr>
            <a:endParaRPr lang="en-US" dirty="0"/>
          </a:p>
          <a:p>
            <a:pPr marL="0" indent="0">
              <a:buNone/>
            </a:pPr>
            <a:endParaRPr lang="en-US" dirty="0"/>
          </a:p>
        </p:txBody>
      </p:sp>
      <p:pic>
        <p:nvPicPr>
          <p:cNvPr id="8" name="Picture 7">
            <a:extLst>
              <a:ext uri="{FF2B5EF4-FFF2-40B4-BE49-F238E27FC236}">
                <a16:creationId xmlns:a16="http://schemas.microsoft.com/office/drawing/2014/main" id="{7848E8DB-7392-65EE-E95B-4424EE111E20}"/>
              </a:ext>
            </a:extLst>
          </p:cNvPr>
          <p:cNvPicPr>
            <a:picLocks noChangeAspect="1"/>
          </p:cNvPicPr>
          <p:nvPr/>
        </p:nvPicPr>
        <p:blipFill>
          <a:blip r:embed="rId5"/>
          <a:stretch>
            <a:fillRect/>
          </a:stretch>
        </p:blipFill>
        <p:spPr>
          <a:xfrm>
            <a:off x="427440" y="1613568"/>
            <a:ext cx="5268060" cy="4439270"/>
          </a:xfrm>
          <a:prstGeom prst="rect">
            <a:avLst/>
          </a:prstGeom>
        </p:spPr>
      </p:pic>
      <p:sp>
        <p:nvSpPr>
          <p:cNvPr id="10" name="TextBox 9">
            <a:extLst>
              <a:ext uri="{FF2B5EF4-FFF2-40B4-BE49-F238E27FC236}">
                <a16:creationId xmlns:a16="http://schemas.microsoft.com/office/drawing/2014/main" id="{0FEBCB86-A125-E8F7-BD18-53EB752E0A9F}"/>
              </a:ext>
            </a:extLst>
          </p:cNvPr>
          <p:cNvSpPr txBox="1"/>
          <p:nvPr/>
        </p:nvSpPr>
        <p:spPr>
          <a:xfrm>
            <a:off x="406760" y="6135329"/>
            <a:ext cx="5309419" cy="646331"/>
          </a:xfrm>
          <a:prstGeom prst="rect">
            <a:avLst/>
          </a:prstGeom>
          <a:noFill/>
        </p:spPr>
        <p:txBody>
          <a:bodyPr wrap="square" rtlCol="0">
            <a:spAutoFit/>
          </a:bodyPr>
          <a:lstStyle/>
          <a:p>
            <a:r>
              <a:rPr lang="en-US" dirty="0"/>
              <a:t>Figure 1.2: The Central Nervous System  (</a:t>
            </a:r>
            <a:r>
              <a:rPr lang="en-US" dirty="0" err="1"/>
              <a:t>AnatomyTool</a:t>
            </a:r>
            <a:r>
              <a:rPr lang="en-US" dirty="0"/>
              <a:t>, no date)</a:t>
            </a:r>
          </a:p>
        </p:txBody>
      </p:sp>
      <p:pic>
        <p:nvPicPr>
          <p:cNvPr id="4" name="Recorded Sound">
            <a:hlinkClick r:id="" action="ppaction://media"/>
            <a:extLst>
              <a:ext uri="{FF2B5EF4-FFF2-40B4-BE49-F238E27FC236}">
                <a16:creationId xmlns:a16="http://schemas.microsoft.com/office/drawing/2014/main" id="{62CD8F87-2F4D-5A01-7FEE-32CBC6F21C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7152" y="56202"/>
            <a:ext cx="487363" cy="487363"/>
          </a:xfrm>
          <a:prstGeom prst="rect">
            <a:avLst/>
          </a:prstGeom>
        </p:spPr>
      </p:pic>
    </p:spTree>
    <p:extLst>
      <p:ext uri="{BB962C8B-B14F-4D97-AF65-F5344CB8AC3E}">
        <p14:creationId xmlns:p14="http://schemas.microsoft.com/office/powerpoint/2010/main" val="2544715702"/>
      </p:ext>
    </p:extLst>
  </p:cSld>
  <p:clrMapOvr>
    <a:masterClrMapping/>
  </p:clrMapOvr>
  <mc:AlternateContent xmlns:mc="http://schemas.openxmlformats.org/markup-compatibility/2006" xmlns:p14="http://schemas.microsoft.com/office/powerpoint/2010/main">
    <mc:Choice Requires="p14">
      <p:transition spd="slow" p14:dur="2000" advTm="82178"/>
    </mc:Choice>
    <mc:Fallback xmlns="">
      <p:transition spd="slow" advTm="82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1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FDFF6-7238-5E9A-E2F1-0D5E82362559}"/>
              </a:ext>
            </a:extLst>
          </p:cNvPr>
          <p:cNvSpPr>
            <a:spLocks noGrp="1"/>
          </p:cNvSpPr>
          <p:nvPr>
            <p:ph type="title"/>
          </p:nvPr>
        </p:nvSpPr>
        <p:spPr/>
        <p:txBody>
          <a:bodyPr/>
          <a:lstStyle/>
          <a:p>
            <a:r>
              <a:rPr lang="en-US" dirty="0"/>
              <a:t>The structure of the brain</a:t>
            </a:r>
            <a:br>
              <a:rPr lang="en-US" dirty="0"/>
            </a:br>
            <a:endParaRPr lang="en-US" dirty="0"/>
          </a:p>
        </p:txBody>
      </p:sp>
      <p:sp>
        <p:nvSpPr>
          <p:cNvPr id="3" name="Content Placeholder 2">
            <a:extLst>
              <a:ext uri="{FF2B5EF4-FFF2-40B4-BE49-F238E27FC236}">
                <a16:creationId xmlns:a16="http://schemas.microsoft.com/office/drawing/2014/main" id="{7121FF97-4FFC-24A7-B194-9087F0794DBB}"/>
              </a:ext>
            </a:extLst>
          </p:cNvPr>
          <p:cNvSpPr>
            <a:spLocks noGrp="1"/>
          </p:cNvSpPr>
          <p:nvPr>
            <p:ph idx="1"/>
          </p:nvPr>
        </p:nvSpPr>
        <p:spPr>
          <a:xfrm>
            <a:off x="6420013" y="1699838"/>
            <a:ext cx="4847544" cy="5064756"/>
          </a:xfrm>
        </p:spPr>
        <p:txBody>
          <a:bodyPr>
            <a:normAutofit/>
          </a:bodyPr>
          <a:lstStyle/>
          <a:p>
            <a:pPr marL="0" indent="0">
              <a:buNone/>
            </a:pPr>
            <a:r>
              <a:rPr lang="en-US" b="1" dirty="0"/>
              <a:t>Grey</a:t>
            </a:r>
            <a:r>
              <a:rPr lang="en-US" dirty="0"/>
              <a:t> </a:t>
            </a:r>
            <a:r>
              <a:rPr lang="en-US" b="1" dirty="0"/>
              <a:t>matter</a:t>
            </a:r>
            <a:r>
              <a:rPr lang="en-US" dirty="0"/>
              <a:t>: This Is the outer layer. It is where the actual processing happens. </a:t>
            </a:r>
          </a:p>
          <a:p>
            <a:pPr marL="0" indent="0">
              <a:buNone/>
            </a:pPr>
            <a:r>
              <a:rPr lang="en-US" b="1" dirty="0"/>
              <a:t>White matter:</a:t>
            </a:r>
            <a:r>
              <a:rPr lang="en-US" dirty="0"/>
              <a:t> These nerve fibers link different regions of the brain to each other and also connecting the brain to the spinal cord.</a:t>
            </a:r>
          </a:p>
          <a:p>
            <a:pPr marL="0" indent="0">
              <a:buNone/>
            </a:pPr>
            <a:endParaRPr lang="en-US" dirty="0"/>
          </a:p>
          <a:p>
            <a:endParaRPr lang="en-US" dirty="0"/>
          </a:p>
        </p:txBody>
      </p:sp>
      <p:pic>
        <p:nvPicPr>
          <p:cNvPr id="5" name="Picture 4">
            <a:extLst>
              <a:ext uri="{FF2B5EF4-FFF2-40B4-BE49-F238E27FC236}">
                <a16:creationId xmlns:a16="http://schemas.microsoft.com/office/drawing/2014/main" id="{0CB0BF2F-43BA-7637-20AF-2F9DBA87069F}"/>
              </a:ext>
            </a:extLst>
          </p:cNvPr>
          <p:cNvPicPr>
            <a:picLocks noChangeAspect="1"/>
          </p:cNvPicPr>
          <p:nvPr/>
        </p:nvPicPr>
        <p:blipFill>
          <a:blip r:embed="rId4"/>
          <a:stretch>
            <a:fillRect/>
          </a:stretch>
        </p:blipFill>
        <p:spPr>
          <a:xfrm>
            <a:off x="383381" y="1699838"/>
            <a:ext cx="5506218" cy="3143689"/>
          </a:xfrm>
          <a:prstGeom prst="rect">
            <a:avLst/>
          </a:prstGeom>
        </p:spPr>
      </p:pic>
      <p:sp>
        <p:nvSpPr>
          <p:cNvPr id="6" name="TextBox 5">
            <a:extLst>
              <a:ext uri="{FF2B5EF4-FFF2-40B4-BE49-F238E27FC236}">
                <a16:creationId xmlns:a16="http://schemas.microsoft.com/office/drawing/2014/main" id="{9131D69D-9D7F-54BB-7429-EEA7D9EF45F8}"/>
              </a:ext>
            </a:extLst>
          </p:cNvPr>
          <p:cNvSpPr txBox="1"/>
          <p:nvPr/>
        </p:nvSpPr>
        <p:spPr>
          <a:xfrm>
            <a:off x="383381" y="4994787"/>
            <a:ext cx="5506218" cy="646331"/>
          </a:xfrm>
          <a:prstGeom prst="rect">
            <a:avLst/>
          </a:prstGeom>
          <a:noFill/>
        </p:spPr>
        <p:txBody>
          <a:bodyPr wrap="square" rtlCol="0">
            <a:spAutoFit/>
          </a:bodyPr>
          <a:lstStyle/>
          <a:p>
            <a:r>
              <a:rPr lang="en-US" dirty="0"/>
              <a:t>Figure 1.3: Structure of the brain (John Hopkins Medicine, 2015)</a:t>
            </a:r>
          </a:p>
        </p:txBody>
      </p:sp>
      <p:pic>
        <p:nvPicPr>
          <p:cNvPr id="7" name="Recorded Sound">
            <a:hlinkClick r:id="" action="ppaction://media"/>
            <a:extLst>
              <a:ext uri="{FF2B5EF4-FFF2-40B4-BE49-F238E27FC236}">
                <a16:creationId xmlns:a16="http://schemas.microsoft.com/office/drawing/2014/main" id="{04A97A17-395F-E2CA-ECD7-1C079E37E7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55912" y="6277231"/>
            <a:ext cx="487363" cy="487363"/>
          </a:xfrm>
          <a:prstGeom prst="rect">
            <a:avLst/>
          </a:prstGeom>
        </p:spPr>
      </p:pic>
    </p:spTree>
    <p:extLst>
      <p:ext uri="{BB962C8B-B14F-4D97-AF65-F5344CB8AC3E}">
        <p14:creationId xmlns:p14="http://schemas.microsoft.com/office/powerpoint/2010/main" val="1162516834"/>
      </p:ext>
    </p:extLst>
  </p:cSld>
  <p:clrMapOvr>
    <a:masterClrMapping/>
  </p:clrMapOvr>
  <mc:AlternateContent xmlns:mc="http://schemas.openxmlformats.org/markup-compatibility/2006" xmlns:p14="http://schemas.microsoft.com/office/powerpoint/2010/main">
    <mc:Choice Requires="p14">
      <p:transition spd="slow" p14:dur="2000" advTm="52443"/>
    </mc:Choice>
    <mc:Fallback xmlns="">
      <p:transition spd="slow" advTm="52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31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13" name="Picture 12" descr="Neuron system in yellow and light blue">
            <a:extLst>
              <a:ext uri="{FF2B5EF4-FFF2-40B4-BE49-F238E27FC236}">
                <a16:creationId xmlns:a16="http://schemas.microsoft.com/office/drawing/2014/main" id="{31180BDF-1A5E-5F1C-BC61-B985CE26C6D1}"/>
              </a:ext>
            </a:extLst>
          </p:cNvPr>
          <p:cNvPicPr>
            <a:picLocks noChangeAspect="1"/>
          </p:cNvPicPr>
          <p:nvPr/>
        </p:nvPicPr>
        <p:blipFill>
          <a:blip r:embed="rId5">
            <a:alphaModFix amt="35000"/>
          </a:blip>
          <a:srcRect t="8872" b="8735"/>
          <a:stretch>
            <a:fillRect/>
          </a:stretch>
        </p:blipFill>
        <p:spPr>
          <a:xfrm>
            <a:off x="20" y="2030"/>
            <a:ext cx="12191980" cy="6855970"/>
          </a:xfrm>
          <a:prstGeom prst="rect">
            <a:avLst/>
          </a:prstGeom>
        </p:spPr>
      </p:pic>
      <p:sp>
        <p:nvSpPr>
          <p:cNvPr id="19" name="Rectangle 18">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38852BD3-3734-D31F-2B8D-F2206CC0E0C1}"/>
              </a:ext>
            </a:extLst>
          </p:cNvPr>
          <p:cNvSpPr>
            <a:spLocks noGrp="1"/>
          </p:cNvSpPr>
          <p:nvPr>
            <p:ph type="title"/>
          </p:nvPr>
        </p:nvSpPr>
        <p:spPr>
          <a:xfrm>
            <a:off x="913795" y="68826"/>
            <a:ext cx="10353761" cy="1214283"/>
          </a:xfrm>
        </p:spPr>
        <p:txBody>
          <a:bodyPr vert="horz" lIns="91440" tIns="45720" rIns="91440" bIns="45720" rtlCol="0" anchor="ctr">
            <a:normAutofit/>
          </a:bodyPr>
          <a:lstStyle/>
          <a:p>
            <a:r>
              <a:rPr lang="en-US" dirty="0"/>
              <a:t>THE SPINAL CORD</a:t>
            </a:r>
          </a:p>
        </p:txBody>
      </p:sp>
      <p:sp>
        <p:nvSpPr>
          <p:cNvPr id="4" name="TextBox 3">
            <a:extLst>
              <a:ext uri="{FF2B5EF4-FFF2-40B4-BE49-F238E27FC236}">
                <a16:creationId xmlns:a16="http://schemas.microsoft.com/office/drawing/2014/main" id="{237E498A-C05E-EC59-268A-4EF76D448101}"/>
              </a:ext>
            </a:extLst>
          </p:cNvPr>
          <p:cNvSpPr txBox="1"/>
          <p:nvPr/>
        </p:nvSpPr>
        <p:spPr>
          <a:xfrm>
            <a:off x="216311" y="1582379"/>
            <a:ext cx="6263148" cy="5014451"/>
          </a:xfrm>
          <a:prstGeom prst="rect">
            <a:avLst/>
          </a:prstGeom>
        </p:spPr>
        <p:txBody>
          <a:bodyPr vert="horz" lIns="91440" tIns="45720" rIns="91440" bIns="45720" rtlCol="0">
            <a:normAutofit/>
          </a:bodyPr>
          <a:lstStyle/>
          <a:p>
            <a:r>
              <a:rPr lang="en-US" dirty="0"/>
              <a:t>Margetis, (2026) explains that spinal cord extends from the foramen magnum of the skull to the first or second lumber, vertebra and serves as a communication pathway between the brain and the body. It is divided into servical thoracic </a:t>
            </a:r>
            <a:r>
              <a:rPr lang="en-GB" dirty="0"/>
              <a:t>lumber and sacral regions, forming 31 pairs of spinal nerves. White matter surrounds the outer part while grey matter forms a butterfly shape centre. </a:t>
            </a: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p:txBody>
      </p:sp>
      <p:pic>
        <p:nvPicPr>
          <p:cNvPr id="10" name="Picture 9">
            <a:extLst>
              <a:ext uri="{FF2B5EF4-FFF2-40B4-BE49-F238E27FC236}">
                <a16:creationId xmlns:a16="http://schemas.microsoft.com/office/drawing/2014/main" id="{C32FD56B-5199-8407-534A-E191C34FA229}"/>
              </a:ext>
            </a:extLst>
          </p:cNvPr>
          <p:cNvPicPr>
            <a:picLocks noChangeAspect="1"/>
          </p:cNvPicPr>
          <p:nvPr/>
        </p:nvPicPr>
        <p:blipFill>
          <a:blip r:embed="rId6"/>
          <a:stretch>
            <a:fillRect/>
          </a:stretch>
        </p:blipFill>
        <p:spPr>
          <a:xfrm>
            <a:off x="7106568" y="1563329"/>
            <a:ext cx="4458322" cy="4458322"/>
          </a:xfrm>
          <a:prstGeom prst="rect">
            <a:avLst/>
          </a:prstGeom>
        </p:spPr>
      </p:pic>
      <p:sp>
        <p:nvSpPr>
          <p:cNvPr id="12" name="TextBox 11">
            <a:extLst>
              <a:ext uri="{FF2B5EF4-FFF2-40B4-BE49-F238E27FC236}">
                <a16:creationId xmlns:a16="http://schemas.microsoft.com/office/drawing/2014/main" id="{3014F65B-3498-14C1-4EAB-2D6E77818938}"/>
              </a:ext>
            </a:extLst>
          </p:cNvPr>
          <p:cNvSpPr txBox="1"/>
          <p:nvPr/>
        </p:nvSpPr>
        <p:spPr>
          <a:xfrm>
            <a:off x="7134330" y="6209881"/>
            <a:ext cx="4401178" cy="369332"/>
          </a:xfrm>
          <a:prstGeom prst="rect">
            <a:avLst/>
          </a:prstGeom>
          <a:noFill/>
        </p:spPr>
        <p:txBody>
          <a:bodyPr wrap="square" rtlCol="0">
            <a:spAutoFit/>
          </a:bodyPr>
          <a:lstStyle/>
          <a:p>
            <a:r>
              <a:rPr lang="en-US" dirty="0"/>
              <a:t>Figure 1.4: (geeksforgeeks.org, 2023)</a:t>
            </a:r>
          </a:p>
        </p:txBody>
      </p:sp>
      <p:pic>
        <p:nvPicPr>
          <p:cNvPr id="3" name="Recorded Sound">
            <a:hlinkClick r:id="" action="ppaction://media"/>
            <a:extLst>
              <a:ext uri="{FF2B5EF4-FFF2-40B4-BE49-F238E27FC236}">
                <a16:creationId xmlns:a16="http://schemas.microsoft.com/office/drawing/2014/main" id="{C5180000-0238-97DA-9727-83875F6DD91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090675" y="6240052"/>
            <a:ext cx="487363" cy="487363"/>
          </a:xfrm>
          <a:prstGeom prst="rect">
            <a:avLst/>
          </a:prstGeom>
        </p:spPr>
      </p:pic>
    </p:spTree>
    <p:extLst>
      <p:ext uri="{BB962C8B-B14F-4D97-AF65-F5344CB8AC3E}">
        <p14:creationId xmlns:p14="http://schemas.microsoft.com/office/powerpoint/2010/main" val="1307585329"/>
      </p:ext>
    </p:extLst>
  </p:cSld>
  <p:clrMapOvr>
    <a:masterClrMapping/>
  </p:clrMapOvr>
  <mc:AlternateContent xmlns:mc="http://schemas.openxmlformats.org/markup-compatibility/2006" xmlns:p14="http://schemas.microsoft.com/office/powerpoint/2010/main">
    <mc:Choice Requires="p14">
      <p:transition spd="slow" p14:dur="2000" advTm="58851"/>
    </mc:Choice>
    <mc:Fallback xmlns="">
      <p:transition spd="slow" advTm="58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8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FBA67F-0D4D-4C2E-A1D7-82D080A4B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84692-AC4C-70AC-836B-7D3A8906FED2}"/>
              </a:ext>
            </a:extLst>
          </p:cNvPr>
          <p:cNvSpPr>
            <a:spLocks noGrp="1"/>
          </p:cNvSpPr>
          <p:nvPr>
            <p:ph type="title"/>
          </p:nvPr>
        </p:nvSpPr>
        <p:spPr>
          <a:xfrm>
            <a:off x="913795" y="609600"/>
            <a:ext cx="10353761" cy="1326321"/>
          </a:xfrm>
        </p:spPr>
        <p:txBody>
          <a:bodyPr>
            <a:normAutofit/>
          </a:bodyPr>
          <a:lstStyle/>
          <a:p>
            <a:r>
              <a:rPr lang="en-US" dirty="0"/>
              <a:t>HOW CENTRAL NERVOUS SYSTEM IS AFFECTED BY STROKE</a:t>
            </a:r>
          </a:p>
        </p:txBody>
      </p:sp>
      <p:sp>
        <p:nvSpPr>
          <p:cNvPr id="16" name="Rectangle 15">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6DFFC6-907E-9C26-A537-4A22ACB7A8CD}"/>
              </a:ext>
            </a:extLst>
          </p:cNvPr>
          <p:cNvSpPr>
            <a:spLocks noGrp="1"/>
          </p:cNvSpPr>
          <p:nvPr>
            <p:ph idx="1"/>
          </p:nvPr>
        </p:nvSpPr>
        <p:spPr>
          <a:xfrm>
            <a:off x="1466850" y="2463800"/>
            <a:ext cx="9247652" cy="3327400"/>
          </a:xfrm>
        </p:spPr>
        <p:txBody>
          <a:bodyPr>
            <a:normAutofit/>
          </a:bodyPr>
          <a:lstStyle/>
          <a:p>
            <a:r>
              <a:rPr lang="en-US" dirty="0"/>
              <a:t>A stroke causes damage to the central nervous system by blocking blood flow to the brain, leading to oxygen and nutrients, deprivation, that kills brain cells (neurons). As a result, the central nervous system cannot send or receive signals properly.  This may lead to problems such as weakness or paralysis on one side of the body, difficulty speaking or understanding language, memory problems and loss of coordination.                                                                      </a:t>
            </a:r>
          </a:p>
        </p:txBody>
      </p:sp>
      <p:pic>
        <p:nvPicPr>
          <p:cNvPr id="4" name="Recorded Sound">
            <a:hlinkClick r:id="" action="ppaction://media"/>
            <a:extLst>
              <a:ext uri="{FF2B5EF4-FFF2-40B4-BE49-F238E27FC236}">
                <a16:creationId xmlns:a16="http://schemas.microsoft.com/office/drawing/2014/main" id="{2E12BC51-D6A0-CA28-71AB-7C02847C8A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4235" y="6262021"/>
            <a:ext cx="487363" cy="487363"/>
          </a:xfrm>
          <a:prstGeom prst="rect">
            <a:avLst/>
          </a:prstGeom>
        </p:spPr>
      </p:pic>
    </p:spTree>
    <p:extLst>
      <p:ext uri="{BB962C8B-B14F-4D97-AF65-F5344CB8AC3E}">
        <p14:creationId xmlns:p14="http://schemas.microsoft.com/office/powerpoint/2010/main" val="2945967576"/>
      </p:ext>
    </p:extLst>
  </p:cSld>
  <p:clrMapOvr>
    <a:masterClrMapping/>
  </p:clrMapOvr>
  <mc:AlternateContent xmlns:mc="http://schemas.openxmlformats.org/markup-compatibility/2006" xmlns:p14="http://schemas.microsoft.com/office/powerpoint/2010/main">
    <mc:Choice Requires="p14">
      <p:transition spd="slow" p14:dur="2000" advTm="70748"/>
    </mc:Choice>
    <mc:Fallback xmlns="">
      <p:transition spd="slow" advTm="70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7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C5916-493D-760D-B5B3-9F8611FB6B44}"/>
              </a:ext>
            </a:extLst>
          </p:cNvPr>
          <p:cNvSpPr>
            <a:spLocks noGrp="1"/>
          </p:cNvSpPr>
          <p:nvPr>
            <p:ph type="title"/>
          </p:nvPr>
        </p:nvSpPr>
        <p:spPr>
          <a:xfrm>
            <a:off x="919119" y="0"/>
            <a:ext cx="10353761" cy="1326321"/>
          </a:xfrm>
        </p:spPr>
        <p:txBody>
          <a:bodyPr/>
          <a:lstStyle/>
          <a:p>
            <a:r>
              <a:rPr lang="en-US" dirty="0"/>
              <a:t>PATIENT’S CARE PLAN</a:t>
            </a:r>
          </a:p>
        </p:txBody>
      </p:sp>
      <p:sp>
        <p:nvSpPr>
          <p:cNvPr id="3" name="Content Placeholder 2">
            <a:extLst>
              <a:ext uri="{FF2B5EF4-FFF2-40B4-BE49-F238E27FC236}">
                <a16:creationId xmlns:a16="http://schemas.microsoft.com/office/drawing/2014/main" id="{5C75B453-EEA9-FC37-49F6-99809EE6E354}"/>
              </a:ext>
            </a:extLst>
          </p:cNvPr>
          <p:cNvSpPr>
            <a:spLocks noGrp="1"/>
          </p:cNvSpPr>
          <p:nvPr>
            <p:ph idx="1"/>
          </p:nvPr>
        </p:nvSpPr>
        <p:spPr>
          <a:xfrm>
            <a:off x="256569" y="1130710"/>
            <a:ext cx="11716355" cy="5546315"/>
          </a:xfrm>
        </p:spPr>
        <p:txBody>
          <a:bodyPr/>
          <a:lstStyle/>
          <a:p>
            <a:pPr marL="0" indent="0">
              <a:buNone/>
            </a:pPr>
            <a:r>
              <a:rPr lang="en-US" b="1" dirty="0"/>
              <a:t>Demographic Profile of Patient </a:t>
            </a:r>
          </a:p>
          <a:p>
            <a:pPr marL="0" indent="0">
              <a:buNone/>
            </a:pPr>
            <a:r>
              <a:rPr lang="en-US" dirty="0"/>
              <a:t>Name:  Tariq Mahmood    </a:t>
            </a:r>
          </a:p>
          <a:p>
            <a:pPr marL="0" indent="0">
              <a:buNone/>
            </a:pPr>
            <a:r>
              <a:rPr lang="en-US" dirty="0"/>
              <a:t>Age:  70</a:t>
            </a:r>
          </a:p>
          <a:p>
            <a:pPr marL="0" indent="0">
              <a:buNone/>
            </a:pPr>
            <a:r>
              <a:rPr lang="en-US" dirty="0"/>
              <a:t>Address: 452 Knights Road, Acocks Green B27 1JS</a:t>
            </a:r>
          </a:p>
          <a:p>
            <a:pPr marL="0" indent="0">
              <a:buNone/>
            </a:pPr>
            <a:r>
              <a:rPr lang="en-US" dirty="0"/>
              <a:t>NHS Number: 4829173056                                              </a:t>
            </a:r>
          </a:p>
          <a:p>
            <a:pPr marL="0" indent="0">
              <a:buNone/>
            </a:pPr>
            <a:r>
              <a:rPr lang="en-US" dirty="0"/>
              <a:t>Ethnicity: Asian/Pakistani                                                           </a:t>
            </a:r>
          </a:p>
          <a:p>
            <a:pPr marL="0" indent="0">
              <a:buNone/>
            </a:pPr>
            <a:r>
              <a:rPr lang="en-US" dirty="0"/>
              <a:t>Gender: Male</a:t>
            </a:r>
          </a:p>
          <a:p>
            <a:pPr marL="0" indent="0">
              <a:buNone/>
            </a:pPr>
            <a:r>
              <a:rPr lang="en-US" dirty="0"/>
              <a:t>Weight: 75kg</a:t>
            </a:r>
          </a:p>
          <a:p>
            <a:pPr marL="0" indent="0">
              <a:buNone/>
            </a:pPr>
            <a:r>
              <a:rPr lang="en-US" dirty="0"/>
              <a:t>Height: 5’10</a:t>
            </a:r>
          </a:p>
          <a:p>
            <a:pPr marL="0" indent="0">
              <a:buNone/>
            </a:pPr>
            <a:r>
              <a:rPr lang="en-US" dirty="0"/>
              <a:t>Medical History: High blood pressure, diabetes </a:t>
            </a:r>
          </a:p>
          <a:p>
            <a:pPr marL="0" indent="0">
              <a:buNone/>
            </a:pPr>
            <a:r>
              <a:rPr lang="en-US" dirty="0"/>
              <a:t>Employment Status: Retired Accountant</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pic>
        <p:nvPicPr>
          <p:cNvPr id="4" name="Recorded Sound">
            <a:hlinkClick r:id="" action="ppaction://media"/>
            <a:extLst>
              <a:ext uri="{FF2B5EF4-FFF2-40B4-BE49-F238E27FC236}">
                <a16:creationId xmlns:a16="http://schemas.microsoft.com/office/drawing/2014/main" id="{E08367C4-3557-F4DA-A0DF-5C1941BC4C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flipV="1">
            <a:off x="11272880" y="5820423"/>
            <a:ext cx="487363" cy="949735"/>
          </a:xfrm>
          <a:prstGeom prst="rect">
            <a:avLst/>
          </a:prstGeom>
        </p:spPr>
      </p:pic>
    </p:spTree>
    <p:extLst>
      <p:ext uri="{BB962C8B-B14F-4D97-AF65-F5344CB8AC3E}">
        <p14:creationId xmlns:p14="http://schemas.microsoft.com/office/powerpoint/2010/main" val="1811679648"/>
      </p:ext>
    </p:extLst>
  </p:cSld>
  <p:clrMapOvr>
    <a:masterClrMapping/>
  </p:clrMapOvr>
  <mc:AlternateContent xmlns:mc="http://schemas.openxmlformats.org/markup-compatibility/2006">
    <mc:Choice xmlns:p14="http://schemas.microsoft.com/office/powerpoint/2010/main" Requires="p14">
      <p:transition spd="slow" p14:dur="2000" advTm="38923"/>
    </mc:Choice>
    <mc:Fallback>
      <p:transition spd="slow" advTm="38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D0BCEDC-8E78-4E42-B26E-4243F970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9272" y="0"/>
            <a:ext cx="8833456"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22494-8719-8FF3-3CFB-0BD36C45BC83}"/>
              </a:ext>
            </a:extLst>
          </p:cNvPr>
          <p:cNvSpPr>
            <a:spLocks noGrp="1"/>
          </p:cNvSpPr>
          <p:nvPr>
            <p:ph type="title"/>
          </p:nvPr>
        </p:nvSpPr>
        <p:spPr>
          <a:xfrm>
            <a:off x="2114070" y="147484"/>
            <a:ext cx="7954027" cy="1326321"/>
          </a:xfrm>
        </p:spPr>
        <p:txBody>
          <a:bodyPr>
            <a:normAutofit/>
          </a:bodyPr>
          <a:lstStyle/>
          <a:p>
            <a:r>
              <a:rPr lang="en-US" dirty="0"/>
              <a:t>PERSONAL CARE PLAN</a:t>
            </a:r>
          </a:p>
        </p:txBody>
      </p:sp>
      <p:sp>
        <p:nvSpPr>
          <p:cNvPr id="3" name="Content Placeholder 2">
            <a:extLst>
              <a:ext uri="{FF2B5EF4-FFF2-40B4-BE49-F238E27FC236}">
                <a16:creationId xmlns:a16="http://schemas.microsoft.com/office/drawing/2014/main" id="{D5CF45BF-3FD1-B8C9-C71F-D4108E10D0C6}"/>
              </a:ext>
            </a:extLst>
          </p:cNvPr>
          <p:cNvSpPr>
            <a:spLocks noGrp="1"/>
          </p:cNvSpPr>
          <p:nvPr>
            <p:ph idx="1"/>
          </p:nvPr>
        </p:nvSpPr>
        <p:spPr>
          <a:xfrm>
            <a:off x="324465" y="1160206"/>
            <a:ext cx="11533238" cy="5550309"/>
          </a:xfrm>
        </p:spPr>
        <p:txBody>
          <a:bodyPr>
            <a:normAutofit/>
          </a:bodyPr>
          <a:lstStyle/>
          <a:p>
            <a:pPr marL="0" indent="0" algn="ctr">
              <a:buNone/>
            </a:pPr>
            <a:r>
              <a:rPr lang="en-US" b="1" dirty="0"/>
              <a:t>Care Routine:</a:t>
            </a:r>
          </a:p>
          <a:p>
            <a:pPr marL="0" indent="0" algn="ctr">
              <a:buNone/>
            </a:pPr>
            <a:r>
              <a:rPr lang="en-US" dirty="0"/>
              <a:t>An evidence-based recommendation from NHS, (2024) for a stroke patient, is to support early mobilization and rehabilitation. Care staff should monitor swelling difficulties and ensure safe positioning during meals to prevent choking or infection. Patient should receive 3 hours of active therapy daily at least 5 days a week. Care staff make sure patient is getting right nutrition and not becoming dehydrated. </a:t>
            </a:r>
          </a:p>
          <a:p>
            <a:pPr marL="0" indent="0" algn="ctr">
              <a:buNone/>
            </a:pPr>
            <a:r>
              <a:rPr lang="en-US" b="1" dirty="0"/>
              <a:t>Monitoring: </a:t>
            </a:r>
          </a:p>
          <a:p>
            <a:pPr marL="0" indent="0" algn="ctr">
              <a:buNone/>
            </a:pPr>
            <a:r>
              <a:rPr lang="en-US" dirty="0"/>
              <a:t>Health staff should monitor signs of disorientation rate, blood pressure and heart rate, swallowing ability, mobility, communication ability, nutrition and hydration. NICE, (2023). </a:t>
            </a:r>
          </a:p>
          <a:p>
            <a:pPr marL="0" indent="0" algn="ctr">
              <a:buNone/>
            </a:pPr>
            <a:r>
              <a:rPr lang="en-US" b="1" dirty="0"/>
              <a:t>Care Planning:</a:t>
            </a:r>
          </a:p>
          <a:p>
            <a:pPr marL="0" indent="0" algn="ctr">
              <a:buNone/>
            </a:pPr>
            <a:r>
              <a:rPr lang="en-US" dirty="0"/>
              <a:t>NICE, (2023) recommends that a core multi-disciplinary rehabilitation team should consist of nurses, physiotherapist, occupational therapist, speech and language therapist, and dilatations. </a:t>
            </a:r>
          </a:p>
          <a:p>
            <a:pPr marL="0" indent="0" algn="ctr">
              <a:buNone/>
            </a:pPr>
            <a:endParaRPr lang="en-US" dirty="0"/>
          </a:p>
          <a:p>
            <a:pPr marL="0" indent="0">
              <a:buNone/>
            </a:pPr>
            <a:endParaRPr lang="en-US" dirty="0"/>
          </a:p>
        </p:txBody>
      </p:sp>
      <p:pic>
        <p:nvPicPr>
          <p:cNvPr id="5" name="Recorded Sound">
            <a:hlinkClick r:id="" action="ppaction://media"/>
            <a:extLst>
              <a:ext uri="{FF2B5EF4-FFF2-40B4-BE49-F238E27FC236}">
                <a16:creationId xmlns:a16="http://schemas.microsoft.com/office/drawing/2014/main" id="{95E8FE37-E951-CECE-4C2A-EB88D1354E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09375" y="6223152"/>
            <a:ext cx="487363" cy="487363"/>
          </a:xfrm>
          <a:prstGeom prst="rect">
            <a:avLst/>
          </a:prstGeom>
        </p:spPr>
      </p:pic>
    </p:spTree>
    <p:extLst>
      <p:ext uri="{BB962C8B-B14F-4D97-AF65-F5344CB8AC3E}">
        <p14:creationId xmlns:p14="http://schemas.microsoft.com/office/powerpoint/2010/main" val="1028991220"/>
      </p:ext>
    </p:extLst>
  </p:cSld>
  <p:clrMapOvr>
    <a:masterClrMapping/>
  </p:clrMapOvr>
  <mc:AlternateContent xmlns:mc="http://schemas.openxmlformats.org/markup-compatibility/2006">
    <mc:Choice xmlns:p14="http://schemas.microsoft.com/office/powerpoint/2010/main" Requires="p14">
      <p:transition spd="slow" p14:dur="2000" advTm="72923"/>
    </mc:Choice>
    <mc:Fallback>
      <p:transition spd="slow" advTm="72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1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DB9FCBE0-0E71-37A5-5C86-251430853F47}"/>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8F68F05-2E24-0B4A-FC97-B874AF584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9272" y="0"/>
            <a:ext cx="8833456"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BCCA16-71B8-2D18-0530-E7AB92B56516}"/>
              </a:ext>
            </a:extLst>
          </p:cNvPr>
          <p:cNvSpPr>
            <a:spLocks noGrp="1"/>
          </p:cNvSpPr>
          <p:nvPr>
            <p:ph type="title"/>
          </p:nvPr>
        </p:nvSpPr>
        <p:spPr>
          <a:xfrm>
            <a:off x="2114070" y="147484"/>
            <a:ext cx="7954027" cy="1326321"/>
          </a:xfrm>
        </p:spPr>
        <p:txBody>
          <a:bodyPr>
            <a:normAutofit/>
          </a:bodyPr>
          <a:lstStyle/>
          <a:p>
            <a:r>
              <a:rPr lang="en-US" dirty="0"/>
              <a:t>PERSONAL CARE PLAN (cont..)</a:t>
            </a:r>
          </a:p>
        </p:txBody>
      </p:sp>
      <p:sp>
        <p:nvSpPr>
          <p:cNvPr id="3" name="Content Placeholder 2">
            <a:extLst>
              <a:ext uri="{FF2B5EF4-FFF2-40B4-BE49-F238E27FC236}">
                <a16:creationId xmlns:a16="http://schemas.microsoft.com/office/drawing/2014/main" id="{26804C96-BF10-CA35-8ADE-FBDB1D78EF1F}"/>
              </a:ext>
            </a:extLst>
          </p:cNvPr>
          <p:cNvSpPr>
            <a:spLocks noGrp="1"/>
          </p:cNvSpPr>
          <p:nvPr>
            <p:ph idx="1"/>
          </p:nvPr>
        </p:nvSpPr>
        <p:spPr>
          <a:xfrm>
            <a:off x="324465" y="1160206"/>
            <a:ext cx="11533238" cy="5550309"/>
          </a:xfrm>
        </p:spPr>
        <p:txBody>
          <a:bodyPr>
            <a:normAutofit/>
          </a:bodyPr>
          <a:lstStyle/>
          <a:p>
            <a:pPr marL="0" indent="0" algn="ctr">
              <a:buNone/>
            </a:pPr>
            <a:r>
              <a:rPr lang="en-US" b="1" dirty="0"/>
              <a:t>Communication</a:t>
            </a:r>
            <a:r>
              <a:rPr lang="en-US" dirty="0"/>
              <a:t>:</a:t>
            </a:r>
          </a:p>
          <a:p>
            <a:pPr marL="0" indent="0" algn="ctr">
              <a:buNone/>
            </a:pPr>
            <a:r>
              <a:rPr lang="en-US" dirty="0"/>
              <a:t>NICE, (2013) recommends after stroke patients should screen for communication difficulties within 72 hours. Health care professionals should use simple and clear language, speak slowly. Non-verbal communication strategies such as gestures, pictures can also support understanding. Referral to speech and language therapies is recommended. </a:t>
            </a:r>
          </a:p>
          <a:p>
            <a:pPr marL="0" indent="0" algn="ctr">
              <a:buNone/>
            </a:pPr>
            <a:r>
              <a:rPr lang="en-US" b="1" dirty="0"/>
              <a:t>Ethical Consideration:</a:t>
            </a:r>
          </a:p>
          <a:p>
            <a:pPr marL="0" indent="0">
              <a:buNone/>
            </a:pPr>
            <a:r>
              <a:rPr lang="en-US" dirty="0"/>
              <a:t>Health care professionals must respect the patient’s autonomy, by involving them in decisions about their care. Beneficence obligates healthcare professionals to act in the best interest </a:t>
            </a:r>
            <a:r>
              <a:rPr lang="en-US"/>
              <a:t>of patient. </a:t>
            </a:r>
            <a:r>
              <a:rPr lang="en-US" dirty="0"/>
              <a:t>Non maleficence avoids harm through safe and appropriate interventions. Justice ensures that all patients  receive equal access to treatment. </a:t>
            </a:r>
          </a:p>
          <a:p>
            <a:pPr marL="0" indent="0">
              <a:buNone/>
            </a:pPr>
            <a:endParaRPr lang="en-US" dirty="0"/>
          </a:p>
        </p:txBody>
      </p:sp>
      <p:pic>
        <p:nvPicPr>
          <p:cNvPr id="4" name="Recorded Sound">
            <a:hlinkClick r:id="" action="ppaction://media"/>
            <a:extLst>
              <a:ext uri="{FF2B5EF4-FFF2-40B4-BE49-F238E27FC236}">
                <a16:creationId xmlns:a16="http://schemas.microsoft.com/office/drawing/2014/main" id="{BD57ED9C-19B3-ADF8-74F2-8437954B72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1122" y="6034163"/>
            <a:ext cx="487363" cy="487363"/>
          </a:xfrm>
          <a:prstGeom prst="rect">
            <a:avLst/>
          </a:prstGeom>
        </p:spPr>
      </p:pic>
    </p:spTree>
    <p:extLst>
      <p:ext uri="{BB962C8B-B14F-4D97-AF65-F5344CB8AC3E}">
        <p14:creationId xmlns:p14="http://schemas.microsoft.com/office/powerpoint/2010/main" val="3659085862"/>
      </p:ext>
    </p:extLst>
  </p:cSld>
  <p:clrMapOvr>
    <a:masterClrMapping/>
  </p:clrMapOvr>
  <mc:AlternateContent xmlns:mc="http://schemas.openxmlformats.org/markup-compatibility/2006">
    <mc:Choice xmlns:p14="http://schemas.microsoft.com/office/powerpoint/2010/main" Requires="p14">
      <p:transition spd="slow" p14:dur="2000" advTm="69308"/>
    </mc:Choice>
    <mc:Fallback>
      <p:transition spd="slow" advTm="69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3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BE409-52D7-7DAA-7E99-7763DE679D9C}"/>
              </a:ext>
            </a:extLst>
          </p:cNvPr>
          <p:cNvSpPr>
            <a:spLocks noGrp="1"/>
          </p:cNvSpPr>
          <p:nvPr>
            <p:ph type="title"/>
          </p:nvPr>
        </p:nvSpPr>
        <p:spPr>
          <a:xfrm>
            <a:off x="919119" y="219075"/>
            <a:ext cx="10353761" cy="1326321"/>
          </a:xfrm>
        </p:spPr>
        <p:txBody>
          <a:bodyPr/>
          <a:lstStyle/>
          <a:p>
            <a:r>
              <a:rPr lang="en-US"/>
              <a:t>RISK FACTORS OF STROKE</a:t>
            </a:r>
            <a:endParaRPr lang="en-US" dirty="0"/>
          </a:p>
        </p:txBody>
      </p:sp>
      <p:sp>
        <p:nvSpPr>
          <p:cNvPr id="3" name="Content Placeholder 2">
            <a:extLst>
              <a:ext uri="{FF2B5EF4-FFF2-40B4-BE49-F238E27FC236}">
                <a16:creationId xmlns:a16="http://schemas.microsoft.com/office/drawing/2014/main" id="{9DE8C96A-DCA0-ECA1-8432-6816C4FC3737}"/>
              </a:ext>
            </a:extLst>
          </p:cNvPr>
          <p:cNvSpPr>
            <a:spLocks noGrp="1"/>
          </p:cNvSpPr>
          <p:nvPr>
            <p:ph idx="1"/>
          </p:nvPr>
        </p:nvSpPr>
        <p:spPr>
          <a:xfrm>
            <a:off x="218470" y="1714500"/>
            <a:ext cx="11802080" cy="4924425"/>
          </a:xfrm>
        </p:spPr>
        <p:txBody>
          <a:bodyPr>
            <a:normAutofit/>
          </a:bodyPr>
          <a:lstStyle/>
          <a:p>
            <a:pPr marL="0" indent="0">
              <a:buNone/>
            </a:pPr>
            <a:r>
              <a:rPr lang="en-US" b="1" dirty="0"/>
              <a:t>Risk factors of stroke based on patient’s lifestyle:</a:t>
            </a:r>
          </a:p>
          <a:p>
            <a:r>
              <a:rPr lang="en-US" dirty="0"/>
              <a:t>Smoked for 30 years which damaged blood vessels.</a:t>
            </a:r>
          </a:p>
          <a:p>
            <a:r>
              <a:rPr lang="en-US" dirty="0"/>
              <a:t>High intake of fatty and processed food.  </a:t>
            </a:r>
          </a:p>
          <a:p>
            <a:r>
              <a:rPr lang="en-US" dirty="0"/>
              <a:t>Physical Inactivity after retirement.</a:t>
            </a:r>
          </a:p>
          <a:p>
            <a:r>
              <a:rPr lang="en-US" dirty="0"/>
              <a:t>Accusive use of alcohol.</a:t>
            </a:r>
          </a:p>
          <a:p>
            <a:pPr marL="0" indent="0">
              <a:buNone/>
            </a:pPr>
            <a:r>
              <a:rPr lang="en-US" dirty="0"/>
              <a:t>According to Centers For Disease Control and Prevention, (2024) one of the risk factors of stroke is</a:t>
            </a:r>
            <a:r>
              <a:rPr lang="en-US" b="1" dirty="0"/>
              <a:t> </a:t>
            </a:r>
            <a:r>
              <a:rPr lang="en-US" dirty="0"/>
              <a:t>age</a:t>
            </a:r>
            <a:r>
              <a:rPr lang="en-US" b="1" dirty="0"/>
              <a:t>, </a:t>
            </a:r>
            <a:r>
              <a:rPr lang="en-US" dirty="0"/>
              <a:t> as risk increases as you get older. High stroke raters are observed in women, over age 75. Family History and Genetics can increase stroke risks. Certain ethnic groups have higher risks. Obesity, Diabetes, high cholesterol and high blood pressure are main risk factors of stroke.</a:t>
            </a:r>
          </a:p>
        </p:txBody>
      </p:sp>
      <p:pic>
        <p:nvPicPr>
          <p:cNvPr id="4" name="Recorded Sound">
            <a:hlinkClick r:id="" action="ppaction://media"/>
            <a:extLst>
              <a:ext uri="{FF2B5EF4-FFF2-40B4-BE49-F238E27FC236}">
                <a16:creationId xmlns:a16="http://schemas.microsoft.com/office/drawing/2014/main" id="{52A537E5-9F24-BE7B-7CBB-AEAF43469A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6167" y="6151562"/>
            <a:ext cx="487363" cy="487363"/>
          </a:xfrm>
          <a:prstGeom prst="rect">
            <a:avLst/>
          </a:prstGeom>
        </p:spPr>
      </p:pic>
    </p:spTree>
    <p:extLst>
      <p:ext uri="{BB962C8B-B14F-4D97-AF65-F5344CB8AC3E}">
        <p14:creationId xmlns:p14="http://schemas.microsoft.com/office/powerpoint/2010/main" val="772703123"/>
      </p:ext>
    </p:extLst>
  </p:cSld>
  <p:clrMapOvr>
    <a:masterClrMapping/>
  </p:clrMapOvr>
  <mc:AlternateContent xmlns:mc="http://schemas.openxmlformats.org/markup-compatibility/2006">
    <mc:Choice xmlns:p14="http://schemas.microsoft.com/office/powerpoint/2010/main" Requires="p14">
      <p:transition spd="slow" p14:dur="2000" advTm="95050"/>
    </mc:Choice>
    <mc:Fallback>
      <p:transition spd="slow" advTm="95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0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0FF90E09-361B-C3FC-35BB-5783549EA505}"/>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FBA67F-0D4D-4C2E-A1D7-82D080A4B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16B64-C392-564D-2104-AD71790B79AF}"/>
              </a:ext>
            </a:extLst>
          </p:cNvPr>
          <p:cNvSpPr>
            <a:spLocks noGrp="1"/>
          </p:cNvSpPr>
          <p:nvPr>
            <p:ph type="title"/>
          </p:nvPr>
        </p:nvSpPr>
        <p:spPr>
          <a:xfrm>
            <a:off x="913795" y="609600"/>
            <a:ext cx="10353761" cy="1326321"/>
          </a:xfrm>
        </p:spPr>
        <p:txBody>
          <a:bodyPr>
            <a:normAutofit/>
          </a:bodyPr>
          <a:lstStyle/>
          <a:p>
            <a:r>
              <a:rPr lang="en-US"/>
              <a:t>Conclusion</a:t>
            </a:r>
            <a:endParaRPr lang="en-US" dirty="0"/>
          </a:p>
        </p:txBody>
      </p:sp>
      <p:sp>
        <p:nvSpPr>
          <p:cNvPr id="18" name="Rectangle 17">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55ACE305-ED95-D724-9F13-4AA56A3FCC6E}"/>
              </a:ext>
            </a:extLst>
          </p:cNvPr>
          <p:cNvSpPr>
            <a:spLocks noGrp="1"/>
          </p:cNvSpPr>
          <p:nvPr>
            <p:ph idx="1"/>
          </p:nvPr>
        </p:nvSpPr>
        <p:spPr>
          <a:xfrm>
            <a:off x="1466850" y="2463800"/>
            <a:ext cx="9247652" cy="3327400"/>
          </a:xfrm>
        </p:spPr>
        <p:txBody>
          <a:bodyPr>
            <a:normAutofit/>
          </a:bodyPr>
          <a:lstStyle/>
          <a:p>
            <a:pPr marL="0" indent="0">
              <a:buNone/>
            </a:pPr>
            <a:r>
              <a:rPr lang="en-US" dirty="0"/>
              <a:t>In conclusion, stroke significantly effects the central nervous system by damaging blood cells, due to lack of blood supply. This can lead to paralysis, speech problems, sensory loss and cognitive difficulties. Understanding the anatomy and physiology  of central nervous system helps health care professionals provide effective care and rehabilitation. A well-planned personal care plan can improve recovery and prevent complications for stroke patients. </a:t>
            </a:r>
          </a:p>
        </p:txBody>
      </p:sp>
      <p:pic>
        <p:nvPicPr>
          <p:cNvPr id="3" name="Recorddved Sound">
            <a:hlinkClick r:id="" action="ppaction://media"/>
            <a:extLst>
              <a:ext uri="{FF2B5EF4-FFF2-40B4-BE49-F238E27FC236}">
                <a16:creationId xmlns:a16="http://schemas.microsoft.com/office/drawing/2014/main" id="{4886D7E3-A9EE-3CBB-D8BD-8C656C2C13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6475" y="6127750"/>
            <a:ext cx="487363" cy="487363"/>
          </a:xfrm>
          <a:prstGeom prst="rect">
            <a:avLst/>
          </a:prstGeom>
        </p:spPr>
      </p:pic>
    </p:spTree>
    <p:extLst>
      <p:ext uri="{BB962C8B-B14F-4D97-AF65-F5344CB8AC3E}">
        <p14:creationId xmlns:p14="http://schemas.microsoft.com/office/powerpoint/2010/main" val="504577189"/>
      </p:ext>
    </p:extLst>
  </p:cSld>
  <p:clrMapOvr>
    <a:masterClrMapping/>
  </p:clrMapOvr>
  <mc:AlternateContent xmlns:mc="http://schemas.openxmlformats.org/markup-compatibility/2006">
    <mc:Choice xmlns:p14="http://schemas.microsoft.com/office/powerpoint/2010/main" Requires="p14">
      <p:transition spd="slow" p14:dur="2000" advTm="46618"/>
    </mc:Choice>
    <mc:Fallback>
      <p:transition spd="slow" advTm="46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6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3BFBA67F-0D4D-4C2E-A1D7-82D080A4B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FB5A7F-CD9B-BAC9-9BF3-967465D5D14E}"/>
              </a:ext>
            </a:extLst>
          </p:cNvPr>
          <p:cNvSpPr>
            <a:spLocks noGrp="1"/>
          </p:cNvSpPr>
          <p:nvPr>
            <p:ph type="title"/>
          </p:nvPr>
        </p:nvSpPr>
        <p:spPr>
          <a:xfrm>
            <a:off x="919119" y="1"/>
            <a:ext cx="10353761" cy="747954"/>
          </a:xfrm>
        </p:spPr>
        <p:txBody>
          <a:bodyPr vert="horz" lIns="91440" tIns="45720" rIns="91440" bIns="45720" rtlCol="0" anchor="ctr">
            <a:normAutofit/>
          </a:bodyPr>
          <a:lstStyle/>
          <a:p>
            <a:r>
              <a:rPr lang="en-US" dirty="0"/>
              <a:t>Reference list</a:t>
            </a:r>
          </a:p>
        </p:txBody>
      </p:sp>
      <p:sp>
        <p:nvSpPr>
          <p:cNvPr id="7" name="Rectangle 6">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EDE7A3C-08C3-B65D-A5D5-4710BD10822D}"/>
              </a:ext>
            </a:extLst>
          </p:cNvPr>
          <p:cNvSpPr txBox="1"/>
          <p:nvPr/>
        </p:nvSpPr>
        <p:spPr>
          <a:xfrm>
            <a:off x="108155" y="570271"/>
            <a:ext cx="12083845" cy="6287728"/>
          </a:xfrm>
          <a:prstGeom prst="rect">
            <a:avLst/>
          </a:prstGeom>
        </p:spPr>
        <p:txBody>
          <a:bodyPr vert="horz" lIns="91440" tIns="45720" rIns="91440" bIns="45720" rtlCol="0">
            <a:normAutofit lnSpcReduction="10000"/>
          </a:bodyPr>
          <a:lstStyle/>
          <a:p>
            <a:pPr marL="285750" indent="-285750" defTabSz="914400">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Anatomytool.org (no date) </a:t>
            </a:r>
            <a:r>
              <a:rPr lang="en-US" i="1" dirty="0">
                <a:effectLst>
                  <a:outerShdw blurRad="50800" dist="38100" dir="2700000" algn="tl" rotWithShape="0">
                    <a:srgbClr val="000000">
                      <a:alpha val="48000"/>
                    </a:srgbClr>
                  </a:outerShdw>
                </a:effectLst>
              </a:rPr>
              <a:t>Central Nervous Syst</a:t>
            </a:r>
            <a:r>
              <a:rPr lang="en-US" dirty="0">
                <a:effectLst>
                  <a:outerShdw blurRad="50800" dist="38100" dir="2700000" algn="tl" rotWithShape="0">
                    <a:srgbClr val="000000">
                      <a:alpha val="48000"/>
                    </a:srgbClr>
                  </a:outerShdw>
                </a:effectLst>
              </a:rPr>
              <a:t>em. Available at: </a:t>
            </a:r>
            <a:r>
              <a:rPr lang="en-US" dirty="0">
                <a:effectLst>
                  <a:outerShdw blurRad="50800" dist="38100" dir="2700000" algn="tl" rotWithShape="0">
                    <a:srgbClr val="000000">
                      <a:alpha val="48000"/>
                    </a:srgbClr>
                  </a:outerShdw>
                </a:effectLst>
                <a:hlinkClick r:id="rId3"/>
              </a:rPr>
              <a:t>https://anatomytool.org/content/cancer-research-uk-drawing-forebrain-midbrain-and-hindbrain-english-labels</a:t>
            </a:r>
            <a:r>
              <a:rPr lang="en-US" dirty="0">
                <a:effectLst>
                  <a:outerShdw blurRad="50800" dist="38100" dir="2700000" algn="tl" rotWithShape="0">
                    <a:srgbClr val="000000">
                      <a:alpha val="48000"/>
                    </a:srgbClr>
                  </a:outerShdw>
                </a:effectLst>
              </a:rPr>
              <a:t>. (Accessed 1 March 2026).</a:t>
            </a:r>
          </a:p>
          <a:p>
            <a:pPr marL="285750" indent="-285750" defTabSz="914400">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Centers for Disease Control and Prevention, (2024) </a:t>
            </a:r>
            <a:r>
              <a:rPr lang="en-US" i="1" dirty="0">
                <a:effectLst>
                  <a:outerShdw blurRad="50800" dist="38100" dir="2700000" algn="tl" rotWithShape="0">
                    <a:srgbClr val="000000">
                      <a:alpha val="48000"/>
                    </a:srgbClr>
                  </a:outerShdw>
                </a:effectLst>
              </a:rPr>
              <a:t>Risk Factors for Stroke</a:t>
            </a:r>
            <a:r>
              <a:rPr lang="en-US" dirty="0">
                <a:effectLst>
                  <a:outerShdw blurRad="50800" dist="38100" dir="2700000" algn="tl" rotWithShape="0">
                    <a:srgbClr val="000000">
                      <a:alpha val="48000"/>
                    </a:srgbClr>
                  </a:outerShdw>
                </a:effectLst>
              </a:rPr>
              <a:t>. Available at: </a:t>
            </a:r>
            <a:r>
              <a:rPr lang="en-US" dirty="0">
                <a:effectLst>
                  <a:outerShdw blurRad="50800" dist="38100" dir="2700000" algn="tl" rotWithShape="0">
                    <a:srgbClr val="000000">
                      <a:alpha val="48000"/>
                    </a:srgbClr>
                  </a:outerShdw>
                </a:effectLst>
                <a:hlinkClick r:id="rId4"/>
              </a:rPr>
              <a:t>https://www.cdc.gov/stroke/risk/factors/index/html/</a:t>
            </a:r>
            <a:r>
              <a:rPr lang="en-US" dirty="0">
                <a:effectLst>
                  <a:outerShdw blurRad="50800" dist="38100" dir="2700000" algn="tl" rotWithShape="0">
                    <a:srgbClr val="000000">
                      <a:alpha val="48000"/>
                    </a:srgbClr>
                  </a:outerShdw>
                </a:effectLst>
              </a:rPr>
              <a:t> (Accessed: 6 March 2026).</a:t>
            </a:r>
          </a:p>
          <a:p>
            <a:pPr marL="285750" indent="-285750" defTabSz="914400">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Clevelandclinic.org (2023</a:t>
            </a:r>
            <a:r>
              <a:rPr lang="en-US" i="1" dirty="0">
                <a:effectLst>
                  <a:outerShdw blurRad="50800" dist="38100" dir="2700000" algn="tl" rotWithShape="0">
                    <a:srgbClr val="000000">
                      <a:alpha val="48000"/>
                    </a:srgbClr>
                  </a:outerShdw>
                </a:effectLst>
              </a:rPr>
              <a:t>) Nervous</a:t>
            </a:r>
            <a:r>
              <a:rPr lang="en-US" dirty="0">
                <a:effectLst>
                  <a:outerShdw blurRad="50800" dist="38100" dir="2700000" algn="tl" rotWithShape="0">
                    <a:srgbClr val="000000">
                      <a:alpha val="48000"/>
                    </a:srgbClr>
                  </a:outerShdw>
                </a:effectLst>
              </a:rPr>
              <a:t> </a:t>
            </a:r>
            <a:r>
              <a:rPr lang="en-US" i="1" dirty="0">
                <a:effectLst>
                  <a:outerShdw blurRad="50800" dist="38100" dir="2700000" algn="tl" rotWithShape="0">
                    <a:srgbClr val="000000">
                      <a:alpha val="48000"/>
                    </a:srgbClr>
                  </a:outerShdw>
                </a:effectLst>
              </a:rPr>
              <a:t>System. </a:t>
            </a:r>
            <a:r>
              <a:rPr lang="en-US" dirty="0">
                <a:effectLst>
                  <a:outerShdw blurRad="50800" dist="38100" dir="2700000" algn="tl" rotWithShape="0">
                    <a:srgbClr val="000000">
                      <a:alpha val="48000"/>
                    </a:srgbClr>
                  </a:outerShdw>
                </a:effectLst>
              </a:rPr>
              <a:t>Available at</a:t>
            </a:r>
            <a:r>
              <a:rPr lang="en-US" i="1" dirty="0">
                <a:effectLst>
                  <a:outerShdw blurRad="50800" dist="38100" dir="2700000" algn="tl" rotWithShape="0">
                    <a:srgbClr val="000000">
                      <a:alpha val="48000"/>
                    </a:srgbClr>
                  </a:outerShdw>
                </a:effectLst>
              </a:rPr>
              <a:t>:</a:t>
            </a:r>
            <a:r>
              <a:rPr lang="en-US" dirty="0">
                <a:effectLst>
                  <a:outerShdw blurRad="50800" dist="38100" dir="2700000" algn="tl" rotWithShape="0">
                    <a:srgbClr val="000000">
                      <a:alpha val="48000"/>
                    </a:srgbClr>
                  </a:outerShdw>
                </a:effectLst>
              </a:rPr>
              <a:t> </a:t>
            </a:r>
            <a:r>
              <a:rPr lang="en-US" dirty="0">
                <a:effectLst>
                  <a:outerShdw blurRad="50800" dist="38100" dir="2700000" algn="tl" rotWithShape="0">
                    <a:srgbClr val="000000">
                      <a:alpha val="48000"/>
                    </a:srgbClr>
                  </a:outerShdw>
                </a:effectLst>
                <a:hlinkClick r:id="rId5"/>
              </a:rPr>
              <a:t>https://my.clevelandclinic.org/health/body/21202-nervous-system</a:t>
            </a:r>
            <a:r>
              <a:rPr lang="en-US" dirty="0">
                <a:effectLst>
                  <a:outerShdw blurRad="50800" dist="38100" dir="2700000" algn="tl" rotWithShape="0">
                    <a:srgbClr val="000000">
                      <a:alpha val="48000"/>
                    </a:srgbClr>
                  </a:outerShdw>
                </a:effectLst>
              </a:rPr>
              <a:t> (Accessed: 8 March 2026).</a:t>
            </a:r>
          </a:p>
          <a:p>
            <a:pPr marL="285750" indent="-285750" defTabSz="914400">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Hopkins Medicine (2015</a:t>
            </a:r>
            <a:r>
              <a:rPr lang="en-US" i="1" dirty="0">
                <a:effectLst>
                  <a:outerShdw blurRad="50800" dist="38100" dir="2700000" algn="tl" rotWithShape="0">
                    <a:srgbClr val="000000">
                      <a:alpha val="48000"/>
                    </a:srgbClr>
                  </a:outerShdw>
                </a:effectLst>
              </a:rPr>
              <a:t>) Structure of the Brain</a:t>
            </a:r>
            <a:r>
              <a:rPr lang="en-US" dirty="0">
                <a:effectLst>
                  <a:outerShdw blurRad="50800" dist="38100" dir="2700000" algn="tl" rotWithShape="0">
                    <a:srgbClr val="000000">
                      <a:alpha val="48000"/>
                    </a:srgbClr>
                  </a:outerShdw>
                </a:effectLst>
              </a:rPr>
              <a:t>. Available at: </a:t>
            </a:r>
            <a:r>
              <a:rPr lang="en-US" dirty="0">
                <a:effectLst>
                  <a:outerShdw blurRad="50800" dist="38100" dir="2700000" algn="tl" rotWithShape="0">
                    <a:srgbClr val="000000">
                      <a:alpha val="48000"/>
                    </a:srgbClr>
                  </a:outerShdw>
                </a:effectLst>
                <a:hlinkClick r:id="rId6"/>
              </a:rPr>
              <a:t>https://www.hopkinsmedicine.org/health/conditions-and-diseases/anatomy-of-the-brain</a:t>
            </a:r>
            <a:r>
              <a:rPr lang="en-US" dirty="0">
                <a:effectLst>
                  <a:outerShdw blurRad="50800" dist="38100" dir="2700000" algn="tl" rotWithShape="0">
                    <a:srgbClr val="000000">
                      <a:alpha val="48000"/>
                    </a:srgbClr>
                  </a:outerShdw>
                </a:effectLst>
              </a:rPr>
              <a:t> (Accessed: 28 February 2026).</a:t>
            </a:r>
          </a:p>
          <a:p>
            <a:pPr marL="285750" indent="-285750" defTabSz="914400">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Margetis, K. Reddy, V. Singh, P. (2026) </a:t>
            </a:r>
            <a:r>
              <a:rPr lang="en-US" i="1" dirty="0">
                <a:effectLst>
                  <a:outerShdw blurRad="50800" dist="38100" dir="2700000" algn="tl" rotWithShape="0">
                    <a:srgbClr val="000000">
                      <a:alpha val="48000"/>
                    </a:srgbClr>
                  </a:outerShdw>
                </a:effectLst>
              </a:rPr>
              <a:t>Autonomy, Central Nervous System. </a:t>
            </a:r>
            <a:r>
              <a:rPr lang="en-US" dirty="0">
                <a:effectLst>
                  <a:outerShdw blurRad="50800" dist="38100" dir="2700000" algn="tl" rotWithShape="0">
                    <a:srgbClr val="000000">
                      <a:alpha val="48000"/>
                    </a:srgbClr>
                  </a:outerShdw>
                </a:effectLst>
              </a:rPr>
              <a:t>StatPearls: Treasure Island. Available at: </a:t>
            </a:r>
            <a:r>
              <a:rPr lang="en-US" dirty="0">
                <a:effectLst>
                  <a:outerShdw blurRad="50800" dist="38100" dir="2700000" algn="tl" rotWithShape="0">
                    <a:srgbClr val="000000">
                      <a:alpha val="48000"/>
                    </a:srgbClr>
                  </a:outerShdw>
                </a:effectLst>
                <a:hlinkClick r:id="rId7"/>
              </a:rPr>
              <a:t>https://www.ncbi.nlm.nih.gov/books/NBK542179/</a:t>
            </a:r>
            <a:r>
              <a:rPr lang="en-US" dirty="0">
                <a:effectLst>
                  <a:outerShdw blurRad="50800" dist="38100" dir="2700000" algn="tl" rotWithShape="0">
                    <a:srgbClr val="000000">
                      <a:alpha val="48000"/>
                    </a:srgbClr>
                  </a:outerShdw>
                </a:effectLst>
              </a:rPr>
              <a:t> (Accessed: 9 March 2026) </a:t>
            </a:r>
          </a:p>
          <a:p>
            <a:pPr marL="285750" indent="-285750" defTabSz="914400">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NHS, (2026). </a:t>
            </a:r>
            <a:r>
              <a:rPr lang="en-US" i="1" dirty="0">
                <a:effectLst>
                  <a:outerShdw blurRad="50800" dist="38100" dir="2700000" algn="tl" rotWithShape="0">
                    <a:srgbClr val="000000">
                      <a:alpha val="48000"/>
                    </a:srgbClr>
                  </a:outerShdw>
                </a:effectLst>
              </a:rPr>
              <a:t>Stroke</a:t>
            </a:r>
            <a:r>
              <a:rPr lang="en-US" dirty="0">
                <a:effectLst>
                  <a:outerShdw blurRad="50800" dist="38100" dir="2700000" algn="tl" rotWithShape="0">
                    <a:srgbClr val="000000">
                      <a:alpha val="48000"/>
                    </a:srgbClr>
                  </a:outerShdw>
                </a:effectLst>
              </a:rPr>
              <a:t>. Available at: </a:t>
            </a:r>
            <a:r>
              <a:rPr lang="en-US" dirty="0">
                <a:effectLst>
                  <a:outerShdw blurRad="50800" dist="38100" dir="2700000" algn="tl" rotWithShape="0">
                    <a:srgbClr val="000000">
                      <a:alpha val="48000"/>
                    </a:srgbClr>
                  </a:outerShdw>
                </a:effectLst>
                <a:hlinkClick r:id="rId8"/>
              </a:rPr>
              <a:t>https://www.nhs.uk/conditions/stroke/</a:t>
            </a:r>
            <a:r>
              <a:rPr lang="en-US" dirty="0">
                <a:effectLst>
                  <a:outerShdw blurRad="50800" dist="38100" dir="2700000" algn="tl" rotWithShape="0">
                    <a:srgbClr val="000000">
                      <a:alpha val="48000"/>
                    </a:srgbClr>
                  </a:outerShdw>
                </a:effectLst>
              </a:rPr>
              <a:t> (Accessed: 2 March 2026).</a:t>
            </a:r>
          </a:p>
          <a:p>
            <a:pPr marL="285750" indent="-285750" defTabSz="914400">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NHS, (2024). </a:t>
            </a:r>
            <a:r>
              <a:rPr lang="en-US" i="1" dirty="0">
                <a:effectLst>
                  <a:outerShdw blurRad="50800" dist="38100" dir="2700000" algn="tl" rotWithShape="0">
                    <a:srgbClr val="000000">
                      <a:alpha val="48000"/>
                    </a:srgbClr>
                  </a:outerShdw>
                </a:effectLst>
              </a:rPr>
              <a:t>Treatment for a stroke. </a:t>
            </a:r>
            <a:r>
              <a:rPr lang="en-US" dirty="0">
                <a:effectLst>
                  <a:outerShdw blurRad="50800" dist="38100" dir="2700000" algn="tl" rotWithShape="0">
                    <a:srgbClr val="000000">
                      <a:alpha val="48000"/>
                    </a:srgbClr>
                  </a:outerShdw>
                </a:effectLst>
              </a:rPr>
              <a:t>Available at: </a:t>
            </a:r>
            <a:r>
              <a:rPr lang="en-US" dirty="0">
                <a:effectLst>
                  <a:outerShdw blurRad="50800" dist="38100" dir="2700000" algn="tl" rotWithShape="0">
                    <a:srgbClr val="000000">
                      <a:alpha val="48000"/>
                    </a:srgbClr>
                  </a:outerShdw>
                </a:effectLst>
                <a:hlinkClick r:id="rId9"/>
              </a:rPr>
              <a:t>https://www.nhs.uk/conditions/stroke/treatment</a:t>
            </a:r>
            <a:r>
              <a:rPr lang="en-US" dirty="0">
                <a:effectLst>
                  <a:outerShdw blurRad="50800" dist="38100" dir="2700000" algn="tl" rotWithShape="0">
                    <a:srgbClr val="000000">
                      <a:alpha val="48000"/>
                    </a:srgbClr>
                  </a:outerShdw>
                </a:effectLst>
              </a:rPr>
              <a:t> (Accessed: 14 March 2026).</a:t>
            </a:r>
          </a:p>
          <a:p>
            <a:pPr marL="285750" indent="-285750" defTabSz="914400">
              <a:lnSpc>
                <a:spcPct val="120000"/>
              </a:lnSpc>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NICE, (2023) </a:t>
            </a:r>
            <a:r>
              <a:rPr lang="en-US" i="1" dirty="0">
                <a:effectLst>
                  <a:outerShdw blurRad="50800" dist="38100" dir="2700000" algn="tl" rotWithShape="0">
                    <a:srgbClr val="000000">
                      <a:alpha val="48000"/>
                    </a:srgbClr>
                  </a:outerShdw>
                </a:effectLst>
              </a:rPr>
              <a:t>Stroke rehabilitation in adults</a:t>
            </a:r>
            <a:r>
              <a:rPr lang="en-US" dirty="0">
                <a:effectLst>
                  <a:outerShdw blurRad="50800" dist="38100" dir="2700000" algn="tl" rotWithShape="0">
                    <a:srgbClr val="000000">
                      <a:alpha val="48000"/>
                    </a:srgbClr>
                  </a:outerShdw>
                </a:effectLst>
              </a:rPr>
              <a:t>. Available at: </a:t>
            </a:r>
            <a:r>
              <a:rPr lang="en-US" dirty="0">
                <a:effectLst>
                  <a:outerShdw blurRad="50800" dist="38100" dir="2700000" algn="tl" rotWithShape="0">
                    <a:srgbClr val="000000">
                      <a:alpha val="48000"/>
                    </a:srgbClr>
                  </a:outerShdw>
                </a:effectLst>
                <a:hlinkClick r:id="rId10"/>
              </a:rPr>
              <a:t>https://www.nice.org.uk/guidance/ng236/rescourses/stroke-rehabilitation-in-adults-pdf-66143899492549</a:t>
            </a:r>
            <a:endParaRPr lang="en-US" dirty="0">
              <a:effectLst>
                <a:outerShdw blurRad="50800" dist="38100" dir="2700000" algn="tl" rotWithShape="0">
                  <a:srgbClr val="000000">
                    <a:alpha val="48000"/>
                  </a:srgbClr>
                </a:outerShdw>
              </a:effectLst>
            </a:endParaRPr>
          </a:p>
          <a:p>
            <a:pPr marL="285750" indent="-285750" defTabSz="914400">
              <a:lnSpc>
                <a:spcPct val="120000"/>
              </a:lnSpc>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NICE, (2013) Stroke rehabilitation. </a:t>
            </a:r>
            <a:r>
              <a:rPr lang="en-US" i="1" dirty="0">
                <a:effectLst>
                  <a:outerShdw blurRad="50800" dist="38100" dir="2700000" algn="tl" rotWithShape="0">
                    <a:srgbClr val="000000">
                      <a:alpha val="48000"/>
                    </a:srgbClr>
                  </a:outerShdw>
                </a:effectLst>
              </a:rPr>
              <a:t>Long-term rehabilitation after stroke</a:t>
            </a:r>
            <a:r>
              <a:rPr lang="en-US" dirty="0">
                <a:effectLst>
                  <a:outerShdw blurRad="50800" dist="38100" dir="2700000" algn="tl" rotWithShape="0">
                    <a:srgbClr val="000000">
                      <a:alpha val="48000"/>
                    </a:srgbClr>
                  </a:outerShdw>
                </a:effectLst>
              </a:rPr>
              <a:t>. Available: </a:t>
            </a:r>
            <a:r>
              <a:rPr lang="en-US" dirty="0">
                <a:effectLst>
                  <a:outerShdw blurRad="50800" dist="38100" dir="2700000" algn="tl" rotWithShape="0">
                    <a:srgbClr val="000000">
                      <a:alpha val="48000"/>
                    </a:srgbClr>
                  </a:outerShdw>
                </a:effectLst>
                <a:hlinkClick r:id="rId11"/>
              </a:rPr>
              <a:t>https://www.England.nhs.uk/south/wp-content/uploads/sites/6/2017/07/nice-cg162-stroke-rehabilitation-2013.pdf</a:t>
            </a:r>
            <a:r>
              <a:rPr lang="en-US" dirty="0">
                <a:effectLst>
                  <a:outerShdw blurRad="50800" dist="38100" dir="2700000" algn="tl" rotWithShape="0">
                    <a:srgbClr val="000000">
                      <a:alpha val="48000"/>
                    </a:srgbClr>
                  </a:outerShdw>
                </a:effectLst>
              </a:rPr>
              <a:t>. (Accessed: 10 March 2026)</a:t>
            </a:r>
          </a:p>
          <a:p>
            <a:pPr marL="285750" indent="-285750" defTabSz="914400">
              <a:lnSpc>
                <a:spcPct val="120000"/>
              </a:lnSpc>
              <a:spcAft>
                <a:spcPts val="600"/>
              </a:spcAft>
              <a:buFont typeface="Arial" panose="020B0604020202020204" pitchFamily="34" charset="0"/>
              <a:buChar char="•"/>
            </a:pPr>
            <a:r>
              <a:rPr lang="en-US" dirty="0">
                <a:effectLst>
                  <a:outerShdw blurRad="50800" dist="38100" dir="2700000" algn="tl" rotWithShape="0">
                    <a:srgbClr val="000000">
                      <a:alpha val="48000"/>
                    </a:srgbClr>
                  </a:outerShdw>
                </a:effectLst>
              </a:rPr>
              <a:t>Watson, R. (2018) </a:t>
            </a:r>
            <a:r>
              <a:rPr lang="en-US" i="1" dirty="0">
                <a:effectLst>
                  <a:outerShdw blurRad="50800" dist="38100" dir="2700000" algn="tl" rotWithShape="0">
                    <a:srgbClr val="000000">
                      <a:alpha val="48000"/>
                    </a:srgbClr>
                  </a:outerShdw>
                </a:effectLst>
              </a:rPr>
              <a:t>Anatomy and Physiology for Nurses</a:t>
            </a:r>
            <a:r>
              <a:rPr lang="en-US" dirty="0">
                <a:effectLst>
                  <a:outerShdw blurRad="50800" dist="38100" dir="2700000" algn="tl" rotWithShape="0">
                    <a:srgbClr val="000000">
                      <a:alpha val="48000"/>
                    </a:srgbClr>
                  </a:outerShdw>
                </a:effectLst>
              </a:rPr>
              <a:t>. 14</a:t>
            </a:r>
            <a:r>
              <a:rPr lang="en-US" baseline="30000" dirty="0">
                <a:effectLst>
                  <a:outerShdw blurRad="50800" dist="38100" dir="2700000" algn="tl" rotWithShape="0">
                    <a:srgbClr val="000000">
                      <a:alpha val="48000"/>
                    </a:srgbClr>
                  </a:outerShdw>
                </a:effectLst>
              </a:rPr>
              <a:t>th</a:t>
            </a:r>
            <a:r>
              <a:rPr lang="en-US" dirty="0">
                <a:effectLst>
                  <a:outerShdw blurRad="50800" dist="38100" dir="2700000" algn="tl" rotWithShape="0">
                    <a:srgbClr val="000000">
                      <a:alpha val="48000"/>
                    </a:srgbClr>
                  </a:outerShdw>
                </a:effectLst>
              </a:rPr>
              <a:t> edn. Elsever Publications Ltd. </a:t>
            </a:r>
          </a:p>
          <a:p>
            <a:pPr defTabSz="914400">
              <a:lnSpc>
                <a:spcPct val="120000"/>
              </a:lnSpc>
              <a:spcAft>
                <a:spcPts val="600"/>
              </a:spcAft>
            </a:pPr>
            <a:endParaRPr lang="en-US" dirty="0">
              <a:effectLst>
                <a:outerShdw blurRad="50800" dist="38100" dir="2700000" algn="tl" rotWithShape="0">
                  <a:srgbClr val="000000">
                    <a:alpha val="48000"/>
                  </a:srgbClr>
                </a:outerShdw>
              </a:effectLst>
            </a:endParaRPr>
          </a:p>
          <a:p>
            <a:pPr marL="285750" indent="-28575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defTabSz="914400">
              <a:lnSpc>
                <a:spcPct val="120000"/>
              </a:lnSpc>
              <a:spcAft>
                <a:spcPts val="600"/>
              </a:spcAft>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p:txBody>
      </p:sp>
    </p:spTree>
    <p:extLst>
      <p:ext uri="{BB962C8B-B14F-4D97-AF65-F5344CB8AC3E}">
        <p14:creationId xmlns:p14="http://schemas.microsoft.com/office/powerpoint/2010/main" val="19811234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Damask</Template>
  <TotalTime>566</TotalTime>
  <Words>1544</Words>
  <Application>Microsoft Office PowerPoint</Application>
  <PresentationFormat>Widescreen</PresentationFormat>
  <Paragraphs>123</Paragraphs>
  <Slides>15</Slides>
  <Notes>3</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ADLaM Display</vt:lpstr>
      <vt:lpstr>Aptos</vt:lpstr>
      <vt:lpstr>Arial</vt:lpstr>
      <vt:lpstr>Bookman Old Style</vt:lpstr>
      <vt:lpstr>Calibri</vt:lpstr>
      <vt:lpstr>Rockwell</vt:lpstr>
      <vt:lpstr>Damask</vt:lpstr>
      <vt:lpstr>Student name: Aisha sultana  Student number: 2409656  Lecturer: Robert nartowski   Module: introduction to physiology   module code: bmhp5023  component 2: presentation with voice-over           </vt:lpstr>
      <vt:lpstr>Contents:</vt:lpstr>
      <vt:lpstr>Introduction </vt:lpstr>
      <vt:lpstr>What Is stroke?</vt:lpstr>
      <vt:lpstr> THE NERVOUS SYSTEM</vt:lpstr>
      <vt:lpstr>THE CENTRAL NERVOUS SYSTEM</vt:lpstr>
      <vt:lpstr>The structure of the brain </vt:lpstr>
      <vt:lpstr>THE SPINAL CORD</vt:lpstr>
      <vt:lpstr>HOW CENTRAL NERVOUS SYSTEM IS AFFECTED BY STROKE</vt:lpstr>
      <vt:lpstr>PATIENT’S CARE PLAN</vt:lpstr>
      <vt:lpstr>PERSONAL CARE PLAN</vt:lpstr>
      <vt:lpstr>PERSONAL CARE PLAN (cont..)</vt:lpstr>
      <vt:lpstr>RISK FACTORS OF STROKE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Aisha Sultana (2409656)</dc:creator>
  <cp:lastModifiedBy>Aisha Sultana (2409656)</cp:lastModifiedBy>
  <cp:revision>1</cp:revision>
  <dcterms:created xsi:type="dcterms:W3CDTF">2026-02-24T21:15:53Z</dcterms:created>
  <dcterms:modified xsi:type="dcterms:W3CDTF">2026-03-20T22:25:10Z</dcterms:modified>
</cp:coreProperties>
</file>