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8" r:id="rId3"/>
    <p:sldId id="257" r:id="rId4"/>
    <p:sldId id="259" r:id="rId5"/>
    <p:sldId id="261" r:id="rId6"/>
    <p:sldId id="263" r:id="rId7"/>
    <p:sldId id="260" r:id="rId8"/>
    <p:sldId id="265" r:id="rId9"/>
    <p:sldId id="262" r:id="rId10"/>
    <p:sldId id="264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F77306-1C83-DCBF-BECB-02E0B972DD1C}" v="16" dt="2024-11-14T22:38:57.946"/>
    <p1510:client id="{6B9331E9-CAF4-F3BB-D558-4DA31C6B744E}" v="17" dt="2024-11-13T11:55:07.006"/>
    <p1510:client id="{770D62AD-ADA0-80B4-0891-D60F4107975E}" v="112" dt="2024-11-14T07:33:08.544"/>
    <p1510:client id="{BA55311F-5F53-6A83-0271-24CB3212B899}" v="228" dt="2024-11-13T13:32:19.178"/>
    <p1510:client id="{C1E004A1-B57C-8A71-C84B-B17603ABFF6D}" v="646" dt="2024-11-13T11:18:43.2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767972E9-B6E7-AB72-DC5C-7CF39DB168FF}"/>
    <pc:docChg chg="modSld">
      <pc:chgData name="" userId="" providerId="" clId="Web-{767972E9-B6E7-AB72-DC5C-7CF39DB168FF}" dt="2024-11-12T14:20:06.110" v="2" actId="20577"/>
      <pc:docMkLst>
        <pc:docMk/>
      </pc:docMkLst>
      <pc:sldChg chg="modSp">
        <pc:chgData name="" userId="" providerId="" clId="Web-{767972E9-B6E7-AB72-DC5C-7CF39DB168FF}" dt="2024-11-12T14:20:06.110" v="2" actId="20577"/>
        <pc:sldMkLst>
          <pc:docMk/>
          <pc:sldMk cId="109857222" sldId="256"/>
        </pc:sldMkLst>
        <pc:spChg chg="mod">
          <ac:chgData name="" userId="" providerId="" clId="Web-{767972E9-B6E7-AB72-DC5C-7CF39DB168FF}" dt="2024-11-12T14:20:06.110" v="2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inead Edwards (2206442)" userId="S::2206442@student.uwtsd.ac.uk::92720854-d229-4e03-b3a7-dd9fa524a0ae" providerId="AD" clId="Web-{2CF77306-1C83-DCBF-BECB-02E0B972DD1C}"/>
    <pc:docChg chg="addSld modSld">
      <pc:chgData name="Sinead Edwards (2206442)" userId="S::2206442@student.uwtsd.ac.uk::92720854-d229-4e03-b3a7-dd9fa524a0ae" providerId="AD" clId="Web-{2CF77306-1C83-DCBF-BECB-02E0B972DD1C}" dt="2024-11-14T22:38:57.946" v="15" actId="20577"/>
      <pc:docMkLst>
        <pc:docMk/>
      </pc:docMkLst>
      <pc:sldChg chg="modSp">
        <pc:chgData name="Sinead Edwards (2206442)" userId="S::2206442@student.uwtsd.ac.uk::92720854-d229-4e03-b3a7-dd9fa524a0ae" providerId="AD" clId="Web-{2CF77306-1C83-DCBF-BECB-02E0B972DD1C}" dt="2024-11-14T22:33:31.171" v="1" actId="20577"/>
        <pc:sldMkLst>
          <pc:docMk/>
          <pc:sldMk cId="22196351" sldId="261"/>
        </pc:sldMkLst>
        <pc:spChg chg="mod">
          <ac:chgData name="Sinead Edwards (2206442)" userId="S::2206442@student.uwtsd.ac.uk::92720854-d229-4e03-b3a7-dd9fa524a0ae" providerId="AD" clId="Web-{2CF77306-1C83-DCBF-BECB-02E0B972DD1C}" dt="2024-11-14T22:33:31.171" v="1" actId="20577"/>
          <ac:spMkLst>
            <pc:docMk/>
            <pc:sldMk cId="22196351" sldId="261"/>
            <ac:spMk id="42" creationId="{D62B2943-4BF2-16C9-418F-9C9467D35BBC}"/>
          </ac:spMkLst>
        </pc:spChg>
      </pc:sldChg>
      <pc:sldChg chg="addSp delSp modSp new mod setBg">
        <pc:chgData name="Sinead Edwards (2206442)" userId="S::2206442@student.uwtsd.ac.uk::92720854-d229-4e03-b3a7-dd9fa524a0ae" providerId="AD" clId="Web-{2CF77306-1C83-DCBF-BECB-02E0B972DD1C}" dt="2024-11-14T22:38:57.946" v="15" actId="20577"/>
        <pc:sldMkLst>
          <pc:docMk/>
          <pc:sldMk cId="349841786" sldId="267"/>
        </pc:sldMkLst>
        <pc:spChg chg="mod">
          <ac:chgData name="Sinead Edwards (2206442)" userId="S::2206442@student.uwtsd.ac.uk::92720854-d229-4e03-b3a7-dd9fa524a0ae" providerId="AD" clId="Web-{2CF77306-1C83-DCBF-BECB-02E0B972DD1C}" dt="2024-11-14T22:34:02.656" v="8" actId="20577"/>
          <ac:spMkLst>
            <pc:docMk/>
            <pc:sldMk cId="349841786" sldId="267"/>
            <ac:spMk id="2" creationId="{2092EED9-0B4D-E60F-6CB7-2BFA91D67FAD}"/>
          </ac:spMkLst>
        </pc:spChg>
        <pc:spChg chg="del">
          <ac:chgData name="Sinead Edwards (2206442)" userId="S::2206442@student.uwtsd.ac.uk::92720854-d229-4e03-b3a7-dd9fa524a0ae" providerId="AD" clId="Web-{2CF77306-1C83-DCBF-BECB-02E0B972DD1C}" dt="2024-11-14T22:33:49.452" v="3"/>
          <ac:spMkLst>
            <pc:docMk/>
            <pc:sldMk cId="349841786" sldId="267"/>
            <ac:spMk id="3" creationId="{0C0A5A3B-6DE0-9EDE-7CFA-27FDA9F38766}"/>
          </ac:spMkLst>
        </pc:spChg>
        <pc:spChg chg="add mod">
          <ac:chgData name="Sinead Edwards (2206442)" userId="S::2206442@student.uwtsd.ac.uk::92720854-d229-4e03-b3a7-dd9fa524a0ae" providerId="AD" clId="Web-{2CF77306-1C83-DCBF-BECB-02E0B972DD1C}" dt="2024-11-14T22:38:57.946" v="15" actId="20577"/>
          <ac:spMkLst>
            <pc:docMk/>
            <pc:sldMk cId="349841786" sldId="267"/>
            <ac:spMk id="8" creationId="{98991EF0-0753-B7A7-288B-F2B9DC976442}"/>
          </ac:spMkLst>
        </pc:spChg>
        <pc:spChg chg="add">
          <ac:chgData name="Sinead Edwards (2206442)" userId="S::2206442@student.uwtsd.ac.uk::92720854-d229-4e03-b3a7-dd9fa524a0ae" providerId="AD" clId="Web-{2CF77306-1C83-DCBF-BECB-02E0B972DD1C}" dt="2024-11-14T22:33:57.062" v="4"/>
          <ac:spMkLst>
            <pc:docMk/>
            <pc:sldMk cId="349841786" sldId="267"/>
            <ac:spMk id="11" creationId="{DD16DE02-C2C8-477C-9FD7-70A983BDEA14}"/>
          </ac:spMkLst>
        </pc:spChg>
        <pc:spChg chg="add">
          <ac:chgData name="Sinead Edwards (2206442)" userId="S::2206442@student.uwtsd.ac.uk::92720854-d229-4e03-b3a7-dd9fa524a0ae" providerId="AD" clId="Web-{2CF77306-1C83-DCBF-BECB-02E0B972DD1C}" dt="2024-11-14T22:33:57.062" v="4"/>
          <ac:spMkLst>
            <pc:docMk/>
            <pc:sldMk cId="349841786" sldId="267"/>
            <ac:spMk id="13" creationId="{D13AF29F-D5EC-4489-BF8F-3B356C5972CD}"/>
          </ac:spMkLst>
        </pc:spChg>
        <pc:picChg chg="add mod ord">
          <ac:chgData name="Sinead Edwards (2206442)" userId="S::2206442@student.uwtsd.ac.uk::92720854-d229-4e03-b3a7-dd9fa524a0ae" providerId="AD" clId="Web-{2CF77306-1C83-DCBF-BECB-02E0B972DD1C}" dt="2024-11-14T22:33:57.062" v="4"/>
          <ac:picMkLst>
            <pc:docMk/>
            <pc:sldMk cId="349841786" sldId="267"/>
            <ac:picMk id="4" creationId="{08D59D30-3708-8AFA-92F4-2CE4D76C376D}"/>
          </ac:picMkLst>
        </pc:picChg>
        <pc:cxnChg chg="add">
          <ac:chgData name="Sinead Edwards (2206442)" userId="S::2206442@student.uwtsd.ac.uk::92720854-d229-4e03-b3a7-dd9fa524a0ae" providerId="AD" clId="Web-{2CF77306-1C83-DCBF-BECB-02E0B972DD1C}" dt="2024-11-14T22:33:57.062" v="4"/>
          <ac:cxnSpMkLst>
            <pc:docMk/>
            <pc:sldMk cId="349841786" sldId="267"/>
            <ac:cxnSpMk id="15" creationId="{60173A01-F891-430E-B39E-483E711B204B}"/>
          </ac:cxnSpMkLst>
        </pc:cxnChg>
        <pc:cxnChg chg="add">
          <ac:chgData name="Sinead Edwards (2206442)" userId="S::2206442@student.uwtsd.ac.uk::92720854-d229-4e03-b3a7-dd9fa524a0ae" providerId="AD" clId="Web-{2CF77306-1C83-DCBF-BECB-02E0B972DD1C}" dt="2024-11-14T22:33:57.062" v="4"/>
          <ac:cxnSpMkLst>
            <pc:docMk/>
            <pc:sldMk cId="349841786" sldId="267"/>
            <ac:cxnSpMk id="17" creationId="{1E0363E9-7CD0-497E-88D7-940136490327}"/>
          </ac:cxnSpMkLst>
        </pc:cxnChg>
        <pc:cxnChg chg="add">
          <ac:chgData name="Sinead Edwards (2206442)" userId="S::2206442@student.uwtsd.ac.uk::92720854-d229-4e03-b3a7-dd9fa524a0ae" providerId="AD" clId="Web-{2CF77306-1C83-DCBF-BECB-02E0B972DD1C}" dt="2024-11-14T22:33:57.062" v="4"/>
          <ac:cxnSpMkLst>
            <pc:docMk/>
            <pc:sldMk cId="349841786" sldId="267"/>
            <ac:cxnSpMk id="19" creationId="{ECCD4B14-FFCC-4CE5-BC9D-DF47AA1AD7F4}"/>
          </ac:cxnSpMkLst>
        </pc:cxnChg>
        <pc:cxnChg chg="add">
          <ac:chgData name="Sinead Edwards (2206442)" userId="S::2206442@student.uwtsd.ac.uk::92720854-d229-4e03-b3a7-dd9fa524a0ae" providerId="AD" clId="Web-{2CF77306-1C83-DCBF-BECB-02E0B972DD1C}" dt="2024-11-14T22:33:57.062" v="4"/>
          <ac:cxnSpMkLst>
            <pc:docMk/>
            <pc:sldMk cId="349841786" sldId="267"/>
            <ac:cxnSpMk id="21" creationId="{15DED734-54E5-48ED-AEE6-165F24827C70}"/>
          </ac:cxnSpMkLst>
        </pc:cxnChg>
        <pc:cxnChg chg="add">
          <ac:chgData name="Sinead Edwards (2206442)" userId="S::2206442@student.uwtsd.ac.uk::92720854-d229-4e03-b3a7-dd9fa524a0ae" providerId="AD" clId="Web-{2CF77306-1C83-DCBF-BECB-02E0B972DD1C}" dt="2024-11-14T22:33:57.062" v="4"/>
          <ac:cxnSpMkLst>
            <pc:docMk/>
            <pc:sldMk cId="349841786" sldId="267"/>
            <ac:cxnSpMk id="23" creationId="{34222167-616B-448F-A79B-219A4FD3DDE9}"/>
          </ac:cxnSpMkLst>
        </pc:cxnChg>
      </pc:sldChg>
    </pc:docChg>
  </pc:docChgLst>
  <pc:docChgLst>
    <pc:chgData name="Sinead Edwards (2206442)" userId="S::2206442@student.uwtsd.ac.uk::92720854-d229-4e03-b3a7-dd9fa524a0ae" providerId="AD" clId="Web-{770D62AD-ADA0-80B4-0891-D60F4107975E}"/>
    <pc:docChg chg="addSld delSld modSld">
      <pc:chgData name="Sinead Edwards (2206442)" userId="S::2206442@student.uwtsd.ac.uk::92720854-d229-4e03-b3a7-dd9fa524a0ae" providerId="AD" clId="Web-{770D62AD-ADA0-80B4-0891-D60F4107975E}" dt="2024-11-14T07:33:08.012" v="111"/>
      <pc:docMkLst>
        <pc:docMk/>
      </pc:docMkLst>
      <pc:sldChg chg="addSp delSp modSp new mod setBg">
        <pc:chgData name="Sinead Edwards (2206442)" userId="S::2206442@student.uwtsd.ac.uk::92720854-d229-4e03-b3a7-dd9fa524a0ae" providerId="AD" clId="Web-{770D62AD-ADA0-80B4-0891-D60F4107975E}" dt="2024-11-14T07:33:03.403" v="110" actId="20577"/>
        <pc:sldMkLst>
          <pc:docMk/>
          <pc:sldMk cId="310934493" sldId="266"/>
        </pc:sldMkLst>
        <pc:spChg chg="mod">
          <ac:chgData name="Sinead Edwards (2206442)" userId="S::2206442@student.uwtsd.ac.uk::92720854-d229-4e03-b3a7-dd9fa524a0ae" providerId="AD" clId="Web-{770D62AD-ADA0-80B4-0891-D60F4107975E}" dt="2024-11-14T07:33:03.403" v="110" actId="20577"/>
          <ac:spMkLst>
            <pc:docMk/>
            <pc:sldMk cId="310934493" sldId="266"/>
            <ac:spMk id="2" creationId="{073FD153-AB86-027E-B80A-0A19EEA90C58}"/>
          </ac:spMkLst>
        </pc:spChg>
        <pc:spChg chg="del">
          <ac:chgData name="Sinead Edwards (2206442)" userId="S::2206442@student.uwtsd.ac.uk::92720854-d229-4e03-b3a7-dd9fa524a0ae" providerId="AD" clId="Web-{770D62AD-ADA0-80B4-0891-D60F4107975E}" dt="2024-11-14T07:28:41.175" v="2"/>
          <ac:spMkLst>
            <pc:docMk/>
            <pc:sldMk cId="310934493" sldId="266"/>
            <ac:spMk id="3" creationId="{731D0F19-1EA7-99BF-526C-CD83200C9B58}"/>
          </ac:spMkLst>
        </pc:spChg>
        <pc:spChg chg="add del">
          <ac:chgData name="Sinead Edwards (2206442)" userId="S::2206442@student.uwtsd.ac.uk::92720854-d229-4e03-b3a7-dd9fa524a0ae" providerId="AD" clId="Web-{770D62AD-ADA0-80B4-0891-D60F4107975E}" dt="2024-11-14T07:29:00.113" v="8"/>
          <ac:spMkLst>
            <pc:docMk/>
            <pc:sldMk cId="310934493" sldId="266"/>
            <ac:spMk id="9" creationId="{B0B373F1-EC48-A633-588C-CA55DF7FE5CE}"/>
          </ac:spMkLst>
        </pc:spChg>
        <pc:spChg chg="add del">
          <ac:chgData name="Sinead Edwards (2206442)" userId="S::2206442@student.uwtsd.ac.uk::92720854-d229-4e03-b3a7-dd9fa524a0ae" providerId="AD" clId="Web-{770D62AD-ADA0-80B4-0891-D60F4107975E}" dt="2024-11-14T07:28:53.581" v="6"/>
          <ac:spMkLst>
            <pc:docMk/>
            <pc:sldMk cId="310934493" sldId="266"/>
            <ac:spMk id="24" creationId="{2B78D151-52A1-46B3-8374-570DA802E9A5}"/>
          </ac:spMkLst>
        </pc:spChg>
        <pc:spChg chg="add del">
          <ac:chgData name="Sinead Edwards (2206442)" userId="S::2206442@student.uwtsd.ac.uk::92720854-d229-4e03-b3a7-dd9fa524a0ae" providerId="AD" clId="Web-{770D62AD-ADA0-80B4-0891-D60F4107975E}" dt="2024-11-14T07:28:53.581" v="6"/>
          <ac:spMkLst>
            <pc:docMk/>
            <pc:sldMk cId="310934493" sldId="266"/>
            <ac:spMk id="26" creationId="{4812B206-25E9-4F8B-AED7-8353BA6254B7}"/>
          </ac:spMkLst>
        </pc:spChg>
        <pc:spChg chg="add del">
          <ac:chgData name="Sinead Edwards (2206442)" userId="S::2206442@student.uwtsd.ac.uk::92720854-d229-4e03-b3a7-dd9fa524a0ae" providerId="AD" clId="Web-{770D62AD-ADA0-80B4-0891-D60F4107975E}" dt="2024-11-14T07:29:00.113" v="8"/>
          <ac:spMkLst>
            <pc:docMk/>
            <pc:sldMk cId="310934493" sldId="266"/>
            <ac:spMk id="36" creationId="{8590DAC5-BA81-4AF8-B0CA-D66712B3055B}"/>
          </ac:spMkLst>
        </pc:spChg>
        <pc:spChg chg="add del">
          <ac:chgData name="Sinead Edwards (2206442)" userId="S::2206442@student.uwtsd.ac.uk::92720854-d229-4e03-b3a7-dd9fa524a0ae" providerId="AD" clId="Web-{770D62AD-ADA0-80B4-0891-D60F4107975E}" dt="2024-11-14T07:29:00.113" v="8"/>
          <ac:spMkLst>
            <pc:docMk/>
            <pc:sldMk cId="310934493" sldId="266"/>
            <ac:spMk id="37" creationId="{3BAB7E7E-14BD-4509-AD05-57C2EF74C149}"/>
          </ac:spMkLst>
        </pc:spChg>
        <pc:spChg chg="add">
          <ac:chgData name="Sinead Edwards (2206442)" userId="S::2206442@student.uwtsd.ac.uk::92720854-d229-4e03-b3a7-dd9fa524a0ae" providerId="AD" clId="Web-{770D62AD-ADA0-80B4-0891-D60F4107975E}" dt="2024-11-14T07:29:00.129" v="9"/>
          <ac:spMkLst>
            <pc:docMk/>
            <pc:sldMk cId="310934493" sldId="266"/>
            <ac:spMk id="40" creationId="{A817523A-D1A4-4AA1-A06E-3E8AA7B4B972}"/>
          </ac:spMkLst>
        </pc:spChg>
        <pc:spChg chg="add">
          <ac:chgData name="Sinead Edwards (2206442)" userId="S::2206442@student.uwtsd.ac.uk::92720854-d229-4e03-b3a7-dd9fa524a0ae" providerId="AD" clId="Web-{770D62AD-ADA0-80B4-0891-D60F4107975E}" dt="2024-11-14T07:29:00.129" v="9"/>
          <ac:spMkLst>
            <pc:docMk/>
            <pc:sldMk cId="310934493" sldId="266"/>
            <ac:spMk id="41" creationId="{04E9E526-05D2-4C66-8B99-CB7BC51F326C}"/>
          </ac:spMkLst>
        </pc:spChg>
        <pc:spChg chg="add mod">
          <ac:chgData name="Sinead Edwards (2206442)" userId="S::2206442@student.uwtsd.ac.uk::92720854-d229-4e03-b3a7-dd9fa524a0ae" providerId="AD" clId="Web-{770D62AD-ADA0-80B4-0891-D60F4107975E}" dt="2024-11-14T07:29:54.193" v="108" actId="20577"/>
          <ac:spMkLst>
            <pc:docMk/>
            <pc:sldMk cId="310934493" sldId="266"/>
            <ac:spMk id="42" creationId="{D36A23DD-9A89-84D8-05C7-5939BD15E9EF}"/>
          </ac:spMkLst>
        </pc:spChg>
        <pc:picChg chg="add mod ord">
          <ac:chgData name="Sinead Edwards (2206442)" userId="S::2206442@student.uwtsd.ac.uk::92720854-d229-4e03-b3a7-dd9fa524a0ae" providerId="AD" clId="Web-{770D62AD-ADA0-80B4-0891-D60F4107975E}" dt="2024-11-14T07:29:00.129" v="9"/>
          <ac:picMkLst>
            <pc:docMk/>
            <pc:sldMk cId="310934493" sldId="266"/>
            <ac:picMk id="4" creationId="{9D0774C7-AB2F-3451-093D-F18ADF9AE5E8}"/>
          </ac:picMkLst>
        </pc:picChg>
        <pc:picChg chg="add mod">
          <ac:chgData name="Sinead Edwards (2206442)" userId="S::2206442@student.uwtsd.ac.uk::92720854-d229-4e03-b3a7-dd9fa524a0ae" providerId="AD" clId="Web-{770D62AD-ADA0-80B4-0891-D60F4107975E}" dt="2024-11-14T07:29:00.129" v="9"/>
          <ac:picMkLst>
            <pc:docMk/>
            <pc:sldMk cId="310934493" sldId="266"/>
            <ac:picMk id="5" creationId="{5B267854-EB59-D0E2-6B00-E8152ED95232}"/>
          </ac:picMkLst>
        </pc:picChg>
        <pc:cxnChg chg="add del">
          <ac:chgData name="Sinead Edwards (2206442)" userId="S::2206442@student.uwtsd.ac.uk::92720854-d229-4e03-b3a7-dd9fa524a0ae" providerId="AD" clId="Web-{770D62AD-ADA0-80B4-0891-D60F4107975E}" dt="2024-11-14T07:28:53.581" v="6"/>
          <ac:cxnSpMkLst>
            <pc:docMk/>
            <pc:sldMk cId="310934493" sldId="266"/>
            <ac:cxnSpMk id="10" creationId="{4436E0F2-A64B-471E-93C0-8DFE08CC57C8}"/>
          </ac:cxnSpMkLst>
        </pc:cxnChg>
        <pc:cxnChg chg="add del">
          <ac:chgData name="Sinead Edwards (2206442)" userId="S::2206442@student.uwtsd.ac.uk::92720854-d229-4e03-b3a7-dd9fa524a0ae" providerId="AD" clId="Web-{770D62AD-ADA0-80B4-0891-D60F4107975E}" dt="2024-11-14T07:28:53.581" v="6"/>
          <ac:cxnSpMkLst>
            <pc:docMk/>
            <pc:sldMk cId="310934493" sldId="266"/>
            <ac:cxnSpMk id="12" creationId="{DC1E3AB1-2A8C-4607-9FAE-D8BDB280FE1A}"/>
          </ac:cxnSpMkLst>
        </pc:cxnChg>
        <pc:cxnChg chg="add del">
          <ac:chgData name="Sinead Edwards (2206442)" userId="S::2206442@student.uwtsd.ac.uk::92720854-d229-4e03-b3a7-dd9fa524a0ae" providerId="AD" clId="Web-{770D62AD-ADA0-80B4-0891-D60F4107975E}" dt="2024-11-14T07:28:53.581" v="6"/>
          <ac:cxnSpMkLst>
            <pc:docMk/>
            <pc:sldMk cId="310934493" sldId="266"/>
            <ac:cxnSpMk id="14" creationId="{26D66059-832F-40B6-A35F-F56C8F38A1E7}"/>
          </ac:cxnSpMkLst>
        </pc:cxnChg>
        <pc:cxnChg chg="add del">
          <ac:chgData name="Sinead Edwards (2206442)" userId="S::2206442@student.uwtsd.ac.uk::92720854-d229-4e03-b3a7-dd9fa524a0ae" providerId="AD" clId="Web-{770D62AD-ADA0-80B4-0891-D60F4107975E}" dt="2024-11-14T07:28:53.581" v="6"/>
          <ac:cxnSpMkLst>
            <pc:docMk/>
            <pc:sldMk cId="310934493" sldId="266"/>
            <ac:cxnSpMk id="16" creationId="{A515E2ED-7EA9-448D-83FA-54C3DF9723BD}"/>
          </ac:cxnSpMkLst>
        </pc:cxnChg>
        <pc:cxnChg chg="add del">
          <ac:chgData name="Sinead Edwards (2206442)" userId="S::2206442@student.uwtsd.ac.uk::92720854-d229-4e03-b3a7-dd9fa524a0ae" providerId="AD" clId="Web-{770D62AD-ADA0-80B4-0891-D60F4107975E}" dt="2024-11-14T07:28:53.581" v="6"/>
          <ac:cxnSpMkLst>
            <pc:docMk/>
            <pc:sldMk cId="310934493" sldId="266"/>
            <ac:cxnSpMk id="18" creationId="{20595356-EABD-4767-AC9D-EA21FF115EC0}"/>
          </ac:cxnSpMkLst>
        </pc:cxnChg>
        <pc:cxnChg chg="add del">
          <ac:chgData name="Sinead Edwards (2206442)" userId="S::2206442@student.uwtsd.ac.uk::92720854-d229-4e03-b3a7-dd9fa524a0ae" providerId="AD" clId="Web-{770D62AD-ADA0-80B4-0891-D60F4107975E}" dt="2024-11-14T07:28:53.581" v="6"/>
          <ac:cxnSpMkLst>
            <pc:docMk/>
            <pc:sldMk cId="310934493" sldId="266"/>
            <ac:cxnSpMk id="20" creationId="{28CD9F06-9628-469C-B788-A894E3E08281}"/>
          </ac:cxnSpMkLst>
        </pc:cxnChg>
        <pc:cxnChg chg="add del">
          <ac:chgData name="Sinead Edwards (2206442)" userId="S::2206442@student.uwtsd.ac.uk::92720854-d229-4e03-b3a7-dd9fa524a0ae" providerId="AD" clId="Web-{770D62AD-ADA0-80B4-0891-D60F4107975E}" dt="2024-11-14T07:28:53.581" v="6"/>
          <ac:cxnSpMkLst>
            <pc:docMk/>
            <pc:sldMk cId="310934493" sldId="266"/>
            <ac:cxnSpMk id="22" creationId="{8550A431-0B61-421B-B4B7-24C0CFF0F938}"/>
          </ac:cxnSpMkLst>
        </pc:cxnChg>
        <pc:cxnChg chg="add del">
          <ac:chgData name="Sinead Edwards (2206442)" userId="S::2206442@student.uwtsd.ac.uk::92720854-d229-4e03-b3a7-dd9fa524a0ae" providerId="AD" clId="Web-{770D62AD-ADA0-80B4-0891-D60F4107975E}" dt="2024-11-14T07:28:53.581" v="6"/>
          <ac:cxnSpMkLst>
            <pc:docMk/>
            <pc:sldMk cId="310934493" sldId="266"/>
            <ac:cxnSpMk id="28" creationId="{E142A6D3-8DB2-4EE4-B19A-4C40D070FE5E}"/>
          </ac:cxnSpMkLst>
        </pc:cxnChg>
        <pc:cxnChg chg="add del mod">
          <ac:chgData name="Sinead Edwards (2206442)" userId="S::2206442@student.uwtsd.ac.uk::92720854-d229-4e03-b3a7-dd9fa524a0ae" providerId="AD" clId="Web-{770D62AD-ADA0-80B4-0891-D60F4107975E}" dt="2024-11-14T07:28:53.581" v="6"/>
          <ac:cxnSpMkLst>
            <pc:docMk/>
            <pc:sldMk cId="310934493" sldId="266"/>
            <ac:cxnSpMk id="30" creationId="{FD73BD45-87D9-44BD-8E6F-A575FFD9C1B9}"/>
          </ac:cxnSpMkLst>
        </pc:cxnChg>
        <pc:cxnChg chg="add del">
          <ac:chgData name="Sinead Edwards (2206442)" userId="S::2206442@student.uwtsd.ac.uk::92720854-d229-4e03-b3a7-dd9fa524a0ae" providerId="AD" clId="Web-{770D62AD-ADA0-80B4-0891-D60F4107975E}" dt="2024-11-14T07:28:53.581" v="6"/>
          <ac:cxnSpMkLst>
            <pc:docMk/>
            <pc:sldMk cId="310934493" sldId="266"/>
            <ac:cxnSpMk id="32" creationId="{2178E38C-83CD-4BC6-893D-662EF9BFAA61}"/>
          </ac:cxnSpMkLst>
        </pc:cxnChg>
        <pc:cxnChg chg="add del">
          <ac:chgData name="Sinead Edwards (2206442)" userId="S::2206442@student.uwtsd.ac.uk::92720854-d229-4e03-b3a7-dd9fa524a0ae" providerId="AD" clId="Web-{770D62AD-ADA0-80B4-0891-D60F4107975E}" dt="2024-11-14T07:28:53.581" v="6"/>
          <ac:cxnSpMkLst>
            <pc:docMk/>
            <pc:sldMk cId="310934493" sldId="266"/>
            <ac:cxnSpMk id="34" creationId="{C965CFDB-63A4-4033-A10B-8444138F68E8}"/>
          </ac:cxnSpMkLst>
        </pc:cxnChg>
        <pc:cxnChg chg="add del">
          <ac:chgData name="Sinead Edwards (2206442)" userId="S::2206442@student.uwtsd.ac.uk::92720854-d229-4e03-b3a7-dd9fa524a0ae" providerId="AD" clId="Web-{770D62AD-ADA0-80B4-0891-D60F4107975E}" dt="2024-11-14T07:29:00.113" v="8"/>
          <ac:cxnSpMkLst>
            <pc:docMk/>
            <pc:sldMk cId="310934493" sldId="266"/>
            <ac:cxnSpMk id="38" creationId="{4836AB60-5854-4E5A-BBFD-9E71A8600C21}"/>
          </ac:cxnSpMkLst>
        </pc:cxnChg>
        <pc:cxnChg chg="add">
          <ac:chgData name="Sinead Edwards (2206442)" userId="S::2206442@student.uwtsd.ac.uk::92720854-d229-4e03-b3a7-dd9fa524a0ae" providerId="AD" clId="Web-{770D62AD-ADA0-80B4-0891-D60F4107975E}" dt="2024-11-14T07:29:00.129" v="9"/>
          <ac:cxnSpMkLst>
            <pc:docMk/>
            <pc:sldMk cId="310934493" sldId="266"/>
            <ac:cxnSpMk id="43" creationId="{F3F47F83-8728-4E0D-BDE6-2C09A035C87C}"/>
          </ac:cxnSpMkLst>
        </pc:cxnChg>
      </pc:sldChg>
      <pc:sldChg chg="new del">
        <pc:chgData name="Sinead Edwards (2206442)" userId="S::2206442@student.uwtsd.ac.uk::92720854-d229-4e03-b3a7-dd9fa524a0ae" providerId="AD" clId="Web-{770D62AD-ADA0-80B4-0891-D60F4107975E}" dt="2024-11-14T07:33:08.012" v="111"/>
        <pc:sldMkLst>
          <pc:docMk/>
          <pc:sldMk cId="924859012" sldId="267"/>
        </pc:sldMkLst>
      </pc:sldChg>
    </pc:docChg>
  </pc:docChgLst>
  <pc:docChgLst>
    <pc:chgData name="Sinead Edwards (2206442)" userId="S::2206442@student.uwtsd.ac.uk::92720854-d229-4e03-b3a7-dd9fa524a0ae" providerId="AD" clId="Web-{C1E004A1-B57C-8A71-C84B-B17603ABFF6D}"/>
    <pc:docChg chg="addSld modSld">
      <pc:chgData name="Sinead Edwards (2206442)" userId="S::2206442@student.uwtsd.ac.uk::92720854-d229-4e03-b3a7-dd9fa524a0ae" providerId="AD" clId="Web-{C1E004A1-B57C-8A71-C84B-B17603ABFF6D}" dt="2024-11-13T11:18:43.250" v="647" actId="20577"/>
      <pc:docMkLst>
        <pc:docMk/>
      </pc:docMkLst>
      <pc:sldChg chg="modSp">
        <pc:chgData name="Sinead Edwards (2206442)" userId="S::2206442@student.uwtsd.ac.uk::92720854-d229-4e03-b3a7-dd9fa524a0ae" providerId="AD" clId="Web-{C1E004A1-B57C-8A71-C84B-B17603ABFF6D}" dt="2024-11-13T11:13:06.729" v="276" actId="20577"/>
        <pc:sldMkLst>
          <pc:docMk/>
          <pc:sldMk cId="22196351" sldId="261"/>
        </pc:sldMkLst>
        <pc:spChg chg="mod">
          <ac:chgData name="Sinead Edwards (2206442)" userId="S::2206442@student.uwtsd.ac.uk::92720854-d229-4e03-b3a7-dd9fa524a0ae" providerId="AD" clId="Web-{C1E004A1-B57C-8A71-C84B-B17603ABFF6D}" dt="2024-11-13T11:09:41.638" v="16" actId="20577"/>
          <ac:spMkLst>
            <pc:docMk/>
            <pc:sldMk cId="22196351" sldId="261"/>
            <ac:spMk id="2" creationId="{C88B96A2-10F2-733D-11B7-3F2BBEEDA72C}"/>
          </ac:spMkLst>
        </pc:spChg>
        <pc:spChg chg="mod">
          <ac:chgData name="Sinead Edwards (2206442)" userId="S::2206442@student.uwtsd.ac.uk::92720854-d229-4e03-b3a7-dd9fa524a0ae" providerId="AD" clId="Web-{C1E004A1-B57C-8A71-C84B-B17603ABFF6D}" dt="2024-11-13T11:13:06.729" v="276" actId="20577"/>
          <ac:spMkLst>
            <pc:docMk/>
            <pc:sldMk cId="22196351" sldId="261"/>
            <ac:spMk id="42" creationId="{D62B2943-4BF2-16C9-418F-9C9467D35BBC}"/>
          </ac:spMkLst>
        </pc:spChg>
        <pc:picChg chg="mod">
          <ac:chgData name="Sinead Edwards (2206442)" userId="S::2206442@student.uwtsd.ac.uk::92720854-d229-4e03-b3a7-dd9fa524a0ae" providerId="AD" clId="Web-{C1E004A1-B57C-8A71-C84B-B17603ABFF6D}" dt="2024-11-13T11:12:15.945" v="180" actId="1076"/>
          <ac:picMkLst>
            <pc:docMk/>
            <pc:sldMk cId="22196351" sldId="261"/>
            <ac:picMk id="4" creationId="{8DE51C22-0A60-7DBE-1FC0-3BED8F62AD3E}"/>
          </ac:picMkLst>
        </pc:picChg>
        <pc:picChg chg="mod">
          <ac:chgData name="Sinead Edwards (2206442)" userId="S::2206442@student.uwtsd.ac.uk::92720854-d229-4e03-b3a7-dd9fa524a0ae" providerId="AD" clId="Web-{C1E004A1-B57C-8A71-C84B-B17603ABFF6D}" dt="2024-11-13T11:12:18.492" v="181" actId="1076"/>
          <ac:picMkLst>
            <pc:docMk/>
            <pc:sldMk cId="22196351" sldId="261"/>
            <ac:picMk id="5" creationId="{58160730-6308-9ED1-214F-3597532FAC48}"/>
          </ac:picMkLst>
        </pc:picChg>
      </pc:sldChg>
      <pc:sldChg chg="modSp new">
        <pc:chgData name="Sinead Edwards (2206442)" userId="S::2206442@student.uwtsd.ac.uk::92720854-d229-4e03-b3a7-dd9fa524a0ae" providerId="AD" clId="Web-{C1E004A1-B57C-8A71-C84B-B17603ABFF6D}" dt="2024-11-13T11:18:43.250" v="647" actId="20577"/>
        <pc:sldMkLst>
          <pc:docMk/>
          <pc:sldMk cId="11132339" sldId="262"/>
        </pc:sldMkLst>
        <pc:spChg chg="mod">
          <ac:chgData name="Sinead Edwards (2206442)" userId="S::2206442@student.uwtsd.ac.uk::92720854-d229-4e03-b3a7-dd9fa524a0ae" providerId="AD" clId="Web-{C1E004A1-B57C-8A71-C84B-B17603ABFF6D}" dt="2024-11-13T11:18:43.250" v="647" actId="20577"/>
          <ac:spMkLst>
            <pc:docMk/>
            <pc:sldMk cId="11132339" sldId="262"/>
            <ac:spMk id="2" creationId="{9BE0BEB0-9281-059E-5BE5-0DC089A52FBD}"/>
          </ac:spMkLst>
        </pc:spChg>
      </pc:sldChg>
      <pc:sldChg chg="addSp delSp modSp new mod setBg">
        <pc:chgData name="Sinead Edwards (2206442)" userId="S::2206442@student.uwtsd.ac.uk::92720854-d229-4e03-b3a7-dd9fa524a0ae" providerId="AD" clId="Web-{C1E004A1-B57C-8A71-C84B-B17603ABFF6D}" dt="2024-11-13T11:18:04.841" v="622" actId="20577"/>
        <pc:sldMkLst>
          <pc:docMk/>
          <pc:sldMk cId="406411391" sldId="263"/>
        </pc:sldMkLst>
        <pc:spChg chg="mod">
          <ac:chgData name="Sinead Edwards (2206442)" userId="S::2206442@student.uwtsd.ac.uk::92720854-d229-4e03-b3a7-dd9fa524a0ae" providerId="AD" clId="Web-{C1E004A1-B57C-8A71-C84B-B17603ABFF6D}" dt="2024-11-13T11:14:32.672" v="300"/>
          <ac:spMkLst>
            <pc:docMk/>
            <pc:sldMk cId="406411391" sldId="263"/>
            <ac:spMk id="2" creationId="{8C65AD63-A41B-7D75-5600-6494FA22AA76}"/>
          </ac:spMkLst>
        </pc:spChg>
        <pc:spChg chg="del">
          <ac:chgData name="Sinead Edwards (2206442)" userId="S::2206442@student.uwtsd.ac.uk::92720854-d229-4e03-b3a7-dd9fa524a0ae" providerId="AD" clId="Web-{C1E004A1-B57C-8A71-C84B-B17603ABFF6D}" dt="2024-11-13T11:13:45.700" v="296"/>
          <ac:spMkLst>
            <pc:docMk/>
            <pc:sldMk cId="406411391" sldId="263"/>
            <ac:spMk id="3" creationId="{00757752-B0F1-07A5-CDBB-5A02F43791D1}"/>
          </ac:spMkLst>
        </pc:spChg>
        <pc:spChg chg="add mod">
          <ac:chgData name="Sinead Edwards (2206442)" userId="S::2206442@student.uwtsd.ac.uk::92720854-d229-4e03-b3a7-dd9fa524a0ae" providerId="AD" clId="Web-{C1E004A1-B57C-8A71-C84B-B17603ABFF6D}" dt="2024-11-13T11:18:04.841" v="622" actId="20577"/>
          <ac:spMkLst>
            <pc:docMk/>
            <pc:sldMk cId="406411391" sldId="263"/>
            <ac:spMk id="9" creationId="{CC667A1C-346C-7573-B3AD-684B23EF5BFD}"/>
          </ac:spMkLst>
        </pc:spChg>
        <pc:spChg chg="add del">
          <ac:chgData name="Sinead Edwards (2206442)" userId="S::2206442@student.uwtsd.ac.uk::92720854-d229-4e03-b3a7-dd9fa524a0ae" providerId="AD" clId="Web-{C1E004A1-B57C-8A71-C84B-B17603ABFF6D}" dt="2024-11-13T11:14:32.656" v="299"/>
          <ac:spMkLst>
            <pc:docMk/>
            <pc:sldMk cId="406411391" sldId="263"/>
            <ac:spMk id="24" creationId="{2B78D151-52A1-46B3-8374-570DA802E9A5}"/>
          </ac:spMkLst>
        </pc:spChg>
        <pc:spChg chg="add del">
          <ac:chgData name="Sinead Edwards (2206442)" userId="S::2206442@student.uwtsd.ac.uk::92720854-d229-4e03-b3a7-dd9fa524a0ae" providerId="AD" clId="Web-{C1E004A1-B57C-8A71-C84B-B17603ABFF6D}" dt="2024-11-13T11:14:32.656" v="299"/>
          <ac:spMkLst>
            <pc:docMk/>
            <pc:sldMk cId="406411391" sldId="263"/>
            <ac:spMk id="26" creationId="{4812B206-25E9-4F8B-AED7-8353BA6254B7}"/>
          </ac:spMkLst>
        </pc:spChg>
        <pc:spChg chg="add">
          <ac:chgData name="Sinead Edwards (2206442)" userId="S::2206442@student.uwtsd.ac.uk::92720854-d229-4e03-b3a7-dd9fa524a0ae" providerId="AD" clId="Web-{C1E004A1-B57C-8A71-C84B-B17603ABFF6D}" dt="2024-11-13T11:14:32.672" v="300"/>
          <ac:spMkLst>
            <pc:docMk/>
            <pc:sldMk cId="406411391" sldId="263"/>
            <ac:spMk id="36" creationId="{2B78D151-52A1-46B3-8374-570DA802E9A5}"/>
          </ac:spMkLst>
        </pc:spChg>
        <pc:spChg chg="add">
          <ac:chgData name="Sinead Edwards (2206442)" userId="S::2206442@student.uwtsd.ac.uk::92720854-d229-4e03-b3a7-dd9fa524a0ae" providerId="AD" clId="Web-{C1E004A1-B57C-8A71-C84B-B17603ABFF6D}" dt="2024-11-13T11:14:32.672" v="300"/>
          <ac:spMkLst>
            <pc:docMk/>
            <pc:sldMk cId="406411391" sldId="263"/>
            <ac:spMk id="37" creationId="{6C745475-F6E1-4944-B2F1-A82F3444F7EE}"/>
          </ac:spMkLst>
        </pc:spChg>
        <pc:picChg chg="add mod ord">
          <ac:chgData name="Sinead Edwards (2206442)" userId="S::2206442@student.uwtsd.ac.uk::92720854-d229-4e03-b3a7-dd9fa524a0ae" providerId="AD" clId="Web-{C1E004A1-B57C-8A71-C84B-B17603ABFF6D}" dt="2024-11-13T11:14:32.672" v="300"/>
          <ac:picMkLst>
            <pc:docMk/>
            <pc:sldMk cId="406411391" sldId="263"/>
            <ac:picMk id="4" creationId="{2C387A97-976C-69A9-6F83-B721FA63BABB}"/>
          </ac:picMkLst>
        </pc:picChg>
        <pc:picChg chg="add mod">
          <ac:chgData name="Sinead Edwards (2206442)" userId="S::2206442@student.uwtsd.ac.uk::92720854-d229-4e03-b3a7-dd9fa524a0ae" providerId="AD" clId="Web-{C1E004A1-B57C-8A71-C84B-B17603ABFF6D}" dt="2024-11-13T11:14:32.672" v="300"/>
          <ac:picMkLst>
            <pc:docMk/>
            <pc:sldMk cId="406411391" sldId="263"/>
            <ac:picMk id="5" creationId="{E17560B3-6BE5-A7C8-752F-62EDCA88577D}"/>
          </ac:picMkLst>
        </pc:picChg>
        <pc:cxnChg chg="add del">
          <ac:chgData name="Sinead Edwards (2206442)" userId="S::2206442@student.uwtsd.ac.uk::92720854-d229-4e03-b3a7-dd9fa524a0ae" providerId="AD" clId="Web-{C1E004A1-B57C-8A71-C84B-B17603ABFF6D}" dt="2024-11-13T11:14:32.656" v="299"/>
          <ac:cxnSpMkLst>
            <pc:docMk/>
            <pc:sldMk cId="406411391" sldId="263"/>
            <ac:cxnSpMk id="10" creationId="{4436E0F2-A64B-471E-93C0-8DFE08CC57C8}"/>
          </ac:cxnSpMkLst>
        </pc:cxnChg>
        <pc:cxnChg chg="add del">
          <ac:chgData name="Sinead Edwards (2206442)" userId="S::2206442@student.uwtsd.ac.uk::92720854-d229-4e03-b3a7-dd9fa524a0ae" providerId="AD" clId="Web-{C1E004A1-B57C-8A71-C84B-B17603ABFF6D}" dt="2024-11-13T11:14:32.656" v="299"/>
          <ac:cxnSpMkLst>
            <pc:docMk/>
            <pc:sldMk cId="406411391" sldId="263"/>
            <ac:cxnSpMk id="12" creationId="{DC1E3AB1-2A8C-4607-9FAE-D8BDB280FE1A}"/>
          </ac:cxnSpMkLst>
        </pc:cxnChg>
        <pc:cxnChg chg="add del">
          <ac:chgData name="Sinead Edwards (2206442)" userId="S::2206442@student.uwtsd.ac.uk::92720854-d229-4e03-b3a7-dd9fa524a0ae" providerId="AD" clId="Web-{C1E004A1-B57C-8A71-C84B-B17603ABFF6D}" dt="2024-11-13T11:14:32.656" v="299"/>
          <ac:cxnSpMkLst>
            <pc:docMk/>
            <pc:sldMk cId="406411391" sldId="263"/>
            <ac:cxnSpMk id="14" creationId="{26D66059-832F-40B6-A35F-F56C8F38A1E7}"/>
          </ac:cxnSpMkLst>
        </pc:cxnChg>
        <pc:cxnChg chg="add del">
          <ac:chgData name="Sinead Edwards (2206442)" userId="S::2206442@student.uwtsd.ac.uk::92720854-d229-4e03-b3a7-dd9fa524a0ae" providerId="AD" clId="Web-{C1E004A1-B57C-8A71-C84B-B17603ABFF6D}" dt="2024-11-13T11:14:32.656" v="299"/>
          <ac:cxnSpMkLst>
            <pc:docMk/>
            <pc:sldMk cId="406411391" sldId="263"/>
            <ac:cxnSpMk id="16" creationId="{A515E2ED-7EA9-448D-83FA-54C3DF9723BD}"/>
          </ac:cxnSpMkLst>
        </pc:cxnChg>
        <pc:cxnChg chg="add del">
          <ac:chgData name="Sinead Edwards (2206442)" userId="S::2206442@student.uwtsd.ac.uk::92720854-d229-4e03-b3a7-dd9fa524a0ae" providerId="AD" clId="Web-{C1E004A1-B57C-8A71-C84B-B17603ABFF6D}" dt="2024-11-13T11:14:32.656" v="299"/>
          <ac:cxnSpMkLst>
            <pc:docMk/>
            <pc:sldMk cId="406411391" sldId="263"/>
            <ac:cxnSpMk id="18" creationId="{20595356-EABD-4767-AC9D-EA21FF115EC0}"/>
          </ac:cxnSpMkLst>
        </pc:cxnChg>
        <pc:cxnChg chg="add del">
          <ac:chgData name="Sinead Edwards (2206442)" userId="S::2206442@student.uwtsd.ac.uk::92720854-d229-4e03-b3a7-dd9fa524a0ae" providerId="AD" clId="Web-{C1E004A1-B57C-8A71-C84B-B17603ABFF6D}" dt="2024-11-13T11:14:32.656" v="299"/>
          <ac:cxnSpMkLst>
            <pc:docMk/>
            <pc:sldMk cId="406411391" sldId="263"/>
            <ac:cxnSpMk id="20" creationId="{28CD9F06-9628-469C-B788-A894E3E08281}"/>
          </ac:cxnSpMkLst>
        </pc:cxnChg>
        <pc:cxnChg chg="add del">
          <ac:chgData name="Sinead Edwards (2206442)" userId="S::2206442@student.uwtsd.ac.uk::92720854-d229-4e03-b3a7-dd9fa524a0ae" providerId="AD" clId="Web-{C1E004A1-B57C-8A71-C84B-B17603ABFF6D}" dt="2024-11-13T11:14:32.656" v="299"/>
          <ac:cxnSpMkLst>
            <pc:docMk/>
            <pc:sldMk cId="406411391" sldId="263"/>
            <ac:cxnSpMk id="22" creationId="{8550A431-0B61-421B-B4B7-24C0CFF0F938}"/>
          </ac:cxnSpMkLst>
        </pc:cxnChg>
        <pc:cxnChg chg="add del">
          <ac:chgData name="Sinead Edwards (2206442)" userId="S::2206442@student.uwtsd.ac.uk::92720854-d229-4e03-b3a7-dd9fa524a0ae" providerId="AD" clId="Web-{C1E004A1-B57C-8A71-C84B-B17603ABFF6D}" dt="2024-11-13T11:14:32.656" v="299"/>
          <ac:cxnSpMkLst>
            <pc:docMk/>
            <pc:sldMk cId="406411391" sldId="263"/>
            <ac:cxnSpMk id="28" creationId="{E142A6D3-8DB2-4EE4-B19A-4C40D070FE5E}"/>
          </ac:cxnSpMkLst>
        </pc:cxnChg>
        <pc:cxnChg chg="add del mod">
          <ac:chgData name="Sinead Edwards (2206442)" userId="S::2206442@student.uwtsd.ac.uk::92720854-d229-4e03-b3a7-dd9fa524a0ae" providerId="AD" clId="Web-{C1E004A1-B57C-8A71-C84B-B17603ABFF6D}" dt="2024-11-13T11:14:32.656" v="299"/>
          <ac:cxnSpMkLst>
            <pc:docMk/>
            <pc:sldMk cId="406411391" sldId="263"/>
            <ac:cxnSpMk id="30" creationId="{FD73BD45-87D9-44BD-8E6F-A575FFD9C1B9}"/>
          </ac:cxnSpMkLst>
        </pc:cxnChg>
        <pc:cxnChg chg="add del">
          <ac:chgData name="Sinead Edwards (2206442)" userId="S::2206442@student.uwtsd.ac.uk::92720854-d229-4e03-b3a7-dd9fa524a0ae" providerId="AD" clId="Web-{C1E004A1-B57C-8A71-C84B-B17603ABFF6D}" dt="2024-11-13T11:14:32.656" v="299"/>
          <ac:cxnSpMkLst>
            <pc:docMk/>
            <pc:sldMk cId="406411391" sldId="263"/>
            <ac:cxnSpMk id="32" creationId="{2178E38C-83CD-4BC6-893D-662EF9BFAA61}"/>
          </ac:cxnSpMkLst>
        </pc:cxnChg>
        <pc:cxnChg chg="add del">
          <ac:chgData name="Sinead Edwards (2206442)" userId="S::2206442@student.uwtsd.ac.uk::92720854-d229-4e03-b3a7-dd9fa524a0ae" providerId="AD" clId="Web-{C1E004A1-B57C-8A71-C84B-B17603ABFF6D}" dt="2024-11-13T11:14:32.656" v="299"/>
          <ac:cxnSpMkLst>
            <pc:docMk/>
            <pc:sldMk cId="406411391" sldId="263"/>
            <ac:cxnSpMk id="34" creationId="{C965CFDB-63A4-4033-A10B-8444138F68E8}"/>
          </ac:cxnSpMkLst>
        </pc:cxnChg>
        <pc:cxnChg chg="add">
          <ac:chgData name="Sinead Edwards (2206442)" userId="S::2206442@student.uwtsd.ac.uk::92720854-d229-4e03-b3a7-dd9fa524a0ae" providerId="AD" clId="Web-{C1E004A1-B57C-8A71-C84B-B17603ABFF6D}" dt="2024-11-13T11:14:32.672" v="300"/>
          <ac:cxnSpMkLst>
            <pc:docMk/>
            <pc:sldMk cId="406411391" sldId="263"/>
            <ac:cxnSpMk id="38" creationId="{E2F61726-9292-4844-9EBF-341051AAFDBE}"/>
          </ac:cxnSpMkLst>
        </pc:cxnChg>
      </pc:sldChg>
    </pc:docChg>
  </pc:docChgLst>
  <pc:docChgLst>
    <pc:chgData name="Sinead Edwards (2206442)" userId="S::2206442@student.uwtsd.ac.uk::92720854-d229-4e03-b3a7-dd9fa524a0ae" providerId="AD" clId="Web-{BA55311F-5F53-6A83-0271-24CB3212B899}"/>
    <pc:docChg chg="addSld modSld sldOrd">
      <pc:chgData name="Sinead Edwards (2206442)" userId="S::2206442@student.uwtsd.ac.uk::92720854-d229-4e03-b3a7-dd9fa524a0ae" providerId="AD" clId="Web-{BA55311F-5F53-6A83-0271-24CB3212B899}" dt="2024-11-13T13:32:19.178" v="225" actId="1076"/>
      <pc:docMkLst>
        <pc:docMk/>
      </pc:docMkLst>
      <pc:sldChg chg="modSp">
        <pc:chgData name="Sinead Edwards (2206442)" userId="S::2206442@student.uwtsd.ac.uk::92720854-d229-4e03-b3a7-dd9fa524a0ae" providerId="AD" clId="Web-{BA55311F-5F53-6A83-0271-24CB3212B899}" dt="2024-11-13T13:23:06.259" v="158" actId="20577"/>
        <pc:sldMkLst>
          <pc:docMk/>
          <pc:sldMk cId="2584459770" sldId="258"/>
        </pc:sldMkLst>
        <pc:spChg chg="mod">
          <ac:chgData name="Sinead Edwards (2206442)" userId="S::2206442@student.uwtsd.ac.uk::92720854-d229-4e03-b3a7-dd9fa524a0ae" providerId="AD" clId="Web-{BA55311F-5F53-6A83-0271-24CB3212B899}" dt="2024-11-13T13:23:06.259" v="158" actId="20577"/>
          <ac:spMkLst>
            <pc:docMk/>
            <pc:sldMk cId="2584459770" sldId="258"/>
            <ac:spMk id="8" creationId="{CCCCAEF3-32DD-8B96-28DE-160E04EB2CD9}"/>
          </ac:spMkLst>
        </pc:spChg>
      </pc:sldChg>
      <pc:sldChg chg="modSp">
        <pc:chgData name="Sinead Edwards (2206442)" userId="S::2206442@student.uwtsd.ac.uk::92720854-d229-4e03-b3a7-dd9fa524a0ae" providerId="AD" clId="Web-{BA55311F-5F53-6A83-0271-24CB3212B899}" dt="2024-11-13T13:32:19.178" v="225" actId="1076"/>
        <pc:sldMkLst>
          <pc:docMk/>
          <pc:sldMk cId="22196351" sldId="261"/>
        </pc:sldMkLst>
        <pc:picChg chg="mod">
          <ac:chgData name="Sinead Edwards (2206442)" userId="S::2206442@student.uwtsd.ac.uk::92720854-d229-4e03-b3a7-dd9fa524a0ae" providerId="AD" clId="Web-{BA55311F-5F53-6A83-0271-24CB3212B899}" dt="2024-11-13T13:32:19.178" v="225" actId="1076"/>
          <ac:picMkLst>
            <pc:docMk/>
            <pc:sldMk cId="22196351" sldId="261"/>
            <ac:picMk id="4" creationId="{8DE51C22-0A60-7DBE-1FC0-3BED8F62AD3E}"/>
          </ac:picMkLst>
        </pc:picChg>
      </pc:sldChg>
      <pc:sldChg chg="modSp">
        <pc:chgData name="Sinead Edwards (2206442)" userId="S::2206442@student.uwtsd.ac.uk::92720854-d229-4e03-b3a7-dd9fa524a0ae" providerId="AD" clId="Web-{BA55311F-5F53-6A83-0271-24CB3212B899}" dt="2024-11-13T13:29:09.893" v="224" actId="20577"/>
        <pc:sldMkLst>
          <pc:docMk/>
          <pc:sldMk cId="4186514357" sldId="264"/>
        </pc:sldMkLst>
        <pc:spChg chg="mod">
          <ac:chgData name="Sinead Edwards (2206442)" userId="S::2206442@student.uwtsd.ac.uk::92720854-d229-4e03-b3a7-dd9fa524a0ae" providerId="AD" clId="Web-{BA55311F-5F53-6A83-0271-24CB3212B899}" dt="2024-11-13T13:29:09.893" v="224" actId="20577"/>
          <ac:spMkLst>
            <pc:docMk/>
            <pc:sldMk cId="4186514357" sldId="264"/>
            <ac:spMk id="22" creationId="{D7A49C52-C94E-AD59-8DB3-606307C6778A}"/>
          </ac:spMkLst>
        </pc:spChg>
      </pc:sldChg>
      <pc:sldChg chg="addSp delSp modSp new mod ord setBg">
        <pc:chgData name="Sinead Edwards (2206442)" userId="S::2206442@student.uwtsd.ac.uk::92720854-d229-4e03-b3a7-dd9fa524a0ae" providerId="AD" clId="Web-{BA55311F-5F53-6A83-0271-24CB3212B899}" dt="2024-11-13T13:22:42.258" v="146"/>
        <pc:sldMkLst>
          <pc:docMk/>
          <pc:sldMk cId="3494360683" sldId="265"/>
        </pc:sldMkLst>
        <pc:spChg chg="mod">
          <ac:chgData name="Sinead Edwards (2206442)" userId="S::2206442@student.uwtsd.ac.uk::92720854-d229-4e03-b3a7-dd9fa524a0ae" providerId="AD" clId="Web-{BA55311F-5F53-6A83-0271-24CB3212B899}" dt="2024-11-13T13:20:25.286" v="15"/>
          <ac:spMkLst>
            <pc:docMk/>
            <pc:sldMk cId="3494360683" sldId="265"/>
            <ac:spMk id="2" creationId="{CE5975FA-5C8E-699B-82F4-DCA54016FFA3}"/>
          </ac:spMkLst>
        </pc:spChg>
        <pc:spChg chg="del">
          <ac:chgData name="Sinead Edwards (2206442)" userId="S::2206442@student.uwtsd.ac.uk::92720854-d229-4e03-b3a7-dd9fa524a0ae" providerId="AD" clId="Web-{BA55311F-5F53-6A83-0271-24CB3212B899}" dt="2024-11-13T13:20:19.630" v="13"/>
          <ac:spMkLst>
            <pc:docMk/>
            <pc:sldMk cId="3494360683" sldId="265"/>
            <ac:spMk id="3" creationId="{55DBF3A4-704D-E80B-25F1-66632F6AE630}"/>
          </ac:spMkLst>
        </pc:spChg>
        <pc:spChg chg="add mod">
          <ac:chgData name="Sinead Edwards (2206442)" userId="S::2206442@student.uwtsd.ac.uk::92720854-d229-4e03-b3a7-dd9fa524a0ae" providerId="AD" clId="Web-{BA55311F-5F53-6A83-0271-24CB3212B899}" dt="2024-11-13T13:22:38.274" v="145" actId="20577"/>
          <ac:spMkLst>
            <pc:docMk/>
            <pc:sldMk cId="3494360683" sldId="265"/>
            <ac:spMk id="9" creationId="{5E53CB5C-5A04-A5A5-FC51-2DA99E05363D}"/>
          </ac:spMkLst>
        </pc:spChg>
        <pc:spChg chg="add">
          <ac:chgData name="Sinead Edwards (2206442)" userId="S::2206442@student.uwtsd.ac.uk::92720854-d229-4e03-b3a7-dd9fa524a0ae" providerId="AD" clId="Web-{BA55311F-5F53-6A83-0271-24CB3212B899}" dt="2024-11-13T13:20:25.286" v="15"/>
          <ac:spMkLst>
            <pc:docMk/>
            <pc:sldMk cId="3494360683" sldId="265"/>
            <ac:spMk id="12" creationId="{B64CD7FE-A713-4F49-85A1-1288513CE96F}"/>
          </ac:spMkLst>
        </pc:spChg>
        <pc:picChg chg="add mod ord">
          <ac:chgData name="Sinead Edwards (2206442)" userId="S::2206442@student.uwtsd.ac.uk::92720854-d229-4e03-b3a7-dd9fa524a0ae" providerId="AD" clId="Web-{BA55311F-5F53-6A83-0271-24CB3212B899}" dt="2024-11-13T13:20:25.286" v="15"/>
          <ac:picMkLst>
            <pc:docMk/>
            <pc:sldMk cId="3494360683" sldId="265"/>
            <ac:picMk id="4" creationId="{275AC51D-D89F-50F1-C79D-0C77D232A215}"/>
          </ac:picMkLst>
        </pc:picChg>
        <pc:picChg chg="add mod">
          <ac:chgData name="Sinead Edwards (2206442)" userId="S::2206442@student.uwtsd.ac.uk::92720854-d229-4e03-b3a7-dd9fa524a0ae" providerId="AD" clId="Web-{BA55311F-5F53-6A83-0271-24CB3212B899}" dt="2024-11-13T13:20:25.286" v="15"/>
          <ac:picMkLst>
            <pc:docMk/>
            <pc:sldMk cId="3494360683" sldId="265"/>
            <ac:picMk id="5" creationId="{879DDA42-D5E2-2411-57B4-3C59A3423F1B}"/>
          </ac:picMkLst>
        </pc:picChg>
        <pc:cxnChg chg="add">
          <ac:chgData name="Sinead Edwards (2206442)" userId="S::2206442@student.uwtsd.ac.uk::92720854-d229-4e03-b3a7-dd9fa524a0ae" providerId="AD" clId="Web-{BA55311F-5F53-6A83-0271-24CB3212B899}" dt="2024-11-13T13:20:25.286" v="15"/>
          <ac:cxnSpMkLst>
            <pc:docMk/>
            <pc:sldMk cId="3494360683" sldId="265"/>
            <ac:cxnSpMk id="14" creationId="{89BAAD23-0119-402F-8301-E5F5CD03FF29}"/>
          </ac:cxnSpMkLst>
        </pc:cxnChg>
        <pc:cxnChg chg="add">
          <ac:chgData name="Sinead Edwards (2206442)" userId="S::2206442@student.uwtsd.ac.uk::92720854-d229-4e03-b3a7-dd9fa524a0ae" providerId="AD" clId="Web-{BA55311F-5F53-6A83-0271-24CB3212B899}" dt="2024-11-13T13:20:25.286" v="15"/>
          <ac:cxnSpMkLst>
            <pc:docMk/>
            <pc:sldMk cId="3494360683" sldId="265"/>
            <ac:cxnSpMk id="16" creationId="{DAE3C22F-EDA2-4D06-924A-8184ADCD1CDB}"/>
          </ac:cxnSpMkLst>
        </pc:cxnChg>
        <pc:cxnChg chg="add">
          <ac:chgData name="Sinead Edwards (2206442)" userId="S::2206442@student.uwtsd.ac.uk::92720854-d229-4e03-b3a7-dd9fa524a0ae" providerId="AD" clId="Web-{BA55311F-5F53-6A83-0271-24CB3212B899}" dt="2024-11-13T13:20:25.286" v="15"/>
          <ac:cxnSpMkLst>
            <pc:docMk/>
            <pc:sldMk cId="3494360683" sldId="265"/>
            <ac:cxnSpMk id="18" creationId="{3B92B40A-D71A-4D53-A8B2-41176E222CAB}"/>
          </ac:cxnSpMkLst>
        </pc:cxnChg>
        <pc:cxnChg chg="add">
          <ac:chgData name="Sinead Edwards (2206442)" userId="S::2206442@student.uwtsd.ac.uk::92720854-d229-4e03-b3a7-dd9fa524a0ae" providerId="AD" clId="Web-{BA55311F-5F53-6A83-0271-24CB3212B899}" dt="2024-11-13T13:20:25.286" v="15"/>
          <ac:cxnSpMkLst>
            <pc:docMk/>
            <pc:sldMk cId="3494360683" sldId="265"/>
            <ac:cxnSpMk id="20" creationId="{945D1022-1095-4170-84E8-BBA5C08F19D9}"/>
          </ac:cxnSpMkLst>
        </pc:cxnChg>
        <pc:cxnChg chg="add">
          <ac:chgData name="Sinead Edwards (2206442)" userId="S::2206442@student.uwtsd.ac.uk::92720854-d229-4e03-b3a7-dd9fa524a0ae" providerId="AD" clId="Web-{BA55311F-5F53-6A83-0271-24CB3212B899}" dt="2024-11-13T13:20:25.286" v="15"/>
          <ac:cxnSpMkLst>
            <pc:docMk/>
            <pc:sldMk cId="3494360683" sldId="265"/>
            <ac:cxnSpMk id="22" creationId="{13A89759-1F78-4414-80AF-0441C3F13FBC}"/>
          </ac:cxnSpMkLst>
        </pc:cxnChg>
      </pc:sldChg>
    </pc:docChg>
  </pc:docChgLst>
  <pc:docChgLst>
    <pc:chgData name="Sinead Edwards (2206442)" userId="S::2206442@student.uwtsd.ac.uk::92720854-d229-4e03-b3a7-dd9fa524a0ae" providerId="AD" clId="Web-{6B9331E9-CAF4-F3BB-D558-4DA31C6B744E}"/>
    <pc:docChg chg="addSld modSld">
      <pc:chgData name="Sinead Edwards (2206442)" userId="S::2206442@student.uwtsd.ac.uk::92720854-d229-4e03-b3a7-dd9fa524a0ae" providerId="AD" clId="Web-{6B9331E9-CAF4-F3BB-D558-4DA31C6B744E}" dt="2024-11-13T11:55:07.006" v="15" actId="20577"/>
      <pc:docMkLst>
        <pc:docMk/>
      </pc:docMkLst>
      <pc:sldChg chg="addSp delSp modSp mod setBg">
        <pc:chgData name="Sinead Edwards (2206442)" userId="S::2206442@student.uwtsd.ac.uk::92720854-d229-4e03-b3a7-dd9fa524a0ae" providerId="AD" clId="Web-{6B9331E9-CAF4-F3BB-D558-4DA31C6B744E}" dt="2024-11-13T11:50:07.262" v="2"/>
        <pc:sldMkLst>
          <pc:docMk/>
          <pc:sldMk cId="11132339" sldId="262"/>
        </pc:sldMkLst>
        <pc:spChg chg="mod">
          <ac:chgData name="Sinead Edwards (2206442)" userId="S::2206442@student.uwtsd.ac.uk::92720854-d229-4e03-b3a7-dd9fa524a0ae" providerId="AD" clId="Web-{6B9331E9-CAF4-F3BB-D558-4DA31C6B744E}" dt="2024-11-13T11:50:07.262" v="2"/>
          <ac:spMkLst>
            <pc:docMk/>
            <pc:sldMk cId="11132339" sldId="262"/>
            <ac:spMk id="2" creationId="{9BE0BEB0-9281-059E-5BE5-0DC089A52FBD}"/>
          </ac:spMkLst>
        </pc:spChg>
        <pc:spChg chg="del">
          <ac:chgData name="Sinead Edwards (2206442)" userId="S::2206442@student.uwtsd.ac.uk::92720854-d229-4e03-b3a7-dd9fa524a0ae" providerId="AD" clId="Web-{6B9331E9-CAF4-F3BB-D558-4DA31C6B744E}" dt="2024-11-13T11:50:01.653" v="0"/>
          <ac:spMkLst>
            <pc:docMk/>
            <pc:sldMk cId="11132339" sldId="262"/>
            <ac:spMk id="3" creationId="{A619C5FD-A065-1D83-C37E-21B00CDC6AA7}"/>
          </ac:spMkLst>
        </pc:spChg>
        <pc:spChg chg="add">
          <ac:chgData name="Sinead Edwards (2206442)" userId="S::2206442@student.uwtsd.ac.uk::92720854-d229-4e03-b3a7-dd9fa524a0ae" providerId="AD" clId="Web-{6B9331E9-CAF4-F3BB-D558-4DA31C6B744E}" dt="2024-11-13T11:50:07.262" v="2"/>
          <ac:spMkLst>
            <pc:docMk/>
            <pc:sldMk cId="11132339" sldId="262"/>
            <ac:spMk id="24" creationId="{2B78D151-52A1-46B3-8374-570DA802E9A5}"/>
          </ac:spMkLst>
        </pc:spChg>
        <pc:spChg chg="add">
          <ac:chgData name="Sinead Edwards (2206442)" userId="S::2206442@student.uwtsd.ac.uk::92720854-d229-4e03-b3a7-dd9fa524a0ae" providerId="AD" clId="Web-{6B9331E9-CAF4-F3BB-D558-4DA31C6B744E}" dt="2024-11-13T11:50:07.262" v="2"/>
          <ac:spMkLst>
            <pc:docMk/>
            <pc:sldMk cId="11132339" sldId="262"/>
            <ac:spMk id="26" creationId="{4812B206-25E9-4F8B-AED7-8353BA6254B7}"/>
          </ac:spMkLst>
        </pc:spChg>
        <pc:picChg chg="add mod ord">
          <ac:chgData name="Sinead Edwards (2206442)" userId="S::2206442@student.uwtsd.ac.uk::92720854-d229-4e03-b3a7-dd9fa524a0ae" providerId="AD" clId="Web-{6B9331E9-CAF4-F3BB-D558-4DA31C6B744E}" dt="2024-11-13T11:50:07.262" v="2"/>
          <ac:picMkLst>
            <pc:docMk/>
            <pc:sldMk cId="11132339" sldId="262"/>
            <ac:picMk id="4" creationId="{CD6F0775-C5DD-E1F1-B350-7410F389426A}"/>
          </ac:picMkLst>
        </pc:picChg>
        <pc:picChg chg="add mod">
          <ac:chgData name="Sinead Edwards (2206442)" userId="S::2206442@student.uwtsd.ac.uk::92720854-d229-4e03-b3a7-dd9fa524a0ae" providerId="AD" clId="Web-{6B9331E9-CAF4-F3BB-D558-4DA31C6B744E}" dt="2024-11-13T11:50:07.262" v="2"/>
          <ac:picMkLst>
            <pc:docMk/>
            <pc:sldMk cId="11132339" sldId="262"/>
            <ac:picMk id="5" creationId="{1BD9BA4A-6F30-FF93-B51D-127A499F7D8F}"/>
          </ac:picMkLst>
        </pc:picChg>
        <pc:cxnChg chg="add">
          <ac:chgData name="Sinead Edwards (2206442)" userId="S::2206442@student.uwtsd.ac.uk::92720854-d229-4e03-b3a7-dd9fa524a0ae" providerId="AD" clId="Web-{6B9331E9-CAF4-F3BB-D558-4DA31C6B744E}" dt="2024-11-13T11:50:07.262" v="2"/>
          <ac:cxnSpMkLst>
            <pc:docMk/>
            <pc:sldMk cId="11132339" sldId="262"/>
            <ac:cxnSpMk id="10" creationId="{4436E0F2-A64B-471E-93C0-8DFE08CC57C8}"/>
          </ac:cxnSpMkLst>
        </pc:cxnChg>
        <pc:cxnChg chg="add">
          <ac:chgData name="Sinead Edwards (2206442)" userId="S::2206442@student.uwtsd.ac.uk::92720854-d229-4e03-b3a7-dd9fa524a0ae" providerId="AD" clId="Web-{6B9331E9-CAF4-F3BB-D558-4DA31C6B744E}" dt="2024-11-13T11:50:07.262" v="2"/>
          <ac:cxnSpMkLst>
            <pc:docMk/>
            <pc:sldMk cId="11132339" sldId="262"/>
            <ac:cxnSpMk id="12" creationId="{DC1E3AB1-2A8C-4607-9FAE-D8BDB280FE1A}"/>
          </ac:cxnSpMkLst>
        </pc:cxnChg>
        <pc:cxnChg chg="add">
          <ac:chgData name="Sinead Edwards (2206442)" userId="S::2206442@student.uwtsd.ac.uk::92720854-d229-4e03-b3a7-dd9fa524a0ae" providerId="AD" clId="Web-{6B9331E9-CAF4-F3BB-D558-4DA31C6B744E}" dt="2024-11-13T11:50:07.262" v="2"/>
          <ac:cxnSpMkLst>
            <pc:docMk/>
            <pc:sldMk cId="11132339" sldId="262"/>
            <ac:cxnSpMk id="14" creationId="{26D66059-832F-40B6-A35F-F56C8F38A1E7}"/>
          </ac:cxnSpMkLst>
        </pc:cxnChg>
        <pc:cxnChg chg="add">
          <ac:chgData name="Sinead Edwards (2206442)" userId="S::2206442@student.uwtsd.ac.uk::92720854-d229-4e03-b3a7-dd9fa524a0ae" providerId="AD" clId="Web-{6B9331E9-CAF4-F3BB-D558-4DA31C6B744E}" dt="2024-11-13T11:50:07.262" v="2"/>
          <ac:cxnSpMkLst>
            <pc:docMk/>
            <pc:sldMk cId="11132339" sldId="262"/>
            <ac:cxnSpMk id="16" creationId="{A515E2ED-7EA9-448D-83FA-54C3DF9723BD}"/>
          </ac:cxnSpMkLst>
        </pc:cxnChg>
        <pc:cxnChg chg="add">
          <ac:chgData name="Sinead Edwards (2206442)" userId="S::2206442@student.uwtsd.ac.uk::92720854-d229-4e03-b3a7-dd9fa524a0ae" providerId="AD" clId="Web-{6B9331E9-CAF4-F3BB-D558-4DA31C6B744E}" dt="2024-11-13T11:50:07.262" v="2"/>
          <ac:cxnSpMkLst>
            <pc:docMk/>
            <pc:sldMk cId="11132339" sldId="262"/>
            <ac:cxnSpMk id="18" creationId="{20595356-EABD-4767-AC9D-EA21FF115EC0}"/>
          </ac:cxnSpMkLst>
        </pc:cxnChg>
        <pc:cxnChg chg="add">
          <ac:chgData name="Sinead Edwards (2206442)" userId="S::2206442@student.uwtsd.ac.uk::92720854-d229-4e03-b3a7-dd9fa524a0ae" providerId="AD" clId="Web-{6B9331E9-CAF4-F3BB-D558-4DA31C6B744E}" dt="2024-11-13T11:50:07.262" v="2"/>
          <ac:cxnSpMkLst>
            <pc:docMk/>
            <pc:sldMk cId="11132339" sldId="262"/>
            <ac:cxnSpMk id="20" creationId="{28CD9F06-9628-469C-B788-A894E3E08281}"/>
          </ac:cxnSpMkLst>
        </pc:cxnChg>
        <pc:cxnChg chg="add">
          <ac:chgData name="Sinead Edwards (2206442)" userId="S::2206442@student.uwtsd.ac.uk::92720854-d229-4e03-b3a7-dd9fa524a0ae" providerId="AD" clId="Web-{6B9331E9-CAF4-F3BB-D558-4DA31C6B744E}" dt="2024-11-13T11:50:07.262" v="2"/>
          <ac:cxnSpMkLst>
            <pc:docMk/>
            <pc:sldMk cId="11132339" sldId="262"/>
            <ac:cxnSpMk id="22" creationId="{8550A431-0B61-421B-B4B7-24C0CFF0F938}"/>
          </ac:cxnSpMkLst>
        </pc:cxnChg>
        <pc:cxnChg chg="add">
          <ac:chgData name="Sinead Edwards (2206442)" userId="S::2206442@student.uwtsd.ac.uk::92720854-d229-4e03-b3a7-dd9fa524a0ae" providerId="AD" clId="Web-{6B9331E9-CAF4-F3BB-D558-4DA31C6B744E}" dt="2024-11-13T11:50:07.262" v="2"/>
          <ac:cxnSpMkLst>
            <pc:docMk/>
            <pc:sldMk cId="11132339" sldId="262"/>
            <ac:cxnSpMk id="28" creationId="{E142A6D3-8DB2-4EE4-B19A-4C40D070FE5E}"/>
          </ac:cxnSpMkLst>
        </pc:cxnChg>
        <pc:cxnChg chg="add">
          <ac:chgData name="Sinead Edwards (2206442)" userId="S::2206442@student.uwtsd.ac.uk::92720854-d229-4e03-b3a7-dd9fa524a0ae" providerId="AD" clId="Web-{6B9331E9-CAF4-F3BB-D558-4DA31C6B744E}" dt="2024-11-13T11:50:07.262" v="2"/>
          <ac:cxnSpMkLst>
            <pc:docMk/>
            <pc:sldMk cId="11132339" sldId="262"/>
            <ac:cxnSpMk id="30" creationId="{FD73BD45-87D9-44BD-8E6F-A575FFD9C1B9}"/>
          </ac:cxnSpMkLst>
        </pc:cxnChg>
        <pc:cxnChg chg="add">
          <ac:chgData name="Sinead Edwards (2206442)" userId="S::2206442@student.uwtsd.ac.uk::92720854-d229-4e03-b3a7-dd9fa524a0ae" providerId="AD" clId="Web-{6B9331E9-CAF4-F3BB-D558-4DA31C6B744E}" dt="2024-11-13T11:50:07.262" v="2"/>
          <ac:cxnSpMkLst>
            <pc:docMk/>
            <pc:sldMk cId="11132339" sldId="262"/>
            <ac:cxnSpMk id="32" creationId="{2178E38C-83CD-4BC6-893D-662EF9BFAA61}"/>
          </ac:cxnSpMkLst>
        </pc:cxnChg>
        <pc:cxnChg chg="add">
          <ac:chgData name="Sinead Edwards (2206442)" userId="S::2206442@student.uwtsd.ac.uk::92720854-d229-4e03-b3a7-dd9fa524a0ae" providerId="AD" clId="Web-{6B9331E9-CAF4-F3BB-D558-4DA31C6B744E}" dt="2024-11-13T11:50:07.262" v="2"/>
          <ac:cxnSpMkLst>
            <pc:docMk/>
            <pc:sldMk cId="11132339" sldId="262"/>
            <ac:cxnSpMk id="34" creationId="{C965CFDB-63A4-4033-A10B-8444138F68E8}"/>
          </ac:cxnSpMkLst>
        </pc:cxnChg>
      </pc:sldChg>
      <pc:sldChg chg="addSp delSp modSp new mod setBg">
        <pc:chgData name="Sinead Edwards (2206442)" userId="S::2206442@student.uwtsd.ac.uk::92720854-d229-4e03-b3a7-dd9fa524a0ae" providerId="AD" clId="Web-{6B9331E9-CAF4-F3BB-D558-4DA31C6B744E}" dt="2024-11-13T11:55:07.006" v="15" actId="20577"/>
        <pc:sldMkLst>
          <pc:docMk/>
          <pc:sldMk cId="4186514357" sldId="264"/>
        </pc:sldMkLst>
        <pc:spChg chg="mod">
          <ac:chgData name="Sinead Edwards (2206442)" userId="S::2206442@student.uwtsd.ac.uk::92720854-d229-4e03-b3a7-dd9fa524a0ae" providerId="AD" clId="Web-{6B9331E9-CAF4-F3BB-D558-4DA31C6B744E}" dt="2024-11-13T11:55:07.006" v="15" actId="20577"/>
          <ac:spMkLst>
            <pc:docMk/>
            <pc:sldMk cId="4186514357" sldId="264"/>
            <ac:spMk id="2" creationId="{5869A25D-238D-3E06-1D35-36E30E03F386}"/>
          </ac:spMkLst>
        </pc:spChg>
        <pc:spChg chg="del">
          <ac:chgData name="Sinead Edwards (2206442)" userId="S::2206442@student.uwtsd.ac.uk::92720854-d229-4e03-b3a7-dd9fa524a0ae" providerId="AD" clId="Web-{6B9331E9-CAF4-F3BB-D558-4DA31C6B744E}" dt="2024-11-13T11:53:56.910" v="4"/>
          <ac:spMkLst>
            <pc:docMk/>
            <pc:sldMk cId="4186514357" sldId="264"/>
            <ac:spMk id="3" creationId="{5A2F57B8-33A0-C375-69F6-250700EE8D7B}"/>
          </ac:spMkLst>
        </pc:spChg>
        <pc:spChg chg="add del">
          <ac:chgData name="Sinead Edwards (2206442)" userId="S::2206442@student.uwtsd.ac.uk::92720854-d229-4e03-b3a7-dd9fa524a0ae" providerId="AD" clId="Web-{6B9331E9-CAF4-F3BB-D558-4DA31C6B744E}" dt="2024-11-13T11:54:53.302" v="8"/>
          <ac:spMkLst>
            <pc:docMk/>
            <pc:sldMk cId="4186514357" sldId="264"/>
            <ac:spMk id="10" creationId="{EB285CE3-2994-6746-68B9-2104E480322A}"/>
          </ac:spMkLst>
        </pc:spChg>
        <pc:spChg chg="add del">
          <ac:chgData name="Sinead Edwards (2206442)" userId="S::2206442@student.uwtsd.ac.uk::92720854-d229-4e03-b3a7-dd9fa524a0ae" providerId="AD" clId="Web-{6B9331E9-CAF4-F3BB-D558-4DA31C6B744E}" dt="2024-11-13T11:54:53.302" v="8"/>
          <ac:spMkLst>
            <pc:docMk/>
            <pc:sldMk cId="4186514357" sldId="264"/>
            <ac:spMk id="13" creationId="{2B78D151-52A1-46B3-8374-570DA802E9A5}"/>
          </ac:spMkLst>
        </pc:spChg>
        <pc:spChg chg="add del">
          <ac:chgData name="Sinead Edwards (2206442)" userId="S::2206442@student.uwtsd.ac.uk::92720854-d229-4e03-b3a7-dd9fa524a0ae" providerId="AD" clId="Web-{6B9331E9-CAF4-F3BB-D558-4DA31C6B744E}" dt="2024-11-13T11:54:53.302" v="8"/>
          <ac:spMkLst>
            <pc:docMk/>
            <pc:sldMk cId="4186514357" sldId="264"/>
            <ac:spMk id="15" creationId="{6C745475-F6E1-4944-B2F1-A82F3444F7EE}"/>
          </ac:spMkLst>
        </pc:spChg>
        <pc:spChg chg="add">
          <ac:chgData name="Sinead Edwards (2206442)" userId="S::2206442@student.uwtsd.ac.uk::92720854-d229-4e03-b3a7-dd9fa524a0ae" providerId="AD" clId="Web-{6B9331E9-CAF4-F3BB-D558-4DA31C6B744E}" dt="2024-11-13T11:54:53.302" v="9"/>
          <ac:spMkLst>
            <pc:docMk/>
            <pc:sldMk cId="4186514357" sldId="264"/>
            <ac:spMk id="19" creationId="{C3EA0A96-746F-41BD-8166-BDC3DD9A4F95}"/>
          </ac:spMkLst>
        </pc:spChg>
        <pc:spChg chg="add">
          <ac:chgData name="Sinead Edwards (2206442)" userId="S::2206442@student.uwtsd.ac.uk::92720854-d229-4e03-b3a7-dd9fa524a0ae" providerId="AD" clId="Web-{6B9331E9-CAF4-F3BB-D558-4DA31C6B744E}" dt="2024-11-13T11:54:53.302" v="9"/>
          <ac:spMkLst>
            <pc:docMk/>
            <pc:sldMk cId="4186514357" sldId="264"/>
            <ac:spMk id="22" creationId="{D7A49C52-C94E-AD59-8DB3-606307C6778A}"/>
          </ac:spMkLst>
        </pc:spChg>
        <pc:picChg chg="add mod ord">
          <ac:chgData name="Sinead Edwards (2206442)" userId="S::2206442@student.uwtsd.ac.uk::92720854-d229-4e03-b3a7-dd9fa524a0ae" providerId="AD" clId="Web-{6B9331E9-CAF4-F3BB-D558-4DA31C6B744E}" dt="2024-11-13T11:54:53.302" v="9"/>
          <ac:picMkLst>
            <pc:docMk/>
            <pc:sldMk cId="4186514357" sldId="264"/>
            <ac:picMk id="4" creationId="{17CA1886-5369-ECB3-B314-E9BAF6311651}"/>
          </ac:picMkLst>
        </pc:picChg>
        <pc:picChg chg="add mod ord">
          <ac:chgData name="Sinead Edwards (2206442)" userId="S::2206442@student.uwtsd.ac.uk::92720854-d229-4e03-b3a7-dd9fa524a0ae" providerId="AD" clId="Web-{6B9331E9-CAF4-F3BB-D558-4DA31C6B744E}" dt="2024-11-13T11:54:53.302" v="9"/>
          <ac:picMkLst>
            <pc:docMk/>
            <pc:sldMk cId="4186514357" sldId="264"/>
            <ac:picMk id="5" creationId="{86200A23-634D-5CDE-0B91-3640DE2E8C86}"/>
          </ac:picMkLst>
        </pc:picChg>
        <pc:picChg chg="add mod">
          <ac:chgData name="Sinead Edwards (2206442)" userId="S::2206442@student.uwtsd.ac.uk::92720854-d229-4e03-b3a7-dd9fa524a0ae" providerId="AD" clId="Web-{6B9331E9-CAF4-F3BB-D558-4DA31C6B744E}" dt="2024-11-13T11:54:53.302" v="9"/>
          <ac:picMkLst>
            <pc:docMk/>
            <pc:sldMk cId="4186514357" sldId="264"/>
            <ac:picMk id="6" creationId="{42C878BB-66EB-2B5A-7C73-89B2265296CC}"/>
          </ac:picMkLst>
        </pc:picChg>
        <pc:cxnChg chg="add del">
          <ac:chgData name="Sinead Edwards (2206442)" userId="S::2206442@student.uwtsd.ac.uk::92720854-d229-4e03-b3a7-dd9fa524a0ae" providerId="AD" clId="Web-{6B9331E9-CAF4-F3BB-D558-4DA31C6B744E}" dt="2024-11-13T11:54:53.302" v="8"/>
          <ac:cxnSpMkLst>
            <pc:docMk/>
            <pc:sldMk cId="4186514357" sldId="264"/>
            <ac:cxnSpMk id="17" creationId="{E2F61726-9292-4844-9EBF-341051AAFDBE}"/>
          </ac:cxnSpMkLst>
        </pc:cxnChg>
        <pc:cxnChg chg="add">
          <ac:chgData name="Sinead Edwards (2206442)" userId="S::2206442@student.uwtsd.ac.uk::92720854-d229-4e03-b3a7-dd9fa524a0ae" providerId="AD" clId="Web-{6B9331E9-CAF4-F3BB-D558-4DA31C6B744E}" dt="2024-11-13T11:54:53.302" v="9"/>
          <ac:cxnSpMkLst>
            <pc:docMk/>
            <pc:sldMk cId="4186514357" sldId="264"/>
            <ac:cxnSpMk id="20" creationId="{AE8DE28D-520A-4FD7-ADF5-64DFE5B74641}"/>
          </ac:cxnSpMkLst>
        </pc:cxnChg>
        <pc:cxnChg chg="add">
          <ac:chgData name="Sinead Edwards (2206442)" userId="S::2206442@student.uwtsd.ac.uk::92720854-d229-4e03-b3a7-dd9fa524a0ae" providerId="AD" clId="Web-{6B9331E9-CAF4-F3BB-D558-4DA31C6B744E}" dt="2024-11-13T11:54:53.302" v="9"/>
          <ac:cxnSpMkLst>
            <pc:docMk/>
            <pc:sldMk cId="4186514357" sldId="264"/>
            <ac:cxnSpMk id="21" creationId="{EF9C36F8-C78D-4E50-96FB-2FAB9DBDD7A0}"/>
          </ac:cxnSpMkLst>
        </pc:cxnChg>
      </pc:sldChg>
    </pc:docChg>
  </pc:docChgLst>
  <pc:docChgLst>
    <pc:chgData name="Sinead Edwards (2206442)" userId="S::2206442@student.uwtsd.ac.uk::92720854-d229-4e03-b3a7-dd9fa524a0ae" providerId="AD" clId="Web-{767972E9-B6E7-AB72-DC5C-7CF39DB168FF}"/>
    <pc:docChg chg="addSld modSld sldOrd addMainMaster delMainMaster">
      <pc:chgData name="Sinead Edwards (2206442)" userId="S::2206442@student.uwtsd.ac.uk::92720854-d229-4e03-b3a7-dd9fa524a0ae" providerId="AD" clId="Web-{767972E9-B6E7-AB72-DC5C-7CF39DB168FF}" dt="2024-11-12T15:25:44.714" v="609" actId="20577"/>
      <pc:docMkLst>
        <pc:docMk/>
      </pc:docMkLst>
      <pc:sldChg chg="addSp delSp modSp mod setBg modClrScheme chgLayout">
        <pc:chgData name="Sinead Edwards (2206442)" userId="S::2206442@student.uwtsd.ac.uk::92720854-d229-4e03-b3a7-dd9fa524a0ae" providerId="AD" clId="Web-{767972E9-B6E7-AB72-DC5C-7CF39DB168FF}" dt="2024-11-12T14:28:59.301" v="42"/>
        <pc:sldMkLst>
          <pc:docMk/>
          <pc:sldMk cId="109857222" sldId="256"/>
        </pc:sldMkLst>
        <pc:spChg chg="mod">
          <ac:chgData name="Sinead Edwards (2206442)" userId="S::2206442@student.uwtsd.ac.uk::92720854-d229-4e03-b3a7-dd9fa524a0ae" providerId="AD" clId="Web-{767972E9-B6E7-AB72-DC5C-7CF39DB168FF}" dt="2024-11-12T14:28:59.285" v="4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inead Edwards (2206442)" userId="S::2206442@student.uwtsd.ac.uk::92720854-d229-4e03-b3a7-dd9fa524a0ae" providerId="AD" clId="Web-{767972E9-B6E7-AB72-DC5C-7CF39DB168FF}" dt="2024-11-12T14:28:59.285" v="41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Sinead Edwards (2206442)" userId="S::2206442@student.uwtsd.ac.uk::92720854-d229-4e03-b3a7-dd9fa524a0ae" providerId="AD" clId="Web-{767972E9-B6E7-AB72-DC5C-7CF39DB168FF}" dt="2024-11-12T14:28:25.616" v="38"/>
          <ac:spMkLst>
            <pc:docMk/>
            <pc:sldMk cId="109857222" sldId="256"/>
            <ac:spMk id="5" creationId="{D7BFC105-224F-3135-2CA1-2052BB45DEE4}"/>
          </ac:spMkLst>
        </pc:spChg>
        <pc:spChg chg="add del">
          <ac:chgData name="Sinead Edwards (2206442)" userId="S::2206442@student.uwtsd.ac.uk::92720854-d229-4e03-b3a7-dd9fa524a0ae" providerId="AD" clId="Web-{767972E9-B6E7-AB72-DC5C-7CF39DB168FF}" dt="2024-11-12T14:28:25.616" v="38"/>
          <ac:spMkLst>
            <pc:docMk/>
            <pc:sldMk cId="109857222" sldId="256"/>
            <ac:spMk id="9" creationId="{EA3B6404-C37D-4FE3-8124-9FC5ECE56273}"/>
          </ac:spMkLst>
        </pc:spChg>
        <pc:spChg chg="add del">
          <ac:chgData name="Sinead Edwards (2206442)" userId="S::2206442@student.uwtsd.ac.uk::92720854-d229-4e03-b3a7-dd9fa524a0ae" providerId="AD" clId="Web-{767972E9-B6E7-AB72-DC5C-7CF39DB168FF}" dt="2024-11-12T14:28:25.616" v="38"/>
          <ac:spMkLst>
            <pc:docMk/>
            <pc:sldMk cId="109857222" sldId="256"/>
            <ac:spMk id="11" creationId="{ED61EC8C-9F54-4671-8E82-4AE6101D6C84}"/>
          </ac:spMkLst>
        </pc:spChg>
        <pc:spChg chg="add del">
          <ac:chgData name="Sinead Edwards (2206442)" userId="S::2206442@student.uwtsd.ac.uk::92720854-d229-4e03-b3a7-dd9fa524a0ae" providerId="AD" clId="Web-{767972E9-B6E7-AB72-DC5C-7CF39DB168FF}" dt="2024-11-12T14:28:59.301" v="42"/>
          <ac:spMkLst>
            <pc:docMk/>
            <pc:sldMk cId="109857222" sldId="256"/>
            <ac:spMk id="32" creationId="{DD16DE02-C2C8-477C-9FD7-70A983BDEA14}"/>
          </ac:spMkLst>
        </pc:spChg>
        <pc:spChg chg="add del">
          <ac:chgData name="Sinead Edwards (2206442)" userId="S::2206442@student.uwtsd.ac.uk::92720854-d229-4e03-b3a7-dd9fa524a0ae" providerId="AD" clId="Web-{767972E9-B6E7-AB72-DC5C-7CF39DB168FF}" dt="2024-11-12T14:28:59.301" v="42"/>
          <ac:spMkLst>
            <pc:docMk/>
            <pc:sldMk cId="109857222" sldId="256"/>
            <ac:spMk id="34" creationId="{D13AF29F-D5EC-4489-BF8F-3B356C5972CD}"/>
          </ac:spMkLst>
        </pc:spChg>
        <pc:spChg chg="add del">
          <ac:chgData name="Sinead Edwards (2206442)" userId="S::2206442@student.uwtsd.ac.uk::92720854-d229-4e03-b3a7-dd9fa524a0ae" providerId="AD" clId="Web-{767972E9-B6E7-AB72-DC5C-7CF39DB168FF}" dt="2024-11-12T14:28:59.285" v="41"/>
          <ac:spMkLst>
            <pc:docMk/>
            <pc:sldMk cId="109857222" sldId="256"/>
            <ac:spMk id="63" creationId="{DD16DE02-C2C8-477C-9FD7-70A983BDEA14}"/>
          </ac:spMkLst>
        </pc:spChg>
        <pc:spChg chg="add del">
          <ac:chgData name="Sinead Edwards (2206442)" userId="S::2206442@student.uwtsd.ac.uk::92720854-d229-4e03-b3a7-dd9fa524a0ae" providerId="AD" clId="Web-{767972E9-B6E7-AB72-DC5C-7CF39DB168FF}" dt="2024-11-12T14:28:59.285" v="41"/>
          <ac:spMkLst>
            <pc:docMk/>
            <pc:sldMk cId="109857222" sldId="256"/>
            <ac:spMk id="65" creationId="{D13AF29F-D5EC-4489-BF8F-3B356C5972CD}"/>
          </ac:spMkLst>
        </pc:spChg>
        <pc:spChg chg="add">
          <ac:chgData name="Sinead Edwards (2206442)" userId="S::2206442@student.uwtsd.ac.uk::92720854-d229-4e03-b3a7-dd9fa524a0ae" providerId="AD" clId="Web-{767972E9-B6E7-AB72-DC5C-7CF39DB168FF}" dt="2024-11-12T14:28:59.301" v="42"/>
          <ac:spMkLst>
            <pc:docMk/>
            <pc:sldMk cId="109857222" sldId="256"/>
            <ac:spMk id="84" creationId="{DD16DE02-C2C8-477C-9FD7-70A983BDEA14}"/>
          </ac:spMkLst>
        </pc:spChg>
        <pc:spChg chg="add">
          <ac:chgData name="Sinead Edwards (2206442)" userId="S::2206442@student.uwtsd.ac.uk::92720854-d229-4e03-b3a7-dd9fa524a0ae" providerId="AD" clId="Web-{767972E9-B6E7-AB72-DC5C-7CF39DB168FF}" dt="2024-11-12T14:28:59.301" v="42"/>
          <ac:spMkLst>
            <pc:docMk/>
            <pc:sldMk cId="109857222" sldId="256"/>
            <ac:spMk id="85" creationId="{D13AF29F-D5EC-4489-BF8F-3B356C5972CD}"/>
          </ac:spMkLst>
        </pc:spChg>
        <pc:picChg chg="add mod">
          <ac:chgData name="Sinead Edwards (2206442)" userId="S::2206442@student.uwtsd.ac.uk::92720854-d229-4e03-b3a7-dd9fa524a0ae" providerId="AD" clId="Web-{767972E9-B6E7-AB72-DC5C-7CF39DB168FF}" dt="2024-11-12T14:28:59.301" v="42"/>
          <ac:picMkLst>
            <pc:docMk/>
            <pc:sldMk cId="109857222" sldId="256"/>
            <ac:picMk id="4" creationId="{CA11309E-6C2E-0DF4-23F8-92797C9BD461}"/>
          </ac:picMkLst>
        </pc:picChg>
        <pc:cxnChg chg="add del">
          <ac:chgData name="Sinead Edwards (2206442)" userId="S::2206442@student.uwtsd.ac.uk::92720854-d229-4e03-b3a7-dd9fa524a0ae" providerId="AD" clId="Web-{767972E9-B6E7-AB72-DC5C-7CF39DB168FF}" dt="2024-11-12T14:28:25.616" v="38"/>
          <ac:cxnSpMkLst>
            <pc:docMk/>
            <pc:sldMk cId="109857222" sldId="256"/>
            <ac:cxnSpMk id="13" creationId="{8557940A-71CE-48E1-BD71-2BEF15613C87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18" creationId="{4436E0F2-A64B-471E-93C0-8DFE08CC57C8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20" creationId="{DC1E3AB1-2A8C-4607-9FAE-D8BDB280FE1A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22" creationId="{26D66059-832F-40B6-A35F-F56C8F38A1E7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24" creationId="{A515E2ED-7EA9-448D-83FA-54C3DF9723BD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26" creationId="{20595356-EABD-4767-AC9D-EA21FF115EC0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28" creationId="{28CD9F06-9628-469C-B788-A894E3E08281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30" creationId="{8550A431-0B61-421B-B4B7-24C0CFF0F938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36" creationId="{60173A01-F891-430E-B39E-483E711B204B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38" creationId="{1E0363E9-7CD0-497E-88D7-940136490327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40" creationId="{ECCD4B14-FFCC-4CE5-BC9D-DF47AA1AD7F4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42" creationId="{15DED734-54E5-48ED-AEE6-165F24827C70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44" creationId="{34222167-616B-448F-A79B-219A4FD3DDE9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285" v="41"/>
          <ac:cxnSpMkLst>
            <pc:docMk/>
            <pc:sldMk cId="109857222" sldId="256"/>
            <ac:cxnSpMk id="49" creationId="{4436E0F2-A64B-471E-93C0-8DFE08CC57C8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285" v="41"/>
          <ac:cxnSpMkLst>
            <pc:docMk/>
            <pc:sldMk cId="109857222" sldId="256"/>
            <ac:cxnSpMk id="51" creationId="{DC1E3AB1-2A8C-4607-9FAE-D8BDB280FE1A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285" v="41"/>
          <ac:cxnSpMkLst>
            <pc:docMk/>
            <pc:sldMk cId="109857222" sldId="256"/>
            <ac:cxnSpMk id="53" creationId="{26D66059-832F-40B6-A35F-F56C8F38A1E7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285" v="41"/>
          <ac:cxnSpMkLst>
            <pc:docMk/>
            <pc:sldMk cId="109857222" sldId="256"/>
            <ac:cxnSpMk id="55" creationId="{A515E2ED-7EA9-448D-83FA-54C3DF9723BD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285" v="41"/>
          <ac:cxnSpMkLst>
            <pc:docMk/>
            <pc:sldMk cId="109857222" sldId="256"/>
            <ac:cxnSpMk id="57" creationId="{20595356-EABD-4767-AC9D-EA21FF115EC0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285" v="41"/>
          <ac:cxnSpMkLst>
            <pc:docMk/>
            <pc:sldMk cId="109857222" sldId="256"/>
            <ac:cxnSpMk id="59" creationId="{28CD9F06-9628-469C-B788-A894E3E08281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285" v="41"/>
          <ac:cxnSpMkLst>
            <pc:docMk/>
            <pc:sldMk cId="109857222" sldId="256"/>
            <ac:cxnSpMk id="61" creationId="{8550A431-0B61-421B-B4B7-24C0CFF0F938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285" v="41"/>
          <ac:cxnSpMkLst>
            <pc:docMk/>
            <pc:sldMk cId="109857222" sldId="256"/>
            <ac:cxnSpMk id="67" creationId="{7E9156A3-927F-4136-8FB7-01C3618C7100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285" v="41"/>
          <ac:cxnSpMkLst>
            <pc:docMk/>
            <pc:sldMk cId="109857222" sldId="256"/>
            <ac:cxnSpMk id="69" creationId="{E0B04D5A-A705-45EA-8F0E-8DA2EA396D99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285" v="41"/>
          <ac:cxnSpMkLst>
            <pc:docMk/>
            <pc:sldMk cId="109857222" sldId="256"/>
            <ac:cxnSpMk id="71" creationId="{6CCB4E4B-EC5D-4D4F-BFDF-CEDF17F65D7E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285" v="41"/>
          <ac:cxnSpMkLst>
            <pc:docMk/>
            <pc:sldMk cId="109857222" sldId="256"/>
            <ac:cxnSpMk id="73" creationId="{F21D6D56-9A24-42C0-A137-242CEED58C7B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59.285" v="41"/>
          <ac:cxnSpMkLst>
            <pc:docMk/>
            <pc:sldMk cId="109857222" sldId="256"/>
            <ac:cxnSpMk id="75" creationId="{8E2A4864-4454-4BC4-8DC2-078B4DAC4888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77" creationId="{4436E0F2-A64B-471E-93C0-8DFE08CC57C8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78" creationId="{DC1E3AB1-2A8C-4607-9FAE-D8BDB280FE1A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79" creationId="{26D66059-832F-40B6-A35F-F56C8F38A1E7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80" creationId="{A515E2ED-7EA9-448D-83FA-54C3DF9723BD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81" creationId="{20595356-EABD-4767-AC9D-EA21FF115EC0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82" creationId="{28CD9F06-9628-469C-B788-A894E3E08281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83" creationId="{8550A431-0B61-421B-B4B7-24C0CFF0F938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86" creationId="{60173A01-F891-430E-B39E-483E711B204B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87" creationId="{1E0363E9-7CD0-497E-88D7-940136490327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88" creationId="{ECCD4B14-FFCC-4CE5-BC9D-DF47AA1AD7F4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89" creationId="{15DED734-54E5-48ED-AEE6-165F24827C70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59.301" v="42"/>
          <ac:cxnSpMkLst>
            <pc:docMk/>
            <pc:sldMk cId="109857222" sldId="256"/>
            <ac:cxnSpMk id="90" creationId="{34222167-616B-448F-A79B-219A4FD3DDE9}"/>
          </ac:cxnSpMkLst>
        </pc:cxnChg>
      </pc:sldChg>
      <pc:sldChg chg="addSp delSp modSp new mod ord setBg">
        <pc:chgData name="Sinead Edwards (2206442)" userId="S::2206442@student.uwtsd.ac.uk::92720854-d229-4e03-b3a7-dd9fa524a0ae" providerId="AD" clId="Web-{767972E9-B6E7-AB72-DC5C-7CF39DB168FF}" dt="2024-11-12T14:35:06.607" v="232" actId="20577"/>
        <pc:sldMkLst>
          <pc:docMk/>
          <pc:sldMk cId="3294720832" sldId="257"/>
        </pc:sldMkLst>
        <pc:spChg chg="add del">
          <ac:chgData name="Sinead Edwards (2206442)" userId="S::2206442@student.uwtsd.ac.uk::92720854-d229-4e03-b3a7-dd9fa524a0ae" providerId="AD" clId="Web-{767972E9-B6E7-AB72-DC5C-7CF39DB168FF}" dt="2024-11-12T14:28:16.205" v="37"/>
          <ac:spMkLst>
            <pc:docMk/>
            <pc:sldMk cId="3294720832" sldId="257"/>
            <ac:spMk id="2" creationId="{74C2ED57-DC1A-87F9-95A8-3A9D1F5C0A49}"/>
          </ac:spMkLst>
        </pc:spChg>
        <pc:spChg chg="del">
          <ac:chgData name="Sinead Edwards (2206442)" userId="S::2206442@student.uwtsd.ac.uk::92720854-d229-4e03-b3a7-dd9fa524a0ae" providerId="AD" clId="Web-{767972E9-B6E7-AB72-DC5C-7CF39DB168FF}" dt="2024-11-12T14:28:02.766" v="34"/>
          <ac:spMkLst>
            <pc:docMk/>
            <pc:sldMk cId="3294720832" sldId="257"/>
            <ac:spMk id="3" creationId="{1D44FE65-FFF2-2857-61B9-0F9B4D2BF9EA}"/>
          </ac:spMkLst>
        </pc:spChg>
        <pc:spChg chg="add del mod">
          <ac:chgData name="Sinead Edwards (2206442)" userId="S::2206442@student.uwtsd.ac.uk::92720854-d229-4e03-b3a7-dd9fa524a0ae" providerId="AD" clId="Web-{767972E9-B6E7-AB72-DC5C-7CF39DB168FF}" dt="2024-11-12T14:35:06.607" v="232" actId="20577"/>
          <ac:spMkLst>
            <pc:docMk/>
            <pc:sldMk cId="3294720832" sldId="257"/>
            <ac:spMk id="8" creationId="{FA14B5F4-90F4-28DF-154B-1BB34A21045E}"/>
          </ac:spMkLst>
        </pc:spChg>
        <pc:spChg chg="add del">
          <ac:chgData name="Sinead Edwards (2206442)" userId="S::2206442@student.uwtsd.ac.uk::92720854-d229-4e03-b3a7-dd9fa524a0ae" providerId="AD" clId="Web-{767972E9-B6E7-AB72-DC5C-7CF39DB168FF}" dt="2024-11-12T14:28:16.189" v="36"/>
          <ac:spMkLst>
            <pc:docMk/>
            <pc:sldMk cId="3294720832" sldId="257"/>
            <ac:spMk id="23" creationId="{2D23EF01-5C9E-4B1E-85FE-E230C5BC9C19}"/>
          </ac:spMkLst>
        </pc:spChg>
        <pc:spChg chg="add">
          <ac:chgData name="Sinead Edwards (2206442)" userId="S::2206442@student.uwtsd.ac.uk::92720854-d229-4e03-b3a7-dd9fa524a0ae" providerId="AD" clId="Web-{767972E9-B6E7-AB72-DC5C-7CF39DB168FF}" dt="2024-11-12T14:28:16.205" v="37"/>
          <ac:spMkLst>
            <pc:docMk/>
            <pc:sldMk cId="3294720832" sldId="257"/>
            <ac:spMk id="39" creationId="{15F0A9D0-BB35-4CAB-B92D-E061B9D8E3BD}"/>
          </ac:spMkLst>
        </pc:spChg>
        <pc:spChg chg="add mod">
          <ac:chgData name="Sinead Edwards (2206442)" userId="S::2206442@student.uwtsd.ac.uk::92720854-d229-4e03-b3a7-dd9fa524a0ae" providerId="AD" clId="Web-{767972E9-B6E7-AB72-DC5C-7CF39DB168FF}" dt="2024-11-12T14:30:04.165" v="58" actId="20577"/>
          <ac:spMkLst>
            <pc:docMk/>
            <pc:sldMk cId="3294720832" sldId="257"/>
            <ac:spMk id="43" creationId="{74C2ED57-DC1A-87F9-95A8-3A9D1F5C0A49}"/>
          </ac:spMkLst>
        </pc:spChg>
        <pc:graphicFrameChg chg="add del mod ord modGraphic">
          <ac:chgData name="Sinead Edwards (2206442)" userId="S::2206442@student.uwtsd.ac.uk::92720854-d229-4e03-b3a7-dd9fa524a0ae" providerId="AD" clId="Web-{767972E9-B6E7-AB72-DC5C-7CF39DB168FF}" dt="2024-11-12T14:30:27.916" v="60"/>
          <ac:graphicFrameMkLst>
            <pc:docMk/>
            <pc:sldMk cId="3294720832" sldId="257"/>
            <ac:graphicFrameMk id="5" creationId="{35ACFF1C-BD60-41FE-2913-C302FF027F56}"/>
          </ac:graphicFrameMkLst>
        </pc:graphicFrameChg>
        <pc:picChg chg="add mod ord">
          <ac:chgData name="Sinead Edwards (2206442)" userId="S::2206442@student.uwtsd.ac.uk::92720854-d229-4e03-b3a7-dd9fa524a0ae" providerId="AD" clId="Web-{767972E9-B6E7-AB72-DC5C-7CF39DB168FF}" dt="2024-11-12T14:28:16.205" v="37"/>
          <ac:picMkLst>
            <pc:docMk/>
            <pc:sldMk cId="3294720832" sldId="257"/>
            <ac:picMk id="4" creationId="{AE4C73D7-542A-B447-1AAA-4664156F211B}"/>
          </ac:picMkLst>
        </pc:picChg>
        <pc:cxnChg chg="add del">
          <ac:chgData name="Sinead Edwards (2206442)" userId="S::2206442@student.uwtsd.ac.uk::92720854-d229-4e03-b3a7-dd9fa524a0ae" providerId="AD" clId="Web-{767972E9-B6E7-AB72-DC5C-7CF39DB168FF}" dt="2024-11-12T14:28:16.189" v="36"/>
          <ac:cxnSpMkLst>
            <pc:docMk/>
            <pc:sldMk cId="3294720832" sldId="257"/>
            <ac:cxnSpMk id="9" creationId="{4436E0F2-A64B-471E-93C0-8DFE08CC57C8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16.189" v="36"/>
          <ac:cxnSpMkLst>
            <pc:docMk/>
            <pc:sldMk cId="3294720832" sldId="257"/>
            <ac:cxnSpMk id="11" creationId="{DC1E3AB1-2A8C-4607-9FAE-D8BDB280FE1A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16.189" v="36"/>
          <ac:cxnSpMkLst>
            <pc:docMk/>
            <pc:sldMk cId="3294720832" sldId="257"/>
            <ac:cxnSpMk id="13" creationId="{26D66059-832F-40B6-A35F-F56C8F38A1E7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16.189" v="36"/>
          <ac:cxnSpMkLst>
            <pc:docMk/>
            <pc:sldMk cId="3294720832" sldId="257"/>
            <ac:cxnSpMk id="15" creationId="{A515E2ED-7EA9-448D-83FA-54C3DF9723BD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16.189" v="36"/>
          <ac:cxnSpMkLst>
            <pc:docMk/>
            <pc:sldMk cId="3294720832" sldId="257"/>
            <ac:cxnSpMk id="17" creationId="{20595356-EABD-4767-AC9D-EA21FF115EC0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16.189" v="36"/>
          <ac:cxnSpMkLst>
            <pc:docMk/>
            <pc:sldMk cId="3294720832" sldId="257"/>
            <ac:cxnSpMk id="19" creationId="{28CD9F06-9628-469C-B788-A894E3E08281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16.189" v="36"/>
          <ac:cxnSpMkLst>
            <pc:docMk/>
            <pc:sldMk cId="3294720832" sldId="257"/>
            <ac:cxnSpMk id="21" creationId="{8550A431-0B61-421B-B4B7-24C0CFF0F938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16.189" v="36"/>
          <ac:cxnSpMkLst>
            <pc:docMk/>
            <pc:sldMk cId="3294720832" sldId="257"/>
            <ac:cxnSpMk id="25" creationId="{4BBA8B30-585D-4596-A896-BF3FD1FB253F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16.189" v="36"/>
          <ac:cxnSpMkLst>
            <pc:docMk/>
            <pc:sldMk cId="3294720832" sldId="257"/>
            <ac:cxnSpMk id="27" creationId="{EFD94027-0273-4AF2-87C2-49EB6D655031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16.189" v="36"/>
          <ac:cxnSpMkLst>
            <pc:docMk/>
            <pc:sldMk cId="3294720832" sldId="257"/>
            <ac:cxnSpMk id="29" creationId="{94870472-9E8A-42D0-BDA3-B312F4C72AF6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16.189" v="36"/>
          <ac:cxnSpMkLst>
            <pc:docMk/>
            <pc:sldMk cId="3294720832" sldId="257"/>
            <ac:cxnSpMk id="31" creationId="{BD280D8D-93BB-4BD4-86DA-25993A4B527F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16.189" v="36"/>
          <ac:cxnSpMkLst>
            <pc:docMk/>
            <pc:sldMk cId="3294720832" sldId="257"/>
            <ac:cxnSpMk id="33" creationId="{A9FEC981-EB48-4A49-88DF-0A6DB2ECB0D3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16.189" v="36"/>
          <ac:cxnSpMkLst>
            <pc:docMk/>
            <pc:sldMk cId="3294720832" sldId="257"/>
            <ac:cxnSpMk id="35" creationId="{FB91E5C6-85F3-4BA6-9D1E-794A781F62DB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4:28:16.189" v="36"/>
          <ac:cxnSpMkLst>
            <pc:docMk/>
            <pc:sldMk cId="3294720832" sldId="257"/>
            <ac:cxnSpMk id="37" creationId="{1DBFF75F-844B-447A-A83D-D0B0D85175D2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16.205" v="37"/>
          <ac:cxnSpMkLst>
            <pc:docMk/>
            <pc:sldMk cId="3294720832" sldId="257"/>
            <ac:cxnSpMk id="40" creationId="{52F5DE35-776B-4C7D-AF2E-514E68BDD2F6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16.205" v="37"/>
          <ac:cxnSpMkLst>
            <pc:docMk/>
            <pc:sldMk cId="3294720832" sldId="257"/>
            <ac:cxnSpMk id="41" creationId="{4A65E4E8-1272-4386-BDFE-0129D7A7E2D4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16.205" v="37"/>
          <ac:cxnSpMkLst>
            <pc:docMk/>
            <pc:sldMk cId="3294720832" sldId="257"/>
            <ac:cxnSpMk id="42" creationId="{A6515F51-DBC6-42B8-9C34-749F69BB6561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16.205" v="37"/>
          <ac:cxnSpMkLst>
            <pc:docMk/>
            <pc:sldMk cId="3294720832" sldId="257"/>
            <ac:cxnSpMk id="44" creationId="{873F5967-4993-405D-A3E6-84DCEFF44C2A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4:28:16.205" v="37"/>
          <ac:cxnSpMkLst>
            <pc:docMk/>
            <pc:sldMk cId="3294720832" sldId="257"/>
            <ac:cxnSpMk id="45" creationId="{A3A523CC-BD6C-4A0D-B9DB-1DC2CE1E22F0}"/>
          </ac:cxnSpMkLst>
        </pc:cxnChg>
      </pc:sldChg>
      <pc:sldChg chg="addSp delSp modSp new mod setBg">
        <pc:chgData name="Sinead Edwards (2206442)" userId="S::2206442@student.uwtsd.ac.uk::92720854-d229-4e03-b3a7-dd9fa524a0ae" providerId="AD" clId="Web-{767972E9-B6E7-AB72-DC5C-7CF39DB168FF}" dt="2024-11-12T14:53:54.026" v="336" actId="20577"/>
        <pc:sldMkLst>
          <pc:docMk/>
          <pc:sldMk cId="2584459770" sldId="258"/>
        </pc:sldMkLst>
        <pc:spChg chg="mod">
          <ac:chgData name="Sinead Edwards (2206442)" userId="S::2206442@student.uwtsd.ac.uk::92720854-d229-4e03-b3a7-dd9fa524a0ae" providerId="AD" clId="Web-{767972E9-B6E7-AB72-DC5C-7CF39DB168FF}" dt="2024-11-12T14:53:54.026" v="336" actId="20577"/>
          <ac:spMkLst>
            <pc:docMk/>
            <pc:sldMk cId="2584459770" sldId="258"/>
            <ac:spMk id="2" creationId="{72C48191-B90B-D846-7E3C-157496C2162B}"/>
          </ac:spMkLst>
        </pc:spChg>
        <pc:spChg chg="del">
          <ac:chgData name="Sinead Edwards (2206442)" userId="S::2206442@student.uwtsd.ac.uk::92720854-d229-4e03-b3a7-dd9fa524a0ae" providerId="AD" clId="Web-{767972E9-B6E7-AB72-DC5C-7CF39DB168FF}" dt="2024-11-12T14:33:25.632" v="144"/>
          <ac:spMkLst>
            <pc:docMk/>
            <pc:sldMk cId="2584459770" sldId="258"/>
            <ac:spMk id="3" creationId="{2004F907-ED3D-676C-24D9-2E56C9C18ED8}"/>
          </ac:spMkLst>
        </pc:spChg>
        <pc:spChg chg="add del mod">
          <ac:chgData name="Sinead Edwards (2206442)" userId="S::2206442@student.uwtsd.ac.uk::92720854-d229-4e03-b3a7-dd9fa524a0ae" providerId="AD" clId="Web-{767972E9-B6E7-AB72-DC5C-7CF39DB168FF}" dt="2024-11-12T14:51:53.814" v="327" actId="20577"/>
          <ac:spMkLst>
            <pc:docMk/>
            <pc:sldMk cId="2584459770" sldId="258"/>
            <ac:spMk id="8" creationId="{CCCCAEF3-32DD-8B96-28DE-160E04EB2CD9}"/>
          </ac:spMkLst>
        </pc:spChg>
        <pc:spChg chg="add">
          <ac:chgData name="Sinead Edwards (2206442)" userId="S::2206442@student.uwtsd.ac.uk::92720854-d229-4e03-b3a7-dd9fa524a0ae" providerId="AD" clId="Web-{767972E9-B6E7-AB72-DC5C-7CF39DB168FF}" dt="2024-11-12T14:33:28.538" v="145"/>
          <ac:spMkLst>
            <pc:docMk/>
            <pc:sldMk cId="2584459770" sldId="258"/>
            <ac:spMk id="11" creationId="{D6309531-94CD-4CF6-AACE-80EC085E0F34}"/>
          </ac:spMkLst>
        </pc:spChg>
        <pc:graphicFrameChg chg="add del mod ord modGraphic">
          <ac:chgData name="Sinead Edwards (2206442)" userId="S::2206442@student.uwtsd.ac.uk::92720854-d229-4e03-b3a7-dd9fa524a0ae" providerId="AD" clId="Web-{767972E9-B6E7-AB72-DC5C-7CF39DB168FF}" dt="2024-11-12T14:44:24.097" v="234"/>
          <ac:graphicFrameMkLst>
            <pc:docMk/>
            <pc:sldMk cId="2584459770" sldId="258"/>
            <ac:graphicFrameMk id="5" creationId="{DC0B4566-A79C-359D-30DF-447809523997}"/>
          </ac:graphicFrameMkLst>
        </pc:graphicFrameChg>
        <pc:picChg chg="add mod ord">
          <ac:chgData name="Sinead Edwards (2206442)" userId="S::2206442@student.uwtsd.ac.uk::92720854-d229-4e03-b3a7-dd9fa524a0ae" providerId="AD" clId="Web-{767972E9-B6E7-AB72-DC5C-7CF39DB168FF}" dt="2024-11-12T14:33:28.538" v="145"/>
          <ac:picMkLst>
            <pc:docMk/>
            <pc:sldMk cId="2584459770" sldId="258"/>
            <ac:picMk id="4" creationId="{6F673AE2-362D-2616-2B72-862985FAE994}"/>
          </ac:picMkLst>
        </pc:picChg>
        <pc:cxnChg chg="add">
          <ac:chgData name="Sinead Edwards (2206442)" userId="S::2206442@student.uwtsd.ac.uk::92720854-d229-4e03-b3a7-dd9fa524a0ae" providerId="AD" clId="Web-{767972E9-B6E7-AB72-DC5C-7CF39DB168FF}" dt="2024-11-12T14:33:28.538" v="145"/>
          <ac:cxnSpMkLst>
            <pc:docMk/>
            <pc:sldMk cId="2584459770" sldId="258"/>
            <ac:cxnSpMk id="13" creationId="{F75BF611-D2A5-4454-8C47-95B0BC422843}"/>
          </ac:cxnSpMkLst>
        </pc:cxnChg>
      </pc:sldChg>
      <pc:sldChg chg="addSp delSp modSp new mod setBg">
        <pc:chgData name="Sinead Edwards (2206442)" userId="S::2206442@student.uwtsd.ac.uk::92720854-d229-4e03-b3a7-dd9fa524a0ae" providerId="AD" clId="Web-{767972E9-B6E7-AB72-DC5C-7CF39DB168FF}" dt="2024-11-12T15:04:28.192" v="477" actId="20577"/>
        <pc:sldMkLst>
          <pc:docMk/>
          <pc:sldMk cId="2967047188" sldId="259"/>
        </pc:sldMkLst>
        <pc:spChg chg="mod">
          <ac:chgData name="Sinead Edwards (2206442)" userId="S::2206442@student.uwtsd.ac.uk::92720854-d229-4e03-b3a7-dd9fa524a0ae" providerId="AD" clId="Web-{767972E9-B6E7-AB72-DC5C-7CF39DB168FF}" dt="2024-11-12T14:55:47.314" v="346" actId="20577"/>
          <ac:spMkLst>
            <pc:docMk/>
            <pc:sldMk cId="2967047188" sldId="259"/>
            <ac:spMk id="2" creationId="{4876C9CB-FFA1-8471-A963-9B8A5D324E9B}"/>
          </ac:spMkLst>
        </pc:spChg>
        <pc:spChg chg="del">
          <ac:chgData name="Sinead Edwards (2206442)" userId="S::2206442@student.uwtsd.ac.uk::92720854-d229-4e03-b3a7-dd9fa524a0ae" providerId="AD" clId="Web-{767972E9-B6E7-AB72-DC5C-7CF39DB168FF}" dt="2024-11-12T14:55:24.172" v="337"/>
          <ac:spMkLst>
            <pc:docMk/>
            <pc:sldMk cId="2967047188" sldId="259"/>
            <ac:spMk id="3" creationId="{6F174CCB-B7F1-6ADD-9DE3-04422BA09713}"/>
          </ac:spMkLst>
        </pc:spChg>
        <pc:spChg chg="add mod">
          <ac:chgData name="Sinead Edwards (2206442)" userId="S::2206442@student.uwtsd.ac.uk::92720854-d229-4e03-b3a7-dd9fa524a0ae" providerId="AD" clId="Web-{767972E9-B6E7-AB72-DC5C-7CF39DB168FF}" dt="2024-11-12T15:04:28.192" v="477" actId="20577"/>
          <ac:spMkLst>
            <pc:docMk/>
            <pc:sldMk cId="2967047188" sldId="259"/>
            <ac:spMk id="8" creationId="{003B009C-FFC8-51A0-53E9-862EC4630A44}"/>
          </ac:spMkLst>
        </pc:spChg>
        <pc:spChg chg="add">
          <ac:chgData name="Sinead Edwards (2206442)" userId="S::2206442@student.uwtsd.ac.uk::92720854-d229-4e03-b3a7-dd9fa524a0ae" providerId="AD" clId="Web-{767972E9-B6E7-AB72-DC5C-7CF39DB168FF}" dt="2024-11-12T14:55:40.173" v="338"/>
          <ac:spMkLst>
            <pc:docMk/>
            <pc:sldMk cId="2967047188" sldId="259"/>
            <ac:spMk id="11" creationId="{D6309531-94CD-4CF6-AACE-80EC085E0F34}"/>
          </ac:spMkLst>
        </pc:spChg>
        <pc:picChg chg="add mod ord">
          <ac:chgData name="Sinead Edwards (2206442)" userId="S::2206442@student.uwtsd.ac.uk::92720854-d229-4e03-b3a7-dd9fa524a0ae" providerId="AD" clId="Web-{767972E9-B6E7-AB72-DC5C-7CF39DB168FF}" dt="2024-11-12T14:55:40.173" v="338"/>
          <ac:picMkLst>
            <pc:docMk/>
            <pc:sldMk cId="2967047188" sldId="259"/>
            <ac:picMk id="4" creationId="{AFD3861B-1885-EAD5-C8D0-83039142897B}"/>
          </ac:picMkLst>
        </pc:picChg>
        <pc:cxnChg chg="add">
          <ac:chgData name="Sinead Edwards (2206442)" userId="S::2206442@student.uwtsd.ac.uk::92720854-d229-4e03-b3a7-dd9fa524a0ae" providerId="AD" clId="Web-{767972E9-B6E7-AB72-DC5C-7CF39DB168FF}" dt="2024-11-12T14:55:40.173" v="338"/>
          <ac:cxnSpMkLst>
            <pc:docMk/>
            <pc:sldMk cId="2967047188" sldId="259"/>
            <ac:cxnSpMk id="13" creationId="{F75BF611-D2A5-4454-8C47-95B0BC422843}"/>
          </ac:cxnSpMkLst>
        </pc:cxnChg>
      </pc:sldChg>
      <pc:sldChg chg="addSp modSp new mod ord setBg">
        <pc:chgData name="Sinead Edwards (2206442)" userId="S::2206442@student.uwtsd.ac.uk::92720854-d229-4e03-b3a7-dd9fa524a0ae" providerId="AD" clId="Web-{767972E9-B6E7-AB72-DC5C-7CF39DB168FF}" dt="2024-11-12T15:25:44.714" v="609" actId="20577"/>
        <pc:sldMkLst>
          <pc:docMk/>
          <pc:sldMk cId="929486966" sldId="260"/>
        </pc:sldMkLst>
        <pc:spChg chg="mod">
          <ac:chgData name="Sinead Edwards (2206442)" userId="S::2206442@student.uwtsd.ac.uk::92720854-d229-4e03-b3a7-dd9fa524a0ae" providerId="AD" clId="Web-{767972E9-B6E7-AB72-DC5C-7CF39DB168FF}" dt="2024-11-12T15:25:44.714" v="609" actId="20577"/>
          <ac:spMkLst>
            <pc:docMk/>
            <pc:sldMk cId="929486966" sldId="260"/>
            <ac:spMk id="2" creationId="{46DA5C39-152F-5F29-0887-45CFDE162007}"/>
          </ac:spMkLst>
        </pc:spChg>
        <pc:spChg chg="mod">
          <ac:chgData name="Sinead Edwards (2206442)" userId="S::2206442@student.uwtsd.ac.uk::92720854-d229-4e03-b3a7-dd9fa524a0ae" providerId="AD" clId="Web-{767972E9-B6E7-AB72-DC5C-7CF39DB168FF}" dt="2024-11-12T15:25:37.432" v="607"/>
          <ac:spMkLst>
            <pc:docMk/>
            <pc:sldMk cId="929486966" sldId="260"/>
            <ac:spMk id="3" creationId="{95FFEBD9-9FEF-121C-117F-243DD68728F2}"/>
          </ac:spMkLst>
        </pc:spChg>
        <pc:spChg chg="add">
          <ac:chgData name="Sinead Edwards (2206442)" userId="S::2206442@student.uwtsd.ac.uk::92720854-d229-4e03-b3a7-dd9fa524a0ae" providerId="AD" clId="Web-{767972E9-B6E7-AB72-DC5C-7CF39DB168FF}" dt="2024-11-12T15:25:37.432" v="607"/>
          <ac:spMkLst>
            <pc:docMk/>
            <pc:sldMk cId="929486966" sldId="260"/>
            <ac:spMk id="9" creationId="{DD16DE02-C2C8-477C-9FD7-70A983BDEA14}"/>
          </ac:spMkLst>
        </pc:spChg>
        <pc:spChg chg="add">
          <ac:chgData name="Sinead Edwards (2206442)" userId="S::2206442@student.uwtsd.ac.uk::92720854-d229-4e03-b3a7-dd9fa524a0ae" providerId="AD" clId="Web-{767972E9-B6E7-AB72-DC5C-7CF39DB168FF}" dt="2024-11-12T15:25:37.432" v="607"/>
          <ac:spMkLst>
            <pc:docMk/>
            <pc:sldMk cId="929486966" sldId="260"/>
            <ac:spMk id="11" creationId="{D13AF29F-D5EC-4489-BF8F-3B356C5972CD}"/>
          </ac:spMkLst>
        </pc:spChg>
        <pc:picChg chg="add mod">
          <ac:chgData name="Sinead Edwards (2206442)" userId="S::2206442@student.uwtsd.ac.uk::92720854-d229-4e03-b3a7-dd9fa524a0ae" providerId="AD" clId="Web-{767972E9-B6E7-AB72-DC5C-7CF39DB168FF}" dt="2024-11-12T15:25:37.432" v="607"/>
          <ac:picMkLst>
            <pc:docMk/>
            <pc:sldMk cId="929486966" sldId="260"/>
            <ac:picMk id="4" creationId="{62891B08-2F68-FD3C-D6A1-9A99D53BAEBD}"/>
          </ac:picMkLst>
        </pc:picChg>
        <pc:cxnChg chg="add">
          <ac:chgData name="Sinead Edwards (2206442)" userId="S::2206442@student.uwtsd.ac.uk::92720854-d229-4e03-b3a7-dd9fa524a0ae" providerId="AD" clId="Web-{767972E9-B6E7-AB72-DC5C-7CF39DB168FF}" dt="2024-11-12T15:25:37.432" v="607"/>
          <ac:cxnSpMkLst>
            <pc:docMk/>
            <pc:sldMk cId="929486966" sldId="260"/>
            <ac:cxnSpMk id="13" creationId="{60173A01-F891-430E-B39E-483E711B204B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5:25:37.432" v="607"/>
          <ac:cxnSpMkLst>
            <pc:docMk/>
            <pc:sldMk cId="929486966" sldId="260"/>
            <ac:cxnSpMk id="15" creationId="{1E0363E9-7CD0-497E-88D7-940136490327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5:25:37.432" v="607"/>
          <ac:cxnSpMkLst>
            <pc:docMk/>
            <pc:sldMk cId="929486966" sldId="260"/>
            <ac:cxnSpMk id="17" creationId="{ECCD4B14-FFCC-4CE5-BC9D-DF47AA1AD7F4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5:25:37.432" v="607"/>
          <ac:cxnSpMkLst>
            <pc:docMk/>
            <pc:sldMk cId="929486966" sldId="260"/>
            <ac:cxnSpMk id="19" creationId="{15DED734-54E5-48ED-AEE6-165F24827C70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5:25:37.432" v="607"/>
          <ac:cxnSpMkLst>
            <pc:docMk/>
            <pc:sldMk cId="929486966" sldId="260"/>
            <ac:cxnSpMk id="21" creationId="{34222167-616B-448F-A79B-219A4FD3DDE9}"/>
          </ac:cxnSpMkLst>
        </pc:cxnChg>
      </pc:sldChg>
      <pc:sldChg chg="addSp delSp modSp new mod setBg">
        <pc:chgData name="Sinead Edwards (2206442)" userId="S::2206442@student.uwtsd.ac.uk::92720854-d229-4e03-b3a7-dd9fa524a0ae" providerId="AD" clId="Web-{767972E9-B6E7-AB72-DC5C-7CF39DB168FF}" dt="2024-11-12T15:08:13.832" v="488"/>
        <pc:sldMkLst>
          <pc:docMk/>
          <pc:sldMk cId="22196351" sldId="261"/>
        </pc:sldMkLst>
        <pc:spChg chg="mod">
          <ac:chgData name="Sinead Edwards (2206442)" userId="S::2206442@student.uwtsd.ac.uk::92720854-d229-4e03-b3a7-dd9fa524a0ae" providerId="AD" clId="Web-{767972E9-B6E7-AB72-DC5C-7CF39DB168FF}" dt="2024-11-12T15:08:13.832" v="488"/>
          <ac:spMkLst>
            <pc:docMk/>
            <pc:sldMk cId="22196351" sldId="261"/>
            <ac:spMk id="2" creationId="{C88B96A2-10F2-733D-11B7-3F2BBEEDA72C}"/>
          </ac:spMkLst>
        </pc:spChg>
        <pc:spChg chg="del">
          <ac:chgData name="Sinead Edwards (2206442)" userId="S::2206442@student.uwtsd.ac.uk::92720854-d229-4e03-b3a7-dd9fa524a0ae" providerId="AD" clId="Web-{767972E9-B6E7-AB72-DC5C-7CF39DB168FF}" dt="2024-11-12T15:07:54.987" v="480"/>
          <ac:spMkLst>
            <pc:docMk/>
            <pc:sldMk cId="22196351" sldId="261"/>
            <ac:spMk id="3" creationId="{7DCA95BB-2475-6F9E-1D50-9ECB085BBAA3}"/>
          </ac:spMkLst>
        </pc:spChg>
        <pc:spChg chg="add del">
          <ac:chgData name="Sinead Edwards (2206442)" userId="S::2206442@student.uwtsd.ac.uk::92720854-d229-4e03-b3a7-dd9fa524a0ae" providerId="AD" clId="Web-{767972E9-B6E7-AB72-DC5C-7CF39DB168FF}" dt="2024-11-12T15:08:03.847" v="483"/>
          <ac:spMkLst>
            <pc:docMk/>
            <pc:sldMk cId="22196351" sldId="261"/>
            <ac:spMk id="9" creationId="{2E933B70-EE0D-2324-4B3F-EABFE5F18894}"/>
          </ac:spMkLst>
        </pc:spChg>
        <pc:spChg chg="add del">
          <ac:chgData name="Sinead Edwards (2206442)" userId="S::2206442@student.uwtsd.ac.uk::92720854-d229-4e03-b3a7-dd9fa524a0ae" providerId="AD" clId="Web-{767972E9-B6E7-AB72-DC5C-7CF39DB168FF}" dt="2024-11-12T15:08:03.847" v="483"/>
          <ac:spMkLst>
            <pc:docMk/>
            <pc:sldMk cId="22196351" sldId="261"/>
            <ac:spMk id="12" creationId="{A817523A-D1A4-4AA1-A06E-3E8AA7B4B972}"/>
          </ac:spMkLst>
        </pc:spChg>
        <pc:spChg chg="add del">
          <ac:chgData name="Sinead Edwards (2206442)" userId="S::2206442@student.uwtsd.ac.uk::92720854-d229-4e03-b3a7-dd9fa524a0ae" providerId="AD" clId="Web-{767972E9-B6E7-AB72-DC5C-7CF39DB168FF}" dt="2024-11-12T15:08:03.847" v="483"/>
          <ac:spMkLst>
            <pc:docMk/>
            <pc:sldMk cId="22196351" sldId="261"/>
            <ac:spMk id="14" creationId="{04E9E526-05D2-4C66-8B99-CB7BC51F326C}"/>
          </ac:spMkLst>
        </pc:spChg>
        <pc:spChg chg="add del">
          <ac:chgData name="Sinead Edwards (2206442)" userId="S::2206442@student.uwtsd.ac.uk::92720854-d229-4e03-b3a7-dd9fa524a0ae" providerId="AD" clId="Web-{767972E9-B6E7-AB72-DC5C-7CF39DB168FF}" dt="2024-11-12T15:08:09.191" v="485"/>
          <ac:spMkLst>
            <pc:docMk/>
            <pc:sldMk cId="22196351" sldId="261"/>
            <ac:spMk id="24" creationId="{2B78D151-52A1-46B3-8374-570DA802E9A5}"/>
          </ac:spMkLst>
        </pc:spChg>
        <pc:spChg chg="add del">
          <ac:chgData name="Sinead Edwards (2206442)" userId="S::2206442@student.uwtsd.ac.uk::92720854-d229-4e03-b3a7-dd9fa524a0ae" providerId="AD" clId="Web-{767972E9-B6E7-AB72-DC5C-7CF39DB168FF}" dt="2024-11-12T15:08:09.191" v="485"/>
          <ac:spMkLst>
            <pc:docMk/>
            <pc:sldMk cId="22196351" sldId="261"/>
            <ac:spMk id="26" creationId="{4812B206-25E9-4F8B-AED7-8353BA6254B7}"/>
          </ac:spMkLst>
        </pc:spChg>
        <pc:spChg chg="add del">
          <ac:chgData name="Sinead Edwards (2206442)" userId="S::2206442@student.uwtsd.ac.uk::92720854-d229-4e03-b3a7-dd9fa524a0ae" providerId="AD" clId="Web-{767972E9-B6E7-AB72-DC5C-7CF39DB168FF}" dt="2024-11-12T15:08:13.832" v="487"/>
          <ac:spMkLst>
            <pc:docMk/>
            <pc:sldMk cId="22196351" sldId="261"/>
            <ac:spMk id="36" creationId="{2B78D151-52A1-46B3-8374-570DA802E9A5}"/>
          </ac:spMkLst>
        </pc:spChg>
        <pc:spChg chg="add del">
          <ac:chgData name="Sinead Edwards (2206442)" userId="S::2206442@student.uwtsd.ac.uk::92720854-d229-4e03-b3a7-dd9fa524a0ae" providerId="AD" clId="Web-{767972E9-B6E7-AB72-DC5C-7CF39DB168FF}" dt="2024-11-12T15:08:13.832" v="487"/>
          <ac:spMkLst>
            <pc:docMk/>
            <pc:sldMk cId="22196351" sldId="261"/>
            <ac:spMk id="37" creationId="{6C745475-F6E1-4944-B2F1-A82F3444F7EE}"/>
          </ac:spMkLst>
        </pc:spChg>
        <pc:spChg chg="add del">
          <ac:chgData name="Sinead Edwards (2206442)" userId="S::2206442@student.uwtsd.ac.uk::92720854-d229-4e03-b3a7-dd9fa524a0ae" providerId="AD" clId="Web-{767972E9-B6E7-AB72-DC5C-7CF39DB168FF}" dt="2024-11-12T15:08:13.832" v="487"/>
          <ac:spMkLst>
            <pc:docMk/>
            <pc:sldMk cId="22196351" sldId="261"/>
            <ac:spMk id="39" creationId="{AC9F09BC-14D9-1BD8-47A1-13B9F6057743}"/>
          </ac:spMkLst>
        </pc:spChg>
        <pc:spChg chg="add">
          <ac:chgData name="Sinead Edwards (2206442)" userId="S::2206442@student.uwtsd.ac.uk::92720854-d229-4e03-b3a7-dd9fa524a0ae" providerId="AD" clId="Web-{767972E9-B6E7-AB72-DC5C-7CF39DB168FF}" dt="2024-11-12T15:08:13.832" v="488"/>
          <ac:spMkLst>
            <pc:docMk/>
            <pc:sldMk cId="22196351" sldId="261"/>
            <ac:spMk id="41" creationId="{2B78D151-52A1-46B3-8374-570DA802E9A5}"/>
          </ac:spMkLst>
        </pc:spChg>
        <pc:spChg chg="add">
          <ac:chgData name="Sinead Edwards (2206442)" userId="S::2206442@student.uwtsd.ac.uk::92720854-d229-4e03-b3a7-dd9fa524a0ae" providerId="AD" clId="Web-{767972E9-B6E7-AB72-DC5C-7CF39DB168FF}" dt="2024-11-12T15:08:13.832" v="488"/>
          <ac:spMkLst>
            <pc:docMk/>
            <pc:sldMk cId="22196351" sldId="261"/>
            <ac:spMk id="42" creationId="{D62B2943-4BF2-16C9-418F-9C9467D35BBC}"/>
          </ac:spMkLst>
        </pc:spChg>
        <pc:spChg chg="add">
          <ac:chgData name="Sinead Edwards (2206442)" userId="S::2206442@student.uwtsd.ac.uk::92720854-d229-4e03-b3a7-dd9fa524a0ae" providerId="AD" clId="Web-{767972E9-B6E7-AB72-DC5C-7CF39DB168FF}" dt="2024-11-12T15:08:13.832" v="488"/>
          <ac:spMkLst>
            <pc:docMk/>
            <pc:sldMk cId="22196351" sldId="261"/>
            <ac:spMk id="43" creationId="{6C745475-F6E1-4944-B2F1-A82F3444F7EE}"/>
          </ac:spMkLst>
        </pc:spChg>
        <pc:picChg chg="add mod ord">
          <ac:chgData name="Sinead Edwards (2206442)" userId="S::2206442@student.uwtsd.ac.uk::92720854-d229-4e03-b3a7-dd9fa524a0ae" providerId="AD" clId="Web-{767972E9-B6E7-AB72-DC5C-7CF39DB168FF}" dt="2024-11-12T15:08:13.832" v="488"/>
          <ac:picMkLst>
            <pc:docMk/>
            <pc:sldMk cId="22196351" sldId="261"/>
            <ac:picMk id="4" creationId="{8DE51C22-0A60-7DBE-1FC0-3BED8F62AD3E}"/>
          </ac:picMkLst>
        </pc:picChg>
        <pc:picChg chg="add mod">
          <ac:chgData name="Sinead Edwards (2206442)" userId="S::2206442@student.uwtsd.ac.uk::92720854-d229-4e03-b3a7-dd9fa524a0ae" providerId="AD" clId="Web-{767972E9-B6E7-AB72-DC5C-7CF39DB168FF}" dt="2024-11-12T15:08:13.832" v="488"/>
          <ac:picMkLst>
            <pc:docMk/>
            <pc:sldMk cId="22196351" sldId="261"/>
            <ac:picMk id="5" creationId="{58160730-6308-9ED1-214F-3597532FAC48}"/>
          </ac:picMkLst>
        </pc:picChg>
        <pc:cxnChg chg="add del">
          <ac:chgData name="Sinead Edwards (2206442)" userId="S::2206442@student.uwtsd.ac.uk::92720854-d229-4e03-b3a7-dd9fa524a0ae" providerId="AD" clId="Web-{767972E9-B6E7-AB72-DC5C-7CF39DB168FF}" dt="2024-11-12T15:08:09.191" v="485"/>
          <ac:cxnSpMkLst>
            <pc:docMk/>
            <pc:sldMk cId="22196351" sldId="261"/>
            <ac:cxnSpMk id="10" creationId="{4436E0F2-A64B-471E-93C0-8DFE08CC57C8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5:08:03.847" v="483"/>
          <ac:cxnSpMkLst>
            <pc:docMk/>
            <pc:sldMk cId="22196351" sldId="261"/>
            <ac:cxnSpMk id="16" creationId="{F3F47F83-8728-4E0D-BDE6-2C09A035C87C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5:08:09.191" v="485"/>
          <ac:cxnSpMkLst>
            <pc:docMk/>
            <pc:sldMk cId="22196351" sldId="261"/>
            <ac:cxnSpMk id="18" creationId="{20595356-EABD-4767-AC9D-EA21FF115EC0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5:08:09.191" v="485"/>
          <ac:cxnSpMkLst>
            <pc:docMk/>
            <pc:sldMk cId="22196351" sldId="261"/>
            <ac:cxnSpMk id="19" creationId="{DC1E3AB1-2A8C-4607-9FAE-D8BDB280FE1A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5:08:09.191" v="485"/>
          <ac:cxnSpMkLst>
            <pc:docMk/>
            <pc:sldMk cId="22196351" sldId="261"/>
            <ac:cxnSpMk id="20" creationId="{28CD9F06-9628-469C-B788-A894E3E08281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5:08:09.191" v="485"/>
          <ac:cxnSpMkLst>
            <pc:docMk/>
            <pc:sldMk cId="22196351" sldId="261"/>
            <ac:cxnSpMk id="21" creationId="{26D66059-832F-40B6-A35F-F56C8F38A1E7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5:08:09.191" v="485"/>
          <ac:cxnSpMkLst>
            <pc:docMk/>
            <pc:sldMk cId="22196351" sldId="261"/>
            <ac:cxnSpMk id="22" creationId="{8550A431-0B61-421B-B4B7-24C0CFF0F938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5:08:09.191" v="485"/>
          <ac:cxnSpMkLst>
            <pc:docMk/>
            <pc:sldMk cId="22196351" sldId="261"/>
            <ac:cxnSpMk id="23" creationId="{A515E2ED-7EA9-448D-83FA-54C3DF9723BD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5:08:09.191" v="485"/>
          <ac:cxnSpMkLst>
            <pc:docMk/>
            <pc:sldMk cId="22196351" sldId="261"/>
            <ac:cxnSpMk id="28" creationId="{E142A6D3-8DB2-4EE4-B19A-4C40D070FE5E}"/>
          </ac:cxnSpMkLst>
        </pc:cxnChg>
        <pc:cxnChg chg="add del mod">
          <ac:chgData name="Sinead Edwards (2206442)" userId="S::2206442@student.uwtsd.ac.uk::92720854-d229-4e03-b3a7-dd9fa524a0ae" providerId="AD" clId="Web-{767972E9-B6E7-AB72-DC5C-7CF39DB168FF}" dt="2024-11-12T15:08:09.191" v="485"/>
          <ac:cxnSpMkLst>
            <pc:docMk/>
            <pc:sldMk cId="22196351" sldId="261"/>
            <ac:cxnSpMk id="30" creationId="{FD73BD45-87D9-44BD-8E6F-A575FFD9C1B9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5:08:09.191" v="485"/>
          <ac:cxnSpMkLst>
            <pc:docMk/>
            <pc:sldMk cId="22196351" sldId="261"/>
            <ac:cxnSpMk id="32" creationId="{2178E38C-83CD-4BC6-893D-662EF9BFAA61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5:08:09.191" v="485"/>
          <ac:cxnSpMkLst>
            <pc:docMk/>
            <pc:sldMk cId="22196351" sldId="261"/>
            <ac:cxnSpMk id="34" creationId="{C965CFDB-63A4-4033-A10B-8444138F68E8}"/>
          </ac:cxnSpMkLst>
        </pc:cxnChg>
        <pc:cxnChg chg="add del">
          <ac:chgData name="Sinead Edwards (2206442)" userId="S::2206442@student.uwtsd.ac.uk::92720854-d229-4e03-b3a7-dd9fa524a0ae" providerId="AD" clId="Web-{767972E9-B6E7-AB72-DC5C-7CF39DB168FF}" dt="2024-11-12T15:08:13.832" v="487"/>
          <ac:cxnSpMkLst>
            <pc:docMk/>
            <pc:sldMk cId="22196351" sldId="261"/>
            <ac:cxnSpMk id="38" creationId="{E2F61726-9292-4844-9EBF-341051AAFDBE}"/>
          </ac:cxnSpMkLst>
        </pc:cxnChg>
        <pc:cxnChg chg="add">
          <ac:chgData name="Sinead Edwards (2206442)" userId="S::2206442@student.uwtsd.ac.uk::92720854-d229-4e03-b3a7-dd9fa524a0ae" providerId="AD" clId="Web-{767972E9-B6E7-AB72-DC5C-7CF39DB168FF}" dt="2024-11-12T15:08:13.832" v="488"/>
          <ac:cxnSpMkLst>
            <pc:docMk/>
            <pc:sldMk cId="22196351" sldId="261"/>
            <ac:cxnSpMk id="44" creationId="{E2F61726-9292-4844-9EBF-341051AAFDBE}"/>
          </ac:cxnSpMkLst>
        </pc:cxnChg>
      </pc:sldChg>
      <pc:sldMasterChg chg="del delSldLayout">
        <pc:chgData name="Sinead Edwards (2206442)" userId="S::2206442@student.uwtsd.ac.uk::92720854-d229-4e03-b3a7-dd9fa524a0ae" providerId="AD" clId="Web-{767972E9-B6E7-AB72-DC5C-7CF39DB168FF}" dt="2024-11-12T14:21:11.801" v="16"/>
        <pc:sldMasterMkLst>
          <pc:docMk/>
          <pc:sldMasterMk cId="2460954070" sldId="2147483660"/>
        </pc:sldMasterMkLst>
        <pc:sldLayoutChg chg="del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Sinead Edwards (2206442)" userId="S::2206442@student.uwtsd.ac.uk::92720854-d229-4e03-b3a7-dd9fa524a0ae" providerId="AD" clId="Web-{767972E9-B6E7-AB72-DC5C-7CF39DB168FF}" dt="2024-11-12T14:21:11.801" v="16"/>
        <pc:sldMasterMkLst>
          <pc:docMk/>
          <pc:sldMasterMk cId="2250570103" sldId="2147483685"/>
        </pc:sldMasterMkLst>
        <pc:sldLayoutChg chg="add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250570103" sldId="2147483685"/>
            <pc:sldLayoutMk cId="2515879255" sldId="2147483674"/>
          </pc:sldLayoutMkLst>
        </pc:sldLayoutChg>
        <pc:sldLayoutChg chg="add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250570103" sldId="2147483685"/>
            <pc:sldLayoutMk cId="3824290946" sldId="2147483675"/>
          </pc:sldLayoutMkLst>
        </pc:sldLayoutChg>
        <pc:sldLayoutChg chg="add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250570103" sldId="2147483685"/>
            <pc:sldLayoutMk cId="987691890" sldId="2147483676"/>
          </pc:sldLayoutMkLst>
        </pc:sldLayoutChg>
        <pc:sldLayoutChg chg="add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250570103" sldId="2147483685"/>
            <pc:sldLayoutMk cId="1992877057" sldId="2147483677"/>
          </pc:sldLayoutMkLst>
        </pc:sldLayoutChg>
        <pc:sldLayoutChg chg="add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250570103" sldId="2147483685"/>
            <pc:sldLayoutMk cId="2875138774" sldId="2147483678"/>
          </pc:sldLayoutMkLst>
        </pc:sldLayoutChg>
        <pc:sldLayoutChg chg="add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250570103" sldId="2147483685"/>
            <pc:sldLayoutMk cId="3917461931" sldId="2147483679"/>
          </pc:sldLayoutMkLst>
        </pc:sldLayoutChg>
        <pc:sldLayoutChg chg="add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250570103" sldId="2147483685"/>
            <pc:sldLayoutMk cId="397117527" sldId="2147483680"/>
          </pc:sldLayoutMkLst>
        </pc:sldLayoutChg>
        <pc:sldLayoutChg chg="add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250570103" sldId="2147483685"/>
            <pc:sldLayoutMk cId="2708892387" sldId="2147483681"/>
          </pc:sldLayoutMkLst>
        </pc:sldLayoutChg>
        <pc:sldLayoutChg chg="add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250570103" sldId="2147483685"/>
            <pc:sldLayoutMk cId="2188355200" sldId="2147483682"/>
          </pc:sldLayoutMkLst>
        </pc:sldLayoutChg>
        <pc:sldLayoutChg chg="add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250570103" sldId="2147483685"/>
            <pc:sldLayoutMk cId="3083478946" sldId="2147483683"/>
          </pc:sldLayoutMkLst>
        </pc:sldLayoutChg>
        <pc:sldLayoutChg chg="add">
          <pc:chgData name="Sinead Edwards (2206442)" userId="S::2206442@student.uwtsd.ac.uk::92720854-d229-4e03-b3a7-dd9fa524a0ae" providerId="AD" clId="Web-{767972E9-B6E7-AB72-DC5C-7CF39DB168FF}" dt="2024-11-12T14:21:11.801" v="16"/>
          <pc:sldLayoutMkLst>
            <pc:docMk/>
            <pc:sldMasterMk cId="2250570103" sldId="2147483685"/>
            <pc:sldLayoutMk cId="168438236" sldId="214748368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79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290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691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877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138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461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17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892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355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478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38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5701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uccessindepth.com/smart-goals-for-event-planners/#:~:text=11%20SMART%20Goals%20for%20Event%20Planners%201%201.,8%208.%20Improve%20Time%20Management%20...%20More%20items" TargetMode="External"/><Relationship Id="rId2" Type="http://schemas.openxmlformats.org/officeDocument/2006/relationships/hyperlink" Target="https://hub.theeventplannerexpo.com/sponsorship/maximizing-event-impact-with-strategic-partnership-and-sponsorship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s://eventespresso.com/2024/01/ultimate-guide-to-event-partnership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DD16DE02-C2C8-477C-9FD7-70A983BDE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D13AF29F-D5EC-4489-BF8F-3B356C597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60173A01-F891-430E-B39E-483E711B2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1E0363E9-7CD0-497E-88D7-940136490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ECCD4B14-FFCC-4CE5-BC9D-DF47AA1AD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15DED734-54E5-48ED-AEE6-165F24827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9553" y="584791"/>
            <a:ext cx="10064376" cy="10868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/>
              <a:t>ITT FUTURE YOU</a:t>
            </a:r>
          </a:p>
        </p:txBody>
      </p: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34222167-616B-448F-A79B-219A4FD3DD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0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9554" y="2499694"/>
            <a:ext cx="5831833" cy="38249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/>
              <a:t>BMTP6015 Independent Project</a:t>
            </a: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/>
              <a:t>Applied Project- Bid Pitch</a:t>
            </a: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/>
              <a:t>Sinead Edwards </a:t>
            </a: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/>
              <a:t>2206442</a:t>
            </a:r>
          </a:p>
        </p:txBody>
      </p:sp>
      <p:pic>
        <p:nvPicPr>
          <p:cNvPr id="4" name="Picture 3" descr="A white rectangular sign with green and grey text&#10;&#10;Description automatically generated">
            <a:extLst>
              <a:ext uri="{FF2B5EF4-FFF2-40B4-BE49-F238E27FC236}">
                <a16:creationId xmlns:a16="http://schemas.microsoft.com/office/drawing/2014/main" id="{CA11309E-6C2E-0DF4-23F8-92797C9BD4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1974" y="3328879"/>
            <a:ext cx="4136627" cy="2125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C48191-B90B-D846-7E3C-157496C21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>
            <a:normAutofit/>
          </a:bodyPr>
          <a:lstStyle/>
          <a:p>
            <a:r>
              <a:rPr lang="en-US"/>
              <a:t>Welcome &amp; Why?</a:t>
            </a:r>
          </a:p>
        </p:txBody>
      </p:sp>
      <p:pic>
        <p:nvPicPr>
          <p:cNvPr id="4" name="Content Placeholder 3" descr="Two women holding flags and smiling&#10;&#10;Description automatically generated">
            <a:extLst>
              <a:ext uri="{FF2B5EF4-FFF2-40B4-BE49-F238E27FC236}">
                <a16:creationId xmlns:a16="http://schemas.microsoft.com/office/drawing/2014/main" id="{6F673AE2-362D-2616-2B72-862985FAE9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054" r="2" b="31930"/>
          <a:stretch/>
        </p:blipFill>
        <p:spPr>
          <a:xfrm>
            <a:off x="20" y="-7444"/>
            <a:ext cx="4966427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CCCAEF3-32DD-8B96-28DE-160E04EB2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Level 6 ITTM Student </a:t>
            </a:r>
          </a:p>
          <a:p>
            <a:r>
              <a:rPr lang="en-US" dirty="0"/>
              <a:t>Tourism and events industry experience. </a:t>
            </a:r>
          </a:p>
          <a:p>
            <a:r>
              <a:rPr lang="en-US" dirty="0"/>
              <a:t>Spain/ Greece/ Finland/ America/ Thailand </a:t>
            </a:r>
          </a:p>
          <a:p>
            <a:r>
              <a:rPr lang="en-US" dirty="0"/>
              <a:t>Music festivals/ Corporate events/ Food Festivals/ Sports Events </a:t>
            </a:r>
          </a:p>
          <a:p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4459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15F0A9D0-BB35-4CAB-B92D-E061B9D8E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52F5DE35-776B-4C7D-AF2E-514E68BDD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0"/>
            <a:ext cx="698360" cy="57024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4A65E4E8-1272-4386-BDFE-0129D7A7E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9642143" y="0"/>
            <a:ext cx="2549857" cy="207446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A6515F51-DBC6-42B8-9C34-749F69BB6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97737" y="0"/>
            <a:ext cx="1294263" cy="599136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itle 1">
            <a:extLst>
              <a:ext uri="{FF2B5EF4-FFF2-40B4-BE49-F238E27FC236}">
                <a16:creationId xmlns:a16="http://schemas.microsoft.com/office/drawing/2014/main" id="{74C2ED57-DC1A-87F9-95A8-3A9D1F5C0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638174"/>
            <a:ext cx="10529048" cy="1476375"/>
          </a:xfrm>
        </p:spPr>
        <p:txBody>
          <a:bodyPr>
            <a:normAutofit/>
          </a:bodyPr>
          <a:lstStyle/>
          <a:p>
            <a:r>
              <a:rPr lang="en-US"/>
              <a:t>ITT – Future you 'on the road'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873F5967-4993-405D-A3E6-84DCEFF44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2403086" cy="103723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A14B5F4-90F4-28DF-154B-1BB34A210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9553" y="2114549"/>
            <a:ext cx="4632341" cy="41903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National brands and local businesses connect. </a:t>
            </a:r>
          </a:p>
          <a:p>
            <a:r>
              <a:rPr lang="en-US"/>
              <a:t>Convention- Industry leaders presenting</a:t>
            </a:r>
          </a:p>
          <a:p>
            <a:r>
              <a:rPr lang="en-US"/>
              <a:t>Exhibition – Showcase opportunities. </a:t>
            </a:r>
          </a:p>
          <a:p>
            <a:endParaRPr lang="en-US"/>
          </a:p>
          <a:p>
            <a:r>
              <a:rPr lang="en-US"/>
              <a:t>1- Making a splash in Swansea. </a:t>
            </a:r>
          </a:p>
          <a:p>
            <a:r>
              <a:rPr lang="en-US"/>
              <a:t>2- Wales to the World. </a:t>
            </a:r>
          </a:p>
          <a:p>
            <a:r>
              <a:rPr lang="en-US"/>
              <a:t>3 - ? ? ? Adventure Awaits? ? 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A3A523CC-BD6C-4A0D-B9DB-1DC2CE1E2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807758" y="5501473"/>
            <a:ext cx="5455709" cy="135652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group of people holding flags&#10;&#10;Description automatically generated">
            <a:extLst>
              <a:ext uri="{FF2B5EF4-FFF2-40B4-BE49-F238E27FC236}">
                <a16:creationId xmlns:a16="http://schemas.microsoft.com/office/drawing/2014/main" id="{AE4C73D7-542A-B447-1AAA-4664156F21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8437" y="2252162"/>
            <a:ext cx="5110163" cy="393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720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76C9CB-FFA1-8471-A963-9B8A5D324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>
            <a:normAutofit/>
          </a:bodyPr>
          <a:lstStyle/>
          <a:p>
            <a:r>
              <a:rPr lang="en-US"/>
              <a:t>GOALS AND AIMS </a:t>
            </a:r>
          </a:p>
        </p:txBody>
      </p:sp>
      <p:pic>
        <p:nvPicPr>
          <p:cNvPr id="4" name="Content Placeholder 3" descr="A large group of people sitting in a theater&#10;&#10;Description automatically generated">
            <a:extLst>
              <a:ext uri="{FF2B5EF4-FFF2-40B4-BE49-F238E27FC236}">
                <a16:creationId xmlns:a16="http://schemas.microsoft.com/office/drawing/2014/main" id="{AFD3861B-1885-EAD5-C8D0-8303914289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17" r="31760" b="2"/>
          <a:stretch/>
        </p:blipFill>
        <p:spPr>
          <a:xfrm>
            <a:off x="20" y="-7444"/>
            <a:ext cx="4966427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03B009C-FFC8-51A0-53E9-862EC4630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/>
              <a:t>P- Technology &amp; Computing skills </a:t>
            </a:r>
          </a:p>
          <a:p>
            <a:r>
              <a:rPr lang="en-US"/>
              <a:t>Proposals &amp; documents </a:t>
            </a:r>
          </a:p>
          <a:p>
            <a:r>
              <a:rPr lang="en-US"/>
              <a:t>Project management and leadership skills </a:t>
            </a:r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r>
              <a:rPr lang="en-US"/>
              <a:t>Event</a:t>
            </a:r>
          </a:p>
          <a:p>
            <a:r>
              <a:rPr lang="en-US"/>
              <a:t>600 attendees? Ticket sites- Eventbrite</a:t>
            </a:r>
          </a:p>
          <a:p>
            <a:r>
              <a:rPr lang="en-US"/>
              <a:t>Speakers </a:t>
            </a:r>
          </a:p>
          <a:p>
            <a:r>
              <a:rPr lang="en-US"/>
              <a:t>Feedback- QR Codes </a:t>
            </a:r>
          </a:p>
          <a:p>
            <a:r>
              <a:rPr lang="en-US"/>
              <a:t>Online presence</a:t>
            </a:r>
          </a:p>
          <a:p>
            <a:pPr marL="0" indent="0">
              <a:buNone/>
            </a:pPr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7047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2B78D151-52A1-46B3-8374-570DA802E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B96A2-10F2-733D-11B7-3F2BBEEDA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625148"/>
            <a:ext cx="5327074" cy="1500594"/>
          </a:xfrm>
        </p:spPr>
        <p:txBody>
          <a:bodyPr>
            <a:normAutofit/>
          </a:bodyPr>
          <a:lstStyle/>
          <a:p>
            <a:r>
              <a:rPr lang="en-US"/>
              <a:t>Sponsorships</a:t>
            </a:r>
          </a:p>
        </p:txBody>
      </p:sp>
      <p:sp>
        <p:nvSpPr>
          <p:cNvPr id="42" name="Content Placeholder 8">
            <a:extLst>
              <a:ext uri="{FF2B5EF4-FFF2-40B4-BE49-F238E27FC236}">
                <a16:creationId xmlns:a16="http://schemas.microsoft.com/office/drawing/2014/main" id="{D62B2943-4BF2-16C9-418F-9C9467D35B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2999" y="2205038"/>
            <a:ext cx="5198066" cy="41195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Secure support  - provide funding / resources in exchange for visibility. </a:t>
            </a:r>
          </a:p>
          <a:p>
            <a:r>
              <a:rPr lang="en-US" dirty="0"/>
              <a:t>On stage shout outs/ Logos shows/ social media promotion </a:t>
            </a:r>
          </a:p>
          <a:p>
            <a:r>
              <a:rPr lang="en-US" dirty="0"/>
              <a:t>Template/ build </a:t>
            </a:r>
            <a:r>
              <a:rPr lang="en-US"/>
              <a:t>relationships</a:t>
            </a:r>
            <a:r>
              <a:rPr lang="en-US" dirty="0"/>
              <a:t> </a:t>
            </a:r>
          </a:p>
          <a:p>
            <a:endParaRPr lang="en-US"/>
          </a:p>
          <a:p>
            <a:r>
              <a:rPr lang="en-US" dirty="0"/>
              <a:t>CASTELL HOWELL- Welsh Food Wholesaler </a:t>
            </a:r>
          </a:p>
          <a:p>
            <a:r>
              <a:rPr lang="en-US" dirty="0"/>
              <a:t>Ideas?? Food/ Goodies/ Hand out to guests on arrival. Help us? </a:t>
            </a:r>
          </a:p>
          <a:p>
            <a:endParaRPr lang="en-US"/>
          </a:p>
        </p:txBody>
      </p:sp>
      <p:sp>
        <p:nvSpPr>
          <p:cNvPr id="43" name="Rectangle 23">
            <a:extLst>
              <a:ext uri="{FF2B5EF4-FFF2-40B4-BE49-F238E27FC236}">
                <a16:creationId xmlns:a16="http://schemas.microsoft.com/office/drawing/2014/main" id="{6C745475-F6E1-4944-B2F1-A82F3444F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7323273" y="-18942"/>
            <a:ext cx="4868727" cy="6895884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323794 w 6699211"/>
              <a:gd name="connsiteY0" fmla="*/ 5461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323794 w 6699211"/>
              <a:gd name="connsiteY4" fmla="*/ 54619 h 6857998"/>
              <a:gd name="connsiteX0" fmla="*/ 2323794 w 6699211"/>
              <a:gd name="connsiteY0" fmla="*/ 18674 h 6822053"/>
              <a:gd name="connsiteX1" fmla="*/ 6699211 w 6699211"/>
              <a:gd name="connsiteY1" fmla="*/ 0 h 6822053"/>
              <a:gd name="connsiteX2" fmla="*/ 6699211 w 6699211"/>
              <a:gd name="connsiteY2" fmla="*/ 6822053 h 6822053"/>
              <a:gd name="connsiteX3" fmla="*/ 0 w 6699211"/>
              <a:gd name="connsiteY3" fmla="*/ 6808405 h 6822053"/>
              <a:gd name="connsiteX4" fmla="*/ 2323794 w 6699211"/>
              <a:gd name="connsiteY4" fmla="*/ 18674 h 6822053"/>
              <a:gd name="connsiteX0" fmla="*/ 3105369 w 7480786"/>
              <a:gd name="connsiteY0" fmla="*/ 18674 h 6822053"/>
              <a:gd name="connsiteX1" fmla="*/ 7480786 w 7480786"/>
              <a:gd name="connsiteY1" fmla="*/ 0 h 6822053"/>
              <a:gd name="connsiteX2" fmla="*/ 7480786 w 7480786"/>
              <a:gd name="connsiteY2" fmla="*/ 6822053 h 6822053"/>
              <a:gd name="connsiteX3" fmla="*/ 0 w 7480786"/>
              <a:gd name="connsiteY3" fmla="*/ 6820387 h 6822053"/>
              <a:gd name="connsiteX4" fmla="*/ 3105369 w 7480786"/>
              <a:gd name="connsiteY4" fmla="*/ 18674 h 68220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80786" h="6822053">
                <a:moveTo>
                  <a:pt x="3105369" y="18674"/>
                </a:moveTo>
                <a:lnTo>
                  <a:pt x="7480786" y="0"/>
                </a:lnTo>
                <a:lnTo>
                  <a:pt x="7480786" y="6822053"/>
                </a:lnTo>
                <a:lnTo>
                  <a:pt x="0" y="6820387"/>
                </a:lnTo>
                <a:lnTo>
                  <a:pt x="3105369" y="18674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E2F61726-9292-4844-9EBF-341051AAFD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40256" y="0"/>
            <a:ext cx="4651744" cy="26130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logo with a cloud and rain&#10;&#10;Description automatically generated">
            <a:extLst>
              <a:ext uri="{FF2B5EF4-FFF2-40B4-BE49-F238E27FC236}">
                <a16:creationId xmlns:a16="http://schemas.microsoft.com/office/drawing/2014/main" id="{8DE51C22-0A60-7DBE-1FC0-3BED8F62AD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510" y="3423249"/>
            <a:ext cx="3362782" cy="2732261"/>
          </a:xfrm>
          <a:prstGeom prst="rect">
            <a:avLst/>
          </a:prstGeom>
        </p:spPr>
      </p:pic>
      <p:pic>
        <p:nvPicPr>
          <p:cNvPr id="5" name="Picture 4" descr="A logo of a castle&#10;&#10;Description automatically generated">
            <a:extLst>
              <a:ext uri="{FF2B5EF4-FFF2-40B4-BE49-F238E27FC236}">
                <a16:creationId xmlns:a16="http://schemas.microsoft.com/office/drawing/2014/main" id="{58160730-6308-9ED1-214F-3597532FAC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6979" y="367523"/>
            <a:ext cx="4625471" cy="2688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6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B78D151-52A1-46B3-8374-570DA802E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65AD63-A41B-7D75-5600-6494FA22A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2909" y="533401"/>
            <a:ext cx="5663774" cy="1685972"/>
          </a:xfrm>
        </p:spPr>
        <p:txBody>
          <a:bodyPr>
            <a:normAutofit/>
          </a:bodyPr>
          <a:lstStyle/>
          <a:p>
            <a:r>
              <a:rPr lang="en-US"/>
              <a:t>Castell Howell / Princes gate</a:t>
            </a:r>
          </a:p>
        </p:txBody>
      </p:sp>
      <p:sp>
        <p:nvSpPr>
          <p:cNvPr id="37" name="Rectangle 23">
            <a:extLst>
              <a:ext uri="{FF2B5EF4-FFF2-40B4-BE49-F238E27FC236}">
                <a16:creationId xmlns:a16="http://schemas.microsoft.com/office/drawing/2014/main" id="{6C745475-F6E1-4944-B2F1-A82F3444F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18942"/>
            <a:ext cx="4135478" cy="6895884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323794 w 6699211"/>
              <a:gd name="connsiteY0" fmla="*/ 5461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323794 w 6699211"/>
              <a:gd name="connsiteY4" fmla="*/ 54619 h 6857998"/>
              <a:gd name="connsiteX0" fmla="*/ 2323794 w 6699211"/>
              <a:gd name="connsiteY0" fmla="*/ 18674 h 6822053"/>
              <a:gd name="connsiteX1" fmla="*/ 6699211 w 6699211"/>
              <a:gd name="connsiteY1" fmla="*/ 0 h 6822053"/>
              <a:gd name="connsiteX2" fmla="*/ 6699211 w 6699211"/>
              <a:gd name="connsiteY2" fmla="*/ 6822053 h 6822053"/>
              <a:gd name="connsiteX3" fmla="*/ 0 w 6699211"/>
              <a:gd name="connsiteY3" fmla="*/ 6808405 h 6822053"/>
              <a:gd name="connsiteX4" fmla="*/ 2323794 w 6699211"/>
              <a:gd name="connsiteY4" fmla="*/ 18674 h 6822053"/>
              <a:gd name="connsiteX0" fmla="*/ 3105369 w 7480786"/>
              <a:gd name="connsiteY0" fmla="*/ 18674 h 6822053"/>
              <a:gd name="connsiteX1" fmla="*/ 7480786 w 7480786"/>
              <a:gd name="connsiteY1" fmla="*/ 0 h 6822053"/>
              <a:gd name="connsiteX2" fmla="*/ 7480786 w 7480786"/>
              <a:gd name="connsiteY2" fmla="*/ 6822053 h 6822053"/>
              <a:gd name="connsiteX3" fmla="*/ 0 w 7480786"/>
              <a:gd name="connsiteY3" fmla="*/ 6820387 h 6822053"/>
              <a:gd name="connsiteX4" fmla="*/ 3105369 w 7480786"/>
              <a:gd name="connsiteY4" fmla="*/ 18674 h 68220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80786" h="6822053">
                <a:moveTo>
                  <a:pt x="3105369" y="18674"/>
                </a:moveTo>
                <a:lnTo>
                  <a:pt x="7480786" y="0"/>
                </a:lnTo>
                <a:lnTo>
                  <a:pt x="7480786" y="6822053"/>
                </a:lnTo>
                <a:lnTo>
                  <a:pt x="0" y="6820387"/>
                </a:lnTo>
                <a:lnTo>
                  <a:pt x="3105369" y="18674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logo with a cloud and rain&#10;&#10;Description automatically generated">
            <a:extLst>
              <a:ext uri="{FF2B5EF4-FFF2-40B4-BE49-F238E27FC236}">
                <a16:creationId xmlns:a16="http://schemas.microsoft.com/office/drawing/2014/main" id="{2C387A97-976C-69A9-6F83-B721FA63BA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184" y="533400"/>
            <a:ext cx="3348194" cy="2720408"/>
          </a:xfrm>
          <a:prstGeom prst="rect">
            <a:avLst/>
          </a:prstGeom>
        </p:spPr>
      </p:pic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E2F61726-9292-4844-9EBF-341051AAFD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244996"/>
            <a:ext cx="4651744" cy="26130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logo of a castle&#10;&#10;Description automatically generated">
            <a:extLst>
              <a:ext uri="{FF2B5EF4-FFF2-40B4-BE49-F238E27FC236}">
                <a16:creationId xmlns:a16="http://schemas.microsoft.com/office/drawing/2014/main" id="{E17560B3-6BE5-A7C8-752F-62EDCA8857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3781239"/>
            <a:ext cx="4236986" cy="2366316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C667A1C-346C-7573-B3AD-684B23EF5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9445" y="2357221"/>
            <a:ext cx="5697238" cy="394765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/>
              <a:t>Call up introduce myself – Email over template. </a:t>
            </a:r>
          </a:p>
          <a:p>
            <a:endParaRPr lang="en-US"/>
          </a:p>
          <a:p>
            <a:r>
              <a:rPr lang="en-US"/>
              <a:t>Princes Gate- National Account and Marketing Manager. </a:t>
            </a:r>
          </a:p>
          <a:p>
            <a:r>
              <a:rPr lang="en-US"/>
              <a:t>Reach out with a differnet approach. </a:t>
            </a:r>
          </a:p>
          <a:p>
            <a:endParaRPr lang="en-US"/>
          </a:p>
          <a:p>
            <a:r>
              <a:rPr lang="en-US"/>
              <a:t>Financial support &amp; main sponsors</a:t>
            </a:r>
          </a:p>
          <a:p>
            <a:r>
              <a:rPr lang="en-US"/>
              <a:t>Additional brands to partner with i.e Yummy Jobs. Rugby Union/ WRU/ GWR </a:t>
            </a:r>
          </a:p>
        </p:txBody>
      </p:sp>
    </p:spTree>
    <p:extLst>
      <p:ext uri="{BB962C8B-B14F-4D97-AF65-F5344CB8AC3E}">
        <p14:creationId xmlns:p14="http://schemas.microsoft.com/office/powerpoint/2010/main" val="406411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D16DE02-C2C8-477C-9FD7-70A983BDE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3AF29F-D5EC-4489-BF8F-3B356C597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0173A01-F891-430E-B39E-483E711B2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E0363E9-7CD0-497E-88D7-940136490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CCD4B14-FFCC-4CE5-BC9D-DF47AA1AD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5DED734-54E5-48ED-AEE6-165F24827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6DA5C39-152F-5F29-0887-45CFDE162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584791"/>
            <a:ext cx="10064376" cy="1086847"/>
          </a:xfrm>
        </p:spPr>
        <p:txBody>
          <a:bodyPr>
            <a:normAutofit/>
          </a:bodyPr>
          <a:lstStyle/>
          <a:p>
            <a:r>
              <a:rPr lang="en-US" sz="3400"/>
              <a:t>'Partnerships can help bring the event   to life'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4222167-616B-448F-A79B-219A4FD3DD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0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FEBD9-9FEF-121C-117F-243DD6872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9554" y="2499694"/>
            <a:ext cx="5831833" cy="382490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Sharing visions</a:t>
            </a:r>
          </a:p>
          <a:p>
            <a:r>
              <a:rPr lang="en-US"/>
              <a:t>Suited to target audience- Future students, future tourism leaders</a:t>
            </a:r>
          </a:p>
          <a:p>
            <a:endParaRPr lang="en-US"/>
          </a:p>
          <a:p>
            <a:r>
              <a:rPr lang="en-US"/>
              <a:t>Who we need? What do we want? </a:t>
            </a:r>
          </a:p>
          <a:p>
            <a:r>
              <a:rPr lang="en-US"/>
              <a:t>Different event partnerships!</a:t>
            </a:r>
          </a:p>
          <a:p>
            <a:r>
              <a:rPr lang="en-US"/>
              <a:t>Speakers</a:t>
            </a:r>
          </a:p>
        </p:txBody>
      </p:sp>
      <p:pic>
        <p:nvPicPr>
          <p:cNvPr id="4" name="Picture 3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62891B08-2F68-FD3C-D6A1-9A99D53BAE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1974" y="2948915"/>
            <a:ext cx="4136627" cy="2885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4869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64CD7FE-A713-4F49-85A1-1288513C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BAAD23-0119-402F-8301-E5F5CD03F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0"/>
            <a:ext cx="2790967" cy="9007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AE3C22F-EDA2-4D06-924A-8184ADCD1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727743" y="0"/>
            <a:ext cx="3464257" cy="160361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E5975FA-5C8E-699B-82F4-DCA54016F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757238"/>
            <a:ext cx="9710738" cy="1245242"/>
          </a:xfrm>
        </p:spPr>
        <p:txBody>
          <a:bodyPr>
            <a:normAutofit/>
          </a:bodyPr>
          <a:lstStyle/>
          <a:p>
            <a:r>
              <a:rPr lang="en-US" dirty="0"/>
              <a:t>Invite template/ Packages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B92B40A-D71A-4D53-A8B2-41176E222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49000" y="0"/>
            <a:ext cx="1143000" cy="440140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45D1022-1095-4170-84E8-BBA5C08F1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2065" y="4942445"/>
            <a:ext cx="2533303" cy="191555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3A89759-1F78-4414-80AF-0441C3F13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6114197"/>
            <a:ext cx="8441268" cy="7438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red background with white text and a logo&#10;&#10;Description automatically generated">
            <a:extLst>
              <a:ext uri="{FF2B5EF4-FFF2-40B4-BE49-F238E27FC236}">
                <a16:creationId xmlns:a16="http://schemas.microsoft.com/office/drawing/2014/main" id="{275AC51D-D89F-50F1-C79D-0C77D232A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8" y="2660605"/>
            <a:ext cx="2889276" cy="3345477"/>
          </a:xfrm>
          <a:prstGeom prst="rect">
            <a:avLst/>
          </a:prstGeom>
        </p:spPr>
      </p:pic>
      <p:pic>
        <p:nvPicPr>
          <p:cNvPr id="5" name="Picture 4" descr="A colorful logo with white dots and stars&#10;&#10;Description automatically generated">
            <a:extLst>
              <a:ext uri="{FF2B5EF4-FFF2-40B4-BE49-F238E27FC236}">
                <a16:creationId xmlns:a16="http://schemas.microsoft.com/office/drawing/2014/main" id="{879DDA42-D5E2-2411-57B4-3C59A3423F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9500" y="2895457"/>
            <a:ext cx="2889276" cy="2875774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E53CB5C-5A04-A5A5-FC51-2DA99E0536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4833" y="2364755"/>
            <a:ext cx="4152045" cy="394508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Design generic template that can be edited. </a:t>
            </a:r>
          </a:p>
          <a:p>
            <a:r>
              <a:rPr lang="en-US" dirty="0"/>
              <a:t>Partnership/sponsorship details</a:t>
            </a:r>
          </a:p>
          <a:p>
            <a:r>
              <a:rPr lang="en-US" dirty="0"/>
              <a:t>Event name- background info</a:t>
            </a:r>
          </a:p>
          <a:p>
            <a:r>
              <a:rPr lang="en-US" dirty="0"/>
              <a:t>Event team</a:t>
            </a:r>
          </a:p>
          <a:p>
            <a:r>
              <a:rPr lang="en-US" dirty="0"/>
              <a:t>Date of agreement</a:t>
            </a:r>
          </a:p>
          <a:p>
            <a:r>
              <a:rPr lang="en-US" dirty="0"/>
              <a:t>Sponsorship benefit/options</a:t>
            </a:r>
          </a:p>
          <a:p>
            <a:r>
              <a:rPr lang="en-US" dirty="0"/>
              <a:t>Promotion and marketing </a:t>
            </a:r>
          </a:p>
          <a:p>
            <a:r>
              <a:rPr lang="en-US" dirty="0"/>
              <a:t>Signatures </a:t>
            </a:r>
          </a:p>
        </p:txBody>
      </p:sp>
    </p:spTree>
    <p:extLst>
      <p:ext uri="{BB962C8B-B14F-4D97-AF65-F5344CB8AC3E}">
        <p14:creationId xmlns:p14="http://schemas.microsoft.com/office/powerpoint/2010/main" val="34943606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B78D151-52A1-46B3-8374-570DA802E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812B206-25E9-4F8B-AED7-8353BA625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49100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142A6D3-8DB2-4EE4-B19A-4C40D070F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0990" y="4849100"/>
            <a:ext cx="2366826" cy="20089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D73BD45-87D9-44BD-8E6F-A575FFD9C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  <a:endCxn id="12" idx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4849099"/>
            <a:ext cx="3027816" cy="100445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BE0BEB0-9281-059E-5BE5-0DC089A52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4995894"/>
            <a:ext cx="9144000" cy="10437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i="1" kern="1200" cap="all" baseline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Exhibition.. Who &amp; Why?? </a:t>
            </a:r>
          </a:p>
        </p:txBody>
      </p:sp>
      <p:pic>
        <p:nvPicPr>
          <p:cNvPr id="4" name="Content Placeholder 3" descr="A logo with colorful ribbons&#10;&#10;Description automatically generated">
            <a:extLst>
              <a:ext uri="{FF2B5EF4-FFF2-40B4-BE49-F238E27FC236}">
                <a16:creationId xmlns:a16="http://schemas.microsoft.com/office/drawing/2014/main" id="{CD6F0775-C5DD-E1F1-B350-7410F38942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3400" y="687386"/>
            <a:ext cx="5388261" cy="3495610"/>
          </a:xfrm>
          <a:prstGeom prst="rect">
            <a:avLst/>
          </a:prstGeom>
        </p:spPr>
      </p:pic>
      <p:pic>
        <p:nvPicPr>
          <p:cNvPr id="5" name="Picture 4" descr="A logo of a hotel&#10;&#10;Description automatically generated">
            <a:extLst>
              <a:ext uri="{FF2B5EF4-FFF2-40B4-BE49-F238E27FC236}">
                <a16:creationId xmlns:a16="http://schemas.microsoft.com/office/drawing/2014/main" id="{1BD9BA4A-6F30-FF93-B51D-127A499F7D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992" y="854635"/>
            <a:ext cx="5388261" cy="3161113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2178E38C-83CD-4BC6-893D-662EF9BFA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602477" y="4849098"/>
            <a:ext cx="339224" cy="200890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965CFDB-63A4-4033-A10B-8444138F6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82420" y="4849097"/>
            <a:ext cx="3309580" cy="138214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323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3EA0A96-746F-41BD-8166-BDC3DD9A4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69A25D-238D-3E06-1D35-36E30E03F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21448"/>
            <a:ext cx="7168486" cy="1709405"/>
          </a:xfrm>
        </p:spPr>
        <p:txBody>
          <a:bodyPr>
            <a:normAutofit/>
          </a:bodyPr>
          <a:lstStyle/>
          <a:p>
            <a:r>
              <a:rPr lang="en-US"/>
              <a:t>TRAVEL/Work abroad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E8DE28D-520A-4FD7-ADF5-64DFE5B74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1" y="4953663"/>
            <a:ext cx="2875207" cy="190433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F9C36F8-C78D-4E50-96FB-2FAB9DBDD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3217" y="5716135"/>
            <a:ext cx="7748559" cy="114186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Content Placeholder 9">
            <a:extLst>
              <a:ext uri="{FF2B5EF4-FFF2-40B4-BE49-F238E27FC236}">
                <a16:creationId xmlns:a16="http://schemas.microsoft.com/office/drawing/2014/main" id="{D7A49C52-C94E-AD59-8DB3-606307C677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230853"/>
            <a:ext cx="7168487" cy="380312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</a:t>
            </a:r>
            <a:r>
              <a:rPr lang="en-US" dirty="0" err="1"/>
              <a:t>organisations</a:t>
            </a:r>
            <a:r>
              <a:rPr lang="en-US" dirty="0"/>
              <a:t> </a:t>
            </a:r>
            <a:r>
              <a:rPr lang="en-US" dirty="0" err="1"/>
              <a:t>choosen</a:t>
            </a:r>
            <a:r>
              <a:rPr lang="en-US" dirty="0"/>
              <a:t> will be </a:t>
            </a:r>
            <a:r>
              <a:rPr lang="en-US" dirty="0" err="1"/>
              <a:t>relevent</a:t>
            </a:r>
            <a:r>
              <a:rPr lang="en-US" dirty="0"/>
              <a:t> engaging and inspiring. </a:t>
            </a:r>
          </a:p>
          <a:p>
            <a:r>
              <a:rPr lang="en-US" dirty="0" err="1"/>
              <a:t>Encouring</a:t>
            </a:r>
            <a:r>
              <a:rPr lang="en-US" dirty="0"/>
              <a:t> the future generations to reach out and take </a:t>
            </a:r>
            <a:r>
              <a:rPr lang="en-US" dirty="0" err="1"/>
              <a:t>opportuniteis</a:t>
            </a:r>
            <a:r>
              <a:rPr lang="en-US" dirty="0"/>
              <a:t>. </a:t>
            </a:r>
          </a:p>
        </p:txBody>
      </p:sp>
      <p:pic>
        <p:nvPicPr>
          <p:cNvPr id="5" name="Picture 4" descr="A blue and white sign&#10;&#10;Description automatically generated">
            <a:extLst>
              <a:ext uri="{FF2B5EF4-FFF2-40B4-BE49-F238E27FC236}">
                <a16:creationId xmlns:a16="http://schemas.microsoft.com/office/drawing/2014/main" id="{86200A23-634D-5CDE-0B91-3640DE2E8C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8" b="1"/>
          <a:stretch/>
        </p:blipFill>
        <p:spPr>
          <a:xfrm>
            <a:off x="8974667" y="-1"/>
            <a:ext cx="3217333" cy="2289412"/>
          </a:xfrm>
          <a:prstGeom prst="rect">
            <a:avLst/>
          </a:prstGeom>
        </p:spPr>
      </p:pic>
      <p:pic>
        <p:nvPicPr>
          <p:cNvPr id="4" name="Content Placeholder 3" descr="A logo with black and orange text&#10;&#10;Description automatically generated">
            <a:extLst>
              <a:ext uri="{FF2B5EF4-FFF2-40B4-BE49-F238E27FC236}">
                <a16:creationId xmlns:a16="http://schemas.microsoft.com/office/drawing/2014/main" id="{17CA1886-5369-ECB3-B314-E9BAF63116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203" r="-1" b="13716"/>
          <a:stretch/>
        </p:blipFill>
        <p:spPr>
          <a:xfrm>
            <a:off x="8974667" y="2275764"/>
            <a:ext cx="3217333" cy="2289412"/>
          </a:xfrm>
          <a:prstGeom prst="rect">
            <a:avLst/>
          </a:prstGeom>
        </p:spPr>
      </p:pic>
      <p:pic>
        <p:nvPicPr>
          <p:cNvPr id="6" name="Picture 5" descr="A blue and white airplane in the sky&#10;&#10;Description automatically generated">
            <a:extLst>
              <a:ext uri="{FF2B5EF4-FFF2-40B4-BE49-F238E27FC236}">
                <a16:creationId xmlns:a16="http://schemas.microsoft.com/office/drawing/2014/main" id="{42C878BB-66EB-2B5A-7C73-89B2265296C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7" r="1" b="1"/>
          <a:stretch/>
        </p:blipFill>
        <p:spPr>
          <a:xfrm>
            <a:off x="8974667" y="4565175"/>
            <a:ext cx="3217333" cy="2292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5143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A817523A-D1A4-4AA1-A06E-3E8AA7B4B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4E9E526-05D2-4C66-8B99-CB7BC51F32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2"/>
            <a:ext cx="12192000" cy="685734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3FD153-AB86-027E-B80A-0A19EEA90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0"/>
            <a:ext cx="6602104" cy="1683871"/>
          </a:xfrm>
        </p:spPr>
        <p:txBody>
          <a:bodyPr>
            <a:normAutofit/>
          </a:bodyPr>
          <a:lstStyle/>
          <a:p>
            <a:r>
              <a:rPr lang="en-US" dirty="0"/>
              <a:t>What's next?</a:t>
            </a:r>
          </a:p>
        </p:txBody>
      </p:sp>
      <p:sp>
        <p:nvSpPr>
          <p:cNvPr id="42" name="Content Placeholder 8">
            <a:extLst>
              <a:ext uri="{FF2B5EF4-FFF2-40B4-BE49-F238E27FC236}">
                <a16:creationId xmlns:a16="http://schemas.microsoft.com/office/drawing/2014/main" id="{D36A23DD-9A89-84D8-05C7-5939BD15E9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60428"/>
            <a:ext cx="5788629" cy="36735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Template &amp; packages- Nov</a:t>
            </a:r>
          </a:p>
          <a:p>
            <a:r>
              <a:rPr lang="en-US" dirty="0"/>
              <a:t>Invites sent out early December</a:t>
            </a:r>
          </a:p>
          <a:p>
            <a:r>
              <a:rPr lang="en-US" dirty="0"/>
              <a:t>Confirmed list January</a:t>
            </a:r>
          </a:p>
          <a:p>
            <a:r>
              <a:rPr lang="en-US" dirty="0"/>
              <a:t>Last minute additions changes- Feb </a:t>
            </a:r>
          </a:p>
        </p:txBody>
      </p:sp>
      <p:pic>
        <p:nvPicPr>
          <p:cNvPr id="5" name="Picture 4" descr="A group of people standing at a podium&#10;&#10;Description automatically generated">
            <a:extLst>
              <a:ext uri="{FF2B5EF4-FFF2-40B4-BE49-F238E27FC236}">
                <a16:creationId xmlns:a16="http://schemas.microsoft.com/office/drawing/2014/main" id="{5B267854-EB59-D0E2-6B00-E8152ED952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385" r="-1" b="31763"/>
          <a:stretch/>
        </p:blipFill>
        <p:spPr>
          <a:xfrm>
            <a:off x="7958352" y="-5970"/>
            <a:ext cx="4233648" cy="3434971"/>
          </a:xfrm>
          <a:custGeom>
            <a:avLst/>
            <a:gdLst/>
            <a:ahLst/>
            <a:cxnLst/>
            <a:rect l="l" t="t" r="r" b="b"/>
            <a:pathLst>
              <a:path w="4233648" h="3434971">
                <a:moveTo>
                  <a:pt x="1032308" y="0"/>
                </a:moveTo>
                <a:lnTo>
                  <a:pt x="4233648" y="0"/>
                </a:lnTo>
                <a:lnTo>
                  <a:pt x="4233648" y="3434971"/>
                </a:lnTo>
                <a:lnTo>
                  <a:pt x="0" y="3434971"/>
                </a:lnTo>
                <a:close/>
              </a:path>
            </a:pathLst>
          </a:custGeom>
        </p:spPr>
      </p:pic>
      <p:pic>
        <p:nvPicPr>
          <p:cNvPr id="4" name="Content Placeholder 3" descr="A white rectangular sign with green and grey text&#10;&#10;Description automatically generated">
            <a:extLst>
              <a:ext uri="{FF2B5EF4-FFF2-40B4-BE49-F238E27FC236}">
                <a16:creationId xmlns:a16="http://schemas.microsoft.com/office/drawing/2014/main" id="{9D0774C7-AB2F-3451-093D-F18ADF9AE5E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83" r="17789" b="2"/>
          <a:stretch/>
        </p:blipFill>
        <p:spPr>
          <a:xfrm>
            <a:off x="6931629" y="3422376"/>
            <a:ext cx="5260371" cy="3527063"/>
          </a:xfrm>
          <a:custGeom>
            <a:avLst/>
            <a:gdLst/>
            <a:ahLst/>
            <a:cxnLst/>
            <a:rect l="l" t="t" r="r" b="b"/>
            <a:pathLst>
              <a:path w="5260371" h="3434971">
                <a:moveTo>
                  <a:pt x="1028714" y="0"/>
                </a:moveTo>
                <a:lnTo>
                  <a:pt x="5260371" y="0"/>
                </a:lnTo>
                <a:lnTo>
                  <a:pt x="5260371" y="3434971"/>
                </a:lnTo>
                <a:lnTo>
                  <a:pt x="0" y="3423010"/>
                </a:lnTo>
                <a:close/>
              </a:path>
            </a:pathLst>
          </a:cu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3F47F83-8728-4E0D-BDE6-2C09A035C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95228" y="0"/>
            <a:ext cx="532263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9344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D16DE02-C2C8-477C-9FD7-70A983BDE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3AF29F-D5EC-4489-BF8F-3B356C597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0173A01-F891-430E-B39E-483E711B2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E0363E9-7CD0-497E-88D7-940136490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CCD4B14-FFCC-4CE5-BC9D-DF47AA1AD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5DED734-54E5-48ED-AEE6-165F24827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092EED9-0B4D-E60F-6CB7-2BFA91D67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584791"/>
            <a:ext cx="10064376" cy="1086847"/>
          </a:xfrm>
        </p:spPr>
        <p:txBody>
          <a:bodyPr>
            <a:normAutofit/>
          </a:bodyPr>
          <a:lstStyle/>
          <a:p>
            <a:r>
              <a:rPr lang="en-US" dirty="0"/>
              <a:t>Bibliography 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4222167-616B-448F-A79B-219A4FD3DD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0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8991EF0-0753-B7A7-288B-F2B9DC976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9554" y="2499694"/>
            <a:ext cx="5831833" cy="3824906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sz="1200" i="1" dirty="0">
                <a:latin typeface="Times New Roman"/>
                <a:cs typeface="Times New Roman"/>
              </a:rPr>
              <a:t>Maximizing Event Impact with Strategic Partnership and Sponsorship</a:t>
            </a:r>
            <a:r>
              <a:rPr lang="en-US" sz="1200" dirty="0">
                <a:latin typeface="Times New Roman"/>
                <a:cs typeface="Times New Roman"/>
              </a:rPr>
              <a:t> (no date). </a:t>
            </a:r>
            <a:r>
              <a:rPr lang="en-US" sz="1200" u="sng" dirty="0">
                <a:latin typeface="Times New Roman"/>
                <a:cs typeface="Times New Roman"/>
                <a:hlinkClick r:id="rId2"/>
              </a:rPr>
              <a:t>https://hub.theeventplannerexpo.com/sponsorship/maximizing-event-impact-with-strategic-partnership-and-sponsorship</a:t>
            </a:r>
            <a:r>
              <a:rPr lang="en-US" sz="1200" dirty="0">
                <a:latin typeface="Times New Roman"/>
                <a:cs typeface="Times New Roman"/>
              </a:rPr>
              <a:t>.</a:t>
            </a:r>
          </a:p>
          <a:p>
            <a:pPr>
              <a:buNone/>
            </a:pPr>
            <a:endParaRPr lang="en-US" sz="1200" dirty="0"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200" dirty="0">
                <a:latin typeface="Times New Roman"/>
                <a:cs typeface="Times New Roman"/>
              </a:rPr>
              <a:t>Shen, R. (2024) </a:t>
            </a:r>
            <a:r>
              <a:rPr lang="en-US" sz="1200" i="1" dirty="0">
                <a:latin typeface="Times New Roman"/>
                <a:cs typeface="Times New Roman"/>
              </a:rPr>
              <a:t>11 SMART Goals Examples for Event Planners</a:t>
            </a:r>
            <a:r>
              <a:rPr lang="en-US" sz="1200" dirty="0">
                <a:latin typeface="Times New Roman"/>
                <a:cs typeface="Times New Roman"/>
              </a:rPr>
              <a:t>. </a:t>
            </a:r>
            <a:r>
              <a:rPr lang="en-US" sz="1200" u="sng" dirty="0">
                <a:latin typeface="Times New Roman"/>
                <a:cs typeface="Times New Roman"/>
                <a:hlinkClick r:id="rId3"/>
              </a:rPr>
              <a:t>https://successindepth.com/smart-goals-for-event-planners/#:~:text=11%20SMART%20Goals%20for%20Event%20Planners%201%201.,8%208.%20Improve%20Time%20Management%20...%20More%20items</a:t>
            </a:r>
            <a:r>
              <a:rPr lang="en-US" sz="1200" dirty="0">
                <a:latin typeface="Times New Roman"/>
                <a:cs typeface="Times New Roman"/>
              </a:rPr>
              <a:t>.</a:t>
            </a:r>
          </a:p>
          <a:p>
            <a:pPr>
              <a:buNone/>
            </a:pPr>
            <a:endParaRPr lang="en-US" sz="1200" dirty="0">
              <a:latin typeface="Segoe UI"/>
              <a:cs typeface="Segoe UI"/>
            </a:endParaRPr>
          </a:p>
          <a:p>
            <a:pPr>
              <a:buNone/>
            </a:pPr>
            <a:r>
              <a:rPr lang="en-US" sz="1200" dirty="0">
                <a:latin typeface="Times New Roman"/>
                <a:cs typeface="Times New Roman"/>
              </a:rPr>
              <a:t>Verana, C. (2024) </a:t>
            </a:r>
            <a:r>
              <a:rPr lang="en-US" sz="1200" i="1" dirty="0">
                <a:latin typeface="Times New Roman"/>
                <a:cs typeface="Times New Roman"/>
              </a:rPr>
              <a:t>The Ultimate Guide to event Partnerships | Event Espresso</a:t>
            </a:r>
            <a:r>
              <a:rPr lang="en-US" sz="1200" dirty="0">
                <a:latin typeface="Times New Roman"/>
                <a:cs typeface="Times New Roman"/>
              </a:rPr>
              <a:t>. </a:t>
            </a:r>
            <a:r>
              <a:rPr lang="en-US" sz="1200" u="sng" dirty="0">
                <a:latin typeface="Times New Roman"/>
                <a:cs typeface="Times New Roman"/>
                <a:hlinkClick r:id="rId4"/>
              </a:rPr>
              <a:t>https://eventespresso.com/2024/01/ultimate-guide-to-event-partnerships/</a:t>
            </a:r>
            <a:r>
              <a:rPr lang="en-US" sz="1200" dirty="0">
                <a:latin typeface="Times New Roman"/>
                <a:cs typeface="Times New Roman"/>
              </a:rPr>
              <a:t>.</a:t>
            </a:r>
          </a:p>
          <a:p>
            <a:pPr>
              <a:buNone/>
            </a:pPr>
            <a:endParaRPr lang="en-US" sz="1200" dirty="0">
              <a:latin typeface="Segoe UI"/>
              <a:cs typeface="Segoe UI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Content Placeholder 3" descr="A white rectangular sign with green and grey text&#10;&#10;Description automatically generated">
            <a:extLst>
              <a:ext uri="{FF2B5EF4-FFF2-40B4-BE49-F238E27FC236}">
                <a16:creationId xmlns:a16="http://schemas.microsoft.com/office/drawing/2014/main" id="{08D59D30-3708-8AFA-92F4-2CE4D76C37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974" y="3328879"/>
            <a:ext cx="4136627" cy="2125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41786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AngleLinesVTI</vt:lpstr>
      <vt:lpstr>ITT FUTURE YOU</vt:lpstr>
      <vt:lpstr>Welcome &amp; Why?</vt:lpstr>
      <vt:lpstr>ITT – Future you 'on the road'</vt:lpstr>
      <vt:lpstr>GOALS AND AIMS </vt:lpstr>
      <vt:lpstr>Sponsorships</vt:lpstr>
      <vt:lpstr>Castell Howell / Princes gate</vt:lpstr>
      <vt:lpstr>'Partnerships can help bring the event   to life'</vt:lpstr>
      <vt:lpstr>Invite template/ Packages </vt:lpstr>
      <vt:lpstr>Exhibition.. Who &amp; Why?? </vt:lpstr>
      <vt:lpstr>TRAVEL/Work abroad </vt:lpstr>
      <vt:lpstr>What's next?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60</cp:revision>
  <dcterms:created xsi:type="dcterms:W3CDTF">2024-11-12T14:19:58Z</dcterms:created>
  <dcterms:modified xsi:type="dcterms:W3CDTF">2024-11-14T22:39:02Z</dcterms:modified>
</cp:coreProperties>
</file>