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1E4EFE-C7DF-4D2A-88B6-4493BDF27552}" v="12" dt="2026-02-12T12:51:25.6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168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CFDBEA-A5BC-4743-86E6-0E8EFF9F5DB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E212C0A-9F11-403E-9EE2-8EC990C4BF32}">
      <dgm:prSet/>
      <dgm:spPr/>
      <dgm:t>
        <a:bodyPr/>
        <a:lstStyle/>
        <a:p>
          <a:r>
            <a:rPr lang="en-US"/>
            <a:t>WHO defines health as complete physical, mental, and social wellbeing.</a:t>
          </a:r>
        </a:p>
      </dgm:t>
    </dgm:pt>
    <dgm:pt modelId="{6E4BC013-8683-446E-9DAD-4B290272BBF2}" type="parTrans" cxnId="{67EEA924-83ED-4F43-B68F-CAA62DDAA927}">
      <dgm:prSet/>
      <dgm:spPr/>
      <dgm:t>
        <a:bodyPr/>
        <a:lstStyle/>
        <a:p>
          <a:endParaRPr lang="en-US"/>
        </a:p>
      </dgm:t>
    </dgm:pt>
    <dgm:pt modelId="{6DD55A50-07B2-41CF-8A9C-5F51B0E03FCE}" type="sibTrans" cxnId="{67EEA924-83ED-4F43-B68F-CAA62DDAA927}">
      <dgm:prSet/>
      <dgm:spPr/>
      <dgm:t>
        <a:bodyPr/>
        <a:lstStyle/>
        <a:p>
          <a:endParaRPr lang="en-US"/>
        </a:p>
      </dgm:t>
    </dgm:pt>
    <dgm:pt modelId="{C10182E9-36AC-464B-B714-0D3F426F0AFD}">
      <dgm:prSet/>
      <dgm:spPr/>
      <dgm:t>
        <a:bodyPr/>
        <a:lstStyle/>
        <a:p>
          <a:r>
            <a:rPr lang="en-US"/>
            <a:t>Moves beyond the absence of disease or infirmity.</a:t>
          </a:r>
        </a:p>
      </dgm:t>
    </dgm:pt>
    <dgm:pt modelId="{8918322E-00E1-4D3C-8D80-1444235E4CC7}" type="parTrans" cxnId="{60015916-2C9F-455C-A0BC-1DFC93A2527C}">
      <dgm:prSet/>
      <dgm:spPr/>
      <dgm:t>
        <a:bodyPr/>
        <a:lstStyle/>
        <a:p>
          <a:endParaRPr lang="en-US"/>
        </a:p>
      </dgm:t>
    </dgm:pt>
    <dgm:pt modelId="{06565C60-3802-4F1D-9206-B372CCF810ED}" type="sibTrans" cxnId="{60015916-2C9F-455C-A0BC-1DFC93A2527C}">
      <dgm:prSet/>
      <dgm:spPr/>
      <dgm:t>
        <a:bodyPr/>
        <a:lstStyle/>
        <a:p>
          <a:endParaRPr lang="en-US"/>
        </a:p>
      </dgm:t>
    </dgm:pt>
    <dgm:pt modelId="{1961D08B-8983-49F3-BDBC-B64392699A6C}">
      <dgm:prSet/>
      <dgm:spPr/>
      <dgm:t>
        <a:bodyPr/>
        <a:lstStyle/>
        <a:p>
          <a:r>
            <a:rPr lang="en-US"/>
            <a:t>Highlights the importance of prevention and quality of life.</a:t>
          </a:r>
        </a:p>
      </dgm:t>
    </dgm:pt>
    <dgm:pt modelId="{6B339813-2328-4998-872C-02608C25E40E}" type="parTrans" cxnId="{CFEA8DA7-707F-458A-B9E8-884296E74E23}">
      <dgm:prSet/>
      <dgm:spPr/>
      <dgm:t>
        <a:bodyPr/>
        <a:lstStyle/>
        <a:p>
          <a:endParaRPr lang="en-US"/>
        </a:p>
      </dgm:t>
    </dgm:pt>
    <dgm:pt modelId="{0AE1C937-CBCC-4D16-A61D-92560630812C}" type="sibTrans" cxnId="{CFEA8DA7-707F-458A-B9E8-884296E74E23}">
      <dgm:prSet/>
      <dgm:spPr/>
      <dgm:t>
        <a:bodyPr/>
        <a:lstStyle/>
        <a:p>
          <a:endParaRPr lang="en-US"/>
        </a:p>
      </dgm:t>
    </dgm:pt>
    <dgm:pt modelId="{638273C2-3723-4E7D-925C-4E0C39F23A54}">
      <dgm:prSet/>
      <dgm:spPr/>
      <dgm:t>
        <a:bodyPr/>
        <a:lstStyle/>
        <a:p>
          <a:r>
            <a:rPr lang="en-US"/>
            <a:t>(WHO, 2022)</a:t>
          </a:r>
        </a:p>
      </dgm:t>
    </dgm:pt>
    <dgm:pt modelId="{D842776C-CCA0-4F55-950C-CB85BBB33E16}" type="parTrans" cxnId="{B084C544-7EC4-4535-9AF7-4BA40CFDFD85}">
      <dgm:prSet/>
      <dgm:spPr/>
      <dgm:t>
        <a:bodyPr/>
        <a:lstStyle/>
        <a:p>
          <a:endParaRPr lang="en-US"/>
        </a:p>
      </dgm:t>
    </dgm:pt>
    <dgm:pt modelId="{74C99D19-3E08-4EAF-AFF5-D76AF13C4F94}" type="sibTrans" cxnId="{B084C544-7EC4-4535-9AF7-4BA40CFDFD85}">
      <dgm:prSet/>
      <dgm:spPr/>
      <dgm:t>
        <a:bodyPr/>
        <a:lstStyle/>
        <a:p>
          <a:endParaRPr lang="en-US"/>
        </a:p>
      </dgm:t>
    </dgm:pt>
    <dgm:pt modelId="{27F0D9C7-6508-4C8F-BDC5-00A4C69D0212}" type="pres">
      <dgm:prSet presAssocID="{B8CFDBEA-A5BC-4743-86E6-0E8EFF9F5DB3}" presName="linear" presStyleCnt="0">
        <dgm:presLayoutVars>
          <dgm:animLvl val="lvl"/>
          <dgm:resizeHandles val="exact"/>
        </dgm:presLayoutVars>
      </dgm:prSet>
      <dgm:spPr/>
    </dgm:pt>
    <dgm:pt modelId="{22ADE69D-CD5D-4DB7-9CC1-158D4320558C}" type="pres">
      <dgm:prSet presAssocID="{3E212C0A-9F11-403E-9EE2-8EC990C4BF3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3585AA-3D27-4B20-A591-EA2205C10396}" type="pres">
      <dgm:prSet presAssocID="{6DD55A50-07B2-41CF-8A9C-5F51B0E03FCE}" presName="spacer" presStyleCnt="0"/>
      <dgm:spPr/>
    </dgm:pt>
    <dgm:pt modelId="{832795EC-1862-4E7A-ACB5-74E2DA8D779D}" type="pres">
      <dgm:prSet presAssocID="{C10182E9-36AC-464B-B714-0D3F426F0AF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6665660-9326-43CE-B307-4193A0229A14}" type="pres">
      <dgm:prSet presAssocID="{06565C60-3802-4F1D-9206-B372CCF810ED}" presName="spacer" presStyleCnt="0"/>
      <dgm:spPr/>
    </dgm:pt>
    <dgm:pt modelId="{3F981BC3-206A-4474-8C75-8327099F08FE}" type="pres">
      <dgm:prSet presAssocID="{1961D08B-8983-49F3-BDBC-B64392699A6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D6F8F6A-6BC1-4FD2-B0FC-C73EF0014867}" type="pres">
      <dgm:prSet presAssocID="{1961D08B-8983-49F3-BDBC-B64392699A6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2C1290D-C559-419B-9C21-AB47C760F8A0}" type="presOf" srcId="{638273C2-3723-4E7D-925C-4E0C39F23A54}" destId="{BD6F8F6A-6BC1-4FD2-B0FC-C73EF0014867}" srcOrd="0" destOrd="0" presId="urn:microsoft.com/office/officeart/2005/8/layout/vList2"/>
    <dgm:cxn modelId="{60015916-2C9F-455C-A0BC-1DFC93A2527C}" srcId="{B8CFDBEA-A5BC-4743-86E6-0E8EFF9F5DB3}" destId="{C10182E9-36AC-464B-B714-0D3F426F0AFD}" srcOrd="1" destOrd="0" parTransId="{8918322E-00E1-4D3C-8D80-1444235E4CC7}" sibTransId="{06565C60-3802-4F1D-9206-B372CCF810ED}"/>
    <dgm:cxn modelId="{67EEA924-83ED-4F43-B68F-CAA62DDAA927}" srcId="{B8CFDBEA-A5BC-4743-86E6-0E8EFF9F5DB3}" destId="{3E212C0A-9F11-403E-9EE2-8EC990C4BF32}" srcOrd="0" destOrd="0" parTransId="{6E4BC013-8683-446E-9DAD-4B290272BBF2}" sibTransId="{6DD55A50-07B2-41CF-8A9C-5F51B0E03FCE}"/>
    <dgm:cxn modelId="{3FB54D37-AC40-4EDD-B01F-22D835559863}" type="presOf" srcId="{3E212C0A-9F11-403E-9EE2-8EC990C4BF32}" destId="{22ADE69D-CD5D-4DB7-9CC1-158D4320558C}" srcOrd="0" destOrd="0" presId="urn:microsoft.com/office/officeart/2005/8/layout/vList2"/>
    <dgm:cxn modelId="{B084C544-7EC4-4535-9AF7-4BA40CFDFD85}" srcId="{1961D08B-8983-49F3-BDBC-B64392699A6C}" destId="{638273C2-3723-4E7D-925C-4E0C39F23A54}" srcOrd="0" destOrd="0" parTransId="{D842776C-CCA0-4F55-950C-CB85BBB33E16}" sibTransId="{74C99D19-3E08-4EAF-AFF5-D76AF13C4F94}"/>
    <dgm:cxn modelId="{1F02367D-CFFA-420E-9847-BC6B8253E5B5}" type="presOf" srcId="{C10182E9-36AC-464B-B714-0D3F426F0AFD}" destId="{832795EC-1862-4E7A-ACB5-74E2DA8D779D}" srcOrd="0" destOrd="0" presId="urn:microsoft.com/office/officeart/2005/8/layout/vList2"/>
    <dgm:cxn modelId="{1DC1F595-CD83-471F-81E8-A934FEB4C2AF}" type="presOf" srcId="{1961D08B-8983-49F3-BDBC-B64392699A6C}" destId="{3F981BC3-206A-4474-8C75-8327099F08FE}" srcOrd="0" destOrd="0" presId="urn:microsoft.com/office/officeart/2005/8/layout/vList2"/>
    <dgm:cxn modelId="{CFEA8DA7-707F-458A-B9E8-884296E74E23}" srcId="{B8CFDBEA-A5BC-4743-86E6-0E8EFF9F5DB3}" destId="{1961D08B-8983-49F3-BDBC-B64392699A6C}" srcOrd="2" destOrd="0" parTransId="{6B339813-2328-4998-872C-02608C25E40E}" sibTransId="{0AE1C937-CBCC-4D16-A61D-92560630812C}"/>
    <dgm:cxn modelId="{AF01FBE4-17BD-4E64-A39B-F67F91B90690}" type="presOf" srcId="{B8CFDBEA-A5BC-4743-86E6-0E8EFF9F5DB3}" destId="{27F0D9C7-6508-4C8F-BDC5-00A4C69D0212}" srcOrd="0" destOrd="0" presId="urn:microsoft.com/office/officeart/2005/8/layout/vList2"/>
    <dgm:cxn modelId="{A4D37AA3-B4E4-41CC-BB46-0F81BA0B274D}" type="presParOf" srcId="{27F0D9C7-6508-4C8F-BDC5-00A4C69D0212}" destId="{22ADE69D-CD5D-4DB7-9CC1-158D4320558C}" srcOrd="0" destOrd="0" presId="urn:microsoft.com/office/officeart/2005/8/layout/vList2"/>
    <dgm:cxn modelId="{87719D20-D512-426E-9A40-FB4EEF5CD272}" type="presParOf" srcId="{27F0D9C7-6508-4C8F-BDC5-00A4C69D0212}" destId="{953585AA-3D27-4B20-A591-EA2205C10396}" srcOrd="1" destOrd="0" presId="urn:microsoft.com/office/officeart/2005/8/layout/vList2"/>
    <dgm:cxn modelId="{C63B69D9-3FB1-4034-9A54-254554B94452}" type="presParOf" srcId="{27F0D9C7-6508-4C8F-BDC5-00A4C69D0212}" destId="{832795EC-1862-4E7A-ACB5-74E2DA8D779D}" srcOrd="2" destOrd="0" presId="urn:microsoft.com/office/officeart/2005/8/layout/vList2"/>
    <dgm:cxn modelId="{914C3C17-2552-49EA-99DA-334C67D9F50B}" type="presParOf" srcId="{27F0D9C7-6508-4C8F-BDC5-00A4C69D0212}" destId="{16665660-9326-43CE-B307-4193A0229A14}" srcOrd="3" destOrd="0" presId="urn:microsoft.com/office/officeart/2005/8/layout/vList2"/>
    <dgm:cxn modelId="{9A501B17-C64F-42B8-B354-946D1E0D138E}" type="presParOf" srcId="{27F0D9C7-6508-4C8F-BDC5-00A4C69D0212}" destId="{3F981BC3-206A-4474-8C75-8327099F08FE}" srcOrd="4" destOrd="0" presId="urn:microsoft.com/office/officeart/2005/8/layout/vList2"/>
    <dgm:cxn modelId="{2708B214-F324-41C0-90A5-206B4246191D}" type="presParOf" srcId="{27F0D9C7-6508-4C8F-BDC5-00A4C69D0212}" destId="{BD6F8F6A-6BC1-4FD2-B0FC-C73EF001486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7F379A-406B-4985-A9D3-3ACEE3B4B9F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F15D56C-0532-48B6-B0E7-F424042E9B95}">
      <dgm:prSet/>
      <dgm:spPr/>
      <dgm:t>
        <a:bodyPr/>
        <a:lstStyle/>
        <a:p>
          <a:r>
            <a:rPr lang="en-US" dirty="0"/>
            <a:t>Wellbeing is a holistic concept including physical, mental, emotional, and social dimensions (</a:t>
          </a:r>
          <a:r>
            <a:rPr lang="en-US" dirty="0" err="1"/>
            <a:t>Schramme</a:t>
          </a:r>
          <a:r>
            <a:rPr lang="en-US" dirty="0"/>
            <a:t>, 2023).</a:t>
          </a:r>
        </a:p>
      </dgm:t>
    </dgm:pt>
    <dgm:pt modelId="{E929357D-E958-4C3B-B09F-C57D5A3D8449}" type="parTrans" cxnId="{7E44F80B-459A-4AD3-A8E1-93D2EBCAA639}">
      <dgm:prSet/>
      <dgm:spPr/>
      <dgm:t>
        <a:bodyPr/>
        <a:lstStyle/>
        <a:p>
          <a:endParaRPr lang="en-US"/>
        </a:p>
      </dgm:t>
    </dgm:pt>
    <dgm:pt modelId="{FB544353-CEC9-4168-8D23-827E2EBA16E8}" type="sibTrans" cxnId="{7E44F80B-459A-4AD3-A8E1-93D2EBCAA639}">
      <dgm:prSet/>
      <dgm:spPr/>
      <dgm:t>
        <a:bodyPr/>
        <a:lstStyle/>
        <a:p>
          <a:endParaRPr lang="en-US"/>
        </a:p>
      </dgm:t>
    </dgm:pt>
    <dgm:pt modelId="{28C1DF59-D9F1-4E5D-82C7-6BEC989ECE14}">
      <dgm:prSet/>
      <dgm:spPr/>
      <dgm:t>
        <a:bodyPr/>
        <a:lstStyle/>
        <a:p>
          <a:r>
            <a:rPr lang="en-US" dirty="0"/>
            <a:t>Includes both subjective (life satisfaction) and objective (living conditions) factors (WHO, 2022).</a:t>
          </a:r>
        </a:p>
      </dgm:t>
    </dgm:pt>
    <dgm:pt modelId="{89453ACC-AB1C-4E03-9FF2-A3811E35BCF3}" type="parTrans" cxnId="{D0F198D7-FE2C-47FE-BF9E-65D09B8D2B4C}">
      <dgm:prSet/>
      <dgm:spPr/>
      <dgm:t>
        <a:bodyPr/>
        <a:lstStyle/>
        <a:p>
          <a:endParaRPr lang="en-US"/>
        </a:p>
      </dgm:t>
    </dgm:pt>
    <dgm:pt modelId="{B58E18EC-0545-4E6A-9972-C45D0A9CEF25}" type="sibTrans" cxnId="{D0F198D7-FE2C-47FE-BF9E-65D09B8D2B4C}">
      <dgm:prSet/>
      <dgm:spPr/>
      <dgm:t>
        <a:bodyPr/>
        <a:lstStyle/>
        <a:p>
          <a:endParaRPr lang="en-US"/>
        </a:p>
      </dgm:t>
    </dgm:pt>
    <dgm:pt modelId="{3F4C3EF7-E573-44EF-907A-1AE02B5D9D04}">
      <dgm:prSet/>
      <dgm:spPr/>
      <dgm:t>
        <a:bodyPr/>
        <a:lstStyle/>
        <a:p>
          <a:r>
            <a:rPr lang="en-US" dirty="0"/>
            <a:t>Strongly linked to long-term health outcomes (WHO, 2022).</a:t>
          </a:r>
        </a:p>
      </dgm:t>
    </dgm:pt>
    <dgm:pt modelId="{F47946C6-3DCC-47BA-9E4D-A9BDE52DA87E}" type="parTrans" cxnId="{F1581CB1-39DD-4AA9-856D-B7635DC90665}">
      <dgm:prSet/>
      <dgm:spPr/>
      <dgm:t>
        <a:bodyPr/>
        <a:lstStyle/>
        <a:p>
          <a:endParaRPr lang="en-US"/>
        </a:p>
      </dgm:t>
    </dgm:pt>
    <dgm:pt modelId="{8497F130-5938-4AA0-AA07-9163AAE6373D}" type="sibTrans" cxnId="{F1581CB1-39DD-4AA9-856D-B7635DC90665}">
      <dgm:prSet/>
      <dgm:spPr/>
      <dgm:t>
        <a:bodyPr/>
        <a:lstStyle/>
        <a:p>
          <a:endParaRPr lang="en-US"/>
        </a:p>
      </dgm:t>
    </dgm:pt>
    <dgm:pt modelId="{D93ADC81-DFAF-419D-8E42-D113AAD3617A}">
      <dgm:prSet/>
      <dgm:spPr/>
      <dgm:t>
        <a:bodyPr/>
        <a:lstStyle/>
        <a:p>
          <a:endParaRPr lang="en-US" dirty="0"/>
        </a:p>
      </dgm:t>
    </dgm:pt>
    <dgm:pt modelId="{E2B00819-D724-4163-8896-9903515DAE98}" type="parTrans" cxnId="{85C49545-ECD6-4292-8431-BC05EBF9F443}">
      <dgm:prSet/>
      <dgm:spPr/>
      <dgm:t>
        <a:bodyPr/>
        <a:lstStyle/>
        <a:p>
          <a:endParaRPr lang="en-US"/>
        </a:p>
      </dgm:t>
    </dgm:pt>
    <dgm:pt modelId="{08D482CA-5837-4D00-8FB4-71972A854F4E}" type="sibTrans" cxnId="{85C49545-ECD6-4292-8431-BC05EBF9F443}">
      <dgm:prSet/>
      <dgm:spPr/>
      <dgm:t>
        <a:bodyPr/>
        <a:lstStyle/>
        <a:p>
          <a:endParaRPr lang="en-US"/>
        </a:p>
      </dgm:t>
    </dgm:pt>
    <dgm:pt modelId="{4DD989BE-7ED8-4BA1-98F1-EA8FD2FEFC1D}" type="pres">
      <dgm:prSet presAssocID="{827F379A-406B-4985-A9D3-3ACEE3B4B9F8}" presName="linear" presStyleCnt="0">
        <dgm:presLayoutVars>
          <dgm:animLvl val="lvl"/>
          <dgm:resizeHandles val="exact"/>
        </dgm:presLayoutVars>
      </dgm:prSet>
      <dgm:spPr/>
    </dgm:pt>
    <dgm:pt modelId="{5859DE41-1403-4670-8D12-21D0769CB0C7}" type="pres">
      <dgm:prSet presAssocID="{FF15D56C-0532-48B6-B0E7-F424042E9B9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8DD35E8-AD5F-43F3-8C95-A487695CF150}" type="pres">
      <dgm:prSet presAssocID="{FB544353-CEC9-4168-8D23-827E2EBA16E8}" presName="spacer" presStyleCnt="0"/>
      <dgm:spPr/>
    </dgm:pt>
    <dgm:pt modelId="{A1010B37-0AA4-4E3B-B5E9-CC82323313D4}" type="pres">
      <dgm:prSet presAssocID="{28C1DF59-D9F1-4E5D-82C7-6BEC989ECE1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6D0D524-9AA7-464B-954B-85D2375A66D9}" type="pres">
      <dgm:prSet presAssocID="{B58E18EC-0545-4E6A-9972-C45D0A9CEF25}" presName="spacer" presStyleCnt="0"/>
      <dgm:spPr/>
    </dgm:pt>
    <dgm:pt modelId="{278BA2AE-FC3F-43FC-902F-A2DA321FB9A2}" type="pres">
      <dgm:prSet presAssocID="{3F4C3EF7-E573-44EF-907A-1AE02B5D9D0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0BE5A28-EAE4-4D32-A3F7-19C6DD1FA1E6}" type="pres">
      <dgm:prSet presAssocID="{3F4C3EF7-E573-44EF-907A-1AE02B5D9D0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E44F80B-459A-4AD3-A8E1-93D2EBCAA639}" srcId="{827F379A-406B-4985-A9D3-3ACEE3B4B9F8}" destId="{FF15D56C-0532-48B6-B0E7-F424042E9B95}" srcOrd="0" destOrd="0" parTransId="{E929357D-E958-4C3B-B09F-C57D5A3D8449}" sibTransId="{FB544353-CEC9-4168-8D23-827E2EBA16E8}"/>
    <dgm:cxn modelId="{7F561240-9503-4F83-9A8D-CD93BA9CBFC5}" type="presOf" srcId="{D93ADC81-DFAF-419D-8E42-D113AAD3617A}" destId="{B0BE5A28-EAE4-4D32-A3F7-19C6DD1FA1E6}" srcOrd="0" destOrd="0" presId="urn:microsoft.com/office/officeart/2005/8/layout/vList2"/>
    <dgm:cxn modelId="{85C49545-ECD6-4292-8431-BC05EBF9F443}" srcId="{3F4C3EF7-E573-44EF-907A-1AE02B5D9D04}" destId="{D93ADC81-DFAF-419D-8E42-D113AAD3617A}" srcOrd="0" destOrd="0" parTransId="{E2B00819-D724-4163-8896-9903515DAE98}" sibTransId="{08D482CA-5837-4D00-8FB4-71972A854F4E}"/>
    <dgm:cxn modelId="{BB091550-AC42-4E61-AAF2-35AB4ED89B05}" type="presOf" srcId="{3F4C3EF7-E573-44EF-907A-1AE02B5D9D04}" destId="{278BA2AE-FC3F-43FC-902F-A2DA321FB9A2}" srcOrd="0" destOrd="0" presId="urn:microsoft.com/office/officeart/2005/8/layout/vList2"/>
    <dgm:cxn modelId="{07580D7C-D170-46C4-809A-BCE67B74523F}" type="presOf" srcId="{827F379A-406B-4985-A9D3-3ACEE3B4B9F8}" destId="{4DD989BE-7ED8-4BA1-98F1-EA8FD2FEFC1D}" srcOrd="0" destOrd="0" presId="urn:microsoft.com/office/officeart/2005/8/layout/vList2"/>
    <dgm:cxn modelId="{0EF0DDAA-B36A-4EFC-9BED-983CE3B9D3CE}" type="presOf" srcId="{28C1DF59-D9F1-4E5D-82C7-6BEC989ECE14}" destId="{A1010B37-0AA4-4E3B-B5E9-CC82323313D4}" srcOrd="0" destOrd="0" presId="urn:microsoft.com/office/officeart/2005/8/layout/vList2"/>
    <dgm:cxn modelId="{F1581CB1-39DD-4AA9-856D-B7635DC90665}" srcId="{827F379A-406B-4985-A9D3-3ACEE3B4B9F8}" destId="{3F4C3EF7-E573-44EF-907A-1AE02B5D9D04}" srcOrd="2" destOrd="0" parTransId="{F47946C6-3DCC-47BA-9E4D-A9BDE52DA87E}" sibTransId="{8497F130-5938-4AA0-AA07-9163AAE6373D}"/>
    <dgm:cxn modelId="{D0F198D7-FE2C-47FE-BF9E-65D09B8D2B4C}" srcId="{827F379A-406B-4985-A9D3-3ACEE3B4B9F8}" destId="{28C1DF59-D9F1-4E5D-82C7-6BEC989ECE14}" srcOrd="1" destOrd="0" parTransId="{89453ACC-AB1C-4E03-9FF2-A3811E35BCF3}" sibTransId="{B58E18EC-0545-4E6A-9972-C45D0A9CEF25}"/>
    <dgm:cxn modelId="{6F4E30FF-3429-4AB0-A6F1-0B19EEFE8676}" type="presOf" srcId="{FF15D56C-0532-48B6-B0E7-F424042E9B95}" destId="{5859DE41-1403-4670-8D12-21D0769CB0C7}" srcOrd="0" destOrd="0" presId="urn:microsoft.com/office/officeart/2005/8/layout/vList2"/>
    <dgm:cxn modelId="{5A0AD46B-BBA7-4DC5-B935-DAC045763B44}" type="presParOf" srcId="{4DD989BE-7ED8-4BA1-98F1-EA8FD2FEFC1D}" destId="{5859DE41-1403-4670-8D12-21D0769CB0C7}" srcOrd="0" destOrd="0" presId="urn:microsoft.com/office/officeart/2005/8/layout/vList2"/>
    <dgm:cxn modelId="{09D2597C-4AA8-4056-9E91-4C8FA46F8539}" type="presParOf" srcId="{4DD989BE-7ED8-4BA1-98F1-EA8FD2FEFC1D}" destId="{B8DD35E8-AD5F-43F3-8C95-A487695CF150}" srcOrd="1" destOrd="0" presId="urn:microsoft.com/office/officeart/2005/8/layout/vList2"/>
    <dgm:cxn modelId="{1A42E981-3902-482B-82E1-72268B5A218C}" type="presParOf" srcId="{4DD989BE-7ED8-4BA1-98F1-EA8FD2FEFC1D}" destId="{A1010B37-0AA4-4E3B-B5E9-CC82323313D4}" srcOrd="2" destOrd="0" presId="urn:microsoft.com/office/officeart/2005/8/layout/vList2"/>
    <dgm:cxn modelId="{AE16AF75-BA88-4376-BEFD-96ED4CB722A2}" type="presParOf" srcId="{4DD989BE-7ED8-4BA1-98F1-EA8FD2FEFC1D}" destId="{76D0D524-9AA7-464B-954B-85D2375A66D9}" srcOrd="3" destOrd="0" presId="urn:microsoft.com/office/officeart/2005/8/layout/vList2"/>
    <dgm:cxn modelId="{6CA75C5E-76D7-4DCE-91C3-F4A096AADED0}" type="presParOf" srcId="{4DD989BE-7ED8-4BA1-98F1-EA8FD2FEFC1D}" destId="{278BA2AE-FC3F-43FC-902F-A2DA321FB9A2}" srcOrd="4" destOrd="0" presId="urn:microsoft.com/office/officeart/2005/8/layout/vList2"/>
    <dgm:cxn modelId="{DEFEABB0-FECD-4926-A8D5-74366757C927}" type="presParOf" srcId="{4DD989BE-7ED8-4BA1-98F1-EA8FD2FEFC1D}" destId="{B0BE5A28-EAE4-4D32-A3F7-19C6DD1FA1E6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E3AA49-C099-4E43-BF56-6DAEC652C4D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5752491-2577-4A67-B011-B939076BC204}">
      <dgm:prSet/>
      <dgm:spPr/>
      <dgm:t>
        <a:bodyPr/>
        <a:lstStyle/>
        <a:p>
          <a:r>
            <a:rPr lang="en-US"/>
            <a:t>Defined as meeting present needs without compromising future generations.</a:t>
          </a:r>
        </a:p>
      </dgm:t>
    </dgm:pt>
    <dgm:pt modelId="{DB564BD4-62E8-4238-AAB3-21CE7C1E5356}" type="parTrans" cxnId="{33962D96-1647-4014-9B94-E28FF704EA3D}">
      <dgm:prSet/>
      <dgm:spPr/>
      <dgm:t>
        <a:bodyPr/>
        <a:lstStyle/>
        <a:p>
          <a:endParaRPr lang="en-US"/>
        </a:p>
      </dgm:t>
    </dgm:pt>
    <dgm:pt modelId="{C6897905-CD3C-468B-88BB-D16D4FF6BC73}" type="sibTrans" cxnId="{33962D96-1647-4014-9B94-E28FF704EA3D}">
      <dgm:prSet/>
      <dgm:spPr/>
      <dgm:t>
        <a:bodyPr/>
        <a:lstStyle/>
        <a:p>
          <a:endParaRPr lang="en-US"/>
        </a:p>
      </dgm:t>
    </dgm:pt>
    <dgm:pt modelId="{6FEBAAEC-F292-4829-986F-846EFDEB403F}">
      <dgm:prSet/>
      <dgm:spPr/>
      <dgm:t>
        <a:bodyPr/>
        <a:lstStyle/>
        <a:p>
          <a:r>
            <a:rPr lang="en-US"/>
            <a:t>Focuses on long-term environmental, social, and economic balance.</a:t>
          </a:r>
        </a:p>
      </dgm:t>
    </dgm:pt>
    <dgm:pt modelId="{78E097B7-0AA6-4D35-9953-9BE9773A83C0}" type="parTrans" cxnId="{0E5166F1-A77A-4305-A385-024B862329DD}">
      <dgm:prSet/>
      <dgm:spPr/>
      <dgm:t>
        <a:bodyPr/>
        <a:lstStyle/>
        <a:p>
          <a:endParaRPr lang="en-US"/>
        </a:p>
      </dgm:t>
    </dgm:pt>
    <dgm:pt modelId="{6915A1AA-1051-49A8-8E6B-05C373013315}" type="sibTrans" cxnId="{0E5166F1-A77A-4305-A385-024B862329DD}">
      <dgm:prSet/>
      <dgm:spPr/>
      <dgm:t>
        <a:bodyPr/>
        <a:lstStyle/>
        <a:p>
          <a:endParaRPr lang="en-US"/>
        </a:p>
      </dgm:t>
    </dgm:pt>
    <dgm:pt modelId="{5C26826C-3A3F-4424-8AA9-059BB88B58D2}">
      <dgm:prSet/>
      <dgm:spPr/>
      <dgm:t>
        <a:bodyPr/>
        <a:lstStyle/>
        <a:p>
          <a:r>
            <a:rPr lang="en-US"/>
            <a:t>Health systems must be resilient, efficient, and equitable.</a:t>
          </a:r>
        </a:p>
      </dgm:t>
    </dgm:pt>
    <dgm:pt modelId="{71A1F360-6D68-4262-B75A-69FCB11841BF}" type="parTrans" cxnId="{5A406523-EB6A-41E4-9A7C-95A0110306A0}">
      <dgm:prSet/>
      <dgm:spPr/>
      <dgm:t>
        <a:bodyPr/>
        <a:lstStyle/>
        <a:p>
          <a:endParaRPr lang="en-US"/>
        </a:p>
      </dgm:t>
    </dgm:pt>
    <dgm:pt modelId="{434F583F-7438-4CC2-B384-3B2386444EF3}" type="sibTrans" cxnId="{5A406523-EB6A-41E4-9A7C-95A0110306A0}">
      <dgm:prSet/>
      <dgm:spPr/>
      <dgm:t>
        <a:bodyPr/>
        <a:lstStyle/>
        <a:p>
          <a:endParaRPr lang="en-US"/>
        </a:p>
      </dgm:t>
    </dgm:pt>
    <dgm:pt modelId="{00245408-3BA7-4D52-951B-38246015C158}">
      <dgm:prSet/>
      <dgm:spPr/>
      <dgm:t>
        <a:bodyPr/>
        <a:lstStyle/>
        <a:p>
          <a:r>
            <a:rPr lang="en-US"/>
            <a:t>(Dodge et al., 2012)</a:t>
          </a:r>
        </a:p>
      </dgm:t>
    </dgm:pt>
    <dgm:pt modelId="{0E9E6CCF-0B2D-4153-BC03-AC230D91EB7F}" type="parTrans" cxnId="{D079FCFB-56B0-46C7-A00D-C637AEC8372B}">
      <dgm:prSet/>
      <dgm:spPr/>
      <dgm:t>
        <a:bodyPr/>
        <a:lstStyle/>
        <a:p>
          <a:endParaRPr lang="en-US"/>
        </a:p>
      </dgm:t>
    </dgm:pt>
    <dgm:pt modelId="{E205E64D-AB8B-4E87-94EC-D81EF20449EA}" type="sibTrans" cxnId="{D079FCFB-56B0-46C7-A00D-C637AEC8372B}">
      <dgm:prSet/>
      <dgm:spPr/>
      <dgm:t>
        <a:bodyPr/>
        <a:lstStyle/>
        <a:p>
          <a:endParaRPr lang="en-US"/>
        </a:p>
      </dgm:t>
    </dgm:pt>
    <dgm:pt modelId="{798194C1-78A1-46A2-8B3D-3C376F9120B9}" type="pres">
      <dgm:prSet presAssocID="{F8E3AA49-C099-4E43-BF56-6DAEC652C4D1}" presName="linear" presStyleCnt="0">
        <dgm:presLayoutVars>
          <dgm:animLvl val="lvl"/>
          <dgm:resizeHandles val="exact"/>
        </dgm:presLayoutVars>
      </dgm:prSet>
      <dgm:spPr/>
    </dgm:pt>
    <dgm:pt modelId="{CE1BF246-A51D-4AB2-AEE3-9383ED425907}" type="pres">
      <dgm:prSet presAssocID="{75752491-2577-4A67-B011-B939076BC20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58F62C5-495B-40E4-B818-E6C2A042EA5D}" type="pres">
      <dgm:prSet presAssocID="{C6897905-CD3C-468B-88BB-D16D4FF6BC73}" presName="spacer" presStyleCnt="0"/>
      <dgm:spPr/>
    </dgm:pt>
    <dgm:pt modelId="{50B4FA06-0A95-41A0-88E6-FE3A729AAB52}" type="pres">
      <dgm:prSet presAssocID="{6FEBAAEC-F292-4829-986F-846EFDEB403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BA1400-AA33-4A8B-8E4A-52BBF10E0ED1}" type="pres">
      <dgm:prSet presAssocID="{6915A1AA-1051-49A8-8E6B-05C373013315}" presName="spacer" presStyleCnt="0"/>
      <dgm:spPr/>
    </dgm:pt>
    <dgm:pt modelId="{3E922714-FD16-4739-B83D-3EBDF919EFB7}" type="pres">
      <dgm:prSet presAssocID="{5C26826C-3A3F-4424-8AA9-059BB88B58D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32B393B-2CC0-4A9C-A367-219AEF734A9A}" type="pres">
      <dgm:prSet presAssocID="{5C26826C-3A3F-4424-8AA9-059BB88B58D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476FC03-A272-49B3-B557-711D0A30FD3D}" type="presOf" srcId="{5C26826C-3A3F-4424-8AA9-059BB88B58D2}" destId="{3E922714-FD16-4739-B83D-3EBDF919EFB7}" srcOrd="0" destOrd="0" presId="urn:microsoft.com/office/officeart/2005/8/layout/vList2"/>
    <dgm:cxn modelId="{930D0E04-E6B8-4D70-8C84-8CD107024153}" type="presOf" srcId="{00245408-3BA7-4D52-951B-38246015C158}" destId="{832B393B-2CC0-4A9C-A367-219AEF734A9A}" srcOrd="0" destOrd="0" presId="urn:microsoft.com/office/officeart/2005/8/layout/vList2"/>
    <dgm:cxn modelId="{DE0C660B-8D7E-4BD6-82DD-2ED7152CFB14}" type="presOf" srcId="{6FEBAAEC-F292-4829-986F-846EFDEB403F}" destId="{50B4FA06-0A95-41A0-88E6-FE3A729AAB52}" srcOrd="0" destOrd="0" presId="urn:microsoft.com/office/officeart/2005/8/layout/vList2"/>
    <dgm:cxn modelId="{5A406523-EB6A-41E4-9A7C-95A0110306A0}" srcId="{F8E3AA49-C099-4E43-BF56-6DAEC652C4D1}" destId="{5C26826C-3A3F-4424-8AA9-059BB88B58D2}" srcOrd="2" destOrd="0" parTransId="{71A1F360-6D68-4262-B75A-69FCB11841BF}" sibTransId="{434F583F-7438-4CC2-B384-3B2386444EF3}"/>
    <dgm:cxn modelId="{92BD3C6B-7F5D-46F9-A613-3E480E44F189}" type="presOf" srcId="{75752491-2577-4A67-B011-B939076BC204}" destId="{CE1BF246-A51D-4AB2-AEE3-9383ED425907}" srcOrd="0" destOrd="0" presId="urn:microsoft.com/office/officeart/2005/8/layout/vList2"/>
    <dgm:cxn modelId="{33962D96-1647-4014-9B94-E28FF704EA3D}" srcId="{F8E3AA49-C099-4E43-BF56-6DAEC652C4D1}" destId="{75752491-2577-4A67-B011-B939076BC204}" srcOrd="0" destOrd="0" parTransId="{DB564BD4-62E8-4238-AAB3-21CE7C1E5356}" sibTransId="{C6897905-CD3C-468B-88BB-D16D4FF6BC73}"/>
    <dgm:cxn modelId="{386FC4A6-377D-40A2-AB8E-8D53D934CFD2}" type="presOf" srcId="{F8E3AA49-C099-4E43-BF56-6DAEC652C4D1}" destId="{798194C1-78A1-46A2-8B3D-3C376F9120B9}" srcOrd="0" destOrd="0" presId="urn:microsoft.com/office/officeart/2005/8/layout/vList2"/>
    <dgm:cxn modelId="{0E5166F1-A77A-4305-A385-024B862329DD}" srcId="{F8E3AA49-C099-4E43-BF56-6DAEC652C4D1}" destId="{6FEBAAEC-F292-4829-986F-846EFDEB403F}" srcOrd="1" destOrd="0" parTransId="{78E097B7-0AA6-4D35-9953-9BE9773A83C0}" sibTransId="{6915A1AA-1051-49A8-8E6B-05C373013315}"/>
    <dgm:cxn modelId="{D079FCFB-56B0-46C7-A00D-C637AEC8372B}" srcId="{5C26826C-3A3F-4424-8AA9-059BB88B58D2}" destId="{00245408-3BA7-4D52-951B-38246015C158}" srcOrd="0" destOrd="0" parTransId="{0E9E6CCF-0B2D-4153-BC03-AC230D91EB7F}" sibTransId="{E205E64D-AB8B-4E87-94EC-D81EF20449EA}"/>
    <dgm:cxn modelId="{4F226B7F-C262-4EC4-88BA-5213906D61EE}" type="presParOf" srcId="{798194C1-78A1-46A2-8B3D-3C376F9120B9}" destId="{CE1BF246-A51D-4AB2-AEE3-9383ED425907}" srcOrd="0" destOrd="0" presId="urn:microsoft.com/office/officeart/2005/8/layout/vList2"/>
    <dgm:cxn modelId="{8358A287-4B53-41AF-83B3-1E26604361FD}" type="presParOf" srcId="{798194C1-78A1-46A2-8B3D-3C376F9120B9}" destId="{158F62C5-495B-40E4-B818-E6C2A042EA5D}" srcOrd="1" destOrd="0" presId="urn:microsoft.com/office/officeart/2005/8/layout/vList2"/>
    <dgm:cxn modelId="{B1B667A6-A458-4A74-8724-244364FFE8D5}" type="presParOf" srcId="{798194C1-78A1-46A2-8B3D-3C376F9120B9}" destId="{50B4FA06-0A95-41A0-88E6-FE3A729AAB52}" srcOrd="2" destOrd="0" presId="urn:microsoft.com/office/officeart/2005/8/layout/vList2"/>
    <dgm:cxn modelId="{3E16158E-FDE3-4722-AC01-E5E43C954470}" type="presParOf" srcId="{798194C1-78A1-46A2-8B3D-3C376F9120B9}" destId="{73BA1400-AA33-4A8B-8E4A-52BBF10E0ED1}" srcOrd="3" destOrd="0" presId="urn:microsoft.com/office/officeart/2005/8/layout/vList2"/>
    <dgm:cxn modelId="{BC6E8C8F-204F-445C-BD6E-B0ECEA96350A}" type="presParOf" srcId="{798194C1-78A1-46A2-8B3D-3C376F9120B9}" destId="{3E922714-FD16-4739-B83D-3EBDF919EFB7}" srcOrd="4" destOrd="0" presId="urn:microsoft.com/office/officeart/2005/8/layout/vList2"/>
    <dgm:cxn modelId="{38D8F9B4-147D-4515-B7F8-4D3E88E2E3E9}" type="presParOf" srcId="{798194C1-78A1-46A2-8B3D-3C376F9120B9}" destId="{832B393B-2CC0-4A9C-A367-219AEF734A9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4EAB6C-EEC4-4B5F-8DA0-AF64DA78BFB7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11E2617-E510-4318-814C-51B00BE5EC22}">
      <dgm:prSet/>
      <dgm:spPr/>
      <dgm:t>
        <a:bodyPr/>
        <a:lstStyle/>
        <a:p>
          <a:r>
            <a:rPr lang="en-US" dirty="0"/>
            <a:t>Shift from disease-focused to person-</a:t>
          </a:r>
          <a:r>
            <a:rPr lang="en-US" dirty="0" err="1"/>
            <a:t>centred</a:t>
          </a:r>
          <a:r>
            <a:rPr lang="en-US" dirty="0"/>
            <a:t> care (United Nation, 2015).</a:t>
          </a:r>
        </a:p>
      </dgm:t>
    </dgm:pt>
    <dgm:pt modelId="{D5D0BEB0-3AEC-4B68-989E-29A785743313}" type="parTrans" cxnId="{FCA96D5C-B670-4CE7-8DB7-9FB31C269F31}">
      <dgm:prSet/>
      <dgm:spPr/>
      <dgm:t>
        <a:bodyPr/>
        <a:lstStyle/>
        <a:p>
          <a:endParaRPr lang="en-US"/>
        </a:p>
      </dgm:t>
    </dgm:pt>
    <dgm:pt modelId="{11C554C2-BF03-4CA9-B162-CCAD9619948A}" type="sibTrans" cxnId="{FCA96D5C-B670-4CE7-8DB7-9FB31C269F31}">
      <dgm:prSet/>
      <dgm:spPr/>
      <dgm:t>
        <a:bodyPr/>
        <a:lstStyle/>
        <a:p>
          <a:endParaRPr lang="en-US"/>
        </a:p>
      </dgm:t>
    </dgm:pt>
    <dgm:pt modelId="{293489A3-AB00-4E96-A623-92D2A0A429AC}">
      <dgm:prSet/>
      <dgm:spPr/>
      <dgm:t>
        <a:bodyPr/>
        <a:lstStyle/>
        <a:p>
          <a:r>
            <a:rPr lang="en-US" dirty="0"/>
            <a:t>Emphasis on prevention, self-care, and mental wellbeing (United Nation, 2015).</a:t>
          </a:r>
        </a:p>
      </dgm:t>
    </dgm:pt>
    <dgm:pt modelId="{546CB2F2-CE78-4B7C-B6C3-96EA435AB41B}" type="parTrans" cxnId="{29433E2E-72F9-4DA0-A16A-31ABCB21ABB7}">
      <dgm:prSet/>
      <dgm:spPr/>
      <dgm:t>
        <a:bodyPr/>
        <a:lstStyle/>
        <a:p>
          <a:endParaRPr lang="en-US"/>
        </a:p>
      </dgm:t>
    </dgm:pt>
    <dgm:pt modelId="{B45F8AD9-7BF3-4908-BAF5-C4470DC9AE07}" type="sibTrans" cxnId="{29433E2E-72F9-4DA0-A16A-31ABCB21ABB7}">
      <dgm:prSet/>
      <dgm:spPr/>
      <dgm:t>
        <a:bodyPr/>
        <a:lstStyle/>
        <a:p>
          <a:endParaRPr lang="en-US"/>
        </a:p>
      </dgm:t>
    </dgm:pt>
    <dgm:pt modelId="{063B5269-9EB1-46E0-8417-E11AC146D5B5}">
      <dgm:prSet/>
      <dgm:spPr/>
      <dgm:t>
        <a:bodyPr/>
        <a:lstStyle/>
        <a:p>
          <a:r>
            <a:rPr lang="en-US" dirty="0"/>
            <a:t>Requires collaboration across sectors and professions.</a:t>
          </a:r>
        </a:p>
      </dgm:t>
    </dgm:pt>
    <dgm:pt modelId="{F6DF7499-0709-4911-8C1F-EA1FD2CE0E7D}" type="parTrans" cxnId="{352BD102-CAA2-4287-A691-B52DA085A7CD}">
      <dgm:prSet/>
      <dgm:spPr/>
      <dgm:t>
        <a:bodyPr/>
        <a:lstStyle/>
        <a:p>
          <a:endParaRPr lang="en-US"/>
        </a:p>
      </dgm:t>
    </dgm:pt>
    <dgm:pt modelId="{6C482467-1DC5-4A1C-87BF-38473E7969F9}" type="sibTrans" cxnId="{352BD102-CAA2-4287-A691-B52DA085A7CD}">
      <dgm:prSet/>
      <dgm:spPr/>
      <dgm:t>
        <a:bodyPr/>
        <a:lstStyle/>
        <a:p>
          <a:endParaRPr lang="en-US"/>
        </a:p>
      </dgm:t>
    </dgm:pt>
    <dgm:pt modelId="{A8C0EBAB-EF5D-49AB-B0C8-3FA3916FDC67}">
      <dgm:prSet custT="1"/>
      <dgm:spPr/>
      <dgm:t>
        <a:bodyPr/>
        <a:lstStyle/>
        <a:p>
          <a:r>
            <a:rPr lang="en-US" sz="1400" dirty="0"/>
            <a:t>(WHO, 2014)</a:t>
          </a:r>
        </a:p>
      </dgm:t>
    </dgm:pt>
    <dgm:pt modelId="{87760ED2-F9FC-48C5-871E-B753E105C602}" type="parTrans" cxnId="{D0C86740-51B5-4654-8399-8E790BB74E60}">
      <dgm:prSet/>
      <dgm:spPr/>
      <dgm:t>
        <a:bodyPr/>
        <a:lstStyle/>
        <a:p>
          <a:endParaRPr lang="en-US"/>
        </a:p>
      </dgm:t>
    </dgm:pt>
    <dgm:pt modelId="{0FB50CDB-3392-4E6D-BA62-2E900BEECF27}" type="sibTrans" cxnId="{D0C86740-51B5-4654-8399-8E790BB74E60}">
      <dgm:prSet/>
      <dgm:spPr/>
      <dgm:t>
        <a:bodyPr/>
        <a:lstStyle/>
        <a:p>
          <a:endParaRPr lang="en-US"/>
        </a:p>
      </dgm:t>
    </dgm:pt>
    <dgm:pt modelId="{BF0D95BF-0464-4669-8473-25FD9CC1B5E7}" type="pres">
      <dgm:prSet presAssocID="{434EAB6C-EEC4-4B5F-8DA0-AF64DA78BFB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426462C-3426-46A5-ADDF-E928F3C9BF4A}" type="pres">
      <dgm:prSet presAssocID="{D11E2617-E510-4318-814C-51B00BE5EC22}" presName="root" presStyleCnt="0"/>
      <dgm:spPr/>
    </dgm:pt>
    <dgm:pt modelId="{43ABBB1C-B2E8-4FD0-8318-4C47E8D4CE95}" type="pres">
      <dgm:prSet presAssocID="{D11E2617-E510-4318-814C-51B00BE5EC22}" presName="rootComposite" presStyleCnt="0"/>
      <dgm:spPr/>
    </dgm:pt>
    <dgm:pt modelId="{B3F0328C-72E7-492A-A81E-C50289978449}" type="pres">
      <dgm:prSet presAssocID="{D11E2617-E510-4318-814C-51B00BE5EC22}" presName="rootText" presStyleLbl="node1" presStyleIdx="0" presStyleCnt="3"/>
      <dgm:spPr/>
    </dgm:pt>
    <dgm:pt modelId="{880EB6FF-8BEA-41D2-8D5C-3DB6BFF4D5AD}" type="pres">
      <dgm:prSet presAssocID="{D11E2617-E510-4318-814C-51B00BE5EC22}" presName="rootConnector" presStyleLbl="node1" presStyleIdx="0" presStyleCnt="3"/>
      <dgm:spPr/>
    </dgm:pt>
    <dgm:pt modelId="{CEB6BC99-16D7-41BF-95A1-8FB204D1AD3C}" type="pres">
      <dgm:prSet presAssocID="{D11E2617-E510-4318-814C-51B00BE5EC22}" presName="childShape" presStyleCnt="0"/>
      <dgm:spPr/>
    </dgm:pt>
    <dgm:pt modelId="{45CEE55F-4133-4A82-BC56-FF9A3F462445}" type="pres">
      <dgm:prSet presAssocID="{293489A3-AB00-4E96-A623-92D2A0A429AC}" presName="root" presStyleCnt="0"/>
      <dgm:spPr/>
    </dgm:pt>
    <dgm:pt modelId="{3DD88FE8-F614-44B2-A289-636D8803254E}" type="pres">
      <dgm:prSet presAssocID="{293489A3-AB00-4E96-A623-92D2A0A429AC}" presName="rootComposite" presStyleCnt="0"/>
      <dgm:spPr/>
    </dgm:pt>
    <dgm:pt modelId="{C947977F-4322-4C0B-8795-CC7BCF47FA49}" type="pres">
      <dgm:prSet presAssocID="{293489A3-AB00-4E96-A623-92D2A0A429AC}" presName="rootText" presStyleLbl="node1" presStyleIdx="1" presStyleCnt="3"/>
      <dgm:spPr/>
    </dgm:pt>
    <dgm:pt modelId="{5432E90C-9E8A-4042-961C-0592AC332C32}" type="pres">
      <dgm:prSet presAssocID="{293489A3-AB00-4E96-A623-92D2A0A429AC}" presName="rootConnector" presStyleLbl="node1" presStyleIdx="1" presStyleCnt="3"/>
      <dgm:spPr/>
    </dgm:pt>
    <dgm:pt modelId="{21995608-9A61-4C56-8682-0B7EA4E78D41}" type="pres">
      <dgm:prSet presAssocID="{293489A3-AB00-4E96-A623-92D2A0A429AC}" presName="childShape" presStyleCnt="0"/>
      <dgm:spPr/>
    </dgm:pt>
    <dgm:pt modelId="{960FA6A9-B07E-42E6-B88E-493859792FCF}" type="pres">
      <dgm:prSet presAssocID="{063B5269-9EB1-46E0-8417-E11AC146D5B5}" presName="root" presStyleCnt="0"/>
      <dgm:spPr/>
    </dgm:pt>
    <dgm:pt modelId="{EDD0093B-60F5-4023-AE17-0BEBA68CDB2A}" type="pres">
      <dgm:prSet presAssocID="{063B5269-9EB1-46E0-8417-E11AC146D5B5}" presName="rootComposite" presStyleCnt="0"/>
      <dgm:spPr/>
    </dgm:pt>
    <dgm:pt modelId="{0791ACBD-CBE6-412F-9105-8A46A1243C3E}" type="pres">
      <dgm:prSet presAssocID="{063B5269-9EB1-46E0-8417-E11AC146D5B5}" presName="rootText" presStyleLbl="node1" presStyleIdx="2" presStyleCnt="3"/>
      <dgm:spPr/>
    </dgm:pt>
    <dgm:pt modelId="{2BDF6F3D-9E77-4C05-B35C-6009EA696081}" type="pres">
      <dgm:prSet presAssocID="{063B5269-9EB1-46E0-8417-E11AC146D5B5}" presName="rootConnector" presStyleLbl="node1" presStyleIdx="2" presStyleCnt="3"/>
      <dgm:spPr/>
    </dgm:pt>
    <dgm:pt modelId="{5C210B11-C054-4D2B-96B5-47AEA88C0F33}" type="pres">
      <dgm:prSet presAssocID="{063B5269-9EB1-46E0-8417-E11AC146D5B5}" presName="childShape" presStyleCnt="0"/>
      <dgm:spPr/>
    </dgm:pt>
    <dgm:pt modelId="{B103AFDF-6B2A-4FDE-B120-995132B1BD07}" type="pres">
      <dgm:prSet presAssocID="{87760ED2-F9FC-48C5-871E-B753E105C602}" presName="Name13" presStyleLbl="parChTrans1D2" presStyleIdx="0" presStyleCnt="1"/>
      <dgm:spPr/>
    </dgm:pt>
    <dgm:pt modelId="{80D45485-0AED-4F6A-937D-3ED782BC58D3}" type="pres">
      <dgm:prSet presAssocID="{A8C0EBAB-EF5D-49AB-B0C8-3FA3916FDC67}" presName="childText" presStyleLbl="bgAcc1" presStyleIdx="0" presStyleCnt="1" custScaleY="31353">
        <dgm:presLayoutVars>
          <dgm:bulletEnabled val="1"/>
        </dgm:presLayoutVars>
      </dgm:prSet>
      <dgm:spPr/>
    </dgm:pt>
  </dgm:ptLst>
  <dgm:cxnLst>
    <dgm:cxn modelId="{352BD102-CAA2-4287-A691-B52DA085A7CD}" srcId="{434EAB6C-EEC4-4B5F-8DA0-AF64DA78BFB7}" destId="{063B5269-9EB1-46E0-8417-E11AC146D5B5}" srcOrd="2" destOrd="0" parTransId="{F6DF7499-0709-4911-8C1F-EA1FD2CE0E7D}" sibTransId="{6C482467-1DC5-4A1C-87BF-38473E7969F9}"/>
    <dgm:cxn modelId="{143FA609-6134-4639-A3C4-3C5D5A5CF798}" type="presOf" srcId="{063B5269-9EB1-46E0-8417-E11AC146D5B5}" destId="{2BDF6F3D-9E77-4C05-B35C-6009EA696081}" srcOrd="1" destOrd="0" presId="urn:microsoft.com/office/officeart/2005/8/layout/hierarchy3"/>
    <dgm:cxn modelId="{C7B04F0A-B940-4CCA-9C70-7452D014A6A6}" type="presOf" srcId="{293489A3-AB00-4E96-A623-92D2A0A429AC}" destId="{C947977F-4322-4C0B-8795-CC7BCF47FA49}" srcOrd="0" destOrd="0" presId="urn:microsoft.com/office/officeart/2005/8/layout/hierarchy3"/>
    <dgm:cxn modelId="{29433E2E-72F9-4DA0-A16A-31ABCB21ABB7}" srcId="{434EAB6C-EEC4-4B5F-8DA0-AF64DA78BFB7}" destId="{293489A3-AB00-4E96-A623-92D2A0A429AC}" srcOrd="1" destOrd="0" parTransId="{546CB2F2-CE78-4B7C-B6C3-96EA435AB41B}" sibTransId="{B45F8AD9-7BF3-4908-BAF5-C4470DC9AE07}"/>
    <dgm:cxn modelId="{D0C86740-51B5-4654-8399-8E790BB74E60}" srcId="{063B5269-9EB1-46E0-8417-E11AC146D5B5}" destId="{A8C0EBAB-EF5D-49AB-B0C8-3FA3916FDC67}" srcOrd="0" destOrd="0" parTransId="{87760ED2-F9FC-48C5-871E-B753E105C602}" sibTransId="{0FB50CDB-3392-4E6D-BA62-2E900BEECF27}"/>
    <dgm:cxn modelId="{FCA96D5C-B670-4CE7-8DB7-9FB31C269F31}" srcId="{434EAB6C-EEC4-4B5F-8DA0-AF64DA78BFB7}" destId="{D11E2617-E510-4318-814C-51B00BE5EC22}" srcOrd="0" destOrd="0" parTransId="{D5D0BEB0-3AEC-4B68-989E-29A785743313}" sibTransId="{11C554C2-BF03-4CA9-B162-CCAD9619948A}"/>
    <dgm:cxn modelId="{955208A9-D0D3-4893-88BB-4A54A2FDC166}" type="presOf" srcId="{D11E2617-E510-4318-814C-51B00BE5EC22}" destId="{B3F0328C-72E7-492A-A81E-C50289978449}" srcOrd="0" destOrd="0" presId="urn:microsoft.com/office/officeart/2005/8/layout/hierarchy3"/>
    <dgm:cxn modelId="{107B52C7-D133-4A67-A41C-9A4C88200E44}" type="presOf" srcId="{87760ED2-F9FC-48C5-871E-B753E105C602}" destId="{B103AFDF-6B2A-4FDE-B120-995132B1BD07}" srcOrd="0" destOrd="0" presId="urn:microsoft.com/office/officeart/2005/8/layout/hierarchy3"/>
    <dgm:cxn modelId="{14BA72C7-0DCD-49DD-8F43-B59FE072BEAF}" type="presOf" srcId="{063B5269-9EB1-46E0-8417-E11AC146D5B5}" destId="{0791ACBD-CBE6-412F-9105-8A46A1243C3E}" srcOrd="0" destOrd="0" presId="urn:microsoft.com/office/officeart/2005/8/layout/hierarchy3"/>
    <dgm:cxn modelId="{F80D5FCA-5AFE-4DE0-9D55-765185E80F4E}" type="presOf" srcId="{293489A3-AB00-4E96-A623-92D2A0A429AC}" destId="{5432E90C-9E8A-4042-961C-0592AC332C32}" srcOrd="1" destOrd="0" presId="urn:microsoft.com/office/officeart/2005/8/layout/hierarchy3"/>
    <dgm:cxn modelId="{318200D2-60BF-4B22-9932-8C0DFBB6A497}" type="presOf" srcId="{D11E2617-E510-4318-814C-51B00BE5EC22}" destId="{880EB6FF-8BEA-41D2-8D5C-3DB6BFF4D5AD}" srcOrd="1" destOrd="0" presId="urn:microsoft.com/office/officeart/2005/8/layout/hierarchy3"/>
    <dgm:cxn modelId="{0AC468E3-4E0B-4255-8613-743E2B2CDD25}" type="presOf" srcId="{434EAB6C-EEC4-4B5F-8DA0-AF64DA78BFB7}" destId="{BF0D95BF-0464-4669-8473-25FD9CC1B5E7}" srcOrd="0" destOrd="0" presId="urn:microsoft.com/office/officeart/2005/8/layout/hierarchy3"/>
    <dgm:cxn modelId="{6C3982FB-BD24-41A0-B9DD-419D91CB23CE}" type="presOf" srcId="{A8C0EBAB-EF5D-49AB-B0C8-3FA3916FDC67}" destId="{80D45485-0AED-4F6A-937D-3ED782BC58D3}" srcOrd="0" destOrd="0" presId="urn:microsoft.com/office/officeart/2005/8/layout/hierarchy3"/>
    <dgm:cxn modelId="{06C3FF3B-2466-4CC1-9C10-27650785F36F}" type="presParOf" srcId="{BF0D95BF-0464-4669-8473-25FD9CC1B5E7}" destId="{1426462C-3426-46A5-ADDF-E928F3C9BF4A}" srcOrd="0" destOrd="0" presId="urn:microsoft.com/office/officeart/2005/8/layout/hierarchy3"/>
    <dgm:cxn modelId="{D7E635D7-EB56-4D7A-8B3A-757E0786E1CB}" type="presParOf" srcId="{1426462C-3426-46A5-ADDF-E928F3C9BF4A}" destId="{43ABBB1C-B2E8-4FD0-8318-4C47E8D4CE95}" srcOrd="0" destOrd="0" presId="urn:microsoft.com/office/officeart/2005/8/layout/hierarchy3"/>
    <dgm:cxn modelId="{51C2248F-93BB-49DE-A20B-E64DE7BE67C6}" type="presParOf" srcId="{43ABBB1C-B2E8-4FD0-8318-4C47E8D4CE95}" destId="{B3F0328C-72E7-492A-A81E-C50289978449}" srcOrd="0" destOrd="0" presId="urn:microsoft.com/office/officeart/2005/8/layout/hierarchy3"/>
    <dgm:cxn modelId="{CB3E2443-44FB-4446-B208-96D94E047BD8}" type="presParOf" srcId="{43ABBB1C-B2E8-4FD0-8318-4C47E8D4CE95}" destId="{880EB6FF-8BEA-41D2-8D5C-3DB6BFF4D5AD}" srcOrd="1" destOrd="0" presId="urn:microsoft.com/office/officeart/2005/8/layout/hierarchy3"/>
    <dgm:cxn modelId="{6D9144E8-9ED2-4880-9777-42F19A324038}" type="presParOf" srcId="{1426462C-3426-46A5-ADDF-E928F3C9BF4A}" destId="{CEB6BC99-16D7-41BF-95A1-8FB204D1AD3C}" srcOrd="1" destOrd="0" presId="urn:microsoft.com/office/officeart/2005/8/layout/hierarchy3"/>
    <dgm:cxn modelId="{7C18A030-5EB4-4D05-99CC-D73484217043}" type="presParOf" srcId="{BF0D95BF-0464-4669-8473-25FD9CC1B5E7}" destId="{45CEE55F-4133-4A82-BC56-FF9A3F462445}" srcOrd="1" destOrd="0" presId="urn:microsoft.com/office/officeart/2005/8/layout/hierarchy3"/>
    <dgm:cxn modelId="{F04313E4-694C-4073-9FC5-1D1E4899D044}" type="presParOf" srcId="{45CEE55F-4133-4A82-BC56-FF9A3F462445}" destId="{3DD88FE8-F614-44B2-A289-636D8803254E}" srcOrd="0" destOrd="0" presId="urn:microsoft.com/office/officeart/2005/8/layout/hierarchy3"/>
    <dgm:cxn modelId="{87258D7B-732A-4722-8B1D-46491C056758}" type="presParOf" srcId="{3DD88FE8-F614-44B2-A289-636D8803254E}" destId="{C947977F-4322-4C0B-8795-CC7BCF47FA49}" srcOrd="0" destOrd="0" presId="urn:microsoft.com/office/officeart/2005/8/layout/hierarchy3"/>
    <dgm:cxn modelId="{146D5522-D212-4F7D-896C-FD676221F088}" type="presParOf" srcId="{3DD88FE8-F614-44B2-A289-636D8803254E}" destId="{5432E90C-9E8A-4042-961C-0592AC332C32}" srcOrd="1" destOrd="0" presId="urn:microsoft.com/office/officeart/2005/8/layout/hierarchy3"/>
    <dgm:cxn modelId="{4C500DAD-17C5-402B-A4E7-34B520B9B8AC}" type="presParOf" srcId="{45CEE55F-4133-4A82-BC56-FF9A3F462445}" destId="{21995608-9A61-4C56-8682-0B7EA4E78D41}" srcOrd="1" destOrd="0" presId="urn:microsoft.com/office/officeart/2005/8/layout/hierarchy3"/>
    <dgm:cxn modelId="{5E4D1E93-2A9D-4EEC-BA32-4ECD56E0CAD5}" type="presParOf" srcId="{BF0D95BF-0464-4669-8473-25FD9CC1B5E7}" destId="{960FA6A9-B07E-42E6-B88E-493859792FCF}" srcOrd="2" destOrd="0" presId="urn:microsoft.com/office/officeart/2005/8/layout/hierarchy3"/>
    <dgm:cxn modelId="{1F3A8554-D9DF-438F-93E7-EFC4B109C53D}" type="presParOf" srcId="{960FA6A9-B07E-42E6-B88E-493859792FCF}" destId="{EDD0093B-60F5-4023-AE17-0BEBA68CDB2A}" srcOrd="0" destOrd="0" presId="urn:microsoft.com/office/officeart/2005/8/layout/hierarchy3"/>
    <dgm:cxn modelId="{EF0802C5-6A0C-4242-BCF3-A03D808A99EB}" type="presParOf" srcId="{EDD0093B-60F5-4023-AE17-0BEBA68CDB2A}" destId="{0791ACBD-CBE6-412F-9105-8A46A1243C3E}" srcOrd="0" destOrd="0" presId="urn:microsoft.com/office/officeart/2005/8/layout/hierarchy3"/>
    <dgm:cxn modelId="{F6837D60-8721-4A22-B114-6E4DAE593463}" type="presParOf" srcId="{EDD0093B-60F5-4023-AE17-0BEBA68CDB2A}" destId="{2BDF6F3D-9E77-4C05-B35C-6009EA696081}" srcOrd="1" destOrd="0" presId="urn:microsoft.com/office/officeart/2005/8/layout/hierarchy3"/>
    <dgm:cxn modelId="{BE818203-4F9C-41BB-8D48-03A8C89A427F}" type="presParOf" srcId="{960FA6A9-B07E-42E6-B88E-493859792FCF}" destId="{5C210B11-C054-4D2B-96B5-47AEA88C0F33}" srcOrd="1" destOrd="0" presId="urn:microsoft.com/office/officeart/2005/8/layout/hierarchy3"/>
    <dgm:cxn modelId="{601A628F-4336-4A9B-BAE2-F570A4DF4BB3}" type="presParOf" srcId="{5C210B11-C054-4D2B-96B5-47AEA88C0F33}" destId="{B103AFDF-6B2A-4FDE-B120-995132B1BD07}" srcOrd="0" destOrd="0" presId="urn:microsoft.com/office/officeart/2005/8/layout/hierarchy3"/>
    <dgm:cxn modelId="{1D818132-0194-469A-A3C3-6ABE3F46A6A2}" type="presParOf" srcId="{5C210B11-C054-4D2B-96B5-47AEA88C0F33}" destId="{80D45485-0AED-4F6A-937D-3ED782BC58D3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77CAAC-62E2-4EE7-B960-C6815A4A6EC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FCDE0B-BD9C-4DB4-8C1F-8D972DC0A5F6}">
      <dgm:prSet/>
      <dgm:spPr/>
      <dgm:t>
        <a:bodyPr/>
        <a:lstStyle/>
        <a:p>
          <a:r>
            <a:rPr lang="en-US" dirty="0"/>
            <a:t>Biopsychosocial Model integrates biological, psychological, and social factors (Bolton, 2023).</a:t>
          </a:r>
        </a:p>
      </dgm:t>
    </dgm:pt>
    <dgm:pt modelId="{ABC99DE8-9B54-4CB9-A2C1-42C642C435F9}" type="parTrans" cxnId="{753AB917-7543-4B5F-9549-EB71F21F404D}">
      <dgm:prSet/>
      <dgm:spPr/>
      <dgm:t>
        <a:bodyPr/>
        <a:lstStyle/>
        <a:p>
          <a:endParaRPr lang="en-US"/>
        </a:p>
      </dgm:t>
    </dgm:pt>
    <dgm:pt modelId="{37509F2A-194E-404C-8850-7DD5B9CD9989}" type="sibTrans" cxnId="{753AB917-7543-4B5F-9549-EB71F21F404D}">
      <dgm:prSet/>
      <dgm:spPr/>
      <dgm:t>
        <a:bodyPr/>
        <a:lstStyle/>
        <a:p>
          <a:endParaRPr lang="en-US"/>
        </a:p>
      </dgm:t>
    </dgm:pt>
    <dgm:pt modelId="{1F70A210-8AB6-46A2-AE75-EC8DBBDA6EAE}">
      <dgm:prSet/>
      <dgm:spPr/>
      <dgm:t>
        <a:bodyPr/>
        <a:lstStyle/>
        <a:p>
          <a:r>
            <a:rPr lang="en-US" dirty="0"/>
            <a:t>Ecological Model considers wider social and environmental influences(UNICEF, 2023).</a:t>
          </a:r>
        </a:p>
      </dgm:t>
    </dgm:pt>
    <dgm:pt modelId="{AA218415-068F-404E-9B4C-35294AD4CD88}" type="parTrans" cxnId="{D0B192BA-D93E-4E4A-BF81-08938935F989}">
      <dgm:prSet/>
      <dgm:spPr/>
      <dgm:t>
        <a:bodyPr/>
        <a:lstStyle/>
        <a:p>
          <a:endParaRPr lang="en-US"/>
        </a:p>
      </dgm:t>
    </dgm:pt>
    <dgm:pt modelId="{62DDF38E-7CD7-47BD-A283-50B26FC96C00}" type="sibTrans" cxnId="{D0B192BA-D93E-4E4A-BF81-08938935F989}">
      <dgm:prSet/>
      <dgm:spPr/>
      <dgm:t>
        <a:bodyPr/>
        <a:lstStyle/>
        <a:p>
          <a:endParaRPr lang="en-US"/>
        </a:p>
      </dgm:t>
    </dgm:pt>
    <dgm:pt modelId="{1829325D-478C-419D-95E5-56E857311DCB}">
      <dgm:prSet/>
      <dgm:spPr/>
      <dgm:t>
        <a:bodyPr/>
        <a:lstStyle/>
        <a:p>
          <a:r>
            <a:rPr lang="en-US" dirty="0"/>
            <a:t>Supports holistic and sustainable service design(NHS England, 2019).</a:t>
          </a:r>
        </a:p>
      </dgm:t>
    </dgm:pt>
    <dgm:pt modelId="{FA41470F-6AEC-4BB9-8D1A-55CDD33C735B}" type="parTrans" cxnId="{B23B8FA3-AD0A-4E90-B713-976C39F59D98}">
      <dgm:prSet/>
      <dgm:spPr/>
      <dgm:t>
        <a:bodyPr/>
        <a:lstStyle/>
        <a:p>
          <a:endParaRPr lang="en-US"/>
        </a:p>
      </dgm:t>
    </dgm:pt>
    <dgm:pt modelId="{A5E22337-1171-4195-8B9E-D4DA5395594D}" type="sibTrans" cxnId="{B23B8FA3-AD0A-4E90-B713-976C39F59D98}">
      <dgm:prSet/>
      <dgm:spPr/>
      <dgm:t>
        <a:bodyPr/>
        <a:lstStyle/>
        <a:p>
          <a:endParaRPr lang="en-US"/>
        </a:p>
      </dgm:t>
    </dgm:pt>
    <dgm:pt modelId="{FF698813-3BF6-4972-A9EE-11D57F7549F2}">
      <dgm:prSet/>
      <dgm:spPr/>
      <dgm:t>
        <a:bodyPr/>
        <a:lstStyle/>
        <a:p>
          <a:endParaRPr lang="en-US" dirty="0"/>
        </a:p>
      </dgm:t>
    </dgm:pt>
    <dgm:pt modelId="{07D04F89-8A7F-43D9-8660-FDE984551B8F}" type="parTrans" cxnId="{5A9675D3-B934-4B64-AD1B-49B608F052E8}">
      <dgm:prSet/>
      <dgm:spPr/>
      <dgm:t>
        <a:bodyPr/>
        <a:lstStyle/>
        <a:p>
          <a:endParaRPr lang="en-US"/>
        </a:p>
      </dgm:t>
    </dgm:pt>
    <dgm:pt modelId="{073B598D-8EE7-4AF7-AB53-1E3142196FC9}" type="sibTrans" cxnId="{5A9675D3-B934-4B64-AD1B-49B608F052E8}">
      <dgm:prSet/>
      <dgm:spPr/>
      <dgm:t>
        <a:bodyPr/>
        <a:lstStyle/>
        <a:p>
          <a:endParaRPr lang="en-US"/>
        </a:p>
      </dgm:t>
    </dgm:pt>
    <dgm:pt modelId="{06F93D0C-8236-4DD5-90F3-3447F5A22152}" type="pres">
      <dgm:prSet presAssocID="{6F77CAAC-62E2-4EE7-B960-C6815A4A6EC9}" presName="root" presStyleCnt="0">
        <dgm:presLayoutVars>
          <dgm:dir/>
          <dgm:resizeHandles val="exact"/>
        </dgm:presLayoutVars>
      </dgm:prSet>
      <dgm:spPr/>
    </dgm:pt>
    <dgm:pt modelId="{B44243B2-1F84-4CA0-B265-4EDDB5AB0DAD}" type="pres">
      <dgm:prSet presAssocID="{7CFCDE0B-BD9C-4DB4-8C1F-8D972DC0A5F6}" presName="compNode" presStyleCnt="0"/>
      <dgm:spPr/>
    </dgm:pt>
    <dgm:pt modelId="{F63E5C80-259B-4DDF-BF6E-334589A42C60}" type="pres">
      <dgm:prSet presAssocID="{7CFCDE0B-BD9C-4DB4-8C1F-8D972DC0A5F6}" presName="bgRect" presStyleLbl="bgShp" presStyleIdx="0" presStyleCnt="3"/>
      <dgm:spPr/>
    </dgm:pt>
    <dgm:pt modelId="{69A730FD-8B19-48CA-8A8B-583CFAAB939E}" type="pres">
      <dgm:prSet presAssocID="{7CFCDE0B-BD9C-4DB4-8C1F-8D972DC0A5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4470745-B299-4A1E-AE97-C8A6ECD6B811}" type="pres">
      <dgm:prSet presAssocID="{7CFCDE0B-BD9C-4DB4-8C1F-8D972DC0A5F6}" presName="spaceRect" presStyleCnt="0"/>
      <dgm:spPr/>
    </dgm:pt>
    <dgm:pt modelId="{082CB00E-0D41-498E-A236-2E756A2E7638}" type="pres">
      <dgm:prSet presAssocID="{7CFCDE0B-BD9C-4DB4-8C1F-8D972DC0A5F6}" presName="parTx" presStyleLbl="revTx" presStyleIdx="0" presStyleCnt="4">
        <dgm:presLayoutVars>
          <dgm:chMax val="0"/>
          <dgm:chPref val="0"/>
        </dgm:presLayoutVars>
      </dgm:prSet>
      <dgm:spPr/>
    </dgm:pt>
    <dgm:pt modelId="{D5EE9B96-925D-4386-A2BF-7EA3EFF6B67A}" type="pres">
      <dgm:prSet presAssocID="{37509F2A-194E-404C-8850-7DD5B9CD9989}" presName="sibTrans" presStyleCnt="0"/>
      <dgm:spPr/>
    </dgm:pt>
    <dgm:pt modelId="{690D22CB-047A-4704-BE78-E6258E68AD40}" type="pres">
      <dgm:prSet presAssocID="{1F70A210-8AB6-46A2-AE75-EC8DBBDA6EAE}" presName="compNode" presStyleCnt="0"/>
      <dgm:spPr/>
    </dgm:pt>
    <dgm:pt modelId="{F342F324-1DDA-4400-B124-E2B0D3C3C8F2}" type="pres">
      <dgm:prSet presAssocID="{1F70A210-8AB6-46A2-AE75-EC8DBBDA6EAE}" presName="bgRect" presStyleLbl="bgShp" presStyleIdx="1" presStyleCnt="3"/>
      <dgm:spPr/>
    </dgm:pt>
    <dgm:pt modelId="{429C8A8C-9C3C-4D2C-8486-2C38AFD4AEF5}" type="pres">
      <dgm:prSet presAssocID="{1F70A210-8AB6-46A2-AE75-EC8DBBDA6E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EB2766FE-919C-4C8D-BFBF-D2CF661FFC23}" type="pres">
      <dgm:prSet presAssocID="{1F70A210-8AB6-46A2-AE75-EC8DBBDA6EAE}" presName="spaceRect" presStyleCnt="0"/>
      <dgm:spPr/>
    </dgm:pt>
    <dgm:pt modelId="{73676B0B-CA22-452C-AE7F-3492CE577633}" type="pres">
      <dgm:prSet presAssocID="{1F70A210-8AB6-46A2-AE75-EC8DBBDA6EAE}" presName="parTx" presStyleLbl="revTx" presStyleIdx="1" presStyleCnt="4">
        <dgm:presLayoutVars>
          <dgm:chMax val="0"/>
          <dgm:chPref val="0"/>
        </dgm:presLayoutVars>
      </dgm:prSet>
      <dgm:spPr/>
    </dgm:pt>
    <dgm:pt modelId="{68BC043C-2AB3-4458-8D7F-D367C03AFD79}" type="pres">
      <dgm:prSet presAssocID="{62DDF38E-7CD7-47BD-A283-50B26FC96C00}" presName="sibTrans" presStyleCnt="0"/>
      <dgm:spPr/>
    </dgm:pt>
    <dgm:pt modelId="{A31C0182-85F3-4FC8-92A0-6FA6F38954E6}" type="pres">
      <dgm:prSet presAssocID="{1829325D-478C-419D-95E5-56E857311DCB}" presName="compNode" presStyleCnt="0"/>
      <dgm:spPr/>
    </dgm:pt>
    <dgm:pt modelId="{509364F9-D347-4B60-982E-E2F01767564B}" type="pres">
      <dgm:prSet presAssocID="{1829325D-478C-419D-95E5-56E857311DCB}" presName="bgRect" presStyleLbl="bgShp" presStyleIdx="2" presStyleCnt="3"/>
      <dgm:spPr/>
    </dgm:pt>
    <dgm:pt modelId="{092752C0-1BF1-462E-93E9-46558CDFAE93}" type="pres">
      <dgm:prSet presAssocID="{1829325D-478C-419D-95E5-56E857311D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10F6D3BF-E3BF-488D-84B6-50DC97E59D30}" type="pres">
      <dgm:prSet presAssocID="{1829325D-478C-419D-95E5-56E857311DCB}" presName="spaceRect" presStyleCnt="0"/>
      <dgm:spPr/>
    </dgm:pt>
    <dgm:pt modelId="{4F03F62E-A44E-485F-8938-BFCDEB16F349}" type="pres">
      <dgm:prSet presAssocID="{1829325D-478C-419D-95E5-56E857311DCB}" presName="parTx" presStyleLbl="revTx" presStyleIdx="2" presStyleCnt="4">
        <dgm:presLayoutVars>
          <dgm:chMax val="0"/>
          <dgm:chPref val="0"/>
        </dgm:presLayoutVars>
      </dgm:prSet>
      <dgm:spPr/>
    </dgm:pt>
    <dgm:pt modelId="{4529844C-B1AE-422A-89C8-C5EF91BEF357}" type="pres">
      <dgm:prSet presAssocID="{1829325D-478C-419D-95E5-56E857311DCB}" presName="desTx" presStyleLbl="revTx" presStyleIdx="3" presStyleCnt="4">
        <dgm:presLayoutVars/>
      </dgm:prSet>
      <dgm:spPr/>
    </dgm:pt>
  </dgm:ptLst>
  <dgm:cxnLst>
    <dgm:cxn modelId="{753AB917-7543-4B5F-9549-EB71F21F404D}" srcId="{6F77CAAC-62E2-4EE7-B960-C6815A4A6EC9}" destId="{7CFCDE0B-BD9C-4DB4-8C1F-8D972DC0A5F6}" srcOrd="0" destOrd="0" parTransId="{ABC99DE8-9B54-4CB9-A2C1-42C642C435F9}" sibTransId="{37509F2A-194E-404C-8850-7DD5B9CD9989}"/>
    <dgm:cxn modelId="{B8015D5B-04E0-4AD1-A71A-FB8BC3EAFD01}" type="presOf" srcId="{FF698813-3BF6-4972-A9EE-11D57F7549F2}" destId="{4529844C-B1AE-422A-89C8-C5EF91BEF357}" srcOrd="0" destOrd="0" presId="urn:microsoft.com/office/officeart/2018/2/layout/IconVerticalSolidList"/>
    <dgm:cxn modelId="{75466287-81EC-4C7A-BFF5-7BFC165A0F1F}" type="presOf" srcId="{1F70A210-8AB6-46A2-AE75-EC8DBBDA6EAE}" destId="{73676B0B-CA22-452C-AE7F-3492CE577633}" srcOrd="0" destOrd="0" presId="urn:microsoft.com/office/officeart/2018/2/layout/IconVerticalSolidList"/>
    <dgm:cxn modelId="{B2B32D92-48C1-449B-B917-DB1DB2ED8A69}" type="presOf" srcId="{1829325D-478C-419D-95E5-56E857311DCB}" destId="{4F03F62E-A44E-485F-8938-BFCDEB16F349}" srcOrd="0" destOrd="0" presId="urn:microsoft.com/office/officeart/2018/2/layout/IconVerticalSolidList"/>
    <dgm:cxn modelId="{B23B8FA3-AD0A-4E90-B713-976C39F59D98}" srcId="{6F77CAAC-62E2-4EE7-B960-C6815A4A6EC9}" destId="{1829325D-478C-419D-95E5-56E857311DCB}" srcOrd="2" destOrd="0" parTransId="{FA41470F-6AEC-4BB9-8D1A-55CDD33C735B}" sibTransId="{A5E22337-1171-4195-8B9E-D4DA5395594D}"/>
    <dgm:cxn modelId="{E972C4AD-01ED-4AE1-A20C-F681827F9363}" type="presOf" srcId="{6F77CAAC-62E2-4EE7-B960-C6815A4A6EC9}" destId="{06F93D0C-8236-4DD5-90F3-3447F5A22152}" srcOrd="0" destOrd="0" presId="urn:microsoft.com/office/officeart/2018/2/layout/IconVerticalSolidList"/>
    <dgm:cxn modelId="{D0B192BA-D93E-4E4A-BF81-08938935F989}" srcId="{6F77CAAC-62E2-4EE7-B960-C6815A4A6EC9}" destId="{1F70A210-8AB6-46A2-AE75-EC8DBBDA6EAE}" srcOrd="1" destOrd="0" parTransId="{AA218415-068F-404E-9B4C-35294AD4CD88}" sibTransId="{62DDF38E-7CD7-47BD-A283-50B26FC96C00}"/>
    <dgm:cxn modelId="{5A9675D3-B934-4B64-AD1B-49B608F052E8}" srcId="{1829325D-478C-419D-95E5-56E857311DCB}" destId="{FF698813-3BF6-4972-A9EE-11D57F7549F2}" srcOrd="0" destOrd="0" parTransId="{07D04F89-8A7F-43D9-8660-FDE984551B8F}" sibTransId="{073B598D-8EE7-4AF7-AB53-1E3142196FC9}"/>
    <dgm:cxn modelId="{889E48EB-AE6E-4DA3-85C5-32F2DA671D7C}" type="presOf" srcId="{7CFCDE0B-BD9C-4DB4-8C1F-8D972DC0A5F6}" destId="{082CB00E-0D41-498E-A236-2E756A2E7638}" srcOrd="0" destOrd="0" presId="urn:microsoft.com/office/officeart/2018/2/layout/IconVerticalSolidList"/>
    <dgm:cxn modelId="{485AB027-54B9-41A1-BA8A-A54CAF1E666F}" type="presParOf" srcId="{06F93D0C-8236-4DD5-90F3-3447F5A22152}" destId="{B44243B2-1F84-4CA0-B265-4EDDB5AB0DAD}" srcOrd="0" destOrd="0" presId="urn:microsoft.com/office/officeart/2018/2/layout/IconVerticalSolidList"/>
    <dgm:cxn modelId="{B80F712B-E566-470E-8F29-2D4A05E1013E}" type="presParOf" srcId="{B44243B2-1F84-4CA0-B265-4EDDB5AB0DAD}" destId="{F63E5C80-259B-4DDF-BF6E-334589A42C60}" srcOrd="0" destOrd="0" presId="urn:microsoft.com/office/officeart/2018/2/layout/IconVerticalSolidList"/>
    <dgm:cxn modelId="{F7A53535-72AE-48ED-ABDD-B509EBA2327E}" type="presParOf" srcId="{B44243B2-1F84-4CA0-B265-4EDDB5AB0DAD}" destId="{69A730FD-8B19-48CA-8A8B-583CFAAB939E}" srcOrd="1" destOrd="0" presId="urn:microsoft.com/office/officeart/2018/2/layout/IconVerticalSolidList"/>
    <dgm:cxn modelId="{EF5F67AE-661A-4A58-861F-1C5E5832675C}" type="presParOf" srcId="{B44243B2-1F84-4CA0-B265-4EDDB5AB0DAD}" destId="{84470745-B299-4A1E-AE97-C8A6ECD6B811}" srcOrd="2" destOrd="0" presId="urn:microsoft.com/office/officeart/2018/2/layout/IconVerticalSolidList"/>
    <dgm:cxn modelId="{813F2397-C361-490E-882A-EB3B245A52EA}" type="presParOf" srcId="{B44243B2-1F84-4CA0-B265-4EDDB5AB0DAD}" destId="{082CB00E-0D41-498E-A236-2E756A2E7638}" srcOrd="3" destOrd="0" presId="urn:microsoft.com/office/officeart/2018/2/layout/IconVerticalSolidList"/>
    <dgm:cxn modelId="{32D7B87C-2D2D-4FEA-96A8-4730F256EC6A}" type="presParOf" srcId="{06F93D0C-8236-4DD5-90F3-3447F5A22152}" destId="{D5EE9B96-925D-4386-A2BF-7EA3EFF6B67A}" srcOrd="1" destOrd="0" presId="urn:microsoft.com/office/officeart/2018/2/layout/IconVerticalSolidList"/>
    <dgm:cxn modelId="{A88B6F2D-25C4-415C-8696-F0F33DF5FDBF}" type="presParOf" srcId="{06F93D0C-8236-4DD5-90F3-3447F5A22152}" destId="{690D22CB-047A-4704-BE78-E6258E68AD40}" srcOrd="2" destOrd="0" presId="urn:microsoft.com/office/officeart/2018/2/layout/IconVerticalSolidList"/>
    <dgm:cxn modelId="{C31020E0-A1A6-48CA-BB5B-6864B2D36202}" type="presParOf" srcId="{690D22CB-047A-4704-BE78-E6258E68AD40}" destId="{F342F324-1DDA-4400-B124-E2B0D3C3C8F2}" srcOrd="0" destOrd="0" presId="urn:microsoft.com/office/officeart/2018/2/layout/IconVerticalSolidList"/>
    <dgm:cxn modelId="{2363FF42-A148-48FB-AF40-1B928CC9F824}" type="presParOf" srcId="{690D22CB-047A-4704-BE78-E6258E68AD40}" destId="{429C8A8C-9C3C-4D2C-8486-2C38AFD4AEF5}" srcOrd="1" destOrd="0" presId="urn:microsoft.com/office/officeart/2018/2/layout/IconVerticalSolidList"/>
    <dgm:cxn modelId="{D3BB47C7-4053-4EB9-B70C-AB1F881240B7}" type="presParOf" srcId="{690D22CB-047A-4704-BE78-E6258E68AD40}" destId="{EB2766FE-919C-4C8D-BFBF-D2CF661FFC23}" srcOrd="2" destOrd="0" presId="urn:microsoft.com/office/officeart/2018/2/layout/IconVerticalSolidList"/>
    <dgm:cxn modelId="{B2203DC3-C139-46CF-BEF0-DE8DD4210D91}" type="presParOf" srcId="{690D22CB-047A-4704-BE78-E6258E68AD40}" destId="{73676B0B-CA22-452C-AE7F-3492CE577633}" srcOrd="3" destOrd="0" presId="urn:microsoft.com/office/officeart/2018/2/layout/IconVerticalSolidList"/>
    <dgm:cxn modelId="{4E683B66-5698-4A9A-9256-3050D3245EBA}" type="presParOf" srcId="{06F93D0C-8236-4DD5-90F3-3447F5A22152}" destId="{68BC043C-2AB3-4458-8D7F-D367C03AFD79}" srcOrd="3" destOrd="0" presId="urn:microsoft.com/office/officeart/2018/2/layout/IconVerticalSolidList"/>
    <dgm:cxn modelId="{2E502D1E-2501-4C6F-9135-7E66DB6464C6}" type="presParOf" srcId="{06F93D0C-8236-4DD5-90F3-3447F5A22152}" destId="{A31C0182-85F3-4FC8-92A0-6FA6F38954E6}" srcOrd="4" destOrd="0" presId="urn:microsoft.com/office/officeart/2018/2/layout/IconVerticalSolidList"/>
    <dgm:cxn modelId="{C3F18BAE-5CD0-45F6-AE7E-3034DD5DD1DB}" type="presParOf" srcId="{A31C0182-85F3-4FC8-92A0-6FA6F38954E6}" destId="{509364F9-D347-4B60-982E-E2F01767564B}" srcOrd="0" destOrd="0" presId="urn:microsoft.com/office/officeart/2018/2/layout/IconVerticalSolidList"/>
    <dgm:cxn modelId="{071F5AD8-6CD5-474F-8918-7A20F77A6C7A}" type="presParOf" srcId="{A31C0182-85F3-4FC8-92A0-6FA6F38954E6}" destId="{092752C0-1BF1-462E-93E9-46558CDFAE93}" srcOrd="1" destOrd="0" presId="urn:microsoft.com/office/officeart/2018/2/layout/IconVerticalSolidList"/>
    <dgm:cxn modelId="{9C9C6777-CF36-4A84-9789-75D640DFE27E}" type="presParOf" srcId="{A31C0182-85F3-4FC8-92A0-6FA6F38954E6}" destId="{10F6D3BF-E3BF-488D-84B6-50DC97E59D30}" srcOrd="2" destOrd="0" presId="urn:microsoft.com/office/officeart/2018/2/layout/IconVerticalSolidList"/>
    <dgm:cxn modelId="{C238C068-62D9-4146-8465-82A3537440FD}" type="presParOf" srcId="{A31C0182-85F3-4FC8-92A0-6FA6F38954E6}" destId="{4F03F62E-A44E-485F-8938-BFCDEB16F349}" srcOrd="3" destOrd="0" presId="urn:microsoft.com/office/officeart/2018/2/layout/IconVerticalSolidList"/>
    <dgm:cxn modelId="{E5AAE91C-8A90-432A-BDBB-9F1AB9CB66A6}" type="presParOf" srcId="{A31C0182-85F3-4FC8-92A0-6FA6F38954E6}" destId="{4529844C-B1AE-422A-89C8-C5EF91BEF35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00FEB5A-5947-4EF3-AE40-F87CED2F2310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971061-3EBE-445B-BCBC-8141C46E8548}">
      <dgm:prSet/>
      <dgm:spPr/>
      <dgm:t>
        <a:bodyPr/>
        <a:lstStyle/>
        <a:p>
          <a:r>
            <a:rPr lang="en-US" dirty="0"/>
            <a:t>Fragmented funding and service structures (NHS England, 2019).</a:t>
          </a:r>
        </a:p>
      </dgm:t>
    </dgm:pt>
    <dgm:pt modelId="{BAC92FDC-73DD-4BEA-822F-6B8601252C4A}" type="parTrans" cxnId="{3BE333A8-C7C8-4A62-9C4E-3F5440482CC0}">
      <dgm:prSet/>
      <dgm:spPr/>
      <dgm:t>
        <a:bodyPr/>
        <a:lstStyle/>
        <a:p>
          <a:endParaRPr lang="en-US"/>
        </a:p>
      </dgm:t>
    </dgm:pt>
    <dgm:pt modelId="{BF76299E-3B15-455F-92BD-7C0BD5683F0D}" type="sibTrans" cxnId="{3BE333A8-C7C8-4A62-9C4E-3F5440482CC0}">
      <dgm:prSet/>
      <dgm:spPr/>
      <dgm:t>
        <a:bodyPr/>
        <a:lstStyle/>
        <a:p>
          <a:endParaRPr lang="en-US"/>
        </a:p>
      </dgm:t>
    </dgm:pt>
    <dgm:pt modelId="{8579F262-7C20-4615-B4CB-3356A57EE57C}">
      <dgm:prSet/>
      <dgm:spPr/>
      <dgm:t>
        <a:bodyPr/>
        <a:lstStyle/>
        <a:p>
          <a:r>
            <a:rPr lang="en-US" dirty="0"/>
            <a:t>Regulatory constraints and workforce pressures (NHS England, 2019).</a:t>
          </a:r>
        </a:p>
      </dgm:t>
    </dgm:pt>
    <dgm:pt modelId="{8F818593-0A7B-4DC3-BD3F-C3F08720E670}" type="parTrans" cxnId="{A9A06AF4-63B2-4D75-8861-1D11F432EAEF}">
      <dgm:prSet/>
      <dgm:spPr/>
      <dgm:t>
        <a:bodyPr/>
        <a:lstStyle/>
        <a:p>
          <a:endParaRPr lang="en-US"/>
        </a:p>
      </dgm:t>
    </dgm:pt>
    <dgm:pt modelId="{556D2B1D-3477-4D65-A9F6-C7D2BFAC881B}" type="sibTrans" cxnId="{A9A06AF4-63B2-4D75-8861-1D11F432EAEF}">
      <dgm:prSet/>
      <dgm:spPr/>
      <dgm:t>
        <a:bodyPr/>
        <a:lstStyle/>
        <a:p>
          <a:endParaRPr lang="en-US"/>
        </a:p>
      </dgm:t>
    </dgm:pt>
    <dgm:pt modelId="{6E1B98CE-73E7-4F2F-928C-D22B51956CDA}">
      <dgm:prSet/>
      <dgm:spPr/>
      <dgm:t>
        <a:bodyPr/>
        <a:lstStyle/>
        <a:p>
          <a:r>
            <a:rPr lang="en-US" dirty="0"/>
            <a:t>Balancing short-term demands with long-term sustainability.</a:t>
          </a:r>
        </a:p>
      </dgm:t>
    </dgm:pt>
    <dgm:pt modelId="{B9DC82AD-6D41-4137-8C30-D6BDB2CD6FD6}" type="parTrans" cxnId="{BD210E96-6A6D-469D-BCEB-530633897E90}">
      <dgm:prSet/>
      <dgm:spPr/>
      <dgm:t>
        <a:bodyPr/>
        <a:lstStyle/>
        <a:p>
          <a:endParaRPr lang="en-US"/>
        </a:p>
      </dgm:t>
    </dgm:pt>
    <dgm:pt modelId="{C636C89A-B7DC-47E7-BFCE-53FB6525DC9F}" type="sibTrans" cxnId="{BD210E96-6A6D-469D-BCEB-530633897E90}">
      <dgm:prSet/>
      <dgm:spPr/>
      <dgm:t>
        <a:bodyPr/>
        <a:lstStyle/>
        <a:p>
          <a:endParaRPr lang="en-US"/>
        </a:p>
      </dgm:t>
    </dgm:pt>
    <dgm:pt modelId="{868EDD33-3BCF-4F1A-BE4D-B81ADA36AFE5}">
      <dgm:prSet/>
      <dgm:spPr/>
      <dgm:t>
        <a:bodyPr/>
        <a:lstStyle/>
        <a:p>
          <a:r>
            <a:rPr lang="en-US" dirty="0"/>
            <a:t>(WHO, 2014)</a:t>
          </a:r>
        </a:p>
      </dgm:t>
    </dgm:pt>
    <dgm:pt modelId="{09759EA2-7490-4403-94F0-D725EF6EBD00}" type="parTrans" cxnId="{CC9EBB7D-2052-4A49-A262-6913AD9A5D61}">
      <dgm:prSet/>
      <dgm:spPr/>
      <dgm:t>
        <a:bodyPr/>
        <a:lstStyle/>
        <a:p>
          <a:endParaRPr lang="en-US"/>
        </a:p>
      </dgm:t>
    </dgm:pt>
    <dgm:pt modelId="{52D76B79-2CCD-4663-B8C0-5F4FAB2B0F6E}" type="sibTrans" cxnId="{CC9EBB7D-2052-4A49-A262-6913AD9A5D61}">
      <dgm:prSet/>
      <dgm:spPr/>
      <dgm:t>
        <a:bodyPr/>
        <a:lstStyle/>
        <a:p>
          <a:endParaRPr lang="en-US"/>
        </a:p>
      </dgm:t>
    </dgm:pt>
    <dgm:pt modelId="{28F6034B-27D3-40D6-9324-0675FB99F8D4}" type="pres">
      <dgm:prSet presAssocID="{F00FEB5A-5947-4EF3-AE40-F87CED2F2310}" presName="diagram" presStyleCnt="0">
        <dgm:presLayoutVars>
          <dgm:dir/>
          <dgm:resizeHandles val="exact"/>
        </dgm:presLayoutVars>
      </dgm:prSet>
      <dgm:spPr/>
    </dgm:pt>
    <dgm:pt modelId="{471D273C-3EEC-4C20-B4C5-643DCEAAE4F1}" type="pres">
      <dgm:prSet presAssocID="{ED971061-3EBE-445B-BCBC-8141C46E8548}" presName="node" presStyleLbl="node1" presStyleIdx="0" presStyleCnt="3">
        <dgm:presLayoutVars>
          <dgm:bulletEnabled val="1"/>
        </dgm:presLayoutVars>
      </dgm:prSet>
      <dgm:spPr/>
    </dgm:pt>
    <dgm:pt modelId="{F51690DF-24F8-4622-8889-4EA7DADAB2AB}" type="pres">
      <dgm:prSet presAssocID="{BF76299E-3B15-455F-92BD-7C0BD5683F0D}" presName="sibTrans" presStyleCnt="0"/>
      <dgm:spPr/>
    </dgm:pt>
    <dgm:pt modelId="{5FD15E8D-9396-4E21-876D-19D50ED65369}" type="pres">
      <dgm:prSet presAssocID="{8579F262-7C20-4615-B4CB-3356A57EE57C}" presName="node" presStyleLbl="node1" presStyleIdx="1" presStyleCnt="3">
        <dgm:presLayoutVars>
          <dgm:bulletEnabled val="1"/>
        </dgm:presLayoutVars>
      </dgm:prSet>
      <dgm:spPr/>
    </dgm:pt>
    <dgm:pt modelId="{7ED5E5D9-B8CD-4F20-932F-A496793F3E06}" type="pres">
      <dgm:prSet presAssocID="{556D2B1D-3477-4D65-A9F6-C7D2BFAC881B}" presName="sibTrans" presStyleCnt="0"/>
      <dgm:spPr/>
    </dgm:pt>
    <dgm:pt modelId="{C5DE9BEC-4415-4B8D-9D97-134EE45FB442}" type="pres">
      <dgm:prSet presAssocID="{6E1B98CE-73E7-4F2F-928C-D22B51956CDA}" presName="node" presStyleLbl="node1" presStyleIdx="2" presStyleCnt="3">
        <dgm:presLayoutVars>
          <dgm:bulletEnabled val="1"/>
        </dgm:presLayoutVars>
      </dgm:prSet>
      <dgm:spPr/>
    </dgm:pt>
  </dgm:ptLst>
  <dgm:cxnLst>
    <dgm:cxn modelId="{C84DA60E-ADDE-4FE8-8C64-BE9C4DC9854F}" type="presOf" srcId="{8579F262-7C20-4615-B4CB-3356A57EE57C}" destId="{5FD15E8D-9396-4E21-876D-19D50ED65369}" srcOrd="0" destOrd="0" presId="urn:microsoft.com/office/officeart/2005/8/layout/default"/>
    <dgm:cxn modelId="{C465E240-E467-404D-830A-A148D615106C}" type="presOf" srcId="{F00FEB5A-5947-4EF3-AE40-F87CED2F2310}" destId="{28F6034B-27D3-40D6-9324-0675FB99F8D4}" srcOrd="0" destOrd="0" presId="urn:microsoft.com/office/officeart/2005/8/layout/default"/>
    <dgm:cxn modelId="{CC9EBB7D-2052-4A49-A262-6913AD9A5D61}" srcId="{6E1B98CE-73E7-4F2F-928C-D22B51956CDA}" destId="{868EDD33-3BCF-4F1A-BE4D-B81ADA36AFE5}" srcOrd="0" destOrd="0" parTransId="{09759EA2-7490-4403-94F0-D725EF6EBD00}" sibTransId="{52D76B79-2CCD-4663-B8C0-5F4FAB2B0F6E}"/>
    <dgm:cxn modelId="{F8315187-C5E4-4A62-B943-0ACE63536931}" type="presOf" srcId="{868EDD33-3BCF-4F1A-BE4D-B81ADA36AFE5}" destId="{C5DE9BEC-4415-4B8D-9D97-134EE45FB442}" srcOrd="0" destOrd="1" presId="urn:microsoft.com/office/officeart/2005/8/layout/default"/>
    <dgm:cxn modelId="{2C10DC8C-1A48-40D8-9A03-86E5D8885BA8}" type="presOf" srcId="{6E1B98CE-73E7-4F2F-928C-D22B51956CDA}" destId="{C5DE9BEC-4415-4B8D-9D97-134EE45FB442}" srcOrd="0" destOrd="0" presId="urn:microsoft.com/office/officeart/2005/8/layout/default"/>
    <dgm:cxn modelId="{BD210E96-6A6D-469D-BCEB-530633897E90}" srcId="{F00FEB5A-5947-4EF3-AE40-F87CED2F2310}" destId="{6E1B98CE-73E7-4F2F-928C-D22B51956CDA}" srcOrd="2" destOrd="0" parTransId="{B9DC82AD-6D41-4137-8C30-D6BDB2CD6FD6}" sibTransId="{C636C89A-B7DC-47E7-BFCE-53FB6525DC9F}"/>
    <dgm:cxn modelId="{3BE333A8-C7C8-4A62-9C4E-3F5440482CC0}" srcId="{F00FEB5A-5947-4EF3-AE40-F87CED2F2310}" destId="{ED971061-3EBE-445B-BCBC-8141C46E8548}" srcOrd="0" destOrd="0" parTransId="{BAC92FDC-73DD-4BEA-822F-6B8601252C4A}" sibTransId="{BF76299E-3B15-455F-92BD-7C0BD5683F0D}"/>
    <dgm:cxn modelId="{EB84DBDA-12D0-4CA3-AEC8-8C734F91004F}" type="presOf" srcId="{ED971061-3EBE-445B-BCBC-8141C46E8548}" destId="{471D273C-3EEC-4C20-B4C5-643DCEAAE4F1}" srcOrd="0" destOrd="0" presId="urn:microsoft.com/office/officeart/2005/8/layout/default"/>
    <dgm:cxn modelId="{A9A06AF4-63B2-4D75-8861-1D11F432EAEF}" srcId="{F00FEB5A-5947-4EF3-AE40-F87CED2F2310}" destId="{8579F262-7C20-4615-B4CB-3356A57EE57C}" srcOrd="1" destOrd="0" parTransId="{8F818593-0A7B-4DC3-BD3F-C3F08720E670}" sibTransId="{556D2B1D-3477-4D65-A9F6-C7D2BFAC881B}"/>
    <dgm:cxn modelId="{6A58E379-3A20-46C3-AF0D-07674A38BDB5}" type="presParOf" srcId="{28F6034B-27D3-40D6-9324-0675FB99F8D4}" destId="{471D273C-3EEC-4C20-B4C5-643DCEAAE4F1}" srcOrd="0" destOrd="0" presId="urn:microsoft.com/office/officeart/2005/8/layout/default"/>
    <dgm:cxn modelId="{FF460B00-3A10-48DC-8021-5CD99316F780}" type="presParOf" srcId="{28F6034B-27D3-40D6-9324-0675FB99F8D4}" destId="{F51690DF-24F8-4622-8889-4EA7DADAB2AB}" srcOrd="1" destOrd="0" presId="urn:microsoft.com/office/officeart/2005/8/layout/default"/>
    <dgm:cxn modelId="{C613B91A-97D6-4E75-99F9-92D2B5EF0059}" type="presParOf" srcId="{28F6034B-27D3-40D6-9324-0675FB99F8D4}" destId="{5FD15E8D-9396-4E21-876D-19D50ED65369}" srcOrd="2" destOrd="0" presId="urn:microsoft.com/office/officeart/2005/8/layout/default"/>
    <dgm:cxn modelId="{E10FF00C-B6AF-4008-BD9C-A5B99E0BB629}" type="presParOf" srcId="{28F6034B-27D3-40D6-9324-0675FB99F8D4}" destId="{7ED5E5D9-B8CD-4F20-932F-A496793F3E06}" srcOrd="3" destOrd="0" presId="urn:microsoft.com/office/officeart/2005/8/layout/default"/>
    <dgm:cxn modelId="{52DE0247-618C-43A0-A697-88275FAFBF4A}" type="presParOf" srcId="{28F6034B-27D3-40D6-9324-0675FB99F8D4}" destId="{C5DE9BEC-4415-4B8D-9D97-134EE45FB44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59EA85-266F-429F-9C1D-378B5F8733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F3C862-FF85-4CBB-B45E-0BFA739A02B9}">
      <dgm:prSet/>
      <dgm:spPr/>
      <dgm:t>
        <a:bodyPr/>
        <a:lstStyle/>
        <a:p>
          <a:r>
            <a:rPr lang="en-US"/>
            <a:t>Use of multidisciplinary teams in hospitals and primary care.</a:t>
          </a:r>
        </a:p>
      </dgm:t>
    </dgm:pt>
    <dgm:pt modelId="{97308BFD-88AA-44DF-B480-B0760E84E0DB}" type="parTrans" cxnId="{E803034F-4D66-44BB-A042-2DF89C8AC65A}">
      <dgm:prSet/>
      <dgm:spPr/>
      <dgm:t>
        <a:bodyPr/>
        <a:lstStyle/>
        <a:p>
          <a:endParaRPr lang="en-US"/>
        </a:p>
      </dgm:t>
    </dgm:pt>
    <dgm:pt modelId="{DBD2163C-7DF0-46F0-A509-8AD99B217B4E}" type="sibTrans" cxnId="{E803034F-4D66-44BB-A042-2DF89C8AC65A}">
      <dgm:prSet/>
      <dgm:spPr/>
      <dgm:t>
        <a:bodyPr/>
        <a:lstStyle/>
        <a:p>
          <a:endParaRPr lang="en-US"/>
        </a:p>
      </dgm:t>
    </dgm:pt>
    <dgm:pt modelId="{D8E07D7D-86B2-4EA0-9165-A7576931162E}">
      <dgm:prSet/>
      <dgm:spPr/>
      <dgm:t>
        <a:bodyPr/>
        <a:lstStyle/>
        <a:p>
          <a:r>
            <a:rPr lang="en-US"/>
            <a:t>Focus on physical health, mental wellbeing, and social needs.</a:t>
          </a:r>
        </a:p>
      </dgm:t>
    </dgm:pt>
    <dgm:pt modelId="{4D5B541E-4E6D-4733-BA0C-941AAEFA5BC7}" type="parTrans" cxnId="{73D534DB-E3F1-4183-B6B1-F4A6F66CA5D1}">
      <dgm:prSet/>
      <dgm:spPr/>
      <dgm:t>
        <a:bodyPr/>
        <a:lstStyle/>
        <a:p>
          <a:endParaRPr lang="en-US"/>
        </a:p>
      </dgm:t>
    </dgm:pt>
    <dgm:pt modelId="{A616DB47-873A-43F6-A54F-1D62A6EB50B6}" type="sibTrans" cxnId="{73D534DB-E3F1-4183-B6B1-F4A6F66CA5D1}">
      <dgm:prSet/>
      <dgm:spPr/>
      <dgm:t>
        <a:bodyPr/>
        <a:lstStyle/>
        <a:p>
          <a:endParaRPr lang="en-US"/>
        </a:p>
      </dgm:t>
    </dgm:pt>
    <dgm:pt modelId="{060E1586-3B0B-45B8-B18B-C872CA0F0F32}">
      <dgm:prSet/>
      <dgm:spPr/>
      <dgm:t>
        <a:bodyPr/>
        <a:lstStyle/>
        <a:p>
          <a:r>
            <a:rPr lang="en-US"/>
            <a:t>Improved patient outcomes and service efficiency.</a:t>
          </a:r>
        </a:p>
      </dgm:t>
    </dgm:pt>
    <dgm:pt modelId="{1D3E29C4-5F17-497C-9C4C-EC5B29CD314B}" type="parTrans" cxnId="{0A9181F4-3E98-4233-8582-7625A651C781}">
      <dgm:prSet/>
      <dgm:spPr/>
      <dgm:t>
        <a:bodyPr/>
        <a:lstStyle/>
        <a:p>
          <a:endParaRPr lang="en-US"/>
        </a:p>
      </dgm:t>
    </dgm:pt>
    <dgm:pt modelId="{66614C30-D1BA-4FD5-8FEA-E256491B0105}" type="sibTrans" cxnId="{0A9181F4-3E98-4233-8582-7625A651C781}">
      <dgm:prSet/>
      <dgm:spPr/>
      <dgm:t>
        <a:bodyPr/>
        <a:lstStyle/>
        <a:p>
          <a:endParaRPr lang="en-US"/>
        </a:p>
      </dgm:t>
    </dgm:pt>
    <dgm:pt modelId="{94E7EE43-49B1-4276-8206-32CA704F554F}">
      <dgm:prSet/>
      <dgm:spPr/>
      <dgm:t>
        <a:bodyPr/>
        <a:lstStyle/>
        <a:p>
          <a:r>
            <a:rPr lang="en-US"/>
            <a:t>(Topol, 2019)</a:t>
          </a:r>
        </a:p>
      </dgm:t>
    </dgm:pt>
    <dgm:pt modelId="{9671A22D-F5E0-4C88-86C7-1AAEA25F4EF2}" type="parTrans" cxnId="{DC8BAAAA-F029-4FC3-88A0-1E132646CCB6}">
      <dgm:prSet/>
      <dgm:spPr/>
      <dgm:t>
        <a:bodyPr/>
        <a:lstStyle/>
        <a:p>
          <a:endParaRPr lang="en-US"/>
        </a:p>
      </dgm:t>
    </dgm:pt>
    <dgm:pt modelId="{CC45E0F7-AB49-4D78-A080-DC3F8101E511}" type="sibTrans" cxnId="{DC8BAAAA-F029-4FC3-88A0-1E132646CCB6}">
      <dgm:prSet/>
      <dgm:spPr/>
      <dgm:t>
        <a:bodyPr/>
        <a:lstStyle/>
        <a:p>
          <a:endParaRPr lang="en-US"/>
        </a:p>
      </dgm:t>
    </dgm:pt>
    <dgm:pt modelId="{DD8C5FD6-72FA-4A98-B22E-37504DE8FAE7}" type="pres">
      <dgm:prSet presAssocID="{4D59EA85-266F-429F-9C1D-378B5F873360}" presName="root" presStyleCnt="0">
        <dgm:presLayoutVars>
          <dgm:dir/>
          <dgm:resizeHandles val="exact"/>
        </dgm:presLayoutVars>
      </dgm:prSet>
      <dgm:spPr/>
    </dgm:pt>
    <dgm:pt modelId="{9778FC6E-7936-4BCD-8041-24D0662C6F84}" type="pres">
      <dgm:prSet presAssocID="{84F3C862-FF85-4CBB-B45E-0BFA739A02B9}" presName="compNode" presStyleCnt="0"/>
      <dgm:spPr/>
    </dgm:pt>
    <dgm:pt modelId="{77A3A5BE-0CF3-4FA5-ACBD-409871D1D64D}" type="pres">
      <dgm:prSet presAssocID="{84F3C862-FF85-4CBB-B45E-0BFA739A02B9}" presName="bgRect" presStyleLbl="bgShp" presStyleIdx="0" presStyleCnt="3"/>
      <dgm:spPr/>
    </dgm:pt>
    <dgm:pt modelId="{02350B71-70EB-4FBA-80CF-4D2293888A3D}" type="pres">
      <dgm:prSet presAssocID="{84F3C862-FF85-4CBB-B45E-0BFA739A02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9E0B7870-8691-4228-8E17-C7FAA8777EE8}" type="pres">
      <dgm:prSet presAssocID="{84F3C862-FF85-4CBB-B45E-0BFA739A02B9}" presName="spaceRect" presStyleCnt="0"/>
      <dgm:spPr/>
    </dgm:pt>
    <dgm:pt modelId="{063AB9B6-2E54-4CD5-AA19-0E97FA888FF4}" type="pres">
      <dgm:prSet presAssocID="{84F3C862-FF85-4CBB-B45E-0BFA739A02B9}" presName="parTx" presStyleLbl="revTx" presStyleIdx="0" presStyleCnt="4">
        <dgm:presLayoutVars>
          <dgm:chMax val="0"/>
          <dgm:chPref val="0"/>
        </dgm:presLayoutVars>
      </dgm:prSet>
      <dgm:spPr/>
    </dgm:pt>
    <dgm:pt modelId="{3BAD3ED4-1059-45EC-BFBE-55CA011F35A4}" type="pres">
      <dgm:prSet presAssocID="{DBD2163C-7DF0-46F0-A509-8AD99B217B4E}" presName="sibTrans" presStyleCnt="0"/>
      <dgm:spPr/>
    </dgm:pt>
    <dgm:pt modelId="{0F98B78B-7CE0-422D-8542-E4DE37A69B67}" type="pres">
      <dgm:prSet presAssocID="{D8E07D7D-86B2-4EA0-9165-A7576931162E}" presName="compNode" presStyleCnt="0"/>
      <dgm:spPr/>
    </dgm:pt>
    <dgm:pt modelId="{BF1817F4-9356-4DD8-B2F5-B88B70B5B3FB}" type="pres">
      <dgm:prSet presAssocID="{D8E07D7D-86B2-4EA0-9165-A7576931162E}" presName="bgRect" presStyleLbl="bgShp" presStyleIdx="1" presStyleCnt="3"/>
      <dgm:spPr/>
    </dgm:pt>
    <dgm:pt modelId="{7D88394E-1B2A-4531-90B7-F6E1201D71A5}" type="pres">
      <dgm:prSet presAssocID="{D8E07D7D-86B2-4EA0-9165-A7576931162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5B2248B-B49A-4AD5-84F4-9E0349728568}" type="pres">
      <dgm:prSet presAssocID="{D8E07D7D-86B2-4EA0-9165-A7576931162E}" presName="spaceRect" presStyleCnt="0"/>
      <dgm:spPr/>
    </dgm:pt>
    <dgm:pt modelId="{AF3F680F-D669-4108-BBF1-8EFE58418D67}" type="pres">
      <dgm:prSet presAssocID="{D8E07D7D-86B2-4EA0-9165-A7576931162E}" presName="parTx" presStyleLbl="revTx" presStyleIdx="1" presStyleCnt="4">
        <dgm:presLayoutVars>
          <dgm:chMax val="0"/>
          <dgm:chPref val="0"/>
        </dgm:presLayoutVars>
      </dgm:prSet>
      <dgm:spPr/>
    </dgm:pt>
    <dgm:pt modelId="{A9983C16-972D-4CA7-8174-41328611B850}" type="pres">
      <dgm:prSet presAssocID="{A616DB47-873A-43F6-A54F-1D62A6EB50B6}" presName="sibTrans" presStyleCnt="0"/>
      <dgm:spPr/>
    </dgm:pt>
    <dgm:pt modelId="{DABB9C70-C0F8-45D7-A5CE-EC655076FAEB}" type="pres">
      <dgm:prSet presAssocID="{060E1586-3B0B-45B8-B18B-C872CA0F0F32}" presName="compNode" presStyleCnt="0"/>
      <dgm:spPr/>
    </dgm:pt>
    <dgm:pt modelId="{E17B8FFE-40AD-4EBF-AD25-33584BD35373}" type="pres">
      <dgm:prSet presAssocID="{060E1586-3B0B-45B8-B18B-C872CA0F0F32}" presName="bgRect" presStyleLbl="bgShp" presStyleIdx="2" presStyleCnt="3"/>
      <dgm:spPr/>
    </dgm:pt>
    <dgm:pt modelId="{C99B825F-F33F-4CCE-B845-223F9253F7CA}" type="pres">
      <dgm:prSet presAssocID="{060E1586-3B0B-45B8-B18B-C872CA0F0F3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5D66F05A-5D9B-462B-9A2C-419FFE80A369}" type="pres">
      <dgm:prSet presAssocID="{060E1586-3B0B-45B8-B18B-C872CA0F0F32}" presName="spaceRect" presStyleCnt="0"/>
      <dgm:spPr/>
    </dgm:pt>
    <dgm:pt modelId="{6803F376-4D54-421C-B32A-AE77902CEF64}" type="pres">
      <dgm:prSet presAssocID="{060E1586-3B0B-45B8-B18B-C872CA0F0F32}" presName="parTx" presStyleLbl="revTx" presStyleIdx="2" presStyleCnt="4">
        <dgm:presLayoutVars>
          <dgm:chMax val="0"/>
          <dgm:chPref val="0"/>
        </dgm:presLayoutVars>
      </dgm:prSet>
      <dgm:spPr/>
    </dgm:pt>
    <dgm:pt modelId="{84BC43CE-BECD-4F23-BA08-A6B479136E31}" type="pres">
      <dgm:prSet presAssocID="{060E1586-3B0B-45B8-B18B-C872CA0F0F32}" presName="desTx" presStyleLbl="revTx" presStyleIdx="3" presStyleCnt="4">
        <dgm:presLayoutVars/>
      </dgm:prSet>
      <dgm:spPr/>
    </dgm:pt>
  </dgm:ptLst>
  <dgm:cxnLst>
    <dgm:cxn modelId="{8C55D227-DCBF-46DA-B0D1-AEB484D1F533}" type="presOf" srcId="{060E1586-3B0B-45B8-B18B-C872CA0F0F32}" destId="{6803F376-4D54-421C-B32A-AE77902CEF64}" srcOrd="0" destOrd="0" presId="urn:microsoft.com/office/officeart/2018/2/layout/IconVerticalSolidList"/>
    <dgm:cxn modelId="{8B6CDB2E-DF6F-4FF6-BB24-01BDD9B012CB}" type="presOf" srcId="{84F3C862-FF85-4CBB-B45E-0BFA739A02B9}" destId="{063AB9B6-2E54-4CD5-AA19-0E97FA888FF4}" srcOrd="0" destOrd="0" presId="urn:microsoft.com/office/officeart/2018/2/layout/IconVerticalSolidList"/>
    <dgm:cxn modelId="{E144A740-19F2-408A-AA16-4581E7A23DC4}" type="presOf" srcId="{94E7EE43-49B1-4276-8206-32CA704F554F}" destId="{84BC43CE-BECD-4F23-BA08-A6B479136E31}" srcOrd="0" destOrd="0" presId="urn:microsoft.com/office/officeart/2018/2/layout/IconVerticalSolidList"/>
    <dgm:cxn modelId="{E803034F-4D66-44BB-A042-2DF89C8AC65A}" srcId="{4D59EA85-266F-429F-9C1D-378B5F873360}" destId="{84F3C862-FF85-4CBB-B45E-0BFA739A02B9}" srcOrd="0" destOrd="0" parTransId="{97308BFD-88AA-44DF-B480-B0760E84E0DB}" sibTransId="{DBD2163C-7DF0-46F0-A509-8AD99B217B4E}"/>
    <dgm:cxn modelId="{DC8BAAAA-F029-4FC3-88A0-1E132646CCB6}" srcId="{060E1586-3B0B-45B8-B18B-C872CA0F0F32}" destId="{94E7EE43-49B1-4276-8206-32CA704F554F}" srcOrd="0" destOrd="0" parTransId="{9671A22D-F5E0-4C88-86C7-1AAEA25F4EF2}" sibTransId="{CC45E0F7-AB49-4D78-A080-DC3F8101E511}"/>
    <dgm:cxn modelId="{2DC454B6-E62F-4048-BBFC-DDB742B26005}" type="presOf" srcId="{D8E07D7D-86B2-4EA0-9165-A7576931162E}" destId="{AF3F680F-D669-4108-BBF1-8EFE58418D67}" srcOrd="0" destOrd="0" presId="urn:microsoft.com/office/officeart/2018/2/layout/IconVerticalSolidList"/>
    <dgm:cxn modelId="{56DD71BC-3592-4938-A8AA-97F751490A14}" type="presOf" srcId="{4D59EA85-266F-429F-9C1D-378B5F873360}" destId="{DD8C5FD6-72FA-4A98-B22E-37504DE8FAE7}" srcOrd="0" destOrd="0" presId="urn:microsoft.com/office/officeart/2018/2/layout/IconVerticalSolidList"/>
    <dgm:cxn modelId="{73D534DB-E3F1-4183-B6B1-F4A6F66CA5D1}" srcId="{4D59EA85-266F-429F-9C1D-378B5F873360}" destId="{D8E07D7D-86B2-4EA0-9165-A7576931162E}" srcOrd="1" destOrd="0" parTransId="{4D5B541E-4E6D-4733-BA0C-941AAEFA5BC7}" sibTransId="{A616DB47-873A-43F6-A54F-1D62A6EB50B6}"/>
    <dgm:cxn modelId="{0A9181F4-3E98-4233-8582-7625A651C781}" srcId="{4D59EA85-266F-429F-9C1D-378B5F873360}" destId="{060E1586-3B0B-45B8-B18B-C872CA0F0F32}" srcOrd="2" destOrd="0" parTransId="{1D3E29C4-5F17-497C-9C4C-EC5B29CD314B}" sibTransId="{66614C30-D1BA-4FD5-8FEA-E256491B0105}"/>
    <dgm:cxn modelId="{CE099EB2-9856-4674-B845-4E8C5AD7391B}" type="presParOf" srcId="{DD8C5FD6-72FA-4A98-B22E-37504DE8FAE7}" destId="{9778FC6E-7936-4BCD-8041-24D0662C6F84}" srcOrd="0" destOrd="0" presId="urn:microsoft.com/office/officeart/2018/2/layout/IconVerticalSolidList"/>
    <dgm:cxn modelId="{99D28FBA-3F1C-4BE4-9DE9-A7B15A64D425}" type="presParOf" srcId="{9778FC6E-7936-4BCD-8041-24D0662C6F84}" destId="{77A3A5BE-0CF3-4FA5-ACBD-409871D1D64D}" srcOrd="0" destOrd="0" presId="urn:microsoft.com/office/officeart/2018/2/layout/IconVerticalSolidList"/>
    <dgm:cxn modelId="{A356A420-2FAB-4A94-A8DD-BD001F0F8F49}" type="presParOf" srcId="{9778FC6E-7936-4BCD-8041-24D0662C6F84}" destId="{02350B71-70EB-4FBA-80CF-4D2293888A3D}" srcOrd="1" destOrd="0" presId="urn:microsoft.com/office/officeart/2018/2/layout/IconVerticalSolidList"/>
    <dgm:cxn modelId="{812F8061-0F28-4349-9054-4376005EE768}" type="presParOf" srcId="{9778FC6E-7936-4BCD-8041-24D0662C6F84}" destId="{9E0B7870-8691-4228-8E17-C7FAA8777EE8}" srcOrd="2" destOrd="0" presId="urn:microsoft.com/office/officeart/2018/2/layout/IconVerticalSolidList"/>
    <dgm:cxn modelId="{00F67B4E-F586-48D5-9F6C-E360A56F7982}" type="presParOf" srcId="{9778FC6E-7936-4BCD-8041-24D0662C6F84}" destId="{063AB9B6-2E54-4CD5-AA19-0E97FA888FF4}" srcOrd="3" destOrd="0" presId="urn:microsoft.com/office/officeart/2018/2/layout/IconVerticalSolidList"/>
    <dgm:cxn modelId="{8DA65CE5-EB27-4304-8C5D-D97579D56E5B}" type="presParOf" srcId="{DD8C5FD6-72FA-4A98-B22E-37504DE8FAE7}" destId="{3BAD3ED4-1059-45EC-BFBE-55CA011F35A4}" srcOrd="1" destOrd="0" presId="urn:microsoft.com/office/officeart/2018/2/layout/IconVerticalSolidList"/>
    <dgm:cxn modelId="{2E778740-3580-46C1-AE0B-D829568BBAAD}" type="presParOf" srcId="{DD8C5FD6-72FA-4A98-B22E-37504DE8FAE7}" destId="{0F98B78B-7CE0-422D-8542-E4DE37A69B67}" srcOrd="2" destOrd="0" presId="urn:microsoft.com/office/officeart/2018/2/layout/IconVerticalSolidList"/>
    <dgm:cxn modelId="{33624CE4-D812-4159-8014-E73D2C6D40D1}" type="presParOf" srcId="{0F98B78B-7CE0-422D-8542-E4DE37A69B67}" destId="{BF1817F4-9356-4DD8-B2F5-B88B70B5B3FB}" srcOrd="0" destOrd="0" presId="urn:microsoft.com/office/officeart/2018/2/layout/IconVerticalSolidList"/>
    <dgm:cxn modelId="{F8683AF5-0A0A-46AF-8467-37438899F230}" type="presParOf" srcId="{0F98B78B-7CE0-422D-8542-E4DE37A69B67}" destId="{7D88394E-1B2A-4531-90B7-F6E1201D71A5}" srcOrd="1" destOrd="0" presId="urn:microsoft.com/office/officeart/2018/2/layout/IconVerticalSolidList"/>
    <dgm:cxn modelId="{C060C2BD-57B4-4C4E-B253-6830C98D6CDE}" type="presParOf" srcId="{0F98B78B-7CE0-422D-8542-E4DE37A69B67}" destId="{65B2248B-B49A-4AD5-84F4-9E0349728568}" srcOrd="2" destOrd="0" presId="urn:microsoft.com/office/officeart/2018/2/layout/IconVerticalSolidList"/>
    <dgm:cxn modelId="{ACC15B57-670A-4835-9C65-E6DCA7E827C7}" type="presParOf" srcId="{0F98B78B-7CE0-422D-8542-E4DE37A69B67}" destId="{AF3F680F-D669-4108-BBF1-8EFE58418D67}" srcOrd="3" destOrd="0" presId="urn:microsoft.com/office/officeart/2018/2/layout/IconVerticalSolidList"/>
    <dgm:cxn modelId="{A05171E8-4A0B-4C9F-93E5-A0AF133F09F8}" type="presParOf" srcId="{DD8C5FD6-72FA-4A98-B22E-37504DE8FAE7}" destId="{A9983C16-972D-4CA7-8174-41328611B850}" srcOrd="3" destOrd="0" presId="urn:microsoft.com/office/officeart/2018/2/layout/IconVerticalSolidList"/>
    <dgm:cxn modelId="{7707EEE9-615E-47A5-8C5A-5330A767101E}" type="presParOf" srcId="{DD8C5FD6-72FA-4A98-B22E-37504DE8FAE7}" destId="{DABB9C70-C0F8-45D7-A5CE-EC655076FAEB}" srcOrd="4" destOrd="0" presId="urn:microsoft.com/office/officeart/2018/2/layout/IconVerticalSolidList"/>
    <dgm:cxn modelId="{F3FA7573-952B-4DA5-9B3F-803935258688}" type="presParOf" srcId="{DABB9C70-C0F8-45D7-A5CE-EC655076FAEB}" destId="{E17B8FFE-40AD-4EBF-AD25-33584BD35373}" srcOrd="0" destOrd="0" presId="urn:microsoft.com/office/officeart/2018/2/layout/IconVerticalSolidList"/>
    <dgm:cxn modelId="{469219DB-52F4-41B5-938F-491AE4AF1807}" type="presParOf" srcId="{DABB9C70-C0F8-45D7-A5CE-EC655076FAEB}" destId="{C99B825F-F33F-4CCE-B845-223F9253F7CA}" srcOrd="1" destOrd="0" presId="urn:microsoft.com/office/officeart/2018/2/layout/IconVerticalSolidList"/>
    <dgm:cxn modelId="{55DEB6D0-A545-4C43-9817-D4EA6A787A3F}" type="presParOf" srcId="{DABB9C70-C0F8-45D7-A5CE-EC655076FAEB}" destId="{5D66F05A-5D9B-462B-9A2C-419FFE80A369}" srcOrd="2" destOrd="0" presId="urn:microsoft.com/office/officeart/2018/2/layout/IconVerticalSolidList"/>
    <dgm:cxn modelId="{D8872BA2-9819-4DB9-AB58-0B9C60DE0967}" type="presParOf" srcId="{DABB9C70-C0F8-45D7-A5CE-EC655076FAEB}" destId="{6803F376-4D54-421C-B32A-AE77902CEF64}" srcOrd="3" destOrd="0" presId="urn:microsoft.com/office/officeart/2018/2/layout/IconVerticalSolidList"/>
    <dgm:cxn modelId="{6FD14D84-C300-4C4F-827C-F1213AAE6BD7}" type="presParOf" srcId="{DABB9C70-C0F8-45D7-A5CE-EC655076FAEB}" destId="{84BC43CE-BECD-4F23-BA08-A6B479136E31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97AD52B-4043-4E9C-B497-DBC519ED12EE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FA7C5DB-FA30-447E-ABD4-CCD5FCC810A5}">
      <dgm:prSet/>
      <dgm:spPr/>
      <dgm:t>
        <a:bodyPr/>
        <a:lstStyle/>
        <a:p>
          <a:r>
            <a:rPr lang="en-US"/>
            <a:t>Persistent inequalities in access and health outcomes.</a:t>
          </a:r>
        </a:p>
      </dgm:t>
    </dgm:pt>
    <dgm:pt modelId="{34B44E56-2FCF-489D-A8B3-2B1C8C19FE4F}" type="parTrans" cxnId="{F0F963ED-2263-4B57-ADEB-361F132DAD67}">
      <dgm:prSet/>
      <dgm:spPr/>
      <dgm:t>
        <a:bodyPr/>
        <a:lstStyle/>
        <a:p>
          <a:endParaRPr lang="en-US"/>
        </a:p>
      </dgm:t>
    </dgm:pt>
    <dgm:pt modelId="{540E5CBD-3DD1-4CDB-989C-4CA335AEA390}" type="sibTrans" cxnId="{F0F963ED-2263-4B57-ADEB-361F132DAD67}">
      <dgm:prSet/>
      <dgm:spPr/>
      <dgm:t>
        <a:bodyPr/>
        <a:lstStyle/>
        <a:p>
          <a:endParaRPr lang="en-US"/>
        </a:p>
      </dgm:t>
    </dgm:pt>
    <dgm:pt modelId="{7ACDC33C-CF89-4AE4-BEA8-C4CFCA175E5A}">
      <dgm:prSet/>
      <dgm:spPr/>
      <dgm:t>
        <a:bodyPr/>
        <a:lstStyle/>
        <a:p>
          <a:r>
            <a:rPr lang="en-US"/>
            <a:t>Influenced by socioeconomic status, ethnicity, and geography.</a:t>
          </a:r>
        </a:p>
      </dgm:t>
    </dgm:pt>
    <dgm:pt modelId="{A962AB87-B36A-421A-B05E-58CFB64A5CE5}" type="parTrans" cxnId="{9F176C18-02CC-4D4D-84C3-0673D9150079}">
      <dgm:prSet/>
      <dgm:spPr/>
      <dgm:t>
        <a:bodyPr/>
        <a:lstStyle/>
        <a:p>
          <a:endParaRPr lang="en-US"/>
        </a:p>
      </dgm:t>
    </dgm:pt>
    <dgm:pt modelId="{486964C8-2EB5-4835-BA10-AF7620982FDF}" type="sibTrans" cxnId="{9F176C18-02CC-4D4D-84C3-0673D9150079}">
      <dgm:prSet/>
      <dgm:spPr/>
      <dgm:t>
        <a:bodyPr/>
        <a:lstStyle/>
        <a:p>
          <a:endParaRPr lang="en-US"/>
        </a:p>
      </dgm:t>
    </dgm:pt>
    <dgm:pt modelId="{F8B71CA3-3468-489B-9B3E-FCEABB307A4C}">
      <dgm:prSet/>
      <dgm:spPr/>
      <dgm:t>
        <a:bodyPr/>
        <a:lstStyle/>
        <a:p>
          <a:r>
            <a:rPr lang="en-US"/>
            <a:t>Targeted interventions aim to reduce health disparities.</a:t>
          </a:r>
        </a:p>
      </dgm:t>
    </dgm:pt>
    <dgm:pt modelId="{1F202FD7-B6D4-4AD6-8E8C-256D9D5A81C4}" type="parTrans" cxnId="{E0374A14-403B-4080-88F3-08A6A9F6120D}">
      <dgm:prSet/>
      <dgm:spPr/>
      <dgm:t>
        <a:bodyPr/>
        <a:lstStyle/>
        <a:p>
          <a:endParaRPr lang="en-US"/>
        </a:p>
      </dgm:t>
    </dgm:pt>
    <dgm:pt modelId="{28E89484-926A-4CE8-8055-A7D917B98618}" type="sibTrans" cxnId="{E0374A14-403B-4080-88F3-08A6A9F6120D}">
      <dgm:prSet/>
      <dgm:spPr/>
      <dgm:t>
        <a:bodyPr/>
        <a:lstStyle/>
        <a:p>
          <a:endParaRPr lang="en-US"/>
        </a:p>
      </dgm:t>
    </dgm:pt>
    <dgm:pt modelId="{F366DF8E-81BB-4418-B9BF-5BF5170BDEDF}">
      <dgm:prSet/>
      <dgm:spPr/>
      <dgm:t>
        <a:bodyPr/>
        <a:lstStyle/>
        <a:p>
          <a:r>
            <a:rPr lang="en-US"/>
            <a:t>(Public Health England, 2020)</a:t>
          </a:r>
        </a:p>
      </dgm:t>
    </dgm:pt>
    <dgm:pt modelId="{FD4889E0-6C4E-40BF-828A-D0F0B9FD5D22}" type="parTrans" cxnId="{60CFD748-150C-4F3C-BF98-DABF2E538DCA}">
      <dgm:prSet/>
      <dgm:spPr/>
      <dgm:t>
        <a:bodyPr/>
        <a:lstStyle/>
        <a:p>
          <a:endParaRPr lang="en-US"/>
        </a:p>
      </dgm:t>
    </dgm:pt>
    <dgm:pt modelId="{33B3F236-0D65-4FC6-AB66-520EDF8A04AC}" type="sibTrans" cxnId="{60CFD748-150C-4F3C-BF98-DABF2E538DCA}">
      <dgm:prSet/>
      <dgm:spPr/>
      <dgm:t>
        <a:bodyPr/>
        <a:lstStyle/>
        <a:p>
          <a:endParaRPr lang="en-US"/>
        </a:p>
      </dgm:t>
    </dgm:pt>
    <dgm:pt modelId="{F4E3C785-E8F8-4181-AABC-BA5B5B3A351F}" type="pres">
      <dgm:prSet presAssocID="{797AD52B-4043-4E9C-B497-DBC519ED12EE}" presName="diagram" presStyleCnt="0">
        <dgm:presLayoutVars>
          <dgm:dir/>
          <dgm:resizeHandles val="exact"/>
        </dgm:presLayoutVars>
      </dgm:prSet>
      <dgm:spPr/>
    </dgm:pt>
    <dgm:pt modelId="{350D2528-00EE-4E2B-A5B0-10FD6855C84E}" type="pres">
      <dgm:prSet presAssocID="{DFA7C5DB-FA30-447E-ABD4-CCD5FCC810A5}" presName="node" presStyleLbl="node1" presStyleIdx="0" presStyleCnt="3">
        <dgm:presLayoutVars>
          <dgm:bulletEnabled val="1"/>
        </dgm:presLayoutVars>
      </dgm:prSet>
      <dgm:spPr/>
    </dgm:pt>
    <dgm:pt modelId="{10DCDCE3-3FA4-4B37-A6DE-FB32F35776FB}" type="pres">
      <dgm:prSet presAssocID="{540E5CBD-3DD1-4CDB-989C-4CA335AEA390}" presName="sibTrans" presStyleCnt="0"/>
      <dgm:spPr/>
    </dgm:pt>
    <dgm:pt modelId="{F158C674-6EEE-49B0-9575-B95988B3DB13}" type="pres">
      <dgm:prSet presAssocID="{7ACDC33C-CF89-4AE4-BEA8-C4CFCA175E5A}" presName="node" presStyleLbl="node1" presStyleIdx="1" presStyleCnt="3">
        <dgm:presLayoutVars>
          <dgm:bulletEnabled val="1"/>
        </dgm:presLayoutVars>
      </dgm:prSet>
      <dgm:spPr/>
    </dgm:pt>
    <dgm:pt modelId="{56E237FB-17CF-4EEB-AB70-EF5B621FFCA4}" type="pres">
      <dgm:prSet presAssocID="{486964C8-2EB5-4835-BA10-AF7620982FDF}" presName="sibTrans" presStyleCnt="0"/>
      <dgm:spPr/>
    </dgm:pt>
    <dgm:pt modelId="{AFFF0B3B-42EA-4E99-AD51-D65097A57C73}" type="pres">
      <dgm:prSet presAssocID="{F8B71CA3-3468-489B-9B3E-FCEABB307A4C}" presName="node" presStyleLbl="node1" presStyleIdx="2" presStyleCnt="3">
        <dgm:presLayoutVars>
          <dgm:bulletEnabled val="1"/>
        </dgm:presLayoutVars>
      </dgm:prSet>
      <dgm:spPr/>
    </dgm:pt>
  </dgm:ptLst>
  <dgm:cxnLst>
    <dgm:cxn modelId="{48CFCB07-CB4A-4D45-9880-884C0931C0A0}" type="presOf" srcId="{DFA7C5DB-FA30-447E-ABD4-CCD5FCC810A5}" destId="{350D2528-00EE-4E2B-A5B0-10FD6855C84E}" srcOrd="0" destOrd="0" presId="urn:microsoft.com/office/officeart/2005/8/layout/default"/>
    <dgm:cxn modelId="{E0374A14-403B-4080-88F3-08A6A9F6120D}" srcId="{797AD52B-4043-4E9C-B497-DBC519ED12EE}" destId="{F8B71CA3-3468-489B-9B3E-FCEABB307A4C}" srcOrd="2" destOrd="0" parTransId="{1F202FD7-B6D4-4AD6-8E8C-256D9D5A81C4}" sibTransId="{28E89484-926A-4CE8-8055-A7D917B98618}"/>
    <dgm:cxn modelId="{9F176C18-02CC-4D4D-84C3-0673D9150079}" srcId="{797AD52B-4043-4E9C-B497-DBC519ED12EE}" destId="{7ACDC33C-CF89-4AE4-BEA8-C4CFCA175E5A}" srcOrd="1" destOrd="0" parTransId="{A962AB87-B36A-421A-B05E-58CFB64A5CE5}" sibTransId="{486964C8-2EB5-4835-BA10-AF7620982FDF}"/>
    <dgm:cxn modelId="{60CFD748-150C-4F3C-BF98-DABF2E538DCA}" srcId="{F8B71CA3-3468-489B-9B3E-FCEABB307A4C}" destId="{F366DF8E-81BB-4418-B9BF-5BF5170BDEDF}" srcOrd="0" destOrd="0" parTransId="{FD4889E0-6C4E-40BF-828A-D0F0B9FD5D22}" sibTransId="{33B3F236-0D65-4FC6-AB66-520EDF8A04AC}"/>
    <dgm:cxn modelId="{F2B01951-88F9-47C5-A9D7-9D618EE97F21}" type="presOf" srcId="{797AD52B-4043-4E9C-B497-DBC519ED12EE}" destId="{F4E3C785-E8F8-4181-AABC-BA5B5B3A351F}" srcOrd="0" destOrd="0" presId="urn:microsoft.com/office/officeart/2005/8/layout/default"/>
    <dgm:cxn modelId="{DC37BE8A-47DA-4C8E-905F-BF0D2FC40BA5}" type="presOf" srcId="{F8B71CA3-3468-489B-9B3E-FCEABB307A4C}" destId="{AFFF0B3B-42EA-4E99-AD51-D65097A57C73}" srcOrd="0" destOrd="0" presId="urn:microsoft.com/office/officeart/2005/8/layout/default"/>
    <dgm:cxn modelId="{255F2AD1-65FA-453F-B156-B978D89EF724}" type="presOf" srcId="{7ACDC33C-CF89-4AE4-BEA8-C4CFCA175E5A}" destId="{F158C674-6EEE-49B0-9575-B95988B3DB13}" srcOrd="0" destOrd="0" presId="urn:microsoft.com/office/officeart/2005/8/layout/default"/>
    <dgm:cxn modelId="{C8DD03E7-3445-4F21-94FF-6CA5E2D4D621}" type="presOf" srcId="{F366DF8E-81BB-4418-B9BF-5BF5170BDEDF}" destId="{AFFF0B3B-42EA-4E99-AD51-D65097A57C73}" srcOrd="0" destOrd="1" presId="urn:microsoft.com/office/officeart/2005/8/layout/default"/>
    <dgm:cxn modelId="{F0F963ED-2263-4B57-ADEB-361F132DAD67}" srcId="{797AD52B-4043-4E9C-B497-DBC519ED12EE}" destId="{DFA7C5DB-FA30-447E-ABD4-CCD5FCC810A5}" srcOrd="0" destOrd="0" parTransId="{34B44E56-2FCF-489D-A8B3-2B1C8C19FE4F}" sibTransId="{540E5CBD-3DD1-4CDB-989C-4CA335AEA390}"/>
    <dgm:cxn modelId="{65D6BB4D-F234-4B23-8332-8893439C1469}" type="presParOf" srcId="{F4E3C785-E8F8-4181-AABC-BA5B5B3A351F}" destId="{350D2528-00EE-4E2B-A5B0-10FD6855C84E}" srcOrd="0" destOrd="0" presId="urn:microsoft.com/office/officeart/2005/8/layout/default"/>
    <dgm:cxn modelId="{712FE077-93C4-446E-9FE1-831DEE661264}" type="presParOf" srcId="{F4E3C785-E8F8-4181-AABC-BA5B5B3A351F}" destId="{10DCDCE3-3FA4-4B37-A6DE-FB32F35776FB}" srcOrd="1" destOrd="0" presId="urn:microsoft.com/office/officeart/2005/8/layout/default"/>
    <dgm:cxn modelId="{B26F7AC4-0A32-47E5-B168-380C9683FC7F}" type="presParOf" srcId="{F4E3C785-E8F8-4181-AABC-BA5B5B3A351F}" destId="{F158C674-6EEE-49B0-9575-B95988B3DB13}" srcOrd="2" destOrd="0" presId="urn:microsoft.com/office/officeart/2005/8/layout/default"/>
    <dgm:cxn modelId="{26D7EB2E-CA19-4004-AC80-3F9B3923EECE}" type="presParOf" srcId="{F4E3C785-E8F8-4181-AABC-BA5B5B3A351F}" destId="{56E237FB-17CF-4EEB-AB70-EF5B621FFCA4}" srcOrd="3" destOrd="0" presId="urn:microsoft.com/office/officeart/2005/8/layout/default"/>
    <dgm:cxn modelId="{D10250F5-D33B-4C47-A0C0-F8E203E66F43}" type="presParOf" srcId="{F4E3C785-E8F8-4181-AABC-BA5B5B3A351F}" destId="{AFFF0B3B-42EA-4E99-AD51-D65097A57C73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B4F4CEC-A628-4B54-BF50-A997E61F84C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403F38-7E2B-481C-AF31-98DB3F6C03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Integration of health, wellbeing, and sustainability is essential.</a:t>
          </a:r>
        </a:p>
      </dgm:t>
    </dgm:pt>
    <dgm:pt modelId="{F97EB7D7-0D1D-444C-BCFF-F50D05938D75}" type="parTrans" cxnId="{B0FCF485-4035-4203-8924-A6C8F2FDA72E}">
      <dgm:prSet/>
      <dgm:spPr/>
      <dgm:t>
        <a:bodyPr/>
        <a:lstStyle/>
        <a:p>
          <a:endParaRPr lang="en-US"/>
        </a:p>
      </dgm:t>
    </dgm:pt>
    <dgm:pt modelId="{727AE8A4-62D6-4C87-9936-DA255B80A886}" type="sibTrans" cxnId="{B0FCF485-4035-4203-8924-A6C8F2FDA72E}">
      <dgm:prSet/>
      <dgm:spPr/>
      <dgm:t>
        <a:bodyPr/>
        <a:lstStyle/>
        <a:p>
          <a:endParaRPr lang="en-US"/>
        </a:p>
      </dgm:t>
    </dgm:pt>
    <dgm:pt modelId="{D6EDF71A-1EFE-4BB1-809B-BD187ED448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Theories and policies support holistic and equitable care delivery.</a:t>
          </a:r>
        </a:p>
      </dgm:t>
    </dgm:pt>
    <dgm:pt modelId="{6E85061F-6999-45FB-A788-7EB7C180265E}" type="parTrans" cxnId="{ED7021E6-2420-4BAD-B348-4696CD34B120}">
      <dgm:prSet/>
      <dgm:spPr/>
      <dgm:t>
        <a:bodyPr/>
        <a:lstStyle/>
        <a:p>
          <a:endParaRPr lang="en-US"/>
        </a:p>
      </dgm:t>
    </dgm:pt>
    <dgm:pt modelId="{E4DD24FD-267B-4C88-A801-81E0A7BDDBB8}" type="sibTrans" cxnId="{ED7021E6-2420-4BAD-B348-4696CD34B120}">
      <dgm:prSet/>
      <dgm:spPr/>
      <dgm:t>
        <a:bodyPr/>
        <a:lstStyle/>
        <a:p>
          <a:endParaRPr lang="en-US"/>
        </a:p>
      </dgm:t>
    </dgm:pt>
    <dgm:pt modelId="{DC9C2E55-B8E9-49FA-B62A-4035936A04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Sustainable approaches improve long-term health outcomes.</a:t>
          </a:r>
        </a:p>
      </dgm:t>
    </dgm:pt>
    <dgm:pt modelId="{67B1ED4A-2B4B-488C-83FA-A1C8515D67E0}" type="parTrans" cxnId="{8A33C475-86B6-4250-9ABF-657930533677}">
      <dgm:prSet/>
      <dgm:spPr/>
      <dgm:t>
        <a:bodyPr/>
        <a:lstStyle/>
        <a:p>
          <a:endParaRPr lang="en-US"/>
        </a:p>
      </dgm:t>
    </dgm:pt>
    <dgm:pt modelId="{FCE5A4BD-85DA-4E32-9257-8A3B24239174}" type="sibTrans" cxnId="{8A33C475-86B6-4250-9ABF-657930533677}">
      <dgm:prSet/>
      <dgm:spPr/>
      <dgm:t>
        <a:bodyPr/>
        <a:lstStyle/>
        <a:p>
          <a:endParaRPr lang="en-US"/>
        </a:p>
      </dgm:t>
    </dgm:pt>
    <dgm:pt modelId="{1C424D1A-AFDA-481F-9137-0777325937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(Marmot et al., 2020)</a:t>
          </a:r>
        </a:p>
      </dgm:t>
    </dgm:pt>
    <dgm:pt modelId="{A6BE2872-4AAA-483D-8CAA-F27026B3AFB4}" type="parTrans" cxnId="{357A43D2-7A9A-4356-87D5-1C78778DA81F}">
      <dgm:prSet/>
      <dgm:spPr/>
      <dgm:t>
        <a:bodyPr/>
        <a:lstStyle/>
        <a:p>
          <a:endParaRPr lang="en-US"/>
        </a:p>
      </dgm:t>
    </dgm:pt>
    <dgm:pt modelId="{D375E611-F478-490D-A3D4-A94D2A293E3A}" type="sibTrans" cxnId="{357A43D2-7A9A-4356-87D5-1C78778DA81F}">
      <dgm:prSet/>
      <dgm:spPr/>
      <dgm:t>
        <a:bodyPr/>
        <a:lstStyle/>
        <a:p>
          <a:endParaRPr lang="en-US"/>
        </a:p>
      </dgm:t>
    </dgm:pt>
    <dgm:pt modelId="{24C511C9-62D7-4B93-A3F5-CDAF937BB96D}" type="pres">
      <dgm:prSet presAssocID="{2B4F4CEC-A628-4B54-BF50-A997E61F84CC}" presName="root" presStyleCnt="0">
        <dgm:presLayoutVars>
          <dgm:dir/>
          <dgm:resizeHandles val="exact"/>
        </dgm:presLayoutVars>
      </dgm:prSet>
      <dgm:spPr/>
    </dgm:pt>
    <dgm:pt modelId="{E26FF070-1091-47A7-8C71-A5A98165D5AD}" type="pres">
      <dgm:prSet presAssocID="{F8403F38-7E2B-481C-AF31-98DB3F6C038B}" presName="compNode" presStyleCnt="0"/>
      <dgm:spPr/>
    </dgm:pt>
    <dgm:pt modelId="{95737CE1-6D24-426A-B681-2BA144E1DFDA}" type="pres">
      <dgm:prSet presAssocID="{F8403F38-7E2B-481C-AF31-98DB3F6C038B}" presName="bgRect" presStyleLbl="bgShp" presStyleIdx="0" presStyleCnt="3"/>
      <dgm:spPr/>
    </dgm:pt>
    <dgm:pt modelId="{28267793-A18F-4C63-8732-AF19392C9C34}" type="pres">
      <dgm:prSet presAssocID="{F8403F38-7E2B-481C-AF31-98DB3F6C038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6DCE195-9258-4DDD-96CE-A6ACF47EB1A9}" type="pres">
      <dgm:prSet presAssocID="{F8403F38-7E2B-481C-AF31-98DB3F6C038B}" presName="spaceRect" presStyleCnt="0"/>
      <dgm:spPr/>
    </dgm:pt>
    <dgm:pt modelId="{419056F2-4A7E-49CC-AC41-CE4EB1C1E297}" type="pres">
      <dgm:prSet presAssocID="{F8403F38-7E2B-481C-AF31-98DB3F6C038B}" presName="parTx" presStyleLbl="revTx" presStyleIdx="0" presStyleCnt="4">
        <dgm:presLayoutVars>
          <dgm:chMax val="0"/>
          <dgm:chPref val="0"/>
        </dgm:presLayoutVars>
      </dgm:prSet>
      <dgm:spPr/>
    </dgm:pt>
    <dgm:pt modelId="{B5DB2138-B661-418F-944C-918833F23CBC}" type="pres">
      <dgm:prSet presAssocID="{727AE8A4-62D6-4C87-9936-DA255B80A886}" presName="sibTrans" presStyleCnt="0"/>
      <dgm:spPr/>
    </dgm:pt>
    <dgm:pt modelId="{EF3AC715-C68D-4A29-8CCD-363B2DD0C532}" type="pres">
      <dgm:prSet presAssocID="{D6EDF71A-1EFE-4BB1-809B-BD187ED44890}" presName="compNode" presStyleCnt="0"/>
      <dgm:spPr/>
    </dgm:pt>
    <dgm:pt modelId="{7AEF5E8E-9429-45E7-BD99-9F5F58D6B418}" type="pres">
      <dgm:prSet presAssocID="{D6EDF71A-1EFE-4BB1-809B-BD187ED44890}" presName="bgRect" presStyleLbl="bgShp" presStyleIdx="1" presStyleCnt="3"/>
      <dgm:spPr/>
    </dgm:pt>
    <dgm:pt modelId="{7C306C38-354E-472E-B2C6-28D266FF2CE0}" type="pres">
      <dgm:prSet presAssocID="{D6EDF71A-1EFE-4BB1-809B-BD187ED448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432BF71A-32FA-42E9-AFC5-4DB791D6C649}" type="pres">
      <dgm:prSet presAssocID="{D6EDF71A-1EFE-4BB1-809B-BD187ED44890}" presName="spaceRect" presStyleCnt="0"/>
      <dgm:spPr/>
    </dgm:pt>
    <dgm:pt modelId="{9E27F3DD-667D-4476-BFBC-6F2DC48AEB0E}" type="pres">
      <dgm:prSet presAssocID="{D6EDF71A-1EFE-4BB1-809B-BD187ED44890}" presName="parTx" presStyleLbl="revTx" presStyleIdx="1" presStyleCnt="4">
        <dgm:presLayoutVars>
          <dgm:chMax val="0"/>
          <dgm:chPref val="0"/>
        </dgm:presLayoutVars>
      </dgm:prSet>
      <dgm:spPr/>
    </dgm:pt>
    <dgm:pt modelId="{6C25B7D8-A64E-4DC4-A0B6-D6CF133F7668}" type="pres">
      <dgm:prSet presAssocID="{E4DD24FD-267B-4C88-A801-81E0A7BDDBB8}" presName="sibTrans" presStyleCnt="0"/>
      <dgm:spPr/>
    </dgm:pt>
    <dgm:pt modelId="{447A40BD-6C2E-4771-B2DE-B172B7BDF88A}" type="pres">
      <dgm:prSet presAssocID="{DC9C2E55-B8E9-49FA-B62A-4035936A0446}" presName="compNode" presStyleCnt="0"/>
      <dgm:spPr/>
    </dgm:pt>
    <dgm:pt modelId="{522B897F-0D26-465E-8507-8758BDD8EEED}" type="pres">
      <dgm:prSet presAssocID="{DC9C2E55-B8E9-49FA-B62A-4035936A0446}" presName="bgRect" presStyleLbl="bgShp" presStyleIdx="2" presStyleCnt="3"/>
      <dgm:spPr/>
    </dgm:pt>
    <dgm:pt modelId="{030D9F20-61C7-4455-A75B-1B827B73685D}" type="pres">
      <dgm:prSet presAssocID="{DC9C2E55-B8E9-49FA-B62A-4035936A04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0BD0CDE2-C490-4E45-AFD9-6F4D4E213970}" type="pres">
      <dgm:prSet presAssocID="{DC9C2E55-B8E9-49FA-B62A-4035936A0446}" presName="spaceRect" presStyleCnt="0"/>
      <dgm:spPr/>
    </dgm:pt>
    <dgm:pt modelId="{4ED06DC2-6E05-48A6-84E6-1D66C499ED7A}" type="pres">
      <dgm:prSet presAssocID="{DC9C2E55-B8E9-49FA-B62A-4035936A0446}" presName="parTx" presStyleLbl="revTx" presStyleIdx="2" presStyleCnt="4">
        <dgm:presLayoutVars>
          <dgm:chMax val="0"/>
          <dgm:chPref val="0"/>
        </dgm:presLayoutVars>
      </dgm:prSet>
      <dgm:spPr/>
    </dgm:pt>
    <dgm:pt modelId="{A5C15692-3CB1-473A-9A8B-3560ACBCE3AD}" type="pres">
      <dgm:prSet presAssocID="{DC9C2E55-B8E9-49FA-B62A-4035936A0446}" presName="desTx" presStyleLbl="revTx" presStyleIdx="3" presStyleCnt="4">
        <dgm:presLayoutVars/>
      </dgm:prSet>
      <dgm:spPr/>
    </dgm:pt>
  </dgm:ptLst>
  <dgm:cxnLst>
    <dgm:cxn modelId="{C4629A17-2E0C-45E1-B80D-F7831E5F703C}" type="presOf" srcId="{2B4F4CEC-A628-4B54-BF50-A997E61F84CC}" destId="{24C511C9-62D7-4B93-A3F5-CDAF937BB96D}" srcOrd="0" destOrd="0" presId="urn:microsoft.com/office/officeart/2018/2/layout/IconVerticalSolidList"/>
    <dgm:cxn modelId="{8A33C475-86B6-4250-9ABF-657930533677}" srcId="{2B4F4CEC-A628-4B54-BF50-A997E61F84CC}" destId="{DC9C2E55-B8E9-49FA-B62A-4035936A0446}" srcOrd="2" destOrd="0" parTransId="{67B1ED4A-2B4B-488C-83FA-A1C8515D67E0}" sibTransId="{FCE5A4BD-85DA-4E32-9257-8A3B24239174}"/>
    <dgm:cxn modelId="{480A8A7E-3002-4922-BA59-0B31355808B9}" type="presOf" srcId="{DC9C2E55-B8E9-49FA-B62A-4035936A0446}" destId="{4ED06DC2-6E05-48A6-84E6-1D66C499ED7A}" srcOrd="0" destOrd="0" presId="urn:microsoft.com/office/officeart/2018/2/layout/IconVerticalSolidList"/>
    <dgm:cxn modelId="{2337D683-3781-43CC-B82D-77671785112B}" type="presOf" srcId="{1C424D1A-AFDA-481F-9137-07773259378F}" destId="{A5C15692-3CB1-473A-9A8B-3560ACBCE3AD}" srcOrd="0" destOrd="0" presId="urn:microsoft.com/office/officeart/2018/2/layout/IconVerticalSolidList"/>
    <dgm:cxn modelId="{B0FCF485-4035-4203-8924-A6C8F2FDA72E}" srcId="{2B4F4CEC-A628-4B54-BF50-A997E61F84CC}" destId="{F8403F38-7E2B-481C-AF31-98DB3F6C038B}" srcOrd="0" destOrd="0" parTransId="{F97EB7D7-0D1D-444C-BCFF-F50D05938D75}" sibTransId="{727AE8A4-62D6-4C87-9936-DA255B80A886}"/>
    <dgm:cxn modelId="{357A43D2-7A9A-4356-87D5-1C78778DA81F}" srcId="{DC9C2E55-B8E9-49FA-B62A-4035936A0446}" destId="{1C424D1A-AFDA-481F-9137-07773259378F}" srcOrd="0" destOrd="0" parTransId="{A6BE2872-4AAA-483D-8CAA-F27026B3AFB4}" sibTransId="{D375E611-F478-490D-A3D4-A94D2A293E3A}"/>
    <dgm:cxn modelId="{9E0899DE-5FBA-4C37-88DF-C8CA1785A4BF}" type="presOf" srcId="{F8403F38-7E2B-481C-AF31-98DB3F6C038B}" destId="{419056F2-4A7E-49CC-AC41-CE4EB1C1E297}" srcOrd="0" destOrd="0" presId="urn:microsoft.com/office/officeart/2018/2/layout/IconVerticalSolidList"/>
    <dgm:cxn modelId="{ED7021E6-2420-4BAD-B348-4696CD34B120}" srcId="{2B4F4CEC-A628-4B54-BF50-A997E61F84CC}" destId="{D6EDF71A-1EFE-4BB1-809B-BD187ED44890}" srcOrd="1" destOrd="0" parTransId="{6E85061F-6999-45FB-A788-7EB7C180265E}" sibTransId="{E4DD24FD-267B-4C88-A801-81E0A7BDDBB8}"/>
    <dgm:cxn modelId="{0C8B6BEC-2A37-4C24-A957-FEE8CF4824F3}" type="presOf" srcId="{D6EDF71A-1EFE-4BB1-809B-BD187ED44890}" destId="{9E27F3DD-667D-4476-BFBC-6F2DC48AEB0E}" srcOrd="0" destOrd="0" presId="urn:microsoft.com/office/officeart/2018/2/layout/IconVerticalSolidList"/>
    <dgm:cxn modelId="{AAA17AC3-190D-4282-BB8D-7EE22189190B}" type="presParOf" srcId="{24C511C9-62D7-4B93-A3F5-CDAF937BB96D}" destId="{E26FF070-1091-47A7-8C71-A5A98165D5AD}" srcOrd="0" destOrd="0" presId="urn:microsoft.com/office/officeart/2018/2/layout/IconVerticalSolidList"/>
    <dgm:cxn modelId="{E5D53DFF-85BF-4E3E-954E-1D200980C5EA}" type="presParOf" srcId="{E26FF070-1091-47A7-8C71-A5A98165D5AD}" destId="{95737CE1-6D24-426A-B681-2BA144E1DFDA}" srcOrd="0" destOrd="0" presId="urn:microsoft.com/office/officeart/2018/2/layout/IconVerticalSolidList"/>
    <dgm:cxn modelId="{1B659485-5BA9-40DE-95D8-AA80F458321A}" type="presParOf" srcId="{E26FF070-1091-47A7-8C71-A5A98165D5AD}" destId="{28267793-A18F-4C63-8732-AF19392C9C34}" srcOrd="1" destOrd="0" presId="urn:microsoft.com/office/officeart/2018/2/layout/IconVerticalSolidList"/>
    <dgm:cxn modelId="{DA8E9718-037A-4155-8A92-89E0FC88FC84}" type="presParOf" srcId="{E26FF070-1091-47A7-8C71-A5A98165D5AD}" destId="{76DCE195-9258-4DDD-96CE-A6ACF47EB1A9}" srcOrd="2" destOrd="0" presId="urn:microsoft.com/office/officeart/2018/2/layout/IconVerticalSolidList"/>
    <dgm:cxn modelId="{F6CCF2D1-2923-4D59-908C-BA3B44A81912}" type="presParOf" srcId="{E26FF070-1091-47A7-8C71-A5A98165D5AD}" destId="{419056F2-4A7E-49CC-AC41-CE4EB1C1E297}" srcOrd="3" destOrd="0" presId="urn:microsoft.com/office/officeart/2018/2/layout/IconVerticalSolidList"/>
    <dgm:cxn modelId="{3027555A-EA26-4398-A8DE-04F64054005C}" type="presParOf" srcId="{24C511C9-62D7-4B93-A3F5-CDAF937BB96D}" destId="{B5DB2138-B661-418F-944C-918833F23CBC}" srcOrd="1" destOrd="0" presId="urn:microsoft.com/office/officeart/2018/2/layout/IconVerticalSolidList"/>
    <dgm:cxn modelId="{50932977-E93F-4C6D-A2B5-ED9FB1978F69}" type="presParOf" srcId="{24C511C9-62D7-4B93-A3F5-CDAF937BB96D}" destId="{EF3AC715-C68D-4A29-8CCD-363B2DD0C532}" srcOrd="2" destOrd="0" presId="urn:microsoft.com/office/officeart/2018/2/layout/IconVerticalSolidList"/>
    <dgm:cxn modelId="{EF69CE6B-5CB6-49E2-8641-2604A0AA200C}" type="presParOf" srcId="{EF3AC715-C68D-4A29-8CCD-363B2DD0C532}" destId="{7AEF5E8E-9429-45E7-BD99-9F5F58D6B418}" srcOrd="0" destOrd="0" presId="urn:microsoft.com/office/officeart/2018/2/layout/IconVerticalSolidList"/>
    <dgm:cxn modelId="{EEE19427-C036-49AB-989A-E9E3B855F8C8}" type="presParOf" srcId="{EF3AC715-C68D-4A29-8CCD-363B2DD0C532}" destId="{7C306C38-354E-472E-B2C6-28D266FF2CE0}" srcOrd="1" destOrd="0" presId="urn:microsoft.com/office/officeart/2018/2/layout/IconVerticalSolidList"/>
    <dgm:cxn modelId="{8B1A2204-EBA7-4AD0-9F44-373DEC1FE706}" type="presParOf" srcId="{EF3AC715-C68D-4A29-8CCD-363B2DD0C532}" destId="{432BF71A-32FA-42E9-AFC5-4DB791D6C649}" srcOrd="2" destOrd="0" presId="urn:microsoft.com/office/officeart/2018/2/layout/IconVerticalSolidList"/>
    <dgm:cxn modelId="{D5577E20-058E-485D-A35A-B7522EC7838E}" type="presParOf" srcId="{EF3AC715-C68D-4A29-8CCD-363B2DD0C532}" destId="{9E27F3DD-667D-4476-BFBC-6F2DC48AEB0E}" srcOrd="3" destOrd="0" presId="urn:microsoft.com/office/officeart/2018/2/layout/IconVerticalSolidList"/>
    <dgm:cxn modelId="{F70C9256-0C14-4F84-9A35-82AC5CDE25FA}" type="presParOf" srcId="{24C511C9-62D7-4B93-A3F5-CDAF937BB96D}" destId="{6C25B7D8-A64E-4DC4-A0B6-D6CF133F7668}" srcOrd="3" destOrd="0" presId="urn:microsoft.com/office/officeart/2018/2/layout/IconVerticalSolidList"/>
    <dgm:cxn modelId="{B6586802-AC45-48C0-B0D0-D4ACAD85C5A8}" type="presParOf" srcId="{24C511C9-62D7-4B93-A3F5-CDAF937BB96D}" destId="{447A40BD-6C2E-4771-B2DE-B172B7BDF88A}" srcOrd="4" destOrd="0" presId="urn:microsoft.com/office/officeart/2018/2/layout/IconVerticalSolidList"/>
    <dgm:cxn modelId="{FA50E9B8-0CCD-40AC-AD5F-E608758ED1C5}" type="presParOf" srcId="{447A40BD-6C2E-4771-B2DE-B172B7BDF88A}" destId="{522B897F-0D26-465E-8507-8758BDD8EEED}" srcOrd="0" destOrd="0" presId="urn:microsoft.com/office/officeart/2018/2/layout/IconVerticalSolidList"/>
    <dgm:cxn modelId="{E3F8CCF8-2465-45CC-A1AF-14A87EFAA24A}" type="presParOf" srcId="{447A40BD-6C2E-4771-B2DE-B172B7BDF88A}" destId="{030D9F20-61C7-4455-A75B-1B827B73685D}" srcOrd="1" destOrd="0" presId="urn:microsoft.com/office/officeart/2018/2/layout/IconVerticalSolidList"/>
    <dgm:cxn modelId="{26A263BF-5E2E-4F87-ADFB-C423DA9CCB50}" type="presParOf" srcId="{447A40BD-6C2E-4771-B2DE-B172B7BDF88A}" destId="{0BD0CDE2-C490-4E45-AFD9-6F4D4E213970}" srcOrd="2" destOrd="0" presId="urn:microsoft.com/office/officeart/2018/2/layout/IconVerticalSolidList"/>
    <dgm:cxn modelId="{7C221285-F467-4E12-9F1B-8DA0678EA795}" type="presParOf" srcId="{447A40BD-6C2E-4771-B2DE-B172B7BDF88A}" destId="{4ED06DC2-6E05-48A6-84E6-1D66C499ED7A}" srcOrd="3" destOrd="0" presId="urn:microsoft.com/office/officeart/2018/2/layout/IconVerticalSolidList"/>
    <dgm:cxn modelId="{A24D2637-7E3B-4F68-9756-96E1AFE5296F}" type="presParOf" srcId="{447A40BD-6C2E-4771-B2DE-B172B7BDF88A}" destId="{A5C15692-3CB1-473A-9A8B-3560ACBCE3AD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ADE69D-CD5D-4DB7-9CC1-158D4320558C}">
      <dsp:nvSpPr>
        <dsp:cNvPr id="0" name=""/>
        <dsp:cNvSpPr/>
      </dsp:nvSpPr>
      <dsp:spPr>
        <a:xfrm>
          <a:off x="0" y="52365"/>
          <a:ext cx="5175384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WHO defines health as complete physical, mental, and social wellbeing.</a:t>
          </a:r>
        </a:p>
      </dsp:txBody>
      <dsp:txXfrm>
        <a:off x="77847" y="130212"/>
        <a:ext cx="5019690" cy="1439016"/>
      </dsp:txXfrm>
    </dsp:sp>
    <dsp:sp modelId="{832795EC-1862-4E7A-ACB5-74E2DA8D779D}">
      <dsp:nvSpPr>
        <dsp:cNvPr id="0" name=""/>
        <dsp:cNvSpPr/>
      </dsp:nvSpPr>
      <dsp:spPr>
        <a:xfrm>
          <a:off x="0" y="1730595"/>
          <a:ext cx="5175384" cy="159471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Moves beyond the absence of disease or infirmity.</a:t>
          </a:r>
        </a:p>
      </dsp:txBody>
      <dsp:txXfrm>
        <a:off x="77847" y="1808442"/>
        <a:ext cx="5019690" cy="1439016"/>
      </dsp:txXfrm>
    </dsp:sp>
    <dsp:sp modelId="{3F981BC3-206A-4474-8C75-8327099F08FE}">
      <dsp:nvSpPr>
        <dsp:cNvPr id="0" name=""/>
        <dsp:cNvSpPr/>
      </dsp:nvSpPr>
      <dsp:spPr>
        <a:xfrm>
          <a:off x="0" y="3408825"/>
          <a:ext cx="5175384" cy="159471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Highlights the importance of prevention and quality of life.</a:t>
          </a:r>
        </a:p>
      </dsp:txBody>
      <dsp:txXfrm>
        <a:off x="77847" y="3486672"/>
        <a:ext cx="5019690" cy="1439016"/>
      </dsp:txXfrm>
    </dsp:sp>
    <dsp:sp modelId="{BD6F8F6A-6BC1-4FD2-B0FC-C73EF0014867}">
      <dsp:nvSpPr>
        <dsp:cNvPr id="0" name=""/>
        <dsp:cNvSpPr/>
      </dsp:nvSpPr>
      <dsp:spPr>
        <a:xfrm>
          <a:off x="0" y="5003535"/>
          <a:ext cx="5175384" cy="48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318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(WHO, 2022)</a:t>
          </a:r>
        </a:p>
      </dsp:txBody>
      <dsp:txXfrm>
        <a:off x="0" y="5003535"/>
        <a:ext cx="5175384" cy="4802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59DE41-1403-4670-8D12-21D0769CB0C7}">
      <dsp:nvSpPr>
        <dsp:cNvPr id="0" name=""/>
        <dsp:cNvSpPr/>
      </dsp:nvSpPr>
      <dsp:spPr>
        <a:xfrm>
          <a:off x="0" y="614235"/>
          <a:ext cx="5175384" cy="12647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Wellbeing is a holistic concept including physical, mental, emotional, and social dimensions (</a:t>
          </a:r>
          <a:r>
            <a:rPr lang="en-US" sz="2300" kern="1200" dirty="0" err="1"/>
            <a:t>Schramme</a:t>
          </a:r>
          <a:r>
            <a:rPr lang="en-US" sz="2300" kern="1200" dirty="0"/>
            <a:t>, 2023).</a:t>
          </a:r>
        </a:p>
      </dsp:txBody>
      <dsp:txXfrm>
        <a:off x="61741" y="675976"/>
        <a:ext cx="5051902" cy="1141288"/>
      </dsp:txXfrm>
    </dsp:sp>
    <dsp:sp modelId="{A1010B37-0AA4-4E3B-B5E9-CC82323313D4}">
      <dsp:nvSpPr>
        <dsp:cNvPr id="0" name=""/>
        <dsp:cNvSpPr/>
      </dsp:nvSpPr>
      <dsp:spPr>
        <a:xfrm>
          <a:off x="0" y="1945245"/>
          <a:ext cx="5175384" cy="126477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Includes both subjective (life satisfaction) and objective (living conditions) factors (WHO, 2022).</a:t>
          </a:r>
        </a:p>
      </dsp:txBody>
      <dsp:txXfrm>
        <a:off x="61741" y="2006986"/>
        <a:ext cx="5051902" cy="1141288"/>
      </dsp:txXfrm>
    </dsp:sp>
    <dsp:sp modelId="{278BA2AE-FC3F-43FC-902F-A2DA321FB9A2}">
      <dsp:nvSpPr>
        <dsp:cNvPr id="0" name=""/>
        <dsp:cNvSpPr/>
      </dsp:nvSpPr>
      <dsp:spPr>
        <a:xfrm>
          <a:off x="0" y="3276255"/>
          <a:ext cx="5175384" cy="126477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Strongly linked to long-term health outcomes (WHO, 2022).</a:t>
          </a:r>
        </a:p>
      </dsp:txBody>
      <dsp:txXfrm>
        <a:off x="61741" y="3337996"/>
        <a:ext cx="5051902" cy="1141288"/>
      </dsp:txXfrm>
    </dsp:sp>
    <dsp:sp modelId="{B0BE5A28-EAE4-4D32-A3F7-19C6DD1FA1E6}">
      <dsp:nvSpPr>
        <dsp:cNvPr id="0" name=""/>
        <dsp:cNvSpPr/>
      </dsp:nvSpPr>
      <dsp:spPr>
        <a:xfrm>
          <a:off x="0" y="4541025"/>
          <a:ext cx="5175384" cy="380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318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800" kern="1200" dirty="0"/>
        </a:p>
      </dsp:txBody>
      <dsp:txXfrm>
        <a:off x="0" y="4541025"/>
        <a:ext cx="5175384" cy="3808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BF246-A51D-4AB2-AEE3-9383ED425907}">
      <dsp:nvSpPr>
        <dsp:cNvPr id="0" name=""/>
        <dsp:cNvSpPr/>
      </dsp:nvSpPr>
      <dsp:spPr>
        <a:xfrm>
          <a:off x="0" y="41210"/>
          <a:ext cx="4773168" cy="15947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Defined as meeting present needs without compromising future generations.</a:t>
          </a:r>
        </a:p>
      </dsp:txBody>
      <dsp:txXfrm>
        <a:off x="77847" y="119057"/>
        <a:ext cx="4617474" cy="1439016"/>
      </dsp:txXfrm>
    </dsp:sp>
    <dsp:sp modelId="{50B4FA06-0A95-41A0-88E6-FE3A729AAB52}">
      <dsp:nvSpPr>
        <dsp:cNvPr id="0" name=""/>
        <dsp:cNvSpPr/>
      </dsp:nvSpPr>
      <dsp:spPr>
        <a:xfrm>
          <a:off x="0" y="1719440"/>
          <a:ext cx="4773168" cy="159471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Focuses on long-term environmental, social, and economic balance.</a:t>
          </a:r>
        </a:p>
      </dsp:txBody>
      <dsp:txXfrm>
        <a:off x="77847" y="1797287"/>
        <a:ext cx="4617474" cy="1439016"/>
      </dsp:txXfrm>
    </dsp:sp>
    <dsp:sp modelId="{3E922714-FD16-4739-B83D-3EBDF919EFB7}">
      <dsp:nvSpPr>
        <dsp:cNvPr id="0" name=""/>
        <dsp:cNvSpPr/>
      </dsp:nvSpPr>
      <dsp:spPr>
        <a:xfrm>
          <a:off x="0" y="3397671"/>
          <a:ext cx="4773168" cy="159471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Health systems must be resilient, efficient, and equitable.</a:t>
          </a:r>
        </a:p>
      </dsp:txBody>
      <dsp:txXfrm>
        <a:off x="77847" y="3475518"/>
        <a:ext cx="4617474" cy="1439016"/>
      </dsp:txXfrm>
    </dsp:sp>
    <dsp:sp modelId="{832B393B-2CC0-4A9C-A367-219AEF734A9A}">
      <dsp:nvSpPr>
        <dsp:cNvPr id="0" name=""/>
        <dsp:cNvSpPr/>
      </dsp:nvSpPr>
      <dsp:spPr>
        <a:xfrm>
          <a:off x="0" y="4992381"/>
          <a:ext cx="4773168" cy="48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548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(Dodge et al., 2012)</a:t>
          </a:r>
        </a:p>
      </dsp:txBody>
      <dsp:txXfrm>
        <a:off x="0" y="4992381"/>
        <a:ext cx="4773168" cy="4802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0328C-72E7-492A-A81E-C50289978449}">
      <dsp:nvSpPr>
        <dsp:cNvPr id="0" name=""/>
        <dsp:cNvSpPr/>
      </dsp:nvSpPr>
      <dsp:spPr>
        <a:xfrm>
          <a:off x="962" y="1093860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Shift from disease-focused to person-</a:t>
          </a:r>
          <a:r>
            <a:rPr lang="en-US" sz="1800" kern="1200" dirty="0" err="1"/>
            <a:t>centred</a:t>
          </a:r>
          <a:r>
            <a:rPr lang="en-US" sz="1800" kern="1200" dirty="0"/>
            <a:t> care (United Nation, 2015).</a:t>
          </a:r>
        </a:p>
      </dsp:txBody>
      <dsp:txXfrm>
        <a:off x="33953" y="1126851"/>
        <a:ext cx="2186810" cy="1060414"/>
      </dsp:txXfrm>
    </dsp:sp>
    <dsp:sp modelId="{C947977F-4322-4C0B-8795-CC7BCF47FA49}">
      <dsp:nvSpPr>
        <dsp:cNvPr id="0" name=""/>
        <dsp:cNvSpPr/>
      </dsp:nvSpPr>
      <dsp:spPr>
        <a:xfrm>
          <a:off x="2816953" y="1093860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Emphasis on prevention, self-care, and mental wellbeing (United Nation, 2015).</a:t>
          </a:r>
        </a:p>
      </dsp:txBody>
      <dsp:txXfrm>
        <a:off x="2849944" y="1126851"/>
        <a:ext cx="2186810" cy="1060414"/>
      </dsp:txXfrm>
    </dsp:sp>
    <dsp:sp modelId="{0791ACBD-CBE6-412F-9105-8A46A1243C3E}">
      <dsp:nvSpPr>
        <dsp:cNvPr id="0" name=""/>
        <dsp:cNvSpPr/>
      </dsp:nvSpPr>
      <dsp:spPr>
        <a:xfrm>
          <a:off x="5632944" y="1093860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Requires collaboration across sectors and professions.</a:t>
          </a:r>
        </a:p>
      </dsp:txBody>
      <dsp:txXfrm>
        <a:off x="5665935" y="1126851"/>
        <a:ext cx="2186810" cy="1060414"/>
      </dsp:txXfrm>
    </dsp:sp>
    <dsp:sp modelId="{B103AFDF-6B2A-4FDE-B120-995132B1BD07}">
      <dsp:nvSpPr>
        <dsp:cNvPr id="0" name=""/>
        <dsp:cNvSpPr/>
      </dsp:nvSpPr>
      <dsp:spPr>
        <a:xfrm>
          <a:off x="5858223" y="2220257"/>
          <a:ext cx="225279" cy="4581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58178"/>
              </a:lnTo>
              <a:lnTo>
                <a:pt x="225279" y="458178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D45485-0AED-4F6A-937D-3ED782BC58D3}">
      <dsp:nvSpPr>
        <dsp:cNvPr id="0" name=""/>
        <dsp:cNvSpPr/>
      </dsp:nvSpPr>
      <dsp:spPr>
        <a:xfrm>
          <a:off x="6083503" y="2501856"/>
          <a:ext cx="1802234" cy="3531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(WHO, 2014)</a:t>
          </a:r>
        </a:p>
      </dsp:txBody>
      <dsp:txXfrm>
        <a:off x="6093847" y="2512200"/>
        <a:ext cx="1781546" cy="3324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E5C80-259B-4DDF-BF6E-334589A42C60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A730FD-8B19-48CA-8A8B-583CFAAB939E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CB00E-0D41-498E-A236-2E756A2E7638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Biopsychosocial Model integrates biological, psychological, and social factors (Bolton, 2023).</a:t>
          </a:r>
        </a:p>
      </dsp:txBody>
      <dsp:txXfrm>
        <a:off x="1435590" y="531"/>
        <a:ext cx="6451109" cy="1242935"/>
      </dsp:txXfrm>
    </dsp:sp>
    <dsp:sp modelId="{F342F324-1DDA-4400-B124-E2B0D3C3C8F2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C8A8C-9C3C-4D2C-8486-2C38AFD4AEF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76B0B-CA22-452C-AE7F-3492CE577633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Ecological Model considers wider social and environmental influences(UNICEF, 2023).</a:t>
          </a:r>
        </a:p>
      </dsp:txBody>
      <dsp:txXfrm>
        <a:off x="1435590" y="1554201"/>
        <a:ext cx="6451109" cy="1242935"/>
      </dsp:txXfrm>
    </dsp:sp>
    <dsp:sp modelId="{509364F9-D347-4B60-982E-E2F01767564B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2752C0-1BF1-462E-93E9-46558CDFAE9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3F62E-A44E-485F-8938-BFCDEB16F349}">
      <dsp:nvSpPr>
        <dsp:cNvPr id="0" name=""/>
        <dsp:cNvSpPr/>
      </dsp:nvSpPr>
      <dsp:spPr>
        <a:xfrm>
          <a:off x="1435590" y="3107870"/>
          <a:ext cx="3549015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Supports holistic and sustainable service design(NHS England, 2019).</a:t>
          </a:r>
        </a:p>
      </dsp:txBody>
      <dsp:txXfrm>
        <a:off x="1435590" y="3107870"/>
        <a:ext cx="3549015" cy="1242935"/>
      </dsp:txXfrm>
    </dsp:sp>
    <dsp:sp modelId="{4529844C-B1AE-422A-89C8-C5EF91BEF357}">
      <dsp:nvSpPr>
        <dsp:cNvPr id="0" name=""/>
        <dsp:cNvSpPr/>
      </dsp:nvSpPr>
      <dsp:spPr>
        <a:xfrm>
          <a:off x="4984605" y="3107870"/>
          <a:ext cx="290209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4984605" y="3107870"/>
        <a:ext cx="2902094" cy="12429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1D273C-3EEC-4C20-B4C5-643DCEAAE4F1}">
      <dsp:nvSpPr>
        <dsp:cNvPr id="0" name=""/>
        <dsp:cNvSpPr/>
      </dsp:nvSpPr>
      <dsp:spPr>
        <a:xfrm>
          <a:off x="1161858" y="4658"/>
          <a:ext cx="2664723" cy="15988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Fragmented funding and service structures (NHS England, 2019).</a:t>
          </a:r>
        </a:p>
      </dsp:txBody>
      <dsp:txXfrm>
        <a:off x="1161858" y="4658"/>
        <a:ext cx="2664723" cy="1598833"/>
      </dsp:txXfrm>
    </dsp:sp>
    <dsp:sp modelId="{5FD15E8D-9396-4E21-876D-19D50ED65369}">
      <dsp:nvSpPr>
        <dsp:cNvPr id="0" name=""/>
        <dsp:cNvSpPr/>
      </dsp:nvSpPr>
      <dsp:spPr>
        <a:xfrm>
          <a:off x="1161858" y="1869965"/>
          <a:ext cx="2664723" cy="1598833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Regulatory constraints and workforce pressures (NHS England, 2019).</a:t>
          </a:r>
        </a:p>
      </dsp:txBody>
      <dsp:txXfrm>
        <a:off x="1161858" y="1869965"/>
        <a:ext cx="2664723" cy="1598833"/>
      </dsp:txXfrm>
    </dsp:sp>
    <dsp:sp modelId="{C5DE9BEC-4415-4B8D-9D97-134EE45FB442}">
      <dsp:nvSpPr>
        <dsp:cNvPr id="0" name=""/>
        <dsp:cNvSpPr/>
      </dsp:nvSpPr>
      <dsp:spPr>
        <a:xfrm>
          <a:off x="1161858" y="3735271"/>
          <a:ext cx="2664723" cy="159883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Balancing short-term demands with long-term sustainability.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(WHO, 2014)</a:t>
          </a:r>
        </a:p>
      </dsp:txBody>
      <dsp:txXfrm>
        <a:off x="1161858" y="3735271"/>
        <a:ext cx="2664723" cy="15988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3A5BE-0CF3-4FA5-ACBD-409871D1D64D}">
      <dsp:nvSpPr>
        <dsp:cNvPr id="0" name=""/>
        <dsp:cNvSpPr/>
      </dsp:nvSpPr>
      <dsp:spPr>
        <a:xfrm>
          <a:off x="0" y="531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350B71-70EB-4FBA-80CF-4D2293888A3D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AB9B6-2E54-4CD5-AA19-0E97FA888FF4}">
      <dsp:nvSpPr>
        <dsp:cNvPr id="0" name=""/>
        <dsp:cNvSpPr/>
      </dsp:nvSpPr>
      <dsp:spPr>
        <a:xfrm>
          <a:off x="1437631" y="531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Use of multidisciplinary teams in hospitals and primary care.</a:t>
          </a:r>
        </a:p>
      </dsp:txBody>
      <dsp:txXfrm>
        <a:off x="1437631" y="531"/>
        <a:ext cx="6449068" cy="1244702"/>
      </dsp:txXfrm>
    </dsp:sp>
    <dsp:sp modelId="{BF1817F4-9356-4DD8-B2F5-B88B70B5B3FB}">
      <dsp:nvSpPr>
        <dsp:cNvPr id="0" name=""/>
        <dsp:cNvSpPr/>
      </dsp:nvSpPr>
      <dsp:spPr>
        <a:xfrm>
          <a:off x="0" y="1556410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88394E-1B2A-4531-90B7-F6E1201D71A5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F680F-D669-4108-BBF1-8EFE58418D67}">
      <dsp:nvSpPr>
        <dsp:cNvPr id="0" name=""/>
        <dsp:cNvSpPr/>
      </dsp:nvSpPr>
      <dsp:spPr>
        <a:xfrm>
          <a:off x="1437631" y="1556410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Focus on physical health, mental wellbeing, and social needs.</a:t>
          </a:r>
        </a:p>
      </dsp:txBody>
      <dsp:txXfrm>
        <a:off x="1437631" y="1556410"/>
        <a:ext cx="6449068" cy="1244702"/>
      </dsp:txXfrm>
    </dsp:sp>
    <dsp:sp modelId="{E17B8FFE-40AD-4EBF-AD25-33584BD35373}">
      <dsp:nvSpPr>
        <dsp:cNvPr id="0" name=""/>
        <dsp:cNvSpPr/>
      </dsp:nvSpPr>
      <dsp:spPr>
        <a:xfrm>
          <a:off x="0" y="3112289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9B825F-F33F-4CCE-B845-223F9253F7CA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03F376-4D54-421C-B32A-AE77902CEF64}">
      <dsp:nvSpPr>
        <dsp:cNvPr id="0" name=""/>
        <dsp:cNvSpPr/>
      </dsp:nvSpPr>
      <dsp:spPr>
        <a:xfrm>
          <a:off x="1437631" y="3112289"/>
          <a:ext cx="3549015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Improved patient outcomes and service efficiency.</a:t>
          </a:r>
        </a:p>
      </dsp:txBody>
      <dsp:txXfrm>
        <a:off x="1437631" y="3112289"/>
        <a:ext cx="3549015" cy="1244702"/>
      </dsp:txXfrm>
    </dsp:sp>
    <dsp:sp modelId="{84BC43CE-BECD-4F23-BA08-A6B479136E31}">
      <dsp:nvSpPr>
        <dsp:cNvPr id="0" name=""/>
        <dsp:cNvSpPr/>
      </dsp:nvSpPr>
      <dsp:spPr>
        <a:xfrm>
          <a:off x="4986646" y="3112289"/>
          <a:ext cx="2900053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(Topol, 2019)</a:t>
          </a:r>
        </a:p>
      </dsp:txBody>
      <dsp:txXfrm>
        <a:off x="4986646" y="3112289"/>
        <a:ext cx="2900053" cy="12447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0D2528-00EE-4E2B-A5B0-10FD6855C84E}">
      <dsp:nvSpPr>
        <dsp:cNvPr id="0" name=""/>
        <dsp:cNvSpPr/>
      </dsp:nvSpPr>
      <dsp:spPr>
        <a:xfrm>
          <a:off x="1205399" y="3485"/>
          <a:ext cx="2764585" cy="165875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Persistent inequalities in access and health outcomes.</a:t>
          </a:r>
        </a:p>
      </dsp:txBody>
      <dsp:txXfrm>
        <a:off x="1205399" y="3485"/>
        <a:ext cx="2764585" cy="1658751"/>
      </dsp:txXfrm>
    </dsp:sp>
    <dsp:sp modelId="{F158C674-6EEE-49B0-9575-B95988B3DB13}">
      <dsp:nvSpPr>
        <dsp:cNvPr id="0" name=""/>
        <dsp:cNvSpPr/>
      </dsp:nvSpPr>
      <dsp:spPr>
        <a:xfrm>
          <a:off x="1205399" y="1938694"/>
          <a:ext cx="2764585" cy="165875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Influenced by socioeconomic status, ethnicity, and geography.</a:t>
          </a:r>
        </a:p>
      </dsp:txBody>
      <dsp:txXfrm>
        <a:off x="1205399" y="1938694"/>
        <a:ext cx="2764585" cy="1658751"/>
      </dsp:txXfrm>
    </dsp:sp>
    <dsp:sp modelId="{AFFF0B3B-42EA-4E99-AD51-D65097A57C73}">
      <dsp:nvSpPr>
        <dsp:cNvPr id="0" name=""/>
        <dsp:cNvSpPr/>
      </dsp:nvSpPr>
      <dsp:spPr>
        <a:xfrm>
          <a:off x="1205399" y="3873904"/>
          <a:ext cx="2764585" cy="165875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Targeted interventions aim to reduce health disparities.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(Public Health England, 2020)</a:t>
          </a:r>
        </a:p>
      </dsp:txBody>
      <dsp:txXfrm>
        <a:off x="1205399" y="3873904"/>
        <a:ext cx="2764585" cy="165875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737CE1-6D24-426A-B681-2BA144E1DFDA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67793-A18F-4C63-8732-AF19392C9C34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056F2-4A7E-49CC-AC41-CE4EB1C1E297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Integration of health, wellbeing, and sustainability is essential.</a:t>
          </a:r>
        </a:p>
      </dsp:txBody>
      <dsp:txXfrm>
        <a:off x="1493203" y="552"/>
        <a:ext cx="6736396" cy="1292816"/>
      </dsp:txXfrm>
    </dsp:sp>
    <dsp:sp modelId="{7AEF5E8E-9429-45E7-BD99-9F5F58D6B418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06C38-354E-472E-B2C6-28D266FF2CE0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7F3DD-667D-4476-BFBC-6F2DC48AEB0E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Theories and policies support holistic and equitable care delivery.</a:t>
          </a:r>
        </a:p>
      </dsp:txBody>
      <dsp:txXfrm>
        <a:off x="1493203" y="1616573"/>
        <a:ext cx="6736396" cy="1292816"/>
      </dsp:txXfrm>
    </dsp:sp>
    <dsp:sp modelId="{522B897F-0D26-465E-8507-8758BDD8EEED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D9F20-61C7-4455-A75B-1B827B73685D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D06DC2-6E05-48A6-84E6-1D66C499ED7A}">
      <dsp:nvSpPr>
        <dsp:cNvPr id="0" name=""/>
        <dsp:cNvSpPr/>
      </dsp:nvSpPr>
      <dsp:spPr>
        <a:xfrm>
          <a:off x="1493203" y="3232593"/>
          <a:ext cx="3703320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Sustainable approaches improve long-term health outcomes.</a:t>
          </a:r>
        </a:p>
      </dsp:txBody>
      <dsp:txXfrm>
        <a:off x="1493203" y="3232593"/>
        <a:ext cx="3703320" cy="1292816"/>
      </dsp:txXfrm>
    </dsp:sp>
    <dsp:sp modelId="{A5C15692-3CB1-473A-9A8B-3560ACBCE3AD}">
      <dsp:nvSpPr>
        <dsp:cNvPr id="0" name=""/>
        <dsp:cNvSpPr/>
      </dsp:nvSpPr>
      <dsp:spPr>
        <a:xfrm>
          <a:off x="5196523" y="3232593"/>
          <a:ext cx="303307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(Marmot et al., 2020)</a:t>
          </a:r>
        </a:p>
      </dsp:txBody>
      <dsp:txXfrm>
        <a:off x="5196523" y="3232593"/>
        <a:ext cx="3033076" cy="1292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ebarchive.nationalarchives.gov.uk/ukgwa/20250707103655/https:/www.longtermplan.nhs.uk/" TargetMode="External"/><Relationship Id="rId2" Type="http://schemas.openxmlformats.org/officeDocument/2006/relationships/hyperlink" Target="https://www.gov.uk/government/publications/health-and-social-care-integration-joining-up-care-for-people-places-and-populations/health-and-social-care-integration-joining-up-care-for-people-places-and-population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activities/promoting-health-in-all-policies-and-intersectoral-action-capacities" TargetMode="External"/><Relationship Id="rId2" Type="http://schemas.openxmlformats.org/officeDocument/2006/relationships/hyperlink" Target="https://www.unicef.org/media/135011/file/Global%20multisectoral%20operational%20framework.pd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ho.int/initiatives/sdg3-global-action-pl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44775"/>
            <a:ext cx="7772400" cy="1499015"/>
          </a:xfrm>
        </p:spPr>
        <p:txBody>
          <a:bodyPr>
            <a:normAutofit/>
          </a:bodyPr>
          <a:lstStyle/>
          <a:p>
            <a:r>
              <a:rPr sz="2400" b="1" dirty="0"/>
              <a:t>Integration of Health, Wellbeing and Sustainable Development</a:t>
            </a:r>
          </a:p>
          <a:p>
            <a:r>
              <a:rPr sz="2400" b="1" dirty="0"/>
              <a:t>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053652"/>
            <a:ext cx="6400800" cy="3585148"/>
          </a:xfrm>
        </p:spPr>
        <p:txBody>
          <a:bodyPr>
            <a:normAutofit/>
          </a:bodyPr>
          <a:lstStyle/>
          <a:p>
            <a:r>
              <a:rPr b="1" dirty="0"/>
              <a:t>Student Name:</a:t>
            </a:r>
            <a:r>
              <a:rPr lang="en-GB" b="1" dirty="0"/>
              <a:t> Fatima Toj Zohora</a:t>
            </a:r>
            <a:endParaRPr b="1" dirty="0"/>
          </a:p>
          <a:p>
            <a:r>
              <a:rPr b="1" dirty="0"/>
              <a:t>Student Number:</a:t>
            </a:r>
            <a:r>
              <a:rPr lang="en-GB" b="1" dirty="0"/>
              <a:t> 2241808</a:t>
            </a:r>
            <a:endParaRPr b="1" dirty="0"/>
          </a:p>
          <a:p>
            <a:r>
              <a:rPr b="1" dirty="0"/>
              <a:t>Module Code &amp; Title:</a:t>
            </a:r>
            <a:r>
              <a:rPr lang="en-GB" b="1" dirty="0"/>
              <a:t>Health, Wellbeing and Sustainable Development (BMHP6030_BIRM)</a:t>
            </a:r>
            <a:endParaRPr b="1" dirty="0"/>
          </a:p>
          <a:p>
            <a:r>
              <a:rPr b="1" dirty="0"/>
              <a:t>Lecturer’s Name:</a:t>
            </a:r>
            <a:r>
              <a:rPr lang="en-GB" b="1" dirty="0"/>
              <a:t> Parese Ahmed</a:t>
            </a:r>
            <a:endParaRPr b="1" dirty="0"/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Health and social care systems are increasingly shaped by holistic and sustainable approaches (GOV.UK, 2022).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Integration of health, wellbeing, and sustainable development is central to effective service delivery (GOV.UK, 2022).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This presentation critically examines key concepts, theories, policies, and service examples.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Concept of Health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D40A5F-B9DA-D5CD-6B11-04DBF731DC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728449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300"/>
              <a:t>Concept of Wellbeing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F2FFC5-D8B5-F464-28F5-F3F22494D1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64072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Sustainable Development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B64C32-E777-09BA-B45D-7D9F819CC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5684653"/>
              </p:ext>
            </p:extLst>
          </p:nvPr>
        </p:nvGraphicFramePr>
        <p:xfrm>
          <a:off x="3977640" y="676656"/>
          <a:ext cx="4773168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1417" y="1138036"/>
            <a:ext cx="4083287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WHO &amp; Sustainable Development Goals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62CC1E-6C77-4D69-6E71-8732145544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980" r="4558"/>
          <a:stretch>
            <a:fillRect/>
          </a:stretch>
        </p:blipFill>
        <p:spPr>
          <a:xfrm>
            <a:off x="20" y="10"/>
            <a:ext cx="3863363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1417" y="2551176"/>
            <a:ext cx="4083287" cy="3591207"/>
          </a:xfrm>
        </p:spPr>
        <p:txBody>
          <a:bodyPr>
            <a:normAutofit/>
          </a:bodyPr>
          <a:lstStyle/>
          <a:p>
            <a:r>
              <a:rPr lang="en-GB" sz="1700" dirty="0"/>
              <a:t>UN SDG 3: Ensure healthy lives and promote wellbeing for all (World Health Organization, 2024).</a:t>
            </a:r>
          </a:p>
          <a:p>
            <a:r>
              <a:rPr lang="en-GB" sz="1700" dirty="0"/>
              <a:t>SDGs highlight links between health, inequality, environment, and economy (World Health Organization, 2024).</a:t>
            </a:r>
          </a:p>
          <a:p>
            <a:r>
              <a:rPr lang="en-GB" sz="1700" dirty="0"/>
              <a:t>Influence national and international health policy development (UN, 1987).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/>
              <a:t>Integrating Health and Wellbeing Approaches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260F074-CA20-AC65-6BA0-72192BB45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6419395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Theoretical Models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BF1C42-3E2F-C31F-E62E-89564EAAAC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8888093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Policy and Governance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/>
              <a:t>WHO Health in All Policies (HiAP) approach (WHO, 2018).</a:t>
            </a:r>
          </a:p>
          <a:p>
            <a:r>
              <a:rPr lang="en-GB" sz="1700" dirty="0"/>
              <a:t>UK policies such as the NHS Long Term Plan(Nationalarchives.gov.uk, 2025) .</a:t>
            </a:r>
          </a:p>
          <a:p>
            <a:r>
              <a:rPr lang="en-GB" sz="1700" dirty="0"/>
              <a:t>Promote prevention, integration, and population health, (Engel, 1977; McLeroy et al., 1988)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44DC6475-1331-BCEE-7D9F-785D10824D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40" r="26107" b="-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rPr lang="en-GB" sz="2800"/>
              <a:t>Challenges in Policy Implementation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4E8309-E389-BCDF-0D96-CDAA8AA8EA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7083799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Service Delivery in Practice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t>Integration of wellness programmes and preventative care.</a:t>
            </a:r>
          </a:p>
          <a:p>
            <a:r>
              <a:t>Growth of telehealth and digital health services.</a:t>
            </a:r>
          </a:p>
          <a:p>
            <a:r>
              <a:t>Community-based and multidisciplinary approaches.</a:t>
            </a:r>
          </a:p>
          <a:p>
            <a:pPr lvl="1"/>
            <a:r>
              <a:t>(Ham et al., 2015)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 sz="4100"/>
              <a:t>Case Example: Holistic Care Models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DECBB8-F50C-10C9-2B9C-8C89853DB5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7606141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700"/>
              <a:t>Public Health Initiatives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r>
              <a:rPr lang="en-GB" sz="1900"/>
              <a:t>Health promotion campaigns encourage healthy lifestyles.</a:t>
            </a:r>
          </a:p>
          <a:p>
            <a:r>
              <a:rPr lang="en-GB" sz="1900"/>
              <a:t>Examples include smoking cessation and physical activity programmes.</a:t>
            </a:r>
          </a:p>
          <a:p>
            <a:r>
              <a:rPr lang="en-GB" sz="1900"/>
              <a:t>Positive impact on population health and wellbeing.</a:t>
            </a:r>
          </a:p>
          <a:p>
            <a:pPr lvl="1"/>
            <a:r>
              <a:rPr lang="en-GB" sz="1900"/>
              <a:t>(Kings Fund, 2021)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000"/>
              <a:t>Equity and Access to Healthcare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C1FB73-3BE1-75CD-3E42-C9C45A2C6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911997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D77DB7-1FA7-E52E-F4D3-10FD6BCB00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49179"/>
          </a:xfrm>
        </p:spPr>
        <p:txBody>
          <a:bodyPr>
            <a:normAutofit fontScale="90000"/>
          </a:bodyPr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49179"/>
            <a:ext cx="8229600" cy="62724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Bolton D. A. (2023) revitalized biopsychosocial model: core theory, research paradigms, and clinical implications.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Psychol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Med. 53(16):7504-7511.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10.1017/S0033291723002660. PMID: 37681273; PMCID: PMC10755226. (Accessed 7th Feb 2026)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Dodge, R., Daly, A., Huyton, J. and Sanders, L. (2012) ‘The challenge of defining wellbeing’, International Journal of Wellbeing, 2(3), pp. 222–235. (Accessed 25th Jan 2026)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Science, 196(4286), pp. 129–136. (Accessed 29th Jan 2026)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(2022). Health and social care integration: joining up care for people, places and populations.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https://www.gov.uk/government/publications/health-and-social-care-integration-joining-up-care-for-people-places-and-populations/health-and-social-care-integration-joining-up-care-for-people-places-and-populations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 (Accessed 25th Jan 2026)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Ham, C., Heenan, D., Longley, M. and Steel, D. (2015) Integrated care in Northern Ireland, Scotland and Wales: Lessons for England. London: The Kings Fund (Accessed 29th Jan 2026)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Kings Fund (2021) The future of integrated care systems. London: The King’s Fund. (Accessed 29th Jan 2026)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Goldblatt, P., Herd, E. and Morrison, J. (2020) Health equity in England: The Marmot Review 10 years on. London: Institute of Health Equity. (Accessed 25th Jan 2026)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McLeroy, K.R., Bibeau, D., Steckler, A. and Glanz, K. (1988) ‘An ecological perspective on health promotion programs’, Health Education Quarterly, 15(4), pp. 351–377. (Accessed 23rd Jan 2026)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Nationalarchives.gov.uk. (2025). UK Government Web Archive.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https://webarchive.nationalarchives.gov.uk/ukgwa/20250707103655/https://www.longtermplan.nhs.uk/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(Accessed 12th Feb 2026)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D683D7-8222-9CF2-5524-1964A5B5E088}"/>
              </a:ext>
            </a:extLst>
          </p:cNvPr>
          <p:cNvSpPr txBox="1"/>
          <p:nvPr/>
        </p:nvSpPr>
        <p:spPr>
          <a:xfrm>
            <a:off x="0" y="199254"/>
            <a:ext cx="9144000" cy="44901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 The NHS Long Term Plan. London: NHS England. (Accessed 27th Jan 2026)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Health profile for England. London: PHE. (Accessed 31st Jan 2026)</a:t>
            </a:r>
          </a:p>
          <a:p>
            <a:pPr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Schramme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 (2023) Health as Complete Well-Being: The WHO Definition and Beyond. Public Health Ethics.16(3):210-218.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10.1093/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phe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/phad017. PMID: 38333767; PMCID: PMC10849326. (Accessed 8th Feb 2026)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UNICEF (2023). BRIEF ON THE SOCIAL ECOLOGICAL MODEL.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https://www.unicef.org/media/135011/file/Global%20multisectoral%20operational%20framework.pdf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9th Feb 2026)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United Nations (1987) Our Common Future (Brundtland Report). Oxford: Oxford University Press. (Accessed 29th Jan 2026)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Transforming our world: The 2030 Agenda for Sustainable Development. New York: UN. (Accessed 25th Jan 2026)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WHO (2018). Promoting Health in All Policies and intersectoral action capacities. world health organization.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https://www.who.int/activities/promoting-health-in-all-policies-and-intersectoral-action-capacities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(Accessed 12th Feb 2026)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(2014) Health in All Policies (HiAP) Framework for Country Action. Geneva: WHO. (Accessed 5th Feb 2026)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 Constitution of the World Health Organization. Geneva: WHO.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(2024). Sustainable Development Goals 3 - The Global Action Plan for Healthy Lives and Well-being for All.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https://www.who.int/initiatives/sdg3-global-action-plan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 (Accessed 2nd Feb 2026)</a:t>
            </a:r>
          </a:p>
        </p:txBody>
      </p:sp>
    </p:spTree>
    <p:extLst>
      <p:ext uri="{BB962C8B-B14F-4D97-AF65-F5344CB8AC3E}">
        <p14:creationId xmlns:p14="http://schemas.microsoft.com/office/powerpoint/2010/main" val="731981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1355</Words>
  <Application>Microsoft Office PowerPoint</Application>
  <PresentationFormat>On-screen Show (4:3)</PresentationFormat>
  <Paragraphs>91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Integration of Health, Wellbeing and Sustainable Development in Health and Social Care</vt:lpstr>
      <vt:lpstr>Introduction</vt:lpstr>
      <vt:lpstr>Concept of Health</vt:lpstr>
      <vt:lpstr>Concept of Wellbeing</vt:lpstr>
      <vt:lpstr>Sustainable Development</vt:lpstr>
      <vt:lpstr>WHO &amp; Sustainable Development Goals</vt:lpstr>
      <vt:lpstr>Integrating Health and Wellbeing Approaches</vt:lpstr>
      <vt:lpstr>Theoretical Models</vt:lpstr>
      <vt:lpstr>Policy and Governance Frameworks</vt:lpstr>
      <vt:lpstr>Challenges in Policy Implementation</vt:lpstr>
      <vt:lpstr>Service Delivery in Practice</vt:lpstr>
      <vt:lpstr>Case Example: Holistic Care Models</vt:lpstr>
      <vt:lpstr>Public Health Initiatives</vt:lpstr>
      <vt:lpstr>Equity and Access to Healthcare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fatima zohora</cp:lastModifiedBy>
  <cp:revision>3</cp:revision>
  <dcterms:created xsi:type="dcterms:W3CDTF">2013-01-27T09:14:16Z</dcterms:created>
  <dcterms:modified xsi:type="dcterms:W3CDTF">2026-02-12T12:52:31Z</dcterms:modified>
  <cp:category/>
</cp:coreProperties>
</file>