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5"/>
  </p:notesMasterIdLst>
  <p:handoutMasterIdLst>
    <p:handoutMasterId r:id="rId16"/>
  </p:handoutMasterIdLst>
  <p:sldIdLst>
    <p:sldId id="257" r:id="rId5"/>
    <p:sldId id="389" r:id="rId6"/>
    <p:sldId id="384" r:id="rId7"/>
    <p:sldId id="317" r:id="rId8"/>
    <p:sldId id="277" r:id="rId9"/>
    <p:sldId id="392" r:id="rId10"/>
    <p:sldId id="278" r:id="rId11"/>
    <p:sldId id="272" r:id="rId12"/>
    <p:sldId id="270" r:id="rId13"/>
    <p:sldId id="391"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1B17A1-8C23-448E-B86F-CCD369D43501}" v="358" dt="2024-12-01T17:42:24.0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3725" autoAdjust="0"/>
  </p:normalViewPr>
  <p:slideViewPr>
    <p:cSldViewPr snapToGrid="0">
      <p:cViewPr varScale="1">
        <p:scale>
          <a:sx n="94" d="100"/>
          <a:sy n="94" d="100"/>
        </p:scale>
        <p:origin x="114" y="162"/>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Jokhio" userId="8187c46b-df4c-43a0-b665-aa9875ec3f6d" providerId="ADAL" clId="{481B17A1-8C23-448E-B86F-CCD369D43501}"/>
    <pc:docChg chg="undo custSel addSld delSld modSld sldOrd modMainMaster">
      <pc:chgData name="Sana Jokhio" userId="8187c46b-df4c-43a0-b665-aa9875ec3f6d" providerId="ADAL" clId="{481B17A1-8C23-448E-B86F-CCD369D43501}" dt="2024-12-01T17:43:47.535" v="1925" actId="207"/>
      <pc:docMkLst>
        <pc:docMk/>
      </pc:docMkLst>
      <pc:sldChg chg="modTransition">
        <pc:chgData name="Sana Jokhio" userId="8187c46b-df4c-43a0-b665-aa9875ec3f6d" providerId="ADAL" clId="{481B17A1-8C23-448E-B86F-CCD369D43501}" dt="2024-12-01T17:38:41.166" v="1915"/>
        <pc:sldMkLst>
          <pc:docMk/>
          <pc:sldMk cId="752814286" sldId="257"/>
        </pc:sldMkLst>
      </pc:sldChg>
      <pc:sldChg chg="modSp del mod">
        <pc:chgData name="Sana Jokhio" userId="8187c46b-df4c-43a0-b665-aa9875ec3f6d" providerId="ADAL" clId="{481B17A1-8C23-448E-B86F-CCD369D43501}" dt="2024-12-01T17:16:55.628" v="396" actId="2696"/>
        <pc:sldMkLst>
          <pc:docMk/>
          <pc:sldMk cId="2979876663" sldId="268"/>
        </pc:sldMkLst>
        <pc:spChg chg="mod">
          <ac:chgData name="Sana Jokhio" userId="8187c46b-df4c-43a0-b665-aa9875ec3f6d" providerId="ADAL" clId="{481B17A1-8C23-448E-B86F-CCD369D43501}" dt="2024-12-01T17:15:10.972" v="324" actId="20577"/>
          <ac:spMkLst>
            <pc:docMk/>
            <pc:sldMk cId="2979876663" sldId="268"/>
            <ac:spMk id="6" creationId="{ED2A30C0-1BC4-4764-9C0F-5D811CAB8312}"/>
          </ac:spMkLst>
        </pc:spChg>
        <pc:spChg chg="mod">
          <ac:chgData name="Sana Jokhio" userId="8187c46b-df4c-43a0-b665-aa9875ec3f6d" providerId="ADAL" clId="{481B17A1-8C23-448E-B86F-CCD369D43501}" dt="2024-12-01T17:16:14.749" v="372" actId="1076"/>
          <ac:spMkLst>
            <pc:docMk/>
            <pc:sldMk cId="2979876663" sldId="268"/>
            <ac:spMk id="15" creationId="{84D39D81-9726-4BD7-BDC0-FA0B2AD0D219}"/>
          </ac:spMkLst>
        </pc:spChg>
        <pc:spChg chg="mod">
          <ac:chgData name="Sana Jokhio" userId="8187c46b-df4c-43a0-b665-aa9875ec3f6d" providerId="ADAL" clId="{481B17A1-8C23-448E-B86F-CCD369D43501}" dt="2024-12-01T17:16:24.617" v="387" actId="14100"/>
          <ac:spMkLst>
            <pc:docMk/>
            <pc:sldMk cId="2979876663" sldId="268"/>
            <ac:spMk id="41" creationId="{91181F6D-A54F-4289-8C36-80ECE3B2C8E2}"/>
          </ac:spMkLst>
        </pc:spChg>
        <pc:spChg chg="mod">
          <ac:chgData name="Sana Jokhio" userId="8187c46b-df4c-43a0-b665-aa9875ec3f6d" providerId="ADAL" clId="{481B17A1-8C23-448E-B86F-CCD369D43501}" dt="2024-12-01T17:15:56.047" v="368" actId="6549"/>
          <ac:spMkLst>
            <pc:docMk/>
            <pc:sldMk cId="2979876663" sldId="268"/>
            <ac:spMk id="42" creationId="{CCDF84CD-BC27-4182-9FBA-9D4FEED95410}"/>
          </ac:spMkLst>
        </pc:spChg>
        <pc:spChg chg="mod">
          <ac:chgData name="Sana Jokhio" userId="8187c46b-df4c-43a0-b665-aa9875ec3f6d" providerId="ADAL" clId="{481B17A1-8C23-448E-B86F-CCD369D43501}" dt="2024-12-01T17:16:31.896" v="395" actId="20577"/>
          <ac:spMkLst>
            <pc:docMk/>
            <pc:sldMk cId="2979876663" sldId="268"/>
            <ac:spMk id="43" creationId="{E4387CED-5FBE-4AFF-B64D-975B5574F16F}"/>
          </ac:spMkLst>
        </pc:spChg>
      </pc:sldChg>
      <pc:sldChg chg="addSp delSp modSp mod modTransition modClrScheme chgLayout">
        <pc:chgData name="Sana Jokhio" userId="8187c46b-df4c-43a0-b665-aa9875ec3f6d" providerId="ADAL" clId="{481B17A1-8C23-448E-B86F-CCD369D43501}" dt="2024-12-01T17:38:41.166" v="1915"/>
        <pc:sldMkLst>
          <pc:docMk/>
          <pc:sldMk cId="3891345585" sldId="270"/>
        </pc:sldMkLst>
        <pc:spChg chg="add del mod">
          <ac:chgData name="Sana Jokhio" userId="8187c46b-df4c-43a0-b665-aa9875ec3f6d" providerId="ADAL" clId="{481B17A1-8C23-448E-B86F-CCD369D43501}" dt="2024-12-01T17:23:21.764" v="907" actId="700"/>
          <ac:spMkLst>
            <pc:docMk/>
            <pc:sldMk cId="3891345585" sldId="270"/>
            <ac:spMk id="3" creationId="{DA65C75A-DFF6-58D9-97C6-C32D1AA2EAAF}"/>
          </ac:spMkLst>
        </pc:spChg>
        <pc:spChg chg="mod ord">
          <ac:chgData name="Sana Jokhio" userId="8187c46b-df4c-43a0-b665-aa9875ec3f6d" providerId="ADAL" clId="{481B17A1-8C23-448E-B86F-CCD369D43501}" dt="2024-12-01T17:23:21.764" v="907" actId="700"/>
          <ac:spMkLst>
            <pc:docMk/>
            <pc:sldMk cId="3891345585" sldId="270"/>
            <ac:spMk id="4" creationId="{0C329F70-04F7-4C70-BCF8-D4371F54EF2F}"/>
          </ac:spMkLst>
        </pc:spChg>
        <pc:spChg chg="mod ord">
          <ac:chgData name="Sana Jokhio" userId="8187c46b-df4c-43a0-b665-aa9875ec3f6d" providerId="ADAL" clId="{481B17A1-8C23-448E-B86F-CCD369D43501}" dt="2024-12-01T17:23:21.764" v="907" actId="700"/>
          <ac:spMkLst>
            <pc:docMk/>
            <pc:sldMk cId="3891345585" sldId="270"/>
            <ac:spMk id="5" creationId="{06A3302E-502D-4151-81C9-5FD6AF9596D6}"/>
          </ac:spMkLst>
        </pc:spChg>
        <pc:spChg chg="mod ord">
          <ac:chgData name="Sana Jokhio" userId="8187c46b-df4c-43a0-b665-aa9875ec3f6d" providerId="ADAL" clId="{481B17A1-8C23-448E-B86F-CCD369D43501}" dt="2024-12-01T17:23:21.764" v="907" actId="700"/>
          <ac:spMkLst>
            <pc:docMk/>
            <pc:sldMk cId="3891345585" sldId="270"/>
            <ac:spMk id="6" creationId="{9ED907F8-C614-4D59-A03F-BF9CD5E35703}"/>
          </ac:spMkLst>
        </pc:spChg>
        <pc:spChg chg="mod ord">
          <ac:chgData name="Sana Jokhio" userId="8187c46b-df4c-43a0-b665-aa9875ec3f6d" providerId="ADAL" clId="{481B17A1-8C23-448E-B86F-CCD369D43501}" dt="2024-12-01T17:34:17.751" v="1783" actId="20577"/>
          <ac:spMkLst>
            <pc:docMk/>
            <pc:sldMk cId="3891345585" sldId="270"/>
            <ac:spMk id="7" creationId="{4B18D636-CC10-4B1E-AA38-419DCCF2D9C9}"/>
          </ac:spMkLst>
        </pc:spChg>
        <pc:spChg chg="del">
          <ac:chgData name="Sana Jokhio" userId="8187c46b-df4c-43a0-b665-aa9875ec3f6d" providerId="ADAL" clId="{481B17A1-8C23-448E-B86F-CCD369D43501}" dt="2024-12-01T17:23:10.634" v="906" actId="478"/>
          <ac:spMkLst>
            <pc:docMk/>
            <pc:sldMk cId="3891345585" sldId="270"/>
            <ac:spMk id="9" creationId="{0D098C43-2F2A-4100-89BC-5931039293FA}"/>
          </ac:spMkLst>
        </pc:spChg>
        <pc:spChg chg="mod ord">
          <ac:chgData name="Sana Jokhio" userId="8187c46b-df4c-43a0-b665-aa9875ec3f6d" providerId="ADAL" clId="{481B17A1-8C23-448E-B86F-CCD369D43501}" dt="2024-12-01T17:36:19.220" v="1853" actId="14100"/>
          <ac:spMkLst>
            <pc:docMk/>
            <pc:sldMk cId="3891345585" sldId="270"/>
            <ac:spMk id="10" creationId="{1DB251F7-EBE7-46AC-A920-FFE2C5AF68EA}"/>
          </ac:spMkLst>
        </pc:spChg>
        <pc:spChg chg="del mod ord">
          <ac:chgData name="Sana Jokhio" userId="8187c46b-df4c-43a0-b665-aa9875ec3f6d" providerId="ADAL" clId="{481B17A1-8C23-448E-B86F-CCD369D43501}" dt="2024-12-01T17:23:26.786" v="908" actId="478"/>
          <ac:spMkLst>
            <pc:docMk/>
            <pc:sldMk cId="3891345585" sldId="270"/>
            <ac:spMk id="11" creationId="{60726BA7-44D6-4116-90E3-38325026EAAD}"/>
          </ac:spMkLst>
        </pc:spChg>
        <pc:spChg chg="del mod ord">
          <ac:chgData name="Sana Jokhio" userId="8187c46b-df4c-43a0-b665-aa9875ec3f6d" providerId="ADAL" clId="{481B17A1-8C23-448E-B86F-CCD369D43501}" dt="2024-12-01T17:23:30.740" v="910" actId="478"/>
          <ac:spMkLst>
            <pc:docMk/>
            <pc:sldMk cId="3891345585" sldId="270"/>
            <ac:spMk id="12" creationId="{7FB7F30B-2A84-4C44-BC5A-E826ED6E74A2}"/>
          </ac:spMkLst>
        </pc:spChg>
        <pc:picChg chg="add mod">
          <ac:chgData name="Sana Jokhio" userId="8187c46b-df4c-43a0-b665-aa9875ec3f6d" providerId="ADAL" clId="{481B17A1-8C23-448E-B86F-CCD369D43501}" dt="2024-12-01T17:34:57.771" v="1796" actId="1076"/>
          <ac:picMkLst>
            <pc:docMk/>
            <pc:sldMk cId="3891345585" sldId="270"/>
            <ac:picMk id="8" creationId="{356CEE83-C4D0-F69A-6BBB-0912EA0A8497}"/>
          </ac:picMkLst>
        </pc:picChg>
      </pc:sldChg>
      <pc:sldChg chg="modSp modTransition">
        <pc:chgData name="Sana Jokhio" userId="8187c46b-df4c-43a0-b665-aa9875ec3f6d" providerId="ADAL" clId="{481B17A1-8C23-448E-B86F-CCD369D43501}" dt="2024-12-01T17:38:41.166" v="1915"/>
        <pc:sldMkLst>
          <pc:docMk/>
          <pc:sldMk cId="2624630061" sldId="272"/>
        </pc:sldMkLst>
        <pc:graphicFrameChg chg="mod">
          <ac:chgData name="Sana Jokhio" userId="8187c46b-df4c-43a0-b665-aa9875ec3f6d" providerId="ADAL" clId="{481B17A1-8C23-448E-B86F-CCD369D43501}" dt="2024-12-01T17:20:48.743" v="737" actId="20577"/>
          <ac:graphicFrameMkLst>
            <pc:docMk/>
            <pc:sldMk cId="2624630061" sldId="272"/>
            <ac:graphicFrameMk id="4" creationId="{93897051-DA8D-4072-A594-51769F8D52F5}"/>
          </ac:graphicFrameMkLst>
        </pc:graphicFrameChg>
      </pc:sldChg>
      <pc:sldChg chg="addSp delSp modSp mod modTransition">
        <pc:chgData name="Sana Jokhio" userId="8187c46b-df4c-43a0-b665-aa9875ec3f6d" providerId="ADAL" clId="{481B17A1-8C23-448E-B86F-CCD369D43501}" dt="2024-12-01T17:43:47.535" v="1925" actId="207"/>
        <pc:sldMkLst>
          <pc:docMk/>
          <pc:sldMk cId="3740286033" sldId="277"/>
        </pc:sldMkLst>
        <pc:spChg chg="add del mod">
          <ac:chgData name="Sana Jokhio" userId="8187c46b-df4c-43a0-b665-aa9875ec3f6d" providerId="ADAL" clId="{481B17A1-8C23-448E-B86F-CCD369D43501}" dt="2024-12-01T17:10:13.976" v="268" actId="478"/>
          <ac:spMkLst>
            <pc:docMk/>
            <pc:sldMk cId="3740286033" sldId="277"/>
            <ac:spMk id="3" creationId="{DA11BF45-4FF3-C7FB-B1E8-9E5C141FF090}"/>
          </ac:spMkLst>
        </pc:spChg>
        <pc:spChg chg="mod">
          <ac:chgData name="Sana Jokhio" userId="8187c46b-df4c-43a0-b665-aa9875ec3f6d" providerId="ADAL" clId="{481B17A1-8C23-448E-B86F-CCD369D43501}" dt="2024-12-01T17:08:58.980" v="259" actId="20577"/>
          <ac:spMkLst>
            <pc:docMk/>
            <pc:sldMk cId="3740286033" sldId="277"/>
            <ac:spMk id="7" creationId="{3E174092-82D3-44E0-8948-4096232ED0A7}"/>
          </ac:spMkLst>
        </pc:spChg>
        <pc:graphicFrameChg chg="add del mod ord modGraphic">
          <ac:chgData name="Sana Jokhio" userId="8187c46b-df4c-43a0-b665-aa9875ec3f6d" providerId="ADAL" clId="{481B17A1-8C23-448E-B86F-CCD369D43501}" dt="2024-12-01T17:12:39.845" v="308" actId="478"/>
          <ac:graphicFrameMkLst>
            <pc:docMk/>
            <pc:sldMk cId="3740286033" sldId="277"/>
            <ac:graphicFrameMk id="8" creationId="{3817BB7A-C767-FE4F-E2C3-CC8221F10D2C}"/>
          </ac:graphicFrameMkLst>
        </pc:graphicFrameChg>
        <pc:graphicFrameChg chg="del">
          <ac:chgData name="Sana Jokhio" userId="8187c46b-df4c-43a0-b665-aa9875ec3f6d" providerId="ADAL" clId="{481B17A1-8C23-448E-B86F-CCD369D43501}" dt="2024-12-01T17:09:01.480" v="260" actId="478"/>
          <ac:graphicFrameMkLst>
            <pc:docMk/>
            <pc:sldMk cId="3740286033" sldId="277"/>
            <ac:graphicFrameMk id="11" creationId="{E4A6D503-95F0-4FD3-86D4-D1170C6E2B64}"/>
          </ac:graphicFrameMkLst>
        </pc:graphicFrameChg>
        <pc:graphicFrameChg chg="add del mod modGraphic">
          <ac:chgData name="Sana Jokhio" userId="8187c46b-df4c-43a0-b665-aa9875ec3f6d" providerId="ADAL" clId="{481B17A1-8C23-448E-B86F-CCD369D43501}" dt="2024-12-01T17:42:22.897" v="1916" actId="478"/>
          <ac:graphicFrameMkLst>
            <pc:docMk/>
            <pc:sldMk cId="3740286033" sldId="277"/>
            <ac:graphicFrameMk id="18" creationId="{98B784B2-B806-3199-E28E-B42E47961C35}"/>
          </ac:graphicFrameMkLst>
        </pc:graphicFrameChg>
        <pc:graphicFrameChg chg="add mod modGraphic">
          <ac:chgData name="Sana Jokhio" userId="8187c46b-df4c-43a0-b665-aa9875ec3f6d" providerId="ADAL" clId="{481B17A1-8C23-448E-B86F-CCD369D43501}" dt="2024-12-01T17:43:47.535" v="1925" actId="207"/>
          <ac:graphicFrameMkLst>
            <pc:docMk/>
            <pc:sldMk cId="3740286033" sldId="277"/>
            <ac:graphicFrameMk id="19" creationId="{CC9E88CF-FD6E-872E-4AAB-419E9DA515D4}"/>
          </ac:graphicFrameMkLst>
        </pc:graphicFrameChg>
        <pc:picChg chg="add mod">
          <ac:chgData name="Sana Jokhio" userId="8187c46b-df4c-43a0-b665-aa9875ec3f6d" providerId="ADAL" clId="{481B17A1-8C23-448E-B86F-CCD369D43501}" dt="2024-12-01T17:11:31.598" v="279" actId="1076"/>
          <ac:picMkLst>
            <pc:docMk/>
            <pc:sldMk cId="3740286033" sldId="277"/>
            <ac:picMk id="9" creationId="{7FB7C573-5438-1277-1948-140587717779}"/>
          </ac:picMkLst>
        </pc:picChg>
        <pc:picChg chg="add mod">
          <ac:chgData name="Sana Jokhio" userId="8187c46b-df4c-43a0-b665-aa9875ec3f6d" providerId="ADAL" clId="{481B17A1-8C23-448E-B86F-CCD369D43501}" dt="2024-12-01T17:11:32.008" v="280" actId="1076"/>
          <ac:picMkLst>
            <pc:docMk/>
            <pc:sldMk cId="3740286033" sldId="277"/>
            <ac:picMk id="10" creationId="{E56ACF5C-8465-F399-D091-9836C600FB61}"/>
          </ac:picMkLst>
        </pc:picChg>
        <pc:picChg chg="add mod">
          <ac:chgData name="Sana Jokhio" userId="8187c46b-df4c-43a0-b665-aa9875ec3f6d" providerId="ADAL" clId="{481B17A1-8C23-448E-B86F-CCD369D43501}" dt="2024-12-01T17:11:32.374" v="281" actId="1076"/>
          <ac:picMkLst>
            <pc:docMk/>
            <pc:sldMk cId="3740286033" sldId="277"/>
            <ac:picMk id="12" creationId="{CA2DCFD9-B873-6812-D4C5-B6F708CAB8AF}"/>
          </ac:picMkLst>
        </pc:picChg>
        <pc:picChg chg="add mod">
          <ac:chgData name="Sana Jokhio" userId="8187c46b-df4c-43a0-b665-aa9875ec3f6d" providerId="ADAL" clId="{481B17A1-8C23-448E-B86F-CCD369D43501}" dt="2024-12-01T17:11:32.707" v="282" actId="1076"/>
          <ac:picMkLst>
            <pc:docMk/>
            <pc:sldMk cId="3740286033" sldId="277"/>
            <ac:picMk id="13" creationId="{78351F8B-F14C-421F-095D-3BB5C9D3D51A}"/>
          </ac:picMkLst>
        </pc:picChg>
        <pc:picChg chg="add mod">
          <ac:chgData name="Sana Jokhio" userId="8187c46b-df4c-43a0-b665-aa9875ec3f6d" providerId="ADAL" clId="{481B17A1-8C23-448E-B86F-CCD369D43501}" dt="2024-12-01T17:13:31.040" v="312"/>
          <ac:picMkLst>
            <pc:docMk/>
            <pc:sldMk cId="3740286033" sldId="277"/>
            <ac:picMk id="14" creationId="{A2BF3FE6-26EE-24E4-D440-CDF2CE483D33}"/>
          </ac:picMkLst>
        </pc:picChg>
        <pc:picChg chg="add mod">
          <ac:chgData name="Sana Jokhio" userId="8187c46b-df4c-43a0-b665-aa9875ec3f6d" providerId="ADAL" clId="{481B17A1-8C23-448E-B86F-CCD369D43501}" dt="2024-12-01T17:13:31.040" v="312"/>
          <ac:picMkLst>
            <pc:docMk/>
            <pc:sldMk cId="3740286033" sldId="277"/>
            <ac:picMk id="15" creationId="{7268AF44-DBCA-8E4D-F4AA-890C8FFF5CFE}"/>
          </ac:picMkLst>
        </pc:picChg>
        <pc:picChg chg="add mod">
          <ac:chgData name="Sana Jokhio" userId="8187c46b-df4c-43a0-b665-aa9875ec3f6d" providerId="ADAL" clId="{481B17A1-8C23-448E-B86F-CCD369D43501}" dt="2024-12-01T17:13:31.040" v="312"/>
          <ac:picMkLst>
            <pc:docMk/>
            <pc:sldMk cId="3740286033" sldId="277"/>
            <ac:picMk id="16" creationId="{0C92C2DF-C701-38B1-DDDD-8F28C3737338}"/>
          </ac:picMkLst>
        </pc:picChg>
        <pc:picChg chg="add mod">
          <ac:chgData name="Sana Jokhio" userId="8187c46b-df4c-43a0-b665-aa9875ec3f6d" providerId="ADAL" clId="{481B17A1-8C23-448E-B86F-CCD369D43501}" dt="2024-12-01T17:13:31.040" v="312"/>
          <ac:picMkLst>
            <pc:docMk/>
            <pc:sldMk cId="3740286033" sldId="277"/>
            <ac:picMk id="17" creationId="{1E3ADC15-4918-EB1C-3E9E-E218756BBFFE}"/>
          </ac:picMkLst>
        </pc:picChg>
      </pc:sldChg>
      <pc:sldChg chg="addSp delSp modSp mod modTransition">
        <pc:chgData name="Sana Jokhio" userId="8187c46b-df4c-43a0-b665-aa9875ec3f6d" providerId="ADAL" clId="{481B17A1-8C23-448E-B86F-CCD369D43501}" dt="2024-12-01T17:38:41.166" v="1915"/>
        <pc:sldMkLst>
          <pc:docMk/>
          <pc:sldMk cId="2496947791" sldId="278"/>
        </pc:sldMkLst>
        <pc:spChg chg="mod">
          <ac:chgData name="Sana Jokhio" userId="8187c46b-df4c-43a0-b665-aa9875ec3f6d" providerId="ADAL" clId="{481B17A1-8C23-448E-B86F-CCD369D43501}" dt="2024-12-01T17:11:52.705" v="302" actId="20577"/>
          <ac:spMkLst>
            <pc:docMk/>
            <pc:sldMk cId="2496947791" sldId="278"/>
            <ac:spMk id="2" creationId="{FCB102D8-1D22-4940-AF19-07CF3A0DC5F4}"/>
          </ac:spMkLst>
        </pc:spChg>
        <pc:spChg chg="add del mod">
          <ac:chgData name="Sana Jokhio" userId="8187c46b-df4c-43a0-b665-aa9875ec3f6d" providerId="ADAL" clId="{481B17A1-8C23-448E-B86F-CCD369D43501}" dt="2024-12-01T17:12:02.323" v="304" actId="478"/>
          <ac:spMkLst>
            <pc:docMk/>
            <pc:sldMk cId="2496947791" sldId="278"/>
            <ac:spMk id="4" creationId="{9ECEF22E-180E-9B4D-ED4C-BA52ACC28529}"/>
          </ac:spMkLst>
        </pc:spChg>
        <pc:graphicFrameChg chg="add mod modGraphic">
          <ac:chgData name="Sana Jokhio" userId="8187c46b-df4c-43a0-b665-aa9875ec3f6d" providerId="ADAL" clId="{481B17A1-8C23-448E-B86F-CCD369D43501}" dt="2024-12-01T17:13:04.552" v="311" actId="14100"/>
          <ac:graphicFrameMkLst>
            <pc:docMk/>
            <pc:sldMk cId="2496947791" sldId="278"/>
            <ac:graphicFrameMk id="5" creationId="{5D41FAFD-C10F-D25F-A6DC-1966DB91BD97}"/>
          </ac:graphicFrameMkLst>
        </pc:graphicFrameChg>
        <pc:graphicFrameChg chg="del">
          <ac:chgData name="Sana Jokhio" userId="8187c46b-df4c-43a0-b665-aa9875ec3f6d" providerId="ADAL" clId="{481B17A1-8C23-448E-B86F-CCD369D43501}" dt="2024-12-01T17:12:00.171" v="303" actId="478"/>
          <ac:graphicFrameMkLst>
            <pc:docMk/>
            <pc:sldMk cId="2496947791" sldId="278"/>
            <ac:graphicFrameMk id="13" creationId="{914D6EE3-4782-45C1-A75C-003483879C97}"/>
          </ac:graphicFrameMkLst>
        </pc:graphicFrameChg>
        <pc:picChg chg="add mod">
          <ac:chgData name="Sana Jokhio" userId="8187c46b-df4c-43a0-b665-aa9875ec3f6d" providerId="ADAL" clId="{481B17A1-8C23-448E-B86F-CCD369D43501}" dt="2024-12-01T17:12:59.570" v="310"/>
          <ac:picMkLst>
            <pc:docMk/>
            <pc:sldMk cId="2496947791" sldId="278"/>
            <ac:picMk id="6" creationId="{3DE87A85-8C1C-E720-C0FF-CE9C8BCE96F4}"/>
          </ac:picMkLst>
        </pc:picChg>
        <pc:picChg chg="add mod">
          <ac:chgData name="Sana Jokhio" userId="8187c46b-df4c-43a0-b665-aa9875ec3f6d" providerId="ADAL" clId="{481B17A1-8C23-448E-B86F-CCD369D43501}" dt="2024-12-01T17:12:59.570" v="310"/>
          <ac:picMkLst>
            <pc:docMk/>
            <pc:sldMk cId="2496947791" sldId="278"/>
            <ac:picMk id="7" creationId="{D3D29495-EBDC-B601-98A1-55CBEF6AE8F2}"/>
          </ac:picMkLst>
        </pc:picChg>
        <pc:picChg chg="add mod">
          <ac:chgData name="Sana Jokhio" userId="8187c46b-df4c-43a0-b665-aa9875ec3f6d" providerId="ADAL" clId="{481B17A1-8C23-448E-B86F-CCD369D43501}" dt="2024-12-01T17:12:59.570" v="310"/>
          <ac:picMkLst>
            <pc:docMk/>
            <pc:sldMk cId="2496947791" sldId="278"/>
            <ac:picMk id="8" creationId="{12776898-AB99-E694-108C-4D3C4C224347}"/>
          </ac:picMkLst>
        </pc:picChg>
        <pc:picChg chg="add mod">
          <ac:chgData name="Sana Jokhio" userId="8187c46b-df4c-43a0-b665-aa9875ec3f6d" providerId="ADAL" clId="{481B17A1-8C23-448E-B86F-CCD369D43501}" dt="2024-12-01T17:12:59.570" v="310"/>
          <ac:picMkLst>
            <pc:docMk/>
            <pc:sldMk cId="2496947791" sldId="278"/>
            <ac:picMk id="9" creationId="{446C028E-7CAD-079F-7110-BC8C8D99E91E}"/>
          </ac:picMkLst>
        </pc:picChg>
      </pc:sldChg>
      <pc:sldChg chg="del">
        <pc:chgData name="Sana Jokhio" userId="8187c46b-df4c-43a0-b665-aa9875ec3f6d" providerId="ADAL" clId="{481B17A1-8C23-448E-B86F-CCD369D43501}" dt="2024-12-01T17:15:04.240" v="316" actId="47"/>
        <pc:sldMkLst>
          <pc:docMk/>
          <pc:sldMk cId="395518310" sldId="279"/>
        </pc:sldMkLst>
      </pc:sldChg>
      <pc:sldChg chg="addSp delSp modSp del mod modClrScheme chgLayout">
        <pc:chgData name="Sana Jokhio" userId="8187c46b-df4c-43a0-b665-aa9875ec3f6d" providerId="ADAL" clId="{481B17A1-8C23-448E-B86F-CCD369D43501}" dt="2024-12-01T17:36:25.409" v="1854" actId="47"/>
        <pc:sldMkLst>
          <pc:docMk/>
          <pc:sldMk cId="1420547054" sldId="281"/>
        </pc:sldMkLst>
        <pc:spChg chg="add del mod">
          <ac:chgData name="Sana Jokhio" userId="8187c46b-df4c-43a0-b665-aa9875ec3f6d" providerId="ADAL" clId="{481B17A1-8C23-448E-B86F-CCD369D43501}" dt="2024-12-01T17:28:16.931" v="1448" actId="478"/>
          <ac:spMkLst>
            <pc:docMk/>
            <pc:sldMk cId="1420547054" sldId="281"/>
            <ac:spMk id="3" creationId="{5CA368F1-00F3-B706-60CA-CB86538DD62B}"/>
          </ac:spMkLst>
        </pc:spChg>
        <pc:spChg chg="add del mod">
          <ac:chgData name="Sana Jokhio" userId="8187c46b-df4c-43a0-b665-aa9875ec3f6d" providerId="ADAL" clId="{481B17A1-8C23-448E-B86F-CCD369D43501}" dt="2024-12-01T17:28:20.424" v="1451" actId="478"/>
          <ac:spMkLst>
            <pc:docMk/>
            <pc:sldMk cId="1420547054" sldId="281"/>
            <ac:spMk id="5" creationId="{0B312960-BCA3-B1A6-A028-DE3EB90794B5}"/>
          </ac:spMkLst>
        </pc:spChg>
        <pc:spChg chg="mod ord">
          <ac:chgData name="Sana Jokhio" userId="8187c46b-df4c-43a0-b665-aa9875ec3f6d" providerId="ADAL" clId="{481B17A1-8C23-448E-B86F-CCD369D43501}" dt="2024-12-01T17:29:41.004" v="1497" actId="26606"/>
          <ac:spMkLst>
            <pc:docMk/>
            <pc:sldMk cId="1420547054" sldId="281"/>
            <ac:spMk id="7" creationId="{47788B34-4190-4916-9048-47720EA5ABF1}"/>
          </ac:spMkLst>
        </pc:spChg>
        <pc:spChg chg="del mod">
          <ac:chgData name="Sana Jokhio" userId="8187c46b-df4c-43a0-b665-aa9875ec3f6d" providerId="ADAL" clId="{481B17A1-8C23-448E-B86F-CCD369D43501}" dt="2024-12-01T17:28:14.882" v="1447" actId="478"/>
          <ac:spMkLst>
            <pc:docMk/>
            <pc:sldMk cId="1420547054" sldId="281"/>
            <ac:spMk id="8" creationId="{ABA415A0-3B77-43FB-A408-5F1DA4B0AAFA}"/>
          </ac:spMkLst>
        </pc:spChg>
        <pc:spChg chg="del mod">
          <ac:chgData name="Sana Jokhio" userId="8187c46b-df4c-43a0-b665-aa9875ec3f6d" providerId="ADAL" clId="{481B17A1-8C23-448E-B86F-CCD369D43501}" dt="2024-12-01T17:28:51.862" v="1485" actId="478"/>
          <ac:spMkLst>
            <pc:docMk/>
            <pc:sldMk cId="1420547054" sldId="281"/>
            <ac:spMk id="9" creationId="{8598ECEC-4413-4244-8F21-0076EC511806}"/>
          </ac:spMkLst>
        </pc:spChg>
        <pc:spChg chg="del">
          <ac:chgData name="Sana Jokhio" userId="8187c46b-df4c-43a0-b665-aa9875ec3f6d" providerId="ADAL" clId="{481B17A1-8C23-448E-B86F-CCD369D43501}" dt="2024-12-01T17:28:22.050" v="1452" actId="478"/>
          <ac:spMkLst>
            <pc:docMk/>
            <pc:sldMk cId="1420547054" sldId="281"/>
            <ac:spMk id="10" creationId="{34A9BC34-CFDB-4D7A-8D6C-1CE608D0909F}"/>
          </ac:spMkLst>
        </pc:spChg>
        <pc:spChg chg="del">
          <ac:chgData name="Sana Jokhio" userId="8187c46b-df4c-43a0-b665-aa9875ec3f6d" providerId="ADAL" clId="{481B17A1-8C23-448E-B86F-CCD369D43501}" dt="2024-12-01T17:28:26.174" v="1454" actId="478"/>
          <ac:spMkLst>
            <pc:docMk/>
            <pc:sldMk cId="1420547054" sldId="281"/>
            <ac:spMk id="11" creationId="{1D014E48-5DD9-49CE-AD5B-0FEF69204F68}"/>
          </ac:spMkLst>
        </pc:spChg>
        <pc:spChg chg="del mod">
          <ac:chgData name="Sana Jokhio" userId="8187c46b-df4c-43a0-b665-aa9875ec3f6d" providerId="ADAL" clId="{481B17A1-8C23-448E-B86F-CCD369D43501}" dt="2024-12-01T17:28:19.156" v="1450" actId="478"/>
          <ac:spMkLst>
            <pc:docMk/>
            <pc:sldMk cId="1420547054" sldId="281"/>
            <ac:spMk id="12" creationId="{3A63626D-0E6E-4023-ABFC-A744C9862159}"/>
          </ac:spMkLst>
        </pc:spChg>
        <pc:spChg chg="del">
          <ac:chgData name="Sana Jokhio" userId="8187c46b-df4c-43a0-b665-aa9875ec3f6d" providerId="ADAL" clId="{481B17A1-8C23-448E-B86F-CCD369D43501}" dt="2024-12-01T17:28:29.810" v="1456" actId="478"/>
          <ac:spMkLst>
            <pc:docMk/>
            <pc:sldMk cId="1420547054" sldId="281"/>
            <ac:spMk id="13" creationId="{258E9390-685C-4BAD-BFAD-EC56E81C4745}"/>
          </ac:spMkLst>
        </pc:spChg>
        <pc:spChg chg="mod ord">
          <ac:chgData name="Sana Jokhio" userId="8187c46b-df4c-43a0-b665-aa9875ec3f6d" providerId="ADAL" clId="{481B17A1-8C23-448E-B86F-CCD369D43501}" dt="2024-12-01T17:29:41.004" v="1497" actId="26606"/>
          <ac:spMkLst>
            <pc:docMk/>
            <pc:sldMk cId="1420547054" sldId="281"/>
            <ac:spMk id="14" creationId="{D236478C-E242-44E0-8357-C72C9B588CA7}"/>
          </ac:spMkLst>
        </pc:spChg>
        <pc:spChg chg="mod ord">
          <ac:chgData name="Sana Jokhio" userId="8187c46b-df4c-43a0-b665-aa9875ec3f6d" providerId="ADAL" clId="{481B17A1-8C23-448E-B86F-CCD369D43501}" dt="2024-12-01T17:29:41.004" v="1497" actId="26606"/>
          <ac:spMkLst>
            <pc:docMk/>
            <pc:sldMk cId="1420547054" sldId="281"/>
            <ac:spMk id="15" creationId="{65A6DC02-681E-4AF7-AC6E-57CDDB2FBA28}"/>
          </ac:spMkLst>
        </pc:spChg>
        <pc:spChg chg="mod ord">
          <ac:chgData name="Sana Jokhio" userId="8187c46b-df4c-43a0-b665-aa9875ec3f6d" providerId="ADAL" clId="{481B17A1-8C23-448E-B86F-CCD369D43501}" dt="2024-12-01T17:29:41.004" v="1497" actId="26606"/>
          <ac:spMkLst>
            <pc:docMk/>
            <pc:sldMk cId="1420547054" sldId="281"/>
            <ac:spMk id="16" creationId="{CF0A8666-4477-461C-A79D-E91232EE973E}"/>
          </ac:spMkLst>
        </pc:spChg>
        <pc:spChg chg="add del mod">
          <ac:chgData name="Sana Jokhio" userId="8187c46b-df4c-43a0-b665-aa9875ec3f6d" providerId="ADAL" clId="{481B17A1-8C23-448E-B86F-CCD369D43501}" dt="2024-12-01T17:28:24.191" v="1453" actId="478"/>
          <ac:spMkLst>
            <pc:docMk/>
            <pc:sldMk cId="1420547054" sldId="281"/>
            <ac:spMk id="17" creationId="{AE8B7FB2-34B6-F934-737D-DA9B36ACC75C}"/>
          </ac:spMkLst>
        </pc:spChg>
        <pc:spChg chg="add del mod">
          <ac:chgData name="Sana Jokhio" userId="8187c46b-df4c-43a0-b665-aa9875ec3f6d" providerId="ADAL" clId="{481B17A1-8C23-448E-B86F-CCD369D43501}" dt="2024-12-01T17:28:28.002" v="1455" actId="478"/>
          <ac:spMkLst>
            <pc:docMk/>
            <pc:sldMk cId="1420547054" sldId="281"/>
            <ac:spMk id="19" creationId="{26642F8F-EC96-D72F-CAD4-8B8A3C143760}"/>
          </ac:spMkLst>
        </pc:spChg>
        <pc:spChg chg="add del mod">
          <ac:chgData name="Sana Jokhio" userId="8187c46b-df4c-43a0-b665-aa9875ec3f6d" providerId="ADAL" clId="{481B17A1-8C23-448E-B86F-CCD369D43501}" dt="2024-12-01T17:28:31.242" v="1457" actId="478"/>
          <ac:spMkLst>
            <pc:docMk/>
            <pc:sldMk cId="1420547054" sldId="281"/>
            <ac:spMk id="21" creationId="{8514B394-3436-0943-571A-EAD26089F6C9}"/>
          </ac:spMkLst>
        </pc:spChg>
        <pc:spChg chg="add del mod">
          <ac:chgData name="Sana Jokhio" userId="8187c46b-df4c-43a0-b665-aa9875ec3f6d" providerId="ADAL" clId="{481B17A1-8C23-448E-B86F-CCD369D43501}" dt="2024-12-01T17:28:54.185" v="1486" actId="478"/>
          <ac:spMkLst>
            <pc:docMk/>
            <pc:sldMk cId="1420547054" sldId="281"/>
            <ac:spMk id="23" creationId="{871EB701-EEC5-8370-F1BA-126A155304E9}"/>
          </ac:spMkLst>
        </pc:spChg>
        <pc:spChg chg="add del mod ord">
          <ac:chgData name="Sana Jokhio" userId="8187c46b-df4c-43a0-b665-aa9875ec3f6d" providerId="ADAL" clId="{481B17A1-8C23-448E-B86F-CCD369D43501}" dt="2024-12-01T17:29:05.984" v="1488" actId="26606"/>
          <ac:spMkLst>
            <pc:docMk/>
            <pc:sldMk cId="1420547054" sldId="281"/>
            <ac:spMk id="24" creationId="{3F2DE15E-D2A3-B5CF-2366-218E825630BA}"/>
          </ac:spMkLst>
        </pc:spChg>
        <pc:spChg chg="add mod">
          <ac:chgData name="Sana Jokhio" userId="8187c46b-df4c-43a0-b665-aa9875ec3f6d" providerId="ADAL" clId="{481B17A1-8C23-448E-B86F-CCD369D43501}" dt="2024-12-01T17:33:26.503" v="1771" actId="14100"/>
          <ac:spMkLst>
            <pc:docMk/>
            <pc:sldMk cId="1420547054" sldId="281"/>
            <ac:spMk id="28" creationId="{FD29F953-AA3A-3188-A1B9-6C9AF014F4C5}"/>
          </ac:spMkLst>
        </pc:spChg>
        <pc:spChg chg="add del mod">
          <ac:chgData name="Sana Jokhio" userId="8187c46b-df4c-43a0-b665-aa9875ec3f6d" providerId="ADAL" clId="{481B17A1-8C23-448E-B86F-CCD369D43501}" dt="2024-12-01T17:29:39.291" v="1496" actId="26606"/>
          <ac:spMkLst>
            <pc:docMk/>
            <pc:sldMk cId="1420547054" sldId="281"/>
            <ac:spMk id="31" creationId="{751C6622-335E-C038-FA96-931879160D40}"/>
          </ac:spMkLst>
        </pc:spChg>
        <pc:picChg chg="add mod">
          <ac:chgData name="Sana Jokhio" userId="8187c46b-df4c-43a0-b665-aa9875ec3f6d" providerId="ADAL" clId="{481B17A1-8C23-448E-B86F-CCD369D43501}" dt="2024-12-01T17:29:48.587" v="1499" actId="1076"/>
          <ac:picMkLst>
            <pc:docMk/>
            <pc:sldMk cId="1420547054" sldId="281"/>
            <ac:picMk id="26" creationId="{9A3E33FF-4B39-5B36-A76E-D439D24A6B57}"/>
          </ac:picMkLst>
        </pc:picChg>
      </pc:sldChg>
      <pc:sldChg chg="modSp mod modTransition">
        <pc:chgData name="Sana Jokhio" userId="8187c46b-df4c-43a0-b665-aa9875ec3f6d" providerId="ADAL" clId="{481B17A1-8C23-448E-B86F-CCD369D43501}" dt="2024-12-01T17:38:41.166" v="1915"/>
        <pc:sldMkLst>
          <pc:docMk/>
          <pc:sldMk cId="560021826" sldId="317"/>
        </pc:sldMkLst>
        <pc:spChg chg="mod">
          <ac:chgData name="Sana Jokhio" userId="8187c46b-df4c-43a0-b665-aa9875ec3f6d" providerId="ADAL" clId="{481B17A1-8C23-448E-B86F-CCD369D43501}" dt="2024-12-01T17:07:34.992" v="165" actId="1076"/>
          <ac:spMkLst>
            <pc:docMk/>
            <pc:sldMk cId="560021826" sldId="317"/>
            <ac:spMk id="15" creationId="{40F1DF5B-353A-4270-8C10-6A1509441174}"/>
          </ac:spMkLst>
        </pc:spChg>
        <pc:spChg chg="mod">
          <ac:chgData name="Sana Jokhio" userId="8187c46b-df4c-43a0-b665-aa9875ec3f6d" providerId="ADAL" clId="{481B17A1-8C23-448E-B86F-CCD369D43501}" dt="2024-12-01T17:07:53.227" v="193" actId="20577"/>
          <ac:spMkLst>
            <pc:docMk/>
            <pc:sldMk cId="560021826" sldId="317"/>
            <ac:spMk id="16" creationId="{4BDCF583-1D5D-4235-97C2-39272B80A0B1}"/>
          </ac:spMkLst>
        </pc:spChg>
      </pc:sldChg>
      <pc:sldChg chg="del">
        <pc:chgData name="Sana Jokhio" userId="8187c46b-df4c-43a0-b665-aa9875ec3f6d" providerId="ADAL" clId="{481B17A1-8C23-448E-B86F-CCD369D43501}" dt="2024-12-01T17:22:04.292" v="807" actId="47"/>
        <pc:sldMkLst>
          <pc:docMk/>
          <pc:sldMk cId="3521561301" sldId="321"/>
        </pc:sldMkLst>
      </pc:sldChg>
      <pc:sldChg chg="modTransition">
        <pc:chgData name="Sana Jokhio" userId="8187c46b-df4c-43a0-b665-aa9875ec3f6d" providerId="ADAL" clId="{481B17A1-8C23-448E-B86F-CCD369D43501}" dt="2024-12-01T17:38:41.166" v="1915"/>
        <pc:sldMkLst>
          <pc:docMk/>
          <pc:sldMk cId="2158886557" sldId="384"/>
        </pc:sldMkLst>
      </pc:sldChg>
      <pc:sldChg chg="modSp mod modTransition">
        <pc:chgData name="Sana Jokhio" userId="8187c46b-df4c-43a0-b665-aa9875ec3f6d" providerId="ADAL" clId="{481B17A1-8C23-448E-B86F-CCD369D43501}" dt="2024-12-01T17:38:41.166" v="1915"/>
        <pc:sldMkLst>
          <pc:docMk/>
          <pc:sldMk cId="2313234867" sldId="389"/>
        </pc:sldMkLst>
        <pc:spChg chg="mod">
          <ac:chgData name="Sana Jokhio" userId="8187c46b-df4c-43a0-b665-aa9875ec3f6d" providerId="ADAL" clId="{481B17A1-8C23-448E-B86F-CCD369D43501}" dt="2024-12-01T17:37:47.939" v="1909" actId="14100"/>
          <ac:spMkLst>
            <pc:docMk/>
            <pc:sldMk cId="2313234867" sldId="389"/>
            <ac:spMk id="3" creationId="{D3B60D6F-4D0F-4D33-B2A7-159C8583FF00}"/>
          </ac:spMkLst>
        </pc:spChg>
      </pc:sldChg>
      <pc:sldChg chg="modSp mod modTransition">
        <pc:chgData name="Sana Jokhio" userId="8187c46b-df4c-43a0-b665-aa9875ec3f6d" providerId="ADAL" clId="{481B17A1-8C23-448E-B86F-CCD369D43501}" dt="2024-12-01T17:38:41.166" v="1915"/>
        <pc:sldMkLst>
          <pc:docMk/>
          <pc:sldMk cId="3247798845" sldId="391"/>
        </pc:sldMkLst>
        <pc:spChg chg="mod">
          <ac:chgData name="Sana Jokhio" userId="8187c46b-df4c-43a0-b665-aa9875ec3f6d" providerId="ADAL" clId="{481B17A1-8C23-448E-B86F-CCD369D43501}" dt="2024-12-01T17:22:37.683" v="884" actId="14100"/>
          <ac:spMkLst>
            <pc:docMk/>
            <pc:sldMk cId="3247798845" sldId="391"/>
            <ac:spMk id="23" creationId="{8E5E4638-9BCB-4C2E-914F-CC868E2020D5}"/>
          </ac:spMkLst>
        </pc:spChg>
      </pc:sldChg>
      <pc:sldChg chg="modSp add mod ord modTransition">
        <pc:chgData name="Sana Jokhio" userId="8187c46b-df4c-43a0-b665-aa9875ec3f6d" providerId="ADAL" clId="{481B17A1-8C23-448E-B86F-CCD369D43501}" dt="2024-12-01T17:38:41.166" v="1915"/>
        <pc:sldMkLst>
          <pc:docMk/>
          <pc:sldMk cId="2251614590" sldId="392"/>
        </pc:sldMkLst>
        <pc:spChg chg="mod">
          <ac:chgData name="Sana Jokhio" userId="8187c46b-df4c-43a0-b665-aa9875ec3f6d" providerId="ADAL" clId="{481B17A1-8C23-448E-B86F-CCD369D43501}" dt="2024-12-01T17:08:11.919" v="196" actId="20577"/>
          <ac:spMkLst>
            <pc:docMk/>
            <pc:sldMk cId="2251614590" sldId="392"/>
            <ac:spMk id="15" creationId="{40F1DF5B-353A-4270-8C10-6A1509441174}"/>
          </ac:spMkLst>
        </pc:spChg>
        <pc:spChg chg="mod">
          <ac:chgData name="Sana Jokhio" userId="8187c46b-df4c-43a0-b665-aa9875ec3f6d" providerId="ADAL" clId="{481B17A1-8C23-448E-B86F-CCD369D43501}" dt="2024-12-01T17:08:42.451" v="242" actId="20577"/>
          <ac:spMkLst>
            <pc:docMk/>
            <pc:sldMk cId="2251614590" sldId="392"/>
            <ac:spMk id="16" creationId="{4BDCF583-1D5D-4235-97C2-39272B80A0B1}"/>
          </ac:spMkLst>
        </pc:spChg>
      </pc:sldChg>
      <pc:sldMasterChg chg="modTransition modSldLayout">
        <pc:chgData name="Sana Jokhio" userId="8187c46b-df4c-43a0-b665-aa9875ec3f6d" providerId="ADAL" clId="{481B17A1-8C23-448E-B86F-CCD369D43501}" dt="2024-12-01T17:38:41.166" v="1915"/>
        <pc:sldMasterMkLst>
          <pc:docMk/>
          <pc:sldMasterMk cId="2521255718" sldId="2147483684"/>
        </pc:sldMasterMkLst>
        <pc:sldLayoutChg chg="modTransition">
          <pc:chgData name="Sana Jokhio" userId="8187c46b-df4c-43a0-b665-aa9875ec3f6d" providerId="ADAL" clId="{481B17A1-8C23-448E-B86F-CCD369D43501}" dt="2024-12-01T17:38:41.166" v="1915"/>
          <pc:sldLayoutMkLst>
            <pc:docMk/>
            <pc:sldMasterMk cId="2521255718" sldId="2147483684"/>
            <pc:sldLayoutMk cId="3412362915" sldId="2147483685"/>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3616071164" sldId="2147483686"/>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1023429560" sldId="2147483687"/>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3617165047" sldId="2147483688"/>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670392337" sldId="2147483689"/>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3858332531" sldId="2147483691"/>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983562843" sldId="2147483692"/>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727319112" sldId="2147483693"/>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3063087162" sldId="2147483696"/>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22852078" sldId="2147483697"/>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600948850" sldId="2147483699"/>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4284120214" sldId="2147483700"/>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3715776986" sldId="2147483707"/>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1425477023" sldId="2147483731"/>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2570260729" sldId="2147483733"/>
          </pc:sldLayoutMkLst>
        </pc:sldLayoutChg>
        <pc:sldLayoutChg chg="modTransition">
          <pc:chgData name="Sana Jokhio" userId="8187c46b-df4c-43a0-b665-aa9875ec3f6d" providerId="ADAL" clId="{481B17A1-8C23-448E-B86F-CCD369D43501}" dt="2024-12-01T17:38:41.166" v="1915"/>
          <pc:sldLayoutMkLst>
            <pc:docMk/>
            <pc:sldMasterMk cId="2521255718" sldId="2147483684"/>
            <pc:sldLayoutMk cId="2229304515" sldId="214748373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rtlCol="0"/>
        <a:lstStyle/>
        <a:p>
          <a:pPr rtl="0"/>
          <a:endParaRPr lang="en-GB"/>
        </a:p>
      </dgm:t>
    </dgm:pt>
    <dgm:pt modelId="{4259F840-24E7-476F-9F30-482E46395856}">
      <dgm:prSet phldrT="[Text]" custT="1"/>
      <dgm:spPr/>
      <dgm:t>
        <a:bodyPr rtlCol="0"/>
        <a:lstStyle/>
        <a:p>
          <a:pPr rtl="0"/>
          <a:r>
            <a:rPr lang="en-GB" sz="1800" dirty="0">
              <a:latin typeface="+mn-lt"/>
            </a:rPr>
            <a:t>Week 1</a:t>
          </a:r>
        </a:p>
      </dgm:t>
    </dgm:pt>
    <dgm:pt modelId="{FCE8068D-7E50-4749-A8D0-ADEDAC5637B3}" type="parTrans" cxnId="{42EE41D1-3C16-4937-BB38-B076896C09A0}">
      <dgm:prSet/>
      <dgm:spPr/>
      <dgm:t>
        <a:bodyPr rtlCol="0"/>
        <a:lstStyle/>
        <a:p>
          <a:pPr rtl="0"/>
          <a:endParaRPr lang="en-GB" sz="1800">
            <a:latin typeface="+mn-lt"/>
          </a:endParaRPr>
        </a:p>
      </dgm:t>
    </dgm:pt>
    <dgm:pt modelId="{DCC444A4-F20A-48F5-A61E-47BFFF185A57}" type="sibTrans" cxnId="{42EE41D1-3C16-4937-BB38-B076896C09A0}">
      <dgm:prSet/>
      <dgm:spPr/>
      <dgm:t>
        <a:bodyPr rtlCol="0"/>
        <a:lstStyle/>
        <a:p>
          <a:pPr rtl="0"/>
          <a:endParaRPr lang="en-GB" sz="1800">
            <a:latin typeface="+mn-lt"/>
          </a:endParaRPr>
        </a:p>
      </dgm:t>
    </dgm:pt>
    <dgm:pt modelId="{B54C8F6C-BE1E-4EAB-B7A0-48DE01FFAA36}">
      <dgm:prSet phldrT="[Text]" custT="1"/>
      <dgm:spPr/>
      <dgm:t>
        <a:bodyPr rtlCol="0"/>
        <a:lstStyle/>
        <a:p>
          <a:pPr rtl="0">
            <a:buFont typeface="Symbol" panose="05050102010706020507" pitchFamily="18" charset="2"/>
            <a:buChar char=""/>
          </a:pPr>
          <a:r>
            <a:rPr lang="en-GB" sz="1800" dirty="0">
              <a:latin typeface="+mn-lt"/>
            </a:rPr>
            <a:t>Introduction to the Module and Assessment brief(s)</a:t>
          </a:r>
        </a:p>
      </dgm:t>
    </dgm:pt>
    <dgm:pt modelId="{8DE7CD45-B7C0-432E-B819-6A7D97E31315}" type="parTrans" cxnId="{770CA1CC-3DDD-451E-AE83-A71CA570260C}">
      <dgm:prSet/>
      <dgm:spPr/>
      <dgm:t>
        <a:bodyPr rtlCol="0"/>
        <a:lstStyle/>
        <a:p>
          <a:pPr rtl="0"/>
          <a:endParaRPr lang="en-GB" sz="1800">
            <a:latin typeface="+mn-lt"/>
          </a:endParaRPr>
        </a:p>
      </dgm:t>
    </dgm:pt>
    <dgm:pt modelId="{C33B8BEF-A818-4A2F-A99A-E2B29895E184}" type="sibTrans" cxnId="{770CA1CC-3DDD-451E-AE83-A71CA570260C}">
      <dgm:prSet/>
      <dgm:spPr/>
      <dgm:t>
        <a:bodyPr rtlCol="0"/>
        <a:lstStyle/>
        <a:p>
          <a:pPr rtl="0"/>
          <a:endParaRPr lang="en-GB" sz="1800">
            <a:latin typeface="+mn-lt"/>
          </a:endParaRPr>
        </a:p>
      </dgm:t>
    </dgm:pt>
    <dgm:pt modelId="{E4033A39-DCC4-4038-9562-AEDDBBB37A99}">
      <dgm:prSet phldrT="[Text]" custT="1"/>
      <dgm:spPr/>
      <dgm:t>
        <a:bodyPr rtlCol="0"/>
        <a:lstStyle/>
        <a:p>
          <a:pPr rtl="0"/>
          <a:r>
            <a:rPr lang="en-GB" sz="1800" dirty="0">
              <a:latin typeface="+mn-lt"/>
            </a:rPr>
            <a:t>Week 3</a:t>
          </a:r>
        </a:p>
      </dgm:t>
    </dgm:pt>
    <dgm:pt modelId="{048EEAE6-78BA-4B00-B7BB-9C22DBB1E8F4}" type="parTrans" cxnId="{32EF2862-2950-4DF8-BEA8-CD19460CCA31}">
      <dgm:prSet/>
      <dgm:spPr/>
      <dgm:t>
        <a:bodyPr rtlCol="0"/>
        <a:lstStyle/>
        <a:p>
          <a:pPr rtl="0"/>
          <a:endParaRPr lang="en-GB" sz="1800">
            <a:latin typeface="+mn-lt"/>
          </a:endParaRPr>
        </a:p>
      </dgm:t>
    </dgm:pt>
    <dgm:pt modelId="{80AB0E5B-0C58-465D-A545-5B21133D2849}" type="sibTrans" cxnId="{32EF2862-2950-4DF8-BEA8-CD19460CCA31}">
      <dgm:prSet/>
      <dgm:spPr/>
      <dgm:t>
        <a:bodyPr rtlCol="0"/>
        <a:lstStyle/>
        <a:p>
          <a:pPr rtl="0"/>
          <a:endParaRPr lang="en-GB" sz="1800">
            <a:latin typeface="+mn-lt"/>
          </a:endParaRPr>
        </a:p>
      </dgm:t>
    </dgm:pt>
    <dgm:pt modelId="{A4C0B4E4-70AD-4901-9E3F-7EA25DD6DAA1}">
      <dgm:prSet phldrT="[Text]" custT="1"/>
      <dgm:spPr/>
      <dgm:t>
        <a:bodyPr rtlCol="0"/>
        <a:lstStyle/>
        <a:p>
          <a:pPr rtl="0">
            <a:buFont typeface="Symbol" panose="05050102010706020507" pitchFamily="18" charset="2"/>
            <a:buChar char=""/>
          </a:pPr>
          <a:r>
            <a:rPr lang="en-GB" sz="1800" dirty="0">
              <a:latin typeface="+mn-lt"/>
            </a:rPr>
            <a:t>Student Support starts – 30 min per week per Module until week 10</a:t>
          </a:r>
        </a:p>
      </dgm:t>
    </dgm:pt>
    <dgm:pt modelId="{701D9033-BAD3-4299-933F-A47AFDC2ECD0}" type="parTrans" cxnId="{5E74CB62-E52E-4CEE-8AA1-9812BFC0D67E}">
      <dgm:prSet/>
      <dgm:spPr/>
      <dgm:t>
        <a:bodyPr rtlCol="0"/>
        <a:lstStyle/>
        <a:p>
          <a:pPr rtl="0"/>
          <a:endParaRPr lang="en-GB" sz="1800">
            <a:latin typeface="+mn-lt"/>
          </a:endParaRPr>
        </a:p>
      </dgm:t>
    </dgm:pt>
    <dgm:pt modelId="{657DB10D-2517-48AA-B970-6D815DBD4123}" type="sibTrans" cxnId="{5E74CB62-E52E-4CEE-8AA1-9812BFC0D67E}">
      <dgm:prSet/>
      <dgm:spPr/>
      <dgm:t>
        <a:bodyPr rtlCol="0"/>
        <a:lstStyle/>
        <a:p>
          <a:pPr rtl="0"/>
          <a:endParaRPr lang="en-GB" sz="1800">
            <a:latin typeface="+mn-lt"/>
          </a:endParaRPr>
        </a:p>
      </dgm:t>
    </dgm:pt>
    <dgm:pt modelId="{87BF7896-20EA-4E8F-B6F4-A34EC5C9CB50}">
      <dgm:prSet phldrT="[Text]" custT="1"/>
      <dgm:spPr/>
      <dgm:t>
        <a:bodyPr rtlCol="0"/>
        <a:lstStyle/>
        <a:p>
          <a:pPr rtl="0"/>
          <a:r>
            <a:rPr lang="en-GB" sz="1800" dirty="0">
              <a:latin typeface="+mn-lt"/>
            </a:rPr>
            <a:t>Week 6</a:t>
          </a:r>
        </a:p>
      </dgm:t>
    </dgm:pt>
    <dgm:pt modelId="{05E47BA5-F724-4AEE-9B5B-401F18E028E6}" type="parTrans" cxnId="{92330C11-C197-4512-BDA4-8D8A69AF7D1C}">
      <dgm:prSet/>
      <dgm:spPr/>
      <dgm:t>
        <a:bodyPr rtlCol="0"/>
        <a:lstStyle/>
        <a:p>
          <a:pPr rtl="0"/>
          <a:endParaRPr lang="en-GB" sz="1800">
            <a:latin typeface="+mn-lt"/>
          </a:endParaRPr>
        </a:p>
      </dgm:t>
    </dgm:pt>
    <dgm:pt modelId="{D63CE73E-35DE-48C3-8753-7648BC953C0D}" type="sibTrans" cxnId="{92330C11-C197-4512-BDA4-8D8A69AF7D1C}">
      <dgm:prSet/>
      <dgm:spPr/>
      <dgm:t>
        <a:bodyPr rtlCol="0"/>
        <a:lstStyle/>
        <a:p>
          <a:pPr rtl="0"/>
          <a:endParaRPr lang="en-GB" sz="1800">
            <a:latin typeface="+mn-lt"/>
          </a:endParaRPr>
        </a:p>
      </dgm:t>
    </dgm:pt>
    <dgm:pt modelId="{43CBB0A2-9D75-4264-8A30-3E8974B40658}">
      <dgm:prSet phldrT="[Text]" custT="1"/>
      <dgm:spPr/>
      <dgm:t>
        <a:bodyPr rtlCol="0"/>
        <a:lstStyle/>
        <a:p>
          <a:pPr rtl="0">
            <a:buFont typeface="Symbol" panose="05050102010706020507" pitchFamily="18" charset="2"/>
            <a:buChar char=""/>
          </a:pPr>
          <a:r>
            <a:rPr lang="en-GB" sz="1800" dirty="0"/>
            <a:t>Mid Module Review</a:t>
          </a:r>
        </a:p>
        <a:p>
          <a:pPr rtl="0">
            <a:buFont typeface="Symbol" panose="05050102010706020507" pitchFamily="18" charset="2"/>
            <a:buChar char=""/>
          </a:pPr>
          <a:r>
            <a:rPr lang="en-GB" sz="1800" dirty="0">
              <a:latin typeface="+mn-lt"/>
            </a:rPr>
            <a:t>“Start – Stop - Continue”</a:t>
          </a:r>
        </a:p>
      </dgm:t>
    </dgm:pt>
    <dgm:pt modelId="{F806E590-5F8E-48A1-96AC-9E738290D2ED}" type="parTrans" cxnId="{4D2DF581-8128-4440-9E51-29109DC6ED52}">
      <dgm:prSet/>
      <dgm:spPr/>
      <dgm:t>
        <a:bodyPr rtlCol="0"/>
        <a:lstStyle/>
        <a:p>
          <a:pPr rtl="0"/>
          <a:endParaRPr lang="en-GB" sz="1800">
            <a:latin typeface="+mn-lt"/>
          </a:endParaRPr>
        </a:p>
      </dgm:t>
    </dgm:pt>
    <dgm:pt modelId="{20F77EFB-335C-4BC3-AD95-8421EDF343E6}" type="sibTrans" cxnId="{4D2DF581-8128-4440-9E51-29109DC6ED52}">
      <dgm:prSet/>
      <dgm:spPr/>
      <dgm:t>
        <a:bodyPr rtlCol="0"/>
        <a:lstStyle/>
        <a:p>
          <a:pPr rtl="0"/>
          <a:endParaRPr lang="en-GB" sz="1800">
            <a:latin typeface="+mn-lt"/>
          </a:endParaRPr>
        </a:p>
      </dgm:t>
    </dgm:pt>
    <dgm:pt modelId="{3DE6FF16-CA4D-4D34-ABEB-8BE6A40B5E52}">
      <dgm:prSet phldrT="[Text]" custT="1"/>
      <dgm:spPr/>
      <dgm:t>
        <a:bodyPr rtlCol="0"/>
        <a:lstStyle/>
        <a:p>
          <a:pPr rtl="0">
            <a:buFont typeface="Symbol" panose="05050102010706020507" pitchFamily="18" charset="2"/>
            <a:buChar char=""/>
          </a:pPr>
          <a:r>
            <a:rPr lang="en-GB" sz="1800" dirty="0">
              <a:latin typeface="+mn-lt"/>
            </a:rPr>
            <a:t>Week 10</a:t>
          </a:r>
        </a:p>
      </dgm:t>
    </dgm:pt>
    <dgm:pt modelId="{DA9CCCCB-8206-4757-82C8-F885E9D238B5}" type="parTrans" cxnId="{636DE8C5-F706-4BA5-855F-85FD2239E2BE}">
      <dgm:prSet/>
      <dgm:spPr/>
      <dgm:t>
        <a:bodyPr rtlCol="0"/>
        <a:lstStyle/>
        <a:p>
          <a:pPr rtl="0"/>
          <a:endParaRPr lang="en-GB" sz="1800"/>
        </a:p>
      </dgm:t>
    </dgm:pt>
    <dgm:pt modelId="{986162A7-6F89-4679-B40E-33A17DA21B73}" type="sibTrans" cxnId="{636DE8C5-F706-4BA5-855F-85FD2239E2BE}">
      <dgm:prSet/>
      <dgm:spPr/>
      <dgm:t>
        <a:bodyPr rtlCol="0"/>
        <a:lstStyle/>
        <a:p>
          <a:pPr rtl="0"/>
          <a:endParaRPr lang="en-GB" sz="1800"/>
        </a:p>
      </dgm:t>
    </dgm:pt>
    <dgm:pt modelId="{AC76BE15-3E8A-498B-91BD-CF772C26B6F1}">
      <dgm:prSet phldrT="[Text]" custT="1"/>
      <dgm:spPr/>
      <dgm:t>
        <a:bodyPr rtlCol="0"/>
        <a:lstStyle/>
        <a:p>
          <a:pPr rtl="0">
            <a:buFont typeface="Symbol" panose="05050102010706020507" pitchFamily="18" charset="2"/>
            <a:buChar char=""/>
          </a:pPr>
          <a:r>
            <a:rPr lang="en-GB" sz="1800" dirty="0">
              <a:latin typeface="+mn-lt"/>
            </a:rPr>
            <a:t>Week 11-12 </a:t>
          </a:r>
        </a:p>
      </dgm:t>
    </dgm:pt>
    <dgm:pt modelId="{00CCB400-064A-4EF5-9806-9534D9AC69AD}" type="parTrans" cxnId="{140A4778-8248-44DE-B78A-23C578A77D7E}">
      <dgm:prSet/>
      <dgm:spPr/>
      <dgm:t>
        <a:bodyPr rtlCol="0"/>
        <a:lstStyle/>
        <a:p>
          <a:pPr rtl="0"/>
          <a:endParaRPr lang="en-GB" sz="1800"/>
        </a:p>
      </dgm:t>
    </dgm:pt>
    <dgm:pt modelId="{662A3D6E-7238-444F-BC0B-C7A4321261DB}" type="sibTrans" cxnId="{140A4778-8248-44DE-B78A-23C578A77D7E}">
      <dgm:prSet/>
      <dgm:spPr/>
      <dgm:t>
        <a:bodyPr rtlCol="0"/>
        <a:lstStyle/>
        <a:p>
          <a:pPr rtl="0"/>
          <a:endParaRPr lang="en-GB" sz="1800"/>
        </a:p>
      </dgm:t>
    </dgm:pt>
    <dgm:pt modelId="{73820394-2159-4075-9E6F-217263B07F8B}">
      <dgm:prSet phldrT="[Text]" custT="1"/>
      <dgm:spPr/>
      <dgm:t>
        <a:bodyPr rtlCol="0"/>
        <a:lstStyle/>
        <a:p>
          <a:pPr rtl="0">
            <a:buFont typeface="Symbol" panose="05050102010706020507" pitchFamily="18" charset="2"/>
            <a:buChar char=""/>
          </a:pPr>
          <a:r>
            <a:rPr lang="en-GB" sz="1800" dirty="0">
              <a:latin typeface="+mn-lt"/>
            </a:rPr>
            <a:t>Assessment Submissions, </a:t>
          </a:r>
        </a:p>
        <a:p>
          <a:pPr rtl="0">
            <a:buFont typeface="Symbol" panose="05050102010706020507" pitchFamily="18" charset="2"/>
            <a:buChar char=""/>
          </a:pPr>
          <a:r>
            <a:rPr lang="en-GB" sz="1800" dirty="0">
              <a:latin typeface="+mn-lt"/>
            </a:rPr>
            <a:t>Marking and Moderation</a:t>
          </a:r>
        </a:p>
      </dgm:t>
    </dgm:pt>
    <dgm:pt modelId="{A861A835-3A0D-4B09-8870-87D7FDC7B27F}" type="parTrans" cxnId="{19CF03A0-47BE-4ABD-A62C-A27E16D6C5A3}">
      <dgm:prSet/>
      <dgm:spPr/>
      <dgm:t>
        <a:bodyPr rtlCol="0"/>
        <a:lstStyle/>
        <a:p>
          <a:pPr rtl="0"/>
          <a:endParaRPr lang="en-GB" sz="1800"/>
        </a:p>
      </dgm:t>
    </dgm:pt>
    <dgm:pt modelId="{D383A36B-470D-499F-AE13-85A6B2495524}" type="sibTrans" cxnId="{19CF03A0-47BE-4ABD-A62C-A27E16D6C5A3}">
      <dgm:prSet/>
      <dgm:spPr/>
      <dgm:t>
        <a:bodyPr rtlCol="0"/>
        <a:lstStyle/>
        <a:p>
          <a:pPr rtl="0"/>
          <a:endParaRPr lang="en-GB" sz="1800"/>
        </a:p>
      </dgm:t>
    </dgm:pt>
    <dgm:pt modelId="{C032D242-8D23-4EEC-A10A-7B0691E5A409}">
      <dgm:prSet phldrT="[Text]" custT="1"/>
      <dgm:spPr/>
      <dgm:t>
        <a:bodyPr rtlCol="0"/>
        <a:lstStyle/>
        <a:p>
          <a:pPr rtl="0">
            <a:buFont typeface="Symbol" panose="05050102010706020507" pitchFamily="18" charset="2"/>
            <a:buChar char=""/>
          </a:pPr>
          <a:r>
            <a:rPr lang="en-GB" sz="1800" dirty="0"/>
            <a:t>Revision and end of Module Review</a:t>
          </a:r>
          <a:endParaRPr lang="en-GB" sz="1800" dirty="0">
            <a:latin typeface="+mn-lt"/>
          </a:endParaRPr>
        </a:p>
      </dgm:t>
    </dgm:pt>
    <dgm:pt modelId="{167DA838-BF1F-42A4-81E8-806F40795A14}" type="parTrans" cxnId="{D9403C73-FB83-47D6-85AE-067D49ED63F2}">
      <dgm:prSet/>
      <dgm:spPr/>
      <dgm:t>
        <a:bodyPr rtlCol="0"/>
        <a:lstStyle/>
        <a:p>
          <a:pPr rtl="0"/>
          <a:endParaRPr lang="en-GB" sz="1800"/>
        </a:p>
      </dgm:t>
    </dgm:pt>
    <dgm:pt modelId="{7EFA60CA-572D-434D-B452-A4ACBAEB4D2C}" type="sibTrans" cxnId="{D9403C73-FB83-47D6-85AE-067D49ED63F2}">
      <dgm:prSet/>
      <dgm:spPr/>
      <dgm:t>
        <a:bodyPr rtlCol="0"/>
        <a:lstStyle/>
        <a:p>
          <a:pPr rtl="0"/>
          <a:endParaRPr lang="en-GB" sz="1800"/>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5">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5">
        <dgm:presLayoutVars>
          <dgm:bulletEnabled val="1"/>
        </dgm:presLayoutVars>
      </dgm:prSet>
      <dgm:spPr/>
    </dgm:pt>
    <dgm:pt modelId="{6BA46904-CB7C-4538-BD49-D3891EF19552}" type="pres">
      <dgm:prSet presAssocID="{4259F840-24E7-476F-9F30-482E46395856}" presName="ConnectLine1" presStyleLbl="sibTrans1D1" presStyleIdx="0" presStyleCnt="5"/>
      <dgm:spPr>
        <a:noFill/>
        <a:ln w="6350" cap="flat" cmpd="sng" algn="ctr">
          <a:solidFill>
            <a:schemeClr val="accent5">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5"/>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5">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5">
        <dgm:presLayoutVars>
          <dgm:bulletEnabled val="1"/>
        </dgm:presLayoutVars>
      </dgm:prSet>
      <dgm:spPr/>
    </dgm:pt>
    <dgm:pt modelId="{080474C8-0FEA-4FD1-97F1-0978CFB4A37F}" type="pres">
      <dgm:prSet presAssocID="{E4033A39-DCC4-4038-9562-AEDDBBB37A99}" presName="ConnectLine1" presStyleLbl="sibTrans1D1" presStyleIdx="1" presStyleCnt="5"/>
      <dgm:spPr>
        <a:noFill/>
        <a:ln w="6350" cap="flat" cmpd="sng" algn="ctr">
          <a:solidFill>
            <a:schemeClr val="accent5">
              <a:hueOff val="90002"/>
              <a:satOff val="2173"/>
              <a:lumOff val="-1049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5"/>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5">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5">
        <dgm:presLayoutVars>
          <dgm:bulletEnabled val="1"/>
        </dgm:presLayoutVars>
      </dgm:prSet>
      <dgm:spPr/>
    </dgm:pt>
    <dgm:pt modelId="{89759DE5-9F8A-470E-A6D8-F13BB4DEE93D}" type="pres">
      <dgm:prSet presAssocID="{87BF7896-20EA-4E8F-B6F4-A34EC5C9CB50}" presName="ConnectLine1" presStyleLbl="sibTrans1D1" presStyleIdx="2" presStyleCnt="5"/>
      <dgm:spPr>
        <a:noFill/>
        <a:ln w="6350" cap="flat" cmpd="sng" algn="ctr">
          <a:solidFill>
            <a:schemeClr val="accent5">
              <a:hueOff val="180003"/>
              <a:satOff val="4346"/>
              <a:lumOff val="-2098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5"/>
      <dgm:spPr/>
    </dgm:pt>
    <dgm:pt modelId="{4624FC32-5405-42B1-B5CC-DF0659852A58}" type="pres">
      <dgm:prSet presAssocID="{87BF7896-20EA-4E8F-B6F4-A34EC5C9CB50}" presName="EmptyPane1" presStyleCnt="0"/>
      <dgm:spPr/>
    </dgm:pt>
    <dgm:pt modelId="{8C327064-3851-4ECF-AAB7-82B51711041E}" type="pres">
      <dgm:prSet presAssocID="{D63CE73E-35DE-48C3-8753-7648BC953C0D}" presName="spaceBetweenRectangles1" presStyleCnt="0"/>
      <dgm:spPr/>
    </dgm:pt>
    <dgm:pt modelId="{3ADEA4DF-6814-494D-9D3D-41947417052B}" type="pres">
      <dgm:prSet presAssocID="{3DE6FF16-CA4D-4D34-ABEB-8BE6A40B5E52}" presName="composite1" presStyleCnt="0"/>
      <dgm:spPr/>
    </dgm:pt>
    <dgm:pt modelId="{74CD3FF2-195B-429B-BC6F-5B5A7FED2BE2}" type="pres">
      <dgm:prSet presAssocID="{3DE6FF16-CA4D-4D34-ABEB-8BE6A40B5E52}" presName="parent1" presStyleLbl="alignNode1" presStyleIdx="3" presStyleCnt="5">
        <dgm:presLayoutVars>
          <dgm:chMax val="1"/>
          <dgm:chPref val="1"/>
          <dgm:bulletEnabled val="1"/>
        </dgm:presLayoutVars>
      </dgm:prSet>
      <dgm:spPr/>
    </dgm:pt>
    <dgm:pt modelId="{1BB5FD64-47F9-47A3-911F-535BFE17A3B9}" type="pres">
      <dgm:prSet presAssocID="{3DE6FF16-CA4D-4D34-ABEB-8BE6A40B5E52}" presName="Childtext1" presStyleLbl="revTx" presStyleIdx="3" presStyleCnt="5">
        <dgm:presLayoutVars>
          <dgm:bulletEnabled val="1"/>
        </dgm:presLayoutVars>
      </dgm:prSet>
      <dgm:spPr/>
    </dgm:pt>
    <dgm:pt modelId="{FE9B27EB-7AC7-485A-9A55-41E8118F9EAF}" type="pres">
      <dgm:prSet presAssocID="{3DE6FF16-CA4D-4D34-ABEB-8BE6A40B5E52}" presName="ConnectLine1" presStyleLbl="sibTrans1D1" presStyleIdx="3" presStyleCnt="5"/>
      <dgm:spPr>
        <a:noFill/>
        <a:ln w="6350" cap="flat" cmpd="sng" algn="ctr">
          <a:solidFill>
            <a:schemeClr val="accent5">
              <a:hueOff val="270005"/>
              <a:satOff val="6519"/>
              <a:lumOff val="-31471"/>
              <a:alphaOff val="0"/>
            </a:schemeClr>
          </a:solidFill>
          <a:prstDash val="dash"/>
          <a:miter lim="800000"/>
        </a:ln>
        <a:effectLst/>
      </dgm:spPr>
    </dgm:pt>
    <dgm:pt modelId="{46BD4721-4664-4AD0-9F11-DBE7E0B207D5}" type="pres">
      <dgm:prSet presAssocID="{3DE6FF16-CA4D-4D34-ABEB-8BE6A40B5E52}" presName="ConnectLineEnd1" presStyleLbl="lnNode1" presStyleIdx="3" presStyleCnt="5"/>
      <dgm:spPr/>
    </dgm:pt>
    <dgm:pt modelId="{69028BD0-349D-4B47-B1F4-B64C6478DE3C}" type="pres">
      <dgm:prSet presAssocID="{3DE6FF16-CA4D-4D34-ABEB-8BE6A40B5E52}" presName="EmptyPane1" presStyleCnt="0"/>
      <dgm:spPr/>
    </dgm:pt>
    <dgm:pt modelId="{619CFBB1-86F5-45A6-80BA-23F97450662F}" type="pres">
      <dgm:prSet presAssocID="{986162A7-6F89-4679-B40E-33A17DA21B73}" presName="spaceBetweenRectangles1" presStyleCnt="0"/>
      <dgm:spPr/>
    </dgm:pt>
    <dgm:pt modelId="{E4E0A96A-AF87-442A-A1A3-64B8F3CFC7FE}" type="pres">
      <dgm:prSet presAssocID="{AC76BE15-3E8A-498B-91BD-CF772C26B6F1}" presName="composite1" presStyleCnt="0"/>
      <dgm:spPr/>
    </dgm:pt>
    <dgm:pt modelId="{483E7832-9872-48C4-8E65-DCB39D4CDBDF}" type="pres">
      <dgm:prSet presAssocID="{AC76BE15-3E8A-498B-91BD-CF772C26B6F1}" presName="parent1" presStyleLbl="alignNode1" presStyleIdx="4" presStyleCnt="5">
        <dgm:presLayoutVars>
          <dgm:chMax val="1"/>
          <dgm:chPref val="1"/>
          <dgm:bulletEnabled val="1"/>
        </dgm:presLayoutVars>
      </dgm:prSet>
      <dgm:spPr/>
    </dgm:pt>
    <dgm:pt modelId="{1FA3C236-5719-4A33-A6BB-80FA85F940E3}" type="pres">
      <dgm:prSet presAssocID="{AC76BE15-3E8A-498B-91BD-CF772C26B6F1}" presName="Childtext1" presStyleLbl="revTx" presStyleIdx="4" presStyleCnt="5">
        <dgm:presLayoutVars>
          <dgm:bulletEnabled val="1"/>
        </dgm:presLayoutVars>
      </dgm:prSet>
      <dgm:spPr/>
    </dgm:pt>
    <dgm:pt modelId="{18F1C823-9ACD-4FCD-8102-F468DCE57A45}" type="pres">
      <dgm:prSet presAssocID="{AC76BE15-3E8A-498B-91BD-CF772C26B6F1}" presName="ConnectLine1" presStyleLbl="sibTrans1D1" presStyleIdx="4" presStyleCnt="5"/>
      <dgm:spPr>
        <a:noFill/>
        <a:ln w="6350" cap="flat" cmpd="sng" algn="ctr">
          <a:solidFill>
            <a:schemeClr val="accent5">
              <a:hueOff val="360006"/>
              <a:satOff val="8692"/>
              <a:lumOff val="-41961"/>
              <a:alphaOff val="0"/>
            </a:schemeClr>
          </a:solidFill>
          <a:prstDash val="dash"/>
          <a:miter lim="800000"/>
        </a:ln>
        <a:effectLst/>
      </dgm:spPr>
    </dgm:pt>
    <dgm:pt modelId="{F8AD0AB8-BBDF-4F0A-A6A0-850E289DD521}" type="pres">
      <dgm:prSet presAssocID="{AC76BE15-3E8A-498B-91BD-CF772C26B6F1}" presName="ConnectLineEnd1" presStyleLbl="lnNode1" presStyleIdx="4" presStyleCnt="5"/>
      <dgm:spPr/>
    </dgm:pt>
    <dgm:pt modelId="{11CAE2E7-2E06-450A-A729-9C2DCEF85421}" type="pres">
      <dgm:prSet presAssocID="{AC76BE15-3E8A-498B-91BD-CF772C26B6F1}" presName="EmptyPane1" presStyleCnt="0"/>
      <dgm:spPr/>
    </dgm:pt>
  </dgm:ptLst>
  <dgm:cxnLst>
    <dgm:cxn modelId="{58AF9605-98E3-490C-9551-60E5D74419A2}" type="presOf" srcId="{3DE6FF16-CA4D-4D34-ABEB-8BE6A40B5E52}" destId="{74CD3FF2-195B-429B-BC6F-5B5A7FED2BE2}" srcOrd="0" destOrd="0" presId="urn:microsoft.com/office/officeart/2016/7/layout/RoundedRectangleTimeline"/>
    <dgm:cxn modelId="{467F290A-9E2A-412E-AF06-428DAA68BEDD}" type="presOf" srcId="{E4033A39-DCC4-4038-9562-AEDDBBB37A99}" destId="{539615E2-3277-4D8E-8484-FF5088C8BF01}" srcOrd="0" destOrd="0" presId="urn:microsoft.com/office/officeart/2016/7/layout/RoundedRectangleTimeline"/>
    <dgm:cxn modelId="{A2A50010-8F67-49E4-9B0A-E0F7FDA9656C}" type="presOf" srcId="{B54C8F6C-BE1E-4EAB-B7A0-48DE01FFAA36}" destId="{45A02F84-C6CB-43F5-AEE4-3EA66C2BD25F}"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D88F5139-A3BF-4F98-ABB0-AEE7243465CB}" type="presOf" srcId="{87BF7896-20EA-4E8F-B6F4-A34EC5C9CB50}" destId="{9D82041D-873A-4600-A9C7-C0A0ADFB138B}"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653A150-E557-4235-B1A1-18156274D965}" type="presOf" srcId="{4259F840-24E7-476F-9F30-482E46395856}" destId="{E088D226-49D7-4C30-90DC-CA1755D98829}" srcOrd="0" destOrd="0" presId="urn:microsoft.com/office/officeart/2016/7/layout/RoundedRectangleTimeline"/>
    <dgm:cxn modelId="{E6B56652-B46A-4546-9536-64D675143F1B}" type="presOf" srcId="{A4C0B4E4-70AD-4901-9E3F-7EA25DD6DAA1}" destId="{FEBD3C2A-A340-470A-A475-AE614EA07678}" srcOrd="0" destOrd="0" presId="urn:microsoft.com/office/officeart/2016/7/layout/RoundedRectangleTimeline"/>
    <dgm:cxn modelId="{D9403C73-FB83-47D6-85AE-067D49ED63F2}" srcId="{3DE6FF16-CA4D-4D34-ABEB-8BE6A40B5E52}" destId="{C032D242-8D23-4EEC-A10A-7B0691E5A409}" srcOrd="0" destOrd="0" parTransId="{167DA838-BF1F-42A4-81E8-806F40795A14}" sibTransId="{7EFA60CA-572D-434D-B452-A4ACBAEB4D2C}"/>
    <dgm:cxn modelId="{140A4778-8248-44DE-B78A-23C578A77D7E}" srcId="{E5B2E815-0D19-41DC-B01B-4D608769620A}" destId="{AC76BE15-3E8A-498B-91BD-CF772C26B6F1}" srcOrd="4" destOrd="0" parTransId="{00CCB400-064A-4EF5-9806-9534D9AC69AD}" sibTransId="{662A3D6E-7238-444F-BC0B-C7A4321261DB}"/>
    <dgm:cxn modelId="{020D505A-97FA-43DD-A9A1-2501AD46F8AF}" type="presOf" srcId="{43CBB0A2-9D75-4264-8A30-3E8974B40658}" destId="{80CDBBF8-C6B4-4166-87C1-DC9120CC7586}" srcOrd="0" destOrd="0" presId="urn:microsoft.com/office/officeart/2016/7/layout/RoundedRectangleTimeline"/>
    <dgm:cxn modelId="{4D2DF581-8128-4440-9E51-29109DC6ED52}" srcId="{87BF7896-20EA-4E8F-B6F4-A34EC5C9CB50}" destId="{43CBB0A2-9D75-4264-8A30-3E8974B40658}" srcOrd="0" destOrd="0" parTransId="{F806E590-5F8E-48A1-96AC-9E738290D2ED}" sibTransId="{20F77EFB-335C-4BC3-AD95-8421EDF343E6}"/>
    <dgm:cxn modelId="{67A67F8B-14DC-457C-93BE-25105825881F}" type="presOf" srcId="{AC76BE15-3E8A-498B-91BD-CF772C26B6F1}" destId="{483E7832-9872-48C4-8E65-DCB39D4CDBD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19CF03A0-47BE-4ABD-A62C-A27E16D6C5A3}" srcId="{AC76BE15-3E8A-498B-91BD-CF772C26B6F1}" destId="{73820394-2159-4075-9E6F-217263B07F8B}" srcOrd="0" destOrd="0" parTransId="{A861A835-3A0D-4B09-8870-87D7FDC7B27F}" sibTransId="{D383A36B-470D-499F-AE13-85A6B2495524}"/>
    <dgm:cxn modelId="{D473BBA6-FF54-423D-9B9B-875C8AA2545B}" type="presOf" srcId="{73820394-2159-4075-9E6F-217263B07F8B}" destId="{1FA3C236-5719-4A33-A6BB-80FA85F940E3}" srcOrd="0" destOrd="0" presId="urn:microsoft.com/office/officeart/2016/7/layout/RoundedRectangleTimeline"/>
    <dgm:cxn modelId="{636DE8C5-F706-4BA5-855F-85FD2239E2BE}" srcId="{E5B2E815-0D19-41DC-B01B-4D608769620A}" destId="{3DE6FF16-CA4D-4D34-ABEB-8BE6A40B5E52}" srcOrd="3" destOrd="0" parTransId="{DA9CCCCB-8206-4757-82C8-F885E9D238B5}" sibTransId="{986162A7-6F89-4679-B40E-33A17DA21B73}"/>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546179F7-5E1B-4360-8938-B9238DA6DE5D}" type="presOf" srcId="{C032D242-8D23-4EEC-A10A-7B0691E5A409}" destId="{1BB5FD64-47F9-47A3-911F-535BFE17A3B9}" srcOrd="0" destOrd="0" presId="urn:microsoft.com/office/officeart/2016/7/layout/RoundedRectangleTimeline"/>
    <dgm:cxn modelId="{B5EA3CD6-0576-4168-82C9-9ADC0803B31E}" type="presParOf" srcId="{196C9F68-3606-4282-A4C6-4485F1280B5F}" destId="{68D8AC18-502F-4825-B069-75605ADB3A40}" srcOrd="0" destOrd="0" presId="urn:microsoft.com/office/officeart/2016/7/layout/RoundedRectangleTimeline"/>
    <dgm:cxn modelId="{30A197C5-075F-4643-BF26-64BC9FAF532F}" type="presParOf" srcId="{68D8AC18-502F-4825-B069-75605ADB3A40}" destId="{E088D226-49D7-4C30-90DC-CA1755D98829}" srcOrd="0" destOrd="0" presId="urn:microsoft.com/office/officeart/2016/7/layout/RoundedRectangleTimeline"/>
    <dgm:cxn modelId="{DBAA9861-CCB2-4B8A-A3AA-B305A4B5783E}" type="presParOf" srcId="{68D8AC18-502F-4825-B069-75605ADB3A40}" destId="{45A02F84-C6CB-43F5-AEE4-3EA66C2BD25F}" srcOrd="1" destOrd="0" presId="urn:microsoft.com/office/officeart/2016/7/layout/RoundedRectangleTimeline"/>
    <dgm:cxn modelId="{3F249148-C6F7-40D3-8583-B11C276DE023}" type="presParOf" srcId="{68D8AC18-502F-4825-B069-75605ADB3A40}" destId="{6BA46904-CB7C-4538-BD49-D3891EF19552}" srcOrd="2" destOrd="0" presId="urn:microsoft.com/office/officeart/2016/7/layout/RoundedRectangleTimeline"/>
    <dgm:cxn modelId="{337BF8D5-8206-4D0E-857F-BA46391BB745}" type="presParOf" srcId="{68D8AC18-502F-4825-B069-75605ADB3A40}" destId="{049FDBD0-77FE-49D1-A275-A272C8C5E426}" srcOrd="3" destOrd="0" presId="urn:microsoft.com/office/officeart/2016/7/layout/RoundedRectangleTimeline"/>
    <dgm:cxn modelId="{8E042F31-23CC-40C0-92DC-707183B24E81}" type="presParOf" srcId="{68D8AC18-502F-4825-B069-75605ADB3A40}" destId="{CB26EA94-33BB-4F98-9E1E-2237D4831263}" srcOrd="4" destOrd="0" presId="urn:microsoft.com/office/officeart/2016/7/layout/RoundedRectangleTimeline"/>
    <dgm:cxn modelId="{16926BC1-FC34-413E-B35A-2F54A781CCCD}" type="presParOf" srcId="{196C9F68-3606-4282-A4C6-4485F1280B5F}" destId="{606F1DBF-510E-4065-ACCB-3EBDA85CFB92}" srcOrd="1" destOrd="0" presId="urn:microsoft.com/office/officeart/2016/7/layout/RoundedRectangleTimeline"/>
    <dgm:cxn modelId="{42F07C1F-C715-41B1-8356-B99F8CE1AC01}" type="presParOf" srcId="{196C9F68-3606-4282-A4C6-4485F1280B5F}" destId="{07989479-D1A2-4D15-AA3A-B0CFFB9F91D9}" srcOrd="2" destOrd="0" presId="urn:microsoft.com/office/officeart/2016/7/layout/RoundedRectangleTimeline"/>
    <dgm:cxn modelId="{5856EE22-FE01-4788-BBF3-407A68D5A730}" type="presParOf" srcId="{07989479-D1A2-4D15-AA3A-B0CFFB9F91D9}" destId="{539615E2-3277-4D8E-8484-FF5088C8BF01}" srcOrd="0" destOrd="0" presId="urn:microsoft.com/office/officeart/2016/7/layout/RoundedRectangleTimeline"/>
    <dgm:cxn modelId="{3004EE47-5347-4BBA-95CC-D947A73AE485}" type="presParOf" srcId="{07989479-D1A2-4D15-AA3A-B0CFFB9F91D9}" destId="{FEBD3C2A-A340-470A-A475-AE614EA07678}" srcOrd="1" destOrd="0" presId="urn:microsoft.com/office/officeart/2016/7/layout/RoundedRectangleTimeline"/>
    <dgm:cxn modelId="{400A75AC-5289-4270-AC07-416891AF3888}" type="presParOf" srcId="{07989479-D1A2-4D15-AA3A-B0CFFB9F91D9}" destId="{080474C8-0FEA-4FD1-97F1-0978CFB4A37F}" srcOrd="2" destOrd="0" presId="urn:microsoft.com/office/officeart/2016/7/layout/RoundedRectangleTimeline"/>
    <dgm:cxn modelId="{304EB087-DD14-4AA8-8A06-DF9485956226}" type="presParOf" srcId="{07989479-D1A2-4D15-AA3A-B0CFFB9F91D9}" destId="{4797FB61-2602-4A58-81E6-6F133DB1E419}" srcOrd="3" destOrd="0" presId="urn:microsoft.com/office/officeart/2016/7/layout/RoundedRectangleTimeline"/>
    <dgm:cxn modelId="{BC4CC356-31E8-4421-B18C-CB3697E73FAC}" type="presParOf" srcId="{07989479-D1A2-4D15-AA3A-B0CFFB9F91D9}" destId="{3ADF0AE3-D759-4F4F-8135-572855211847}" srcOrd="4" destOrd="0" presId="urn:microsoft.com/office/officeart/2016/7/layout/RoundedRectangleTimeline"/>
    <dgm:cxn modelId="{718BABD9-3B60-482F-B01A-2E414F152777}" type="presParOf" srcId="{196C9F68-3606-4282-A4C6-4485F1280B5F}" destId="{B0CD7A53-7149-45F2-83E8-36717D7878A1}" srcOrd="3" destOrd="0" presId="urn:microsoft.com/office/officeart/2016/7/layout/RoundedRectangleTimeline"/>
    <dgm:cxn modelId="{FD435764-A46B-4635-A943-B6C17FFBD43C}" type="presParOf" srcId="{196C9F68-3606-4282-A4C6-4485F1280B5F}" destId="{FB379A6E-C0F9-420B-90FC-2785E757E6AE}" srcOrd="4" destOrd="0" presId="urn:microsoft.com/office/officeart/2016/7/layout/RoundedRectangleTimeline"/>
    <dgm:cxn modelId="{03D7F2C3-849C-416B-B668-D51C46CA90E6}" type="presParOf" srcId="{FB379A6E-C0F9-420B-90FC-2785E757E6AE}" destId="{9D82041D-873A-4600-A9C7-C0A0ADFB138B}" srcOrd="0" destOrd="0" presId="urn:microsoft.com/office/officeart/2016/7/layout/RoundedRectangleTimeline"/>
    <dgm:cxn modelId="{1DA536D0-EC28-4B9F-A5E9-28EC8F45638C}" type="presParOf" srcId="{FB379A6E-C0F9-420B-90FC-2785E757E6AE}" destId="{80CDBBF8-C6B4-4166-87C1-DC9120CC7586}" srcOrd="1" destOrd="0" presId="urn:microsoft.com/office/officeart/2016/7/layout/RoundedRectangleTimeline"/>
    <dgm:cxn modelId="{A1A8842C-F8BC-40AC-8FFC-6A922D88E333}" type="presParOf" srcId="{FB379A6E-C0F9-420B-90FC-2785E757E6AE}" destId="{89759DE5-9F8A-470E-A6D8-F13BB4DEE93D}" srcOrd="2" destOrd="0" presId="urn:microsoft.com/office/officeart/2016/7/layout/RoundedRectangleTimeline"/>
    <dgm:cxn modelId="{29E74E09-91C9-47DF-AE07-A1527FF00EB2}" type="presParOf" srcId="{FB379A6E-C0F9-420B-90FC-2785E757E6AE}" destId="{07CCF286-8B46-4A20-ACAC-84BA2D6EFBBC}" srcOrd="3" destOrd="0" presId="urn:microsoft.com/office/officeart/2016/7/layout/RoundedRectangleTimeline"/>
    <dgm:cxn modelId="{410C15E7-86BA-42B7-8F67-411E34B11038}" type="presParOf" srcId="{FB379A6E-C0F9-420B-90FC-2785E757E6AE}" destId="{4624FC32-5405-42B1-B5CC-DF0659852A58}" srcOrd="4" destOrd="0" presId="urn:microsoft.com/office/officeart/2016/7/layout/RoundedRectangleTimeline"/>
    <dgm:cxn modelId="{E805D201-407E-43CA-9B74-1CB556699F3D}" type="presParOf" srcId="{196C9F68-3606-4282-A4C6-4485F1280B5F}" destId="{8C327064-3851-4ECF-AAB7-82B51711041E}" srcOrd="5" destOrd="0" presId="urn:microsoft.com/office/officeart/2016/7/layout/RoundedRectangleTimeline"/>
    <dgm:cxn modelId="{43BD8313-2385-4BA0-9145-2022434D3E68}" type="presParOf" srcId="{196C9F68-3606-4282-A4C6-4485F1280B5F}" destId="{3ADEA4DF-6814-494D-9D3D-41947417052B}" srcOrd="6" destOrd="0" presId="urn:microsoft.com/office/officeart/2016/7/layout/RoundedRectangleTimeline"/>
    <dgm:cxn modelId="{77EE5245-99F9-4607-BF5D-14371704AD7C}" type="presParOf" srcId="{3ADEA4DF-6814-494D-9D3D-41947417052B}" destId="{74CD3FF2-195B-429B-BC6F-5B5A7FED2BE2}" srcOrd="0" destOrd="0" presId="urn:microsoft.com/office/officeart/2016/7/layout/RoundedRectangleTimeline"/>
    <dgm:cxn modelId="{4182CE37-4E54-4351-9A5F-1904FF20E71C}" type="presParOf" srcId="{3ADEA4DF-6814-494D-9D3D-41947417052B}" destId="{1BB5FD64-47F9-47A3-911F-535BFE17A3B9}" srcOrd="1" destOrd="0" presId="urn:microsoft.com/office/officeart/2016/7/layout/RoundedRectangleTimeline"/>
    <dgm:cxn modelId="{618B960F-61F5-4357-A407-60CA51E36041}" type="presParOf" srcId="{3ADEA4DF-6814-494D-9D3D-41947417052B}" destId="{FE9B27EB-7AC7-485A-9A55-41E8118F9EAF}" srcOrd="2" destOrd="0" presId="urn:microsoft.com/office/officeart/2016/7/layout/RoundedRectangleTimeline"/>
    <dgm:cxn modelId="{181A4BE4-72AF-463E-880D-D34673D0F9E8}" type="presParOf" srcId="{3ADEA4DF-6814-494D-9D3D-41947417052B}" destId="{46BD4721-4664-4AD0-9F11-DBE7E0B207D5}" srcOrd="3" destOrd="0" presId="urn:microsoft.com/office/officeart/2016/7/layout/RoundedRectangleTimeline"/>
    <dgm:cxn modelId="{AC4EA57A-E4C0-4C2D-8EC9-38BC20FC13B6}" type="presParOf" srcId="{3ADEA4DF-6814-494D-9D3D-41947417052B}" destId="{69028BD0-349D-4B47-B1F4-B64C6478DE3C}" srcOrd="4" destOrd="0" presId="urn:microsoft.com/office/officeart/2016/7/layout/RoundedRectangleTimeline"/>
    <dgm:cxn modelId="{AA8AD3DD-2E80-42F5-B3E4-A5C7AF3802D4}" type="presParOf" srcId="{196C9F68-3606-4282-A4C6-4485F1280B5F}" destId="{619CFBB1-86F5-45A6-80BA-23F97450662F}" srcOrd="7" destOrd="0" presId="urn:microsoft.com/office/officeart/2016/7/layout/RoundedRectangleTimeline"/>
    <dgm:cxn modelId="{FDD0F37D-1C7B-48B3-AC81-ED4C6F1B5BBD}" type="presParOf" srcId="{196C9F68-3606-4282-A4C6-4485F1280B5F}" destId="{E4E0A96A-AF87-442A-A1A3-64B8F3CFC7FE}" srcOrd="8" destOrd="0" presId="urn:microsoft.com/office/officeart/2016/7/layout/RoundedRectangleTimeline"/>
    <dgm:cxn modelId="{CF303A04-9A48-4B41-A7BB-CC3D8C5695D3}" type="presParOf" srcId="{E4E0A96A-AF87-442A-A1A3-64B8F3CFC7FE}" destId="{483E7832-9872-48C4-8E65-DCB39D4CDBDF}" srcOrd="0" destOrd="0" presId="urn:microsoft.com/office/officeart/2016/7/layout/RoundedRectangleTimeline"/>
    <dgm:cxn modelId="{73245F8D-03D3-46C1-81E4-D90E66C49907}" type="presParOf" srcId="{E4E0A96A-AF87-442A-A1A3-64B8F3CFC7FE}" destId="{1FA3C236-5719-4A33-A6BB-80FA85F940E3}" srcOrd="1" destOrd="0" presId="urn:microsoft.com/office/officeart/2016/7/layout/RoundedRectangleTimeline"/>
    <dgm:cxn modelId="{412C5C97-3381-4F16-9B7D-FDFBEDD4E918}" type="presParOf" srcId="{E4E0A96A-AF87-442A-A1A3-64B8F3CFC7FE}" destId="{18F1C823-9ACD-4FCD-8102-F468DCE57A45}" srcOrd="2" destOrd="0" presId="urn:microsoft.com/office/officeart/2016/7/layout/RoundedRectangleTimeline"/>
    <dgm:cxn modelId="{23A8F6FC-DFDA-4E9F-A354-A33937E1BFC9}" type="presParOf" srcId="{E4E0A96A-AF87-442A-A1A3-64B8F3CFC7FE}" destId="{F8AD0AB8-BBDF-4F0A-A6A0-850E289DD521}" srcOrd="3" destOrd="0" presId="urn:microsoft.com/office/officeart/2016/7/layout/RoundedRectangleTimeline"/>
    <dgm:cxn modelId="{C02C06C2-0966-4212-84DD-DA325FCEF64C}" type="presParOf" srcId="{E4E0A96A-AF87-442A-A1A3-64B8F3CFC7FE}" destId="{11CAE2E7-2E06-450A-A729-9C2DCEF85421}"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434223" y="1011950"/>
          <a:ext cx="397986" cy="1955960"/>
        </a:xfrm>
        <a:prstGeom prst="round2Same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dirty="0">
              <a:latin typeface="+mn-lt"/>
            </a:rPr>
            <a:t>Week 1</a:t>
          </a:r>
        </a:p>
      </dsp:txBody>
      <dsp:txXfrm rot="5400000">
        <a:off x="674664" y="1810365"/>
        <a:ext cx="1936532" cy="359130"/>
      </dsp:txXfrm>
    </dsp:sp>
    <dsp:sp modelId="{45A02F84-C6CB-43F5-AEE4-3EA66C2BD25F}">
      <dsp:nvSpPr>
        <dsp:cNvPr id="0" name=""/>
        <dsp:cNvSpPr/>
      </dsp:nvSpPr>
      <dsp:spPr>
        <a:xfrm>
          <a:off x="3249"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Introduction to the Module and Assessment brief(s)</a:t>
          </a:r>
        </a:p>
      </dsp:txBody>
      <dsp:txXfrm>
        <a:off x="3249" y="0"/>
        <a:ext cx="3259934" cy="1392951"/>
      </dsp:txXfrm>
    </dsp:sp>
    <dsp:sp modelId="{6BA46904-CB7C-4538-BD49-D3891EF19552}">
      <dsp:nvSpPr>
        <dsp:cNvPr id="0" name=""/>
        <dsp:cNvSpPr/>
      </dsp:nvSpPr>
      <dsp:spPr>
        <a:xfrm>
          <a:off x="1633216" y="1472548"/>
          <a:ext cx="0" cy="318388"/>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593417" y="1392951"/>
          <a:ext cx="79597" cy="7959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611196" y="1790937"/>
          <a:ext cx="1955960" cy="397986"/>
        </a:xfrm>
        <a:prstGeom prst="rect">
          <a:avLst/>
        </a:prstGeom>
        <a:solidFill>
          <a:schemeClr val="accent5">
            <a:hueOff val="90002"/>
            <a:satOff val="2173"/>
            <a:lumOff val="-10490"/>
            <a:alphaOff val="0"/>
          </a:schemeClr>
        </a:solidFill>
        <a:ln w="12700" cap="flat" cmpd="sng" algn="ctr">
          <a:solidFill>
            <a:schemeClr val="accent5">
              <a:hueOff val="90002"/>
              <a:satOff val="2173"/>
              <a:lumOff val="-10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dirty="0">
              <a:latin typeface="+mn-lt"/>
            </a:rPr>
            <a:t>Week 3</a:t>
          </a:r>
        </a:p>
      </dsp:txBody>
      <dsp:txXfrm>
        <a:off x="2611196" y="1790937"/>
        <a:ext cx="1955960" cy="397986"/>
      </dsp:txXfrm>
    </dsp:sp>
    <dsp:sp modelId="{FEBD3C2A-A340-470A-A475-AE614EA07678}">
      <dsp:nvSpPr>
        <dsp:cNvPr id="0" name=""/>
        <dsp:cNvSpPr/>
      </dsp:nvSpPr>
      <dsp:spPr>
        <a:xfrm>
          <a:off x="1959209"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rtlCol="0" anchor="t"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Student Support starts – 30 min per week per Module until week 10</a:t>
          </a:r>
        </a:p>
      </dsp:txBody>
      <dsp:txXfrm>
        <a:off x="1959209" y="2586910"/>
        <a:ext cx="3259934" cy="1392951"/>
      </dsp:txXfrm>
    </dsp:sp>
    <dsp:sp modelId="{080474C8-0FEA-4FD1-97F1-0978CFB4A37F}">
      <dsp:nvSpPr>
        <dsp:cNvPr id="0" name=""/>
        <dsp:cNvSpPr/>
      </dsp:nvSpPr>
      <dsp:spPr>
        <a:xfrm>
          <a:off x="3589176" y="2188924"/>
          <a:ext cx="0" cy="318388"/>
        </a:xfrm>
        <a:prstGeom prst="line">
          <a:avLst/>
        </a:prstGeom>
        <a:noFill/>
        <a:ln w="6350" cap="flat" cmpd="sng" algn="ctr">
          <a:solidFill>
            <a:schemeClr val="accent5">
              <a:hueOff val="90002"/>
              <a:satOff val="2173"/>
              <a:lumOff val="-10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3549378" y="2507313"/>
          <a:ext cx="79597" cy="79597"/>
        </a:xfrm>
        <a:prstGeom prst="ellipse">
          <a:avLst/>
        </a:prstGeom>
        <a:solidFill>
          <a:schemeClr val="accent5">
            <a:hueOff val="90002"/>
            <a:satOff val="2173"/>
            <a:lumOff val="-10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4567157" y="1790937"/>
          <a:ext cx="1955960" cy="397986"/>
        </a:xfrm>
        <a:prstGeom prst="rect">
          <a:avLst/>
        </a:prstGeom>
        <a:solidFill>
          <a:schemeClr val="accent5">
            <a:hueOff val="180003"/>
            <a:satOff val="4346"/>
            <a:lumOff val="-20980"/>
            <a:alphaOff val="0"/>
          </a:schemeClr>
        </a:solidFill>
        <a:ln w="12700" cap="flat" cmpd="sng" algn="ctr">
          <a:solidFill>
            <a:schemeClr val="accent5">
              <a:hueOff val="180003"/>
              <a:satOff val="4346"/>
              <a:lumOff val="-20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dirty="0">
              <a:latin typeface="+mn-lt"/>
            </a:rPr>
            <a:t>Week 6</a:t>
          </a:r>
        </a:p>
      </dsp:txBody>
      <dsp:txXfrm>
        <a:off x="4567157" y="1790937"/>
        <a:ext cx="1955960" cy="397986"/>
      </dsp:txXfrm>
    </dsp:sp>
    <dsp:sp modelId="{80CDBBF8-C6B4-4166-87C1-DC9120CC7586}">
      <dsp:nvSpPr>
        <dsp:cNvPr id="0" name=""/>
        <dsp:cNvSpPr/>
      </dsp:nvSpPr>
      <dsp:spPr>
        <a:xfrm>
          <a:off x="3915170"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t>Mid Module Review</a:t>
          </a:r>
        </a:p>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“Start – Stop - Continue”</a:t>
          </a:r>
        </a:p>
      </dsp:txBody>
      <dsp:txXfrm>
        <a:off x="3915170" y="0"/>
        <a:ext cx="3259934" cy="1392951"/>
      </dsp:txXfrm>
    </dsp:sp>
    <dsp:sp modelId="{89759DE5-9F8A-470E-A6D8-F13BB4DEE93D}">
      <dsp:nvSpPr>
        <dsp:cNvPr id="0" name=""/>
        <dsp:cNvSpPr/>
      </dsp:nvSpPr>
      <dsp:spPr>
        <a:xfrm>
          <a:off x="5545137" y="1472548"/>
          <a:ext cx="0" cy="318388"/>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5505338" y="1392951"/>
          <a:ext cx="79597" cy="79597"/>
        </a:xfrm>
        <a:prstGeom prst="ellipse">
          <a:avLst/>
        </a:prstGeom>
        <a:solidFill>
          <a:schemeClr val="accent5">
            <a:hueOff val="180003"/>
            <a:satOff val="4346"/>
            <a:lumOff val="-20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D3FF2-195B-429B-BC6F-5B5A7FED2BE2}">
      <dsp:nvSpPr>
        <dsp:cNvPr id="0" name=""/>
        <dsp:cNvSpPr/>
      </dsp:nvSpPr>
      <dsp:spPr>
        <a:xfrm>
          <a:off x="6523117" y="1790937"/>
          <a:ext cx="1955960" cy="397986"/>
        </a:xfrm>
        <a:prstGeom prst="rect">
          <a:avLst/>
        </a:prstGeom>
        <a:solidFill>
          <a:schemeClr val="accent5">
            <a:hueOff val="270005"/>
            <a:satOff val="6519"/>
            <a:lumOff val="-31471"/>
            <a:alphaOff val="0"/>
          </a:schemeClr>
        </a:solidFill>
        <a:ln w="12700" cap="flat" cmpd="sng" algn="ctr">
          <a:solidFill>
            <a:schemeClr val="accent5">
              <a:hueOff val="270005"/>
              <a:satOff val="6519"/>
              <a:lumOff val="-3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Week 10</a:t>
          </a:r>
        </a:p>
      </dsp:txBody>
      <dsp:txXfrm>
        <a:off x="6523117" y="1790937"/>
        <a:ext cx="1955960" cy="397986"/>
      </dsp:txXfrm>
    </dsp:sp>
    <dsp:sp modelId="{1BB5FD64-47F9-47A3-911F-535BFE17A3B9}">
      <dsp:nvSpPr>
        <dsp:cNvPr id="0" name=""/>
        <dsp:cNvSpPr/>
      </dsp:nvSpPr>
      <dsp:spPr>
        <a:xfrm>
          <a:off x="5871130"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rtlCol="0" anchor="t"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t>Revision and end of Module Review</a:t>
          </a:r>
          <a:endParaRPr lang="en-GB" sz="1800" kern="1200" dirty="0">
            <a:latin typeface="+mn-lt"/>
          </a:endParaRPr>
        </a:p>
      </dsp:txBody>
      <dsp:txXfrm>
        <a:off x="5871130" y="2586910"/>
        <a:ext cx="3259934" cy="1392951"/>
      </dsp:txXfrm>
    </dsp:sp>
    <dsp:sp modelId="{FE9B27EB-7AC7-485A-9A55-41E8118F9EAF}">
      <dsp:nvSpPr>
        <dsp:cNvPr id="0" name=""/>
        <dsp:cNvSpPr/>
      </dsp:nvSpPr>
      <dsp:spPr>
        <a:xfrm>
          <a:off x="7501098" y="2188924"/>
          <a:ext cx="0" cy="318388"/>
        </a:xfrm>
        <a:prstGeom prst="line">
          <a:avLst/>
        </a:prstGeom>
        <a:noFill/>
        <a:ln w="6350" cap="flat" cmpd="sng" algn="ctr">
          <a:solidFill>
            <a:schemeClr val="accent5">
              <a:hueOff val="270005"/>
              <a:satOff val="6519"/>
              <a:lumOff val="-3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46BD4721-4664-4AD0-9F11-DBE7E0B207D5}">
      <dsp:nvSpPr>
        <dsp:cNvPr id="0" name=""/>
        <dsp:cNvSpPr/>
      </dsp:nvSpPr>
      <dsp:spPr>
        <a:xfrm>
          <a:off x="7461299" y="2507313"/>
          <a:ext cx="79597" cy="79597"/>
        </a:xfrm>
        <a:prstGeom prst="ellipse">
          <a:avLst/>
        </a:prstGeom>
        <a:solidFill>
          <a:schemeClr val="accent5">
            <a:hueOff val="270005"/>
            <a:satOff val="6519"/>
            <a:lumOff val="-3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E7832-9872-48C4-8E65-DCB39D4CDBDF}">
      <dsp:nvSpPr>
        <dsp:cNvPr id="0" name=""/>
        <dsp:cNvSpPr/>
      </dsp:nvSpPr>
      <dsp:spPr>
        <a:xfrm rot="5400000">
          <a:off x="9258065" y="1011950"/>
          <a:ext cx="397986" cy="1955960"/>
        </a:xfrm>
        <a:prstGeom prst="round2SameRect">
          <a:avLst/>
        </a:prstGeom>
        <a:solidFill>
          <a:schemeClr val="accent5">
            <a:hueOff val="360006"/>
            <a:satOff val="8692"/>
            <a:lumOff val="-41961"/>
            <a:alphaOff val="0"/>
          </a:schemeClr>
        </a:solidFill>
        <a:ln w="12700" cap="flat" cmpd="sng" algn="ctr">
          <a:solidFill>
            <a:schemeClr val="accent5">
              <a:hueOff val="360006"/>
              <a:satOff val="8692"/>
              <a:lumOff val="-4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Week 11-12 </a:t>
          </a:r>
        </a:p>
      </dsp:txBody>
      <dsp:txXfrm rot="-5400000">
        <a:off x="8479078" y="1810365"/>
        <a:ext cx="1936532" cy="359130"/>
      </dsp:txXfrm>
    </dsp:sp>
    <dsp:sp modelId="{1FA3C236-5719-4A33-A6BB-80FA85F940E3}">
      <dsp:nvSpPr>
        <dsp:cNvPr id="0" name=""/>
        <dsp:cNvSpPr/>
      </dsp:nvSpPr>
      <dsp:spPr>
        <a:xfrm>
          <a:off x="7827091"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Assessment Submissions, </a:t>
          </a:r>
        </a:p>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Marking and Moderation</a:t>
          </a:r>
        </a:p>
      </dsp:txBody>
      <dsp:txXfrm>
        <a:off x="7827091" y="0"/>
        <a:ext cx="3259934" cy="1392951"/>
      </dsp:txXfrm>
    </dsp:sp>
    <dsp:sp modelId="{18F1C823-9ACD-4FCD-8102-F468DCE57A45}">
      <dsp:nvSpPr>
        <dsp:cNvPr id="0" name=""/>
        <dsp:cNvSpPr/>
      </dsp:nvSpPr>
      <dsp:spPr>
        <a:xfrm>
          <a:off x="9457058" y="1472548"/>
          <a:ext cx="0" cy="318388"/>
        </a:xfrm>
        <a:prstGeom prst="line">
          <a:avLst/>
        </a:prstGeom>
        <a:noFill/>
        <a:ln w="6350" cap="flat" cmpd="sng" algn="ctr">
          <a:solidFill>
            <a:schemeClr val="accent5">
              <a:hueOff val="360006"/>
              <a:satOff val="8692"/>
              <a:lumOff val="-4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F8AD0AB8-BBDF-4F0A-A6A0-850E289DD521}">
      <dsp:nvSpPr>
        <dsp:cNvPr id="0" name=""/>
        <dsp:cNvSpPr/>
      </dsp:nvSpPr>
      <dsp:spPr>
        <a:xfrm>
          <a:off x="9417260" y="1392951"/>
          <a:ext cx="79597" cy="79597"/>
        </a:xfrm>
        <a:prstGeom prst="ellipse">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4D83FF1-8E57-4D57-A1FC-D56F05EB8E0C}" type="datetime1">
              <a:rPr lang="en-GB" smtClean="0"/>
              <a:t>01/12/2024</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8DC6350-F3BF-4393-B0CC-A56908286451}" type="datetime1">
              <a:rPr lang="en-GB" smtClean="0"/>
              <a:t>01/12/2024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AB3E52B8-5AA4-4620-AB55-C47F902AEB9F}" type="datetime1">
              <a:rPr lang="en-GB" smtClean="0"/>
              <a:t>01/12/2024</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3</a:t>
            </a:fld>
            <a:endParaRPr lang="en-GB"/>
          </a:p>
        </p:txBody>
      </p:sp>
      <p:sp>
        <p:nvSpPr>
          <p:cNvPr id="5" name="Date Placeholder 4">
            <a:extLst>
              <a:ext uri="{FF2B5EF4-FFF2-40B4-BE49-F238E27FC236}">
                <a16:creationId xmlns:a16="http://schemas.microsoft.com/office/drawing/2014/main" id="{16636479-B33C-4E9E-958F-BBF3C03504C3}"/>
              </a:ext>
            </a:extLst>
          </p:cNvPr>
          <p:cNvSpPr>
            <a:spLocks noGrp="1"/>
          </p:cNvSpPr>
          <p:nvPr>
            <p:ph type="dt" idx="1"/>
          </p:nvPr>
        </p:nvSpPr>
        <p:spPr/>
        <p:txBody>
          <a:bodyPr/>
          <a:lstStyle/>
          <a:p>
            <a:pPr rtl="0"/>
            <a:fld id="{54CB2161-EB25-4216-BD73-5AD4F64420D2}" type="datetime1">
              <a:rPr lang="en-GB" smtClean="0"/>
              <a:t>01/12/2024</a:t>
            </a:fld>
            <a:endParaRPr lang="en-GB"/>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4</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F19FD7BB-DC77-44C5-B5CD-F91E4481D2AE}" type="datetime1">
              <a:rPr lang="en-GB" smtClean="0"/>
              <a:t>01/12/2024</a:t>
            </a:fld>
            <a:endParaRPr lang="en-GB"/>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6</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F19FD7BB-DC77-44C5-B5CD-F91E4481D2AE}" type="datetime1">
              <a:rPr lang="en-GB" smtClean="0"/>
              <a:t>01/12/2024</a:t>
            </a:fld>
            <a:endParaRPr lang="en-GB"/>
          </a:p>
        </p:txBody>
      </p:sp>
    </p:spTree>
    <p:extLst>
      <p:ext uri="{BB962C8B-B14F-4D97-AF65-F5344CB8AC3E}">
        <p14:creationId xmlns:p14="http://schemas.microsoft.com/office/powerpoint/2010/main" val="1707399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2DC0559-D619-4E56-BF6F-3712370C2150}" type="slidenum">
              <a:rPr lang="en-GB" smtClean="0"/>
              <a:t>8</a:t>
            </a:fld>
            <a:endParaRPr lang="en-GB"/>
          </a:p>
        </p:txBody>
      </p:sp>
      <p:sp>
        <p:nvSpPr>
          <p:cNvPr id="5" name="Date Placeholder 4">
            <a:extLst>
              <a:ext uri="{FF2B5EF4-FFF2-40B4-BE49-F238E27FC236}">
                <a16:creationId xmlns:a16="http://schemas.microsoft.com/office/drawing/2014/main" id="{EEE24CD5-E46F-4F55-8CD9-A59EC2ADFE09}"/>
              </a:ext>
            </a:extLst>
          </p:cNvPr>
          <p:cNvSpPr>
            <a:spLocks noGrp="1"/>
          </p:cNvSpPr>
          <p:nvPr>
            <p:ph type="dt" idx="1"/>
          </p:nvPr>
        </p:nvSpPr>
        <p:spPr/>
        <p:txBody>
          <a:bodyPr/>
          <a:lstStyle/>
          <a:p>
            <a:pPr rtl="0"/>
            <a:fld id="{777660F1-D42C-4684-B763-62280A46EC01}" type="datetime1">
              <a:rPr lang="en-GB" smtClean="0"/>
              <a:t>01/12/2024</a:t>
            </a:fld>
            <a:endParaRPr lang="en-GB"/>
          </a:p>
        </p:txBody>
      </p:sp>
    </p:spTree>
    <p:extLst>
      <p:ext uri="{BB962C8B-B14F-4D97-AF65-F5344CB8AC3E}">
        <p14:creationId xmlns:p14="http://schemas.microsoft.com/office/powerpoint/2010/main" val="51454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9</a:t>
            </a:fld>
            <a:endParaRPr lang="en-GB"/>
          </a:p>
        </p:txBody>
      </p:sp>
      <p:sp>
        <p:nvSpPr>
          <p:cNvPr id="5" name="Date Placeholder 4">
            <a:extLst>
              <a:ext uri="{FF2B5EF4-FFF2-40B4-BE49-F238E27FC236}">
                <a16:creationId xmlns:a16="http://schemas.microsoft.com/office/drawing/2014/main" id="{E3366E7A-B1AF-4685-81B6-9A63B08DE42F}"/>
              </a:ext>
            </a:extLst>
          </p:cNvPr>
          <p:cNvSpPr>
            <a:spLocks noGrp="1"/>
          </p:cNvSpPr>
          <p:nvPr>
            <p:ph type="dt" idx="1"/>
          </p:nvPr>
        </p:nvSpPr>
        <p:spPr/>
        <p:txBody>
          <a:bodyPr/>
          <a:lstStyle/>
          <a:p>
            <a:pPr rtl="0"/>
            <a:fld id="{6AA32687-5DB1-4009-9CA5-22FF798BE7AC}" type="datetime1">
              <a:rPr lang="en-GB" smtClean="0"/>
              <a:t>01/12/2024</a:t>
            </a:fld>
            <a:endParaRPr lang="en-GB"/>
          </a:p>
        </p:txBody>
      </p:sp>
    </p:spTree>
    <p:extLst>
      <p:ext uri="{BB962C8B-B14F-4D97-AF65-F5344CB8AC3E}">
        <p14:creationId xmlns:p14="http://schemas.microsoft.com/office/powerpoint/2010/main" val="40430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US"/>
              <a:t>Click icon to add picture</a:t>
            </a:r>
            <a:endParaRPr lang="en-GB"/>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US"/>
              <a:t>Click to edit Master text styles</a:t>
            </a:r>
          </a:p>
        </p:txBody>
      </p:sp>
    </p:spTree>
    <p:extLst>
      <p:ext uri="{BB962C8B-B14F-4D97-AF65-F5344CB8AC3E}">
        <p14:creationId xmlns:p14="http://schemas.microsoft.com/office/powerpoint/2010/main" val="600948850"/>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US"/>
              <a:t>Monday, December 2, 2024</a:t>
            </a:r>
            <a:endParaRPr lang="en-GB"/>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BSc Applied Computing - Dr Sana Jokhio</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US"/>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US"/>
              <a:t>Click icon to add picture</a:t>
            </a:r>
            <a:endParaRPr lang="en-GB"/>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US"/>
              <a:t>Click icon to add picture</a:t>
            </a:r>
            <a:endParaRPr lang="en-GB"/>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US"/>
              <a:t>Click icon to add picture</a:t>
            </a:r>
            <a:endParaRPr lang="en-GB"/>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US"/>
              <a:t>Monday, December 2, 2024</a:t>
            </a:r>
            <a:endParaRPr lang="en-GB"/>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BSc Applied Computing - Dr Sana Jokhio</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Tree>
    <p:extLst>
      <p:ext uri="{BB962C8B-B14F-4D97-AF65-F5344CB8AC3E}">
        <p14:creationId xmlns:p14="http://schemas.microsoft.com/office/powerpoint/2010/main" val="2570260729"/>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US"/>
              <a:t>Click icon to add picture</a:t>
            </a:r>
            <a:endParaRPr lang="en-GB"/>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US"/>
              <a:t>Monday, December 2, 2024</a:t>
            </a:r>
            <a:endParaRPr lang="en-GB"/>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BSc Applied Computing - Dr Sana Jokhio</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US"/>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US"/>
              <a:t>Click icon to add picture</a:t>
            </a:r>
            <a:endParaRPr lang="en-GB"/>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US"/>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US"/>
              <a:t>Click to edit Master title style</a:t>
            </a:r>
            <a:endParaRPr lang="en-GB"/>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US"/>
              <a:t>Monday, December 2, 2024</a:t>
            </a:r>
            <a:endParaRPr lang="en-GB"/>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BSc Applied Computing - Dr Sana Jokhio</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US"/>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US"/>
              <a:t>Monday, December 2, 2024</a:t>
            </a:r>
            <a:endParaRPr lang="en-GB"/>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BSc Applied Computing - Dr Sana Jokhio</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US"/>
              <a:t>Click icon to add picture</a:t>
            </a:r>
            <a:endParaRPr lang="en-GB"/>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US"/>
              <a:t>Click icon to add picture</a:t>
            </a:r>
            <a:endParaRPr lang="en-GB"/>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US"/>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US"/>
              <a:t>Click icon to add picture</a:t>
            </a:r>
            <a:endParaRPr lang="en-GB"/>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US"/>
              <a:t>Monday, December 2, 2024</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BSc Applied Computing - Dr Sana Jokhio</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US"/>
              <a:t>Monday, December 2, 2024</a:t>
            </a:r>
            <a:endParaRPr lang="en-GB"/>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BSc Applied Computing - Dr Sana Jokhio</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US"/>
              <a:t>Monday, December 2, 2024</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BSc Applied Computing - Dr Sana Jokhio</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US"/>
              <a:t>Click to edit Master title style</a:t>
            </a:r>
            <a:endParaRPr lang="en-GB"/>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US"/>
              <a:t>Click icon to add picture</a:t>
            </a:r>
            <a:endParaRPr lang="en-GB"/>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US"/>
              <a:t>Monday, December 2, 2024</a:t>
            </a:r>
            <a:endParaRPr lang="en-GB"/>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BSc Applied Computing - Dr Sana Jokhio</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US"/>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US"/>
              <a:t>Click icon to add picture</a:t>
            </a:r>
            <a:endParaRPr lang="en-GB"/>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US"/>
              <a:t>Monday, December 2, 2024</a:t>
            </a:r>
            <a:endParaRPr lang="en-GB"/>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BSc Applied Computing - Dr Sana Jokhio</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US"/>
              <a:t>Monday, December 2, 2024</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BSc Applied Computing - Dr Sana Jokhio</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US"/>
              <a:t>Monday, December 2, 2024</a:t>
            </a:r>
            <a:endParaRPr lang="en-GB"/>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BSc Applied Computing - Dr Sana Jokhio</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US"/>
              <a:t>Monday, December 2, 2024</a:t>
            </a:r>
            <a:endParaRPr lang="en-GB"/>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BSc Applied Computing - Dr Sana Jokhio</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US"/>
              <a:t>Monday, December 2, 2024</a:t>
            </a:r>
            <a:endParaRPr lang="en-GB"/>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BSc Applied Computing - Dr Sana Jokhio</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US"/>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US"/>
              <a:t>Monday, December 2, 2024</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BSc Applied Computing - Dr Sana Jokhio</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transition spd="slow">
    <p:randomBar dir="vert"/>
  </p:transition>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6.xml"/><Relationship Id="rId5" Type="http://schemas.openxmlformats.org/officeDocument/2006/relationships/image" Target="../media/image13.jpg"/><Relationship Id="rId4" Type="http://schemas.openxmlformats.org/officeDocument/2006/relationships/image" Target="../media/image12.jp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6.xml"/><Relationship Id="rId5" Type="http://schemas.openxmlformats.org/officeDocument/2006/relationships/image" Target="../media/image17.jpg"/><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rtlCol="0" anchor="b" anchorCtr="0">
            <a:normAutofit/>
          </a:bodyPr>
          <a:lstStyle/>
          <a:p>
            <a:pPr rtl="0"/>
            <a:r>
              <a:rPr lang="en-GB" dirty="0"/>
              <a:t>Induction Day</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rtlCol="0">
            <a:normAutofit/>
          </a:bodyPr>
          <a:lstStyle/>
          <a:p>
            <a:pPr rtl="0"/>
            <a:r>
              <a:rPr lang="en-GB" dirty="0"/>
              <a:t>Dr Sana Jokhio</a:t>
            </a:r>
          </a:p>
        </p:txBody>
      </p:sp>
    </p:spTree>
    <p:extLst>
      <p:ext uri="{BB962C8B-B14F-4D97-AF65-F5344CB8AC3E}">
        <p14:creationId xmlns:p14="http://schemas.microsoft.com/office/powerpoint/2010/main" val="75281428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49275"/>
            <a:ext cx="3565524" cy="1997855"/>
          </a:xfrm>
        </p:spPr>
        <p:txBody>
          <a:bodyPr rtlCol="0"/>
          <a:lstStyle/>
          <a:p>
            <a:pPr rtl="0"/>
            <a:r>
              <a:rPr lang="en-GB" dirty="0"/>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7"/>
            <a:ext cx="3565525" cy="2859894"/>
          </a:xfrm>
        </p:spPr>
        <p:txBody>
          <a:bodyPr rtlCol="0"/>
          <a:lstStyle/>
          <a:p>
            <a:pPr rtl="0"/>
            <a:r>
              <a:rPr lang="en-GB" dirty="0"/>
              <a:t>BSc Applied Computing</a:t>
            </a:r>
          </a:p>
          <a:p>
            <a:pPr rtl="0"/>
            <a:r>
              <a:rPr lang="en-GB" dirty="0"/>
              <a:t>Level 5 – Modules</a:t>
            </a:r>
          </a:p>
          <a:p>
            <a:pPr rtl="0"/>
            <a:r>
              <a:rPr lang="en-GB" dirty="0"/>
              <a:t>Level 6 – Modules </a:t>
            </a:r>
          </a:p>
          <a:p>
            <a:pPr rtl="0"/>
            <a:r>
              <a:rPr lang="en-GB" dirty="0"/>
              <a:t>Timeline</a:t>
            </a:r>
          </a:p>
          <a:p>
            <a:pPr rtl="0"/>
            <a:r>
              <a:rPr lang="en-GB" dirty="0"/>
              <a:t>Responsibilities</a:t>
            </a:r>
          </a:p>
          <a:p>
            <a:pPr rtl="0"/>
            <a:endParaRPr lang="en-GB"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rtlCol="0"/>
          <a:lstStyle/>
          <a:p>
            <a:pPr rtl="0"/>
            <a:r>
              <a:rPr lang="en-US"/>
              <a:t>Monday, December 2, 2024</a:t>
            </a:r>
            <a:endParaRPr lang="en-GB"/>
          </a:p>
        </p:txBody>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3359150" y="6507212"/>
            <a:ext cx="6379210" cy="153888"/>
          </a:xfrm>
        </p:spPr>
        <p:txBody>
          <a:bodyPr rtlCol="0"/>
          <a:lstStyle/>
          <a:p>
            <a:pPr rtl="0"/>
            <a:r>
              <a:rPr lang="en-GB"/>
              <a:t>BSc Applied Computing - Dr Sana Jokhio</a:t>
            </a: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2</a:t>
            </a:fld>
            <a:endParaRPr lang="en-GB"/>
          </a:p>
        </p:txBody>
      </p:sp>
    </p:spTree>
    <p:extLst>
      <p:ext uri="{BB962C8B-B14F-4D97-AF65-F5344CB8AC3E}">
        <p14:creationId xmlns:p14="http://schemas.microsoft.com/office/powerpoint/2010/main" val="2313234867"/>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375920" y="3911600"/>
            <a:ext cx="4675505" cy="2158559"/>
          </a:xfrm>
        </p:spPr>
        <p:txBody>
          <a:bodyPr rtlCol="0"/>
          <a:lstStyle/>
          <a:p>
            <a:pPr rtl="0"/>
            <a:r>
              <a:rPr lang="en-GB" dirty="0"/>
              <a:t>BSc </a:t>
            </a:r>
            <a:br>
              <a:rPr lang="en-GB" dirty="0"/>
            </a:br>
            <a:r>
              <a:rPr lang="en-GB" dirty="0"/>
              <a:t>Applied Computing</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0" y="0"/>
            <a:ext cx="3054096" cy="3776472"/>
          </a:xfrm>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a:xfrm>
            <a:off x="3054096" y="0"/>
            <a:ext cx="3054096" cy="3776472"/>
          </a:xfr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a:xfrm>
            <a:off x="9137904" y="0"/>
            <a:ext cx="3054096" cy="3776472"/>
          </a:xfrm>
        </p:spPr>
      </p:pic>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rtlCol="0"/>
          <a:lstStyle/>
          <a:p>
            <a:pPr rtl="0"/>
            <a:r>
              <a:rPr lang="en-US"/>
              <a:t>Monday, December 2, 2024</a:t>
            </a:r>
            <a:endParaRPr lang="en-GB"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rtlCol="0"/>
          <a:lstStyle/>
          <a:p>
            <a:pPr rtl="0"/>
            <a:r>
              <a:rPr lang="en-GB"/>
              <a:t>BSc Applied Computing - Dr Sana Jokhio</a:t>
            </a:r>
            <a:endParaRPr lang="en-GB" dirty="0"/>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3</a:t>
            </a:fld>
            <a:endParaRPr lang="en-GB"/>
          </a:p>
        </p:txBody>
      </p:sp>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val="0"/>
              </a:ext>
            </a:extLst>
          </a:blip>
          <a:srcRect t="42" b="42"/>
          <a:stretch/>
        </p:blipFill>
        <p:spPr>
          <a:xfrm>
            <a:off x="6083808" y="0"/>
            <a:ext cx="3054096" cy="3776472"/>
          </a:xfrm>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3901440" y="4084320"/>
            <a:ext cx="7582535" cy="1987868"/>
          </a:xfrm>
          <a:noFill/>
        </p:spPr>
        <p:txBody>
          <a:bodyPr rtlCol="0">
            <a:normAutofit fontScale="85000" lnSpcReduction="10000"/>
          </a:bodyPr>
          <a:lstStyle/>
          <a:p>
            <a:pPr rtl="0"/>
            <a:r>
              <a:rPr lang="en-GB" dirty="0">
                <a:solidFill>
                  <a:schemeClr val="tx1"/>
                </a:solidFill>
              </a:rPr>
              <a:t>Foundation Year (Level 4) as part of our Widening Access commitment. </a:t>
            </a:r>
          </a:p>
          <a:p>
            <a:pPr rtl="0"/>
            <a:r>
              <a:rPr lang="en-GB" dirty="0">
                <a:solidFill>
                  <a:schemeClr val="tx1"/>
                </a:solidFill>
              </a:rPr>
              <a:t>Progression students </a:t>
            </a:r>
          </a:p>
          <a:p>
            <a:r>
              <a:rPr lang="en-GB" b="0" i="0" dirty="0">
                <a:solidFill>
                  <a:schemeClr val="tx1"/>
                </a:solidFill>
                <a:effectLst/>
                <a:latin typeface="Akzidenz-Grotesk BQ"/>
              </a:rPr>
              <a:t>Subjects are crucial for modern computing</a:t>
            </a:r>
            <a:endParaRPr lang="en-US" dirty="0">
              <a:solidFill>
                <a:schemeClr val="tx1"/>
              </a:solidFill>
              <a:latin typeface="Aptos" panose="020B0004020202020204" pitchFamily="34" charset="0"/>
              <a:ea typeface="Lato" panose="020F0502020204030203" pitchFamily="34" charset="0"/>
              <a:cs typeface="Lato" panose="020F0502020204030203" pitchFamily="34" charset="0"/>
            </a:endParaRPr>
          </a:p>
          <a:p>
            <a:r>
              <a:rPr lang="en-GB" b="0" i="0" dirty="0">
                <a:solidFill>
                  <a:schemeClr val="tx1"/>
                </a:solidFill>
                <a:effectLst/>
                <a:latin typeface="Akzidenz-Grotesk BQ"/>
              </a:rPr>
              <a:t>Structured to support student development, both academically and professionally</a:t>
            </a:r>
            <a:endParaRPr lang="en-US" dirty="0">
              <a:solidFill>
                <a:schemeClr val="tx1"/>
              </a:solidFill>
              <a:latin typeface="Lato" panose="020F0502020204030203" pitchFamily="34" charset="0"/>
              <a:ea typeface="Lato" panose="020F0502020204030203" pitchFamily="34" charset="0"/>
              <a:cs typeface="Lato" panose="020F0502020204030203" pitchFamily="34" charset="0"/>
            </a:endParaRPr>
          </a:p>
        </p:txBody>
      </p:sp>
    </p:spTree>
    <p:extLst>
      <p:ext uri="{BB962C8B-B14F-4D97-AF65-F5344CB8AC3E}">
        <p14:creationId xmlns:p14="http://schemas.microsoft.com/office/powerpoint/2010/main" val="2158886557"/>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61169" y="1096217"/>
            <a:ext cx="5437187" cy="1656716"/>
          </a:xfrm>
        </p:spPr>
        <p:txBody>
          <a:bodyPr vert="horz" wrap="square" lIns="0" tIns="0" rIns="0" bIns="0" rtlCol="0" anchor="b" anchorCtr="0">
            <a:normAutofit/>
          </a:bodyPr>
          <a:lstStyle/>
          <a:p>
            <a:pPr rtl="0">
              <a:lnSpc>
                <a:spcPct val="100000"/>
              </a:lnSpc>
            </a:pPr>
            <a:r>
              <a:rPr lang="en-GB" dirty="0"/>
              <a:t>Level 5</a:t>
            </a:r>
            <a:endParaRPr lang="en-GB" sz="64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2934691"/>
            <a:ext cx="5437187" cy="3158135"/>
          </a:xfrm>
        </p:spPr>
        <p:txBody>
          <a:bodyPr vert="horz" wrap="square" lIns="0" tIns="0" rIns="0" bIns="0" rtlCol="0">
            <a:normAutofit/>
          </a:bodyPr>
          <a:lstStyle/>
          <a:p>
            <a:pPr marL="0" indent="0" rtl="0">
              <a:lnSpc>
                <a:spcPct val="100000"/>
              </a:lnSpc>
              <a:buNone/>
            </a:pPr>
            <a:r>
              <a:rPr lang="en-GB" kern="1200" dirty="0">
                <a:latin typeface="+mn-lt"/>
                <a:ea typeface="+mn-ea"/>
                <a:cs typeface="+mn-cs"/>
              </a:rPr>
              <a:t>6 Modules </a:t>
            </a:r>
          </a:p>
          <a:p>
            <a:pPr marL="0" indent="0" rtl="0">
              <a:lnSpc>
                <a:spcPct val="100000"/>
              </a:lnSpc>
              <a:buNone/>
            </a:pPr>
            <a:r>
              <a:rPr lang="en-GB" dirty="0"/>
              <a:t>2 Modules per term</a:t>
            </a:r>
          </a:p>
          <a:p>
            <a:pPr marL="0" indent="0" rtl="0">
              <a:lnSpc>
                <a:spcPct val="100000"/>
              </a:lnSpc>
              <a:buNone/>
            </a:pPr>
            <a:r>
              <a:rPr lang="en-GB" kern="1200" dirty="0">
                <a:latin typeface="+mn-lt"/>
                <a:ea typeface="+mn-ea"/>
                <a:cs typeface="+mn-cs"/>
              </a:rPr>
              <a:t>4 hours slot for each </a:t>
            </a:r>
            <a:r>
              <a:rPr lang="en-GB" dirty="0"/>
              <a:t>Module </a:t>
            </a:r>
          </a:p>
          <a:p>
            <a:pPr marL="0" indent="0" rtl="0">
              <a:lnSpc>
                <a:spcPct val="100000"/>
              </a:lnSpc>
              <a:buNone/>
            </a:pPr>
            <a:r>
              <a:rPr lang="en-GB" kern="1200" dirty="0">
                <a:latin typeface="+mn-lt"/>
                <a:ea typeface="+mn-ea"/>
                <a:cs typeface="+mn-cs"/>
              </a:rPr>
              <a:t>10 weeks Teaching</a:t>
            </a:r>
          </a:p>
          <a:p>
            <a:pPr marL="0" indent="0" rtl="0">
              <a:lnSpc>
                <a:spcPct val="100000"/>
              </a:lnSpc>
              <a:buNone/>
            </a:pPr>
            <a:r>
              <a:rPr lang="en-GB" dirty="0"/>
              <a:t>2 weeks for assessments </a:t>
            </a:r>
            <a:endParaRPr lang="en-GB" kern="1200" dirty="0">
              <a:latin typeface="+mn-lt"/>
              <a:ea typeface="+mn-ea"/>
              <a:cs typeface="+mn-cs"/>
            </a:endParaRP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US"/>
              <a:t>Monday, December 2, 2024</a:t>
            </a:r>
            <a:endParaRPr lang="en-GB"/>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BSc Applied Computing - Dr Sana Jokhio</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4</a:t>
            </a:fld>
            <a:endParaRPr lang="en-GB"/>
          </a:p>
        </p:txBody>
      </p:sp>
    </p:spTree>
    <p:extLst>
      <p:ext uri="{BB962C8B-B14F-4D97-AF65-F5344CB8AC3E}">
        <p14:creationId xmlns:p14="http://schemas.microsoft.com/office/powerpoint/2010/main" val="560021826"/>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174092-82D3-44E0-8948-4096232ED0A7}"/>
              </a:ext>
            </a:extLst>
          </p:cNvPr>
          <p:cNvSpPr>
            <a:spLocks noGrp="1"/>
          </p:cNvSpPr>
          <p:nvPr>
            <p:ph type="title"/>
          </p:nvPr>
        </p:nvSpPr>
        <p:spPr>
          <a:xfrm>
            <a:off x="550862" y="549275"/>
            <a:ext cx="11091600" cy="1332000"/>
          </a:xfrm>
        </p:spPr>
        <p:txBody>
          <a:bodyPr rtlCol="0"/>
          <a:lstStyle/>
          <a:p>
            <a:pPr rtl="0"/>
            <a:r>
              <a:rPr lang="en-GB" dirty="0"/>
              <a:t>Level 5 Modules</a:t>
            </a:r>
          </a:p>
        </p:txBody>
      </p:sp>
      <p:sp>
        <p:nvSpPr>
          <p:cNvPr id="4" name="Date Placeholder 3">
            <a:extLst>
              <a:ext uri="{FF2B5EF4-FFF2-40B4-BE49-F238E27FC236}">
                <a16:creationId xmlns:a16="http://schemas.microsoft.com/office/drawing/2014/main" id="{E39EF484-38C8-4EDC-ACF5-695CFB216839}"/>
              </a:ext>
            </a:extLst>
          </p:cNvPr>
          <p:cNvSpPr>
            <a:spLocks noGrp="1"/>
          </p:cNvSpPr>
          <p:nvPr>
            <p:ph type="dt" sz="half" idx="10"/>
          </p:nvPr>
        </p:nvSpPr>
        <p:spPr>
          <a:xfrm>
            <a:off x="550863" y="6507212"/>
            <a:ext cx="2628900" cy="153888"/>
          </a:xfrm>
        </p:spPr>
        <p:txBody>
          <a:bodyPr rtlCol="0"/>
          <a:lstStyle/>
          <a:p>
            <a:pPr rtl="0"/>
            <a:r>
              <a:rPr lang="en-US"/>
              <a:t>Monday, December 2, 2024</a:t>
            </a:r>
            <a:endParaRPr lang="en-GB" dirty="0"/>
          </a:p>
        </p:txBody>
      </p:sp>
      <p:sp>
        <p:nvSpPr>
          <p:cNvPr id="5" name="Footer Placeholder 4">
            <a:extLst>
              <a:ext uri="{FF2B5EF4-FFF2-40B4-BE49-F238E27FC236}">
                <a16:creationId xmlns:a16="http://schemas.microsoft.com/office/drawing/2014/main" id="{AFD183D7-B16E-4A9D-BC4B-D1EC347BF97E}"/>
              </a:ext>
            </a:extLst>
          </p:cNvPr>
          <p:cNvSpPr>
            <a:spLocks noGrp="1"/>
          </p:cNvSpPr>
          <p:nvPr>
            <p:ph type="ftr" sz="quarter" idx="11"/>
          </p:nvPr>
        </p:nvSpPr>
        <p:spPr>
          <a:xfrm>
            <a:off x="3359150" y="6507212"/>
            <a:ext cx="6379210" cy="153888"/>
          </a:xfrm>
        </p:spPr>
        <p:txBody>
          <a:bodyPr rtlCol="0"/>
          <a:lstStyle/>
          <a:p>
            <a:pPr rtl="0"/>
            <a:r>
              <a:rPr lang="en-GB"/>
              <a:t>BSc Applied Computing - Dr Sana Jokhio</a:t>
            </a:r>
          </a:p>
        </p:txBody>
      </p:sp>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5</a:t>
            </a:fld>
            <a:endParaRPr lang="en-GB"/>
          </a:p>
        </p:txBody>
      </p:sp>
      <p:pic>
        <p:nvPicPr>
          <p:cNvPr id="9" name="Picture 8" descr="Illuminated server room panel">
            <a:extLst>
              <a:ext uri="{FF2B5EF4-FFF2-40B4-BE49-F238E27FC236}">
                <a16:creationId xmlns:a16="http://schemas.microsoft.com/office/drawing/2014/main" id="{7FB7C573-5438-1277-1948-140587717779}"/>
              </a:ext>
            </a:extLst>
          </p:cNvPr>
          <p:cNvPicPr>
            <a:picLocks noChangeAspect="1"/>
          </p:cNvPicPr>
          <p:nvPr/>
        </p:nvPicPr>
        <p:blipFill>
          <a:blip r:embed="rId2"/>
          <a:stretch>
            <a:fillRect/>
          </a:stretch>
        </p:blipFill>
        <p:spPr>
          <a:xfrm>
            <a:off x="8003757" y="5122555"/>
            <a:ext cx="2566081" cy="1710303"/>
          </a:xfrm>
          <a:prstGeom prst="rect">
            <a:avLst/>
          </a:prstGeom>
        </p:spPr>
      </p:pic>
      <p:pic>
        <p:nvPicPr>
          <p:cNvPr id="10" name="Picture 9" descr="Net of connections">
            <a:extLst>
              <a:ext uri="{FF2B5EF4-FFF2-40B4-BE49-F238E27FC236}">
                <a16:creationId xmlns:a16="http://schemas.microsoft.com/office/drawing/2014/main" id="{E56ACF5C-8465-F399-D091-9836C600FB61}"/>
              </a:ext>
            </a:extLst>
          </p:cNvPr>
          <p:cNvPicPr>
            <a:picLocks noChangeAspect="1"/>
          </p:cNvPicPr>
          <p:nvPr/>
        </p:nvPicPr>
        <p:blipFill>
          <a:blip r:embed="rId3"/>
          <a:stretch>
            <a:fillRect/>
          </a:stretch>
        </p:blipFill>
        <p:spPr>
          <a:xfrm>
            <a:off x="9673622" y="3869649"/>
            <a:ext cx="2518378" cy="1710303"/>
          </a:xfrm>
          <a:prstGeom prst="rect">
            <a:avLst/>
          </a:prstGeom>
        </p:spPr>
      </p:pic>
      <p:pic>
        <p:nvPicPr>
          <p:cNvPr id="12" name="Picture 11" descr="A finger pointing on a tablet with green neon lights">
            <a:extLst>
              <a:ext uri="{FF2B5EF4-FFF2-40B4-BE49-F238E27FC236}">
                <a16:creationId xmlns:a16="http://schemas.microsoft.com/office/drawing/2014/main" id="{CA2DCFD9-B873-6812-D4C5-B6F708CAB8AF}"/>
              </a:ext>
            </a:extLst>
          </p:cNvPr>
          <p:cNvPicPr>
            <a:picLocks noChangeAspect="1"/>
          </p:cNvPicPr>
          <p:nvPr/>
        </p:nvPicPr>
        <p:blipFill>
          <a:blip r:embed="rId4"/>
          <a:stretch>
            <a:fillRect/>
          </a:stretch>
        </p:blipFill>
        <p:spPr>
          <a:xfrm>
            <a:off x="8071680" y="2495986"/>
            <a:ext cx="2565455" cy="1710303"/>
          </a:xfrm>
          <a:prstGeom prst="rect">
            <a:avLst/>
          </a:prstGeom>
        </p:spPr>
      </p:pic>
      <p:pic>
        <p:nvPicPr>
          <p:cNvPr id="13" name="Picture 12" descr="Illustration of artist">
            <a:extLst>
              <a:ext uri="{FF2B5EF4-FFF2-40B4-BE49-F238E27FC236}">
                <a16:creationId xmlns:a16="http://schemas.microsoft.com/office/drawing/2014/main" id="{78351F8B-F14C-421F-095D-3BB5C9D3D51A}"/>
              </a:ext>
            </a:extLst>
          </p:cNvPr>
          <p:cNvPicPr>
            <a:picLocks noChangeAspect="1"/>
          </p:cNvPicPr>
          <p:nvPr/>
        </p:nvPicPr>
        <p:blipFill>
          <a:blip r:embed="rId5"/>
          <a:stretch>
            <a:fillRect/>
          </a:stretch>
        </p:blipFill>
        <p:spPr>
          <a:xfrm>
            <a:off x="9354408" y="929924"/>
            <a:ext cx="2837591" cy="1710303"/>
          </a:xfrm>
          <a:prstGeom prst="rect">
            <a:avLst/>
          </a:prstGeom>
        </p:spPr>
      </p:pic>
      <p:graphicFrame>
        <p:nvGraphicFramePr>
          <p:cNvPr id="19" name="Table 18">
            <a:extLst>
              <a:ext uri="{FF2B5EF4-FFF2-40B4-BE49-F238E27FC236}">
                <a16:creationId xmlns:a16="http://schemas.microsoft.com/office/drawing/2014/main" id="{CC9E88CF-FD6E-872E-4AAB-419E9DA515D4}"/>
              </a:ext>
            </a:extLst>
          </p:cNvPr>
          <p:cNvGraphicFramePr>
            <a:graphicFrameLocks noGrp="1"/>
          </p:cNvGraphicFramePr>
          <p:nvPr>
            <p:extLst>
              <p:ext uri="{D42A27DB-BD31-4B8C-83A1-F6EECF244321}">
                <p14:modId xmlns:p14="http://schemas.microsoft.com/office/powerpoint/2010/main" val="753235505"/>
              </p:ext>
            </p:extLst>
          </p:nvPr>
        </p:nvGraphicFramePr>
        <p:xfrm>
          <a:off x="265471" y="1785075"/>
          <a:ext cx="7531511" cy="2925138"/>
        </p:xfrm>
        <a:graphic>
          <a:graphicData uri="http://schemas.openxmlformats.org/drawingml/2006/table">
            <a:tbl>
              <a:tblPr firstRow="1" bandRow="1">
                <a:tableStyleId>{8A107856-5554-42FB-B03E-39F5DBC370BA}</a:tableStyleId>
              </a:tblPr>
              <a:tblGrid>
                <a:gridCol w="1075649">
                  <a:extLst>
                    <a:ext uri="{9D8B030D-6E8A-4147-A177-3AD203B41FA5}">
                      <a16:colId xmlns:a16="http://schemas.microsoft.com/office/drawing/2014/main" val="1594300118"/>
                    </a:ext>
                  </a:extLst>
                </a:gridCol>
                <a:gridCol w="3136103">
                  <a:extLst>
                    <a:ext uri="{9D8B030D-6E8A-4147-A177-3AD203B41FA5}">
                      <a16:colId xmlns:a16="http://schemas.microsoft.com/office/drawing/2014/main" val="4022059117"/>
                    </a:ext>
                  </a:extLst>
                </a:gridCol>
                <a:gridCol w="3319759">
                  <a:extLst>
                    <a:ext uri="{9D8B030D-6E8A-4147-A177-3AD203B41FA5}">
                      <a16:colId xmlns:a16="http://schemas.microsoft.com/office/drawing/2014/main" val="1951926997"/>
                    </a:ext>
                  </a:extLst>
                </a:gridCol>
              </a:tblGrid>
              <a:tr h="975046">
                <a:tc>
                  <a:txBody>
                    <a:bodyPr/>
                    <a:lstStyle/>
                    <a:p>
                      <a:r>
                        <a:rPr lang="en-GB" b="1" dirty="0">
                          <a:solidFill>
                            <a:schemeClr val="tx1"/>
                          </a:solidFill>
                        </a:rPr>
                        <a:t>Term 1</a:t>
                      </a:r>
                    </a:p>
                  </a:txBody>
                  <a:tcPr>
                    <a:noFill/>
                  </a:tcPr>
                </a:tc>
                <a:tc>
                  <a:txBody>
                    <a:bodyPr/>
                    <a:lstStyle/>
                    <a:p>
                      <a:pPr algn="ctr"/>
                      <a:r>
                        <a:rPr lang="en-GB" b="0" dirty="0">
                          <a:solidFill>
                            <a:schemeClr val="tx1"/>
                          </a:solidFill>
                        </a:rPr>
                        <a:t>Changemakers: Creativity and Value Creation</a:t>
                      </a:r>
                    </a:p>
                  </a:txBody>
                  <a:tcPr>
                    <a:noFill/>
                  </a:tcPr>
                </a:tc>
                <a:tc>
                  <a:txBody>
                    <a:bodyPr/>
                    <a:lstStyle/>
                    <a:p>
                      <a:pPr algn="ctr"/>
                      <a:r>
                        <a:rPr lang="en-GB" b="0" dirty="0">
                          <a:solidFill>
                            <a:schemeClr val="tx1"/>
                          </a:solidFill>
                        </a:rPr>
                        <a:t>Network Operating Systems and Services</a:t>
                      </a:r>
                    </a:p>
                  </a:txBody>
                  <a:tcPr>
                    <a:noFill/>
                  </a:tcPr>
                </a:tc>
                <a:extLst>
                  <a:ext uri="{0D108BD9-81ED-4DB2-BD59-A6C34878D82A}">
                    <a16:rowId xmlns:a16="http://schemas.microsoft.com/office/drawing/2014/main" val="1513817733"/>
                  </a:ext>
                </a:extLst>
              </a:tr>
              <a:tr h="975046">
                <a:tc>
                  <a:txBody>
                    <a:bodyPr/>
                    <a:lstStyle/>
                    <a:p>
                      <a:r>
                        <a:rPr lang="en-GB" b="1" dirty="0">
                          <a:solidFill>
                            <a:schemeClr val="tx1"/>
                          </a:solidFill>
                        </a:rPr>
                        <a:t>Term 2</a:t>
                      </a:r>
                    </a:p>
                  </a:txBody>
                  <a:tcPr>
                    <a:solidFill>
                      <a:schemeClr val="accent1">
                        <a:lumMod val="50000"/>
                      </a:schemeClr>
                    </a:solidFill>
                  </a:tcPr>
                </a:tc>
                <a:tc>
                  <a:txBody>
                    <a:bodyPr/>
                    <a:lstStyle/>
                    <a:p>
                      <a:pPr algn="ctr"/>
                      <a:r>
                        <a:rPr lang="en-GB" b="0" dirty="0">
                          <a:solidFill>
                            <a:schemeClr val="tx1"/>
                          </a:solidFill>
                        </a:rPr>
                        <a:t>Data and Security Compliances</a:t>
                      </a:r>
                    </a:p>
                  </a:txBody>
                  <a:tcPr>
                    <a:solidFill>
                      <a:schemeClr val="accent1">
                        <a:lumMod val="50000"/>
                      </a:schemeClr>
                    </a:solidFill>
                  </a:tcPr>
                </a:tc>
                <a:tc>
                  <a:txBody>
                    <a:bodyPr/>
                    <a:lstStyle/>
                    <a:p>
                      <a:pPr algn="ctr"/>
                      <a:r>
                        <a:rPr lang="en-GB" b="0" dirty="0">
                          <a:solidFill>
                            <a:schemeClr val="tx1"/>
                          </a:solidFill>
                        </a:rPr>
                        <a:t>Scripting and Programming Concepts</a:t>
                      </a:r>
                    </a:p>
                  </a:txBody>
                  <a:tcPr>
                    <a:solidFill>
                      <a:schemeClr val="accent1">
                        <a:lumMod val="50000"/>
                      </a:schemeClr>
                    </a:solidFill>
                  </a:tcPr>
                </a:tc>
                <a:extLst>
                  <a:ext uri="{0D108BD9-81ED-4DB2-BD59-A6C34878D82A}">
                    <a16:rowId xmlns:a16="http://schemas.microsoft.com/office/drawing/2014/main" val="2257215952"/>
                  </a:ext>
                </a:extLst>
              </a:tr>
              <a:tr h="975046">
                <a:tc>
                  <a:txBody>
                    <a:bodyPr/>
                    <a:lstStyle/>
                    <a:p>
                      <a:r>
                        <a:rPr lang="en-GB" b="1" dirty="0">
                          <a:solidFill>
                            <a:schemeClr val="tx1"/>
                          </a:solidFill>
                        </a:rPr>
                        <a:t>Term 3</a:t>
                      </a:r>
                    </a:p>
                  </a:txBody>
                  <a:tcPr>
                    <a:noFill/>
                  </a:tcPr>
                </a:tc>
                <a:tc>
                  <a:txBody>
                    <a:bodyPr/>
                    <a:lstStyle/>
                    <a:p>
                      <a:pPr algn="ctr"/>
                      <a:r>
                        <a:rPr lang="en-GB" b="0" dirty="0">
                          <a:solidFill>
                            <a:schemeClr val="tx1"/>
                          </a:solidFill>
                        </a:rPr>
                        <a:t>Database and Application Development</a:t>
                      </a:r>
                    </a:p>
                  </a:txBody>
                  <a:tcPr>
                    <a:noFill/>
                  </a:tcPr>
                </a:tc>
                <a:tc>
                  <a:txBody>
                    <a:bodyPr/>
                    <a:lstStyle/>
                    <a:p>
                      <a:pPr algn="ctr"/>
                      <a:r>
                        <a:rPr lang="en-GB" b="0" dirty="0">
                          <a:solidFill>
                            <a:schemeClr val="tx1"/>
                          </a:solidFill>
                        </a:rPr>
                        <a:t>Business and Web Management</a:t>
                      </a:r>
                    </a:p>
                  </a:txBody>
                  <a:tcPr>
                    <a:noFill/>
                  </a:tcPr>
                </a:tc>
                <a:extLst>
                  <a:ext uri="{0D108BD9-81ED-4DB2-BD59-A6C34878D82A}">
                    <a16:rowId xmlns:a16="http://schemas.microsoft.com/office/drawing/2014/main" val="1605909546"/>
                  </a:ext>
                </a:extLst>
              </a:tr>
            </a:tbl>
          </a:graphicData>
        </a:graphic>
      </p:graphicFrame>
    </p:spTree>
    <p:extLst>
      <p:ext uri="{BB962C8B-B14F-4D97-AF65-F5344CB8AC3E}">
        <p14:creationId xmlns:p14="http://schemas.microsoft.com/office/powerpoint/2010/main" val="374028603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61169" y="1096217"/>
            <a:ext cx="5437187" cy="1656716"/>
          </a:xfrm>
        </p:spPr>
        <p:txBody>
          <a:bodyPr vert="horz" wrap="square" lIns="0" tIns="0" rIns="0" bIns="0" rtlCol="0" anchor="b" anchorCtr="0">
            <a:normAutofit/>
          </a:bodyPr>
          <a:lstStyle/>
          <a:p>
            <a:pPr rtl="0">
              <a:lnSpc>
                <a:spcPct val="100000"/>
              </a:lnSpc>
            </a:pPr>
            <a:r>
              <a:rPr lang="en-GB" dirty="0"/>
              <a:t>Level 6</a:t>
            </a:r>
            <a:endParaRPr lang="en-GB" sz="64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2934691"/>
            <a:ext cx="5437187" cy="3158135"/>
          </a:xfrm>
        </p:spPr>
        <p:txBody>
          <a:bodyPr vert="horz" wrap="square" lIns="0" tIns="0" rIns="0" bIns="0" rtlCol="0">
            <a:normAutofit lnSpcReduction="10000"/>
          </a:bodyPr>
          <a:lstStyle/>
          <a:p>
            <a:pPr marL="0" indent="0" rtl="0">
              <a:lnSpc>
                <a:spcPct val="100000"/>
              </a:lnSpc>
              <a:buNone/>
            </a:pPr>
            <a:r>
              <a:rPr lang="en-GB" kern="1200" dirty="0">
                <a:latin typeface="+mn-lt"/>
                <a:ea typeface="+mn-ea"/>
                <a:cs typeface="+mn-cs"/>
              </a:rPr>
              <a:t>5 Modules </a:t>
            </a:r>
          </a:p>
          <a:p>
            <a:pPr marL="0" indent="0" rtl="0">
              <a:lnSpc>
                <a:spcPct val="100000"/>
              </a:lnSpc>
              <a:buNone/>
            </a:pPr>
            <a:r>
              <a:rPr lang="en-GB" dirty="0"/>
              <a:t>2 Modules per term</a:t>
            </a:r>
          </a:p>
          <a:p>
            <a:pPr marL="0" indent="0" rtl="0">
              <a:lnSpc>
                <a:spcPct val="100000"/>
              </a:lnSpc>
              <a:buNone/>
            </a:pPr>
            <a:r>
              <a:rPr lang="en-GB" kern="1200" dirty="0">
                <a:latin typeface="+mn-lt"/>
                <a:ea typeface="+mn-ea"/>
                <a:cs typeface="+mn-cs"/>
              </a:rPr>
              <a:t>4 hours slot for each </a:t>
            </a:r>
            <a:r>
              <a:rPr lang="en-GB" dirty="0"/>
              <a:t>Module </a:t>
            </a:r>
          </a:p>
          <a:p>
            <a:pPr marL="0" indent="0" rtl="0">
              <a:lnSpc>
                <a:spcPct val="100000"/>
              </a:lnSpc>
              <a:buNone/>
            </a:pPr>
            <a:r>
              <a:rPr lang="en-GB" kern="1200" dirty="0">
                <a:latin typeface="+mn-lt"/>
                <a:ea typeface="+mn-ea"/>
                <a:cs typeface="+mn-cs"/>
              </a:rPr>
              <a:t>10 weeks Teaching</a:t>
            </a:r>
          </a:p>
          <a:p>
            <a:pPr marL="0" indent="0" rtl="0">
              <a:lnSpc>
                <a:spcPct val="100000"/>
              </a:lnSpc>
              <a:buNone/>
            </a:pPr>
            <a:r>
              <a:rPr lang="en-GB" dirty="0"/>
              <a:t>2 weeks for assessments </a:t>
            </a:r>
          </a:p>
          <a:p>
            <a:pPr marL="0" indent="0" rtl="0">
              <a:lnSpc>
                <a:spcPct val="100000"/>
              </a:lnSpc>
              <a:buNone/>
            </a:pPr>
            <a:r>
              <a:rPr lang="en-GB" kern="1200" dirty="0">
                <a:latin typeface="+mn-lt"/>
                <a:ea typeface="+mn-ea"/>
                <a:cs typeface="+mn-cs"/>
              </a:rPr>
              <a:t>Independent Project spans over 2 terms</a:t>
            </a: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US"/>
              <a:t>Monday, December 2, 2024</a:t>
            </a:r>
            <a:endParaRPr lang="en-GB"/>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BSc Applied Computing - Dr Sana Jokhio</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6</a:t>
            </a:fld>
            <a:endParaRPr lang="en-GB"/>
          </a:p>
        </p:txBody>
      </p:sp>
    </p:spTree>
    <p:extLst>
      <p:ext uri="{BB962C8B-B14F-4D97-AF65-F5344CB8AC3E}">
        <p14:creationId xmlns:p14="http://schemas.microsoft.com/office/powerpoint/2010/main" val="2251614590"/>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2" y="549275"/>
            <a:ext cx="11091600" cy="1332000"/>
          </a:xfrm>
        </p:spPr>
        <p:txBody>
          <a:bodyPr rtlCol="0"/>
          <a:lstStyle/>
          <a:p>
            <a:pPr rtl="0"/>
            <a:r>
              <a:rPr lang="en-GB" dirty="0"/>
              <a:t>Level 6 Modules</a:t>
            </a:r>
          </a:p>
        </p:txBody>
      </p:sp>
      <p:sp>
        <p:nvSpPr>
          <p:cNvPr id="14" name="Date Placeholder 13">
            <a:extLst>
              <a:ext uri="{FF2B5EF4-FFF2-40B4-BE49-F238E27FC236}">
                <a16:creationId xmlns:a16="http://schemas.microsoft.com/office/drawing/2014/main" id="{DC738669-5750-45EA-9715-A0041D4C569B}"/>
              </a:ext>
            </a:extLst>
          </p:cNvPr>
          <p:cNvSpPr>
            <a:spLocks noGrp="1"/>
          </p:cNvSpPr>
          <p:nvPr>
            <p:ph type="dt" sz="half" idx="10"/>
          </p:nvPr>
        </p:nvSpPr>
        <p:spPr>
          <a:xfrm>
            <a:off x="550863" y="6507212"/>
            <a:ext cx="2628900" cy="153888"/>
          </a:xfrm>
        </p:spPr>
        <p:txBody>
          <a:bodyPr rtlCol="0"/>
          <a:lstStyle/>
          <a:p>
            <a:pPr rtl="0"/>
            <a:r>
              <a:rPr lang="en-US"/>
              <a:t>Monday, December 2, 2024</a:t>
            </a:r>
            <a:endParaRPr lang="en-GB"/>
          </a:p>
        </p:txBody>
      </p:sp>
      <p:sp>
        <p:nvSpPr>
          <p:cNvPr id="15" name="Footer Placeholder 14">
            <a:extLst>
              <a:ext uri="{FF2B5EF4-FFF2-40B4-BE49-F238E27FC236}">
                <a16:creationId xmlns:a16="http://schemas.microsoft.com/office/drawing/2014/main" id="{CD05A243-8080-4F6D-8538-65CDDF891BA6}"/>
              </a:ext>
            </a:extLst>
          </p:cNvPr>
          <p:cNvSpPr>
            <a:spLocks noGrp="1"/>
          </p:cNvSpPr>
          <p:nvPr>
            <p:ph type="ftr" sz="quarter" idx="11"/>
          </p:nvPr>
        </p:nvSpPr>
        <p:spPr>
          <a:xfrm>
            <a:off x="3359150" y="6507212"/>
            <a:ext cx="6379210" cy="153888"/>
          </a:xfrm>
        </p:spPr>
        <p:txBody>
          <a:bodyPr rtlCol="0"/>
          <a:lstStyle/>
          <a:p>
            <a:pPr rtl="0"/>
            <a:r>
              <a:rPr lang="en-GB"/>
              <a:t>BSc Applied Computing - Dr Sana Jokhio</a:t>
            </a: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7</a:t>
            </a:fld>
            <a:endParaRPr lang="en-GB"/>
          </a:p>
        </p:txBody>
      </p:sp>
      <p:graphicFrame>
        <p:nvGraphicFramePr>
          <p:cNvPr id="5" name="Table 4">
            <a:extLst>
              <a:ext uri="{FF2B5EF4-FFF2-40B4-BE49-F238E27FC236}">
                <a16:creationId xmlns:a16="http://schemas.microsoft.com/office/drawing/2014/main" id="{5D41FAFD-C10F-D25F-A6DC-1966DB91BD97}"/>
              </a:ext>
            </a:extLst>
          </p:cNvPr>
          <p:cNvGraphicFramePr>
            <a:graphicFrameLocks noGrp="1"/>
          </p:cNvGraphicFramePr>
          <p:nvPr>
            <p:extLst>
              <p:ext uri="{D42A27DB-BD31-4B8C-83A1-F6EECF244321}">
                <p14:modId xmlns:p14="http://schemas.microsoft.com/office/powerpoint/2010/main" val="3072460413"/>
              </p:ext>
            </p:extLst>
          </p:nvPr>
        </p:nvGraphicFramePr>
        <p:xfrm>
          <a:off x="549538" y="1881274"/>
          <a:ext cx="8767182" cy="2995527"/>
        </p:xfrm>
        <a:graphic>
          <a:graphicData uri="http://schemas.openxmlformats.org/drawingml/2006/table">
            <a:tbl>
              <a:tblPr firstRow="1" bandRow="1">
                <a:tableStyleId>{5DA37D80-6434-44D0-A028-1B22A696006F}</a:tableStyleId>
              </a:tblPr>
              <a:tblGrid>
                <a:gridCol w="1315934">
                  <a:extLst>
                    <a:ext uri="{9D8B030D-6E8A-4147-A177-3AD203B41FA5}">
                      <a16:colId xmlns:a16="http://schemas.microsoft.com/office/drawing/2014/main" val="1594300118"/>
                    </a:ext>
                  </a:extLst>
                </a:gridCol>
                <a:gridCol w="3432045">
                  <a:extLst>
                    <a:ext uri="{9D8B030D-6E8A-4147-A177-3AD203B41FA5}">
                      <a16:colId xmlns:a16="http://schemas.microsoft.com/office/drawing/2014/main" val="4022059117"/>
                    </a:ext>
                  </a:extLst>
                </a:gridCol>
                <a:gridCol w="4019203">
                  <a:extLst>
                    <a:ext uri="{9D8B030D-6E8A-4147-A177-3AD203B41FA5}">
                      <a16:colId xmlns:a16="http://schemas.microsoft.com/office/drawing/2014/main" val="1951926997"/>
                    </a:ext>
                  </a:extLst>
                </a:gridCol>
              </a:tblGrid>
              <a:tr h="998509">
                <a:tc>
                  <a:txBody>
                    <a:bodyPr/>
                    <a:lstStyle/>
                    <a:p>
                      <a:r>
                        <a:rPr lang="en-GB" b="1" dirty="0"/>
                        <a:t>Term 1</a:t>
                      </a:r>
                    </a:p>
                  </a:txBody>
                  <a:tcPr/>
                </a:tc>
                <a:tc>
                  <a:txBody>
                    <a:bodyPr/>
                    <a:lstStyle/>
                    <a:p>
                      <a:r>
                        <a:rPr lang="en-GB" b="0" dirty="0"/>
                        <a:t>Emerging Trends</a:t>
                      </a:r>
                    </a:p>
                  </a:txBody>
                  <a:tcPr/>
                </a:tc>
                <a:tc>
                  <a:txBody>
                    <a:bodyPr/>
                    <a:lstStyle/>
                    <a:p>
                      <a:r>
                        <a:rPr lang="en-GB" b="0" dirty="0"/>
                        <a:t>Advanced Cybersecurity</a:t>
                      </a:r>
                    </a:p>
                  </a:txBody>
                  <a:tcPr/>
                </a:tc>
                <a:extLst>
                  <a:ext uri="{0D108BD9-81ED-4DB2-BD59-A6C34878D82A}">
                    <a16:rowId xmlns:a16="http://schemas.microsoft.com/office/drawing/2014/main" val="1513817733"/>
                  </a:ext>
                </a:extLst>
              </a:tr>
              <a:tr h="998509">
                <a:tc>
                  <a:txBody>
                    <a:bodyPr/>
                    <a:lstStyle/>
                    <a:p>
                      <a:r>
                        <a:rPr lang="en-GB" b="1" dirty="0"/>
                        <a:t>Term 2</a:t>
                      </a:r>
                    </a:p>
                  </a:txBody>
                  <a:tcPr/>
                </a:tc>
                <a:tc>
                  <a:txBody>
                    <a:bodyPr/>
                    <a:lstStyle/>
                    <a:p>
                      <a:r>
                        <a:rPr lang="en-GB" b="0" dirty="0"/>
                        <a:t>Independent Project (Part 1)</a:t>
                      </a:r>
                    </a:p>
                  </a:txBody>
                  <a:tcPr/>
                </a:tc>
                <a:tc>
                  <a:txBody>
                    <a:bodyPr/>
                    <a:lstStyle/>
                    <a:p>
                      <a:r>
                        <a:rPr lang="en-GB" b="0" dirty="0"/>
                        <a:t>Data warehousing and Data Mining</a:t>
                      </a:r>
                    </a:p>
                  </a:txBody>
                  <a:tcPr/>
                </a:tc>
                <a:extLst>
                  <a:ext uri="{0D108BD9-81ED-4DB2-BD59-A6C34878D82A}">
                    <a16:rowId xmlns:a16="http://schemas.microsoft.com/office/drawing/2014/main" val="2257215952"/>
                  </a:ext>
                </a:extLst>
              </a:tr>
              <a:tr h="998509">
                <a:tc>
                  <a:txBody>
                    <a:bodyPr/>
                    <a:lstStyle/>
                    <a:p>
                      <a:r>
                        <a:rPr lang="en-GB" b="1" dirty="0"/>
                        <a:t>Term 3</a:t>
                      </a:r>
                    </a:p>
                  </a:txBody>
                  <a:tcPr/>
                </a:tc>
                <a:tc>
                  <a:txBody>
                    <a:bodyPr/>
                    <a:lstStyle/>
                    <a:p>
                      <a:r>
                        <a:rPr lang="en-GB" b="0" dirty="0"/>
                        <a:t>Independent Project (Part 2)</a:t>
                      </a:r>
                    </a:p>
                  </a:txBody>
                  <a:tcPr/>
                </a:tc>
                <a:tc>
                  <a:txBody>
                    <a:bodyPr/>
                    <a:lstStyle/>
                    <a:p>
                      <a:r>
                        <a:rPr lang="en-GB" b="0" dirty="0"/>
                        <a:t>Usability Engineering</a:t>
                      </a:r>
                    </a:p>
                  </a:txBody>
                  <a:tcPr/>
                </a:tc>
                <a:extLst>
                  <a:ext uri="{0D108BD9-81ED-4DB2-BD59-A6C34878D82A}">
                    <a16:rowId xmlns:a16="http://schemas.microsoft.com/office/drawing/2014/main" val="1605909546"/>
                  </a:ext>
                </a:extLst>
              </a:tr>
            </a:tbl>
          </a:graphicData>
        </a:graphic>
      </p:graphicFrame>
      <p:pic>
        <p:nvPicPr>
          <p:cNvPr id="6" name="Picture 5" descr="Robot hands and technology">
            <a:extLst>
              <a:ext uri="{FF2B5EF4-FFF2-40B4-BE49-F238E27FC236}">
                <a16:creationId xmlns:a16="http://schemas.microsoft.com/office/drawing/2014/main" id="{3DE87A85-8C1C-E720-C0FF-CE9C8BCE96F4}"/>
              </a:ext>
            </a:extLst>
          </p:cNvPr>
          <p:cNvPicPr>
            <a:picLocks noChangeAspect="1"/>
          </p:cNvPicPr>
          <p:nvPr/>
        </p:nvPicPr>
        <p:blipFill>
          <a:blip r:embed="rId2"/>
          <a:stretch>
            <a:fillRect/>
          </a:stretch>
        </p:blipFill>
        <p:spPr>
          <a:xfrm>
            <a:off x="10028905" y="1741368"/>
            <a:ext cx="2163096" cy="1622143"/>
          </a:xfrm>
          <a:prstGeom prst="rect">
            <a:avLst/>
          </a:prstGeom>
        </p:spPr>
      </p:pic>
      <p:pic>
        <p:nvPicPr>
          <p:cNvPr id="7" name="Picture 6" descr="Device and padlock">
            <a:extLst>
              <a:ext uri="{FF2B5EF4-FFF2-40B4-BE49-F238E27FC236}">
                <a16:creationId xmlns:a16="http://schemas.microsoft.com/office/drawing/2014/main" id="{D3D29495-EBDC-B601-98A1-55CBEF6AE8F2}"/>
              </a:ext>
            </a:extLst>
          </p:cNvPr>
          <p:cNvPicPr>
            <a:picLocks noChangeAspect="1"/>
          </p:cNvPicPr>
          <p:nvPr/>
        </p:nvPicPr>
        <p:blipFill>
          <a:blip r:embed="rId3"/>
          <a:stretch>
            <a:fillRect/>
          </a:stretch>
        </p:blipFill>
        <p:spPr>
          <a:xfrm>
            <a:off x="10028905" y="0"/>
            <a:ext cx="2163096" cy="1781349"/>
          </a:xfrm>
          <a:prstGeom prst="rect">
            <a:avLst/>
          </a:prstGeom>
        </p:spPr>
      </p:pic>
      <p:pic>
        <p:nvPicPr>
          <p:cNvPr id="8" name="Picture 7" descr="Data center interior">
            <a:extLst>
              <a:ext uri="{FF2B5EF4-FFF2-40B4-BE49-F238E27FC236}">
                <a16:creationId xmlns:a16="http://schemas.microsoft.com/office/drawing/2014/main" id="{12776898-AB99-E694-108C-4D3C4C224347}"/>
              </a:ext>
            </a:extLst>
          </p:cNvPr>
          <p:cNvPicPr>
            <a:picLocks noChangeAspect="1"/>
          </p:cNvPicPr>
          <p:nvPr/>
        </p:nvPicPr>
        <p:blipFill>
          <a:blip r:embed="rId4"/>
          <a:stretch>
            <a:fillRect/>
          </a:stretch>
        </p:blipFill>
        <p:spPr>
          <a:xfrm>
            <a:off x="10028905" y="4958656"/>
            <a:ext cx="2163096" cy="1942951"/>
          </a:xfrm>
          <a:prstGeom prst="rect">
            <a:avLst/>
          </a:prstGeom>
        </p:spPr>
      </p:pic>
      <p:pic>
        <p:nvPicPr>
          <p:cNvPr id="9" name="Picture 8" descr="People doing teamwork illustration">
            <a:extLst>
              <a:ext uri="{FF2B5EF4-FFF2-40B4-BE49-F238E27FC236}">
                <a16:creationId xmlns:a16="http://schemas.microsoft.com/office/drawing/2014/main" id="{446C028E-7CAD-079F-7110-BC8C8D99E91E}"/>
              </a:ext>
            </a:extLst>
          </p:cNvPr>
          <p:cNvPicPr>
            <a:picLocks noChangeAspect="1"/>
          </p:cNvPicPr>
          <p:nvPr/>
        </p:nvPicPr>
        <p:blipFill>
          <a:blip r:embed="rId5"/>
          <a:stretch>
            <a:fillRect/>
          </a:stretch>
        </p:blipFill>
        <p:spPr>
          <a:xfrm>
            <a:off x="10028904" y="3327102"/>
            <a:ext cx="2163096" cy="1669013"/>
          </a:xfrm>
          <a:prstGeom prst="rect">
            <a:avLst/>
          </a:prstGeom>
        </p:spPr>
      </p:pic>
    </p:spTree>
    <p:extLst>
      <p:ext uri="{BB962C8B-B14F-4D97-AF65-F5344CB8AC3E}">
        <p14:creationId xmlns:p14="http://schemas.microsoft.com/office/powerpoint/2010/main" val="2496947791"/>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2" y="549275"/>
            <a:ext cx="11091600" cy="1332000"/>
          </a:xfrm>
        </p:spPr>
        <p:txBody>
          <a:bodyPr rtlCol="0"/>
          <a:lstStyle/>
          <a:p>
            <a:pPr rtl="0"/>
            <a:r>
              <a:rPr lang="en-GB"/>
              <a:t>Timeline</a:t>
            </a:r>
          </a:p>
        </p:txBody>
      </p:sp>
      <p:graphicFrame>
        <p:nvGraphicFramePr>
          <p:cNvPr id="4" name="Content Placeholder 3" descr="Timeline Smart Art Placeholder ">
            <a:extLst>
              <a:ext uri="{FF2B5EF4-FFF2-40B4-BE49-F238E27FC236}">
                <a16:creationId xmlns:a16="http://schemas.microsoft.com/office/drawing/2014/main" id="{93897051-DA8D-4072-A594-51769F8D52F5}"/>
              </a:ext>
            </a:extLst>
          </p:cNvPr>
          <p:cNvGraphicFramePr>
            <a:graphicFrameLocks noGrp="1"/>
          </p:cNvGraphicFramePr>
          <p:nvPr>
            <p:ph idx="1"/>
            <p:extLst>
              <p:ext uri="{D42A27DB-BD31-4B8C-83A1-F6EECF244321}">
                <p14:modId xmlns:p14="http://schemas.microsoft.com/office/powerpoint/2010/main" val="82591815"/>
              </p:ext>
            </p:extLst>
          </p:nvPr>
        </p:nvGraphicFramePr>
        <p:xfrm>
          <a:off x="550863" y="2112963"/>
          <a:ext cx="11090275" cy="3979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rtlCol="0"/>
          <a:lstStyle/>
          <a:p>
            <a:pPr rtl="0"/>
            <a:r>
              <a:rPr lang="en-US"/>
              <a:t>Monday, December 2, 2024</a:t>
            </a:r>
            <a:endParaRPr lang="en-GB" dirty="0"/>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rtlCol="0"/>
          <a:lstStyle/>
          <a:p>
            <a:pPr rtl="0"/>
            <a:r>
              <a:rPr lang="en-GB"/>
              <a:t>BSc Applied Computing - Dr Sana Jokhio</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8</a:t>
            </a:fld>
            <a:endParaRPr lang="en-GB"/>
          </a:p>
        </p:txBody>
      </p:sp>
    </p:spTree>
    <p:extLst>
      <p:ext uri="{BB962C8B-B14F-4D97-AF65-F5344CB8AC3E}">
        <p14:creationId xmlns:p14="http://schemas.microsoft.com/office/powerpoint/2010/main" val="2624630061"/>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p:txBody>
          <a:bodyPr rtlCol="0">
            <a:normAutofit/>
          </a:bodyPr>
          <a:lstStyle/>
          <a:p>
            <a:pPr rtl="0"/>
            <a:r>
              <a:rPr lang="en-GB" dirty="0"/>
              <a:t>Responsibilities as a Tutor/Module Lead</a:t>
            </a:r>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idx="1"/>
          </p:nvPr>
        </p:nvSpPr>
        <p:spPr>
          <a:xfrm>
            <a:off x="1036320" y="1676401"/>
            <a:ext cx="9438640" cy="4416424"/>
          </a:xfrm>
        </p:spPr>
        <p:txBody>
          <a:bodyPr rtlCol="0"/>
          <a:lstStyle/>
          <a:p>
            <a:pPr rtl="0">
              <a:lnSpc>
                <a:spcPct val="100000"/>
              </a:lnSpc>
              <a:spcBef>
                <a:spcPts val="0"/>
              </a:spcBef>
            </a:pPr>
            <a:r>
              <a:rPr lang="en-GB" sz="2400" dirty="0"/>
              <a:t>Collaborate with the Module lead/PM</a:t>
            </a:r>
          </a:p>
          <a:p>
            <a:pPr rtl="0">
              <a:lnSpc>
                <a:spcPct val="100000"/>
              </a:lnSpc>
              <a:spcBef>
                <a:spcPts val="0"/>
              </a:spcBef>
            </a:pPr>
            <a:r>
              <a:rPr lang="en-GB" sz="2400" dirty="0"/>
              <a:t>Attend Module Meetings with Module Lead/PM (during the term)</a:t>
            </a:r>
          </a:p>
          <a:p>
            <a:pPr rtl="0">
              <a:lnSpc>
                <a:spcPct val="100000"/>
              </a:lnSpc>
              <a:spcBef>
                <a:spcPts val="0"/>
              </a:spcBef>
            </a:pPr>
            <a:r>
              <a:rPr lang="en-GB" sz="2400" dirty="0"/>
              <a:t>Record the lectures</a:t>
            </a:r>
          </a:p>
          <a:p>
            <a:pPr rtl="0">
              <a:lnSpc>
                <a:spcPct val="100000"/>
              </a:lnSpc>
              <a:spcBef>
                <a:spcPts val="0"/>
              </a:spcBef>
            </a:pPr>
            <a:r>
              <a:rPr lang="en-GB" sz="2400" dirty="0"/>
              <a:t>Engage students actively for 4 hours with flexible break(s)</a:t>
            </a:r>
          </a:p>
          <a:p>
            <a:pPr rtl="0">
              <a:lnSpc>
                <a:spcPct val="100000"/>
              </a:lnSpc>
              <a:spcBef>
                <a:spcPts val="0"/>
              </a:spcBef>
            </a:pPr>
            <a:r>
              <a:rPr lang="en-GB" sz="2400" dirty="0"/>
              <a:t>Mark attendance on time</a:t>
            </a:r>
          </a:p>
          <a:p>
            <a:pPr rtl="0">
              <a:lnSpc>
                <a:spcPct val="100000"/>
              </a:lnSpc>
              <a:spcBef>
                <a:spcPts val="0"/>
              </a:spcBef>
            </a:pPr>
            <a:r>
              <a:rPr lang="en-GB" sz="2400" dirty="0"/>
              <a:t>Report challenges/issues to the Module Lead / PM</a:t>
            </a:r>
          </a:p>
          <a:p>
            <a:pPr rtl="0">
              <a:lnSpc>
                <a:spcPct val="100000"/>
              </a:lnSpc>
              <a:spcBef>
                <a:spcPts val="0"/>
              </a:spcBef>
            </a:pPr>
            <a:r>
              <a:rPr lang="en-GB" sz="2400" dirty="0"/>
              <a:t>Complete assessment marking on time</a:t>
            </a:r>
          </a:p>
          <a:p>
            <a:pPr rtl="0">
              <a:lnSpc>
                <a:spcPct val="100000"/>
              </a:lnSpc>
              <a:spcBef>
                <a:spcPts val="0"/>
              </a:spcBef>
            </a:pPr>
            <a:r>
              <a:rPr lang="en-GB" sz="2400" dirty="0"/>
              <a:t>Make Module Report as a Module Lead</a:t>
            </a:r>
          </a:p>
          <a:p>
            <a:pPr rtl="0">
              <a:lnSpc>
                <a:spcPct val="100000"/>
              </a:lnSpc>
              <a:spcBef>
                <a:spcPts val="0"/>
              </a:spcBef>
            </a:pPr>
            <a:r>
              <a:rPr lang="en-GB" sz="2400" dirty="0"/>
              <a:t>Submit timesheets on time </a:t>
            </a:r>
            <a:r>
              <a:rPr lang="en-GB" sz="2400" dirty="0">
                <a:sym typeface="Wingdings" panose="05000000000000000000" pitchFamily="2" charset="2"/>
              </a:rPr>
              <a:t></a:t>
            </a:r>
            <a:endParaRPr lang="en-GB" sz="2400" dirty="0"/>
          </a:p>
          <a:p>
            <a:pPr rtl="0"/>
            <a:endParaRPr lang="en-GB"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p:txBody>
          <a:bodyPr rtlCol="0"/>
          <a:lstStyle/>
          <a:p>
            <a:pPr rtl="0"/>
            <a:r>
              <a:rPr lang="en-US"/>
              <a:t>Monday, December 2, 2024</a:t>
            </a:r>
            <a:endParaRPr lang="en-GB"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p:txBody>
          <a:bodyPr rtlCol="0"/>
          <a:lstStyle/>
          <a:p>
            <a:pPr rtl="0"/>
            <a:r>
              <a:rPr lang="en-GB"/>
              <a:t>BSc Applied Computing - Dr Sana Jokhio</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p:txBody>
          <a:bodyPr rtlCol="0"/>
          <a:lstStyle/>
          <a:p>
            <a:pPr rtl="0"/>
            <a:fld id="{DBA1B0FB-D917-4C8C-928F-313BD683BF39}" type="slidenum">
              <a:rPr lang="en-GB" smtClean="0"/>
              <a:pPr rtl="0"/>
              <a:t>9</a:t>
            </a:fld>
            <a:endParaRPr lang="en-GB"/>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pic>
        <p:nvPicPr>
          <p:cNvPr id="8" name="Picture 7" descr="One big red thumbtack in front of many smaller black thumbtacks">
            <a:extLst>
              <a:ext uri="{FF2B5EF4-FFF2-40B4-BE49-F238E27FC236}">
                <a16:creationId xmlns:a16="http://schemas.microsoft.com/office/drawing/2014/main" id="{356CEE83-C4D0-F69A-6BBB-0912EA0A8497}"/>
              </a:ext>
            </a:extLst>
          </p:cNvPr>
          <p:cNvPicPr>
            <a:picLocks noChangeAspect="1"/>
          </p:cNvPicPr>
          <p:nvPr/>
        </p:nvPicPr>
        <p:blipFill>
          <a:blip r:embed="rId3"/>
          <a:srcRect l="692" r="2" b="2"/>
          <a:stretch/>
        </p:blipFill>
        <p:spPr>
          <a:xfrm flipH="1">
            <a:off x="8505168" y="3646616"/>
            <a:ext cx="2986850" cy="2195600"/>
          </a:xfrm>
          <a:prstGeom prst="rect">
            <a:avLst/>
          </a:prstGeom>
          <a:noFill/>
        </p:spPr>
      </p:pic>
    </p:spTree>
    <p:extLst>
      <p:ext uri="{BB962C8B-B14F-4D97-AF65-F5344CB8AC3E}">
        <p14:creationId xmlns:p14="http://schemas.microsoft.com/office/powerpoint/2010/main" val="3891345585"/>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rtlCol="0"/>
          <a:lstStyle/>
          <a:p>
            <a:pPr rtl="0"/>
            <a:r>
              <a:rPr lang="en-GB"/>
              <a:t>Thank 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6154737" cy="2265216"/>
          </a:xfrm>
        </p:spPr>
        <p:txBody>
          <a:bodyPr rtlCol="0"/>
          <a:lstStyle/>
          <a:p>
            <a:pPr rtl="0"/>
            <a:r>
              <a:rPr lang="en-GB" dirty="0"/>
              <a:t>Dr Sana Jokhio</a:t>
            </a:r>
          </a:p>
          <a:p>
            <a:pPr rtl="0"/>
            <a:r>
              <a:rPr lang="en-GB" dirty="0"/>
              <a:t>Programme Manager BSc Applied Computing</a:t>
            </a:r>
          </a:p>
          <a:p>
            <a:pPr rtl="0"/>
            <a:r>
              <a:rPr lang="en-GB" dirty="0"/>
              <a:t>s.Jokhio@uwtsd.ac.uk</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4" name="Date Placeholder 3">
            <a:extLst>
              <a:ext uri="{FF2B5EF4-FFF2-40B4-BE49-F238E27FC236}">
                <a16:creationId xmlns:a16="http://schemas.microsoft.com/office/drawing/2014/main" id="{7823E305-6365-4345-8BD1-4A31C61D96CB}"/>
              </a:ext>
            </a:extLst>
          </p:cNvPr>
          <p:cNvSpPr>
            <a:spLocks noGrp="1"/>
          </p:cNvSpPr>
          <p:nvPr>
            <p:ph type="dt" sz="half" idx="10"/>
          </p:nvPr>
        </p:nvSpPr>
        <p:spPr>
          <a:xfrm>
            <a:off x="550863" y="6507212"/>
            <a:ext cx="2628900" cy="153888"/>
          </a:xfrm>
        </p:spPr>
        <p:txBody>
          <a:bodyPr rtlCol="0"/>
          <a:lstStyle/>
          <a:p>
            <a:pPr rtl="0"/>
            <a:r>
              <a:rPr lang="en-US"/>
              <a:t>Monday, December 2, 2024</a:t>
            </a:r>
            <a:endParaRPr lang="en-GB"/>
          </a:p>
        </p:txBody>
      </p:sp>
      <p:sp>
        <p:nvSpPr>
          <p:cNvPr id="5" name="Footer Placeholder 4">
            <a:extLst>
              <a:ext uri="{FF2B5EF4-FFF2-40B4-BE49-F238E27FC236}">
                <a16:creationId xmlns:a16="http://schemas.microsoft.com/office/drawing/2014/main" id="{0B37A3FF-ED32-4C4A-A21F-848A3BF6F896}"/>
              </a:ext>
            </a:extLst>
          </p:cNvPr>
          <p:cNvSpPr>
            <a:spLocks noGrp="1"/>
          </p:cNvSpPr>
          <p:nvPr>
            <p:ph type="ftr" sz="quarter" idx="11"/>
          </p:nvPr>
        </p:nvSpPr>
        <p:spPr>
          <a:xfrm>
            <a:off x="3359150" y="6507212"/>
            <a:ext cx="6379210" cy="153888"/>
          </a:xfrm>
        </p:spPr>
        <p:txBody>
          <a:bodyPr rtlCol="0"/>
          <a:lstStyle/>
          <a:p>
            <a:pPr rtl="0"/>
            <a:r>
              <a:rPr lang="en-GB"/>
              <a:t>BSc Applied Computing - Dr Sana Jokhio</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10</a:t>
            </a:fld>
            <a:endParaRPr lang="en-GB"/>
          </a:p>
        </p:txBody>
      </p:sp>
    </p:spTree>
    <p:extLst>
      <p:ext uri="{BB962C8B-B14F-4D97-AF65-F5344CB8AC3E}">
        <p14:creationId xmlns:p14="http://schemas.microsoft.com/office/powerpoint/2010/main" val="3247798845"/>
      </p:ext>
    </p:extLst>
  </p:cSld>
  <p:clrMapOvr>
    <a:masterClrMapping/>
  </p:clrMapOvr>
  <p:transition spd="slow">
    <p:randomBar dir="vert"/>
  </p:transition>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{B678C0EF-6B7E-4A3A-9CC2-21113464E5C0}tf33713516_win32</Template>
  <TotalTime>0</TotalTime>
  <Words>457</Words>
  <Application>Microsoft Office PowerPoint</Application>
  <PresentationFormat>Widescreen</PresentationFormat>
  <Paragraphs>112</Paragraphs>
  <Slides>10</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Akzidenz-Grotesk BQ</vt:lpstr>
      <vt:lpstr>Aptos</vt:lpstr>
      <vt:lpstr>Arial</vt:lpstr>
      <vt:lpstr>Calibri</vt:lpstr>
      <vt:lpstr>Gill Sans MT</vt:lpstr>
      <vt:lpstr>Lato</vt:lpstr>
      <vt:lpstr>Symbol</vt:lpstr>
      <vt:lpstr>Walbaum Display</vt:lpstr>
      <vt:lpstr>Wingdings</vt:lpstr>
      <vt:lpstr>3DFloatVTI</vt:lpstr>
      <vt:lpstr>Induction Day</vt:lpstr>
      <vt:lpstr>Agenda</vt:lpstr>
      <vt:lpstr>BSc  Applied Computing</vt:lpstr>
      <vt:lpstr>Level 5</vt:lpstr>
      <vt:lpstr>Level 5 Modules</vt:lpstr>
      <vt:lpstr>Level 6</vt:lpstr>
      <vt:lpstr>Level 6 Modules</vt:lpstr>
      <vt:lpstr>Timeline</vt:lpstr>
      <vt:lpstr>Responsibilities as a Tutor/Module Lead</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 Jokhio</dc:creator>
  <cp:lastModifiedBy>Sana Jokhio</cp:lastModifiedBy>
  <cp:revision>1</cp:revision>
  <dcterms:created xsi:type="dcterms:W3CDTF">2024-12-01T16:56:33Z</dcterms:created>
  <dcterms:modified xsi:type="dcterms:W3CDTF">2024-12-01T17:43:56Z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