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237049-AB5A-4711-A6D6-42E09ADC1F10}" v="20" dt="2025-06-09T13:03:42.2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1166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na grigore" userId="85412a263356ec05" providerId="LiveId" clId="{B0237049-AB5A-4711-A6D6-42E09ADC1F10}"/>
    <pc:docChg chg="undo custSel addSld modSld sldOrd addMainMaster delMainMaster">
      <pc:chgData name="alina grigore" userId="85412a263356ec05" providerId="LiveId" clId="{B0237049-AB5A-4711-A6D6-42E09ADC1F10}" dt="2025-06-09T17:04:27.074" v="423" actId="120"/>
      <pc:docMkLst>
        <pc:docMk/>
      </pc:docMkLst>
      <pc:sldChg chg="addSp delSp modSp mod setBg modClrScheme addAnim modAnim setClrOvrMap delDesignElem chgLayout">
        <pc:chgData name="alina grigore" userId="85412a263356ec05" providerId="LiveId" clId="{B0237049-AB5A-4711-A6D6-42E09ADC1F10}" dt="2025-06-09T12:59:07.649" v="352" actId="20577"/>
        <pc:sldMkLst>
          <pc:docMk/>
          <pc:sldMk cId="2051691033" sldId="256"/>
        </pc:sldMkLst>
        <pc:spChg chg="mod">
          <ac:chgData name="alina grigore" userId="85412a263356ec05" providerId="LiveId" clId="{B0237049-AB5A-4711-A6D6-42E09ADC1F10}" dt="2025-06-09T12:12:31.812" v="29" actId="14100"/>
          <ac:spMkLst>
            <pc:docMk/>
            <pc:sldMk cId="2051691033" sldId="256"/>
            <ac:spMk id="2" creationId="{27273A19-0E6C-5E54-E7BC-7FDFC9D003C4}"/>
          </ac:spMkLst>
        </pc:spChg>
        <pc:spChg chg="mod">
          <ac:chgData name="alina grigore" userId="85412a263356ec05" providerId="LiveId" clId="{B0237049-AB5A-4711-A6D6-42E09ADC1F10}" dt="2025-06-09T12:59:07.649" v="352" actId="20577"/>
          <ac:spMkLst>
            <pc:docMk/>
            <pc:sldMk cId="2051691033" sldId="256"/>
            <ac:spMk id="3" creationId="{682F89CE-31B0-02A1-33CD-FD19C6DC74D8}"/>
          </ac:spMkLst>
        </pc:spChg>
        <pc:spChg chg="add del">
          <ac:chgData name="alina grigore" userId="85412a263356ec05" providerId="LiveId" clId="{B0237049-AB5A-4711-A6D6-42E09ADC1F10}" dt="2025-06-09T12:11:54.672" v="21" actId="26606"/>
          <ac:spMkLst>
            <pc:docMk/>
            <pc:sldMk cId="2051691033" sldId="256"/>
            <ac:spMk id="9" creationId="{0EECA69B-4C2A-7F31-8019-E90DB3BD49CB}"/>
          </ac:spMkLst>
        </pc:spChg>
        <pc:spChg chg="add del">
          <ac:chgData name="alina grigore" userId="85412a263356ec05" providerId="LiveId" clId="{B0237049-AB5A-4711-A6D6-42E09ADC1F10}" dt="2025-06-09T12:11:54.672" v="21" actId="26606"/>
          <ac:spMkLst>
            <pc:docMk/>
            <pc:sldMk cId="2051691033" sldId="256"/>
            <ac:spMk id="11" creationId="{495DEB6A-976D-98B6-8875-F4C240958B3E}"/>
          </ac:spMkLst>
        </pc:spChg>
        <pc:spChg chg="add del">
          <ac:chgData name="alina grigore" userId="85412a263356ec05" providerId="LiveId" clId="{B0237049-AB5A-4711-A6D6-42E09ADC1F10}" dt="2025-06-09T12:52:20.295" v="290"/>
          <ac:spMkLst>
            <pc:docMk/>
            <pc:sldMk cId="2051691033" sldId="256"/>
            <ac:spMk id="16" creationId="{33E93247-6229-44AB-A550-739E971E690B}"/>
          </ac:spMkLst>
        </pc:spChg>
        <pc:picChg chg="add mod ord">
          <ac:chgData name="alina grigore" userId="85412a263356ec05" providerId="LiveId" clId="{B0237049-AB5A-4711-A6D6-42E09ADC1F10}" dt="2025-06-09T12:11:54.672" v="21" actId="26606"/>
          <ac:picMkLst>
            <pc:docMk/>
            <pc:sldMk cId="2051691033" sldId="256"/>
            <ac:picMk id="4" creationId="{7752FE42-F3EE-A787-770F-753256E477BA}"/>
          </ac:picMkLst>
        </pc:picChg>
        <pc:cxnChg chg="add del">
          <ac:chgData name="alina grigore" userId="85412a263356ec05" providerId="LiveId" clId="{B0237049-AB5A-4711-A6D6-42E09ADC1F10}" dt="2025-06-09T12:52:20.295" v="290"/>
          <ac:cxnSpMkLst>
            <pc:docMk/>
            <pc:sldMk cId="2051691033" sldId="256"/>
            <ac:cxnSpMk id="18" creationId="{EE2E603F-4A95-4FE8-BB06-211DFD75DBEF}"/>
          </ac:cxnSpMkLst>
        </pc:cxnChg>
        <pc:cxnChg chg="add del">
          <ac:chgData name="alina grigore" userId="85412a263356ec05" providerId="LiveId" clId="{B0237049-AB5A-4711-A6D6-42E09ADC1F10}" dt="2025-06-09T12:52:20.295" v="290"/>
          <ac:cxnSpMkLst>
            <pc:docMk/>
            <pc:sldMk cId="2051691033" sldId="256"/>
            <ac:cxnSpMk id="20" creationId="{2CF06E40-3ECB-4820-95B5-8A70B07D4B47}"/>
          </ac:cxnSpMkLst>
        </pc:cxnChg>
      </pc:sldChg>
      <pc:sldChg chg="addSp delSp modSp new mod setBg delDesignElem">
        <pc:chgData name="alina grigore" userId="85412a263356ec05" providerId="LiveId" clId="{B0237049-AB5A-4711-A6D6-42E09ADC1F10}" dt="2025-06-09T12:52:20.295" v="290"/>
        <pc:sldMkLst>
          <pc:docMk/>
          <pc:sldMk cId="2568325265" sldId="257"/>
        </pc:sldMkLst>
        <pc:spChg chg="mod">
          <ac:chgData name="alina grigore" userId="85412a263356ec05" providerId="LiveId" clId="{B0237049-AB5A-4711-A6D6-42E09ADC1F10}" dt="2025-06-09T12:17:40.144" v="53" actId="113"/>
          <ac:spMkLst>
            <pc:docMk/>
            <pc:sldMk cId="2568325265" sldId="257"/>
            <ac:spMk id="2" creationId="{6C48AA8E-64DC-9D00-D0B7-20D82AE1E3EC}"/>
          </ac:spMkLst>
        </pc:spChg>
        <pc:spChg chg="mod">
          <ac:chgData name="alina grigore" userId="85412a263356ec05" providerId="LiveId" clId="{B0237049-AB5A-4711-A6D6-42E09ADC1F10}" dt="2025-06-09T12:15:39.401" v="46" actId="113"/>
          <ac:spMkLst>
            <pc:docMk/>
            <pc:sldMk cId="2568325265" sldId="257"/>
            <ac:spMk id="3" creationId="{424E6428-1A60-99F5-D935-68C6D493598A}"/>
          </ac:spMkLst>
        </pc:spChg>
        <pc:spChg chg="add del">
          <ac:chgData name="alina grigore" userId="85412a263356ec05" providerId="LiveId" clId="{B0237049-AB5A-4711-A6D6-42E09ADC1F10}" dt="2025-06-09T12:52:20.295" v="290"/>
          <ac:spMkLst>
            <pc:docMk/>
            <pc:sldMk cId="2568325265" sldId="257"/>
            <ac:spMk id="13" creationId="{E49D7415-2F11-44C2-B6AA-13A25B6814B9}"/>
          </ac:spMkLst>
        </pc:spChg>
        <pc:picChg chg="add">
          <ac:chgData name="alina grigore" userId="85412a263356ec05" providerId="LiveId" clId="{B0237049-AB5A-4711-A6D6-42E09ADC1F10}" dt="2025-06-09T12:14:48.852" v="39" actId="26606"/>
          <ac:picMkLst>
            <pc:docMk/>
            <pc:sldMk cId="2568325265" sldId="257"/>
            <ac:picMk id="5" creationId="{753028F2-B73F-467F-5A95-B84F27EB86F1}"/>
          </ac:picMkLst>
        </pc:picChg>
        <pc:cxnChg chg="add del">
          <ac:chgData name="alina grigore" userId="85412a263356ec05" providerId="LiveId" clId="{B0237049-AB5A-4711-A6D6-42E09ADC1F10}" dt="2025-06-09T12:52:20.295" v="290"/>
          <ac:cxnSpMkLst>
            <pc:docMk/>
            <pc:sldMk cId="2568325265" sldId="257"/>
            <ac:cxnSpMk id="9" creationId="{F64F9B95-9045-48D2-B9F3-2927E98F54AA}"/>
          </ac:cxnSpMkLst>
        </pc:cxnChg>
        <pc:cxnChg chg="add del">
          <ac:chgData name="alina grigore" userId="85412a263356ec05" providerId="LiveId" clId="{B0237049-AB5A-4711-A6D6-42E09ADC1F10}" dt="2025-06-09T12:52:20.295" v="290"/>
          <ac:cxnSpMkLst>
            <pc:docMk/>
            <pc:sldMk cId="2568325265" sldId="257"/>
            <ac:cxnSpMk id="11" creationId="{085AA86F-6A4D-4BCB-A045-D992CDC2959B}"/>
          </ac:cxnSpMkLst>
        </pc:cxnChg>
        <pc:cxnChg chg="add del">
          <ac:chgData name="alina grigore" userId="85412a263356ec05" providerId="LiveId" clId="{B0237049-AB5A-4711-A6D6-42E09ADC1F10}" dt="2025-06-09T12:52:20.295" v="290"/>
          <ac:cxnSpMkLst>
            <pc:docMk/>
            <pc:sldMk cId="2568325265" sldId="257"/>
            <ac:cxnSpMk id="15" creationId="{F2B951FD-94F7-E138-3EC2-A66A551D9137}"/>
          </ac:cxnSpMkLst>
        </pc:cxnChg>
      </pc:sldChg>
      <pc:sldChg chg="addSp delSp modSp new mod modMedia setBg delAnim setClrOvrMap delDesignElem">
        <pc:chgData name="alina grigore" userId="85412a263356ec05" providerId="LiveId" clId="{B0237049-AB5A-4711-A6D6-42E09ADC1F10}" dt="2025-06-09T12:54:51.118" v="318" actId="1076"/>
        <pc:sldMkLst>
          <pc:docMk/>
          <pc:sldMk cId="1988436792" sldId="258"/>
        </pc:sldMkLst>
        <pc:spChg chg="mod">
          <ac:chgData name="alina grigore" userId="85412a263356ec05" providerId="LiveId" clId="{B0237049-AB5A-4711-A6D6-42E09ADC1F10}" dt="2025-06-09T12:52:20.453" v="294" actId="27636"/>
          <ac:spMkLst>
            <pc:docMk/>
            <pc:sldMk cId="1988436792" sldId="258"/>
            <ac:spMk id="2" creationId="{20E33191-3DC5-F1CC-C939-68A06A796DE4}"/>
          </ac:spMkLst>
        </pc:spChg>
        <pc:spChg chg="mod">
          <ac:chgData name="alina grigore" userId="85412a263356ec05" providerId="LiveId" clId="{B0237049-AB5A-4711-A6D6-42E09ADC1F10}" dt="2025-06-09T12:54:51.118" v="318" actId="1076"/>
          <ac:spMkLst>
            <pc:docMk/>
            <pc:sldMk cId="1988436792" sldId="258"/>
            <ac:spMk id="3" creationId="{76FEC7F4-6852-DB57-7579-8900BCBB4245}"/>
          </ac:spMkLst>
        </pc:spChg>
        <pc:spChg chg="add del mod ord">
          <ac:chgData name="alina grigore" userId="85412a263356ec05" providerId="LiveId" clId="{B0237049-AB5A-4711-A6D6-42E09ADC1F10}" dt="2025-06-09T12:45:41.473" v="267" actId="478"/>
          <ac:spMkLst>
            <pc:docMk/>
            <pc:sldMk cId="1988436792" sldId="258"/>
            <ac:spMk id="7" creationId="{2D304F80-5DFC-5233-3FC5-4C1979701293}"/>
          </ac:spMkLst>
        </pc:spChg>
        <pc:spChg chg="add del">
          <ac:chgData name="alina grigore" userId="85412a263356ec05" providerId="LiveId" clId="{B0237049-AB5A-4711-A6D6-42E09ADC1F10}" dt="2025-06-09T12:18:38.120" v="58" actId="26606"/>
          <ac:spMkLst>
            <pc:docMk/>
            <pc:sldMk cId="1988436792" sldId="258"/>
            <ac:spMk id="9" creationId="{33E93247-6229-44AB-A550-739E971E690B}"/>
          </ac:spMkLst>
        </pc:spChg>
        <pc:spChg chg="add del">
          <ac:chgData name="alina grigore" userId="85412a263356ec05" providerId="LiveId" clId="{B0237049-AB5A-4711-A6D6-42E09ADC1F10}" dt="2025-06-09T12:18:38.120" v="58" actId="26606"/>
          <ac:spMkLst>
            <pc:docMk/>
            <pc:sldMk cId="1988436792" sldId="258"/>
            <ac:spMk id="11" creationId="{6BB6B482-ACCA-4938-8AEA-49D525C17221}"/>
          </ac:spMkLst>
        </pc:spChg>
        <pc:spChg chg="add del">
          <ac:chgData name="alina grigore" userId="85412a263356ec05" providerId="LiveId" clId="{B0237049-AB5A-4711-A6D6-42E09ADC1F10}" dt="2025-06-09T12:18:54.360" v="61" actId="26606"/>
          <ac:spMkLst>
            <pc:docMk/>
            <pc:sldMk cId="1988436792" sldId="258"/>
            <ac:spMk id="19" creationId="{33E93247-6229-44AB-A550-739E971E690B}"/>
          </ac:spMkLst>
        </pc:spChg>
        <pc:spChg chg="add del">
          <ac:chgData name="alina grigore" userId="85412a263356ec05" providerId="LiveId" clId="{B0237049-AB5A-4711-A6D6-42E09ADC1F10}" dt="2025-06-09T12:18:54.360" v="61" actId="26606"/>
          <ac:spMkLst>
            <pc:docMk/>
            <pc:sldMk cId="1988436792" sldId="258"/>
            <ac:spMk id="21" creationId="{6BB6B482-ACCA-4938-8AEA-49D525C17221}"/>
          </ac:spMkLst>
        </pc:spChg>
        <pc:spChg chg="add del">
          <ac:chgData name="alina grigore" userId="85412a263356ec05" providerId="LiveId" clId="{B0237049-AB5A-4711-A6D6-42E09ADC1F10}" dt="2025-06-09T12:22:21.612" v="73" actId="26606"/>
          <ac:spMkLst>
            <pc:docMk/>
            <pc:sldMk cId="1988436792" sldId="258"/>
            <ac:spMk id="28" creationId="{33E93247-6229-44AB-A550-739E971E690B}"/>
          </ac:spMkLst>
        </pc:spChg>
        <pc:spChg chg="add del">
          <ac:chgData name="alina grigore" userId="85412a263356ec05" providerId="LiveId" clId="{B0237049-AB5A-4711-A6D6-42E09ADC1F10}" dt="2025-06-09T12:21:54.021" v="66" actId="26606"/>
          <ac:spMkLst>
            <pc:docMk/>
            <pc:sldMk cId="1988436792" sldId="258"/>
            <ac:spMk id="38" creationId="{33E93247-6229-44AB-A550-739E971E690B}"/>
          </ac:spMkLst>
        </pc:spChg>
        <pc:spChg chg="add del">
          <ac:chgData name="alina grigore" userId="85412a263356ec05" providerId="LiveId" clId="{B0237049-AB5A-4711-A6D6-42E09ADC1F10}" dt="2025-06-09T12:21:54.021" v="66" actId="26606"/>
          <ac:spMkLst>
            <pc:docMk/>
            <pc:sldMk cId="1988436792" sldId="258"/>
            <ac:spMk id="40" creationId="{6BB6B482-ACCA-4938-8AEA-49D525C17221}"/>
          </ac:spMkLst>
        </pc:spChg>
        <pc:spChg chg="add del">
          <ac:chgData name="alina grigore" userId="85412a263356ec05" providerId="LiveId" clId="{B0237049-AB5A-4711-A6D6-42E09ADC1F10}" dt="2025-06-09T12:21:59.802" v="68" actId="26606"/>
          <ac:spMkLst>
            <pc:docMk/>
            <pc:sldMk cId="1988436792" sldId="258"/>
            <ac:spMk id="41" creationId="{5F710FDB-0919-493E-8539-8240C23F1EB2}"/>
          </ac:spMkLst>
        </pc:spChg>
        <pc:spChg chg="add del">
          <ac:chgData name="alina grigore" userId="85412a263356ec05" providerId="LiveId" clId="{B0237049-AB5A-4711-A6D6-42E09ADC1F10}" dt="2025-06-09T12:22:21.596" v="72" actId="26606"/>
          <ac:spMkLst>
            <pc:docMk/>
            <pc:sldMk cId="1988436792" sldId="258"/>
            <ac:spMk id="45" creationId="{33E93247-6229-44AB-A550-739E971E690B}"/>
          </ac:spMkLst>
        </pc:spChg>
        <pc:spChg chg="add del">
          <ac:chgData name="alina grigore" userId="85412a263356ec05" providerId="LiveId" clId="{B0237049-AB5A-4711-A6D6-42E09ADC1F10}" dt="2025-06-09T12:22:21.596" v="72" actId="26606"/>
          <ac:spMkLst>
            <pc:docMk/>
            <pc:sldMk cId="1988436792" sldId="258"/>
            <ac:spMk id="47" creationId="{612349FF-7742-42ED-ADF3-238B5DDD176C}"/>
          </ac:spMkLst>
        </pc:spChg>
        <pc:spChg chg="add del">
          <ac:chgData name="alina grigore" userId="85412a263356ec05" providerId="LiveId" clId="{B0237049-AB5A-4711-A6D6-42E09ADC1F10}" dt="2025-06-09T12:45:14.435" v="263" actId="26606"/>
          <ac:spMkLst>
            <pc:docMk/>
            <pc:sldMk cId="1988436792" sldId="258"/>
            <ac:spMk id="51" creationId="{E49D7415-2F11-44C2-B6AA-13A25B6814B9}"/>
          </ac:spMkLst>
        </pc:spChg>
        <pc:spChg chg="add del">
          <ac:chgData name="alina grigore" userId="85412a263356ec05" providerId="LiveId" clId="{B0237049-AB5A-4711-A6D6-42E09ADC1F10}" dt="2025-06-09T12:52:20.295" v="290"/>
          <ac:spMkLst>
            <pc:docMk/>
            <pc:sldMk cId="1988436792" sldId="258"/>
            <ac:spMk id="62" creationId="{E53615EE-C559-4E03-999B-5477F1626FE5}"/>
          </ac:spMkLst>
        </pc:spChg>
        <pc:picChg chg="add del mod">
          <ac:chgData name="alina grigore" userId="85412a263356ec05" providerId="LiveId" clId="{B0237049-AB5A-4711-A6D6-42E09ADC1F10}" dt="2025-06-09T12:18:10.359" v="57" actId="478"/>
          <ac:picMkLst>
            <pc:docMk/>
            <pc:sldMk cId="1988436792" sldId="258"/>
            <ac:picMk id="5" creationId="{4E48C3FA-B39B-6BD5-ADF6-297E0031D3FE}"/>
          </ac:picMkLst>
        </pc:picChg>
        <pc:picChg chg="add mod">
          <ac:chgData name="alina grigore" userId="85412a263356ec05" providerId="LiveId" clId="{B0237049-AB5A-4711-A6D6-42E09ADC1F10}" dt="2025-06-09T12:45:14.435" v="263" actId="26606"/>
          <ac:picMkLst>
            <pc:docMk/>
            <pc:sldMk cId="1988436792" sldId="258"/>
            <ac:picMk id="6" creationId="{B0B2DFB7-C2ED-618C-27D2-D5FCFFE2C53F}"/>
          </ac:picMkLst>
        </pc:picChg>
        <pc:picChg chg="add mod">
          <ac:chgData name="alina grigore" userId="85412a263356ec05" providerId="LiveId" clId="{B0237049-AB5A-4711-A6D6-42E09ADC1F10}" dt="2025-06-09T12:45:18.709" v="266" actId="962"/>
          <ac:picMkLst>
            <pc:docMk/>
            <pc:sldMk cId="1988436792" sldId="258"/>
            <ac:picMk id="10" creationId="{A79E6930-FFBB-A8DC-5B58-840D9ADF94FD}"/>
          </ac:picMkLst>
        </pc:picChg>
        <pc:picChg chg="add del mod ord">
          <ac:chgData name="alina grigore" userId="85412a263356ec05" providerId="LiveId" clId="{B0237049-AB5A-4711-A6D6-42E09ADC1F10}" dt="2025-06-09T12:20:12.856" v="62" actId="478"/>
          <ac:picMkLst>
            <pc:docMk/>
            <pc:sldMk cId="1988436792" sldId="258"/>
            <ac:picMk id="15" creationId="{330F5FBF-52E8-6C15-F62E-D41F67576848}"/>
          </ac:picMkLst>
        </pc:picChg>
        <pc:picChg chg="add del mod">
          <ac:chgData name="alina grigore" userId="85412a263356ec05" providerId="LiveId" clId="{B0237049-AB5A-4711-A6D6-42E09ADC1F10}" dt="2025-06-09T12:21:54.021" v="66" actId="26606"/>
          <ac:picMkLst>
            <pc:docMk/>
            <pc:sldMk cId="1988436792" sldId="258"/>
            <ac:picMk id="34" creationId="{77DC6242-BF43-97AE-CD23-9C7DF8B08AC1}"/>
          </ac:picMkLst>
        </pc:picChg>
        <pc:picChg chg="add del">
          <ac:chgData name="alina grigore" userId="85412a263356ec05" providerId="LiveId" clId="{B0237049-AB5A-4711-A6D6-42E09ADC1F10}" dt="2025-06-09T12:44:10.057" v="259" actId="478"/>
          <ac:picMkLst>
            <pc:docMk/>
            <pc:sldMk cId="1988436792" sldId="258"/>
            <ac:picMk id="36" creationId="{EF5F5346-170C-7956-DFC5-3237A7E72A0D}"/>
          </ac:picMkLst>
        </pc:picChg>
        <pc:picChg chg="add del mod">
          <ac:chgData name="alina grigore" userId="85412a263356ec05" providerId="LiveId" clId="{B0237049-AB5A-4711-A6D6-42E09ADC1F10}" dt="2025-06-09T12:22:21.596" v="72" actId="26606"/>
          <ac:picMkLst>
            <pc:docMk/>
            <pc:sldMk cId="1988436792" sldId="258"/>
            <ac:picMk id="46" creationId="{D2B4C9F5-32DE-3139-8520-12128DC58EE1}"/>
          </ac:picMkLst>
        </pc:picChg>
        <pc:cxnChg chg="add del">
          <ac:chgData name="alina grigore" userId="85412a263356ec05" providerId="LiveId" clId="{B0237049-AB5A-4711-A6D6-42E09ADC1F10}" dt="2025-06-09T12:18:38.120" v="58" actId="26606"/>
          <ac:cxnSpMkLst>
            <pc:docMk/>
            <pc:sldMk cId="1988436792" sldId="258"/>
            <ac:cxnSpMk id="13" creationId="{EE2E603F-4A95-4FE8-BB06-211DFD75DBEF}"/>
          </ac:cxnSpMkLst>
        </pc:cxnChg>
        <pc:cxnChg chg="add del">
          <ac:chgData name="alina grigore" userId="85412a263356ec05" providerId="LiveId" clId="{B0237049-AB5A-4711-A6D6-42E09ADC1F10}" dt="2025-06-09T12:18:54.360" v="61" actId="26606"/>
          <ac:cxnSpMkLst>
            <pc:docMk/>
            <pc:sldMk cId="1988436792" sldId="258"/>
            <ac:cxnSpMk id="23" creationId="{EE2E603F-4A95-4FE8-BB06-211DFD75DBEF}"/>
          </ac:cxnSpMkLst>
        </pc:cxnChg>
        <pc:cxnChg chg="add del">
          <ac:chgData name="alina grigore" userId="85412a263356ec05" providerId="LiveId" clId="{B0237049-AB5A-4711-A6D6-42E09ADC1F10}" dt="2025-06-09T12:22:21.612" v="73" actId="26606"/>
          <ac:cxnSpMkLst>
            <pc:docMk/>
            <pc:sldMk cId="1988436792" sldId="258"/>
            <ac:cxnSpMk id="30" creationId="{EE2E603F-4A95-4FE8-BB06-211DFD75DBEF}"/>
          </ac:cxnSpMkLst>
        </pc:cxnChg>
        <pc:cxnChg chg="add del">
          <ac:chgData name="alina grigore" userId="85412a263356ec05" providerId="LiveId" clId="{B0237049-AB5A-4711-A6D6-42E09ADC1F10}" dt="2025-06-09T12:22:21.612" v="73" actId="26606"/>
          <ac:cxnSpMkLst>
            <pc:docMk/>
            <pc:sldMk cId="1988436792" sldId="258"/>
            <ac:cxnSpMk id="32" creationId="{D7CC41EB-2D81-4303-9171-6401B388BA35}"/>
          </ac:cxnSpMkLst>
        </pc:cxnChg>
        <pc:cxnChg chg="add del">
          <ac:chgData name="alina grigore" userId="85412a263356ec05" providerId="LiveId" clId="{B0237049-AB5A-4711-A6D6-42E09ADC1F10}" dt="2025-06-09T12:21:59.802" v="68" actId="26606"/>
          <ac:cxnSpMkLst>
            <pc:docMk/>
            <pc:sldMk cId="1988436792" sldId="258"/>
            <ac:cxnSpMk id="37" creationId="{F64F9B95-9045-48D2-B9F3-2927E98F54AA}"/>
          </ac:cxnSpMkLst>
        </pc:cxnChg>
        <pc:cxnChg chg="add del">
          <ac:chgData name="alina grigore" userId="85412a263356ec05" providerId="LiveId" clId="{B0237049-AB5A-4711-A6D6-42E09ADC1F10}" dt="2025-06-09T12:21:59.802" v="68" actId="26606"/>
          <ac:cxnSpMkLst>
            <pc:docMk/>
            <pc:sldMk cId="1988436792" sldId="258"/>
            <ac:cxnSpMk id="39" creationId="{085AA86F-6A4D-4BCB-A045-D992CDC2959B}"/>
          </ac:cxnSpMkLst>
        </pc:cxnChg>
        <pc:cxnChg chg="add del">
          <ac:chgData name="alina grigore" userId="85412a263356ec05" providerId="LiveId" clId="{B0237049-AB5A-4711-A6D6-42E09ADC1F10}" dt="2025-06-09T12:21:54.021" v="66" actId="26606"/>
          <ac:cxnSpMkLst>
            <pc:docMk/>
            <pc:sldMk cId="1988436792" sldId="258"/>
            <ac:cxnSpMk id="42" creationId="{EE2E603F-4A95-4FE8-BB06-211DFD75DBEF}"/>
          </ac:cxnSpMkLst>
        </pc:cxnChg>
        <pc:cxnChg chg="add del">
          <ac:chgData name="alina grigore" userId="85412a263356ec05" providerId="LiveId" clId="{B0237049-AB5A-4711-A6D6-42E09ADC1F10}" dt="2025-06-09T12:21:59.802" v="68" actId="26606"/>
          <ac:cxnSpMkLst>
            <pc:docMk/>
            <pc:sldMk cId="1988436792" sldId="258"/>
            <ac:cxnSpMk id="43" creationId="{0AFF0B6C-73E2-4B40-9280-938C14922C87}"/>
          </ac:cxnSpMkLst>
        </pc:cxnChg>
        <pc:cxnChg chg="add del">
          <ac:chgData name="alina grigore" userId="85412a263356ec05" providerId="LiveId" clId="{B0237049-AB5A-4711-A6D6-42E09ADC1F10}" dt="2025-06-09T12:45:14.435" v="263" actId="26606"/>
          <ac:cxnSpMkLst>
            <pc:docMk/>
            <pc:sldMk cId="1988436792" sldId="258"/>
            <ac:cxnSpMk id="50" creationId="{085AA86F-6A4D-4BCB-A045-D992CDC2959B}"/>
          </ac:cxnSpMkLst>
        </pc:cxnChg>
        <pc:cxnChg chg="add">
          <ac:chgData name="alina grigore" userId="85412a263356ec05" providerId="LiveId" clId="{B0237049-AB5A-4711-A6D6-42E09ADC1F10}" dt="2025-06-09T12:22:21.612" v="73" actId="26606"/>
          <ac:cxnSpMkLst>
            <pc:docMk/>
            <pc:sldMk cId="1988436792" sldId="258"/>
            <ac:cxnSpMk id="52" creationId="{8E813B4C-6731-0B72-5252-A79AB0E20B58}"/>
          </ac:cxnSpMkLst>
        </pc:cxnChg>
        <pc:cxnChg chg="add del">
          <ac:chgData name="alina grigore" userId="85412a263356ec05" providerId="LiveId" clId="{B0237049-AB5A-4711-A6D6-42E09ADC1F10}" dt="2025-06-09T12:45:14.435" v="263" actId="26606"/>
          <ac:cxnSpMkLst>
            <pc:docMk/>
            <pc:sldMk cId="1988436792" sldId="258"/>
            <ac:cxnSpMk id="53" creationId="{6E0E8146-6E65-2E6C-0C86-547E3C925406}"/>
          </ac:cxnSpMkLst>
        </pc:cxnChg>
        <pc:cxnChg chg="del">
          <ac:chgData name="alina grigore" userId="85412a263356ec05" providerId="LiveId" clId="{B0237049-AB5A-4711-A6D6-42E09ADC1F10}" dt="2025-06-09T12:52:20.295" v="290"/>
          <ac:cxnSpMkLst>
            <pc:docMk/>
            <pc:sldMk cId="1988436792" sldId="258"/>
            <ac:cxnSpMk id="58" creationId="{F64F9B95-9045-48D2-B9F3-2927E98F54AA}"/>
          </ac:cxnSpMkLst>
        </pc:cxnChg>
        <pc:cxnChg chg="add del">
          <ac:chgData name="alina grigore" userId="85412a263356ec05" providerId="LiveId" clId="{B0237049-AB5A-4711-A6D6-42E09ADC1F10}" dt="2025-06-09T12:52:20.295" v="290"/>
          <ac:cxnSpMkLst>
            <pc:docMk/>
            <pc:sldMk cId="1988436792" sldId="258"/>
            <ac:cxnSpMk id="60" creationId="{085AA86F-6A4D-4BCB-A045-D992CDC2959B}"/>
          </ac:cxnSpMkLst>
        </pc:cxnChg>
        <pc:cxnChg chg="del">
          <ac:chgData name="alina grigore" userId="85412a263356ec05" providerId="LiveId" clId="{B0237049-AB5A-4711-A6D6-42E09ADC1F10}" dt="2025-06-09T12:52:20.295" v="290"/>
          <ac:cxnSpMkLst>
            <pc:docMk/>
            <pc:sldMk cId="1988436792" sldId="258"/>
            <ac:cxnSpMk id="64" creationId="{799A8EBD-049C-48E6-97ED-C9102D78FC79}"/>
          </ac:cxnSpMkLst>
        </pc:cxnChg>
        <pc:cxnChg chg="del">
          <ac:chgData name="alina grigore" userId="85412a263356ec05" providerId="LiveId" clId="{B0237049-AB5A-4711-A6D6-42E09ADC1F10}" dt="2025-06-09T12:52:20.295" v="290"/>
          <ac:cxnSpMkLst>
            <pc:docMk/>
            <pc:sldMk cId="1988436792" sldId="258"/>
            <ac:cxnSpMk id="66" creationId="{07AB7C5C-C091-4C25-B1BD-93E2F6948C92}"/>
          </ac:cxnSpMkLst>
        </pc:cxnChg>
      </pc:sldChg>
      <pc:sldChg chg="addSp delSp modSp new mod setBg delDesignElem">
        <pc:chgData name="alina grigore" userId="85412a263356ec05" providerId="LiveId" clId="{B0237049-AB5A-4711-A6D6-42E09ADC1F10}" dt="2025-06-09T17:04:27.074" v="423" actId="120"/>
        <pc:sldMkLst>
          <pc:docMk/>
          <pc:sldMk cId="1210355992" sldId="259"/>
        </pc:sldMkLst>
        <pc:spChg chg="mod">
          <ac:chgData name="alina grigore" userId="85412a263356ec05" providerId="LiveId" clId="{B0237049-AB5A-4711-A6D6-42E09ADC1F10}" dt="2025-06-09T12:49:01.256" v="275" actId="26606"/>
          <ac:spMkLst>
            <pc:docMk/>
            <pc:sldMk cId="1210355992" sldId="259"/>
            <ac:spMk id="2" creationId="{A1639897-D4B3-F596-DDC5-025AE8CF3EF7}"/>
          </ac:spMkLst>
        </pc:spChg>
        <pc:spChg chg="mod ord">
          <ac:chgData name="alina grigore" userId="85412a263356ec05" providerId="LiveId" clId="{B0237049-AB5A-4711-A6D6-42E09ADC1F10}" dt="2025-06-09T17:04:27.074" v="423" actId="120"/>
          <ac:spMkLst>
            <pc:docMk/>
            <pc:sldMk cId="1210355992" sldId="259"/>
            <ac:spMk id="3" creationId="{5A35C312-2FBE-A5BB-5831-A5D8F4213284}"/>
          </ac:spMkLst>
        </pc:spChg>
        <pc:spChg chg="add del">
          <ac:chgData name="alina grigore" userId="85412a263356ec05" providerId="LiveId" clId="{B0237049-AB5A-4711-A6D6-42E09ADC1F10}" dt="2025-06-09T12:24:35.744" v="83" actId="26606"/>
          <ac:spMkLst>
            <pc:docMk/>
            <pc:sldMk cId="1210355992" sldId="259"/>
            <ac:spMk id="13" creationId="{E49D7415-2F11-44C2-B6AA-13A25B6814B9}"/>
          </ac:spMkLst>
        </pc:spChg>
        <pc:spChg chg="add del">
          <ac:chgData name="alina grigore" userId="85412a263356ec05" providerId="LiveId" clId="{B0237049-AB5A-4711-A6D6-42E09ADC1F10}" dt="2025-06-09T12:49:01.256" v="275" actId="26606"/>
          <ac:spMkLst>
            <pc:docMk/>
            <pc:sldMk cId="1210355992" sldId="259"/>
            <ac:spMk id="14" creationId="{E49D7415-2F11-44C2-B6AA-13A25B6814B9}"/>
          </ac:spMkLst>
        </pc:spChg>
        <pc:spChg chg="add del">
          <ac:chgData name="alina grigore" userId="85412a263356ec05" providerId="LiveId" clId="{B0237049-AB5A-4711-A6D6-42E09ADC1F10}" dt="2025-06-09T12:49:01.256" v="274" actId="26606"/>
          <ac:spMkLst>
            <pc:docMk/>
            <pc:sldMk cId="1210355992" sldId="259"/>
            <ac:spMk id="27" creationId="{E49D7415-2F11-44C2-B6AA-13A25B6814B9}"/>
          </ac:spMkLst>
        </pc:spChg>
        <pc:spChg chg="add del">
          <ac:chgData name="alina grigore" userId="85412a263356ec05" providerId="LiveId" clId="{B0237049-AB5A-4711-A6D6-42E09ADC1F10}" dt="2025-06-09T12:52:20.295" v="290"/>
          <ac:spMkLst>
            <pc:docMk/>
            <pc:sldMk cId="1210355992" sldId="259"/>
            <ac:spMk id="34" creationId="{E53615EE-C559-4E03-999B-5477F1626FE5}"/>
          </ac:spMkLst>
        </pc:spChg>
        <pc:picChg chg="add del">
          <ac:chgData name="alina grigore" userId="85412a263356ec05" providerId="LiveId" clId="{B0237049-AB5A-4711-A6D6-42E09ADC1F10}" dt="2025-06-09T12:24:35.744" v="83" actId="26606"/>
          <ac:picMkLst>
            <pc:docMk/>
            <pc:sldMk cId="1210355992" sldId="259"/>
            <ac:picMk id="5" creationId="{986B019E-1073-38C4-ABAF-A7B28A61B3B4}"/>
          </ac:picMkLst>
        </pc:picChg>
        <pc:picChg chg="add mod">
          <ac:chgData name="alina grigore" userId="85412a263356ec05" providerId="LiveId" clId="{B0237049-AB5A-4711-A6D6-42E09ADC1F10}" dt="2025-06-09T12:49:01.256" v="275" actId="26606"/>
          <ac:picMkLst>
            <pc:docMk/>
            <pc:sldMk cId="1210355992" sldId="259"/>
            <ac:picMk id="6" creationId="{FAEEADEB-C2F6-D8DB-45A2-108F73B41C43}"/>
          </ac:picMkLst>
        </pc:picChg>
        <pc:picChg chg="add mod">
          <ac:chgData name="alina grigore" userId="85412a263356ec05" providerId="LiveId" clId="{B0237049-AB5A-4711-A6D6-42E09ADC1F10}" dt="2025-06-09T12:49:01.256" v="275" actId="26606"/>
          <ac:picMkLst>
            <pc:docMk/>
            <pc:sldMk cId="1210355992" sldId="259"/>
            <ac:picMk id="7" creationId="{025FDB85-E7A3-32B2-2BDE-A71579757CFA}"/>
          </ac:picMkLst>
        </pc:picChg>
        <pc:cxnChg chg="add del">
          <ac:chgData name="alina grigore" userId="85412a263356ec05" providerId="LiveId" clId="{B0237049-AB5A-4711-A6D6-42E09ADC1F10}" dt="2025-06-09T12:24:35.744" v="83" actId="26606"/>
          <ac:cxnSpMkLst>
            <pc:docMk/>
            <pc:sldMk cId="1210355992" sldId="259"/>
            <ac:cxnSpMk id="9" creationId="{F64F9B95-9045-48D2-B9F3-2927E98F54AA}"/>
          </ac:cxnSpMkLst>
        </pc:cxnChg>
        <pc:cxnChg chg="add del">
          <ac:chgData name="alina grigore" userId="85412a263356ec05" providerId="LiveId" clId="{B0237049-AB5A-4711-A6D6-42E09ADC1F10}" dt="2025-06-09T12:49:01.256" v="275" actId="26606"/>
          <ac:cxnSpMkLst>
            <pc:docMk/>
            <pc:sldMk cId="1210355992" sldId="259"/>
            <ac:cxnSpMk id="10" creationId="{F64F9B95-9045-48D2-B9F3-2927E98F54AA}"/>
          </ac:cxnSpMkLst>
        </pc:cxnChg>
        <pc:cxnChg chg="add del">
          <ac:chgData name="alina grigore" userId="85412a263356ec05" providerId="LiveId" clId="{B0237049-AB5A-4711-A6D6-42E09ADC1F10}" dt="2025-06-09T12:24:35.744" v="83" actId="26606"/>
          <ac:cxnSpMkLst>
            <pc:docMk/>
            <pc:sldMk cId="1210355992" sldId="259"/>
            <ac:cxnSpMk id="11" creationId="{085AA86F-6A4D-4BCB-A045-D992CDC2959B}"/>
          </ac:cxnSpMkLst>
        </pc:cxnChg>
        <pc:cxnChg chg="add del">
          <ac:chgData name="alina grigore" userId="85412a263356ec05" providerId="LiveId" clId="{B0237049-AB5A-4711-A6D6-42E09ADC1F10}" dt="2025-06-09T12:49:01.256" v="275" actId="26606"/>
          <ac:cxnSpMkLst>
            <pc:docMk/>
            <pc:sldMk cId="1210355992" sldId="259"/>
            <ac:cxnSpMk id="12" creationId="{085AA86F-6A4D-4BCB-A045-D992CDC2959B}"/>
          </ac:cxnSpMkLst>
        </pc:cxnChg>
        <pc:cxnChg chg="add del">
          <ac:chgData name="alina grigore" userId="85412a263356ec05" providerId="LiveId" clId="{B0237049-AB5A-4711-A6D6-42E09ADC1F10}" dt="2025-06-09T12:24:35.744" v="83" actId="26606"/>
          <ac:cxnSpMkLst>
            <pc:docMk/>
            <pc:sldMk cId="1210355992" sldId="259"/>
            <ac:cxnSpMk id="15" creationId="{D2E57F3D-33BE-4306-87E6-245763719516}"/>
          </ac:cxnSpMkLst>
        </pc:cxnChg>
        <pc:cxnChg chg="add del">
          <ac:chgData name="alina grigore" userId="85412a263356ec05" providerId="LiveId" clId="{B0237049-AB5A-4711-A6D6-42E09ADC1F10}" dt="2025-06-09T12:49:01.256" v="275" actId="26606"/>
          <ac:cxnSpMkLst>
            <pc:docMk/>
            <pc:sldMk cId="1210355992" sldId="259"/>
            <ac:cxnSpMk id="16" creationId="{8E813B4C-6731-0B72-5252-A79AB0E20B58}"/>
          </ac:cxnSpMkLst>
        </pc:cxnChg>
        <pc:cxnChg chg="add">
          <ac:chgData name="alina grigore" userId="85412a263356ec05" providerId="LiveId" clId="{B0237049-AB5A-4711-A6D6-42E09ADC1F10}" dt="2025-06-09T12:24:35.754" v="84" actId="26606"/>
          <ac:cxnSpMkLst>
            <pc:docMk/>
            <pc:sldMk cId="1210355992" sldId="259"/>
            <ac:cxnSpMk id="18" creationId="{6E0E8146-6E65-2E6C-0C86-547E3C925406}"/>
          </ac:cxnSpMkLst>
        </pc:cxnChg>
        <pc:cxnChg chg="add del">
          <ac:chgData name="alina grigore" userId="85412a263356ec05" providerId="LiveId" clId="{B0237049-AB5A-4711-A6D6-42E09ADC1F10}" dt="2025-06-09T12:49:01.256" v="274" actId="26606"/>
          <ac:cxnSpMkLst>
            <pc:docMk/>
            <pc:sldMk cId="1210355992" sldId="259"/>
            <ac:cxnSpMk id="23" creationId="{F64F9B95-9045-48D2-B9F3-2927E98F54AA}"/>
          </ac:cxnSpMkLst>
        </pc:cxnChg>
        <pc:cxnChg chg="del">
          <ac:chgData name="alina grigore" userId="85412a263356ec05" providerId="LiveId" clId="{B0237049-AB5A-4711-A6D6-42E09ADC1F10}" dt="2025-06-09T12:52:20.295" v="290"/>
          <ac:cxnSpMkLst>
            <pc:docMk/>
            <pc:sldMk cId="1210355992" sldId="259"/>
            <ac:cxnSpMk id="31" creationId="{CFB03A8F-6114-4C92-B337-6D698FDFF39F}"/>
          </ac:cxnSpMkLst>
        </pc:cxnChg>
        <pc:cxnChg chg="del">
          <ac:chgData name="alina grigore" userId="85412a263356ec05" providerId="LiveId" clId="{B0237049-AB5A-4711-A6D6-42E09ADC1F10}" dt="2025-06-09T12:52:20.295" v="290"/>
          <ac:cxnSpMkLst>
            <pc:docMk/>
            <pc:sldMk cId="1210355992" sldId="259"/>
            <ac:cxnSpMk id="32" creationId="{F64F9B95-9045-48D2-B9F3-2927E98F54AA}"/>
          </ac:cxnSpMkLst>
        </pc:cxnChg>
        <pc:cxnChg chg="del">
          <ac:chgData name="alina grigore" userId="85412a263356ec05" providerId="LiveId" clId="{B0237049-AB5A-4711-A6D6-42E09ADC1F10}" dt="2025-06-09T12:52:20.295" v="290"/>
          <ac:cxnSpMkLst>
            <pc:docMk/>
            <pc:sldMk cId="1210355992" sldId="259"/>
            <ac:cxnSpMk id="33" creationId="{085AA86F-6A4D-4BCB-A045-D992CDC2959B}"/>
          </ac:cxnSpMkLst>
        </pc:cxnChg>
        <pc:cxnChg chg="add del">
          <ac:chgData name="alina grigore" userId="85412a263356ec05" providerId="LiveId" clId="{B0237049-AB5A-4711-A6D6-42E09ADC1F10}" dt="2025-06-09T12:52:20.295" v="290"/>
          <ac:cxnSpMkLst>
            <pc:docMk/>
            <pc:sldMk cId="1210355992" sldId="259"/>
            <ac:cxnSpMk id="35" creationId="{85464D73-EC80-43C4-BB2F-9655F6E1F0F1}"/>
          </ac:cxnSpMkLst>
        </pc:cxnChg>
      </pc:sldChg>
      <pc:sldChg chg="addSp delSp modSp new mod setBg delDesignElem">
        <pc:chgData name="alina grigore" userId="85412a263356ec05" providerId="LiveId" clId="{B0237049-AB5A-4711-A6D6-42E09ADC1F10}" dt="2025-06-09T12:56:08.512" v="327" actId="1076"/>
        <pc:sldMkLst>
          <pc:docMk/>
          <pc:sldMk cId="2052780841" sldId="260"/>
        </pc:sldMkLst>
        <pc:spChg chg="mod">
          <ac:chgData name="alina grigore" userId="85412a263356ec05" providerId="LiveId" clId="{B0237049-AB5A-4711-A6D6-42E09ADC1F10}" dt="2025-06-09T12:56:03.800" v="326" actId="14100"/>
          <ac:spMkLst>
            <pc:docMk/>
            <pc:sldMk cId="2052780841" sldId="260"/>
            <ac:spMk id="2" creationId="{B41444D3-0E22-ACED-FE75-9F293D1C017C}"/>
          </ac:spMkLst>
        </pc:spChg>
        <pc:spChg chg="mod ord">
          <ac:chgData name="alina grigore" userId="85412a263356ec05" providerId="LiveId" clId="{B0237049-AB5A-4711-A6D6-42E09ADC1F10}" dt="2025-06-09T12:56:08.512" v="327" actId="1076"/>
          <ac:spMkLst>
            <pc:docMk/>
            <pc:sldMk cId="2052780841" sldId="260"/>
            <ac:spMk id="3" creationId="{D2323D06-B64B-67F7-DEE1-8C8E0D5088E1}"/>
          </ac:spMkLst>
        </pc:spChg>
        <pc:spChg chg="add del">
          <ac:chgData name="alina grigore" userId="85412a263356ec05" providerId="LiveId" clId="{B0237049-AB5A-4711-A6D6-42E09ADC1F10}" dt="2025-06-09T12:55:16.745" v="320" actId="26606"/>
          <ac:spMkLst>
            <pc:docMk/>
            <pc:sldMk cId="2052780841" sldId="260"/>
            <ac:spMk id="10" creationId="{B1007713-5891-46A9-BACA-FAD760FE2353}"/>
          </ac:spMkLst>
        </pc:spChg>
        <pc:spChg chg="add del">
          <ac:chgData name="alina grigore" userId="85412a263356ec05" providerId="LiveId" clId="{B0237049-AB5A-4711-A6D6-42E09ADC1F10}" dt="2025-06-09T12:55:16.745" v="320" actId="26606"/>
          <ac:spMkLst>
            <pc:docMk/>
            <pc:sldMk cId="2052780841" sldId="260"/>
            <ac:spMk id="12" creationId="{74BB6AA7-7EAD-4D3B-9335-B6E8BD7E6891}"/>
          </ac:spMkLst>
        </pc:spChg>
        <pc:spChg chg="add del">
          <ac:chgData name="alina grigore" userId="85412a263356ec05" providerId="LiveId" clId="{B0237049-AB5A-4711-A6D6-42E09ADC1F10}" dt="2025-06-09T12:52:20.295" v="290"/>
          <ac:spMkLst>
            <pc:docMk/>
            <pc:sldMk cId="2052780841" sldId="260"/>
            <ac:spMk id="13" creationId="{E49D7415-2F11-44C2-B6AA-13A25B6814B9}"/>
          </ac:spMkLst>
        </pc:spChg>
        <pc:spChg chg="add">
          <ac:chgData name="alina grigore" userId="85412a263356ec05" providerId="LiveId" clId="{B0237049-AB5A-4711-A6D6-42E09ADC1F10}" dt="2025-06-09T12:55:16.784" v="321" actId="26606"/>
          <ac:spMkLst>
            <pc:docMk/>
            <pc:sldMk cId="2052780841" sldId="260"/>
            <ac:spMk id="14" creationId="{5DE7B202-C50B-4900-B66E-4405273CE0B9}"/>
          </ac:spMkLst>
        </pc:spChg>
        <pc:spChg chg="add">
          <ac:chgData name="alina grigore" userId="85412a263356ec05" providerId="LiveId" clId="{B0237049-AB5A-4711-A6D6-42E09ADC1F10}" dt="2025-06-09T12:55:16.784" v="321" actId="26606"/>
          <ac:spMkLst>
            <pc:docMk/>
            <pc:sldMk cId="2052780841" sldId="260"/>
            <ac:spMk id="16" creationId="{8F7C81A9-037D-4D51-AB3A-FC9786B32661}"/>
          </ac:spMkLst>
        </pc:spChg>
        <pc:picChg chg="add mod">
          <ac:chgData name="alina grigore" userId="85412a263356ec05" providerId="LiveId" clId="{B0237049-AB5A-4711-A6D6-42E09ADC1F10}" dt="2025-06-09T12:55:16.784" v="321" actId="26606"/>
          <ac:picMkLst>
            <pc:docMk/>
            <pc:sldMk cId="2052780841" sldId="260"/>
            <ac:picMk id="5" creationId="{BBEBD97A-25AC-2355-FD13-0D47D5072445}"/>
          </ac:picMkLst>
        </pc:picChg>
        <pc:cxnChg chg="add del">
          <ac:chgData name="alina grigore" userId="85412a263356ec05" providerId="LiveId" clId="{B0237049-AB5A-4711-A6D6-42E09ADC1F10}" dt="2025-06-09T12:52:20.295" v="290"/>
          <ac:cxnSpMkLst>
            <pc:docMk/>
            <pc:sldMk cId="2052780841" sldId="260"/>
            <ac:cxnSpMk id="9" creationId="{F64F9B95-9045-48D2-B9F3-2927E98F54AA}"/>
          </ac:cxnSpMkLst>
        </pc:cxnChg>
        <pc:cxnChg chg="add del">
          <ac:chgData name="alina grigore" userId="85412a263356ec05" providerId="LiveId" clId="{B0237049-AB5A-4711-A6D6-42E09ADC1F10}" dt="2025-06-09T12:52:20.295" v="290"/>
          <ac:cxnSpMkLst>
            <pc:docMk/>
            <pc:sldMk cId="2052780841" sldId="260"/>
            <ac:cxnSpMk id="11" creationId="{085AA86F-6A4D-4BCB-A045-D992CDC2959B}"/>
          </ac:cxnSpMkLst>
        </pc:cxnChg>
        <pc:cxnChg chg="add del">
          <ac:chgData name="alina grigore" userId="85412a263356ec05" providerId="LiveId" clId="{B0237049-AB5A-4711-A6D6-42E09ADC1F10}" dt="2025-06-09T12:52:20.295" v="290"/>
          <ac:cxnSpMkLst>
            <pc:docMk/>
            <pc:sldMk cId="2052780841" sldId="260"/>
            <ac:cxnSpMk id="15" creationId="{D2E57F3D-33BE-4306-87E6-245763719516}"/>
          </ac:cxnSpMkLst>
        </pc:cxnChg>
      </pc:sldChg>
      <pc:sldChg chg="addSp delSp modSp new mod setBg delDesignElem">
        <pc:chgData name="alina grigore" userId="85412a263356ec05" providerId="LiveId" clId="{B0237049-AB5A-4711-A6D6-42E09ADC1F10}" dt="2025-06-09T12:56:24.525" v="328" actId="1076"/>
        <pc:sldMkLst>
          <pc:docMk/>
          <pc:sldMk cId="3905359907" sldId="261"/>
        </pc:sldMkLst>
        <pc:spChg chg="mod">
          <ac:chgData name="alina grigore" userId="85412a263356ec05" providerId="LiveId" clId="{B0237049-AB5A-4711-A6D6-42E09ADC1F10}" dt="2025-06-09T12:52:20.469" v="295" actId="27636"/>
          <ac:spMkLst>
            <pc:docMk/>
            <pc:sldMk cId="3905359907" sldId="261"/>
            <ac:spMk id="2" creationId="{432F85EF-4112-5B5C-3904-EB8EA19F119D}"/>
          </ac:spMkLst>
        </pc:spChg>
        <pc:spChg chg="mod">
          <ac:chgData name="alina grigore" userId="85412a263356ec05" providerId="LiveId" clId="{B0237049-AB5A-4711-A6D6-42E09ADC1F10}" dt="2025-06-09T12:56:24.525" v="328" actId="1076"/>
          <ac:spMkLst>
            <pc:docMk/>
            <pc:sldMk cId="3905359907" sldId="261"/>
            <ac:spMk id="3" creationId="{983F0FB3-8C4F-B943-BF60-6DBEA699ECFE}"/>
          </ac:spMkLst>
        </pc:spChg>
        <pc:spChg chg="add del">
          <ac:chgData name="alina grigore" userId="85412a263356ec05" providerId="LiveId" clId="{B0237049-AB5A-4711-A6D6-42E09ADC1F10}" dt="2025-06-09T12:27:11.886" v="104" actId="26606"/>
          <ac:spMkLst>
            <pc:docMk/>
            <pc:sldMk cId="3905359907" sldId="261"/>
            <ac:spMk id="13" creationId="{E49D7415-2F11-44C2-B6AA-13A25B6814B9}"/>
          </ac:spMkLst>
        </pc:spChg>
        <pc:spChg chg="add del">
          <ac:chgData name="alina grigore" userId="85412a263356ec05" providerId="LiveId" clId="{B0237049-AB5A-4711-A6D6-42E09ADC1F10}" dt="2025-06-09T12:27:50.739" v="111" actId="26606"/>
          <ac:spMkLst>
            <pc:docMk/>
            <pc:sldMk cId="3905359907" sldId="261"/>
            <ac:spMk id="19" creationId="{E49D7415-2F11-44C2-B6AA-13A25B6814B9}"/>
          </ac:spMkLst>
        </pc:spChg>
        <pc:spChg chg="add del">
          <ac:chgData name="alina grigore" userId="85412a263356ec05" providerId="LiveId" clId="{B0237049-AB5A-4711-A6D6-42E09ADC1F10}" dt="2025-06-09T12:52:20.295" v="290"/>
          <ac:spMkLst>
            <pc:docMk/>
            <pc:sldMk cId="3905359907" sldId="261"/>
            <ac:spMk id="30" creationId="{E49D7415-2F11-44C2-B6AA-13A25B6814B9}"/>
          </ac:spMkLst>
        </pc:spChg>
        <pc:picChg chg="add del">
          <ac:chgData name="alina grigore" userId="85412a263356ec05" providerId="LiveId" clId="{B0237049-AB5A-4711-A6D6-42E09ADC1F10}" dt="2025-06-09T12:27:11.886" v="104" actId="26606"/>
          <ac:picMkLst>
            <pc:docMk/>
            <pc:sldMk cId="3905359907" sldId="261"/>
            <ac:picMk id="5" creationId="{7A5B69ED-7FC8-84C7-04AD-287277DE8048}"/>
          </ac:picMkLst>
        </pc:picChg>
        <pc:picChg chg="add mod">
          <ac:chgData name="alina grigore" userId="85412a263356ec05" providerId="LiveId" clId="{B0237049-AB5A-4711-A6D6-42E09ADC1F10}" dt="2025-06-09T12:27:50.739" v="111" actId="26606"/>
          <ac:picMkLst>
            <pc:docMk/>
            <pc:sldMk cId="3905359907" sldId="261"/>
            <ac:picMk id="21" creationId="{8F326EDB-D80A-60AA-CB17-76522D3D7075}"/>
          </ac:picMkLst>
        </pc:picChg>
        <pc:cxnChg chg="add del">
          <ac:chgData name="alina grigore" userId="85412a263356ec05" providerId="LiveId" clId="{B0237049-AB5A-4711-A6D6-42E09ADC1F10}" dt="2025-06-09T12:27:11.886" v="104" actId="26606"/>
          <ac:cxnSpMkLst>
            <pc:docMk/>
            <pc:sldMk cId="3905359907" sldId="261"/>
            <ac:cxnSpMk id="9" creationId="{F64F9B95-9045-48D2-B9F3-2927E98F54AA}"/>
          </ac:cxnSpMkLst>
        </pc:cxnChg>
        <pc:cxnChg chg="add del">
          <ac:chgData name="alina grigore" userId="85412a263356ec05" providerId="LiveId" clId="{B0237049-AB5A-4711-A6D6-42E09ADC1F10}" dt="2025-06-09T12:27:11.886" v="104" actId="26606"/>
          <ac:cxnSpMkLst>
            <pc:docMk/>
            <pc:sldMk cId="3905359907" sldId="261"/>
            <ac:cxnSpMk id="11" creationId="{085AA86F-6A4D-4BCB-A045-D992CDC2959B}"/>
          </ac:cxnSpMkLst>
        </pc:cxnChg>
        <pc:cxnChg chg="add del">
          <ac:chgData name="alina grigore" userId="85412a263356ec05" providerId="LiveId" clId="{B0237049-AB5A-4711-A6D6-42E09ADC1F10}" dt="2025-06-09T12:27:11.886" v="104" actId="26606"/>
          <ac:cxnSpMkLst>
            <pc:docMk/>
            <pc:sldMk cId="3905359907" sldId="261"/>
            <ac:cxnSpMk id="15" creationId="{D2E57F3D-33BE-4306-87E6-245763719516}"/>
          </ac:cxnSpMkLst>
        </pc:cxnChg>
        <pc:cxnChg chg="add del">
          <ac:chgData name="alina grigore" userId="85412a263356ec05" providerId="LiveId" clId="{B0237049-AB5A-4711-A6D6-42E09ADC1F10}" dt="2025-06-09T12:27:50.739" v="111" actId="26606"/>
          <ac:cxnSpMkLst>
            <pc:docMk/>
            <pc:sldMk cId="3905359907" sldId="261"/>
            <ac:cxnSpMk id="17" creationId="{F64F9B95-9045-48D2-B9F3-2927E98F54AA}"/>
          </ac:cxnSpMkLst>
        </pc:cxnChg>
        <pc:cxnChg chg="add del">
          <ac:chgData name="alina grigore" userId="85412a263356ec05" providerId="LiveId" clId="{B0237049-AB5A-4711-A6D6-42E09ADC1F10}" dt="2025-06-09T12:27:50.739" v="111" actId="26606"/>
          <ac:cxnSpMkLst>
            <pc:docMk/>
            <pc:sldMk cId="3905359907" sldId="261"/>
            <ac:cxnSpMk id="18" creationId="{085AA86F-6A4D-4BCB-A045-D992CDC2959B}"/>
          </ac:cxnSpMkLst>
        </pc:cxnChg>
        <pc:cxnChg chg="add del">
          <ac:chgData name="alina grigore" userId="85412a263356ec05" providerId="LiveId" clId="{B0237049-AB5A-4711-A6D6-42E09ADC1F10}" dt="2025-06-09T12:27:50.739" v="111" actId="26606"/>
          <ac:cxnSpMkLst>
            <pc:docMk/>
            <pc:sldMk cId="3905359907" sldId="261"/>
            <ac:cxnSpMk id="20" creationId="{F2B951FD-94F7-E138-3EC2-A66A551D9137}"/>
          </ac:cxnSpMkLst>
        </pc:cxnChg>
        <pc:cxnChg chg="del">
          <ac:chgData name="alina grigore" userId="85412a263356ec05" providerId="LiveId" clId="{B0237049-AB5A-4711-A6D6-42E09ADC1F10}" dt="2025-06-09T12:52:20.295" v="290"/>
          <ac:cxnSpMkLst>
            <pc:docMk/>
            <pc:sldMk cId="3905359907" sldId="261"/>
            <ac:cxnSpMk id="26" creationId="{F64F9B95-9045-48D2-B9F3-2927E98F54AA}"/>
          </ac:cxnSpMkLst>
        </pc:cxnChg>
        <pc:cxnChg chg="add del">
          <ac:chgData name="alina grigore" userId="85412a263356ec05" providerId="LiveId" clId="{B0237049-AB5A-4711-A6D6-42E09ADC1F10}" dt="2025-06-09T12:52:20.295" v="290"/>
          <ac:cxnSpMkLst>
            <pc:docMk/>
            <pc:sldMk cId="3905359907" sldId="261"/>
            <ac:cxnSpMk id="28" creationId="{085AA86F-6A4D-4BCB-A045-D992CDC2959B}"/>
          </ac:cxnSpMkLst>
        </pc:cxnChg>
        <pc:cxnChg chg="add del">
          <ac:chgData name="alina grigore" userId="85412a263356ec05" providerId="LiveId" clId="{B0237049-AB5A-4711-A6D6-42E09ADC1F10}" dt="2025-06-09T12:52:20.295" v="290"/>
          <ac:cxnSpMkLst>
            <pc:docMk/>
            <pc:sldMk cId="3905359907" sldId="261"/>
            <ac:cxnSpMk id="32" creationId="{3815BE95-1337-20E2-B2EF-5DA486F72FCB}"/>
          </ac:cxnSpMkLst>
        </pc:cxnChg>
      </pc:sldChg>
      <pc:sldChg chg="addSp delSp modSp new mod setBg delDesignElem">
        <pc:chgData name="alina grigore" userId="85412a263356ec05" providerId="LiveId" clId="{B0237049-AB5A-4711-A6D6-42E09ADC1F10}" dt="2025-06-09T12:54:34.656" v="317" actId="14100"/>
        <pc:sldMkLst>
          <pc:docMk/>
          <pc:sldMk cId="643607887" sldId="262"/>
        </pc:sldMkLst>
        <pc:spChg chg="mod">
          <ac:chgData name="alina grigore" userId="85412a263356ec05" providerId="LiveId" clId="{B0237049-AB5A-4711-A6D6-42E09ADC1F10}" dt="2025-06-09T12:54:10.708" v="310" actId="1076"/>
          <ac:spMkLst>
            <pc:docMk/>
            <pc:sldMk cId="643607887" sldId="262"/>
            <ac:spMk id="2" creationId="{8A97610C-8AEB-AB2C-A3CB-3D597D3D99C2}"/>
          </ac:spMkLst>
        </pc:spChg>
        <pc:spChg chg="mod ord">
          <ac:chgData name="alina grigore" userId="85412a263356ec05" providerId="LiveId" clId="{B0237049-AB5A-4711-A6D6-42E09ADC1F10}" dt="2025-06-09T12:54:34.656" v="317" actId="14100"/>
          <ac:spMkLst>
            <pc:docMk/>
            <pc:sldMk cId="643607887" sldId="262"/>
            <ac:spMk id="3" creationId="{750AC42C-FB8C-7DC3-663D-46F5421757A6}"/>
          </ac:spMkLst>
        </pc:spChg>
        <pc:spChg chg="add del mod">
          <ac:chgData name="alina grigore" userId="85412a263356ec05" providerId="LiveId" clId="{B0237049-AB5A-4711-A6D6-42E09ADC1F10}" dt="2025-06-09T12:30:32.163" v="135" actId="478"/>
          <ac:spMkLst>
            <pc:docMk/>
            <pc:sldMk cId="643607887" sldId="262"/>
            <ac:spMk id="6" creationId="{D83221CA-A19D-05F8-0667-FCE2A21DA257}"/>
          </ac:spMkLst>
        </pc:spChg>
        <pc:spChg chg="add del mod">
          <ac:chgData name="alina grigore" userId="85412a263356ec05" providerId="LiveId" clId="{B0237049-AB5A-4711-A6D6-42E09ADC1F10}" dt="2025-06-09T12:30:39.907" v="137" actId="478"/>
          <ac:spMkLst>
            <pc:docMk/>
            <pc:sldMk cId="643607887" sldId="262"/>
            <ac:spMk id="11" creationId="{5B2A09F6-FDDF-6D40-9AC2-1BC79FFE7560}"/>
          </ac:spMkLst>
        </pc:spChg>
        <pc:spChg chg="add del">
          <ac:chgData name="alina grigore" userId="85412a263356ec05" providerId="LiveId" clId="{B0237049-AB5A-4711-A6D6-42E09ADC1F10}" dt="2025-06-09T12:53:58.058" v="308" actId="26606"/>
          <ac:spMkLst>
            <pc:docMk/>
            <pc:sldMk cId="643607887" sldId="262"/>
            <ac:spMk id="13" creationId="{94DF6FD2-8392-4837-BC2C-D6F50336A86D}"/>
          </ac:spMkLst>
        </pc:spChg>
        <pc:spChg chg="add del">
          <ac:chgData name="alina grigore" userId="85412a263356ec05" providerId="LiveId" clId="{B0237049-AB5A-4711-A6D6-42E09ADC1F10}" dt="2025-06-09T12:30:21.520" v="130" actId="26606"/>
          <ac:spMkLst>
            <pc:docMk/>
            <pc:sldMk cId="643607887" sldId="262"/>
            <ac:spMk id="14" creationId="{E49D7415-2F11-44C2-B6AA-13A25B6814B9}"/>
          </ac:spMkLst>
        </pc:spChg>
        <pc:spChg chg="add del">
          <ac:chgData name="alina grigore" userId="85412a263356ec05" providerId="LiveId" clId="{B0237049-AB5A-4711-A6D6-42E09ADC1F10}" dt="2025-06-09T12:53:58.058" v="308" actId="26606"/>
          <ac:spMkLst>
            <pc:docMk/>
            <pc:sldMk cId="643607887" sldId="262"/>
            <ac:spMk id="15" creationId="{888E96BA-2F92-4B53-9920-7F584FCBD9A1}"/>
          </ac:spMkLst>
        </pc:spChg>
        <pc:spChg chg="add del">
          <ac:chgData name="alina grigore" userId="85412a263356ec05" providerId="LiveId" clId="{B0237049-AB5A-4711-A6D6-42E09ADC1F10}" dt="2025-06-09T12:53:58.058" v="308" actId="26606"/>
          <ac:spMkLst>
            <pc:docMk/>
            <pc:sldMk cId="643607887" sldId="262"/>
            <ac:spMk id="17" creationId="{710F4DC9-E9BB-4C25-B45C-438D4D031DB9}"/>
          </ac:spMkLst>
        </pc:spChg>
        <pc:spChg chg="add del">
          <ac:chgData name="alina grigore" userId="85412a263356ec05" providerId="LiveId" clId="{B0237049-AB5A-4711-A6D6-42E09ADC1F10}" dt="2025-06-09T12:53:58.058" v="308" actId="26606"/>
          <ac:spMkLst>
            <pc:docMk/>
            <pc:sldMk cId="643607887" sldId="262"/>
            <ac:spMk id="20" creationId="{0ECF3DCD-241A-410B-A7A2-9C0C5818E28E}"/>
          </ac:spMkLst>
        </pc:spChg>
        <pc:spChg chg="add del">
          <ac:chgData name="alina grigore" userId="85412a263356ec05" providerId="LiveId" clId="{B0237049-AB5A-4711-A6D6-42E09ADC1F10}" dt="2025-06-09T12:53:48.350" v="305" actId="26606"/>
          <ac:spMkLst>
            <pc:docMk/>
            <pc:sldMk cId="643607887" sldId="262"/>
            <ac:spMk id="22" creationId="{137AAE58-B7D3-483F-829E-637C98F7FD97}"/>
          </ac:spMkLst>
        </pc:spChg>
        <pc:spChg chg="add del">
          <ac:chgData name="alina grigore" userId="85412a263356ec05" providerId="LiveId" clId="{B0237049-AB5A-4711-A6D6-42E09ADC1F10}" dt="2025-06-09T12:53:58.043" v="307" actId="26606"/>
          <ac:spMkLst>
            <pc:docMk/>
            <pc:sldMk cId="643607887" sldId="262"/>
            <ac:spMk id="24" creationId="{6CB803F4-0DEA-4BA6-B05F-BD2BB147E628}"/>
          </ac:spMkLst>
        </pc:spChg>
        <pc:spChg chg="add del">
          <ac:chgData name="alina grigore" userId="85412a263356ec05" providerId="LiveId" clId="{B0237049-AB5A-4711-A6D6-42E09ADC1F10}" dt="2025-06-09T12:53:58.043" v="307" actId="26606"/>
          <ac:spMkLst>
            <pc:docMk/>
            <pc:sldMk cId="643607887" sldId="262"/>
            <ac:spMk id="26" creationId="{A972A6A6-5791-4206-8FC4-FDF4BCD32CCB}"/>
          </ac:spMkLst>
        </pc:spChg>
        <pc:spChg chg="add del">
          <ac:chgData name="alina grigore" userId="85412a263356ec05" providerId="LiveId" clId="{B0237049-AB5A-4711-A6D6-42E09ADC1F10}" dt="2025-06-09T12:52:20.295" v="290"/>
          <ac:spMkLst>
            <pc:docMk/>
            <pc:sldMk cId="643607887" sldId="262"/>
            <ac:spMk id="27" creationId="{578EB459-3385-4BF6-A9E1-154CBA2510D6}"/>
          </ac:spMkLst>
        </pc:spChg>
        <pc:spChg chg="add del">
          <ac:chgData name="alina grigore" userId="85412a263356ec05" providerId="LiveId" clId="{B0237049-AB5A-4711-A6D6-42E09ADC1F10}" dt="2025-06-09T12:53:58.043" v="307" actId="26606"/>
          <ac:spMkLst>
            <pc:docMk/>
            <pc:sldMk cId="643607887" sldId="262"/>
            <ac:spMk id="28" creationId="{51E026DD-3C04-4BD8-A904-90C1D6FE1332}"/>
          </ac:spMkLst>
        </pc:spChg>
        <pc:spChg chg="add del">
          <ac:chgData name="alina grigore" userId="85412a263356ec05" providerId="LiveId" clId="{B0237049-AB5A-4711-A6D6-42E09ADC1F10}" dt="2025-06-09T12:53:58.043" v="307" actId="26606"/>
          <ac:spMkLst>
            <pc:docMk/>
            <pc:sldMk cId="643607887" sldId="262"/>
            <ac:spMk id="31" creationId="{C816DE69-F3C5-477A-8A89-C672A2A573AC}"/>
          </ac:spMkLst>
        </pc:spChg>
        <pc:spChg chg="add">
          <ac:chgData name="alina grigore" userId="85412a263356ec05" providerId="LiveId" clId="{B0237049-AB5A-4711-A6D6-42E09ADC1F10}" dt="2025-06-09T12:53:58.058" v="308" actId="26606"/>
          <ac:spMkLst>
            <pc:docMk/>
            <pc:sldMk cId="643607887" sldId="262"/>
            <ac:spMk id="33" creationId="{B7E06D49-652E-40B9-8116-C86925C5A8AB}"/>
          </ac:spMkLst>
        </pc:spChg>
        <pc:spChg chg="add">
          <ac:chgData name="alina grigore" userId="85412a263356ec05" providerId="LiveId" clId="{B0237049-AB5A-4711-A6D6-42E09ADC1F10}" dt="2025-06-09T12:53:58.058" v="308" actId="26606"/>
          <ac:spMkLst>
            <pc:docMk/>
            <pc:sldMk cId="643607887" sldId="262"/>
            <ac:spMk id="34" creationId="{589CB8E1-5117-48FA-9F57-70D0A20BA27B}"/>
          </ac:spMkLst>
        </pc:spChg>
        <pc:spChg chg="add">
          <ac:chgData name="alina grigore" userId="85412a263356ec05" providerId="LiveId" clId="{B0237049-AB5A-4711-A6D6-42E09ADC1F10}" dt="2025-06-09T12:53:58.058" v="308" actId="26606"/>
          <ac:spMkLst>
            <pc:docMk/>
            <pc:sldMk cId="643607887" sldId="262"/>
            <ac:spMk id="35" creationId="{A2A2314C-D159-45AD-B12B-E17231845092}"/>
          </ac:spMkLst>
        </pc:spChg>
        <pc:spChg chg="add">
          <ac:chgData name="alina grigore" userId="85412a263356ec05" providerId="LiveId" clId="{B0237049-AB5A-4711-A6D6-42E09ADC1F10}" dt="2025-06-09T12:53:58.058" v="308" actId="26606"/>
          <ac:spMkLst>
            <pc:docMk/>
            <pc:sldMk cId="643607887" sldId="262"/>
            <ac:spMk id="36" creationId="{1B384D30-1065-42F5-BB93-9E550BE60D8A}"/>
          </ac:spMkLst>
        </pc:spChg>
        <pc:picChg chg="add mod">
          <ac:chgData name="alina grigore" userId="85412a263356ec05" providerId="LiveId" clId="{B0237049-AB5A-4711-A6D6-42E09ADC1F10}" dt="2025-06-09T12:53:48.350" v="305" actId="26606"/>
          <ac:picMkLst>
            <pc:docMk/>
            <pc:sldMk cId="643607887" sldId="262"/>
            <ac:picMk id="5" creationId="{1BD606D7-4C54-5632-6BC5-C07E666086D6}"/>
          </ac:picMkLst>
        </pc:picChg>
        <pc:picChg chg="add mod ord">
          <ac:chgData name="alina grigore" userId="85412a263356ec05" providerId="LiveId" clId="{B0237049-AB5A-4711-A6D6-42E09ADC1F10}" dt="2025-06-09T12:53:48.350" v="305" actId="26606"/>
          <ac:picMkLst>
            <pc:docMk/>
            <pc:sldMk cId="643607887" sldId="262"/>
            <ac:picMk id="7" creationId="{623076B5-73B4-4C57-617F-21A20681EED0}"/>
          </ac:picMkLst>
        </pc:picChg>
        <pc:picChg chg="add mod ord">
          <ac:chgData name="alina grigore" userId="85412a263356ec05" providerId="LiveId" clId="{B0237049-AB5A-4711-A6D6-42E09ADC1F10}" dt="2025-06-09T12:53:48.350" v="305" actId="26606"/>
          <ac:picMkLst>
            <pc:docMk/>
            <pc:sldMk cId="643607887" sldId="262"/>
            <ac:picMk id="9" creationId="{D7D43CCE-059B-08BB-C8DF-08C50811DCB8}"/>
          </ac:picMkLst>
        </pc:picChg>
        <pc:cxnChg chg="add">
          <ac:chgData name="alina grigore" userId="85412a263356ec05" providerId="LiveId" clId="{B0237049-AB5A-4711-A6D6-42E09ADC1F10}" dt="2025-06-09T12:29:11.929" v="118" actId="26606"/>
          <ac:cxnSpMkLst>
            <pc:docMk/>
            <pc:sldMk cId="643607887" sldId="262"/>
            <ac:cxnSpMk id="10" creationId="{F64F9B95-9045-48D2-B9F3-2927E98F54AA}"/>
          </ac:cxnSpMkLst>
        </pc:cxnChg>
        <pc:cxnChg chg="add">
          <ac:chgData name="alina grigore" userId="85412a263356ec05" providerId="LiveId" clId="{B0237049-AB5A-4711-A6D6-42E09ADC1F10}" dt="2025-06-09T12:29:11.929" v="118" actId="26606"/>
          <ac:cxnSpMkLst>
            <pc:docMk/>
            <pc:sldMk cId="643607887" sldId="262"/>
            <ac:cxnSpMk id="12" creationId="{085AA86F-6A4D-4BCB-A045-D992CDC2959B}"/>
          </ac:cxnSpMkLst>
        </pc:cxnChg>
        <pc:cxnChg chg="add">
          <ac:chgData name="alina grigore" userId="85412a263356ec05" providerId="LiveId" clId="{B0237049-AB5A-4711-A6D6-42E09ADC1F10}" dt="2025-06-09T12:29:11.929" v="118" actId="26606"/>
          <ac:cxnSpMkLst>
            <pc:docMk/>
            <pc:sldMk cId="643607887" sldId="262"/>
            <ac:cxnSpMk id="16" creationId="{8E813B4C-6731-0B72-5252-A79AB0E20B58}"/>
          </ac:cxnSpMkLst>
        </pc:cxnChg>
        <pc:cxnChg chg="add">
          <ac:chgData name="alina grigore" userId="85412a263356ec05" providerId="LiveId" clId="{B0237049-AB5A-4711-A6D6-42E09ADC1F10}" dt="2025-06-09T12:29:11.929" v="118" actId="26606"/>
          <ac:cxnSpMkLst>
            <pc:docMk/>
            <pc:sldMk cId="643607887" sldId="262"/>
            <ac:cxnSpMk id="18" creationId="{6E0E8146-6E65-2E6C-0C86-547E3C925406}"/>
          </ac:cxnSpMkLst>
        </pc:cxnChg>
        <pc:cxnChg chg="add del">
          <ac:chgData name="alina grigore" userId="85412a263356ec05" providerId="LiveId" clId="{B0237049-AB5A-4711-A6D6-42E09ADC1F10}" dt="2025-06-09T12:52:20.295" v="290"/>
          <ac:cxnSpMkLst>
            <pc:docMk/>
            <pc:sldMk cId="643607887" sldId="262"/>
            <ac:cxnSpMk id="23" creationId="{F64F9B95-9045-48D2-B9F3-2927E98F54AA}"/>
          </ac:cxnSpMkLst>
        </pc:cxnChg>
        <pc:cxnChg chg="del">
          <ac:chgData name="alina grigore" userId="85412a263356ec05" providerId="LiveId" clId="{B0237049-AB5A-4711-A6D6-42E09ADC1F10}" dt="2025-06-09T12:52:20.295" v="290"/>
          <ac:cxnSpMkLst>
            <pc:docMk/>
            <pc:sldMk cId="643607887" sldId="262"/>
            <ac:cxnSpMk id="25" creationId="{085AA86F-6A4D-4BCB-A045-D992CDC2959B}"/>
          </ac:cxnSpMkLst>
        </pc:cxnChg>
        <pc:cxnChg chg="del">
          <ac:chgData name="alina grigore" userId="85412a263356ec05" providerId="LiveId" clId="{B0237049-AB5A-4711-A6D6-42E09ADC1F10}" dt="2025-06-09T12:52:20.295" v="290"/>
          <ac:cxnSpMkLst>
            <pc:docMk/>
            <pc:sldMk cId="643607887" sldId="262"/>
            <ac:cxnSpMk id="29" creationId="{1DC20223-0542-4FF7-8F2F-136889161E86}"/>
          </ac:cxnSpMkLst>
        </pc:cxnChg>
      </pc:sldChg>
      <pc:sldChg chg="addSp delSp modSp new mod setBg delDesignElem">
        <pc:chgData name="alina grigore" userId="85412a263356ec05" providerId="LiveId" clId="{B0237049-AB5A-4711-A6D6-42E09ADC1F10}" dt="2025-06-09T12:57:45.454" v="346" actId="1076"/>
        <pc:sldMkLst>
          <pc:docMk/>
          <pc:sldMk cId="338978854" sldId="263"/>
        </pc:sldMkLst>
        <pc:spChg chg="mod">
          <ac:chgData name="alina grigore" userId="85412a263356ec05" providerId="LiveId" clId="{B0237049-AB5A-4711-A6D6-42E09ADC1F10}" dt="2025-06-09T12:57:24.742" v="338" actId="1076"/>
          <ac:spMkLst>
            <pc:docMk/>
            <pc:sldMk cId="338978854" sldId="263"/>
            <ac:spMk id="2" creationId="{62557C05-C650-070F-B643-CADF1038EDE9}"/>
          </ac:spMkLst>
        </pc:spChg>
        <pc:spChg chg="mod ord">
          <ac:chgData name="alina grigore" userId="85412a263356ec05" providerId="LiveId" clId="{B0237049-AB5A-4711-A6D6-42E09ADC1F10}" dt="2025-06-09T12:57:45.454" v="346" actId="1076"/>
          <ac:spMkLst>
            <pc:docMk/>
            <pc:sldMk cId="338978854" sldId="263"/>
            <ac:spMk id="3" creationId="{1E5F10D2-E23C-96B6-0FEB-F7D62F53F66B}"/>
          </ac:spMkLst>
        </pc:spChg>
        <pc:spChg chg="add">
          <ac:chgData name="alina grigore" userId="85412a263356ec05" providerId="LiveId" clId="{B0237049-AB5A-4711-A6D6-42E09ADC1F10}" dt="2025-06-09T12:57:01.836" v="333" actId="26606"/>
          <ac:spMkLst>
            <pc:docMk/>
            <pc:sldMk cId="338978854" sldId="263"/>
            <ac:spMk id="7" creationId="{B1007713-5891-46A9-BACA-FAD760FE2353}"/>
          </ac:spMkLst>
        </pc:spChg>
        <pc:spChg chg="add">
          <ac:chgData name="alina grigore" userId="85412a263356ec05" providerId="LiveId" clId="{B0237049-AB5A-4711-A6D6-42E09ADC1F10}" dt="2025-06-09T12:57:01.836" v="333" actId="26606"/>
          <ac:spMkLst>
            <pc:docMk/>
            <pc:sldMk cId="338978854" sldId="263"/>
            <ac:spMk id="8" creationId="{74BB6AA7-7EAD-4D3B-9335-B6E8BD7E6891}"/>
          </ac:spMkLst>
        </pc:spChg>
        <pc:spChg chg="add del">
          <ac:chgData name="alina grigore" userId="85412a263356ec05" providerId="LiveId" clId="{B0237049-AB5A-4711-A6D6-42E09ADC1F10}" dt="2025-06-09T12:34:36.927" v="202" actId="26606"/>
          <ac:spMkLst>
            <pc:docMk/>
            <pc:sldMk cId="338978854" sldId="263"/>
            <ac:spMk id="14" creationId="{E49D7415-2F11-44C2-B6AA-13A25B6814B9}"/>
          </ac:spMkLst>
        </pc:spChg>
        <pc:spChg chg="add del">
          <ac:chgData name="alina grigore" userId="85412a263356ec05" providerId="LiveId" clId="{B0237049-AB5A-4711-A6D6-42E09ADC1F10}" dt="2025-06-09T12:35:18.935" v="210" actId="26606"/>
          <ac:spMkLst>
            <pc:docMk/>
            <pc:sldMk cId="338978854" sldId="263"/>
            <ac:spMk id="21" creationId="{33E93247-6229-44AB-A550-739E971E690B}"/>
          </ac:spMkLst>
        </pc:spChg>
        <pc:spChg chg="add del">
          <ac:chgData name="alina grigore" userId="85412a263356ec05" providerId="LiveId" clId="{B0237049-AB5A-4711-A6D6-42E09ADC1F10}" dt="2025-06-09T12:35:05.542" v="207" actId="26606"/>
          <ac:spMkLst>
            <pc:docMk/>
            <pc:sldMk cId="338978854" sldId="263"/>
            <ac:spMk id="28" creationId="{33E93247-6229-44AB-A550-739E971E690B}"/>
          </ac:spMkLst>
        </pc:spChg>
        <pc:spChg chg="add del">
          <ac:chgData name="alina grigore" userId="85412a263356ec05" providerId="LiveId" clId="{B0237049-AB5A-4711-A6D6-42E09ADC1F10}" dt="2025-06-09T12:35:18.926" v="209" actId="26606"/>
          <ac:spMkLst>
            <pc:docMk/>
            <pc:sldMk cId="338978854" sldId="263"/>
            <ac:spMk id="32" creationId="{E49D7415-2F11-44C2-B6AA-13A25B6814B9}"/>
          </ac:spMkLst>
        </pc:spChg>
        <pc:spChg chg="add del">
          <ac:chgData name="alina grigore" userId="85412a263356ec05" providerId="LiveId" clId="{B0237049-AB5A-4711-A6D6-42E09ADC1F10}" dt="2025-06-09T12:52:20.295" v="290"/>
          <ac:spMkLst>
            <pc:docMk/>
            <pc:sldMk cId="338978854" sldId="263"/>
            <ac:spMk id="39" creationId="{E49D7415-2F11-44C2-B6AA-13A25B6814B9}"/>
          </ac:spMkLst>
        </pc:spChg>
        <pc:picChg chg="add mod">
          <ac:chgData name="alina grigore" userId="85412a263356ec05" providerId="LiveId" clId="{B0237049-AB5A-4711-A6D6-42E09ADC1F10}" dt="2025-06-09T12:57:28.175" v="339" actId="1076"/>
          <ac:picMkLst>
            <pc:docMk/>
            <pc:sldMk cId="338978854" sldId="263"/>
            <ac:picMk id="5" creationId="{E63600A2-80F3-690B-F316-DCF9634C7DE5}"/>
          </ac:picMkLst>
        </pc:picChg>
        <pc:cxnChg chg="add del">
          <ac:chgData name="alina grigore" userId="85412a263356ec05" providerId="LiveId" clId="{B0237049-AB5A-4711-A6D6-42E09ADC1F10}" dt="2025-06-09T12:34:36.927" v="202" actId="26606"/>
          <ac:cxnSpMkLst>
            <pc:docMk/>
            <pc:sldMk cId="338978854" sldId="263"/>
            <ac:cxnSpMk id="10" creationId="{F64F9B95-9045-48D2-B9F3-2927E98F54AA}"/>
          </ac:cxnSpMkLst>
        </pc:cxnChg>
        <pc:cxnChg chg="add del">
          <ac:chgData name="alina grigore" userId="85412a263356ec05" providerId="LiveId" clId="{B0237049-AB5A-4711-A6D6-42E09ADC1F10}" dt="2025-06-09T12:34:36.927" v="202" actId="26606"/>
          <ac:cxnSpMkLst>
            <pc:docMk/>
            <pc:sldMk cId="338978854" sldId="263"/>
            <ac:cxnSpMk id="12" creationId="{085AA86F-6A4D-4BCB-A045-D992CDC2959B}"/>
          </ac:cxnSpMkLst>
        </pc:cxnChg>
        <pc:cxnChg chg="add del">
          <ac:chgData name="alina grigore" userId="85412a263356ec05" providerId="LiveId" clId="{B0237049-AB5A-4711-A6D6-42E09ADC1F10}" dt="2025-06-09T12:34:36.927" v="202" actId="26606"/>
          <ac:cxnSpMkLst>
            <pc:docMk/>
            <pc:sldMk cId="338978854" sldId="263"/>
            <ac:cxnSpMk id="16" creationId="{D2E57F3D-33BE-4306-87E6-245763719516}"/>
          </ac:cxnSpMkLst>
        </pc:cxnChg>
        <pc:cxnChg chg="add del">
          <ac:chgData name="alina grigore" userId="85412a263356ec05" providerId="LiveId" clId="{B0237049-AB5A-4711-A6D6-42E09ADC1F10}" dt="2025-06-09T12:35:18.935" v="210" actId="26606"/>
          <ac:cxnSpMkLst>
            <pc:docMk/>
            <pc:sldMk cId="338978854" sldId="263"/>
            <ac:cxnSpMk id="23" creationId="{EE2E603F-4A95-4FE8-BB06-211DFD75DBEF}"/>
          </ac:cxnSpMkLst>
        </pc:cxnChg>
        <pc:cxnChg chg="add del">
          <ac:chgData name="alina grigore" userId="85412a263356ec05" providerId="LiveId" clId="{B0237049-AB5A-4711-A6D6-42E09ADC1F10}" dt="2025-06-09T12:35:05.542" v="207" actId="26606"/>
          <ac:cxnSpMkLst>
            <pc:docMk/>
            <pc:sldMk cId="338978854" sldId="263"/>
            <ac:cxnSpMk id="30" creationId="{EE2E603F-4A95-4FE8-BB06-211DFD75DBEF}"/>
          </ac:cxnSpMkLst>
        </pc:cxnChg>
        <pc:cxnChg chg="add del">
          <ac:chgData name="alina grigore" userId="85412a263356ec05" providerId="LiveId" clId="{B0237049-AB5A-4711-A6D6-42E09ADC1F10}" dt="2025-06-09T12:35:18.926" v="209" actId="26606"/>
          <ac:cxnSpMkLst>
            <pc:docMk/>
            <pc:sldMk cId="338978854" sldId="263"/>
            <ac:cxnSpMk id="33" creationId="{F64F9B95-9045-48D2-B9F3-2927E98F54AA}"/>
          </ac:cxnSpMkLst>
        </pc:cxnChg>
        <pc:cxnChg chg="add del">
          <ac:chgData name="alina grigore" userId="85412a263356ec05" providerId="LiveId" clId="{B0237049-AB5A-4711-A6D6-42E09ADC1F10}" dt="2025-06-09T12:35:18.926" v="209" actId="26606"/>
          <ac:cxnSpMkLst>
            <pc:docMk/>
            <pc:sldMk cId="338978854" sldId="263"/>
            <ac:cxnSpMk id="34" creationId="{D2E57F3D-33BE-4306-87E6-245763719516}"/>
          </ac:cxnSpMkLst>
        </pc:cxnChg>
        <pc:cxnChg chg="add del">
          <ac:chgData name="alina grigore" userId="85412a263356ec05" providerId="LiveId" clId="{B0237049-AB5A-4711-A6D6-42E09ADC1F10}" dt="2025-06-09T12:35:18.926" v="209" actId="26606"/>
          <ac:cxnSpMkLst>
            <pc:docMk/>
            <pc:sldMk cId="338978854" sldId="263"/>
            <ac:cxnSpMk id="35" creationId="{085AA86F-6A4D-4BCB-A045-D992CDC2959B}"/>
          </ac:cxnSpMkLst>
        </pc:cxnChg>
        <pc:cxnChg chg="add del">
          <ac:chgData name="alina grigore" userId="85412a263356ec05" providerId="LiveId" clId="{B0237049-AB5A-4711-A6D6-42E09ADC1F10}" dt="2025-06-09T12:52:20.295" v="290"/>
          <ac:cxnSpMkLst>
            <pc:docMk/>
            <pc:sldMk cId="338978854" sldId="263"/>
            <ac:cxnSpMk id="36" creationId="{8E0104E4-99BC-494F-8342-F250828E574F}"/>
          </ac:cxnSpMkLst>
        </pc:cxnChg>
        <pc:cxnChg chg="add del">
          <ac:chgData name="alina grigore" userId="85412a263356ec05" providerId="LiveId" clId="{B0237049-AB5A-4711-A6D6-42E09ADC1F10}" dt="2025-06-09T12:52:20.295" v="290"/>
          <ac:cxnSpMkLst>
            <pc:docMk/>
            <pc:sldMk cId="338978854" sldId="263"/>
            <ac:cxnSpMk id="37" creationId="{F64F9B95-9045-48D2-B9F3-2927E98F54AA}"/>
          </ac:cxnSpMkLst>
        </pc:cxnChg>
        <pc:cxnChg chg="add del">
          <ac:chgData name="alina grigore" userId="85412a263356ec05" providerId="LiveId" clId="{B0237049-AB5A-4711-A6D6-42E09ADC1F10}" dt="2025-06-09T12:52:20.295" v="290"/>
          <ac:cxnSpMkLst>
            <pc:docMk/>
            <pc:sldMk cId="338978854" sldId="263"/>
            <ac:cxnSpMk id="38" creationId="{085AA86F-6A4D-4BCB-A045-D992CDC2959B}"/>
          </ac:cxnSpMkLst>
        </pc:cxnChg>
        <pc:cxnChg chg="add del">
          <ac:chgData name="alina grigore" userId="85412a263356ec05" providerId="LiveId" clId="{B0237049-AB5A-4711-A6D6-42E09ADC1F10}" dt="2025-06-09T12:52:20.295" v="290"/>
          <ac:cxnSpMkLst>
            <pc:docMk/>
            <pc:sldMk cId="338978854" sldId="263"/>
            <ac:cxnSpMk id="40" creationId="{D2E57F3D-33BE-4306-87E6-245763719516}"/>
          </ac:cxnSpMkLst>
        </pc:cxnChg>
      </pc:sldChg>
      <pc:sldChg chg="addSp delSp modSp new mod setBg delDesignElem">
        <pc:chgData name="alina grigore" userId="85412a263356ec05" providerId="LiveId" clId="{B0237049-AB5A-4711-A6D6-42E09ADC1F10}" dt="2025-06-09T12:58:00.221" v="347" actId="1076"/>
        <pc:sldMkLst>
          <pc:docMk/>
          <pc:sldMk cId="1696927871" sldId="264"/>
        </pc:sldMkLst>
        <pc:spChg chg="mod">
          <ac:chgData name="alina grigore" userId="85412a263356ec05" providerId="LiveId" clId="{B0237049-AB5A-4711-A6D6-42E09ADC1F10}" dt="2025-06-09T12:56:47.421" v="331" actId="1076"/>
          <ac:spMkLst>
            <pc:docMk/>
            <pc:sldMk cId="1696927871" sldId="264"/>
            <ac:spMk id="2" creationId="{92BC26D5-C70F-B342-6EA5-522ADFADC36C}"/>
          </ac:spMkLst>
        </pc:spChg>
        <pc:spChg chg="mod ord">
          <ac:chgData name="alina grigore" userId="85412a263356ec05" providerId="LiveId" clId="{B0237049-AB5A-4711-A6D6-42E09ADC1F10}" dt="2025-06-09T12:58:00.221" v="347" actId="1076"/>
          <ac:spMkLst>
            <pc:docMk/>
            <pc:sldMk cId="1696927871" sldId="264"/>
            <ac:spMk id="3" creationId="{33FF0D8C-9B08-BB0C-3125-B5B40C19F47A}"/>
          </ac:spMkLst>
        </pc:spChg>
        <pc:spChg chg="add del mod">
          <ac:chgData name="alina grigore" userId="85412a263356ec05" providerId="LiveId" clId="{B0237049-AB5A-4711-A6D6-42E09ADC1F10}" dt="2025-06-09T12:39:29.450" v="237" actId="478"/>
          <ac:spMkLst>
            <pc:docMk/>
            <pc:sldMk cId="1696927871" sldId="264"/>
            <ac:spMk id="7" creationId="{23E6F11D-7C7B-A842-624F-D4A658C81BEC}"/>
          </ac:spMkLst>
        </pc:spChg>
        <pc:spChg chg="add del">
          <ac:chgData name="alina grigore" userId="85412a263356ec05" providerId="LiveId" clId="{B0237049-AB5A-4711-A6D6-42E09ADC1F10}" dt="2025-06-09T12:39:24.270" v="236" actId="26606"/>
          <ac:spMkLst>
            <pc:docMk/>
            <pc:sldMk cId="1696927871" sldId="264"/>
            <ac:spMk id="13" creationId="{E49D7415-2F11-44C2-B6AA-13A25B6814B9}"/>
          </ac:spMkLst>
        </pc:spChg>
        <pc:spChg chg="add del">
          <ac:chgData name="alina grigore" userId="85412a263356ec05" providerId="LiveId" clId="{B0237049-AB5A-4711-A6D6-42E09ADC1F10}" dt="2025-06-09T12:39:24.260" v="235" actId="26606"/>
          <ac:spMkLst>
            <pc:docMk/>
            <pc:sldMk cId="1696927871" sldId="264"/>
            <ac:spMk id="26" creationId="{E49D7415-2F11-44C2-B6AA-13A25B6814B9}"/>
          </ac:spMkLst>
        </pc:spChg>
        <pc:spChg chg="add del">
          <ac:chgData name="alina grigore" userId="85412a263356ec05" providerId="LiveId" clId="{B0237049-AB5A-4711-A6D6-42E09ADC1F10}" dt="2025-06-09T12:39:32.170" v="238" actId="26606"/>
          <ac:spMkLst>
            <pc:docMk/>
            <pc:sldMk cId="1696927871" sldId="264"/>
            <ac:spMk id="34" creationId="{E49D7415-2F11-44C2-B6AA-13A25B6814B9}"/>
          </ac:spMkLst>
        </pc:spChg>
        <pc:spChg chg="add del">
          <ac:chgData name="alina grigore" userId="85412a263356ec05" providerId="LiveId" clId="{B0237049-AB5A-4711-A6D6-42E09ADC1F10}" dt="2025-06-09T12:39:55.440" v="241" actId="26606"/>
          <ac:spMkLst>
            <pc:docMk/>
            <pc:sldMk cId="1696927871" sldId="264"/>
            <ac:spMk id="45" creationId="{E49D7415-2F11-44C2-B6AA-13A25B6814B9}"/>
          </ac:spMkLst>
        </pc:spChg>
        <pc:spChg chg="add del">
          <ac:chgData name="alina grigore" userId="85412a263356ec05" providerId="LiveId" clId="{B0237049-AB5A-4711-A6D6-42E09ADC1F10}" dt="2025-06-09T12:52:20.295" v="290"/>
          <ac:spMkLst>
            <pc:docMk/>
            <pc:sldMk cId="1696927871" sldId="264"/>
            <ac:spMk id="58" creationId="{E49D7415-2F11-44C2-B6AA-13A25B6814B9}"/>
          </ac:spMkLst>
        </pc:spChg>
        <pc:picChg chg="add del">
          <ac:chgData name="alina grigore" userId="85412a263356ec05" providerId="LiveId" clId="{B0237049-AB5A-4711-A6D6-42E09ADC1F10}" dt="2025-06-09T12:39:07.941" v="233" actId="478"/>
          <ac:picMkLst>
            <pc:docMk/>
            <pc:sldMk cId="1696927871" sldId="264"/>
            <ac:picMk id="5" creationId="{3CC3563F-6A7D-F1E4-3C34-6620E0ECAA49}"/>
          </ac:picMkLst>
        </pc:picChg>
        <pc:picChg chg="add mod">
          <ac:chgData name="alina grigore" userId="85412a263356ec05" providerId="LiveId" clId="{B0237049-AB5A-4711-A6D6-42E09ADC1F10}" dt="2025-06-09T12:40:03.159" v="243" actId="1076"/>
          <ac:picMkLst>
            <pc:docMk/>
            <pc:sldMk cId="1696927871" sldId="264"/>
            <ac:picMk id="6" creationId="{5DA70919-87BC-7258-9CDE-D9EFC2E7DB3E}"/>
          </ac:picMkLst>
        </pc:picChg>
        <pc:cxnChg chg="add">
          <ac:chgData name="alina grigore" userId="85412a263356ec05" providerId="LiveId" clId="{B0237049-AB5A-4711-A6D6-42E09ADC1F10}" dt="2025-06-09T12:37:25.973" v="225" actId="26606"/>
          <ac:cxnSpMkLst>
            <pc:docMk/>
            <pc:sldMk cId="1696927871" sldId="264"/>
            <ac:cxnSpMk id="9" creationId="{F64F9B95-9045-48D2-B9F3-2927E98F54AA}"/>
          </ac:cxnSpMkLst>
        </pc:cxnChg>
        <pc:cxnChg chg="add del">
          <ac:chgData name="alina grigore" userId="85412a263356ec05" providerId="LiveId" clId="{B0237049-AB5A-4711-A6D6-42E09ADC1F10}" dt="2025-06-09T12:39:24.270" v="236" actId="26606"/>
          <ac:cxnSpMkLst>
            <pc:docMk/>
            <pc:sldMk cId="1696927871" sldId="264"/>
            <ac:cxnSpMk id="11" creationId="{085AA86F-6A4D-4BCB-A045-D992CDC2959B}"/>
          </ac:cxnSpMkLst>
        </pc:cxnChg>
        <pc:cxnChg chg="add del">
          <ac:chgData name="alina grigore" userId="85412a263356ec05" providerId="LiveId" clId="{B0237049-AB5A-4711-A6D6-42E09ADC1F10}" dt="2025-06-09T12:39:24.260" v="235" actId="26606"/>
          <ac:cxnSpMkLst>
            <pc:docMk/>
            <pc:sldMk cId="1696927871" sldId="264"/>
            <ac:cxnSpMk id="15" creationId="{511FC409-B3C2-4F68-865C-C5333D6F2710}"/>
          </ac:cxnSpMkLst>
        </pc:cxnChg>
        <pc:cxnChg chg="add del">
          <ac:chgData name="alina grigore" userId="85412a263356ec05" providerId="LiveId" clId="{B0237049-AB5A-4711-A6D6-42E09ADC1F10}" dt="2025-06-09T12:39:24.270" v="236" actId="26606"/>
          <ac:cxnSpMkLst>
            <pc:docMk/>
            <pc:sldMk cId="1696927871" sldId="264"/>
            <ac:cxnSpMk id="17" creationId="{B810270D-76A7-44B3-9746-7EDF5788602E}"/>
          </ac:cxnSpMkLst>
        </pc:cxnChg>
        <pc:cxnChg chg="add del">
          <ac:chgData name="alina grigore" userId="85412a263356ec05" providerId="LiveId" clId="{B0237049-AB5A-4711-A6D6-42E09ADC1F10}" dt="2025-06-09T12:39:24.260" v="235" actId="26606"/>
          <ac:cxnSpMkLst>
            <pc:docMk/>
            <pc:sldMk cId="1696927871" sldId="264"/>
            <ac:cxnSpMk id="28" creationId="{511FC409-B3C2-4F68-865C-C5333D6F2710}"/>
          </ac:cxnSpMkLst>
        </pc:cxnChg>
        <pc:cxnChg chg="add del">
          <ac:chgData name="alina grigore" userId="85412a263356ec05" providerId="LiveId" clId="{B0237049-AB5A-4711-A6D6-42E09ADC1F10}" dt="2025-06-09T12:39:24.260" v="235" actId="26606"/>
          <ac:cxnSpMkLst>
            <pc:docMk/>
            <pc:sldMk cId="1696927871" sldId="264"/>
            <ac:cxnSpMk id="30" creationId="{B810270D-76A7-44B3-9746-7EDF5788602E}"/>
          </ac:cxnSpMkLst>
        </pc:cxnChg>
        <pc:cxnChg chg="add del">
          <ac:chgData name="alina grigore" userId="85412a263356ec05" providerId="LiveId" clId="{B0237049-AB5A-4711-A6D6-42E09ADC1F10}" dt="2025-06-09T12:39:32.170" v="238" actId="26606"/>
          <ac:cxnSpMkLst>
            <pc:docMk/>
            <pc:sldMk cId="1696927871" sldId="264"/>
            <ac:cxnSpMk id="32" creationId="{F64F9B95-9045-48D2-B9F3-2927E98F54AA}"/>
          </ac:cxnSpMkLst>
        </pc:cxnChg>
        <pc:cxnChg chg="add del">
          <ac:chgData name="alina grigore" userId="85412a263356ec05" providerId="LiveId" clId="{B0237049-AB5A-4711-A6D6-42E09ADC1F10}" dt="2025-06-09T12:39:32.170" v="238" actId="26606"/>
          <ac:cxnSpMkLst>
            <pc:docMk/>
            <pc:sldMk cId="1696927871" sldId="264"/>
            <ac:cxnSpMk id="35" creationId="{511FC409-B3C2-4F68-865C-C5333D6F2710}"/>
          </ac:cxnSpMkLst>
        </pc:cxnChg>
        <pc:cxnChg chg="del">
          <ac:chgData name="alina grigore" userId="85412a263356ec05" providerId="LiveId" clId="{B0237049-AB5A-4711-A6D6-42E09ADC1F10}" dt="2025-06-09T12:39:32.170" v="238" actId="26606"/>
          <ac:cxnSpMkLst>
            <pc:docMk/>
            <pc:sldMk cId="1696927871" sldId="264"/>
            <ac:cxnSpMk id="36" creationId="{B810270D-76A7-44B3-9746-7EDF5788602E}"/>
          </ac:cxnSpMkLst>
        </pc:cxnChg>
        <pc:cxnChg chg="add del">
          <ac:chgData name="alina grigore" userId="85412a263356ec05" providerId="LiveId" clId="{B0237049-AB5A-4711-A6D6-42E09ADC1F10}" dt="2025-06-09T12:39:55.440" v="241" actId="26606"/>
          <ac:cxnSpMkLst>
            <pc:docMk/>
            <pc:sldMk cId="1696927871" sldId="264"/>
            <ac:cxnSpMk id="41" creationId="{F64F9B95-9045-48D2-B9F3-2927E98F54AA}"/>
          </ac:cxnSpMkLst>
        </pc:cxnChg>
        <pc:cxnChg chg="add del">
          <ac:chgData name="alina grigore" userId="85412a263356ec05" providerId="LiveId" clId="{B0237049-AB5A-4711-A6D6-42E09ADC1F10}" dt="2025-06-09T12:39:55.440" v="241" actId="26606"/>
          <ac:cxnSpMkLst>
            <pc:docMk/>
            <pc:sldMk cId="1696927871" sldId="264"/>
            <ac:cxnSpMk id="43" creationId="{085AA86F-6A4D-4BCB-A045-D992CDC2959B}"/>
          </ac:cxnSpMkLst>
        </pc:cxnChg>
        <pc:cxnChg chg="add del">
          <ac:chgData name="alina grigore" userId="85412a263356ec05" providerId="LiveId" clId="{B0237049-AB5A-4711-A6D6-42E09ADC1F10}" dt="2025-06-09T12:52:20.295" v="290"/>
          <ac:cxnSpMkLst>
            <pc:docMk/>
            <pc:sldMk cId="1696927871" sldId="264"/>
            <ac:cxnSpMk id="54" creationId="{F64F9B95-9045-48D2-B9F3-2927E98F54AA}"/>
          </ac:cxnSpMkLst>
        </pc:cxnChg>
        <pc:cxnChg chg="add del">
          <ac:chgData name="alina grigore" userId="85412a263356ec05" providerId="LiveId" clId="{B0237049-AB5A-4711-A6D6-42E09ADC1F10}" dt="2025-06-09T12:52:20.295" v="290"/>
          <ac:cxnSpMkLst>
            <pc:docMk/>
            <pc:sldMk cId="1696927871" sldId="264"/>
            <ac:cxnSpMk id="56" creationId="{085AA86F-6A4D-4BCB-A045-D992CDC2959B}"/>
          </ac:cxnSpMkLst>
        </pc:cxnChg>
        <pc:cxnChg chg="add del">
          <ac:chgData name="alina grigore" userId="85412a263356ec05" providerId="LiveId" clId="{B0237049-AB5A-4711-A6D6-42E09ADC1F10}" dt="2025-06-09T12:52:20.295" v="290"/>
          <ac:cxnSpMkLst>
            <pc:docMk/>
            <pc:sldMk cId="1696927871" sldId="264"/>
            <ac:cxnSpMk id="60" creationId="{511FC409-B3C2-4F68-865C-C5333D6F2710}"/>
          </ac:cxnSpMkLst>
        </pc:cxnChg>
        <pc:cxnChg chg="del">
          <ac:chgData name="alina grigore" userId="85412a263356ec05" providerId="LiveId" clId="{B0237049-AB5A-4711-A6D6-42E09ADC1F10}" dt="2025-06-09T12:52:20.295" v="290"/>
          <ac:cxnSpMkLst>
            <pc:docMk/>
            <pc:sldMk cId="1696927871" sldId="264"/>
            <ac:cxnSpMk id="62" creationId="{B810270D-76A7-44B3-9746-7EDF5788602E}"/>
          </ac:cxnSpMkLst>
        </pc:cxnChg>
      </pc:sldChg>
      <pc:sldChg chg="addSp delSp modSp new mod setBg delDesignElem">
        <pc:chgData name="alina grigore" userId="85412a263356ec05" providerId="LiveId" clId="{B0237049-AB5A-4711-A6D6-42E09ADC1F10}" dt="2025-06-09T12:58:34.635" v="349" actId="12"/>
        <pc:sldMkLst>
          <pc:docMk/>
          <pc:sldMk cId="825009745" sldId="265"/>
        </pc:sldMkLst>
        <pc:spChg chg="mod">
          <ac:chgData name="alina grigore" userId="85412a263356ec05" providerId="LiveId" clId="{B0237049-AB5A-4711-A6D6-42E09ADC1F10}" dt="2025-06-09T12:58:09.074" v="348" actId="26606"/>
          <ac:spMkLst>
            <pc:docMk/>
            <pc:sldMk cId="825009745" sldId="265"/>
            <ac:spMk id="2" creationId="{01FC2F6B-DFE7-D673-9A17-A933B4F3642F}"/>
          </ac:spMkLst>
        </pc:spChg>
        <pc:spChg chg="mod ord">
          <ac:chgData name="alina grigore" userId="85412a263356ec05" providerId="LiveId" clId="{B0237049-AB5A-4711-A6D6-42E09ADC1F10}" dt="2025-06-09T12:58:34.635" v="349" actId="12"/>
          <ac:spMkLst>
            <pc:docMk/>
            <pc:sldMk cId="825009745" sldId="265"/>
            <ac:spMk id="3" creationId="{B2930DE8-FCE3-1403-49BA-A2DD6001408A}"/>
          </ac:spMkLst>
        </pc:spChg>
        <pc:spChg chg="add del">
          <ac:chgData name="alina grigore" userId="85412a263356ec05" providerId="LiveId" clId="{B0237049-AB5A-4711-A6D6-42E09ADC1F10}" dt="2025-06-09T12:52:20.295" v="290"/>
          <ac:spMkLst>
            <pc:docMk/>
            <pc:sldMk cId="825009745" sldId="265"/>
            <ac:spMk id="14" creationId="{E49D7415-2F11-44C2-B6AA-13A25B6814B9}"/>
          </ac:spMkLst>
        </pc:spChg>
        <pc:picChg chg="add mod">
          <ac:chgData name="alina grigore" userId="85412a263356ec05" providerId="LiveId" clId="{B0237049-AB5A-4711-A6D6-42E09ADC1F10}" dt="2025-06-09T12:58:09.074" v="348" actId="26606"/>
          <ac:picMkLst>
            <pc:docMk/>
            <pc:sldMk cId="825009745" sldId="265"/>
            <ac:picMk id="5" creationId="{6B0A218D-A0A8-5610-BB69-A4A3E1597178}"/>
          </ac:picMkLst>
        </pc:picChg>
        <pc:cxnChg chg="add del">
          <ac:chgData name="alina grigore" userId="85412a263356ec05" providerId="LiveId" clId="{B0237049-AB5A-4711-A6D6-42E09ADC1F10}" dt="2025-06-09T12:52:20.295" v="290"/>
          <ac:cxnSpMkLst>
            <pc:docMk/>
            <pc:sldMk cId="825009745" sldId="265"/>
            <ac:cxnSpMk id="10" creationId="{F64F9B95-9045-48D2-B9F3-2927E98F54AA}"/>
          </ac:cxnSpMkLst>
        </pc:cxnChg>
        <pc:cxnChg chg="add del">
          <ac:chgData name="alina grigore" userId="85412a263356ec05" providerId="LiveId" clId="{B0237049-AB5A-4711-A6D6-42E09ADC1F10}" dt="2025-06-09T12:52:20.295" v="290"/>
          <ac:cxnSpMkLst>
            <pc:docMk/>
            <pc:sldMk cId="825009745" sldId="265"/>
            <ac:cxnSpMk id="12" creationId="{085AA86F-6A4D-4BCB-A045-D992CDC2959B}"/>
          </ac:cxnSpMkLst>
        </pc:cxnChg>
        <pc:cxnChg chg="add del">
          <ac:chgData name="alina grigore" userId="85412a263356ec05" providerId="LiveId" clId="{B0237049-AB5A-4711-A6D6-42E09ADC1F10}" dt="2025-06-09T12:52:20.295" v="290"/>
          <ac:cxnSpMkLst>
            <pc:docMk/>
            <pc:sldMk cId="825009745" sldId="265"/>
            <ac:cxnSpMk id="16" creationId="{D2E57F3D-33BE-4306-87E6-245763719516}"/>
          </ac:cxnSpMkLst>
        </pc:cxnChg>
      </pc:sldChg>
      <pc:sldChg chg="addSp delSp modSp new mod ord setBg">
        <pc:chgData name="alina grigore" userId="85412a263356ec05" providerId="LiveId" clId="{B0237049-AB5A-4711-A6D6-42E09ADC1F10}" dt="2025-06-09T13:03:04.365" v="397"/>
        <pc:sldMkLst>
          <pc:docMk/>
          <pc:sldMk cId="1942805116" sldId="266"/>
        </pc:sldMkLst>
        <pc:spChg chg="mod">
          <ac:chgData name="alina grigore" userId="85412a263356ec05" providerId="LiveId" clId="{B0237049-AB5A-4711-A6D6-42E09ADC1F10}" dt="2025-06-09T13:01:33.447" v="387" actId="26606"/>
          <ac:spMkLst>
            <pc:docMk/>
            <pc:sldMk cId="1942805116" sldId="266"/>
            <ac:spMk id="2" creationId="{EEF26AC6-88A6-59B1-D419-E9A11BF06B73}"/>
          </ac:spMkLst>
        </pc:spChg>
        <pc:spChg chg="del mod">
          <ac:chgData name="alina grigore" userId="85412a263356ec05" providerId="LiveId" clId="{B0237049-AB5A-4711-A6D6-42E09ADC1F10}" dt="2025-06-09T13:01:54.974" v="391" actId="26606"/>
          <ac:spMkLst>
            <pc:docMk/>
            <pc:sldMk cId="1942805116" sldId="266"/>
            <ac:spMk id="3" creationId="{75FA5D3E-A885-7D97-94F6-0746BE16D2D3}"/>
          </ac:spMkLst>
        </pc:spChg>
        <pc:spChg chg="add del">
          <ac:chgData name="alina grigore" userId="85412a263356ec05" providerId="LiveId" clId="{B0237049-AB5A-4711-A6D6-42E09ADC1F10}" dt="2025-06-09T13:01:33.447" v="387" actId="26606"/>
          <ac:spMkLst>
            <pc:docMk/>
            <pc:sldMk cId="1942805116" sldId="266"/>
            <ac:spMk id="8" creationId="{BC052280-388E-4151-A1EB-5236D4FCCA28}"/>
          </ac:spMkLst>
        </pc:spChg>
        <pc:graphicFrameChg chg="add mod">
          <ac:chgData name="alina grigore" userId="85412a263356ec05" providerId="LiveId" clId="{B0237049-AB5A-4711-A6D6-42E09ADC1F10}" dt="2025-06-09T13:02:31.831" v="395" actId="14100"/>
          <ac:graphicFrameMkLst>
            <pc:docMk/>
            <pc:sldMk cId="1942805116" sldId="266"/>
            <ac:graphicFrameMk id="5" creationId="{3C6090E3-7ABA-1E33-9C7C-5344B255BDBE}"/>
          </ac:graphicFrameMkLst>
        </pc:graphicFrameChg>
        <pc:cxnChg chg="add del">
          <ac:chgData name="alina grigore" userId="85412a263356ec05" providerId="LiveId" clId="{B0237049-AB5A-4711-A6D6-42E09ADC1F10}" dt="2025-06-09T13:01:33.447" v="387" actId="26606"/>
          <ac:cxnSpMkLst>
            <pc:docMk/>
            <pc:sldMk cId="1942805116" sldId="266"/>
            <ac:cxnSpMk id="10" creationId="{744251C3-E720-4363-8AF0-20AD319374F0}"/>
          </ac:cxnSpMkLst>
        </pc:cxnChg>
      </pc:sldChg>
      <pc:sldChg chg="addSp delSp modSp new mod setBg addAnim delAnim">
        <pc:chgData name="alina grigore" userId="85412a263356ec05" providerId="LiveId" clId="{B0237049-AB5A-4711-A6D6-42E09ADC1F10}" dt="2025-06-09T13:05:27.631" v="422" actId="26606"/>
        <pc:sldMkLst>
          <pc:docMk/>
          <pc:sldMk cId="3669491940" sldId="267"/>
        </pc:sldMkLst>
        <pc:spChg chg="del">
          <ac:chgData name="alina grigore" userId="85412a263356ec05" providerId="LiveId" clId="{B0237049-AB5A-4711-A6D6-42E09ADC1F10}" dt="2025-06-09T13:03:29.201" v="399" actId="478"/>
          <ac:spMkLst>
            <pc:docMk/>
            <pc:sldMk cId="3669491940" sldId="267"/>
            <ac:spMk id="2" creationId="{B7A05095-04B5-725A-CA25-1BB57B2749E8}"/>
          </ac:spMkLst>
        </pc:spChg>
        <pc:spChg chg="del">
          <ac:chgData name="alina grigore" userId="85412a263356ec05" providerId="LiveId" clId="{B0237049-AB5A-4711-A6D6-42E09ADC1F10}" dt="2025-06-09T13:03:31.930" v="400" actId="478"/>
          <ac:spMkLst>
            <pc:docMk/>
            <pc:sldMk cId="3669491940" sldId="267"/>
            <ac:spMk id="3" creationId="{29A6D5DC-27AD-070F-98E4-3C4FB92B4094}"/>
          </ac:spMkLst>
        </pc:spChg>
        <pc:spChg chg="add mod">
          <ac:chgData name="alina grigore" userId="85412a263356ec05" providerId="LiveId" clId="{B0237049-AB5A-4711-A6D6-42E09ADC1F10}" dt="2025-06-09T13:05:27.631" v="422" actId="26606"/>
          <ac:spMkLst>
            <pc:docMk/>
            <pc:sldMk cId="3669491940" sldId="267"/>
            <ac:spMk id="4" creationId="{104CF20E-4DFE-E8DA-81B0-262EBEC5E363}"/>
          </ac:spMkLst>
        </pc:spChg>
        <pc:spChg chg="add del">
          <ac:chgData name="alina grigore" userId="85412a263356ec05" providerId="LiveId" clId="{B0237049-AB5A-4711-A6D6-42E09ADC1F10}" dt="2025-06-09T13:05:27.631" v="422" actId="26606"/>
          <ac:spMkLst>
            <pc:docMk/>
            <pc:sldMk cId="3669491940" sldId="267"/>
            <ac:spMk id="11" creationId="{0A760627-7F98-49F3-99E6-ED04C739B232}"/>
          </ac:spMkLst>
        </pc:spChg>
        <pc:spChg chg="add del">
          <ac:chgData name="alina grigore" userId="85412a263356ec05" providerId="LiveId" clId="{B0237049-AB5A-4711-A6D6-42E09ADC1F10}" dt="2025-06-09T13:05:27.631" v="422" actId="26606"/>
          <ac:spMkLst>
            <pc:docMk/>
            <pc:sldMk cId="3669491940" sldId="267"/>
            <ac:spMk id="13" creationId="{D1F88FD4-9011-4A6F-AB39-4DE7E445FC21}"/>
          </ac:spMkLst>
        </pc:spChg>
        <pc:picChg chg="add del">
          <ac:chgData name="alina grigore" userId="85412a263356ec05" providerId="LiveId" clId="{B0237049-AB5A-4711-A6D6-42E09ADC1F10}" dt="2025-06-09T13:04:51.841" v="420" actId="26606"/>
          <ac:picMkLst>
            <pc:docMk/>
            <pc:sldMk cId="3669491940" sldId="267"/>
            <ac:picMk id="8" creationId="{8714D871-95F8-BDD4-FFDC-50D662FE3CC8}"/>
          </ac:picMkLst>
        </pc:picChg>
        <pc:picChg chg="add del">
          <ac:chgData name="alina grigore" userId="85412a263356ec05" providerId="LiveId" clId="{B0237049-AB5A-4711-A6D6-42E09ADC1F10}" dt="2025-06-09T13:05:27.631" v="422" actId="26606"/>
          <ac:picMkLst>
            <pc:docMk/>
            <pc:sldMk cId="3669491940" sldId="267"/>
            <ac:picMk id="10" creationId="{91BB46DB-1143-98AB-78D7-E41A40E4D2FF}"/>
          </ac:picMkLst>
        </pc:picChg>
      </pc:sldChg>
      <pc:sldMasterChg chg="del delSldLayout">
        <pc:chgData name="alina grigore" userId="85412a263356ec05" providerId="LiveId" clId="{B0237049-AB5A-4711-A6D6-42E09ADC1F10}" dt="2025-06-09T12:10:50.544" v="14" actId="26606"/>
        <pc:sldMasterMkLst>
          <pc:docMk/>
          <pc:sldMasterMk cId="195769258" sldId="2147483648"/>
        </pc:sldMasterMkLst>
        <pc:sldLayoutChg chg="del">
          <pc:chgData name="alina grigore" userId="85412a263356ec05" providerId="LiveId" clId="{B0237049-AB5A-4711-A6D6-42E09ADC1F10}" dt="2025-06-09T12:10:50.544" v="14" actId="26606"/>
          <pc:sldLayoutMkLst>
            <pc:docMk/>
            <pc:sldMasterMk cId="195769258" sldId="2147483648"/>
            <pc:sldLayoutMk cId="3730996606" sldId="2147483649"/>
          </pc:sldLayoutMkLst>
        </pc:sldLayoutChg>
        <pc:sldLayoutChg chg="del">
          <pc:chgData name="alina grigore" userId="85412a263356ec05" providerId="LiveId" clId="{B0237049-AB5A-4711-A6D6-42E09ADC1F10}" dt="2025-06-09T12:10:50.544" v="14" actId="26606"/>
          <pc:sldLayoutMkLst>
            <pc:docMk/>
            <pc:sldMasterMk cId="195769258" sldId="2147483648"/>
            <pc:sldLayoutMk cId="423262119" sldId="2147483650"/>
          </pc:sldLayoutMkLst>
        </pc:sldLayoutChg>
        <pc:sldLayoutChg chg="del">
          <pc:chgData name="alina grigore" userId="85412a263356ec05" providerId="LiveId" clId="{B0237049-AB5A-4711-A6D6-42E09ADC1F10}" dt="2025-06-09T12:10:50.544" v="14" actId="26606"/>
          <pc:sldLayoutMkLst>
            <pc:docMk/>
            <pc:sldMasterMk cId="195769258" sldId="2147483648"/>
            <pc:sldLayoutMk cId="3480527641" sldId="2147483651"/>
          </pc:sldLayoutMkLst>
        </pc:sldLayoutChg>
        <pc:sldLayoutChg chg="del">
          <pc:chgData name="alina grigore" userId="85412a263356ec05" providerId="LiveId" clId="{B0237049-AB5A-4711-A6D6-42E09ADC1F10}" dt="2025-06-09T12:10:50.544" v="14" actId="26606"/>
          <pc:sldLayoutMkLst>
            <pc:docMk/>
            <pc:sldMasterMk cId="195769258" sldId="2147483648"/>
            <pc:sldLayoutMk cId="2366896528" sldId="2147483652"/>
          </pc:sldLayoutMkLst>
        </pc:sldLayoutChg>
        <pc:sldLayoutChg chg="del">
          <pc:chgData name="alina grigore" userId="85412a263356ec05" providerId="LiveId" clId="{B0237049-AB5A-4711-A6D6-42E09ADC1F10}" dt="2025-06-09T12:10:50.544" v="14" actId="26606"/>
          <pc:sldLayoutMkLst>
            <pc:docMk/>
            <pc:sldMasterMk cId="195769258" sldId="2147483648"/>
            <pc:sldLayoutMk cId="2555528480" sldId="2147483653"/>
          </pc:sldLayoutMkLst>
        </pc:sldLayoutChg>
        <pc:sldLayoutChg chg="del">
          <pc:chgData name="alina grigore" userId="85412a263356ec05" providerId="LiveId" clId="{B0237049-AB5A-4711-A6D6-42E09ADC1F10}" dt="2025-06-09T12:10:50.544" v="14" actId="26606"/>
          <pc:sldLayoutMkLst>
            <pc:docMk/>
            <pc:sldMasterMk cId="195769258" sldId="2147483648"/>
            <pc:sldLayoutMk cId="947304679" sldId="2147483654"/>
          </pc:sldLayoutMkLst>
        </pc:sldLayoutChg>
        <pc:sldLayoutChg chg="del">
          <pc:chgData name="alina grigore" userId="85412a263356ec05" providerId="LiveId" clId="{B0237049-AB5A-4711-A6D6-42E09ADC1F10}" dt="2025-06-09T12:10:50.544" v="14" actId="26606"/>
          <pc:sldLayoutMkLst>
            <pc:docMk/>
            <pc:sldMasterMk cId="195769258" sldId="2147483648"/>
            <pc:sldLayoutMk cId="1792604660" sldId="2147483655"/>
          </pc:sldLayoutMkLst>
        </pc:sldLayoutChg>
        <pc:sldLayoutChg chg="del">
          <pc:chgData name="alina grigore" userId="85412a263356ec05" providerId="LiveId" clId="{B0237049-AB5A-4711-A6D6-42E09ADC1F10}" dt="2025-06-09T12:10:50.544" v="14" actId="26606"/>
          <pc:sldLayoutMkLst>
            <pc:docMk/>
            <pc:sldMasterMk cId="195769258" sldId="2147483648"/>
            <pc:sldLayoutMk cId="2782811602" sldId="2147483656"/>
          </pc:sldLayoutMkLst>
        </pc:sldLayoutChg>
        <pc:sldLayoutChg chg="del">
          <pc:chgData name="alina grigore" userId="85412a263356ec05" providerId="LiveId" clId="{B0237049-AB5A-4711-A6D6-42E09ADC1F10}" dt="2025-06-09T12:10:50.544" v="14" actId="26606"/>
          <pc:sldLayoutMkLst>
            <pc:docMk/>
            <pc:sldMasterMk cId="195769258" sldId="2147483648"/>
            <pc:sldLayoutMk cId="3607006676" sldId="2147483657"/>
          </pc:sldLayoutMkLst>
        </pc:sldLayoutChg>
        <pc:sldLayoutChg chg="del">
          <pc:chgData name="alina grigore" userId="85412a263356ec05" providerId="LiveId" clId="{B0237049-AB5A-4711-A6D6-42E09ADC1F10}" dt="2025-06-09T12:10:50.544" v="14" actId="26606"/>
          <pc:sldLayoutMkLst>
            <pc:docMk/>
            <pc:sldMasterMk cId="195769258" sldId="2147483648"/>
            <pc:sldLayoutMk cId="459444418" sldId="2147483658"/>
          </pc:sldLayoutMkLst>
        </pc:sldLayoutChg>
        <pc:sldLayoutChg chg="del">
          <pc:chgData name="alina grigore" userId="85412a263356ec05" providerId="LiveId" clId="{B0237049-AB5A-4711-A6D6-42E09ADC1F10}" dt="2025-06-09T12:10:50.544" v="14" actId="26606"/>
          <pc:sldLayoutMkLst>
            <pc:docMk/>
            <pc:sldMasterMk cId="195769258" sldId="2147483648"/>
            <pc:sldLayoutMk cId="1025733403" sldId="2147483659"/>
          </pc:sldLayoutMkLst>
        </pc:sldLayoutChg>
      </pc:sldMasterChg>
      <pc:sldMasterChg chg="add del replId addSldLayout delSldLayout">
        <pc:chgData name="alina grigore" userId="85412a263356ec05" providerId="LiveId" clId="{B0237049-AB5A-4711-A6D6-42E09ADC1F10}" dt="2025-06-09T12:11:54.672" v="21" actId="26606"/>
        <pc:sldMasterMkLst>
          <pc:docMk/>
          <pc:sldMasterMk cId="4125531066" sldId="2147483660"/>
        </pc:sldMasterMkLst>
        <pc:sldLayoutChg chg="add del">
          <pc:chgData name="alina grigore" userId="85412a263356ec05" providerId="LiveId" clId="{B0237049-AB5A-4711-A6D6-42E09ADC1F10}" dt="2025-06-09T12:11:54.672" v="21" actId="26606"/>
          <pc:sldLayoutMkLst>
            <pc:docMk/>
            <pc:sldMasterMk cId="4125531066" sldId="2147483660"/>
            <pc:sldLayoutMk cId="1304026579" sldId="2147483661"/>
          </pc:sldLayoutMkLst>
        </pc:sldLayoutChg>
        <pc:sldLayoutChg chg="add del replId">
          <pc:chgData name="alina grigore" userId="85412a263356ec05" providerId="LiveId" clId="{B0237049-AB5A-4711-A6D6-42E09ADC1F10}" dt="2025-06-09T12:11:54.672" v="21" actId="26606"/>
          <pc:sldLayoutMkLst>
            <pc:docMk/>
            <pc:sldMasterMk cId="4125531066" sldId="2147483660"/>
            <pc:sldLayoutMk cId="1818876755" sldId="2147483662"/>
          </pc:sldLayoutMkLst>
        </pc:sldLayoutChg>
        <pc:sldLayoutChg chg="add del replId">
          <pc:chgData name="alina grigore" userId="85412a263356ec05" providerId="LiveId" clId="{B0237049-AB5A-4711-A6D6-42E09ADC1F10}" dt="2025-06-09T12:11:54.672" v="21" actId="26606"/>
          <pc:sldLayoutMkLst>
            <pc:docMk/>
            <pc:sldMasterMk cId="4125531066" sldId="2147483660"/>
            <pc:sldLayoutMk cId="789222855" sldId="2147483663"/>
          </pc:sldLayoutMkLst>
        </pc:sldLayoutChg>
        <pc:sldLayoutChg chg="add del replId">
          <pc:chgData name="alina grigore" userId="85412a263356ec05" providerId="LiveId" clId="{B0237049-AB5A-4711-A6D6-42E09ADC1F10}" dt="2025-06-09T12:11:54.672" v="21" actId="26606"/>
          <pc:sldLayoutMkLst>
            <pc:docMk/>
            <pc:sldMasterMk cId="4125531066" sldId="2147483660"/>
            <pc:sldLayoutMk cId="2965248374" sldId="2147483664"/>
          </pc:sldLayoutMkLst>
        </pc:sldLayoutChg>
        <pc:sldLayoutChg chg="add del replId">
          <pc:chgData name="alina grigore" userId="85412a263356ec05" providerId="LiveId" clId="{B0237049-AB5A-4711-A6D6-42E09ADC1F10}" dt="2025-06-09T12:11:54.672" v="21" actId="26606"/>
          <pc:sldLayoutMkLst>
            <pc:docMk/>
            <pc:sldMasterMk cId="4125531066" sldId="2147483660"/>
            <pc:sldLayoutMk cId="3221733399" sldId="2147483665"/>
          </pc:sldLayoutMkLst>
        </pc:sldLayoutChg>
        <pc:sldLayoutChg chg="add del replId">
          <pc:chgData name="alina grigore" userId="85412a263356ec05" providerId="LiveId" clId="{B0237049-AB5A-4711-A6D6-42E09ADC1F10}" dt="2025-06-09T12:11:54.672" v="21" actId="26606"/>
          <pc:sldLayoutMkLst>
            <pc:docMk/>
            <pc:sldMasterMk cId="4125531066" sldId="2147483660"/>
            <pc:sldLayoutMk cId="1622089672" sldId="2147483666"/>
          </pc:sldLayoutMkLst>
        </pc:sldLayoutChg>
        <pc:sldLayoutChg chg="add del replId">
          <pc:chgData name="alina grigore" userId="85412a263356ec05" providerId="LiveId" clId="{B0237049-AB5A-4711-A6D6-42E09ADC1F10}" dt="2025-06-09T12:11:54.672" v="21" actId="26606"/>
          <pc:sldLayoutMkLst>
            <pc:docMk/>
            <pc:sldMasterMk cId="4125531066" sldId="2147483660"/>
            <pc:sldLayoutMk cId="3828263622" sldId="2147483667"/>
          </pc:sldLayoutMkLst>
        </pc:sldLayoutChg>
        <pc:sldLayoutChg chg="add del replId">
          <pc:chgData name="alina grigore" userId="85412a263356ec05" providerId="LiveId" clId="{B0237049-AB5A-4711-A6D6-42E09ADC1F10}" dt="2025-06-09T12:11:54.672" v="21" actId="26606"/>
          <pc:sldLayoutMkLst>
            <pc:docMk/>
            <pc:sldMasterMk cId="4125531066" sldId="2147483660"/>
            <pc:sldLayoutMk cId="418766264" sldId="2147483668"/>
          </pc:sldLayoutMkLst>
        </pc:sldLayoutChg>
        <pc:sldLayoutChg chg="add del replId">
          <pc:chgData name="alina grigore" userId="85412a263356ec05" providerId="LiveId" clId="{B0237049-AB5A-4711-A6D6-42E09ADC1F10}" dt="2025-06-09T12:11:54.672" v="21" actId="26606"/>
          <pc:sldLayoutMkLst>
            <pc:docMk/>
            <pc:sldMasterMk cId="4125531066" sldId="2147483660"/>
            <pc:sldLayoutMk cId="521412000" sldId="2147483669"/>
          </pc:sldLayoutMkLst>
        </pc:sldLayoutChg>
        <pc:sldLayoutChg chg="add del replId">
          <pc:chgData name="alina grigore" userId="85412a263356ec05" providerId="LiveId" clId="{B0237049-AB5A-4711-A6D6-42E09ADC1F10}" dt="2025-06-09T12:11:54.672" v="21" actId="26606"/>
          <pc:sldLayoutMkLst>
            <pc:docMk/>
            <pc:sldMasterMk cId="4125531066" sldId="2147483660"/>
            <pc:sldLayoutMk cId="3025564706" sldId="2147483670"/>
          </pc:sldLayoutMkLst>
        </pc:sldLayoutChg>
        <pc:sldLayoutChg chg="add del replId">
          <pc:chgData name="alina grigore" userId="85412a263356ec05" providerId="LiveId" clId="{B0237049-AB5A-4711-A6D6-42E09ADC1F10}" dt="2025-06-09T12:11:54.672" v="21" actId="26606"/>
          <pc:sldLayoutMkLst>
            <pc:docMk/>
            <pc:sldMasterMk cId="4125531066" sldId="2147483660"/>
            <pc:sldLayoutMk cId="2208167986" sldId="2147483671"/>
          </pc:sldLayoutMkLst>
        </pc:sldLayoutChg>
      </pc:sldMasterChg>
      <pc:sldMasterChg chg="add addSldLayout">
        <pc:chgData name="alina grigore" userId="85412a263356ec05" providerId="LiveId" clId="{B0237049-AB5A-4711-A6D6-42E09ADC1F10}" dt="2025-06-09T12:11:54.672" v="21" actId="26606"/>
        <pc:sldMasterMkLst>
          <pc:docMk/>
          <pc:sldMasterMk cId="4125531066" sldId="2147483698"/>
        </pc:sldMasterMkLst>
        <pc:sldLayoutChg chg="add">
          <pc:chgData name="alina grigore" userId="85412a263356ec05" providerId="LiveId" clId="{B0237049-AB5A-4711-A6D6-42E09ADC1F10}" dt="2025-06-09T12:11:54.672" v="21" actId="26606"/>
          <pc:sldLayoutMkLst>
            <pc:docMk/>
            <pc:sldMasterMk cId="4125531066" sldId="2147483698"/>
            <pc:sldLayoutMk cId="2208167986" sldId="2147483697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B012B6B-B7D6-4532-A190-A0248B4E1D3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FE193AA-95A1-44C2-8570-73C7ACE5C952}">
      <dgm:prSet/>
      <dgm:spPr/>
      <dgm:t>
        <a:bodyPr/>
        <a:lstStyle/>
        <a:p>
          <a:r>
            <a:rPr lang="en-GB"/>
            <a:t>Accor (2021) ALLSAFE: Keeping guests safe. Available at: https://group.accor.com  (Accessed: 12 May 2025).</a:t>
          </a:r>
          <a:endParaRPr lang="en-US"/>
        </a:p>
      </dgm:t>
    </dgm:pt>
    <dgm:pt modelId="{541797BA-B913-4DB1-A4D0-3E418F33DA39}" type="parTrans" cxnId="{246A422A-27F0-4B3D-A0F0-1695165859AA}">
      <dgm:prSet/>
      <dgm:spPr/>
      <dgm:t>
        <a:bodyPr/>
        <a:lstStyle/>
        <a:p>
          <a:endParaRPr lang="en-US"/>
        </a:p>
      </dgm:t>
    </dgm:pt>
    <dgm:pt modelId="{291EC33A-E156-4C6E-B757-14985151F74E}" type="sibTrans" cxnId="{246A422A-27F0-4B3D-A0F0-1695165859AA}">
      <dgm:prSet/>
      <dgm:spPr/>
      <dgm:t>
        <a:bodyPr/>
        <a:lstStyle/>
        <a:p>
          <a:endParaRPr lang="en-US"/>
        </a:p>
      </dgm:t>
    </dgm:pt>
    <dgm:pt modelId="{ACB49A48-4585-44CE-A4AF-16A3FF3FF6DA}">
      <dgm:prSet/>
      <dgm:spPr/>
      <dgm:t>
        <a:bodyPr/>
        <a:lstStyle/>
        <a:p>
          <a:r>
            <a:rPr lang="en-GB"/>
            <a:t>Accor (2022) Humanitarian housing initiatives in conflict zones. Available at: https://group.accor.com  (Accessed: 12 May 2025).</a:t>
          </a:r>
          <a:endParaRPr lang="en-US"/>
        </a:p>
      </dgm:t>
    </dgm:pt>
    <dgm:pt modelId="{677A1AD3-DDF1-4B8D-B32F-3CEF4B69FD32}" type="parTrans" cxnId="{F49285DC-3C54-46BB-A883-A2DF6B5B4512}">
      <dgm:prSet/>
      <dgm:spPr/>
      <dgm:t>
        <a:bodyPr/>
        <a:lstStyle/>
        <a:p>
          <a:endParaRPr lang="en-US"/>
        </a:p>
      </dgm:t>
    </dgm:pt>
    <dgm:pt modelId="{EC879E72-0CDF-486D-B479-2D0596FD3497}" type="sibTrans" cxnId="{F49285DC-3C54-46BB-A883-A2DF6B5B4512}">
      <dgm:prSet/>
      <dgm:spPr/>
      <dgm:t>
        <a:bodyPr/>
        <a:lstStyle/>
        <a:p>
          <a:endParaRPr lang="en-US"/>
        </a:p>
      </dgm:t>
    </dgm:pt>
    <dgm:pt modelId="{DB1C0F60-2794-40DA-8793-8CDD8DE91708}">
      <dgm:prSet/>
      <dgm:spPr/>
      <dgm:t>
        <a:bodyPr/>
        <a:lstStyle/>
        <a:p>
          <a:r>
            <a:rPr lang="en-GB"/>
            <a:t>Bardoel, E.A., Pettit, T.M., De Cieri, H. and McMillan, L. (2014) ‘Employee resilience: An emerging challenge for HRM’, Asia Pacific Journal of Human Resources, 52(3), pp. 279–297.</a:t>
          </a:r>
          <a:endParaRPr lang="en-US"/>
        </a:p>
      </dgm:t>
    </dgm:pt>
    <dgm:pt modelId="{BE13226A-3A45-43E6-BFAC-5C8FC7AB1E15}" type="parTrans" cxnId="{9B016F16-9918-4F7A-AD62-DD4F3C1B6F26}">
      <dgm:prSet/>
      <dgm:spPr/>
      <dgm:t>
        <a:bodyPr/>
        <a:lstStyle/>
        <a:p>
          <a:endParaRPr lang="en-US"/>
        </a:p>
      </dgm:t>
    </dgm:pt>
    <dgm:pt modelId="{4EF3D20C-0755-4460-935F-067A044EBBC6}" type="sibTrans" cxnId="{9B016F16-9918-4F7A-AD62-DD4F3C1B6F26}">
      <dgm:prSet/>
      <dgm:spPr/>
      <dgm:t>
        <a:bodyPr/>
        <a:lstStyle/>
        <a:p>
          <a:endParaRPr lang="en-US"/>
        </a:p>
      </dgm:t>
    </dgm:pt>
    <dgm:pt modelId="{4586C1F2-A76F-417D-B75E-5CF7AEA85FC5}">
      <dgm:prSet/>
      <dgm:spPr/>
      <dgm:t>
        <a:bodyPr/>
        <a:lstStyle/>
        <a:p>
          <a:r>
            <a:rPr lang="en-GB"/>
            <a:t>Batabyal, D. and Das, D.K. (eds) (2019) Global trends, practices, and challenges in contemporary tourism and hospitality management. Hershey, PA: IGI Global.</a:t>
          </a:r>
          <a:endParaRPr lang="en-US"/>
        </a:p>
      </dgm:t>
    </dgm:pt>
    <dgm:pt modelId="{9D4C2CCC-C082-4880-B3CB-D7BCF6C0403F}" type="parTrans" cxnId="{B0CEDF0F-8950-4ECF-996A-F338A0C09F1B}">
      <dgm:prSet/>
      <dgm:spPr/>
      <dgm:t>
        <a:bodyPr/>
        <a:lstStyle/>
        <a:p>
          <a:endParaRPr lang="en-US"/>
        </a:p>
      </dgm:t>
    </dgm:pt>
    <dgm:pt modelId="{6E932E39-0411-460C-AD53-8D3F4E1806F9}" type="sibTrans" cxnId="{B0CEDF0F-8950-4ECF-996A-F338A0C09F1B}">
      <dgm:prSet/>
      <dgm:spPr/>
      <dgm:t>
        <a:bodyPr/>
        <a:lstStyle/>
        <a:p>
          <a:endParaRPr lang="en-US"/>
        </a:p>
      </dgm:t>
    </dgm:pt>
    <dgm:pt modelId="{828111A9-A534-41D9-B575-480686D869B2}">
      <dgm:prSet/>
      <dgm:spPr/>
      <dgm:t>
        <a:bodyPr/>
        <a:lstStyle/>
        <a:p>
          <a:r>
            <a:rPr lang="en-GB"/>
            <a:t>Baum, T. (2015) Human Resource Management for Tourism, Hospitality and Leisure: An International Perspective. 2nd edn. London: Cengage Learning.</a:t>
          </a:r>
          <a:endParaRPr lang="en-US"/>
        </a:p>
      </dgm:t>
    </dgm:pt>
    <dgm:pt modelId="{44CCF9C7-8CA8-43F7-B6B4-0137981167AF}" type="parTrans" cxnId="{A35DB789-FC05-40F9-9EEF-BFA922A9C6A3}">
      <dgm:prSet/>
      <dgm:spPr/>
      <dgm:t>
        <a:bodyPr/>
        <a:lstStyle/>
        <a:p>
          <a:endParaRPr lang="en-US"/>
        </a:p>
      </dgm:t>
    </dgm:pt>
    <dgm:pt modelId="{A824E51D-6CBE-4754-B531-E7819DE3E80F}" type="sibTrans" cxnId="{A35DB789-FC05-40F9-9EEF-BFA922A9C6A3}">
      <dgm:prSet/>
      <dgm:spPr/>
      <dgm:t>
        <a:bodyPr/>
        <a:lstStyle/>
        <a:p>
          <a:endParaRPr lang="en-US"/>
        </a:p>
      </dgm:t>
    </dgm:pt>
    <dgm:pt modelId="{A6C57F53-6690-4941-AAA2-05B3923E609C}">
      <dgm:prSet/>
      <dgm:spPr/>
      <dgm:t>
        <a:bodyPr/>
        <a:lstStyle/>
        <a:p>
          <a:r>
            <a:rPr lang="en-GB"/>
            <a:t>Baum, T. and Mooney, S. (2019) ‘Resilience and sustainability in the hospitality workforce’, Journal of Sustainable Tourism, 27(7), pp. 923–935.</a:t>
          </a:r>
          <a:endParaRPr lang="en-US"/>
        </a:p>
      </dgm:t>
    </dgm:pt>
    <dgm:pt modelId="{B9CB0C2E-7CD5-4E0C-A9C8-D2D20269A1AB}" type="parTrans" cxnId="{8A0F9AAA-4564-487A-8075-732C59E3D017}">
      <dgm:prSet/>
      <dgm:spPr/>
      <dgm:t>
        <a:bodyPr/>
        <a:lstStyle/>
        <a:p>
          <a:endParaRPr lang="en-US"/>
        </a:p>
      </dgm:t>
    </dgm:pt>
    <dgm:pt modelId="{DAEF3036-B8AC-4C9E-BFC3-CB105A23A4A5}" type="sibTrans" cxnId="{8A0F9AAA-4564-487A-8075-732C59E3D017}">
      <dgm:prSet/>
      <dgm:spPr/>
      <dgm:t>
        <a:bodyPr/>
        <a:lstStyle/>
        <a:p>
          <a:endParaRPr lang="en-US"/>
        </a:p>
      </dgm:t>
    </dgm:pt>
    <dgm:pt modelId="{F93006ED-2EA4-413B-81EB-CCF8B57F4E3D}">
      <dgm:prSet/>
      <dgm:spPr/>
      <dgm:t>
        <a:bodyPr/>
        <a:lstStyle/>
        <a:p>
          <a:r>
            <a:rPr lang="en-GB"/>
            <a:t>Costa, V. and Costa, C. (eds) (2022) Sustainability and competitiveness in the hospitality industry. Hershey, PA: IGI Global.</a:t>
          </a:r>
          <a:endParaRPr lang="en-US"/>
        </a:p>
      </dgm:t>
    </dgm:pt>
    <dgm:pt modelId="{E724A823-E81C-4490-AD7C-6B5375F3650B}" type="parTrans" cxnId="{EC466C0C-706D-4340-ADB4-43680B7BA04E}">
      <dgm:prSet/>
      <dgm:spPr/>
      <dgm:t>
        <a:bodyPr/>
        <a:lstStyle/>
        <a:p>
          <a:endParaRPr lang="en-US"/>
        </a:p>
      </dgm:t>
    </dgm:pt>
    <dgm:pt modelId="{BED0692C-708F-4EE7-B403-3FB3218977CE}" type="sibTrans" cxnId="{EC466C0C-706D-4340-ADB4-43680B7BA04E}">
      <dgm:prSet/>
      <dgm:spPr/>
      <dgm:t>
        <a:bodyPr/>
        <a:lstStyle/>
        <a:p>
          <a:endParaRPr lang="en-US"/>
        </a:p>
      </dgm:t>
    </dgm:pt>
    <dgm:pt modelId="{0E9BEBEB-A063-4F43-B80F-4D893B157D27}">
      <dgm:prSet/>
      <dgm:spPr/>
      <dgm:t>
        <a:bodyPr/>
        <a:lstStyle/>
        <a:p>
          <a:r>
            <a:rPr lang="en-GB"/>
            <a:t>Deloitte (2021) The future of hospitality: Reimagining the industry. Available at: https://www2.deloitte.com (Accessed: 13 May 2025).</a:t>
          </a:r>
          <a:endParaRPr lang="en-US"/>
        </a:p>
      </dgm:t>
    </dgm:pt>
    <dgm:pt modelId="{7280A011-4876-4E2B-A2F3-A3C998AD4B20}" type="parTrans" cxnId="{B1843665-DCFB-4793-85B6-DD45530296A6}">
      <dgm:prSet/>
      <dgm:spPr/>
      <dgm:t>
        <a:bodyPr/>
        <a:lstStyle/>
        <a:p>
          <a:endParaRPr lang="en-US"/>
        </a:p>
      </dgm:t>
    </dgm:pt>
    <dgm:pt modelId="{5793C540-A150-42E3-8015-BF959D66B7EA}" type="sibTrans" cxnId="{B1843665-DCFB-4793-85B6-DD45530296A6}">
      <dgm:prSet/>
      <dgm:spPr/>
      <dgm:t>
        <a:bodyPr/>
        <a:lstStyle/>
        <a:p>
          <a:endParaRPr lang="en-US"/>
        </a:p>
      </dgm:t>
    </dgm:pt>
    <dgm:pt modelId="{4BDE9C5C-7927-41C1-AA2A-81285D4D7787}">
      <dgm:prSet/>
      <dgm:spPr/>
      <dgm:t>
        <a:bodyPr/>
        <a:lstStyle/>
        <a:p>
          <a:r>
            <a:rPr lang="en-GB"/>
            <a:t>Doz, Y. and Kosonen, M. (2010) ‘Embedding strategic agility’, Long Range Planning, 43(2), pp. 370–382.</a:t>
          </a:r>
          <a:endParaRPr lang="en-US"/>
        </a:p>
      </dgm:t>
    </dgm:pt>
    <dgm:pt modelId="{2EE19EB4-ACB0-4E07-880E-737828B610BB}" type="parTrans" cxnId="{651EAAD2-271A-4A0F-A8ED-CE56A46E2E5A}">
      <dgm:prSet/>
      <dgm:spPr/>
      <dgm:t>
        <a:bodyPr/>
        <a:lstStyle/>
        <a:p>
          <a:endParaRPr lang="en-US"/>
        </a:p>
      </dgm:t>
    </dgm:pt>
    <dgm:pt modelId="{92E8A15A-C326-48CB-9EE6-DFE2B48EACDF}" type="sibTrans" cxnId="{651EAAD2-271A-4A0F-A8ED-CE56A46E2E5A}">
      <dgm:prSet/>
      <dgm:spPr/>
      <dgm:t>
        <a:bodyPr/>
        <a:lstStyle/>
        <a:p>
          <a:endParaRPr lang="en-US"/>
        </a:p>
      </dgm:t>
    </dgm:pt>
    <dgm:pt modelId="{8170302F-1D23-4A9A-BD8B-87F138F987C8}">
      <dgm:prSet/>
      <dgm:spPr/>
      <dgm:t>
        <a:bodyPr/>
        <a:lstStyle/>
        <a:p>
          <a:r>
            <a:rPr lang="en-GB"/>
            <a:t>Enz, C.A. (2009) ‘The role of strategy in hospitality performance’, Cornell Hospitality Quarterly, 50(1), pp. 41–56.</a:t>
          </a:r>
          <a:endParaRPr lang="en-US"/>
        </a:p>
      </dgm:t>
    </dgm:pt>
    <dgm:pt modelId="{E909AE73-E3AE-4666-8004-8B01D0431A5A}" type="parTrans" cxnId="{323DFB71-1102-4254-AE14-44B689085642}">
      <dgm:prSet/>
      <dgm:spPr/>
      <dgm:t>
        <a:bodyPr/>
        <a:lstStyle/>
        <a:p>
          <a:endParaRPr lang="en-US"/>
        </a:p>
      </dgm:t>
    </dgm:pt>
    <dgm:pt modelId="{28AF9436-E666-41C3-B88A-21D1882B3EB2}" type="sibTrans" cxnId="{323DFB71-1102-4254-AE14-44B689085642}">
      <dgm:prSet/>
      <dgm:spPr/>
      <dgm:t>
        <a:bodyPr/>
        <a:lstStyle/>
        <a:p>
          <a:endParaRPr lang="en-US"/>
        </a:p>
      </dgm:t>
    </dgm:pt>
    <dgm:pt modelId="{B9A1E737-DF89-4A45-A954-253DCB5A2BCC}">
      <dgm:prSet/>
      <dgm:spPr/>
      <dgm:t>
        <a:bodyPr/>
        <a:lstStyle/>
        <a:p>
          <a:r>
            <a:rPr lang="en-GB"/>
            <a:t>Faulkner, B. (2001) ‘Towards a framework for tourism disaster management’, Tourism Management, 22(2), pp. 135–147.</a:t>
          </a:r>
          <a:endParaRPr lang="en-US"/>
        </a:p>
      </dgm:t>
    </dgm:pt>
    <dgm:pt modelId="{26882434-49AA-4B6A-ABA4-36135001C01D}" type="parTrans" cxnId="{28D4ADDC-DB96-48FB-8614-FF9A705602D8}">
      <dgm:prSet/>
      <dgm:spPr/>
      <dgm:t>
        <a:bodyPr/>
        <a:lstStyle/>
        <a:p>
          <a:endParaRPr lang="en-US"/>
        </a:p>
      </dgm:t>
    </dgm:pt>
    <dgm:pt modelId="{1785C065-76AB-4272-A960-3FC140535F0F}" type="sibTrans" cxnId="{28D4ADDC-DB96-48FB-8614-FF9A705602D8}">
      <dgm:prSet/>
      <dgm:spPr/>
      <dgm:t>
        <a:bodyPr/>
        <a:lstStyle/>
        <a:p>
          <a:endParaRPr lang="en-US"/>
        </a:p>
      </dgm:t>
    </dgm:pt>
    <dgm:pt modelId="{0E04CADF-A4B6-45B5-A6FE-3AC7686D6E3C}">
      <dgm:prSet/>
      <dgm:spPr/>
      <dgm:t>
        <a:bodyPr/>
        <a:lstStyle/>
        <a:p>
          <a:r>
            <a:rPr lang="en-GB"/>
            <a:t>Gössling, S., Scott, D. and Hall, C.M. (2021) ‘Pandemics, tourism and global change: A rapid assessment of COVID-19’, Journal of Sustainable Tourism, 29(1), pp. 1–20.</a:t>
          </a:r>
          <a:endParaRPr lang="en-US"/>
        </a:p>
      </dgm:t>
    </dgm:pt>
    <dgm:pt modelId="{8290446C-D774-4798-AF09-2E609C6BD39E}" type="parTrans" cxnId="{A5D3B1F2-1BFD-450F-A897-1C68B1403157}">
      <dgm:prSet/>
      <dgm:spPr/>
      <dgm:t>
        <a:bodyPr/>
        <a:lstStyle/>
        <a:p>
          <a:endParaRPr lang="en-US"/>
        </a:p>
      </dgm:t>
    </dgm:pt>
    <dgm:pt modelId="{56B3FDDE-BC53-4036-B2E0-840EFC35B1E3}" type="sibTrans" cxnId="{A5D3B1F2-1BFD-450F-A897-1C68B1403157}">
      <dgm:prSet/>
      <dgm:spPr/>
      <dgm:t>
        <a:bodyPr/>
        <a:lstStyle/>
        <a:p>
          <a:endParaRPr lang="en-US"/>
        </a:p>
      </dgm:t>
    </dgm:pt>
    <dgm:pt modelId="{BE33D966-7EBC-4CE2-8A46-92017DEBDA65}">
      <dgm:prSet/>
      <dgm:spPr/>
      <dgm:t>
        <a:bodyPr/>
        <a:lstStyle/>
        <a:p>
          <a:r>
            <a:rPr lang="en-GB"/>
            <a:t>Gretzel, U., Sigala, M., Xiang, Z. and Koo, C. (2020) ‘Smart tourism: Foundations and developments’, Electronic Markets, 30, pp. 7–18.</a:t>
          </a:r>
          <a:endParaRPr lang="en-US"/>
        </a:p>
      </dgm:t>
    </dgm:pt>
    <dgm:pt modelId="{B329309A-FD6B-4A5E-8ACB-AB3B5DE6F6D4}" type="parTrans" cxnId="{E216F034-6E9E-42F2-8E3B-58B1A6FF5129}">
      <dgm:prSet/>
      <dgm:spPr/>
      <dgm:t>
        <a:bodyPr/>
        <a:lstStyle/>
        <a:p>
          <a:endParaRPr lang="en-US"/>
        </a:p>
      </dgm:t>
    </dgm:pt>
    <dgm:pt modelId="{8C455310-A1FD-4A1B-A274-8FA5533EDA93}" type="sibTrans" cxnId="{E216F034-6E9E-42F2-8E3B-58B1A6FF5129}">
      <dgm:prSet/>
      <dgm:spPr/>
      <dgm:t>
        <a:bodyPr/>
        <a:lstStyle/>
        <a:p>
          <a:endParaRPr lang="en-US"/>
        </a:p>
      </dgm:t>
    </dgm:pt>
    <dgm:pt modelId="{BD59F706-19C5-4895-B006-EDD994215C93}">
      <dgm:prSet/>
      <dgm:spPr/>
      <dgm:t>
        <a:bodyPr/>
        <a:lstStyle/>
        <a:p>
          <a:r>
            <a:rPr lang="en-GB"/>
            <a:t>Hilton (2022) Employee wellness initiatives during COVID-19. Available at: https://www.hilton.com  (Accessed: 13 May 2025).</a:t>
          </a:r>
          <a:endParaRPr lang="en-US"/>
        </a:p>
      </dgm:t>
    </dgm:pt>
    <dgm:pt modelId="{32FBD87B-64CD-466B-A764-BA7FED160070}" type="parTrans" cxnId="{A0FAF562-242A-45B1-978B-A92033FF5A9C}">
      <dgm:prSet/>
      <dgm:spPr/>
      <dgm:t>
        <a:bodyPr/>
        <a:lstStyle/>
        <a:p>
          <a:endParaRPr lang="en-US"/>
        </a:p>
      </dgm:t>
    </dgm:pt>
    <dgm:pt modelId="{B02F75C4-5E42-488D-8218-A55933DC4736}" type="sibTrans" cxnId="{A0FAF562-242A-45B1-978B-A92033FF5A9C}">
      <dgm:prSet/>
      <dgm:spPr/>
      <dgm:t>
        <a:bodyPr/>
        <a:lstStyle/>
        <a:p>
          <a:endParaRPr lang="en-US"/>
        </a:p>
      </dgm:t>
    </dgm:pt>
    <dgm:pt modelId="{84C6AE8D-C973-4146-BAAC-85B076EA2054}">
      <dgm:prSet/>
      <dgm:spPr/>
      <dgm:t>
        <a:bodyPr/>
        <a:lstStyle/>
        <a:p>
          <a:r>
            <a:rPr lang="en-GB"/>
            <a:t>Ivanov, S. and Webster, C. (eds) (2019) Robots, Artificial Intelligence and Service Automation in Travel, Tourism and Hospitality. 1st edn. Bingley: Emerald Publishing.</a:t>
          </a:r>
          <a:endParaRPr lang="en-US"/>
        </a:p>
      </dgm:t>
    </dgm:pt>
    <dgm:pt modelId="{0FC4A81E-3502-4D5F-95CC-A0529B2E89D9}" type="parTrans" cxnId="{4FE9727E-1EB5-4607-AAB8-777D6DE6597B}">
      <dgm:prSet/>
      <dgm:spPr/>
      <dgm:t>
        <a:bodyPr/>
        <a:lstStyle/>
        <a:p>
          <a:endParaRPr lang="en-US"/>
        </a:p>
      </dgm:t>
    </dgm:pt>
    <dgm:pt modelId="{C3584FDB-324A-4BDB-8E41-F353FF031919}" type="sibTrans" cxnId="{4FE9727E-1EB5-4607-AAB8-777D6DE6597B}">
      <dgm:prSet/>
      <dgm:spPr/>
      <dgm:t>
        <a:bodyPr/>
        <a:lstStyle/>
        <a:p>
          <a:endParaRPr lang="en-US"/>
        </a:p>
      </dgm:t>
    </dgm:pt>
    <dgm:pt modelId="{40114469-1E2D-4082-AF0A-E0AEE73CD456}">
      <dgm:prSet/>
      <dgm:spPr/>
      <dgm:t>
        <a:bodyPr/>
        <a:lstStyle/>
        <a:p>
          <a:r>
            <a:rPr lang="en-GB"/>
            <a:t>Karatepe, O.M., Yavas, U. and Babakus, E. (2014) ‘Service recovery performance and job outcomes: Moderating roles of training and emotional intelligence’, Journal of Hospitality &amp; Tourism Research, 38(3), pp. 360–386.</a:t>
          </a:r>
          <a:endParaRPr lang="en-US"/>
        </a:p>
      </dgm:t>
    </dgm:pt>
    <dgm:pt modelId="{82A95F6B-EA68-4C0F-9C31-92B27F6C1724}" type="parTrans" cxnId="{1B793032-6F9A-49FB-B41C-E18FFA44A0EA}">
      <dgm:prSet/>
      <dgm:spPr/>
      <dgm:t>
        <a:bodyPr/>
        <a:lstStyle/>
        <a:p>
          <a:endParaRPr lang="en-US"/>
        </a:p>
      </dgm:t>
    </dgm:pt>
    <dgm:pt modelId="{5A5ADB46-985F-43FE-BFDE-385D6A293F9B}" type="sibTrans" cxnId="{1B793032-6F9A-49FB-B41C-E18FFA44A0EA}">
      <dgm:prSet/>
      <dgm:spPr/>
      <dgm:t>
        <a:bodyPr/>
        <a:lstStyle/>
        <a:p>
          <a:endParaRPr lang="en-US"/>
        </a:p>
      </dgm:t>
    </dgm:pt>
    <dgm:pt modelId="{67B7BAB8-F3E2-4C24-BFB2-C39A125620B8}">
      <dgm:prSet/>
      <dgm:spPr/>
      <dgm:t>
        <a:bodyPr/>
        <a:lstStyle/>
        <a:p>
          <a:r>
            <a:rPr lang="en-GB"/>
            <a:t>Laws, E., Prideaux, B. and Chon, K. (2007) Crisis Management in Tourism. Wallingford: CABI.</a:t>
          </a:r>
          <a:endParaRPr lang="en-US"/>
        </a:p>
      </dgm:t>
    </dgm:pt>
    <dgm:pt modelId="{43888F8D-4C70-45BA-9184-BAAEEFD01F9D}" type="parTrans" cxnId="{6354D974-70E3-41F5-8357-76CC1D77F229}">
      <dgm:prSet/>
      <dgm:spPr/>
      <dgm:t>
        <a:bodyPr/>
        <a:lstStyle/>
        <a:p>
          <a:endParaRPr lang="en-US"/>
        </a:p>
      </dgm:t>
    </dgm:pt>
    <dgm:pt modelId="{163FE173-3EBC-42E4-BC6A-223F102FF273}" type="sibTrans" cxnId="{6354D974-70E3-41F5-8357-76CC1D77F229}">
      <dgm:prSet/>
      <dgm:spPr/>
      <dgm:t>
        <a:bodyPr/>
        <a:lstStyle/>
        <a:p>
          <a:endParaRPr lang="en-US"/>
        </a:p>
      </dgm:t>
    </dgm:pt>
    <dgm:pt modelId="{A49CD373-98CC-410B-9722-C5AC530C7597}">
      <dgm:prSet/>
      <dgm:spPr/>
      <dgm:t>
        <a:bodyPr/>
        <a:lstStyle/>
        <a:p>
          <a:r>
            <a:rPr lang="en-GB"/>
            <a:t>Marriott International (2020) Commitment to clean: Health &amp; safety standards. Available at: https://clean.marriott.com  (Accessed: 10 May 2025).</a:t>
          </a:r>
          <a:endParaRPr lang="en-US"/>
        </a:p>
      </dgm:t>
    </dgm:pt>
    <dgm:pt modelId="{52E7FAC8-D96F-476E-86ED-77D700E10B1D}" type="parTrans" cxnId="{E60BA61F-E191-455C-B1CB-E5E569EDC84A}">
      <dgm:prSet/>
      <dgm:spPr/>
      <dgm:t>
        <a:bodyPr/>
        <a:lstStyle/>
        <a:p>
          <a:endParaRPr lang="en-US"/>
        </a:p>
      </dgm:t>
    </dgm:pt>
    <dgm:pt modelId="{7D3A9271-28E1-485E-995F-4521544C3FC8}" type="sibTrans" cxnId="{E60BA61F-E191-455C-B1CB-E5E569EDC84A}">
      <dgm:prSet/>
      <dgm:spPr/>
      <dgm:t>
        <a:bodyPr/>
        <a:lstStyle/>
        <a:p>
          <a:endParaRPr lang="en-US"/>
        </a:p>
      </dgm:t>
    </dgm:pt>
    <dgm:pt modelId="{8B90737D-2435-4E02-8608-F10CD3D22BDA}">
      <dgm:prSet/>
      <dgm:spPr/>
      <dgm:t>
        <a:bodyPr/>
        <a:lstStyle/>
        <a:p>
          <a:r>
            <a:rPr lang="en-GB"/>
            <a:t>Murphy, H.C., Gretzel, U. and Pesonen, J. (2021) ‘Marketing robot services in hospitality: Customer acceptance and experience’, Tourism Management Perspectives, 37, 100782.</a:t>
          </a:r>
          <a:endParaRPr lang="en-US"/>
        </a:p>
      </dgm:t>
    </dgm:pt>
    <dgm:pt modelId="{F6D7439E-B1BA-46AD-AE4B-95224A4F1126}" type="parTrans" cxnId="{AB7B2139-0C10-49DC-ACBB-D0C5248950B5}">
      <dgm:prSet/>
      <dgm:spPr/>
      <dgm:t>
        <a:bodyPr/>
        <a:lstStyle/>
        <a:p>
          <a:endParaRPr lang="en-US"/>
        </a:p>
      </dgm:t>
    </dgm:pt>
    <dgm:pt modelId="{E018C71C-0BAD-4F00-BB97-19A86FCA686F}" type="sibTrans" cxnId="{AB7B2139-0C10-49DC-ACBB-D0C5248950B5}">
      <dgm:prSet/>
      <dgm:spPr/>
      <dgm:t>
        <a:bodyPr/>
        <a:lstStyle/>
        <a:p>
          <a:endParaRPr lang="en-US"/>
        </a:p>
      </dgm:t>
    </dgm:pt>
    <dgm:pt modelId="{2BCEE95C-F2B6-403F-B5FE-D964748E6C78}">
      <dgm:prSet/>
      <dgm:spPr/>
      <dgm:t>
        <a:bodyPr/>
        <a:lstStyle/>
        <a:p>
          <a:r>
            <a:rPr lang="en-GB"/>
            <a:t>PwC (2023) UK Hotels Forecast 2023–2025. Available at: https://www.pwc.co.uk  (Accessed: 12 May 2025).</a:t>
          </a:r>
          <a:endParaRPr lang="en-US"/>
        </a:p>
      </dgm:t>
    </dgm:pt>
    <dgm:pt modelId="{C3F2A659-9789-4BC9-8436-A827B9CF5127}" type="parTrans" cxnId="{2921D7C1-8963-4F30-9652-4D9B13D590C1}">
      <dgm:prSet/>
      <dgm:spPr/>
      <dgm:t>
        <a:bodyPr/>
        <a:lstStyle/>
        <a:p>
          <a:endParaRPr lang="en-US"/>
        </a:p>
      </dgm:t>
    </dgm:pt>
    <dgm:pt modelId="{9E14C661-5EB9-4553-8BF8-834F87158731}" type="sibTrans" cxnId="{2921D7C1-8963-4F30-9652-4D9B13D590C1}">
      <dgm:prSet/>
      <dgm:spPr/>
      <dgm:t>
        <a:bodyPr/>
        <a:lstStyle/>
        <a:p>
          <a:endParaRPr lang="en-US"/>
        </a:p>
      </dgm:t>
    </dgm:pt>
    <dgm:pt modelId="{4FBE5EFF-71C5-4A1A-AE14-7748A0911430}">
      <dgm:prSet/>
      <dgm:spPr/>
      <dgm:t>
        <a:bodyPr/>
        <a:lstStyle/>
        <a:p>
          <a:r>
            <a:rPr lang="en-GB"/>
            <a:t>Ritchie, B.W. (2004) ‘Chaos, crises and disasters: A strategic approach to crisis management in the tourism industry’, Tourism Management, 25(6), pp. 669–683.</a:t>
          </a:r>
          <a:endParaRPr lang="en-US"/>
        </a:p>
      </dgm:t>
    </dgm:pt>
    <dgm:pt modelId="{5C67CD11-3790-4CD7-B97D-3DB610C92885}" type="parTrans" cxnId="{DEC9E5F8-FFA9-47FC-8DA2-721B6E0FFA17}">
      <dgm:prSet/>
      <dgm:spPr/>
      <dgm:t>
        <a:bodyPr/>
        <a:lstStyle/>
        <a:p>
          <a:endParaRPr lang="en-US"/>
        </a:p>
      </dgm:t>
    </dgm:pt>
    <dgm:pt modelId="{AB53C70F-5B9A-448D-A2C5-B8ECB5FB0F38}" type="sibTrans" cxnId="{DEC9E5F8-FFA9-47FC-8DA2-721B6E0FFA17}">
      <dgm:prSet/>
      <dgm:spPr/>
      <dgm:t>
        <a:bodyPr/>
        <a:lstStyle/>
        <a:p>
          <a:endParaRPr lang="en-US"/>
        </a:p>
      </dgm:t>
    </dgm:pt>
    <dgm:pt modelId="{872CC57C-953B-4F64-BED5-8293C7F63B51}">
      <dgm:prSet/>
      <dgm:spPr/>
      <dgm:t>
        <a:bodyPr/>
        <a:lstStyle/>
        <a:p>
          <a:r>
            <a:rPr lang="en-GB"/>
            <a:t>Ritchie, B.W. and Jiang, Y. (2019) ‘A review of research on tourism risk, crisis and disaster management’, Annals of Tourism Research, 79, 102812.</a:t>
          </a:r>
          <a:endParaRPr lang="en-US"/>
        </a:p>
      </dgm:t>
    </dgm:pt>
    <dgm:pt modelId="{DBC678A9-5D01-49BE-BBC8-FCEBD444A5C5}" type="parTrans" cxnId="{06E14B96-9B30-41A1-8172-6C813C005359}">
      <dgm:prSet/>
      <dgm:spPr/>
      <dgm:t>
        <a:bodyPr/>
        <a:lstStyle/>
        <a:p>
          <a:endParaRPr lang="en-US"/>
        </a:p>
      </dgm:t>
    </dgm:pt>
    <dgm:pt modelId="{DB373399-0572-4C0A-8970-46A39E1BFD5D}" type="sibTrans" cxnId="{06E14B96-9B30-41A1-8172-6C813C005359}">
      <dgm:prSet/>
      <dgm:spPr/>
      <dgm:t>
        <a:bodyPr/>
        <a:lstStyle/>
        <a:p>
          <a:endParaRPr lang="en-US"/>
        </a:p>
      </dgm:t>
    </dgm:pt>
    <dgm:pt modelId="{10EBBD3B-8FF3-4B44-8C67-E6DAD5853E5D}">
      <dgm:prSet/>
      <dgm:spPr/>
      <dgm:t>
        <a:bodyPr/>
        <a:lstStyle/>
        <a:p>
          <a:r>
            <a:rPr lang="en-GB"/>
            <a:t>Santos, J.D. and Silva, Ó.L. (2019) Digital Marketing Strategies for Tourism, Hospitality, and Airline Industries. Hershey, PA: IGI Global.</a:t>
          </a:r>
          <a:endParaRPr lang="en-US"/>
        </a:p>
      </dgm:t>
    </dgm:pt>
    <dgm:pt modelId="{3BF8A5B9-5D93-4BFF-BA06-05FB880D5FB0}" type="parTrans" cxnId="{40A9706C-1D00-4B70-B473-E763CE4DAC0B}">
      <dgm:prSet/>
      <dgm:spPr/>
      <dgm:t>
        <a:bodyPr/>
        <a:lstStyle/>
        <a:p>
          <a:endParaRPr lang="en-US"/>
        </a:p>
      </dgm:t>
    </dgm:pt>
    <dgm:pt modelId="{E305AF53-6255-4B22-95E2-D070A113C027}" type="sibTrans" cxnId="{40A9706C-1D00-4B70-B473-E763CE4DAC0B}">
      <dgm:prSet/>
      <dgm:spPr/>
      <dgm:t>
        <a:bodyPr/>
        <a:lstStyle/>
        <a:p>
          <a:endParaRPr lang="en-US"/>
        </a:p>
      </dgm:t>
    </dgm:pt>
    <dgm:pt modelId="{965B1D74-B0DA-4A67-8C6D-2489FCF5E71B}">
      <dgm:prSet/>
      <dgm:spPr/>
      <dgm:t>
        <a:bodyPr/>
        <a:lstStyle/>
        <a:p>
          <a:r>
            <a:rPr lang="en-GB"/>
            <a:t>Sharma, M., Singh, A.K. and Tyagi, P. (2024) Proceedings of the International Conference on Innovation and Regenerative Trends in Tourism and Hospitality Industry (IRTTHI 2024). Dordrecht: Atlantis Press.</a:t>
          </a:r>
          <a:endParaRPr lang="en-US"/>
        </a:p>
      </dgm:t>
    </dgm:pt>
    <dgm:pt modelId="{B130D8C4-04B4-4C34-99A7-3EB96C29AB1E}" type="parTrans" cxnId="{A3E5EB1C-937F-4574-B357-9D3769CA80D9}">
      <dgm:prSet/>
      <dgm:spPr/>
      <dgm:t>
        <a:bodyPr/>
        <a:lstStyle/>
        <a:p>
          <a:endParaRPr lang="en-US"/>
        </a:p>
      </dgm:t>
    </dgm:pt>
    <dgm:pt modelId="{4FA05EBD-6FC1-42C0-9D26-AD3A078B6A1E}" type="sibTrans" cxnId="{A3E5EB1C-937F-4574-B357-9D3769CA80D9}">
      <dgm:prSet/>
      <dgm:spPr/>
      <dgm:t>
        <a:bodyPr/>
        <a:lstStyle/>
        <a:p>
          <a:endParaRPr lang="en-US"/>
        </a:p>
      </dgm:t>
    </dgm:pt>
    <dgm:pt modelId="{427BD1A3-7FF0-46F6-A7A5-F610E03228BD}" type="pres">
      <dgm:prSet presAssocID="{EB012B6B-B7D6-4532-A190-A0248B4E1D3C}" presName="vert0" presStyleCnt="0">
        <dgm:presLayoutVars>
          <dgm:dir/>
          <dgm:animOne val="branch"/>
          <dgm:animLvl val="lvl"/>
        </dgm:presLayoutVars>
      </dgm:prSet>
      <dgm:spPr/>
    </dgm:pt>
    <dgm:pt modelId="{8BDD40AD-9942-4593-8681-FA0F1CE43D98}" type="pres">
      <dgm:prSet presAssocID="{8FE193AA-95A1-44C2-8570-73C7ACE5C952}" presName="thickLine" presStyleLbl="alignNode1" presStyleIdx="0" presStyleCnt="24"/>
      <dgm:spPr/>
    </dgm:pt>
    <dgm:pt modelId="{C78EA7E6-AB77-4EEC-9C9F-73519D97E6F7}" type="pres">
      <dgm:prSet presAssocID="{8FE193AA-95A1-44C2-8570-73C7ACE5C952}" presName="horz1" presStyleCnt="0"/>
      <dgm:spPr/>
    </dgm:pt>
    <dgm:pt modelId="{2A586E78-CF75-4E9B-92E6-BA920CD651D7}" type="pres">
      <dgm:prSet presAssocID="{8FE193AA-95A1-44C2-8570-73C7ACE5C952}" presName="tx1" presStyleLbl="revTx" presStyleIdx="0" presStyleCnt="24"/>
      <dgm:spPr/>
    </dgm:pt>
    <dgm:pt modelId="{E7A554DE-D4F8-4A70-B374-B0EC22788DB7}" type="pres">
      <dgm:prSet presAssocID="{8FE193AA-95A1-44C2-8570-73C7ACE5C952}" presName="vert1" presStyleCnt="0"/>
      <dgm:spPr/>
    </dgm:pt>
    <dgm:pt modelId="{97CADFBE-6985-434A-91F5-A5A987590573}" type="pres">
      <dgm:prSet presAssocID="{ACB49A48-4585-44CE-A4AF-16A3FF3FF6DA}" presName="thickLine" presStyleLbl="alignNode1" presStyleIdx="1" presStyleCnt="24"/>
      <dgm:spPr/>
    </dgm:pt>
    <dgm:pt modelId="{80C00B5D-897C-41FE-AC68-7435AB1978CC}" type="pres">
      <dgm:prSet presAssocID="{ACB49A48-4585-44CE-A4AF-16A3FF3FF6DA}" presName="horz1" presStyleCnt="0"/>
      <dgm:spPr/>
    </dgm:pt>
    <dgm:pt modelId="{CA31A5AB-C860-4686-885A-99806A43533C}" type="pres">
      <dgm:prSet presAssocID="{ACB49A48-4585-44CE-A4AF-16A3FF3FF6DA}" presName="tx1" presStyleLbl="revTx" presStyleIdx="1" presStyleCnt="24"/>
      <dgm:spPr/>
    </dgm:pt>
    <dgm:pt modelId="{83214CB9-9C23-486D-9631-7B8C1B4649F3}" type="pres">
      <dgm:prSet presAssocID="{ACB49A48-4585-44CE-A4AF-16A3FF3FF6DA}" presName="vert1" presStyleCnt="0"/>
      <dgm:spPr/>
    </dgm:pt>
    <dgm:pt modelId="{16CB60F9-D4EC-4781-9052-194F9269F9B1}" type="pres">
      <dgm:prSet presAssocID="{DB1C0F60-2794-40DA-8793-8CDD8DE91708}" presName="thickLine" presStyleLbl="alignNode1" presStyleIdx="2" presStyleCnt="24"/>
      <dgm:spPr/>
    </dgm:pt>
    <dgm:pt modelId="{DC5895A4-428A-4FA4-91AF-5CC904B63E9D}" type="pres">
      <dgm:prSet presAssocID="{DB1C0F60-2794-40DA-8793-8CDD8DE91708}" presName="horz1" presStyleCnt="0"/>
      <dgm:spPr/>
    </dgm:pt>
    <dgm:pt modelId="{88CD906B-5DD4-4687-928F-AC738D3EA6BE}" type="pres">
      <dgm:prSet presAssocID="{DB1C0F60-2794-40DA-8793-8CDD8DE91708}" presName="tx1" presStyleLbl="revTx" presStyleIdx="2" presStyleCnt="24"/>
      <dgm:spPr/>
    </dgm:pt>
    <dgm:pt modelId="{CA75ED5A-BC6B-4A5E-8877-BC986A31410A}" type="pres">
      <dgm:prSet presAssocID="{DB1C0F60-2794-40DA-8793-8CDD8DE91708}" presName="vert1" presStyleCnt="0"/>
      <dgm:spPr/>
    </dgm:pt>
    <dgm:pt modelId="{9A474CB9-C550-4490-A326-40DACEE43A11}" type="pres">
      <dgm:prSet presAssocID="{4586C1F2-A76F-417D-B75E-5CF7AEA85FC5}" presName="thickLine" presStyleLbl="alignNode1" presStyleIdx="3" presStyleCnt="24"/>
      <dgm:spPr/>
    </dgm:pt>
    <dgm:pt modelId="{F362243F-19B7-41B8-A11A-D335D88DA198}" type="pres">
      <dgm:prSet presAssocID="{4586C1F2-A76F-417D-B75E-5CF7AEA85FC5}" presName="horz1" presStyleCnt="0"/>
      <dgm:spPr/>
    </dgm:pt>
    <dgm:pt modelId="{14E90B55-FC26-4B31-8DFE-DCDCE4A880A5}" type="pres">
      <dgm:prSet presAssocID="{4586C1F2-A76F-417D-B75E-5CF7AEA85FC5}" presName="tx1" presStyleLbl="revTx" presStyleIdx="3" presStyleCnt="24"/>
      <dgm:spPr/>
    </dgm:pt>
    <dgm:pt modelId="{E5EF249F-5E36-4197-9EA1-70A0DA8C18B9}" type="pres">
      <dgm:prSet presAssocID="{4586C1F2-A76F-417D-B75E-5CF7AEA85FC5}" presName="vert1" presStyleCnt="0"/>
      <dgm:spPr/>
    </dgm:pt>
    <dgm:pt modelId="{1E2F3736-F03A-412B-89BB-46FFAE7C1BD4}" type="pres">
      <dgm:prSet presAssocID="{828111A9-A534-41D9-B575-480686D869B2}" presName="thickLine" presStyleLbl="alignNode1" presStyleIdx="4" presStyleCnt="24"/>
      <dgm:spPr/>
    </dgm:pt>
    <dgm:pt modelId="{7CA87FE1-E933-4774-8F1C-0AA6D083365C}" type="pres">
      <dgm:prSet presAssocID="{828111A9-A534-41D9-B575-480686D869B2}" presName="horz1" presStyleCnt="0"/>
      <dgm:spPr/>
    </dgm:pt>
    <dgm:pt modelId="{1A343003-9061-4876-8D6F-BA7DB21D921C}" type="pres">
      <dgm:prSet presAssocID="{828111A9-A534-41D9-B575-480686D869B2}" presName="tx1" presStyleLbl="revTx" presStyleIdx="4" presStyleCnt="24"/>
      <dgm:spPr/>
    </dgm:pt>
    <dgm:pt modelId="{C39F7238-448D-43E9-BA2A-79540F289116}" type="pres">
      <dgm:prSet presAssocID="{828111A9-A534-41D9-B575-480686D869B2}" presName="vert1" presStyleCnt="0"/>
      <dgm:spPr/>
    </dgm:pt>
    <dgm:pt modelId="{272863FA-4874-4DFC-AA2C-5928465F7743}" type="pres">
      <dgm:prSet presAssocID="{A6C57F53-6690-4941-AAA2-05B3923E609C}" presName="thickLine" presStyleLbl="alignNode1" presStyleIdx="5" presStyleCnt="24"/>
      <dgm:spPr/>
    </dgm:pt>
    <dgm:pt modelId="{43CBDE19-1F27-41E9-8E01-771DAA6F6F1B}" type="pres">
      <dgm:prSet presAssocID="{A6C57F53-6690-4941-AAA2-05B3923E609C}" presName="horz1" presStyleCnt="0"/>
      <dgm:spPr/>
    </dgm:pt>
    <dgm:pt modelId="{A59A8357-8B9C-4723-9BF8-2C5290026BE4}" type="pres">
      <dgm:prSet presAssocID="{A6C57F53-6690-4941-AAA2-05B3923E609C}" presName="tx1" presStyleLbl="revTx" presStyleIdx="5" presStyleCnt="24"/>
      <dgm:spPr/>
    </dgm:pt>
    <dgm:pt modelId="{9AA3AE6C-8750-4A30-8959-3F671B3AE7EC}" type="pres">
      <dgm:prSet presAssocID="{A6C57F53-6690-4941-AAA2-05B3923E609C}" presName="vert1" presStyleCnt="0"/>
      <dgm:spPr/>
    </dgm:pt>
    <dgm:pt modelId="{4A8C8A58-02FD-4045-94C1-8DF102C4C9B4}" type="pres">
      <dgm:prSet presAssocID="{F93006ED-2EA4-413B-81EB-CCF8B57F4E3D}" presName="thickLine" presStyleLbl="alignNode1" presStyleIdx="6" presStyleCnt="24"/>
      <dgm:spPr/>
    </dgm:pt>
    <dgm:pt modelId="{DA313CAC-0DC1-4A0B-A0F4-683E274BE70A}" type="pres">
      <dgm:prSet presAssocID="{F93006ED-2EA4-413B-81EB-CCF8B57F4E3D}" presName="horz1" presStyleCnt="0"/>
      <dgm:spPr/>
    </dgm:pt>
    <dgm:pt modelId="{6F5A4241-E05F-4B62-B891-769C4D56FBAD}" type="pres">
      <dgm:prSet presAssocID="{F93006ED-2EA4-413B-81EB-CCF8B57F4E3D}" presName="tx1" presStyleLbl="revTx" presStyleIdx="6" presStyleCnt="24"/>
      <dgm:spPr/>
    </dgm:pt>
    <dgm:pt modelId="{0518BCFC-A373-4A26-967B-CABB458D2DB0}" type="pres">
      <dgm:prSet presAssocID="{F93006ED-2EA4-413B-81EB-CCF8B57F4E3D}" presName="vert1" presStyleCnt="0"/>
      <dgm:spPr/>
    </dgm:pt>
    <dgm:pt modelId="{0D7429BD-176C-4531-B84E-6EC077F323A0}" type="pres">
      <dgm:prSet presAssocID="{0E9BEBEB-A063-4F43-B80F-4D893B157D27}" presName="thickLine" presStyleLbl="alignNode1" presStyleIdx="7" presStyleCnt="24"/>
      <dgm:spPr/>
    </dgm:pt>
    <dgm:pt modelId="{55539182-F910-4741-A625-7722B8851077}" type="pres">
      <dgm:prSet presAssocID="{0E9BEBEB-A063-4F43-B80F-4D893B157D27}" presName="horz1" presStyleCnt="0"/>
      <dgm:spPr/>
    </dgm:pt>
    <dgm:pt modelId="{81189017-4DDA-4FE4-A34F-9B40E817E5CC}" type="pres">
      <dgm:prSet presAssocID="{0E9BEBEB-A063-4F43-B80F-4D893B157D27}" presName="tx1" presStyleLbl="revTx" presStyleIdx="7" presStyleCnt="24"/>
      <dgm:spPr/>
    </dgm:pt>
    <dgm:pt modelId="{EF3172BA-B881-4446-BA27-7AAD309E4858}" type="pres">
      <dgm:prSet presAssocID="{0E9BEBEB-A063-4F43-B80F-4D893B157D27}" presName="vert1" presStyleCnt="0"/>
      <dgm:spPr/>
    </dgm:pt>
    <dgm:pt modelId="{9ACE2025-3DA7-4728-9310-D4E688B13696}" type="pres">
      <dgm:prSet presAssocID="{4BDE9C5C-7927-41C1-AA2A-81285D4D7787}" presName="thickLine" presStyleLbl="alignNode1" presStyleIdx="8" presStyleCnt="24"/>
      <dgm:spPr/>
    </dgm:pt>
    <dgm:pt modelId="{C54B96E4-E160-4A18-93F2-E49996867C86}" type="pres">
      <dgm:prSet presAssocID="{4BDE9C5C-7927-41C1-AA2A-81285D4D7787}" presName="horz1" presStyleCnt="0"/>
      <dgm:spPr/>
    </dgm:pt>
    <dgm:pt modelId="{3847898B-D858-4DF2-90D5-F4F73B1E1D2C}" type="pres">
      <dgm:prSet presAssocID="{4BDE9C5C-7927-41C1-AA2A-81285D4D7787}" presName="tx1" presStyleLbl="revTx" presStyleIdx="8" presStyleCnt="24"/>
      <dgm:spPr/>
    </dgm:pt>
    <dgm:pt modelId="{FC8E35D5-78A7-4CC0-B04F-277F89BCA2AE}" type="pres">
      <dgm:prSet presAssocID="{4BDE9C5C-7927-41C1-AA2A-81285D4D7787}" presName="vert1" presStyleCnt="0"/>
      <dgm:spPr/>
    </dgm:pt>
    <dgm:pt modelId="{79FD3008-CC59-41AE-A7ED-D328C1BD7674}" type="pres">
      <dgm:prSet presAssocID="{8170302F-1D23-4A9A-BD8B-87F138F987C8}" presName="thickLine" presStyleLbl="alignNode1" presStyleIdx="9" presStyleCnt="24"/>
      <dgm:spPr/>
    </dgm:pt>
    <dgm:pt modelId="{1D771E22-9931-4846-9C29-E95297D6A463}" type="pres">
      <dgm:prSet presAssocID="{8170302F-1D23-4A9A-BD8B-87F138F987C8}" presName="horz1" presStyleCnt="0"/>
      <dgm:spPr/>
    </dgm:pt>
    <dgm:pt modelId="{80F2502F-11AB-4282-B0E5-D35DF10FF92E}" type="pres">
      <dgm:prSet presAssocID="{8170302F-1D23-4A9A-BD8B-87F138F987C8}" presName="tx1" presStyleLbl="revTx" presStyleIdx="9" presStyleCnt="24"/>
      <dgm:spPr/>
    </dgm:pt>
    <dgm:pt modelId="{FA80CCF7-146E-43DF-85EA-1BC515A99111}" type="pres">
      <dgm:prSet presAssocID="{8170302F-1D23-4A9A-BD8B-87F138F987C8}" presName="vert1" presStyleCnt="0"/>
      <dgm:spPr/>
    </dgm:pt>
    <dgm:pt modelId="{15670FFD-D051-475C-995A-54FF7047B409}" type="pres">
      <dgm:prSet presAssocID="{B9A1E737-DF89-4A45-A954-253DCB5A2BCC}" presName="thickLine" presStyleLbl="alignNode1" presStyleIdx="10" presStyleCnt="24"/>
      <dgm:spPr/>
    </dgm:pt>
    <dgm:pt modelId="{3F32D54F-06DB-4F6E-8ABD-D8C62A495677}" type="pres">
      <dgm:prSet presAssocID="{B9A1E737-DF89-4A45-A954-253DCB5A2BCC}" presName="horz1" presStyleCnt="0"/>
      <dgm:spPr/>
    </dgm:pt>
    <dgm:pt modelId="{A8D1D9D4-08A0-40A9-8FE4-89D099409C43}" type="pres">
      <dgm:prSet presAssocID="{B9A1E737-DF89-4A45-A954-253DCB5A2BCC}" presName="tx1" presStyleLbl="revTx" presStyleIdx="10" presStyleCnt="24"/>
      <dgm:spPr/>
    </dgm:pt>
    <dgm:pt modelId="{85734220-C888-40B9-98DA-A9EB42189D54}" type="pres">
      <dgm:prSet presAssocID="{B9A1E737-DF89-4A45-A954-253DCB5A2BCC}" presName="vert1" presStyleCnt="0"/>
      <dgm:spPr/>
    </dgm:pt>
    <dgm:pt modelId="{488BF067-BAA3-4C4B-8A07-CA2CAAB7AACF}" type="pres">
      <dgm:prSet presAssocID="{0E04CADF-A4B6-45B5-A6FE-3AC7686D6E3C}" presName="thickLine" presStyleLbl="alignNode1" presStyleIdx="11" presStyleCnt="24"/>
      <dgm:spPr/>
    </dgm:pt>
    <dgm:pt modelId="{5F19D1BB-8F97-43A4-BC57-0618ECACB2A6}" type="pres">
      <dgm:prSet presAssocID="{0E04CADF-A4B6-45B5-A6FE-3AC7686D6E3C}" presName="horz1" presStyleCnt="0"/>
      <dgm:spPr/>
    </dgm:pt>
    <dgm:pt modelId="{9FA141B6-A9CE-42C2-9FFA-50717B9DE415}" type="pres">
      <dgm:prSet presAssocID="{0E04CADF-A4B6-45B5-A6FE-3AC7686D6E3C}" presName="tx1" presStyleLbl="revTx" presStyleIdx="11" presStyleCnt="24"/>
      <dgm:spPr/>
    </dgm:pt>
    <dgm:pt modelId="{8DD64098-489D-4E2C-BB94-29CFECFC2F0E}" type="pres">
      <dgm:prSet presAssocID="{0E04CADF-A4B6-45B5-A6FE-3AC7686D6E3C}" presName="vert1" presStyleCnt="0"/>
      <dgm:spPr/>
    </dgm:pt>
    <dgm:pt modelId="{28585E1E-9AC3-4AED-8806-2DEF04336FAB}" type="pres">
      <dgm:prSet presAssocID="{BE33D966-7EBC-4CE2-8A46-92017DEBDA65}" presName="thickLine" presStyleLbl="alignNode1" presStyleIdx="12" presStyleCnt="24"/>
      <dgm:spPr/>
    </dgm:pt>
    <dgm:pt modelId="{602840BB-02A7-47F9-B9C0-CE99BF74B14F}" type="pres">
      <dgm:prSet presAssocID="{BE33D966-7EBC-4CE2-8A46-92017DEBDA65}" presName="horz1" presStyleCnt="0"/>
      <dgm:spPr/>
    </dgm:pt>
    <dgm:pt modelId="{5793D942-EE92-4A5D-9EB2-C2C8A0B548D9}" type="pres">
      <dgm:prSet presAssocID="{BE33D966-7EBC-4CE2-8A46-92017DEBDA65}" presName="tx1" presStyleLbl="revTx" presStyleIdx="12" presStyleCnt="24"/>
      <dgm:spPr/>
    </dgm:pt>
    <dgm:pt modelId="{737CA997-A17E-4BF1-AB6F-5CCBE4AAC2CF}" type="pres">
      <dgm:prSet presAssocID="{BE33D966-7EBC-4CE2-8A46-92017DEBDA65}" presName="vert1" presStyleCnt="0"/>
      <dgm:spPr/>
    </dgm:pt>
    <dgm:pt modelId="{C73349E5-67A7-4A80-8A93-FFE4CF44C29A}" type="pres">
      <dgm:prSet presAssocID="{BD59F706-19C5-4895-B006-EDD994215C93}" presName="thickLine" presStyleLbl="alignNode1" presStyleIdx="13" presStyleCnt="24"/>
      <dgm:spPr/>
    </dgm:pt>
    <dgm:pt modelId="{6970A07C-7919-4E47-99AC-AA48215AB094}" type="pres">
      <dgm:prSet presAssocID="{BD59F706-19C5-4895-B006-EDD994215C93}" presName="horz1" presStyleCnt="0"/>
      <dgm:spPr/>
    </dgm:pt>
    <dgm:pt modelId="{EF99AE49-9D5F-43A5-BA37-74123F403DDA}" type="pres">
      <dgm:prSet presAssocID="{BD59F706-19C5-4895-B006-EDD994215C93}" presName="tx1" presStyleLbl="revTx" presStyleIdx="13" presStyleCnt="24"/>
      <dgm:spPr/>
    </dgm:pt>
    <dgm:pt modelId="{380558F9-7592-437B-965A-80A0852B3629}" type="pres">
      <dgm:prSet presAssocID="{BD59F706-19C5-4895-B006-EDD994215C93}" presName="vert1" presStyleCnt="0"/>
      <dgm:spPr/>
    </dgm:pt>
    <dgm:pt modelId="{A76E110D-54CD-4F65-8CFD-8A677B27E794}" type="pres">
      <dgm:prSet presAssocID="{84C6AE8D-C973-4146-BAAC-85B076EA2054}" presName="thickLine" presStyleLbl="alignNode1" presStyleIdx="14" presStyleCnt="24"/>
      <dgm:spPr/>
    </dgm:pt>
    <dgm:pt modelId="{8F238914-0D37-4087-820A-C10DBB98E685}" type="pres">
      <dgm:prSet presAssocID="{84C6AE8D-C973-4146-BAAC-85B076EA2054}" presName="horz1" presStyleCnt="0"/>
      <dgm:spPr/>
    </dgm:pt>
    <dgm:pt modelId="{D0DC7A0B-9C00-442C-8A49-06DB539C6977}" type="pres">
      <dgm:prSet presAssocID="{84C6AE8D-C973-4146-BAAC-85B076EA2054}" presName="tx1" presStyleLbl="revTx" presStyleIdx="14" presStyleCnt="24"/>
      <dgm:spPr/>
    </dgm:pt>
    <dgm:pt modelId="{BF866D9A-31D2-4CAC-937A-E77B47A0125E}" type="pres">
      <dgm:prSet presAssocID="{84C6AE8D-C973-4146-BAAC-85B076EA2054}" presName="vert1" presStyleCnt="0"/>
      <dgm:spPr/>
    </dgm:pt>
    <dgm:pt modelId="{81A6F668-47BB-4AC7-9474-98E80D82EA73}" type="pres">
      <dgm:prSet presAssocID="{40114469-1E2D-4082-AF0A-E0AEE73CD456}" presName="thickLine" presStyleLbl="alignNode1" presStyleIdx="15" presStyleCnt="24"/>
      <dgm:spPr/>
    </dgm:pt>
    <dgm:pt modelId="{2E7BAC14-60A2-4EB7-B2D4-BD708830E719}" type="pres">
      <dgm:prSet presAssocID="{40114469-1E2D-4082-AF0A-E0AEE73CD456}" presName="horz1" presStyleCnt="0"/>
      <dgm:spPr/>
    </dgm:pt>
    <dgm:pt modelId="{8408C886-B453-4307-8ED9-9B826BAD60FB}" type="pres">
      <dgm:prSet presAssocID="{40114469-1E2D-4082-AF0A-E0AEE73CD456}" presName="tx1" presStyleLbl="revTx" presStyleIdx="15" presStyleCnt="24"/>
      <dgm:spPr/>
    </dgm:pt>
    <dgm:pt modelId="{B3795AC5-AE80-47EA-AEF7-D469D3686C97}" type="pres">
      <dgm:prSet presAssocID="{40114469-1E2D-4082-AF0A-E0AEE73CD456}" presName="vert1" presStyleCnt="0"/>
      <dgm:spPr/>
    </dgm:pt>
    <dgm:pt modelId="{D030820C-9CA9-40D5-984E-A9DBDFF58666}" type="pres">
      <dgm:prSet presAssocID="{67B7BAB8-F3E2-4C24-BFB2-C39A125620B8}" presName="thickLine" presStyleLbl="alignNode1" presStyleIdx="16" presStyleCnt="24"/>
      <dgm:spPr/>
    </dgm:pt>
    <dgm:pt modelId="{18D9B15F-3045-4577-A90D-0B652010C102}" type="pres">
      <dgm:prSet presAssocID="{67B7BAB8-F3E2-4C24-BFB2-C39A125620B8}" presName="horz1" presStyleCnt="0"/>
      <dgm:spPr/>
    </dgm:pt>
    <dgm:pt modelId="{681E9681-807A-40A0-9B14-34ECCB0AC77A}" type="pres">
      <dgm:prSet presAssocID="{67B7BAB8-F3E2-4C24-BFB2-C39A125620B8}" presName="tx1" presStyleLbl="revTx" presStyleIdx="16" presStyleCnt="24"/>
      <dgm:spPr/>
    </dgm:pt>
    <dgm:pt modelId="{E16C4668-BB08-44AB-A8B7-61A202DDD3A3}" type="pres">
      <dgm:prSet presAssocID="{67B7BAB8-F3E2-4C24-BFB2-C39A125620B8}" presName="vert1" presStyleCnt="0"/>
      <dgm:spPr/>
    </dgm:pt>
    <dgm:pt modelId="{4C689713-0FF0-4858-88B3-A317EDAF486E}" type="pres">
      <dgm:prSet presAssocID="{A49CD373-98CC-410B-9722-C5AC530C7597}" presName="thickLine" presStyleLbl="alignNode1" presStyleIdx="17" presStyleCnt="24"/>
      <dgm:spPr/>
    </dgm:pt>
    <dgm:pt modelId="{5F678650-E365-4ED4-878B-4F09BFFD65B2}" type="pres">
      <dgm:prSet presAssocID="{A49CD373-98CC-410B-9722-C5AC530C7597}" presName="horz1" presStyleCnt="0"/>
      <dgm:spPr/>
    </dgm:pt>
    <dgm:pt modelId="{E820F90C-B43B-4050-BB28-67AD5665441A}" type="pres">
      <dgm:prSet presAssocID="{A49CD373-98CC-410B-9722-C5AC530C7597}" presName="tx1" presStyleLbl="revTx" presStyleIdx="17" presStyleCnt="24"/>
      <dgm:spPr/>
    </dgm:pt>
    <dgm:pt modelId="{80A7B8ED-4A05-42D2-A06B-C0A0D0CB978D}" type="pres">
      <dgm:prSet presAssocID="{A49CD373-98CC-410B-9722-C5AC530C7597}" presName="vert1" presStyleCnt="0"/>
      <dgm:spPr/>
    </dgm:pt>
    <dgm:pt modelId="{129000AE-A654-45FC-8F5F-6F56E9D9A039}" type="pres">
      <dgm:prSet presAssocID="{8B90737D-2435-4E02-8608-F10CD3D22BDA}" presName="thickLine" presStyleLbl="alignNode1" presStyleIdx="18" presStyleCnt="24"/>
      <dgm:spPr/>
    </dgm:pt>
    <dgm:pt modelId="{F7B7D5F3-1CFC-4DD0-B163-A1383ED9A508}" type="pres">
      <dgm:prSet presAssocID="{8B90737D-2435-4E02-8608-F10CD3D22BDA}" presName="horz1" presStyleCnt="0"/>
      <dgm:spPr/>
    </dgm:pt>
    <dgm:pt modelId="{853F9DD8-1963-4AC5-96A6-C08BD6E99843}" type="pres">
      <dgm:prSet presAssocID="{8B90737D-2435-4E02-8608-F10CD3D22BDA}" presName="tx1" presStyleLbl="revTx" presStyleIdx="18" presStyleCnt="24"/>
      <dgm:spPr/>
    </dgm:pt>
    <dgm:pt modelId="{1C5FD42B-FA52-482E-A5EC-0638637F91AF}" type="pres">
      <dgm:prSet presAssocID="{8B90737D-2435-4E02-8608-F10CD3D22BDA}" presName="vert1" presStyleCnt="0"/>
      <dgm:spPr/>
    </dgm:pt>
    <dgm:pt modelId="{EF714A6A-1B98-40E8-A3B5-44A4C75C404F}" type="pres">
      <dgm:prSet presAssocID="{2BCEE95C-F2B6-403F-B5FE-D964748E6C78}" presName="thickLine" presStyleLbl="alignNode1" presStyleIdx="19" presStyleCnt="24"/>
      <dgm:spPr/>
    </dgm:pt>
    <dgm:pt modelId="{EB09E974-B7CB-4903-A1B4-14FFB84F516B}" type="pres">
      <dgm:prSet presAssocID="{2BCEE95C-F2B6-403F-B5FE-D964748E6C78}" presName="horz1" presStyleCnt="0"/>
      <dgm:spPr/>
    </dgm:pt>
    <dgm:pt modelId="{98AE097E-66B5-43AA-8D0F-F3759BA53453}" type="pres">
      <dgm:prSet presAssocID="{2BCEE95C-F2B6-403F-B5FE-D964748E6C78}" presName="tx1" presStyleLbl="revTx" presStyleIdx="19" presStyleCnt="24"/>
      <dgm:spPr/>
    </dgm:pt>
    <dgm:pt modelId="{568BAE66-4219-4CB6-BDCC-8EEF0007B17C}" type="pres">
      <dgm:prSet presAssocID="{2BCEE95C-F2B6-403F-B5FE-D964748E6C78}" presName="vert1" presStyleCnt="0"/>
      <dgm:spPr/>
    </dgm:pt>
    <dgm:pt modelId="{5DA876FF-84D6-4064-A4D9-3C2C455A3FC0}" type="pres">
      <dgm:prSet presAssocID="{4FBE5EFF-71C5-4A1A-AE14-7748A0911430}" presName="thickLine" presStyleLbl="alignNode1" presStyleIdx="20" presStyleCnt="24"/>
      <dgm:spPr/>
    </dgm:pt>
    <dgm:pt modelId="{CE2B4B08-5071-4D56-A21A-F78DD773CE4B}" type="pres">
      <dgm:prSet presAssocID="{4FBE5EFF-71C5-4A1A-AE14-7748A0911430}" presName="horz1" presStyleCnt="0"/>
      <dgm:spPr/>
    </dgm:pt>
    <dgm:pt modelId="{E08A17B3-1B5E-48B3-8B43-446210593645}" type="pres">
      <dgm:prSet presAssocID="{4FBE5EFF-71C5-4A1A-AE14-7748A0911430}" presName="tx1" presStyleLbl="revTx" presStyleIdx="20" presStyleCnt="24"/>
      <dgm:spPr/>
    </dgm:pt>
    <dgm:pt modelId="{28A920FA-80D8-46AE-B6C3-DB0EC1FFF3A5}" type="pres">
      <dgm:prSet presAssocID="{4FBE5EFF-71C5-4A1A-AE14-7748A0911430}" presName="vert1" presStyleCnt="0"/>
      <dgm:spPr/>
    </dgm:pt>
    <dgm:pt modelId="{62B52D27-736C-4767-8A7D-06AC7739B054}" type="pres">
      <dgm:prSet presAssocID="{872CC57C-953B-4F64-BED5-8293C7F63B51}" presName="thickLine" presStyleLbl="alignNode1" presStyleIdx="21" presStyleCnt="24"/>
      <dgm:spPr/>
    </dgm:pt>
    <dgm:pt modelId="{02909632-FE11-42D3-A7E8-0067AB09157B}" type="pres">
      <dgm:prSet presAssocID="{872CC57C-953B-4F64-BED5-8293C7F63B51}" presName="horz1" presStyleCnt="0"/>
      <dgm:spPr/>
    </dgm:pt>
    <dgm:pt modelId="{03AEA4C2-4C51-45B0-923E-A9A1E242EA12}" type="pres">
      <dgm:prSet presAssocID="{872CC57C-953B-4F64-BED5-8293C7F63B51}" presName="tx1" presStyleLbl="revTx" presStyleIdx="21" presStyleCnt="24"/>
      <dgm:spPr/>
    </dgm:pt>
    <dgm:pt modelId="{D575F27C-31D8-4E58-8210-DA38D26B8AA6}" type="pres">
      <dgm:prSet presAssocID="{872CC57C-953B-4F64-BED5-8293C7F63B51}" presName="vert1" presStyleCnt="0"/>
      <dgm:spPr/>
    </dgm:pt>
    <dgm:pt modelId="{798E8F79-2880-411F-96DF-F8BF1D984FFB}" type="pres">
      <dgm:prSet presAssocID="{10EBBD3B-8FF3-4B44-8C67-E6DAD5853E5D}" presName="thickLine" presStyleLbl="alignNode1" presStyleIdx="22" presStyleCnt="24"/>
      <dgm:spPr/>
    </dgm:pt>
    <dgm:pt modelId="{73BE057D-B978-45F7-96B7-D7FFEA6AF6F6}" type="pres">
      <dgm:prSet presAssocID="{10EBBD3B-8FF3-4B44-8C67-E6DAD5853E5D}" presName="horz1" presStyleCnt="0"/>
      <dgm:spPr/>
    </dgm:pt>
    <dgm:pt modelId="{2CF69917-ACC7-4169-91CC-91CA016FB16A}" type="pres">
      <dgm:prSet presAssocID="{10EBBD3B-8FF3-4B44-8C67-E6DAD5853E5D}" presName="tx1" presStyleLbl="revTx" presStyleIdx="22" presStyleCnt="24"/>
      <dgm:spPr/>
    </dgm:pt>
    <dgm:pt modelId="{AC71E1CE-D230-4965-BF73-DC3BBA9DE925}" type="pres">
      <dgm:prSet presAssocID="{10EBBD3B-8FF3-4B44-8C67-E6DAD5853E5D}" presName="vert1" presStyleCnt="0"/>
      <dgm:spPr/>
    </dgm:pt>
    <dgm:pt modelId="{593F04FB-C0C1-4D49-B70C-344D5F0CCFC7}" type="pres">
      <dgm:prSet presAssocID="{965B1D74-B0DA-4A67-8C6D-2489FCF5E71B}" presName="thickLine" presStyleLbl="alignNode1" presStyleIdx="23" presStyleCnt="24"/>
      <dgm:spPr/>
    </dgm:pt>
    <dgm:pt modelId="{7DE0D4A7-A82F-48CF-BB7A-3DA2F11187EE}" type="pres">
      <dgm:prSet presAssocID="{965B1D74-B0DA-4A67-8C6D-2489FCF5E71B}" presName="horz1" presStyleCnt="0"/>
      <dgm:spPr/>
    </dgm:pt>
    <dgm:pt modelId="{8D45F986-2D54-44A4-AAC8-44E3F85BE5EB}" type="pres">
      <dgm:prSet presAssocID="{965B1D74-B0DA-4A67-8C6D-2489FCF5E71B}" presName="tx1" presStyleLbl="revTx" presStyleIdx="23" presStyleCnt="24"/>
      <dgm:spPr/>
    </dgm:pt>
    <dgm:pt modelId="{8C739052-0B15-4520-ACD2-AC44B2A28FF6}" type="pres">
      <dgm:prSet presAssocID="{965B1D74-B0DA-4A67-8C6D-2489FCF5E71B}" presName="vert1" presStyleCnt="0"/>
      <dgm:spPr/>
    </dgm:pt>
  </dgm:ptLst>
  <dgm:cxnLst>
    <dgm:cxn modelId="{EC466C0C-706D-4340-ADB4-43680B7BA04E}" srcId="{EB012B6B-B7D6-4532-A190-A0248B4E1D3C}" destId="{F93006ED-2EA4-413B-81EB-CCF8B57F4E3D}" srcOrd="6" destOrd="0" parTransId="{E724A823-E81C-4490-AD7C-6B5375F3650B}" sibTransId="{BED0692C-708F-4EE7-B403-3FB3218977CE}"/>
    <dgm:cxn modelId="{B0CEDF0F-8950-4ECF-996A-F338A0C09F1B}" srcId="{EB012B6B-B7D6-4532-A190-A0248B4E1D3C}" destId="{4586C1F2-A76F-417D-B75E-5CF7AEA85FC5}" srcOrd="3" destOrd="0" parTransId="{9D4C2CCC-C082-4880-B3CB-D7BCF6C0403F}" sibTransId="{6E932E39-0411-460C-AD53-8D3F4E1806F9}"/>
    <dgm:cxn modelId="{EFD0C915-A6EC-48CD-A40B-343908A1A715}" type="presOf" srcId="{67B7BAB8-F3E2-4C24-BFB2-C39A125620B8}" destId="{681E9681-807A-40A0-9B14-34ECCB0AC77A}" srcOrd="0" destOrd="0" presId="urn:microsoft.com/office/officeart/2008/layout/LinedList"/>
    <dgm:cxn modelId="{9B016F16-9918-4F7A-AD62-DD4F3C1B6F26}" srcId="{EB012B6B-B7D6-4532-A190-A0248B4E1D3C}" destId="{DB1C0F60-2794-40DA-8793-8CDD8DE91708}" srcOrd="2" destOrd="0" parTransId="{BE13226A-3A45-43E6-BFAC-5C8FC7AB1E15}" sibTransId="{4EF3D20C-0755-4460-935F-067A044EBBC6}"/>
    <dgm:cxn modelId="{A3E5EB1C-937F-4574-B357-9D3769CA80D9}" srcId="{EB012B6B-B7D6-4532-A190-A0248B4E1D3C}" destId="{965B1D74-B0DA-4A67-8C6D-2489FCF5E71B}" srcOrd="23" destOrd="0" parTransId="{B130D8C4-04B4-4C34-99A7-3EB96C29AB1E}" sibTransId="{4FA05EBD-6FC1-42C0-9D26-AD3A078B6A1E}"/>
    <dgm:cxn modelId="{E60BA61F-E191-455C-B1CB-E5E569EDC84A}" srcId="{EB012B6B-B7D6-4532-A190-A0248B4E1D3C}" destId="{A49CD373-98CC-410B-9722-C5AC530C7597}" srcOrd="17" destOrd="0" parTransId="{52E7FAC8-D96F-476E-86ED-77D700E10B1D}" sibTransId="{7D3A9271-28E1-485E-995F-4521544C3FC8}"/>
    <dgm:cxn modelId="{EEBBA725-FC36-41C2-864D-AC8A081E3B87}" type="presOf" srcId="{A6C57F53-6690-4941-AAA2-05B3923E609C}" destId="{A59A8357-8B9C-4723-9BF8-2C5290026BE4}" srcOrd="0" destOrd="0" presId="urn:microsoft.com/office/officeart/2008/layout/LinedList"/>
    <dgm:cxn modelId="{246A422A-27F0-4B3D-A0F0-1695165859AA}" srcId="{EB012B6B-B7D6-4532-A190-A0248B4E1D3C}" destId="{8FE193AA-95A1-44C2-8570-73C7ACE5C952}" srcOrd="0" destOrd="0" parTransId="{541797BA-B913-4DB1-A4D0-3E418F33DA39}" sibTransId="{291EC33A-E156-4C6E-B757-14985151F74E}"/>
    <dgm:cxn modelId="{1B793032-6F9A-49FB-B41C-E18FFA44A0EA}" srcId="{EB012B6B-B7D6-4532-A190-A0248B4E1D3C}" destId="{40114469-1E2D-4082-AF0A-E0AEE73CD456}" srcOrd="15" destOrd="0" parTransId="{82A95F6B-EA68-4C0F-9C31-92B27F6C1724}" sibTransId="{5A5ADB46-985F-43FE-BFDE-385D6A293F9B}"/>
    <dgm:cxn modelId="{A2407034-B1D1-4FF5-B819-B85B18AA26FA}" type="presOf" srcId="{8FE193AA-95A1-44C2-8570-73C7ACE5C952}" destId="{2A586E78-CF75-4E9B-92E6-BA920CD651D7}" srcOrd="0" destOrd="0" presId="urn:microsoft.com/office/officeart/2008/layout/LinedList"/>
    <dgm:cxn modelId="{E216F034-6E9E-42F2-8E3B-58B1A6FF5129}" srcId="{EB012B6B-B7D6-4532-A190-A0248B4E1D3C}" destId="{BE33D966-7EBC-4CE2-8A46-92017DEBDA65}" srcOrd="12" destOrd="0" parTransId="{B329309A-FD6B-4A5E-8ACB-AB3B5DE6F6D4}" sibTransId="{8C455310-A1FD-4A1B-A274-8FA5533EDA93}"/>
    <dgm:cxn modelId="{AB7B2139-0C10-49DC-ACBB-D0C5248950B5}" srcId="{EB012B6B-B7D6-4532-A190-A0248B4E1D3C}" destId="{8B90737D-2435-4E02-8608-F10CD3D22BDA}" srcOrd="18" destOrd="0" parTransId="{F6D7439E-B1BA-46AD-AE4B-95224A4F1126}" sibTransId="{E018C71C-0BAD-4F00-BB97-19A86FCA686F}"/>
    <dgm:cxn modelId="{7E415C39-1483-4705-AF6B-BA16CD262746}" type="presOf" srcId="{A49CD373-98CC-410B-9722-C5AC530C7597}" destId="{E820F90C-B43B-4050-BB28-67AD5665441A}" srcOrd="0" destOrd="0" presId="urn:microsoft.com/office/officeart/2008/layout/LinedList"/>
    <dgm:cxn modelId="{A0FAF562-242A-45B1-978B-A92033FF5A9C}" srcId="{EB012B6B-B7D6-4532-A190-A0248B4E1D3C}" destId="{BD59F706-19C5-4895-B006-EDD994215C93}" srcOrd="13" destOrd="0" parTransId="{32FBD87B-64CD-466B-A764-BA7FED160070}" sibTransId="{B02F75C4-5E42-488D-8218-A55933DC4736}"/>
    <dgm:cxn modelId="{B1843665-DCFB-4793-85B6-DD45530296A6}" srcId="{EB012B6B-B7D6-4532-A190-A0248B4E1D3C}" destId="{0E9BEBEB-A063-4F43-B80F-4D893B157D27}" srcOrd="7" destOrd="0" parTransId="{7280A011-4876-4E2B-A2F3-A3C998AD4B20}" sibTransId="{5793C540-A150-42E3-8015-BF959D66B7EA}"/>
    <dgm:cxn modelId="{DB31BB47-B356-44A3-A6AA-E05419ED09CD}" type="presOf" srcId="{ACB49A48-4585-44CE-A4AF-16A3FF3FF6DA}" destId="{CA31A5AB-C860-4686-885A-99806A43533C}" srcOrd="0" destOrd="0" presId="urn:microsoft.com/office/officeart/2008/layout/LinedList"/>
    <dgm:cxn modelId="{4BED4F4A-2F49-4F11-B0FD-DA567E61CB61}" type="presOf" srcId="{4FBE5EFF-71C5-4A1A-AE14-7748A0911430}" destId="{E08A17B3-1B5E-48B3-8B43-446210593645}" srcOrd="0" destOrd="0" presId="urn:microsoft.com/office/officeart/2008/layout/LinedList"/>
    <dgm:cxn modelId="{78B2734A-9BBF-4009-AB74-63111A0F59C6}" type="presOf" srcId="{B9A1E737-DF89-4A45-A954-253DCB5A2BCC}" destId="{A8D1D9D4-08A0-40A9-8FE4-89D099409C43}" srcOrd="0" destOrd="0" presId="urn:microsoft.com/office/officeart/2008/layout/LinedList"/>
    <dgm:cxn modelId="{40A9706C-1D00-4B70-B473-E763CE4DAC0B}" srcId="{EB012B6B-B7D6-4532-A190-A0248B4E1D3C}" destId="{10EBBD3B-8FF3-4B44-8C67-E6DAD5853E5D}" srcOrd="22" destOrd="0" parTransId="{3BF8A5B9-5D93-4BFF-BA06-05FB880D5FB0}" sibTransId="{E305AF53-6255-4B22-95E2-D070A113C027}"/>
    <dgm:cxn modelId="{9464F84D-D307-4FF3-B892-389AAFEF4D12}" type="presOf" srcId="{2BCEE95C-F2B6-403F-B5FE-D964748E6C78}" destId="{98AE097E-66B5-43AA-8D0F-F3759BA53453}" srcOrd="0" destOrd="0" presId="urn:microsoft.com/office/officeart/2008/layout/LinedList"/>
    <dgm:cxn modelId="{323DFB71-1102-4254-AE14-44B689085642}" srcId="{EB012B6B-B7D6-4532-A190-A0248B4E1D3C}" destId="{8170302F-1D23-4A9A-BD8B-87F138F987C8}" srcOrd="9" destOrd="0" parTransId="{E909AE73-E3AE-4666-8004-8B01D0431A5A}" sibTransId="{28AF9436-E666-41C3-B88A-21D1882B3EB2}"/>
    <dgm:cxn modelId="{BAA7B553-A2EB-485C-B917-B748D314DB73}" type="presOf" srcId="{0E04CADF-A4B6-45B5-A6FE-3AC7686D6E3C}" destId="{9FA141B6-A9CE-42C2-9FFA-50717B9DE415}" srcOrd="0" destOrd="0" presId="urn:microsoft.com/office/officeart/2008/layout/LinedList"/>
    <dgm:cxn modelId="{6354D974-70E3-41F5-8357-76CC1D77F229}" srcId="{EB012B6B-B7D6-4532-A190-A0248B4E1D3C}" destId="{67B7BAB8-F3E2-4C24-BFB2-C39A125620B8}" srcOrd="16" destOrd="0" parTransId="{43888F8D-4C70-45BA-9184-BAAEEFD01F9D}" sibTransId="{163FE173-3EBC-42E4-BC6A-223F102FF273}"/>
    <dgm:cxn modelId="{457A6276-CD5C-476B-A2B9-F50A4EA3D892}" type="presOf" srcId="{4586C1F2-A76F-417D-B75E-5CF7AEA85FC5}" destId="{14E90B55-FC26-4B31-8DFE-DCDCE4A880A5}" srcOrd="0" destOrd="0" presId="urn:microsoft.com/office/officeart/2008/layout/LinedList"/>
    <dgm:cxn modelId="{70D8FF7D-16A0-4999-9E43-EC9143D5E33E}" type="presOf" srcId="{965B1D74-B0DA-4A67-8C6D-2489FCF5E71B}" destId="{8D45F986-2D54-44A4-AAC8-44E3F85BE5EB}" srcOrd="0" destOrd="0" presId="urn:microsoft.com/office/officeart/2008/layout/LinedList"/>
    <dgm:cxn modelId="{4FE9727E-1EB5-4607-AAB8-777D6DE6597B}" srcId="{EB012B6B-B7D6-4532-A190-A0248B4E1D3C}" destId="{84C6AE8D-C973-4146-BAAC-85B076EA2054}" srcOrd="14" destOrd="0" parTransId="{0FC4A81E-3502-4D5F-95CC-A0529B2E89D9}" sibTransId="{C3584FDB-324A-4BDB-8E41-F353FF031919}"/>
    <dgm:cxn modelId="{A35DB789-FC05-40F9-9EEF-BFA922A9C6A3}" srcId="{EB012B6B-B7D6-4532-A190-A0248B4E1D3C}" destId="{828111A9-A534-41D9-B575-480686D869B2}" srcOrd="4" destOrd="0" parTransId="{44CCF9C7-8CA8-43F7-B6B4-0137981167AF}" sibTransId="{A824E51D-6CBE-4754-B531-E7819DE3E80F}"/>
    <dgm:cxn modelId="{7DDEFC8C-F9FF-485F-9A75-B53DE7FBE83B}" type="presOf" srcId="{40114469-1E2D-4082-AF0A-E0AEE73CD456}" destId="{8408C886-B453-4307-8ED9-9B826BAD60FB}" srcOrd="0" destOrd="0" presId="urn:microsoft.com/office/officeart/2008/layout/LinedList"/>
    <dgm:cxn modelId="{9FD10B90-381F-4A71-896B-22CBB1EF7B5E}" type="presOf" srcId="{84C6AE8D-C973-4146-BAAC-85B076EA2054}" destId="{D0DC7A0B-9C00-442C-8A49-06DB539C6977}" srcOrd="0" destOrd="0" presId="urn:microsoft.com/office/officeart/2008/layout/LinedList"/>
    <dgm:cxn modelId="{06E14B96-9B30-41A1-8172-6C813C005359}" srcId="{EB012B6B-B7D6-4532-A190-A0248B4E1D3C}" destId="{872CC57C-953B-4F64-BED5-8293C7F63B51}" srcOrd="21" destOrd="0" parTransId="{DBC678A9-5D01-49BE-BBC8-FCEBD444A5C5}" sibTransId="{DB373399-0572-4C0A-8970-46A39E1BFD5D}"/>
    <dgm:cxn modelId="{00C44B97-A375-4005-93A1-808CE93C49E0}" type="presOf" srcId="{BE33D966-7EBC-4CE2-8A46-92017DEBDA65}" destId="{5793D942-EE92-4A5D-9EB2-C2C8A0B548D9}" srcOrd="0" destOrd="0" presId="urn:microsoft.com/office/officeart/2008/layout/LinedList"/>
    <dgm:cxn modelId="{8A0F9AAA-4564-487A-8075-732C59E3D017}" srcId="{EB012B6B-B7D6-4532-A190-A0248B4E1D3C}" destId="{A6C57F53-6690-4941-AAA2-05B3923E609C}" srcOrd="5" destOrd="0" parTransId="{B9CB0C2E-7CD5-4E0C-A9C8-D2D20269A1AB}" sibTransId="{DAEF3036-B8AC-4C9E-BFC3-CB105A23A4A5}"/>
    <dgm:cxn modelId="{F881CDAE-C1C5-4736-9EE8-492F73359CF2}" type="presOf" srcId="{BD59F706-19C5-4895-B006-EDD994215C93}" destId="{EF99AE49-9D5F-43A5-BA37-74123F403DDA}" srcOrd="0" destOrd="0" presId="urn:microsoft.com/office/officeart/2008/layout/LinedList"/>
    <dgm:cxn modelId="{B3A434B9-4FB3-4FC8-9DA1-1D3FC931CE07}" type="presOf" srcId="{F93006ED-2EA4-413B-81EB-CCF8B57F4E3D}" destId="{6F5A4241-E05F-4B62-B891-769C4D56FBAD}" srcOrd="0" destOrd="0" presId="urn:microsoft.com/office/officeart/2008/layout/LinedList"/>
    <dgm:cxn modelId="{718473BD-7E13-49B7-879E-488140292F38}" type="presOf" srcId="{EB012B6B-B7D6-4532-A190-A0248B4E1D3C}" destId="{427BD1A3-7FF0-46F6-A7A5-F610E03228BD}" srcOrd="0" destOrd="0" presId="urn:microsoft.com/office/officeart/2008/layout/LinedList"/>
    <dgm:cxn modelId="{2921D7C1-8963-4F30-9652-4D9B13D590C1}" srcId="{EB012B6B-B7D6-4532-A190-A0248B4E1D3C}" destId="{2BCEE95C-F2B6-403F-B5FE-D964748E6C78}" srcOrd="19" destOrd="0" parTransId="{C3F2A659-9789-4BC9-8436-A827B9CF5127}" sibTransId="{9E14C661-5EB9-4553-8BF8-834F87158731}"/>
    <dgm:cxn modelId="{B403EDC9-2E61-474A-AB53-1C932A60F922}" type="presOf" srcId="{8170302F-1D23-4A9A-BD8B-87F138F987C8}" destId="{80F2502F-11AB-4282-B0E5-D35DF10FF92E}" srcOrd="0" destOrd="0" presId="urn:microsoft.com/office/officeart/2008/layout/LinedList"/>
    <dgm:cxn modelId="{6575E7CA-FB92-4767-B263-8E4E7980C16E}" type="presOf" srcId="{872CC57C-953B-4F64-BED5-8293C7F63B51}" destId="{03AEA4C2-4C51-45B0-923E-A9A1E242EA12}" srcOrd="0" destOrd="0" presId="urn:microsoft.com/office/officeart/2008/layout/LinedList"/>
    <dgm:cxn modelId="{280D15CC-9CCB-433A-B18B-188A95949908}" type="presOf" srcId="{8B90737D-2435-4E02-8608-F10CD3D22BDA}" destId="{853F9DD8-1963-4AC5-96A6-C08BD6E99843}" srcOrd="0" destOrd="0" presId="urn:microsoft.com/office/officeart/2008/layout/LinedList"/>
    <dgm:cxn modelId="{651EAAD2-271A-4A0F-A8ED-CE56A46E2E5A}" srcId="{EB012B6B-B7D6-4532-A190-A0248B4E1D3C}" destId="{4BDE9C5C-7927-41C1-AA2A-81285D4D7787}" srcOrd="8" destOrd="0" parTransId="{2EE19EB4-ACB0-4E07-880E-737828B610BB}" sibTransId="{92E8A15A-C326-48CB-9EE6-DFE2B48EACDF}"/>
    <dgm:cxn modelId="{F49285DC-3C54-46BB-A883-A2DF6B5B4512}" srcId="{EB012B6B-B7D6-4532-A190-A0248B4E1D3C}" destId="{ACB49A48-4585-44CE-A4AF-16A3FF3FF6DA}" srcOrd="1" destOrd="0" parTransId="{677A1AD3-DDF1-4B8D-B32F-3CEF4B69FD32}" sibTransId="{EC879E72-0CDF-486D-B479-2D0596FD3497}"/>
    <dgm:cxn modelId="{28D4ADDC-DB96-48FB-8614-FF9A705602D8}" srcId="{EB012B6B-B7D6-4532-A190-A0248B4E1D3C}" destId="{B9A1E737-DF89-4A45-A954-253DCB5A2BCC}" srcOrd="10" destOrd="0" parTransId="{26882434-49AA-4B6A-ABA4-36135001C01D}" sibTransId="{1785C065-76AB-4272-A960-3FC140535F0F}"/>
    <dgm:cxn modelId="{9E21FAE9-9ABE-4F25-BC87-99BA4E3E76B3}" type="presOf" srcId="{828111A9-A534-41D9-B575-480686D869B2}" destId="{1A343003-9061-4876-8D6F-BA7DB21D921C}" srcOrd="0" destOrd="0" presId="urn:microsoft.com/office/officeart/2008/layout/LinedList"/>
    <dgm:cxn modelId="{D41E4FEB-ADF9-445C-9454-11AFF27F84EC}" type="presOf" srcId="{4BDE9C5C-7927-41C1-AA2A-81285D4D7787}" destId="{3847898B-D858-4DF2-90D5-F4F73B1E1D2C}" srcOrd="0" destOrd="0" presId="urn:microsoft.com/office/officeart/2008/layout/LinedList"/>
    <dgm:cxn modelId="{DB52F1EC-09B9-4216-B534-45AE7AD68F1E}" type="presOf" srcId="{10EBBD3B-8FF3-4B44-8C67-E6DAD5853E5D}" destId="{2CF69917-ACC7-4169-91CC-91CA016FB16A}" srcOrd="0" destOrd="0" presId="urn:microsoft.com/office/officeart/2008/layout/LinedList"/>
    <dgm:cxn modelId="{A5D3B1F2-1BFD-450F-A897-1C68B1403157}" srcId="{EB012B6B-B7D6-4532-A190-A0248B4E1D3C}" destId="{0E04CADF-A4B6-45B5-A6FE-3AC7686D6E3C}" srcOrd="11" destOrd="0" parTransId="{8290446C-D774-4798-AF09-2E609C6BD39E}" sibTransId="{56B3FDDE-BC53-4036-B2E0-840EFC35B1E3}"/>
    <dgm:cxn modelId="{DEC9E5F8-FFA9-47FC-8DA2-721B6E0FFA17}" srcId="{EB012B6B-B7D6-4532-A190-A0248B4E1D3C}" destId="{4FBE5EFF-71C5-4A1A-AE14-7748A0911430}" srcOrd="20" destOrd="0" parTransId="{5C67CD11-3790-4CD7-B97D-3DB610C92885}" sibTransId="{AB53C70F-5B9A-448D-A2C5-B8ECB5FB0F38}"/>
    <dgm:cxn modelId="{C72B9BF9-034C-430E-A6EE-53F6416A5AB1}" type="presOf" srcId="{DB1C0F60-2794-40DA-8793-8CDD8DE91708}" destId="{88CD906B-5DD4-4687-928F-AC738D3EA6BE}" srcOrd="0" destOrd="0" presId="urn:microsoft.com/office/officeart/2008/layout/LinedList"/>
    <dgm:cxn modelId="{8B21C0F9-68B9-40D6-A414-E0A48006D8B0}" type="presOf" srcId="{0E9BEBEB-A063-4F43-B80F-4D893B157D27}" destId="{81189017-4DDA-4FE4-A34F-9B40E817E5CC}" srcOrd="0" destOrd="0" presId="urn:microsoft.com/office/officeart/2008/layout/LinedList"/>
    <dgm:cxn modelId="{D952BA18-8C47-44AB-AF50-4FD15F9DBE98}" type="presParOf" srcId="{427BD1A3-7FF0-46F6-A7A5-F610E03228BD}" destId="{8BDD40AD-9942-4593-8681-FA0F1CE43D98}" srcOrd="0" destOrd="0" presId="urn:microsoft.com/office/officeart/2008/layout/LinedList"/>
    <dgm:cxn modelId="{8B4615D8-1018-4F99-8565-9F0F178E5DDF}" type="presParOf" srcId="{427BD1A3-7FF0-46F6-A7A5-F610E03228BD}" destId="{C78EA7E6-AB77-4EEC-9C9F-73519D97E6F7}" srcOrd="1" destOrd="0" presId="urn:microsoft.com/office/officeart/2008/layout/LinedList"/>
    <dgm:cxn modelId="{713635CB-8B6F-4582-BC5B-757B212BF339}" type="presParOf" srcId="{C78EA7E6-AB77-4EEC-9C9F-73519D97E6F7}" destId="{2A586E78-CF75-4E9B-92E6-BA920CD651D7}" srcOrd="0" destOrd="0" presId="urn:microsoft.com/office/officeart/2008/layout/LinedList"/>
    <dgm:cxn modelId="{397170F2-7510-4BCB-9A19-B0D83408DF49}" type="presParOf" srcId="{C78EA7E6-AB77-4EEC-9C9F-73519D97E6F7}" destId="{E7A554DE-D4F8-4A70-B374-B0EC22788DB7}" srcOrd="1" destOrd="0" presId="urn:microsoft.com/office/officeart/2008/layout/LinedList"/>
    <dgm:cxn modelId="{FA7BC9A6-320D-4F7B-A3D6-7F625EAC9A2D}" type="presParOf" srcId="{427BD1A3-7FF0-46F6-A7A5-F610E03228BD}" destId="{97CADFBE-6985-434A-91F5-A5A987590573}" srcOrd="2" destOrd="0" presId="urn:microsoft.com/office/officeart/2008/layout/LinedList"/>
    <dgm:cxn modelId="{7C6A576F-DBF9-4B5D-ABB6-E42459D4F7D0}" type="presParOf" srcId="{427BD1A3-7FF0-46F6-A7A5-F610E03228BD}" destId="{80C00B5D-897C-41FE-AC68-7435AB1978CC}" srcOrd="3" destOrd="0" presId="urn:microsoft.com/office/officeart/2008/layout/LinedList"/>
    <dgm:cxn modelId="{A4CE08D9-FC92-4ED8-86A0-262FE87D9C06}" type="presParOf" srcId="{80C00B5D-897C-41FE-AC68-7435AB1978CC}" destId="{CA31A5AB-C860-4686-885A-99806A43533C}" srcOrd="0" destOrd="0" presId="urn:microsoft.com/office/officeart/2008/layout/LinedList"/>
    <dgm:cxn modelId="{A2B800A6-89F6-47F7-95B7-DF1B357AE380}" type="presParOf" srcId="{80C00B5D-897C-41FE-AC68-7435AB1978CC}" destId="{83214CB9-9C23-486D-9631-7B8C1B4649F3}" srcOrd="1" destOrd="0" presId="urn:microsoft.com/office/officeart/2008/layout/LinedList"/>
    <dgm:cxn modelId="{0DD0F236-FBCA-4F5E-8D94-43C22DD95CF4}" type="presParOf" srcId="{427BD1A3-7FF0-46F6-A7A5-F610E03228BD}" destId="{16CB60F9-D4EC-4781-9052-194F9269F9B1}" srcOrd="4" destOrd="0" presId="urn:microsoft.com/office/officeart/2008/layout/LinedList"/>
    <dgm:cxn modelId="{3E7FA65B-D707-44AF-9687-EDEC6AD331CC}" type="presParOf" srcId="{427BD1A3-7FF0-46F6-A7A5-F610E03228BD}" destId="{DC5895A4-428A-4FA4-91AF-5CC904B63E9D}" srcOrd="5" destOrd="0" presId="urn:microsoft.com/office/officeart/2008/layout/LinedList"/>
    <dgm:cxn modelId="{CE8D377A-D26E-47F1-A0D6-71F105630C12}" type="presParOf" srcId="{DC5895A4-428A-4FA4-91AF-5CC904B63E9D}" destId="{88CD906B-5DD4-4687-928F-AC738D3EA6BE}" srcOrd="0" destOrd="0" presId="urn:microsoft.com/office/officeart/2008/layout/LinedList"/>
    <dgm:cxn modelId="{FB3F0F64-C186-46B5-BDDB-E4B6FDA03FE5}" type="presParOf" srcId="{DC5895A4-428A-4FA4-91AF-5CC904B63E9D}" destId="{CA75ED5A-BC6B-4A5E-8877-BC986A31410A}" srcOrd="1" destOrd="0" presId="urn:microsoft.com/office/officeart/2008/layout/LinedList"/>
    <dgm:cxn modelId="{068B9D67-6336-4498-8C00-DAF6D2028276}" type="presParOf" srcId="{427BD1A3-7FF0-46F6-A7A5-F610E03228BD}" destId="{9A474CB9-C550-4490-A326-40DACEE43A11}" srcOrd="6" destOrd="0" presId="urn:microsoft.com/office/officeart/2008/layout/LinedList"/>
    <dgm:cxn modelId="{702A8A13-F300-4C00-8322-AE6095AFD70A}" type="presParOf" srcId="{427BD1A3-7FF0-46F6-A7A5-F610E03228BD}" destId="{F362243F-19B7-41B8-A11A-D335D88DA198}" srcOrd="7" destOrd="0" presId="urn:microsoft.com/office/officeart/2008/layout/LinedList"/>
    <dgm:cxn modelId="{01E9C748-D9CA-41F7-90A0-4FE747C15E7F}" type="presParOf" srcId="{F362243F-19B7-41B8-A11A-D335D88DA198}" destId="{14E90B55-FC26-4B31-8DFE-DCDCE4A880A5}" srcOrd="0" destOrd="0" presId="urn:microsoft.com/office/officeart/2008/layout/LinedList"/>
    <dgm:cxn modelId="{8B2413B4-1150-4D8F-B8F2-536154578C12}" type="presParOf" srcId="{F362243F-19B7-41B8-A11A-D335D88DA198}" destId="{E5EF249F-5E36-4197-9EA1-70A0DA8C18B9}" srcOrd="1" destOrd="0" presId="urn:microsoft.com/office/officeart/2008/layout/LinedList"/>
    <dgm:cxn modelId="{0B74C135-396D-4691-BB27-1CA4A06E2237}" type="presParOf" srcId="{427BD1A3-7FF0-46F6-A7A5-F610E03228BD}" destId="{1E2F3736-F03A-412B-89BB-46FFAE7C1BD4}" srcOrd="8" destOrd="0" presId="urn:microsoft.com/office/officeart/2008/layout/LinedList"/>
    <dgm:cxn modelId="{C5D9EE59-BF53-42FD-8028-EB2D152D4270}" type="presParOf" srcId="{427BD1A3-7FF0-46F6-A7A5-F610E03228BD}" destId="{7CA87FE1-E933-4774-8F1C-0AA6D083365C}" srcOrd="9" destOrd="0" presId="urn:microsoft.com/office/officeart/2008/layout/LinedList"/>
    <dgm:cxn modelId="{A9EF5E50-A919-43CE-A0BE-16EBF36760FF}" type="presParOf" srcId="{7CA87FE1-E933-4774-8F1C-0AA6D083365C}" destId="{1A343003-9061-4876-8D6F-BA7DB21D921C}" srcOrd="0" destOrd="0" presId="urn:microsoft.com/office/officeart/2008/layout/LinedList"/>
    <dgm:cxn modelId="{6CEB482F-D141-49E7-B746-96B8ACE644F2}" type="presParOf" srcId="{7CA87FE1-E933-4774-8F1C-0AA6D083365C}" destId="{C39F7238-448D-43E9-BA2A-79540F289116}" srcOrd="1" destOrd="0" presId="urn:microsoft.com/office/officeart/2008/layout/LinedList"/>
    <dgm:cxn modelId="{5D60891D-D986-4CFE-AF4C-E7375AA6B557}" type="presParOf" srcId="{427BD1A3-7FF0-46F6-A7A5-F610E03228BD}" destId="{272863FA-4874-4DFC-AA2C-5928465F7743}" srcOrd="10" destOrd="0" presId="urn:microsoft.com/office/officeart/2008/layout/LinedList"/>
    <dgm:cxn modelId="{C5534EAD-C4F0-479F-96B3-50AAF40B559F}" type="presParOf" srcId="{427BD1A3-7FF0-46F6-A7A5-F610E03228BD}" destId="{43CBDE19-1F27-41E9-8E01-771DAA6F6F1B}" srcOrd="11" destOrd="0" presId="urn:microsoft.com/office/officeart/2008/layout/LinedList"/>
    <dgm:cxn modelId="{CACC86A1-B5E3-4D45-B6A3-C0BE6E703C76}" type="presParOf" srcId="{43CBDE19-1F27-41E9-8E01-771DAA6F6F1B}" destId="{A59A8357-8B9C-4723-9BF8-2C5290026BE4}" srcOrd="0" destOrd="0" presId="urn:microsoft.com/office/officeart/2008/layout/LinedList"/>
    <dgm:cxn modelId="{D205ABA0-EA2C-4192-869A-3ABB60396FDE}" type="presParOf" srcId="{43CBDE19-1F27-41E9-8E01-771DAA6F6F1B}" destId="{9AA3AE6C-8750-4A30-8959-3F671B3AE7EC}" srcOrd="1" destOrd="0" presId="urn:microsoft.com/office/officeart/2008/layout/LinedList"/>
    <dgm:cxn modelId="{7D455EC6-7EB0-4438-8872-CA084E3DB07B}" type="presParOf" srcId="{427BD1A3-7FF0-46F6-A7A5-F610E03228BD}" destId="{4A8C8A58-02FD-4045-94C1-8DF102C4C9B4}" srcOrd="12" destOrd="0" presId="urn:microsoft.com/office/officeart/2008/layout/LinedList"/>
    <dgm:cxn modelId="{F1DF4FA2-3A4F-4C28-8FA8-43F82041C8A8}" type="presParOf" srcId="{427BD1A3-7FF0-46F6-A7A5-F610E03228BD}" destId="{DA313CAC-0DC1-4A0B-A0F4-683E274BE70A}" srcOrd="13" destOrd="0" presId="urn:microsoft.com/office/officeart/2008/layout/LinedList"/>
    <dgm:cxn modelId="{FDABCBA5-D8BE-498C-9C99-8B5F4194C87C}" type="presParOf" srcId="{DA313CAC-0DC1-4A0B-A0F4-683E274BE70A}" destId="{6F5A4241-E05F-4B62-B891-769C4D56FBAD}" srcOrd="0" destOrd="0" presId="urn:microsoft.com/office/officeart/2008/layout/LinedList"/>
    <dgm:cxn modelId="{18B27ED0-C5BE-4BCC-92CD-52CDFBB87276}" type="presParOf" srcId="{DA313CAC-0DC1-4A0B-A0F4-683E274BE70A}" destId="{0518BCFC-A373-4A26-967B-CABB458D2DB0}" srcOrd="1" destOrd="0" presId="urn:microsoft.com/office/officeart/2008/layout/LinedList"/>
    <dgm:cxn modelId="{DDE1FBFA-9B20-4711-AEAE-5226F90064C5}" type="presParOf" srcId="{427BD1A3-7FF0-46F6-A7A5-F610E03228BD}" destId="{0D7429BD-176C-4531-B84E-6EC077F323A0}" srcOrd="14" destOrd="0" presId="urn:microsoft.com/office/officeart/2008/layout/LinedList"/>
    <dgm:cxn modelId="{4B609390-B74C-4251-A652-8B93516CAA05}" type="presParOf" srcId="{427BD1A3-7FF0-46F6-A7A5-F610E03228BD}" destId="{55539182-F910-4741-A625-7722B8851077}" srcOrd="15" destOrd="0" presId="urn:microsoft.com/office/officeart/2008/layout/LinedList"/>
    <dgm:cxn modelId="{858D4D54-8A90-4CB9-B40C-90A9C6C320F3}" type="presParOf" srcId="{55539182-F910-4741-A625-7722B8851077}" destId="{81189017-4DDA-4FE4-A34F-9B40E817E5CC}" srcOrd="0" destOrd="0" presId="urn:microsoft.com/office/officeart/2008/layout/LinedList"/>
    <dgm:cxn modelId="{AEFCD03B-7F52-4DCB-B8FA-7751A4307361}" type="presParOf" srcId="{55539182-F910-4741-A625-7722B8851077}" destId="{EF3172BA-B881-4446-BA27-7AAD309E4858}" srcOrd="1" destOrd="0" presId="urn:microsoft.com/office/officeart/2008/layout/LinedList"/>
    <dgm:cxn modelId="{ED159B06-C03C-407F-8546-F97F428C6222}" type="presParOf" srcId="{427BD1A3-7FF0-46F6-A7A5-F610E03228BD}" destId="{9ACE2025-3DA7-4728-9310-D4E688B13696}" srcOrd="16" destOrd="0" presId="urn:microsoft.com/office/officeart/2008/layout/LinedList"/>
    <dgm:cxn modelId="{D3E76124-7452-4FAF-A6FD-B9936B5B6EFF}" type="presParOf" srcId="{427BD1A3-7FF0-46F6-A7A5-F610E03228BD}" destId="{C54B96E4-E160-4A18-93F2-E49996867C86}" srcOrd="17" destOrd="0" presId="urn:microsoft.com/office/officeart/2008/layout/LinedList"/>
    <dgm:cxn modelId="{7E041A69-6B4D-4722-9C1E-635C9F4B9873}" type="presParOf" srcId="{C54B96E4-E160-4A18-93F2-E49996867C86}" destId="{3847898B-D858-4DF2-90D5-F4F73B1E1D2C}" srcOrd="0" destOrd="0" presId="urn:microsoft.com/office/officeart/2008/layout/LinedList"/>
    <dgm:cxn modelId="{19C4190B-B8F7-4F33-891E-3305DCD31475}" type="presParOf" srcId="{C54B96E4-E160-4A18-93F2-E49996867C86}" destId="{FC8E35D5-78A7-4CC0-B04F-277F89BCA2AE}" srcOrd="1" destOrd="0" presId="urn:microsoft.com/office/officeart/2008/layout/LinedList"/>
    <dgm:cxn modelId="{9071D69A-F7B4-40B5-8F95-73F5D80125D4}" type="presParOf" srcId="{427BD1A3-7FF0-46F6-A7A5-F610E03228BD}" destId="{79FD3008-CC59-41AE-A7ED-D328C1BD7674}" srcOrd="18" destOrd="0" presId="urn:microsoft.com/office/officeart/2008/layout/LinedList"/>
    <dgm:cxn modelId="{2891B235-FE04-44BD-88C1-119CD2807258}" type="presParOf" srcId="{427BD1A3-7FF0-46F6-A7A5-F610E03228BD}" destId="{1D771E22-9931-4846-9C29-E95297D6A463}" srcOrd="19" destOrd="0" presId="urn:microsoft.com/office/officeart/2008/layout/LinedList"/>
    <dgm:cxn modelId="{181EBABA-8B43-4A81-AB06-36D9EDA3E059}" type="presParOf" srcId="{1D771E22-9931-4846-9C29-E95297D6A463}" destId="{80F2502F-11AB-4282-B0E5-D35DF10FF92E}" srcOrd="0" destOrd="0" presId="urn:microsoft.com/office/officeart/2008/layout/LinedList"/>
    <dgm:cxn modelId="{FDAD498A-44EE-4993-BCE6-36F22EA4A84E}" type="presParOf" srcId="{1D771E22-9931-4846-9C29-E95297D6A463}" destId="{FA80CCF7-146E-43DF-85EA-1BC515A99111}" srcOrd="1" destOrd="0" presId="urn:microsoft.com/office/officeart/2008/layout/LinedList"/>
    <dgm:cxn modelId="{131E1976-6A27-4146-9D1A-956AD1B56CC8}" type="presParOf" srcId="{427BD1A3-7FF0-46F6-A7A5-F610E03228BD}" destId="{15670FFD-D051-475C-995A-54FF7047B409}" srcOrd="20" destOrd="0" presId="urn:microsoft.com/office/officeart/2008/layout/LinedList"/>
    <dgm:cxn modelId="{BE7A3594-FDCA-4916-A1C7-CDCD08D730C2}" type="presParOf" srcId="{427BD1A3-7FF0-46F6-A7A5-F610E03228BD}" destId="{3F32D54F-06DB-4F6E-8ABD-D8C62A495677}" srcOrd="21" destOrd="0" presId="urn:microsoft.com/office/officeart/2008/layout/LinedList"/>
    <dgm:cxn modelId="{C62AE543-48BF-4318-AEA7-196C47703509}" type="presParOf" srcId="{3F32D54F-06DB-4F6E-8ABD-D8C62A495677}" destId="{A8D1D9D4-08A0-40A9-8FE4-89D099409C43}" srcOrd="0" destOrd="0" presId="urn:microsoft.com/office/officeart/2008/layout/LinedList"/>
    <dgm:cxn modelId="{9D26BC93-06C4-4822-B846-4F027EAB6E48}" type="presParOf" srcId="{3F32D54F-06DB-4F6E-8ABD-D8C62A495677}" destId="{85734220-C888-40B9-98DA-A9EB42189D54}" srcOrd="1" destOrd="0" presId="urn:microsoft.com/office/officeart/2008/layout/LinedList"/>
    <dgm:cxn modelId="{03A4871E-4C6F-4A8E-BBF7-5C8DDCEC39BB}" type="presParOf" srcId="{427BD1A3-7FF0-46F6-A7A5-F610E03228BD}" destId="{488BF067-BAA3-4C4B-8A07-CA2CAAB7AACF}" srcOrd="22" destOrd="0" presId="urn:microsoft.com/office/officeart/2008/layout/LinedList"/>
    <dgm:cxn modelId="{829135F1-6C8C-4D0B-AE10-218184457ECE}" type="presParOf" srcId="{427BD1A3-7FF0-46F6-A7A5-F610E03228BD}" destId="{5F19D1BB-8F97-43A4-BC57-0618ECACB2A6}" srcOrd="23" destOrd="0" presId="urn:microsoft.com/office/officeart/2008/layout/LinedList"/>
    <dgm:cxn modelId="{61E5B3C7-E8D5-4943-9669-B4697634C21E}" type="presParOf" srcId="{5F19D1BB-8F97-43A4-BC57-0618ECACB2A6}" destId="{9FA141B6-A9CE-42C2-9FFA-50717B9DE415}" srcOrd="0" destOrd="0" presId="urn:microsoft.com/office/officeart/2008/layout/LinedList"/>
    <dgm:cxn modelId="{5E55FEB4-442E-4BDB-A6A8-019532F36506}" type="presParOf" srcId="{5F19D1BB-8F97-43A4-BC57-0618ECACB2A6}" destId="{8DD64098-489D-4E2C-BB94-29CFECFC2F0E}" srcOrd="1" destOrd="0" presId="urn:microsoft.com/office/officeart/2008/layout/LinedList"/>
    <dgm:cxn modelId="{BBE6B496-BDB7-4844-88DD-335B41E37521}" type="presParOf" srcId="{427BD1A3-7FF0-46F6-A7A5-F610E03228BD}" destId="{28585E1E-9AC3-4AED-8806-2DEF04336FAB}" srcOrd="24" destOrd="0" presId="urn:microsoft.com/office/officeart/2008/layout/LinedList"/>
    <dgm:cxn modelId="{50475CAB-8BC8-40AC-A014-6B6E917CFFDF}" type="presParOf" srcId="{427BD1A3-7FF0-46F6-A7A5-F610E03228BD}" destId="{602840BB-02A7-47F9-B9C0-CE99BF74B14F}" srcOrd="25" destOrd="0" presId="urn:microsoft.com/office/officeart/2008/layout/LinedList"/>
    <dgm:cxn modelId="{A30FD496-D98C-4CB9-AA26-1B9C50CEC66F}" type="presParOf" srcId="{602840BB-02A7-47F9-B9C0-CE99BF74B14F}" destId="{5793D942-EE92-4A5D-9EB2-C2C8A0B548D9}" srcOrd="0" destOrd="0" presId="urn:microsoft.com/office/officeart/2008/layout/LinedList"/>
    <dgm:cxn modelId="{7094A213-1D14-4B0E-838C-FE0F194FB46A}" type="presParOf" srcId="{602840BB-02A7-47F9-B9C0-CE99BF74B14F}" destId="{737CA997-A17E-4BF1-AB6F-5CCBE4AAC2CF}" srcOrd="1" destOrd="0" presId="urn:microsoft.com/office/officeart/2008/layout/LinedList"/>
    <dgm:cxn modelId="{476E9923-2118-42F6-A545-FE4AFA8479AB}" type="presParOf" srcId="{427BD1A3-7FF0-46F6-A7A5-F610E03228BD}" destId="{C73349E5-67A7-4A80-8A93-FFE4CF44C29A}" srcOrd="26" destOrd="0" presId="urn:microsoft.com/office/officeart/2008/layout/LinedList"/>
    <dgm:cxn modelId="{E16D9FDF-5A67-401B-947F-42A19CB852C5}" type="presParOf" srcId="{427BD1A3-7FF0-46F6-A7A5-F610E03228BD}" destId="{6970A07C-7919-4E47-99AC-AA48215AB094}" srcOrd="27" destOrd="0" presId="urn:microsoft.com/office/officeart/2008/layout/LinedList"/>
    <dgm:cxn modelId="{5B925852-4B5E-40BB-B0C2-F2E3284C2466}" type="presParOf" srcId="{6970A07C-7919-4E47-99AC-AA48215AB094}" destId="{EF99AE49-9D5F-43A5-BA37-74123F403DDA}" srcOrd="0" destOrd="0" presId="urn:microsoft.com/office/officeart/2008/layout/LinedList"/>
    <dgm:cxn modelId="{DF28BDCE-CD15-4462-B18C-CB942E783E72}" type="presParOf" srcId="{6970A07C-7919-4E47-99AC-AA48215AB094}" destId="{380558F9-7592-437B-965A-80A0852B3629}" srcOrd="1" destOrd="0" presId="urn:microsoft.com/office/officeart/2008/layout/LinedList"/>
    <dgm:cxn modelId="{8F47A4CA-27A0-4F1A-9FCB-198AD674D566}" type="presParOf" srcId="{427BD1A3-7FF0-46F6-A7A5-F610E03228BD}" destId="{A76E110D-54CD-4F65-8CFD-8A677B27E794}" srcOrd="28" destOrd="0" presId="urn:microsoft.com/office/officeart/2008/layout/LinedList"/>
    <dgm:cxn modelId="{003F6C4E-7AD2-434B-A4DA-66FFD20BFEA6}" type="presParOf" srcId="{427BD1A3-7FF0-46F6-A7A5-F610E03228BD}" destId="{8F238914-0D37-4087-820A-C10DBB98E685}" srcOrd="29" destOrd="0" presId="urn:microsoft.com/office/officeart/2008/layout/LinedList"/>
    <dgm:cxn modelId="{1688EECB-BCB8-4220-BBA3-1C9B7FD03756}" type="presParOf" srcId="{8F238914-0D37-4087-820A-C10DBB98E685}" destId="{D0DC7A0B-9C00-442C-8A49-06DB539C6977}" srcOrd="0" destOrd="0" presId="urn:microsoft.com/office/officeart/2008/layout/LinedList"/>
    <dgm:cxn modelId="{A491B79D-C6D9-430A-915F-0C8A48D11216}" type="presParOf" srcId="{8F238914-0D37-4087-820A-C10DBB98E685}" destId="{BF866D9A-31D2-4CAC-937A-E77B47A0125E}" srcOrd="1" destOrd="0" presId="urn:microsoft.com/office/officeart/2008/layout/LinedList"/>
    <dgm:cxn modelId="{44F32875-10BA-4411-83ED-8BDB4D02CC49}" type="presParOf" srcId="{427BD1A3-7FF0-46F6-A7A5-F610E03228BD}" destId="{81A6F668-47BB-4AC7-9474-98E80D82EA73}" srcOrd="30" destOrd="0" presId="urn:microsoft.com/office/officeart/2008/layout/LinedList"/>
    <dgm:cxn modelId="{054A41A4-4F9E-46AE-BB13-EB8D5647CFCF}" type="presParOf" srcId="{427BD1A3-7FF0-46F6-A7A5-F610E03228BD}" destId="{2E7BAC14-60A2-4EB7-B2D4-BD708830E719}" srcOrd="31" destOrd="0" presId="urn:microsoft.com/office/officeart/2008/layout/LinedList"/>
    <dgm:cxn modelId="{CBC9E21C-8725-4F9A-AD8A-7CF14518F6C8}" type="presParOf" srcId="{2E7BAC14-60A2-4EB7-B2D4-BD708830E719}" destId="{8408C886-B453-4307-8ED9-9B826BAD60FB}" srcOrd="0" destOrd="0" presId="urn:microsoft.com/office/officeart/2008/layout/LinedList"/>
    <dgm:cxn modelId="{4D30DAC5-9F1C-46C8-84E7-569F8ED0479F}" type="presParOf" srcId="{2E7BAC14-60A2-4EB7-B2D4-BD708830E719}" destId="{B3795AC5-AE80-47EA-AEF7-D469D3686C97}" srcOrd="1" destOrd="0" presId="urn:microsoft.com/office/officeart/2008/layout/LinedList"/>
    <dgm:cxn modelId="{44A431FD-5B56-4375-9356-E567DF7E48DB}" type="presParOf" srcId="{427BD1A3-7FF0-46F6-A7A5-F610E03228BD}" destId="{D030820C-9CA9-40D5-984E-A9DBDFF58666}" srcOrd="32" destOrd="0" presId="urn:microsoft.com/office/officeart/2008/layout/LinedList"/>
    <dgm:cxn modelId="{5B0CF710-D22D-4F2A-A977-9AA885980D09}" type="presParOf" srcId="{427BD1A3-7FF0-46F6-A7A5-F610E03228BD}" destId="{18D9B15F-3045-4577-A90D-0B652010C102}" srcOrd="33" destOrd="0" presId="urn:microsoft.com/office/officeart/2008/layout/LinedList"/>
    <dgm:cxn modelId="{DE52D87C-003D-4121-865F-C824EF4EBAE9}" type="presParOf" srcId="{18D9B15F-3045-4577-A90D-0B652010C102}" destId="{681E9681-807A-40A0-9B14-34ECCB0AC77A}" srcOrd="0" destOrd="0" presId="urn:microsoft.com/office/officeart/2008/layout/LinedList"/>
    <dgm:cxn modelId="{B4E02AC2-3791-48F8-BBC5-A32A6BC5FA4C}" type="presParOf" srcId="{18D9B15F-3045-4577-A90D-0B652010C102}" destId="{E16C4668-BB08-44AB-A8B7-61A202DDD3A3}" srcOrd="1" destOrd="0" presId="urn:microsoft.com/office/officeart/2008/layout/LinedList"/>
    <dgm:cxn modelId="{CE4BB0B1-AEDE-43A1-9C79-A3BDC3D6FD8B}" type="presParOf" srcId="{427BD1A3-7FF0-46F6-A7A5-F610E03228BD}" destId="{4C689713-0FF0-4858-88B3-A317EDAF486E}" srcOrd="34" destOrd="0" presId="urn:microsoft.com/office/officeart/2008/layout/LinedList"/>
    <dgm:cxn modelId="{AD2CDE71-D66E-4046-B211-9B48F2E1BEAE}" type="presParOf" srcId="{427BD1A3-7FF0-46F6-A7A5-F610E03228BD}" destId="{5F678650-E365-4ED4-878B-4F09BFFD65B2}" srcOrd="35" destOrd="0" presId="urn:microsoft.com/office/officeart/2008/layout/LinedList"/>
    <dgm:cxn modelId="{735470C4-51A9-4B34-B929-4222E1F8A273}" type="presParOf" srcId="{5F678650-E365-4ED4-878B-4F09BFFD65B2}" destId="{E820F90C-B43B-4050-BB28-67AD5665441A}" srcOrd="0" destOrd="0" presId="urn:microsoft.com/office/officeart/2008/layout/LinedList"/>
    <dgm:cxn modelId="{AFECDECB-1B6F-40BA-850F-FA5FF6DF47A0}" type="presParOf" srcId="{5F678650-E365-4ED4-878B-4F09BFFD65B2}" destId="{80A7B8ED-4A05-42D2-A06B-C0A0D0CB978D}" srcOrd="1" destOrd="0" presId="urn:microsoft.com/office/officeart/2008/layout/LinedList"/>
    <dgm:cxn modelId="{F18DA244-96E5-435D-AF34-5D382F7F901A}" type="presParOf" srcId="{427BD1A3-7FF0-46F6-A7A5-F610E03228BD}" destId="{129000AE-A654-45FC-8F5F-6F56E9D9A039}" srcOrd="36" destOrd="0" presId="urn:microsoft.com/office/officeart/2008/layout/LinedList"/>
    <dgm:cxn modelId="{129E8F24-0341-4072-BFD3-2496982A43CF}" type="presParOf" srcId="{427BD1A3-7FF0-46F6-A7A5-F610E03228BD}" destId="{F7B7D5F3-1CFC-4DD0-B163-A1383ED9A508}" srcOrd="37" destOrd="0" presId="urn:microsoft.com/office/officeart/2008/layout/LinedList"/>
    <dgm:cxn modelId="{5D0A2BB6-5E09-444C-8B16-115FBEA28788}" type="presParOf" srcId="{F7B7D5F3-1CFC-4DD0-B163-A1383ED9A508}" destId="{853F9DD8-1963-4AC5-96A6-C08BD6E99843}" srcOrd="0" destOrd="0" presId="urn:microsoft.com/office/officeart/2008/layout/LinedList"/>
    <dgm:cxn modelId="{8F8301A9-0996-408D-AEA3-9C9C07DABC79}" type="presParOf" srcId="{F7B7D5F3-1CFC-4DD0-B163-A1383ED9A508}" destId="{1C5FD42B-FA52-482E-A5EC-0638637F91AF}" srcOrd="1" destOrd="0" presId="urn:microsoft.com/office/officeart/2008/layout/LinedList"/>
    <dgm:cxn modelId="{6AFA6046-7CCD-40A2-B49F-E56464D581A4}" type="presParOf" srcId="{427BD1A3-7FF0-46F6-A7A5-F610E03228BD}" destId="{EF714A6A-1B98-40E8-A3B5-44A4C75C404F}" srcOrd="38" destOrd="0" presId="urn:microsoft.com/office/officeart/2008/layout/LinedList"/>
    <dgm:cxn modelId="{384B4139-992B-4A0D-8E7D-07E686DFA84C}" type="presParOf" srcId="{427BD1A3-7FF0-46F6-A7A5-F610E03228BD}" destId="{EB09E974-B7CB-4903-A1B4-14FFB84F516B}" srcOrd="39" destOrd="0" presId="urn:microsoft.com/office/officeart/2008/layout/LinedList"/>
    <dgm:cxn modelId="{A3ECFAA2-6021-4460-8FDE-DE629129E3C3}" type="presParOf" srcId="{EB09E974-B7CB-4903-A1B4-14FFB84F516B}" destId="{98AE097E-66B5-43AA-8D0F-F3759BA53453}" srcOrd="0" destOrd="0" presId="urn:microsoft.com/office/officeart/2008/layout/LinedList"/>
    <dgm:cxn modelId="{8768A0A8-52F3-4E1A-8D65-97184C79A5E5}" type="presParOf" srcId="{EB09E974-B7CB-4903-A1B4-14FFB84F516B}" destId="{568BAE66-4219-4CB6-BDCC-8EEF0007B17C}" srcOrd="1" destOrd="0" presId="urn:microsoft.com/office/officeart/2008/layout/LinedList"/>
    <dgm:cxn modelId="{06DA9D53-90C9-4458-B66C-E351A7822958}" type="presParOf" srcId="{427BD1A3-7FF0-46F6-A7A5-F610E03228BD}" destId="{5DA876FF-84D6-4064-A4D9-3C2C455A3FC0}" srcOrd="40" destOrd="0" presId="urn:microsoft.com/office/officeart/2008/layout/LinedList"/>
    <dgm:cxn modelId="{248EFACD-5D94-4250-9D32-1E3F52025D07}" type="presParOf" srcId="{427BD1A3-7FF0-46F6-A7A5-F610E03228BD}" destId="{CE2B4B08-5071-4D56-A21A-F78DD773CE4B}" srcOrd="41" destOrd="0" presId="urn:microsoft.com/office/officeart/2008/layout/LinedList"/>
    <dgm:cxn modelId="{DABC1525-085E-471E-AB48-129E88E8BF50}" type="presParOf" srcId="{CE2B4B08-5071-4D56-A21A-F78DD773CE4B}" destId="{E08A17B3-1B5E-48B3-8B43-446210593645}" srcOrd="0" destOrd="0" presId="urn:microsoft.com/office/officeart/2008/layout/LinedList"/>
    <dgm:cxn modelId="{B63BA295-2425-4ADC-B7ED-D0953E3A4EA1}" type="presParOf" srcId="{CE2B4B08-5071-4D56-A21A-F78DD773CE4B}" destId="{28A920FA-80D8-46AE-B6C3-DB0EC1FFF3A5}" srcOrd="1" destOrd="0" presId="urn:microsoft.com/office/officeart/2008/layout/LinedList"/>
    <dgm:cxn modelId="{AD0C71CF-2C11-4059-8379-2F12B8125575}" type="presParOf" srcId="{427BD1A3-7FF0-46F6-A7A5-F610E03228BD}" destId="{62B52D27-736C-4767-8A7D-06AC7739B054}" srcOrd="42" destOrd="0" presId="urn:microsoft.com/office/officeart/2008/layout/LinedList"/>
    <dgm:cxn modelId="{16F08D5B-EA96-42D7-B576-A3487050F156}" type="presParOf" srcId="{427BD1A3-7FF0-46F6-A7A5-F610E03228BD}" destId="{02909632-FE11-42D3-A7E8-0067AB09157B}" srcOrd="43" destOrd="0" presId="urn:microsoft.com/office/officeart/2008/layout/LinedList"/>
    <dgm:cxn modelId="{C16C760B-BED2-4A18-B203-4E1A289E1E29}" type="presParOf" srcId="{02909632-FE11-42D3-A7E8-0067AB09157B}" destId="{03AEA4C2-4C51-45B0-923E-A9A1E242EA12}" srcOrd="0" destOrd="0" presId="urn:microsoft.com/office/officeart/2008/layout/LinedList"/>
    <dgm:cxn modelId="{1DCA3A60-5C10-44D3-B58B-43FCBF4433C8}" type="presParOf" srcId="{02909632-FE11-42D3-A7E8-0067AB09157B}" destId="{D575F27C-31D8-4E58-8210-DA38D26B8AA6}" srcOrd="1" destOrd="0" presId="urn:microsoft.com/office/officeart/2008/layout/LinedList"/>
    <dgm:cxn modelId="{FBD83C8B-BAF1-44DF-B351-F57242A15654}" type="presParOf" srcId="{427BD1A3-7FF0-46F6-A7A5-F610E03228BD}" destId="{798E8F79-2880-411F-96DF-F8BF1D984FFB}" srcOrd="44" destOrd="0" presId="urn:microsoft.com/office/officeart/2008/layout/LinedList"/>
    <dgm:cxn modelId="{FBEF068A-FD73-4930-816D-7430930D1016}" type="presParOf" srcId="{427BD1A3-7FF0-46F6-A7A5-F610E03228BD}" destId="{73BE057D-B978-45F7-96B7-D7FFEA6AF6F6}" srcOrd="45" destOrd="0" presId="urn:microsoft.com/office/officeart/2008/layout/LinedList"/>
    <dgm:cxn modelId="{15514086-CFCB-4355-8161-B776D872969B}" type="presParOf" srcId="{73BE057D-B978-45F7-96B7-D7FFEA6AF6F6}" destId="{2CF69917-ACC7-4169-91CC-91CA016FB16A}" srcOrd="0" destOrd="0" presId="urn:microsoft.com/office/officeart/2008/layout/LinedList"/>
    <dgm:cxn modelId="{16DF139F-D511-4206-AD42-E912214C1649}" type="presParOf" srcId="{73BE057D-B978-45F7-96B7-D7FFEA6AF6F6}" destId="{AC71E1CE-D230-4965-BF73-DC3BBA9DE925}" srcOrd="1" destOrd="0" presId="urn:microsoft.com/office/officeart/2008/layout/LinedList"/>
    <dgm:cxn modelId="{7F8A4CCF-3F3C-4A52-A1A4-334856314AF7}" type="presParOf" srcId="{427BD1A3-7FF0-46F6-A7A5-F610E03228BD}" destId="{593F04FB-C0C1-4D49-B70C-344D5F0CCFC7}" srcOrd="46" destOrd="0" presId="urn:microsoft.com/office/officeart/2008/layout/LinedList"/>
    <dgm:cxn modelId="{612BF7DA-8D43-4A65-84DE-6E352EE5352E}" type="presParOf" srcId="{427BD1A3-7FF0-46F6-A7A5-F610E03228BD}" destId="{7DE0D4A7-A82F-48CF-BB7A-3DA2F11187EE}" srcOrd="47" destOrd="0" presId="urn:microsoft.com/office/officeart/2008/layout/LinedList"/>
    <dgm:cxn modelId="{23CF15C2-6312-4C3A-BFF3-7F09CF8FF32A}" type="presParOf" srcId="{7DE0D4A7-A82F-48CF-BB7A-3DA2F11187EE}" destId="{8D45F986-2D54-44A4-AAC8-44E3F85BE5EB}" srcOrd="0" destOrd="0" presId="urn:microsoft.com/office/officeart/2008/layout/LinedList"/>
    <dgm:cxn modelId="{0F4B921E-830B-4E93-879A-10DA62B7E48B}" type="presParOf" srcId="{7DE0D4A7-A82F-48CF-BB7A-3DA2F11187EE}" destId="{8C739052-0B15-4520-ACD2-AC44B2A28FF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DD40AD-9942-4593-8681-FA0F1CE43D98}">
      <dsp:nvSpPr>
        <dsp:cNvPr id="0" name=""/>
        <dsp:cNvSpPr/>
      </dsp:nvSpPr>
      <dsp:spPr>
        <a:xfrm>
          <a:off x="0" y="2572"/>
          <a:ext cx="116368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586E78-CF75-4E9B-92E6-BA920CD651D7}">
      <dsp:nvSpPr>
        <dsp:cNvPr id="0" name=""/>
        <dsp:cNvSpPr/>
      </dsp:nvSpPr>
      <dsp:spPr>
        <a:xfrm>
          <a:off x="0" y="2572"/>
          <a:ext cx="11636829" cy="219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Accor (2021) ALLSAFE: Keeping guests safe. Available at: https://group.accor.com  (Accessed: 12 May 2025).</a:t>
          </a:r>
          <a:endParaRPr lang="en-US" sz="900" kern="1200"/>
        </a:p>
      </dsp:txBody>
      <dsp:txXfrm>
        <a:off x="0" y="2572"/>
        <a:ext cx="11636829" cy="219314"/>
      </dsp:txXfrm>
    </dsp:sp>
    <dsp:sp modelId="{97CADFBE-6985-434A-91F5-A5A987590573}">
      <dsp:nvSpPr>
        <dsp:cNvPr id="0" name=""/>
        <dsp:cNvSpPr/>
      </dsp:nvSpPr>
      <dsp:spPr>
        <a:xfrm>
          <a:off x="0" y="221886"/>
          <a:ext cx="116368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31A5AB-C860-4686-885A-99806A43533C}">
      <dsp:nvSpPr>
        <dsp:cNvPr id="0" name=""/>
        <dsp:cNvSpPr/>
      </dsp:nvSpPr>
      <dsp:spPr>
        <a:xfrm>
          <a:off x="0" y="221886"/>
          <a:ext cx="11636829" cy="219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Accor (2022) Humanitarian housing initiatives in conflict zones. Available at: https://group.accor.com  (Accessed: 12 May 2025).</a:t>
          </a:r>
          <a:endParaRPr lang="en-US" sz="900" kern="1200"/>
        </a:p>
      </dsp:txBody>
      <dsp:txXfrm>
        <a:off x="0" y="221886"/>
        <a:ext cx="11636829" cy="219314"/>
      </dsp:txXfrm>
    </dsp:sp>
    <dsp:sp modelId="{16CB60F9-D4EC-4781-9052-194F9269F9B1}">
      <dsp:nvSpPr>
        <dsp:cNvPr id="0" name=""/>
        <dsp:cNvSpPr/>
      </dsp:nvSpPr>
      <dsp:spPr>
        <a:xfrm>
          <a:off x="0" y="441201"/>
          <a:ext cx="116368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CD906B-5DD4-4687-928F-AC738D3EA6BE}">
      <dsp:nvSpPr>
        <dsp:cNvPr id="0" name=""/>
        <dsp:cNvSpPr/>
      </dsp:nvSpPr>
      <dsp:spPr>
        <a:xfrm>
          <a:off x="0" y="441201"/>
          <a:ext cx="11636829" cy="219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Bardoel, E.A., Pettit, T.M., De Cieri, H. and McMillan, L. (2014) ‘Employee resilience: An emerging challenge for HRM’, Asia Pacific Journal of Human Resources, 52(3), pp. 279–297.</a:t>
          </a:r>
          <a:endParaRPr lang="en-US" sz="900" kern="1200"/>
        </a:p>
      </dsp:txBody>
      <dsp:txXfrm>
        <a:off x="0" y="441201"/>
        <a:ext cx="11636829" cy="219314"/>
      </dsp:txXfrm>
    </dsp:sp>
    <dsp:sp modelId="{9A474CB9-C550-4490-A326-40DACEE43A11}">
      <dsp:nvSpPr>
        <dsp:cNvPr id="0" name=""/>
        <dsp:cNvSpPr/>
      </dsp:nvSpPr>
      <dsp:spPr>
        <a:xfrm>
          <a:off x="0" y="660515"/>
          <a:ext cx="116368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E90B55-FC26-4B31-8DFE-DCDCE4A880A5}">
      <dsp:nvSpPr>
        <dsp:cNvPr id="0" name=""/>
        <dsp:cNvSpPr/>
      </dsp:nvSpPr>
      <dsp:spPr>
        <a:xfrm>
          <a:off x="0" y="660515"/>
          <a:ext cx="11636829" cy="219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Batabyal, D. and Das, D.K. (eds) (2019) Global trends, practices, and challenges in contemporary tourism and hospitality management. Hershey, PA: IGI Global.</a:t>
          </a:r>
          <a:endParaRPr lang="en-US" sz="900" kern="1200"/>
        </a:p>
      </dsp:txBody>
      <dsp:txXfrm>
        <a:off x="0" y="660515"/>
        <a:ext cx="11636829" cy="219314"/>
      </dsp:txXfrm>
    </dsp:sp>
    <dsp:sp modelId="{1E2F3736-F03A-412B-89BB-46FFAE7C1BD4}">
      <dsp:nvSpPr>
        <dsp:cNvPr id="0" name=""/>
        <dsp:cNvSpPr/>
      </dsp:nvSpPr>
      <dsp:spPr>
        <a:xfrm>
          <a:off x="0" y="879829"/>
          <a:ext cx="116368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343003-9061-4876-8D6F-BA7DB21D921C}">
      <dsp:nvSpPr>
        <dsp:cNvPr id="0" name=""/>
        <dsp:cNvSpPr/>
      </dsp:nvSpPr>
      <dsp:spPr>
        <a:xfrm>
          <a:off x="0" y="879829"/>
          <a:ext cx="11636829" cy="219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Baum, T. (2015) Human Resource Management for Tourism, Hospitality and Leisure: An International Perspective. 2nd edn. London: Cengage Learning.</a:t>
          </a:r>
          <a:endParaRPr lang="en-US" sz="900" kern="1200"/>
        </a:p>
      </dsp:txBody>
      <dsp:txXfrm>
        <a:off x="0" y="879829"/>
        <a:ext cx="11636829" cy="219314"/>
      </dsp:txXfrm>
    </dsp:sp>
    <dsp:sp modelId="{272863FA-4874-4DFC-AA2C-5928465F7743}">
      <dsp:nvSpPr>
        <dsp:cNvPr id="0" name=""/>
        <dsp:cNvSpPr/>
      </dsp:nvSpPr>
      <dsp:spPr>
        <a:xfrm>
          <a:off x="0" y="1099143"/>
          <a:ext cx="116368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9A8357-8B9C-4723-9BF8-2C5290026BE4}">
      <dsp:nvSpPr>
        <dsp:cNvPr id="0" name=""/>
        <dsp:cNvSpPr/>
      </dsp:nvSpPr>
      <dsp:spPr>
        <a:xfrm>
          <a:off x="0" y="1099143"/>
          <a:ext cx="11636829" cy="219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Baum, T. and Mooney, S. (2019) ‘Resilience and sustainability in the hospitality workforce’, Journal of Sustainable Tourism, 27(7), pp. 923–935.</a:t>
          </a:r>
          <a:endParaRPr lang="en-US" sz="900" kern="1200"/>
        </a:p>
      </dsp:txBody>
      <dsp:txXfrm>
        <a:off x="0" y="1099143"/>
        <a:ext cx="11636829" cy="219314"/>
      </dsp:txXfrm>
    </dsp:sp>
    <dsp:sp modelId="{4A8C8A58-02FD-4045-94C1-8DF102C4C9B4}">
      <dsp:nvSpPr>
        <dsp:cNvPr id="0" name=""/>
        <dsp:cNvSpPr/>
      </dsp:nvSpPr>
      <dsp:spPr>
        <a:xfrm>
          <a:off x="0" y="1318457"/>
          <a:ext cx="116368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5A4241-E05F-4B62-B891-769C4D56FBAD}">
      <dsp:nvSpPr>
        <dsp:cNvPr id="0" name=""/>
        <dsp:cNvSpPr/>
      </dsp:nvSpPr>
      <dsp:spPr>
        <a:xfrm>
          <a:off x="0" y="1318457"/>
          <a:ext cx="11636829" cy="219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Costa, V. and Costa, C. (eds) (2022) Sustainability and competitiveness in the hospitality industry. Hershey, PA: IGI Global.</a:t>
          </a:r>
          <a:endParaRPr lang="en-US" sz="900" kern="1200"/>
        </a:p>
      </dsp:txBody>
      <dsp:txXfrm>
        <a:off x="0" y="1318457"/>
        <a:ext cx="11636829" cy="219314"/>
      </dsp:txXfrm>
    </dsp:sp>
    <dsp:sp modelId="{0D7429BD-176C-4531-B84E-6EC077F323A0}">
      <dsp:nvSpPr>
        <dsp:cNvPr id="0" name=""/>
        <dsp:cNvSpPr/>
      </dsp:nvSpPr>
      <dsp:spPr>
        <a:xfrm>
          <a:off x="0" y="1537772"/>
          <a:ext cx="116368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189017-4DDA-4FE4-A34F-9B40E817E5CC}">
      <dsp:nvSpPr>
        <dsp:cNvPr id="0" name=""/>
        <dsp:cNvSpPr/>
      </dsp:nvSpPr>
      <dsp:spPr>
        <a:xfrm>
          <a:off x="0" y="1537772"/>
          <a:ext cx="11636829" cy="219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Deloitte (2021) The future of hospitality: Reimagining the industry. Available at: https://www2.deloitte.com (Accessed: 13 May 2025).</a:t>
          </a:r>
          <a:endParaRPr lang="en-US" sz="900" kern="1200"/>
        </a:p>
      </dsp:txBody>
      <dsp:txXfrm>
        <a:off x="0" y="1537772"/>
        <a:ext cx="11636829" cy="219314"/>
      </dsp:txXfrm>
    </dsp:sp>
    <dsp:sp modelId="{9ACE2025-3DA7-4728-9310-D4E688B13696}">
      <dsp:nvSpPr>
        <dsp:cNvPr id="0" name=""/>
        <dsp:cNvSpPr/>
      </dsp:nvSpPr>
      <dsp:spPr>
        <a:xfrm>
          <a:off x="0" y="1757086"/>
          <a:ext cx="116368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47898B-D858-4DF2-90D5-F4F73B1E1D2C}">
      <dsp:nvSpPr>
        <dsp:cNvPr id="0" name=""/>
        <dsp:cNvSpPr/>
      </dsp:nvSpPr>
      <dsp:spPr>
        <a:xfrm>
          <a:off x="0" y="1757086"/>
          <a:ext cx="11636829" cy="219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Doz, Y. and Kosonen, M. (2010) ‘Embedding strategic agility’, Long Range Planning, 43(2), pp. 370–382.</a:t>
          </a:r>
          <a:endParaRPr lang="en-US" sz="900" kern="1200"/>
        </a:p>
      </dsp:txBody>
      <dsp:txXfrm>
        <a:off x="0" y="1757086"/>
        <a:ext cx="11636829" cy="219314"/>
      </dsp:txXfrm>
    </dsp:sp>
    <dsp:sp modelId="{79FD3008-CC59-41AE-A7ED-D328C1BD7674}">
      <dsp:nvSpPr>
        <dsp:cNvPr id="0" name=""/>
        <dsp:cNvSpPr/>
      </dsp:nvSpPr>
      <dsp:spPr>
        <a:xfrm>
          <a:off x="0" y="1976400"/>
          <a:ext cx="116368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F2502F-11AB-4282-B0E5-D35DF10FF92E}">
      <dsp:nvSpPr>
        <dsp:cNvPr id="0" name=""/>
        <dsp:cNvSpPr/>
      </dsp:nvSpPr>
      <dsp:spPr>
        <a:xfrm>
          <a:off x="0" y="1976400"/>
          <a:ext cx="11636829" cy="219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Enz, C.A. (2009) ‘The role of strategy in hospitality performance’, Cornell Hospitality Quarterly, 50(1), pp. 41–56.</a:t>
          </a:r>
          <a:endParaRPr lang="en-US" sz="900" kern="1200"/>
        </a:p>
      </dsp:txBody>
      <dsp:txXfrm>
        <a:off x="0" y="1976400"/>
        <a:ext cx="11636829" cy="219314"/>
      </dsp:txXfrm>
    </dsp:sp>
    <dsp:sp modelId="{15670FFD-D051-475C-995A-54FF7047B409}">
      <dsp:nvSpPr>
        <dsp:cNvPr id="0" name=""/>
        <dsp:cNvSpPr/>
      </dsp:nvSpPr>
      <dsp:spPr>
        <a:xfrm>
          <a:off x="0" y="2195714"/>
          <a:ext cx="116368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D1D9D4-08A0-40A9-8FE4-89D099409C43}">
      <dsp:nvSpPr>
        <dsp:cNvPr id="0" name=""/>
        <dsp:cNvSpPr/>
      </dsp:nvSpPr>
      <dsp:spPr>
        <a:xfrm>
          <a:off x="0" y="2195714"/>
          <a:ext cx="11636829" cy="219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Faulkner, B. (2001) ‘Towards a framework for tourism disaster management’, Tourism Management, 22(2), pp. 135–147.</a:t>
          </a:r>
          <a:endParaRPr lang="en-US" sz="900" kern="1200"/>
        </a:p>
      </dsp:txBody>
      <dsp:txXfrm>
        <a:off x="0" y="2195714"/>
        <a:ext cx="11636829" cy="219314"/>
      </dsp:txXfrm>
    </dsp:sp>
    <dsp:sp modelId="{488BF067-BAA3-4C4B-8A07-CA2CAAB7AACF}">
      <dsp:nvSpPr>
        <dsp:cNvPr id="0" name=""/>
        <dsp:cNvSpPr/>
      </dsp:nvSpPr>
      <dsp:spPr>
        <a:xfrm>
          <a:off x="0" y="2415028"/>
          <a:ext cx="116368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A141B6-A9CE-42C2-9FFA-50717B9DE415}">
      <dsp:nvSpPr>
        <dsp:cNvPr id="0" name=""/>
        <dsp:cNvSpPr/>
      </dsp:nvSpPr>
      <dsp:spPr>
        <a:xfrm>
          <a:off x="0" y="2415028"/>
          <a:ext cx="11636829" cy="219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Gössling, S., Scott, D. and Hall, C.M. (2021) ‘Pandemics, tourism and global change: A rapid assessment of COVID-19’, Journal of Sustainable Tourism, 29(1), pp. 1–20.</a:t>
          </a:r>
          <a:endParaRPr lang="en-US" sz="900" kern="1200"/>
        </a:p>
      </dsp:txBody>
      <dsp:txXfrm>
        <a:off x="0" y="2415028"/>
        <a:ext cx="11636829" cy="219314"/>
      </dsp:txXfrm>
    </dsp:sp>
    <dsp:sp modelId="{28585E1E-9AC3-4AED-8806-2DEF04336FAB}">
      <dsp:nvSpPr>
        <dsp:cNvPr id="0" name=""/>
        <dsp:cNvSpPr/>
      </dsp:nvSpPr>
      <dsp:spPr>
        <a:xfrm>
          <a:off x="0" y="2634342"/>
          <a:ext cx="116368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93D942-EE92-4A5D-9EB2-C2C8A0B548D9}">
      <dsp:nvSpPr>
        <dsp:cNvPr id="0" name=""/>
        <dsp:cNvSpPr/>
      </dsp:nvSpPr>
      <dsp:spPr>
        <a:xfrm>
          <a:off x="0" y="2634342"/>
          <a:ext cx="11636829" cy="219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Gretzel, U., Sigala, M., Xiang, Z. and Koo, C. (2020) ‘Smart tourism: Foundations and developments’, Electronic Markets, 30, pp. 7–18.</a:t>
          </a:r>
          <a:endParaRPr lang="en-US" sz="900" kern="1200"/>
        </a:p>
      </dsp:txBody>
      <dsp:txXfrm>
        <a:off x="0" y="2634342"/>
        <a:ext cx="11636829" cy="219314"/>
      </dsp:txXfrm>
    </dsp:sp>
    <dsp:sp modelId="{C73349E5-67A7-4A80-8A93-FFE4CF44C29A}">
      <dsp:nvSpPr>
        <dsp:cNvPr id="0" name=""/>
        <dsp:cNvSpPr/>
      </dsp:nvSpPr>
      <dsp:spPr>
        <a:xfrm>
          <a:off x="0" y="2853657"/>
          <a:ext cx="116368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99AE49-9D5F-43A5-BA37-74123F403DDA}">
      <dsp:nvSpPr>
        <dsp:cNvPr id="0" name=""/>
        <dsp:cNvSpPr/>
      </dsp:nvSpPr>
      <dsp:spPr>
        <a:xfrm>
          <a:off x="0" y="2853657"/>
          <a:ext cx="11636829" cy="219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Hilton (2022) Employee wellness initiatives during COVID-19. Available at: https://www.hilton.com  (Accessed: 13 May 2025).</a:t>
          </a:r>
          <a:endParaRPr lang="en-US" sz="900" kern="1200"/>
        </a:p>
      </dsp:txBody>
      <dsp:txXfrm>
        <a:off x="0" y="2853657"/>
        <a:ext cx="11636829" cy="219314"/>
      </dsp:txXfrm>
    </dsp:sp>
    <dsp:sp modelId="{A76E110D-54CD-4F65-8CFD-8A677B27E794}">
      <dsp:nvSpPr>
        <dsp:cNvPr id="0" name=""/>
        <dsp:cNvSpPr/>
      </dsp:nvSpPr>
      <dsp:spPr>
        <a:xfrm>
          <a:off x="0" y="3072971"/>
          <a:ext cx="116368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DC7A0B-9C00-442C-8A49-06DB539C6977}">
      <dsp:nvSpPr>
        <dsp:cNvPr id="0" name=""/>
        <dsp:cNvSpPr/>
      </dsp:nvSpPr>
      <dsp:spPr>
        <a:xfrm>
          <a:off x="0" y="3072971"/>
          <a:ext cx="11636829" cy="219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Ivanov, S. and Webster, C. (eds) (2019) Robots, Artificial Intelligence and Service Automation in Travel, Tourism and Hospitality. 1st edn. Bingley: Emerald Publishing.</a:t>
          </a:r>
          <a:endParaRPr lang="en-US" sz="900" kern="1200"/>
        </a:p>
      </dsp:txBody>
      <dsp:txXfrm>
        <a:off x="0" y="3072971"/>
        <a:ext cx="11636829" cy="219314"/>
      </dsp:txXfrm>
    </dsp:sp>
    <dsp:sp modelId="{81A6F668-47BB-4AC7-9474-98E80D82EA73}">
      <dsp:nvSpPr>
        <dsp:cNvPr id="0" name=""/>
        <dsp:cNvSpPr/>
      </dsp:nvSpPr>
      <dsp:spPr>
        <a:xfrm>
          <a:off x="0" y="3292285"/>
          <a:ext cx="116368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08C886-B453-4307-8ED9-9B826BAD60FB}">
      <dsp:nvSpPr>
        <dsp:cNvPr id="0" name=""/>
        <dsp:cNvSpPr/>
      </dsp:nvSpPr>
      <dsp:spPr>
        <a:xfrm>
          <a:off x="0" y="3292285"/>
          <a:ext cx="11636829" cy="219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Karatepe, O.M., Yavas, U. and Babakus, E. (2014) ‘Service recovery performance and job outcomes: Moderating roles of training and emotional intelligence’, Journal of Hospitality &amp; Tourism Research, 38(3), pp. 360–386.</a:t>
          </a:r>
          <a:endParaRPr lang="en-US" sz="900" kern="1200"/>
        </a:p>
      </dsp:txBody>
      <dsp:txXfrm>
        <a:off x="0" y="3292285"/>
        <a:ext cx="11636829" cy="219314"/>
      </dsp:txXfrm>
    </dsp:sp>
    <dsp:sp modelId="{D030820C-9CA9-40D5-984E-A9DBDFF58666}">
      <dsp:nvSpPr>
        <dsp:cNvPr id="0" name=""/>
        <dsp:cNvSpPr/>
      </dsp:nvSpPr>
      <dsp:spPr>
        <a:xfrm>
          <a:off x="0" y="3511599"/>
          <a:ext cx="116368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1E9681-807A-40A0-9B14-34ECCB0AC77A}">
      <dsp:nvSpPr>
        <dsp:cNvPr id="0" name=""/>
        <dsp:cNvSpPr/>
      </dsp:nvSpPr>
      <dsp:spPr>
        <a:xfrm>
          <a:off x="0" y="3511599"/>
          <a:ext cx="11636829" cy="219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Laws, E., Prideaux, B. and Chon, K. (2007) Crisis Management in Tourism. Wallingford: CABI.</a:t>
          </a:r>
          <a:endParaRPr lang="en-US" sz="900" kern="1200"/>
        </a:p>
      </dsp:txBody>
      <dsp:txXfrm>
        <a:off x="0" y="3511599"/>
        <a:ext cx="11636829" cy="219314"/>
      </dsp:txXfrm>
    </dsp:sp>
    <dsp:sp modelId="{4C689713-0FF0-4858-88B3-A317EDAF486E}">
      <dsp:nvSpPr>
        <dsp:cNvPr id="0" name=""/>
        <dsp:cNvSpPr/>
      </dsp:nvSpPr>
      <dsp:spPr>
        <a:xfrm>
          <a:off x="0" y="3730913"/>
          <a:ext cx="116368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20F90C-B43B-4050-BB28-67AD5665441A}">
      <dsp:nvSpPr>
        <dsp:cNvPr id="0" name=""/>
        <dsp:cNvSpPr/>
      </dsp:nvSpPr>
      <dsp:spPr>
        <a:xfrm>
          <a:off x="0" y="3730913"/>
          <a:ext cx="11636829" cy="219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Marriott International (2020) Commitment to clean: Health &amp; safety standards. Available at: https://clean.marriott.com  (Accessed: 10 May 2025).</a:t>
          </a:r>
          <a:endParaRPr lang="en-US" sz="900" kern="1200"/>
        </a:p>
      </dsp:txBody>
      <dsp:txXfrm>
        <a:off x="0" y="3730913"/>
        <a:ext cx="11636829" cy="219314"/>
      </dsp:txXfrm>
    </dsp:sp>
    <dsp:sp modelId="{129000AE-A654-45FC-8F5F-6F56E9D9A039}">
      <dsp:nvSpPr>
        <dsp:cNvPr id="0" name=""/>
        <dsp:cNvSpPr/>
      </dsp:nvSpPr>
      <dsp:spPr>
        <a:xfrm>
          <a:off x="0" y="3950228"/>
          <a:ext cx="116368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3F9DD8-1963-4AC5-96A6-C08BD6E99843}">
      <dsp:nvSpPr>
        <dsp:cNvPr id="0" name=""/>
        <dsp:cNvSpPr/>
      </dsp:nvSpPr>
      <dsp:spPr>
        <a:xfrm>
          <a:off x="0" y="3950228"/>
          <a:ext cx="11636829" cy="219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Murphy, H.C., Gretzel, U. and Pesonen, J. (2021) ‘Marketing robot services in hospitality: Customer acceptance and experience’, Tourism Management Perspectives, 37, 100782.</a:t>
          </a:r>
          <a:endParaRPr lang="en-US" sz="900" kern="1200"/>
        </a:p>
      </dsp:txBody>
      <dsp:txXfrm>
        <a:off x="0" y="3950228"/>
        <a:ext cx="11636829" cy="219314"/>
      </dsp:txXfrm>
    </dsp:sp>
    <dsp:sp modelId="{EF714A6A-1B98-40E8-A3B5-44A4C75C404F}">
      <dsp:nvSpPr>
        <dsp:cNvPr id="0" name=""/>
        <dsp:cNvSpPr/>
      </dsp:nvSpPr>
      <dsp:spPr>
        <a:xfrm>
          <a:off x="0" y="4169542"/>
          <a:ext cx="116368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AE097E-66B5-43AA-8D0F-F3759BA53453}">
      <dsp:nvSpPr>
        <dsp:cNvPr id="0" name=""/>
        <dsp:cNvSpPr/>
      </dsp:nvSpPr>
      <dsp:spPr>
        <a:xfrm>
          <a:off x="0" y="4169542"/>
          <a:ext cx="11636829" cy="219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PwC (2023) UK Hotels Forecast 2023–2025. Available at: https://www.pwc.co.uk  (Accessed: 12 May 2025).</a:t>
          </a:r>
          <a:endParaRPr lang="en-US" sz="900" kern="1200"/>
        </a:p>
      </dsp:txBody>
      <dsp:txXfrm>
        <a:off x="0" y="4169542"/>
        <a:ext cx="11636829" cy="219314"/>
      </dsp:txXfrm>
    </dsp:sp>
    <dsp:sp modelId="{5DA876FF-84D6-4064-A4D9-3C2C455A3FC0}">
      <dsp:nvSpPr>
        <dsp:cNvPr id="0" name=""/>
        <dsp:cNvSpPr/>
      </dsp:nvSpPr>
      <dsp:spPr>
        <a:xfrm>
          <a:off x="0" y="4388856"/>
          <a:ext cx="116368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8A17B3-1B5E-48B3-8B43-446210593645}">
      <dsp:nvSpPr>
        <dsp:cNvPr id="0" name=""/>
        <dsp:cNvSpPr/>
      </dsp:nvSpPr>
      <dsp:spPr>
        <a:xfrm>
          <a:off x="0" y="4388856"/>
          <a:ext cx="11636829" cy="219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Ritchie, B.W. (2004) ‘Chaos, crises and disasters: A strategic approach to crisis management in the tourism industry’, Tourism Management, 25(6), pp. 669–683.</a:t>
          </a:r>
          <a:endParaRPr lang="en-US" sz="900" kern="1200"/>
        </a:p>
      </dsp:txBody>
      <dsp:txXfrm>
        <a:off x="0" y="4388856"/>
        <a:ext cx="11636829" cy="219314"/>
      </dsp:txXfrm>
    </dsp:sp>
    <dsp:sp modelId="{62B52D27-736C-4767-8A7D-06AC7739B054}">
      <dsp:nvSpPr>
        <dsp:cNvPr id="0" name=""/>
        <dsp:cNvSpPr/>
      </dsp:nvSpPr>
      <dsp:spPr>
        <a:xfrm>
          <a:off x="0" y="4608170"/>
          <a:ext cx="116368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AEA4C2-4C51-45B0-923E-A9A1E242EA12}">
      <dsp:nvSpPr>
        <dsp:cNvPr id="0" name=""/>
        <dsp:cNvSpPr/>
      </dsp:nvSpPr>
      <dsp:spPr>
        <a:xfrm>
          <a:off x="0" y="4608170"/>
          <a:ext cx="11636829" cy="219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Ritchie, B.W. and Jiang, Y. (2019) ‘A review of research on tourism risk, crisis and disaster management’, Annals of Tourism Research, 79, 102812.</a:t>
          </a:r>
          <a:endParaRPr lang="en-US" sz="900" kern="1200"/>
        </a:p>
      </dsp:txBody>
      <dsp:txXfrm>
        <a:off x="0" y="4608170"/>
        <a:ext cx="11636829" cy="219314"/>
      </dsp:txXfrm>
    </dsp:sp>
    <dsp:sp modelId="{798E8F79-2880-411F-96DF-F8BF1D984FFB}">
      <dsp:nvSpPr>
        <dsp:cNvPr id="0" name=""/>
        <dsp:cNvSpPr/>
      </dsp:nvSpPr>
      <dsp:spPr>
        <a:xfrm>
          <a:off x="0" y="4827484"/>
          <a:ext cx="116368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F69917-ACC7-4169-91CC-91CA016FB16A}">
      <dsp:nvSpPr>
        <dsp:cNvPr id="0" name=""/>
        <dsp:cNvSpPr/>
      </dsp:nvSpPr>
      <dsp:spPr>
        <a:xfrm>
          <a:off x="0" y="4827484"/>
          <a:ext cx="11636829" cy="219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Santos, J.D. and Silva, Ó.L. (2019) Digital Marketing Strategies for Tourism, Hospitality, and Airline Industries. Hershey, PA: IGI Global.</a:t>
          </a:r>
          <a:endParaRPr lang="en-US" sz="900" kern="1200"/>
        </a:p>
      </dsp:txBody>
      <dsp:txXfrm>
        <a:off x="0" y="4827484"/>
        <a:ext cx="11636829" cy="219314"/>
      </dsp:txXfrm>
    </dsp:sp>
    <dsp:sp modelId="{593F04FB-C0C1-4D49-B70C-344D5F0CCFC7}">
      <dsp:nvSpPr>
        <dsp:cNvPr id="0" name=""/>
        <dsp:cNvSpPr/>
      </dsp:nvSpPr>
      <dsp:spPr>
        <a:xfrm>
          <a:off x="0" y="5046799"/>
          <a:ext cx="1163682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45F986-2D54-44A4-AAC8-44E3F85BE5EB}">
      <dsp:nvSpPr>
        <dsp:cNvPr id="0" name=""/>
        <dsp:cNvSpPr/>
      </dsp:nvSpPr>
      <dsp:spPr>
        <a:xfrm>
          <a:off x="0" y="5046799"/>
          <a:ext cx="11636829" cy="219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Sharma, M., Singh, A.K. and Tyagi, P. (2024) Proceedings of the International Conference on Innovation and Regenerative Trends in Tourism and Hospitality Industry (IRTTHI 2024). Dordrecht: Atlantis Press.</a:t>
          </a:r>
          <a:endParaRPr lang="en-US" sz="900" kern="1200"/>
        </a:p>
      </dsp:txBody>
      <dsp:txXfrm>
        <a:off x="0" y="5046799"/>
        <a:ext cx="11636829" cy="2193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3232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179607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4204097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6/9/2025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82202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6/9/2025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394380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6/9/2025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9982469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6/9/2025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903017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6/9/2025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435642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6/9/2025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4144689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6/9/2025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477352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6/9/2025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23108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6/9/2025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1334635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6/9/2025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62894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6/9/2025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389419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6/9/2025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393043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024010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041476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1BA835-12AC-4E8F-955A-EA3F4DE2791F}" type="datetime1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2058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  <p:sldLayoutId id="2147483713" r:id="rId14"/>
    <p:sldLayoutId id="2147483714" r:id="rId15"/>
    <p:sldLayoutId id="2147483715" r:id="rId16"/>
    <p:sldLayoutId id="2147483716" r:id="rId17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estaddress.co/radisson-blu-hotel-bengaluru-outer-ring-road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ngall.com/marriott-logo-png/download/166348" TargetMode="External"/><Relationship Id="rId3" Type="http://schemas.openxmlformats.org/officeDocument/2006/relationships/image" Target="../media/image11.png"/><Relationship Id="rId7" Type="http://schemas.openxmlformats.org/officeDocument/2006/relationships/image" Target="../media/image1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hyperlink" Target="https://fr.wikipedia.org/wiki/Fichier:Accor_logo_2006.sv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leap.com/strategic-decision-making-the-effects-of-big-data/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73A19-0E6C-5E54-E7BC-7FDFC9D003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46915" y="871759"/>
            <a:ext cx="6683828" cy="296001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Strategic Resilience in Hospitality: Navigating Uncertainty through Innovation, Adaptation and Recovery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2F89CE-31B0-02A1-33CD-FD19C6DC74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04552" y="4810403"/>
            <a:ext cx="5322013" cy="182879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Diana Tanase </a:t>
            </a:r>
          </a:p>
          <a:p>
            <a:r>
              <a:rPr lang="en-GB" dirty="0"/>
              <a:t>Student ID: 2210013</a:t>
            </a:r>
          </a:p>
          <a:p>
            <a:r>
              <a:rPr lang="en-GB" dirty="0"/>
              <a:t>Module: BMIH6001  </a:t>
            </a:r>
          </a:p>
          <a:p>
            <a:r>
              <a:rPr lang="en-GB" dirty="0"/>
              <a:t>Date: 16 June 2025</a:t>
            </a:r>
          </a:p>
          <a:p>
            <a:endParaRPr lang="en-GB" dirty="0"/>
          </a:p>
        </p:txBody>
      </p:sp>
      <p:pic>
        <p:nvPicPr>
          <p:cNvPr id="4" name="Picture 3" descr="Brown wooden bowling pins and bowling ball">
            <a:extLst>
              <a:ext uri="{FF2B5EF4-FFF2-40B4-BE49-F238E27FC236}">
                <a16:creationId xmlns:a16="http://schemas.microsoft.com/office/drawing/2014/main" id="{7752FE42-F3EE-A787-770F-753256E477B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691" r="7976"/>
          <a:stretch>
            <a:fillRect/>
          </a:stretch>
        </p:blipFill>
        <p:spPr>
          <a:xfrm>
            <a:off x="1" y="10"/>
            <a:ext cx="4876799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1691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8AA8E-64DC-9D00-D0B7-20D82AE1E3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9486" y="914400"/>
            <a:ext cx="6096000" cy="13167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dirty="0"/>
              <a:t>Understanding the Theme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4E6428-1A60-99F5-D935-68C6D49359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4752" y="2231136"/>
            <a:ext cx="5771248" cy="3931920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b="1" dirty="0"/>
              <a:t>Focus</a:t>
            </a:r>
            <a:r>
              <a:rPr lang="en-US" dirty="0"/>
              <a:t>: Building hotel resilience in times of crisis and uncertainty.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b="1" dirty="0"/>
              <a:t>Key challenges</a:t>
            </a:r>
            <a:r>
              <a:rPr lang="en-US" dirty="0"/>
              <a:t>: pandemics, wars, economic instability, climate events.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b="1" dirty="0"/>
              <a:t>Importance: </a:t>
            </a:r>
            <a:r>
              <a:rPr lang="en-US" dirty="0"/>
              <a:t>Hotels must adapt to safeguard operations and revenues.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5" name="Picture 4" descr="Person with idea concept">
            <a:extLst>
              <a:ext uri="{FF2B5EF4-FFF2-40B4-BE49-F238E27FC236}">
                <a16:creationId xmlns:a16="http://schemas.microsoft.com/office/drawing/2014/main" id="{753028F2-B73F-467F-5A95-B84F27EB86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145" r="17682" b="-2"/>
          <a:stretch>
            <a:fillRect/>
          </a:stretch>
        </p:blipFill>
        <p:spPr>
          <a:xfrm>
            <a:off x="6420752" y="-1"/>
            <a:ext cx="577124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3252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33191-3DC5-F1CC-C939-68A06A796D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0088" y="909637"/>
            <a:ext cx="5958216" cy="1316736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000" b="1" dirty="0"/>
              <a:t>Resilience in the Hospitality Industry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FEC7F4-6852-DB57-7579-8900BCBB42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0088" y="2775073"/>
            <a:ext cx="5958216" cy="3713109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Resilience = ability to maintain functions and adapt (</a:t>
            </a:r>
            <a:r>
              <a:rPr lang="en-US" dirty="0" err="1"/>
              <a:t>Sheffi</a:t>
            </a:r>
            <a:r>
              <a:rPr lang="en-US" dirty="0"/>
              <a:t>, 2005).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Hotels are highly exposed due to reliance on travel &amp; discretionary spending.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Ritchie (2004) advocates for holistic crisis frameworks: plan–respond–recover.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6" name="Picture 5" descr="A building with many windows">
            <a:extLst>
              <a:ext uri="{FF2B5EF4-FFF2-40B4-BE49-F238E27FC236}">
                <a16:creationId xmlns:a16="http://schemas.microsoft.com/office/drawing/2014/main" id="{B0B2DFB7-C2ED-618C-27D2-D5FCFFE2C5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01252" y="719455"/>
            <a:ext cx="3904596" cy="259655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79E6930-FFBB-A8DC-5B58-840D9ADF9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5200" y="3647610"/>
            <a:ext cx="4076700" cy="2446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4367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39897-D4B3-F596-DDC5-025AE8CF3E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0087" y="909638"/>
            <a:ext cx="10691813" cy="101525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/>
              <a:t>Strategic Agility &amp; Leadership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35C312-2FBE-A5BB-5831-A5D8F42132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0087" y="1970693"/>
            <a:ext cx="7482216" cy="3977665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Agility = ability to rapidly reallocate resources (</a:t>
            </a:r>
            <a:r>
              <a:rPr lang="en-US" dirty="0" err="1"/>
              <a:t>Doz</a:t>
            </a:r>
            <a:r>
              <a:rPr lang="en-US" dirty="0"/>
              <a:t> &amp; Kosonen, 2010).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Examples: Marriott &amp; Accor enabled local property-level decisions.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Leadership requires communication, empathy, and adaptability (Enz, 2009).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025FDB85-E7A3-32B2-2BDE-A71579757C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43979" y="2026024"/>
            <a:ext cx="1838340" cy="1838340"/>
          </a:xfrm>
          <a:prstGeom prst="rect">
            <a:avLst/>
          </a:prstGeom>
        </p:spPr>
      </p:pic>
      <p:pic>
        <p:nvPicPr>
          <p:cNvPr id="6" name="Picture 5" descr="A hand placing dice on top of a stack of dice">
            <a:extLst>
              <a:ext uri="{FF2B5EF4-FFF2-40B4-BE49-F238E27FC236}">
                <a16:creationId xmlns:a16="http://schemas.microsoft.com/office/drawing/2014/main" id="{FAEEADEB-C2F6-D8DB-45A2-108F73B41C4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2123" y="4081901"/>
            <a:ext cx="1838340" cy="1838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03559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444D3-0E22-ACED-FE75-9F293D1C0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92142" y="609600"/>
            <a:ext cx="4299858" cy="1326321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/>
            <a:r>
              <a:rPr lang="en-US" sz="4000" dirty="0"/>
              <a:t>Technology and Innovation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DE7B202-C50B-4900-B66E-4405273CE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475" y="733425"/>
            <a:ext cx="6696075" cy="5391150"/>
          </a:xfrm>
          <a:prstGeom prst="rect">
            <a:avLst/>
          </a:prstGeom>
          <a:solidFill>
            <a:schemeClr val="tx1"/>
          </a:solidFill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-up of circuit board">
            <a:extLst>
              <a:ext uri="{FF2B5EF4-FFF2-40B4-BE49-F238E27FC236}">
                <a16:creationId xmlns:a16="http://schemas.microsoft.com/office/drawing/2014/main" id="{BBEBD97A-25AC-2355-FD13-0D47D507244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533" r="-2" b="-2"/>
          <a:stretch>
            <a:fillRect/>
          </a:stretch>
        </p:blipFill>
        <p:spPr>
          <a:xfrm>
            <a:off x="1137490" y="1114868"/>
            <a:ext cx="5926045" cy="4628265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F7C81A9-037D-4D51-AB3A-FC9786B32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654" y="799817"/>
            <a:ext cx="6565717" cy="5258367"/>
          </a:xfrm>
          <a:prstGeom prst="rect">
            <a:avLst/>
          </a:prstGeom>
          <a:noFill/>
          <a:ln w="127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323D06-B64B-67F7-DEE1-8C8E0D5088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92142" y="2651235"/>
            <a:ext cx="3984170" cy="3695136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Tools: digital check-in, virtual concierges, keyless entry, AI analytics.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Contactless solutions became standard post-COVID (Santos &amp; Silva, 2019).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Challenge: balancing automation with personal service (Murphy et al., 2021).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0527808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F85EF-4112-5B5C-3904-EB8EA19F11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914400"/>
            <a:ext cx="6239599" cy="130759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000" b="1" dirty="0"/>
              <a:t>Human Capital and </a:t>
            </a:r>
            <a:r>
              <a:rPr lang="en-US" sz="4000" b="1"/>
              <a:t>Organisational</a:t>
            </a:r>
            <a:r>
              <a:rPr lang="en-US" sz="4000" b="1" dirty="0"/>
              <a:t> Culture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3F0FB3-8C4F-B943-BF60-6DBEA699EC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7" y="2916936"/>
            <a:ext cx="6239599" cy="3941064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People matter: flexible, trained staff enable crisis adaptation (Baum, 2015).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Psychological safety &amp; </a:t>
            </a:r>
            <a:r>
              <a:rPr lang="en-US" dirty="0" err="1"/>
              <a:t>decentralised</a:t>
            </a:r>
            <a:r>
              <a:rPr lang="en-US" dirty="0"/>
              <a:t> decision-making improve resilience.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Independent hotels benefited from stronger staff-community relations.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1" name="Picture 20" descr="hand holding ball">
            <a:extLst>
              <a:ext uri="{FF2B5EF4-FFF2-40B4-BE49-F238E27FC236}">
                <a16:creationId xmlns:a16="http://schemas.microsoft.com/office/drawing/2014/main" id="{8F326EDB-D80A-60AA-CB17-76522D3D70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580" r="24732"/>
          <a:stretch>
            <a:fillRect/>
          </a:stretch>
        </p:blipFill>
        <p:spPr>
          <a:xfrm>
            <a:off x="7583424" y="10"/>
            <a:ext cx="460857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53599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B7E06D49-652E-40B9-8116-C86925C5A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97610C-8AEB-AB2C-A3CB-3D597D3D99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36903" y="-315006"/>
            <a:ext cx="4478821" cy="215401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3100" dirty="0"/>
              <a:t>Methodological Approach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0AC42C-FB8C-7DC3-663D-46F5421757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03564" y="2878835"/>
            <a:ext cx="4916293" cy="285972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Qualitative secondary research: academic, consultancy &amp; industry sources.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Used PEST framework to </a:t>
            </a:r>
            <a:r>
              <a:rPr lang="en-US" sz="2000" dirty="0" err="1"/>
              <a:t>analyse</a:t>
            </a:r>
            <a:r>
              <a:rPr lang="en-US" sz="2000" dirty="0"/>
              <a:t> macro-level impact areas.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Case studies: Marriott, Accor, and boutique hotels for comparison.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300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589CB8E1-5117-48FA-9F57-70D0A20BA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097" y="488844"/>
            <a:ext cx="6258173" cy="285972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logo with a duck flying">
            <a:extLst>
              <a:ext uri="{FF2B5EF4-FFF2-40B4-BE49-F238E27FC236}">
                <a16:creationId xmlns:a16="http://schemas.microsoft.com/office/drawing/2014/main" id="{1BD606D7-4C54-5632-6BC5-C07E666086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08740" y="977688"/>
            <a:ext cx="5941087" cy="1901147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A2A2314C-D159-45AD-B12B-E172318450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4148" y="3509434"/>
            <a:ext cx="3044952" cy="286918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Magnifying glass">
            <a:extLst>
              <a:ext uri="{FF2B5EF4-FFF2-40B4-BE49-F238E27FC236}">
                <a16:creationId xmlns:a16="http://schemas.microsoft.com/office/drawing/2014/main" id="{623076B5-73B4-4C57-617F-21A20681EE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95608" y="3673009"/>
            <a:ext cx="2542032" cy="2542032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1B384D30-1065-42F5-BB93-9E550BE60D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7617" y="3509434"/>
            <a:ext cx="3048653" cy="286918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7D43CCE-059B-08BB-C8DF-08C50811D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3834059" y="3878086"/>
            <a:ext cx="2715768" cy="2131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6078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57C05-C650-070F-B643-CADF1038ED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067" y="99520"/>
            <a:ext cx="4962676" cy="880194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4000" dirty="0"/>
              <a:t>PEST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5F10D2-E23C-96B6-0FEB-F7D62F53F6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0690" y="1692759"/>
            <a:ext cx="4298647" cy="4028512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b="1" dirty="0"/>
              <a:t>Political:</a:t>
            </a:r>
            <a:r>
              <a:rPr lang="en-US" sz="2200" dirty="0"/>
              <a:t> war conflicts, health policy, visa restrictions impact travel.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b="1" dirty="0"/>
              <a:t>Economic</a:t>
            </a:r>
            <a:r>
              <a:rPr lang="en-US" sz="2200" dirty="0"/>
              <a:t>: inflation, </a:t>
            </a:r>
            <a:r>
              <a:rPr lang="en-US" sz="2200" dirty="0" err="1"/>
              <a:t>labour</a:t>
            </a:r>
            <a:r>
              <a:rPr lang="en-US" sz="2200" dirty="0"/>
              <a:t> shortages, rising energy costs.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b="1" dirty="0"/>
              <a:t>Social</a:t>
            </a:r>
            <a:r>
              <a:rPr lang="en-US" sz="2200" dirty="0"/>
              <a:t>: demand for health, flexibility, authenticity, sustainability.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b="1" dirty="0"/>
              <a:t>Technological:</a:t>
            </a:r>
            <a:r>
              <a:rPr lang="en-US" sz="2200" dirty="0"/>
              <a:t> PMS, AI forecasting, mobile systems improve operations</a:t>
            </a:r>
            <a:r>
              <a:rPr lang="en-US" sz="1400" dirty="0"/>
              <a:t>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1007713-5891-46A9-BACA-FAD760FE2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8793" y="733425"/>
            <a:ext cx="6696075" cy="5391150"/>
          </a:xfrm>
          <a:prstGeom prst="rect">
            <a:avLst/>
          </a:prstGeom>
          <a:solidFill>
            <a:schemeClr val="bg2">
              <a:lumMod val="75000"/>
            </a:schemeClr>
          </a:solidFill>
          <a:ln w="190500" cap="sq">
            <a:solidFill>
              <a:schemeClr val="bg2">
                <a:lumMod val="75000"/>
              </a:schemeClr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4BB6AA7-7EAD-4D3B-9335-B6E8BD7E6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3972" y="799817"/>
            <a:ext cx="6565717" cy="5258367"/>
          </a:xfrm>
          <a:prstGeom prst="rect">
            <a:avLst/>
          </a:prstGeom>
          <a:noFill/>
          <a:ln w="127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3600A2-80F3-690B-F316-DCF9634C7D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80" r="7833" b="1"/>
          <a:stretch>
            <a:fillRect/>
          </a:stretch>
        </p:blipFill>
        <p:spPr>
          <a:xfrm>
            <a:off x="5795971" y="1136729"/>
            <a:ext cx="5494262" cy="4584542"/>
          </a:xfrm>
          <a:prstGeom prst="rect">
            <a:avLst/>
          </a:prstGeom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  <p:extLst>
      <p:ext uri="{BB962C8B-B14F-4D97-AF65-F5344CB8AC3E}">
        <p14:creationId xmlns:p14="http://schemas.microsoft.com/office/powerpoint/2010/main" val="3389788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C26D5-C70F-B342-6EA5-522ADFADC3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3458" y="463323"/>
            <a:ext cx="4800600" cy="130759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 dirty="0"/>
              <a:t>Strategic Implications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FF0D8C-9B08-BB0C-3125-B5B40C19F4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0050" y="2189334"/>
            <a:ext cx="4800600" cy="3739896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Resilience needs integration into operations—not crisis-only thinking.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Balance is key: tech, people, sustainability, and innovation.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 err="1"/>
              <a:t>Personalisation</a:t>
            </a:r>
            <a:r>
              <a:rPr lang="en-US" dirty="0"/>
              <a:t> and flexibility are valued by modern guests.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DA70919-87BC-7258-9CDE-D9EFC2E7DB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238" r="15932" b="-1"/>
          <a:stretch>
            <a:fillRect/>
          </a:stretch>
        </p:blipFill>
        <p:spPr>
          <a:xfrm>
            <a:off x="5747766" y="119753"/>
            <a:ext cx="6044184" cy="6335476"/>
          </a:xfrm>
          <a:prstGeom prst="rect">
            <a:avLst/>
          </a:prstGeom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6969278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C2F6B-DFE7-D673-9A17-A933B4F364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3795" y="609600"/>
            <a:ext cx="10353761" cy="13263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/>
              <a:t>Recommendations for Resilience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930DE8-FCE3-1403-49BA-A2DD600140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3795" y="2096064"/>
            <a:ext cx="5016860" cy="3695136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200" dirty="0"/>
              <a:t>1. Develop and rehearse crisis management frameworks.</a:t>
            </a:r>
          </a:p>
          <a:p>
            <a:pPr algn="l"/>
            <a:r>
              <a:rPr lang="en-US" sz="2200" dirty="0"/>
              <a:t>2. Invest in both smart technologies and human capabilities.</a:t>
            </a:r>
          </a:p>
          <a:p>
            <a:pPr algn="l"/>
            <a:r>
              <a:rPr lang="en-US" sz="2200" dirty="0"/>
              <a:t>3. Diversify offerings: coworking, wellness, hybrid business models.</a:t>
            </a:r>
          </a:p>
          <a:p>
            <a:pPr algn="l"/>
            <a:r>
              <a:rPr lang="en-US" sz="2200" dirty="0"/>
              <a:t>4. Embed ESG and sustainability into strategy long-term.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p:pic>
        <p:nvPicPr>
          <p:cNvPr id="5" name="Picture 4" descr="A group of people looking at a pie chart&#10;&#10;AI-generated content may be incorrect.">
            <a:extLst>
              <a:ext uri="{FF2B5EF4-FFF2-40B4-BE49-F238E27FC236}">
                <a16:creationId xmlns:a16="http://schemas.microsoft.com/office/drawing/2014/main" id="{6B0A218D-A0A8-5610-BB69-A4A3E15971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642" b="-1"/>
          <a:stretch>
            <a:fillRect/>
          </a:stretch>
        </p:blipFill>
        <p:spPr>
          <a:xfrm>
            <a:off x="6357257" y="2210935"/>
            <a:ext cx="4833257" cy="3493180"/>
          </a:xfrm>
          <a:prstGeom prst="rect">
            <a:avLst/>
          </a:prstGeom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</p:pic>
    </p:spTree>
    <p:extLst>
      <p:ext uri="{BB962C8B-B14F-4D97-AF65-F5344CB8AC3E}">
        <p14:creationId xmlns:p14="http://schemas.microsoft.com/office/powerpoint/2010/main" val="8250097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04CF20E-4DFE-E8DA-81B0-262EBEC5E363}"/>
              </a:ext>
            </a:extLst>
          </p:cNvPr>
          <p:cNvSpPr txBox="1"/>
          <p:nvPr/>
        </p:nvSpPr>
        <p:spPr>
          <a:xfrm>
            <a:off x="2416629" y="2035629"/>
            <a:ext cx="67382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/>
              <a:t>THANK  YOU!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6694919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26AC6-88A6-59B1-D419-E9A11BF06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1"/>
            <a:ext cx="10353761" cy="457200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6090E3-7ABA-1E33-9C7C-5344B255BD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8145359"/>
              </p:ext>
            </p:extLst>
          </p:nvPr>
        </p:nvGraphicFramePr>
        <p:xfrm>
          <a:off x="228600" y="1295400"/>
          <a:ext cx="11636829" cy="52686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28051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Damask</Template>
  <TotalTime>58</TotalTime>
  <Words>1207</Words>
  <Application>Microsoft Office PowerPoint</Application>
  <PresentationFormat>Widescreen</PresentationFormat>
  <Paragraphs>69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Bookman Old Style</vt:lpstr>
      <vt:lpstr>Rockwell</vt:lpstr>
      <vt:lpstr>Damask</vt:lpstr>
      <vt:lpstr>Strategic Resilience in Hospitality: Navigating Uncertainty through Innovation, Adaptation and Recovery</vt:lpstr>
      <vt:lpstr>Understanding the Theme</vt:lpstr>
      <vt:lpstr>Resilience in the Hospitality Industry</vt:lpstr>
      <vt:lpstr>Strategic Agility &amp; Leadership</vt:lpstr>
      <vt:lpstr>Technology and Innovation</vt:lpstr>
      <vt:lpstr>Human Capital and Organisational Culture</vt:lpstr>
      <vt:lpstr>Methodological Approach</vt:lpstr>
      <vt:lpstr>PEST analysis</vt:lpstr>
      <vt:lpstr>Strategic Implications</vt:lpstr>
      <vt:lpstr>Recommendations for Resilience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alina grigore</dc:creator>
  <cp:lastModifiedBy>alina grigore</cp:lastModifiedBy>
  <cp:revision>1</cp:revision>
  <dcterms:created xsi:type="dcterms:W3CDTF">2025-06-09T12:07:31Z</dcterms:created>
  <dcterms:modified xsi:type="dcterms:W3CDTF">2025-06-09T17:04:32Z</dcterms:modified>
</cp:coreProperties>
</file>