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9" r:id="rId4"/>
    <p:sldId id="263" r:id="rId5"/>
    <p:sldId id="258" r:id="rId6"/>
    <p:sldId id="262" r:id="rId7"/>
    <p:sldId id="261" r:id="rId8"/>
    <p:sldId id="260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2AB493-A4DD-4DF3-89CB-EDDA34540BFB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55F57-C0FF-4C0B-874D-9772E3F3A165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962718-9A38-491D-84D8-C4E730EE3E0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F75068-14E8-41DB-8ECD-7D6CB01B204D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90F9E2-1364-43E9-9A43-EEE73E07F0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520B2-A8D6-4867-8E3B-36DF521E59E6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B0774-85CE-42C3-928F-6DAC752F4C5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1B4B7-DBCA-4C32-894C-A3ED23420696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276D8-A08A-42C4-8D8F-16359FB7211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F6232-09A5-406E-8B19-F0F680B27659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50702-ABBF-42AA-BDB5-33DDD3B1F0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520D64-01D3-4040-BBA2-FA67DC9834C2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75C2921-9FAC-4AB5-8E00-285417C3A4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E6F2-6620-4300-801F-96832153FA2C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D6E2C-9A2E-4B24-88E0-24E5650EA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592F-4AB4-440C-86D5-C1B1335E46AE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3BA02F-0308-4DD1-9C83-7E86B1111A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8304F4-E756-469D-8273-E583AD52CF64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304E145-B6CA-4E36-A384-7DF088F974A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08D03-9488-4DF9-A17F-0B23EE97631D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CCF5-DCFD-4C1E-AC0C-A12B68A7D4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D6052-5714-47BF-9EA6-55AA6BA72EF6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A0415-75CF-45C9-ABFC-12D63B8E7C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1F263D-7961-412E-9A0A-75A609960845}" type="datetimeFigureOut">
              <a:rPr lang="en-US"/>
              <a:pPr>
                <a:defRPr/>
              </a:pPr>
              <a:t>10/29/2012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90BEF6-0B55-48B2-9C20-84FDDDF7E0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87" r:id="rId4"/>
    <p:sldLayoutId id="2147483788" r:id="rId5"/>
    <p:sldLayoutId id="2147483795" r:id="rId6"/>
    <p:sldLayoutId id="2147483789" r:id="rId7"/>
    <p:sldLayoutId id="2147483796" r:id="rId8"/>
    <p:sldLayoutId id="2147483797" r:id="rId9"/>
    <p:sldLayoutId id="2147483790" r:id="rId10"/>
    <p:sldLayoutId id="2147483791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type-safe object which references a method of a specified prototype.</a:t>
            </a:r>
          </a:p>
          <a:p>
            <a:pPr lvl="1"/>
            <a:r>
              <a:rPr lang="en-GB" dirty="0" smtClean="0"/>
              <a:t>Methods may be dynamically called based on runtime rather than compile time decisions.</a:t>
            </a:r>
          </a:p>
          <a:p>
            <a:pPr lvl="1"/>
            <a:r>
              <a:rPr lang="en-GB" dirty="0" smtClean="0"/>
              <a:t>May save overhead and a great deal of complexity for certain implementations.</a:t>
            </a:r>
          </a:p>
          <a:p>
            <a:pPr lvl="1"/>
            <a:r>
              <a:rPr lang="en-GB" dirty="0" smtClean="0"/>
              <a:t>Very similar to a C/C++ function pointer, but considerably more user-friendly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Allows very simple dynamic calls to functions which cannot be elicited at compile time.</a:t>
            </a:r>
            <a:endParaRPr lang="en-GB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delegate cannot be implemented without referencing a method.</a:t>
            </a:r>
            <a:endParaRPr lang="en-GB" dirty="0" smtClean="0"/>
          </a:p>
          <a:p>
            <a:r>
              <a:rPr lang="en-GB" dirty="0" smtClean="0"/>
              <a:t>Must </a:t>
            </a:r>
            <a:r>
              <a:rPr lang="en-GB" dirty="0" smtClean="0"/>
              <a:t>always match the function prototype exactly.</a:t>
            </a:r>
          </a:p>
          <a:p>
            <a:pPr lvl="1"/>
            <a:r>
              <a:rPr lang="en-GB" dirty="0" smtClean="0"/>
              <a:t>Matching parameters.</a:t>
            </a:r>
          </a:p>
          <a:p>
            <a:pPr lvl="1"/>
            <a:r>
              <a:rPr lang="en-GB" dirty="0" smtClean="0"/>
              <a:t>Parameters arranged in the same order.</a:t>
            </a:r>
          </a:p>
          <a:p>
            <a:pPr lvl="1"/>
            <a:r>
              <a:rPr lang="en-GB" dirty="0" smtClean="0"/>
              <a:t>Same return type.</a:t>
            </a:r>
          </a:p>
          <a:p>
            <a:r>
              <a:rPr lang="en-GB" dirty="0" smtClean="0"/>
              <a:t>The function reference may be changed at runtime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Functions </a:t>
            </a:r>
            <a:r>
              <a:rPr lang="en-GB" dirty="0" smtClean="0"/>
              <a:t>referenced must be declared static to be utilised by a delegate.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r>
              <a:rPr lang="en-GB" smtClean="0"/>
              <a:t>A delegate is implemented as any function prototype, using the keyword “delegate”:</a:t>
            </a:r>
          </a:p>
          <a:p>
            <a:endParaRPr lang="en-GB" smtClean="0"/>
          </a:p>
          <a:p>
            <a:r>
              <a:rPr lang="en-GB" smtClean="0"/>
              <a:t>Any function which matches this prototype may use this delegate, regardless of implementation.  Which of these could be used with this delegate?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492375"/>
            <a:ext cx="65595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4149725"/>
            <a:ext cx="59118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Ability to perform function calls based on dynamic requirements.</a:t>
            </a:r>
          </a:p>
          <a:p>
            <a:pPr lvl="1"/>
            <a:r>
              <a:rPr lang="en-GB" smtClean="0"/>
              <a:t>May greatly simplify complex coding problems</a:t>
            </a:r>
          </a:p>
          <a:p>
            <a:pPr lvl="1"/>
            <a:r>
              <a:rPr lang="en-GB" smtClean="0"/>
              <a:t>Often results in a reduction in overheads from static if/switch statements</a:t>
            </a:r>
          </a:p>
          <a:p>
            <a:r>
              <a:rPr lang="en-GB" smtClean="0"/>
              <a:t>A delegate may be passed as an argument to other code – this is referred to in programming nomenclature as a “callback”.</a:t>
            </a:r>
          </a:p>
          <a:p>
            <a:pPr lvl="1"/>
            <a:r>
              <a:rPr lang="en-GB" smtClean="0"/>
              <a:t>A powerful tool to overcome a great deal of scoping and dynamic memory issues; a delegate does not need to be aware of the calling method, only the function prototype.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Delegates are extensible; once implemented, even when substantial changes to the surrounding code are required, delegates often remain constant or require minor alterations.</a:t>
            </a:r>
          </a:p>
          <a:p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There are three major stages to the implementation of a delegate.</a:t>
            </a:r>
          </a:p>
          <a:p>
            <a:pPr lvl="1"/>
            <a:r>
              <a:rPr lang="en-GB" dirty="0" smtClean="0"/>
              <a:t>Declaration – declaring the delegate, including the prototype it will match</a:t>
            </a:r>
            <a:r>
              <a:rPr lang="en-GB" dirty="0" smtClean="0"/>
              <a:t>.</a:t>
            </a:r>
          </a:p>
          <a:p>
            <a:pPr lvl="1">
              <a:buNone/>
            </a:pPr>
            <a:endParaRPr lang="en-GB" dirty="0" smtClean="0"/>
          </a:p>
          <a:p>
            <a:pPr lvl="1"/>
            <a:r>
              <a:rPr lang="en-GB" dirty="0" smtClean="0"/>
              <a:t>Instantiation – creating an instance of the delegate, matching a specific function</a:t>
            </a:r>
            <a:r>
              <a:rPr lang="en-GB" dirty="0" smtClean="0"/>
              <a:t>.</a:t>
            </a:r>
          </a:p>
          <a:p>
            <a:pPr lvl="1">
              <a:buNone/>
            </a:pPr>
            <a:endParaRPr lang="en-GB" dirty="0" smtClean="0"/>
          </a:p>
          <a:p>
            <a:pPr lvl="1"/>
            <a:r>
              <a:rPr lang="en-GB" dirty="0" smtClean="0"/>
              <a:t>Invocation – Invoking the delegate, calling the referenced function(s).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12976"/>
            <a:ext cx="4878542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293096"/>
            <a:ext cx="6840760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5373216"/>
            <a:ext cx="172819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Multicast delegates</a:t>
            </a:r>
            <a:endParaRPr lang="en-GB" dirty="0"/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delegate may contain a reference to more than one method or function simultaneously.</a:t>
            </a:r>
          </a:p>
          <a:p>
            <a:pPr lvl="1"/>
            <a:r>
              <a:rPr lang="en-GB" dirty="0" smtClean="0"/>
              <a:t>References are usually called sequentially, but may be called by </a:t>
            </a:r>
            <a:r>
              <a:rPr lang="en-GB" dirty="0" smtClean="0"/>
              <a:t>index.</a:t>
            </a:r>
            <a:endParaRPr lang="en-GB" dirty="0" smtClean="0"/>
          </a:p>
          <a:p>
            <a:r>
              <a:rPr lang="en-GB" dirty="0" smtClean="0"/>
              <a:t>In C# all delegates are multicast, however most other programming languages which offer a delegate implementation differentiate between the two.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Multicast delegate implementation</a:t>
            </a:r>
            <a:endParaRPr lang="en-GB" dirty="0"/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Consider the following delegate:</a:t>
            </a:r>
          </a:p>
          <a:p>
            <a:endParaRPr lang="en-GB" dirty="0" smtClean="0"/>
          </a:p>
          <a:p>
            <a:r>
              <a:rPr lang="en-GB" dirty="0" smtClean="0"/>
              <a:t>As long as the prototype matches, any number of matching functions may be called in a single invocation:</a:t>
            </a:r>
          </a:p>
          <a:p>
            <a:endParaRPr lang="en-GB" dirty="0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2060575"/>
            <a:ext cx="63341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3716338"/>
            <a:ext cx="477043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5084763"/>
            <a:ext cx="223202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Delegates, while abstract conceptually are surprisingly simple to implement once properly understood.</a:t>
            </a:r>
          </a:p>
          <a:p>
            <a:r>
              <a:rPr lang="en-GB" dirty="0" smtClean="0"/>
              <a:t>We will now implement a delegate in code to see examples of the concepts discussed.</a:t>
            </a:r>
            <a:endParaRPr lang="en-GB" dirty="0"/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1551</TotalTime>
  <Words>444</Words>
  <Application>Microsoft Office PowerPoint</Application>
  <PresentationFormat>On-screen Show (4:3)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Century Schoolbook</vt:lpstr>
      <vt:lpstr>Wingdings</vt:lpstr>
      <vt:lpstr>Wingdings 2</vt:lpstr>
      <vt:lpstr>Calibri</vt:lpstr>
      <vt:lpstr>Oriel</vt:lpstr>
      <vt:lpstr>Delegates</vt:lpstr>
      <vt:lpstr>Introduction</vt:lpstr>
      <vt:lpstr>Introduction</vt:lpstr>
      <vt:lpstr>Implementation</vt:lpstr>
      <vt:lpstr>Rationale</vt:lpstr>
      <vt:lpstr>Rationale</vt:lpstr>
      <vt:lpstr>Implementation</vt:lpstr>
      <vt:lpstr>Multicast delegates</vt:lpstr>
      <vt:lpstr>Multicast delegate implementation</vt:lpstr>
      <vt:lpstr>Conclusion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55</cp:revision>
  <dcterms:created xsi:type="dcterms:W3CDTF">2007-10-10T20:17:16Z</dcterms:created>
  <dcterms:modified xsi:type="dcterms:W3CDTF">2012-10-29T11:31:09Z</dcterms:modified>
</cp:coreProperties>
</file>