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E76C9-411A-456D-8823-77DBB0F9BBE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E7EAA1EA-A9BB-4D0E-A11C-1919217EB8BE}">
      <dgm:prSet phldrT="[Text]"/>
      <dgm:spPr/>
      <dgm:t>
        <a:bodyPr/>
        <a:lstStyle/>
        <a:p>
          <a:pPr>
            <a:lnSpc>
              <a:spcPct val="100000"/>
            </a:lnSpc>
          </a:pPr>
          <a:r>
            <a:rPr lang="en-GB"/>
            <a:t>Trust</a:t>
          </a:r>
        </a:p>
        <a:p>
          <a:pPr>
            <a:lnSpc>
              <a:spcPct val="100000"/>
            </a:lnSpc>
          </a:pPr>
          <a:r>
            <a:rPr lang="en-GB"/>
            <a:t>Level of trust is related to personal characteristics .</a:t>
          </a:r>
        </a:p>
      </dgm:t>
    </dgm:pt>
    <dgm:pt modelId="{DA0E62A6-EEFD-41A8-8FA4-56C9F37142BE}" type="parTrans" cxnId="{9D3225BB-37EB-4E9B-9016-4A8C02B711F0}">
      <dgm:prSet/>
      <dgm:spPr/>
      <dgm:t>
        <a:bodyPr/>
        <a:lstStyle/>
        <a:p>
          <a:endParaRPr lang="en-GB"/>
        </a:p>
      </dgm:t>
    </dgm:pt>
    <dgm:pt modelId="{D0153235-1D5A-4035-991C-8931D2B03987}" type="sibTrans" cxnId="{9D3225BB-37EB-4E9B-9016-4A8C02B711F0}">
      <dgm:prSet phldrT="1" phldr="0"/>
      <dgm:spPr/>
      <dgm:t>
        <a:bodyPr/>
        <a:lstStyle/>
        <a:p>
          <a:endParaRPr lang="en-GB"/>
        </a:p>
      </dgm:t>
    </dgm:pt>
    <dgm:pt modelId="{972841C2-6F55-4528-BC1A-11EEE3F229D5}">
      <dgm:prSet phldrT="[Text]"/>
      <dgm:spPr/>
      <dgm:t>
        <a:bodyPr/>
        <a:lstStyle/>
        <a:p>
          <a:pPr>
            <a:lnSpc>
              <a:spcPct val="100000"/>
            </a:lnSpc>
          </a:pPr>
          <a:r>
            <a:rPr lang="en-GB"/>
            <a:t>Sense of group identity</a:t>
          </a:r>
        </a:p>
        <a:p>
          <a:pPr>
            <a:lnSpc>
              <a:spcPct val="100000"/>
            </a:lnSpc>
          </a:pPr>
          <a:r>
            <a:rPr lang="en-GB"/>
            <a:t>Team develop own goal, value and performance</a:t>
          </a:r>
        </a:p>
      </dgm:t>
    </dgm:pt>
    <dgm:pt modelId="{14284E15-8DB1-4BB0-B54D-D9FED600F415}" type="parTrans" cxnId="{4F3D6C40-44C4-4F8D-B226-745B9A6C7696}">
      <dgm:prSet/>
      <dgm:spPr/>
      <dgm:t>
        <a:bodyPr/>
        <a:lstStyle/>
        <a:p>
          <a:endParaRPr lang="en-GB"/>
        </a:p>
      </dgm:t>
    </dgm:pt>
    <dgm:pt modelId="{0580F217-8A75-4EA8-BDD0-F04EF0479416}" type="sibTrans" cxnId="{4F3D6C40-44C4-4F8D-B226-745B9A6C7696}">
      <dgm:prSet phldrT="2" phldr="0"/>
      <dgm:spPr/>
      <dgm:t>
        <a:bodyPr/>
        <a:lstStyle/>
        <a:p>
          <a:endParaRPr lang="en-GB"/>
        </a:p>
      </dgm:t>
    </dgm:pt>
    <dgm:pt modelId="{7960A213-5F31-4F3C-98AA-D35F2BA4CD5F}">
      <dgm:prSet phldrT="[Text]"/>
      <dgm:spPr/>
      <dgm:t>
        <a:bodyPr/>
        <a:lstStyle/>
        <a:p>
          <a:pPr>
            <a:lnSpc>
              <a:spcPct val="100000"/>
            </a:lnSpc>
          </a:pPr>
          <a:r>
            <a:rPr lang="en-GB" dirty="0"/>
            <a:t>Sense of group efficacy</a:t>
          </a:r>
        </a:p>
        <a:p>
          <a:pPr>
            <a:lnSpc>
              <a:spcPct val="100000"/>
            </a:lnSpc>
          </a:pPr>
          <a:r>
            <a:rPr lang="en-GB" dirty="0"/>
            <a:t>Team need to believe that they can and they will do!</a:t>
          </a:r>
        </a:p>
      </dgm:t>
    </dgm:pt>
    <dgm:pt modelId="{7F7A4C0C-CBD2-45C2-9DB8-10079DA17EA1}" type="parTrans" cxnId="{BEE09BE9-A2DE-40FA-A707-089399D5D840}">
      <dgm:prSet/>
      <dgm:spPr/>
      <dgm:t>
        <a:bodyPr/>
        <a:lstStyle/>
        <a:p>
          <a:endParaRPr lang="en-GB"/>
        </a:p>
      </dgm:t>
    </dgm:pt>
    <dgm:pt modelId="{3DACCF38-90DA-4D9B-A6EB-0F1B9363F7B1}" type="sibTrans" cxnId="{BEE09BE9-A2DE-40FA-A707-089399D5D840}">
      <dgm:prSet phldrT="3" phldr="0"/>
      <dgm:spPr/>
      <dgm:t>
        <a:bodyPr/>
        <a:lstStyle/>
        <a:p>
          <a:endParaRPr lang="en-GB"/>
        </a:p>
      </dgm:t>
    </dgm:pt>
    <dgm:pt modelId="{85C8D262-C7BA-4483-9F5D-E2D352ACF53A}" type="pres">
      <dgm:prSet presAssocID="{A73E76C9-411A-456D-8823-77DBB0F9BBE5}" presName="root" presStyleCnt="0">
        <dgm:presLayoutVars>
          <dgm:dir/>
          <dgm:resizeHandles val="exact"/>
        </dgm:presLayoutVars>
      </dgm:prSet>
      <dgm:spPr/>
    </dgm:pt>
    <dgm:pt modelId="{829DE0DE-3B4E-4799-8BF5-E200703016B6}" type="pres">
      <dgm:prSet presAssocID="{E7EAA1EA-A9BB-4D0E-A11C-1919217EB8BE}" presName="compNode" presStyleCnt="0"/>
      <dgm:spPr/>
    </dgm:pt>
    <dgm:pt modelId="{4BDED304-8C04-442F-AA87-B00F6A142063}" type="pres">
      <dgm:prSet presAssocID="{E7EAA1EA-A9BB-4D0E-A11C-1919217EB8BE}" presName="bgRect" presStyleLbl="bgShp" presStyleIdx="0" presStyleCnt="3"/>
      <dgm:spPr/>
    </dgm:pt>
    <dgm:pt modelId="{A0ECA902-21B0-4340-9DA8-33BDA4746763}" type="pres">
      <dgm:prSet presAssocID="{E7EAA1EA-A9BB-4D0E-A11C-1919217EB8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46D9614F-314C-48BA-8896-77D57145AED9}" type="pres">
      <dgm:prSet presAssocID="{E7EAA1EA-A9BB-4D0E-A11C-1919217EB8BE}" presName="spaceRect" presStyleCnt="0"/>
      <dgm:spPr/>
    </dgm:pt>
    <dgm:pt modelId="{434808E4-9F53-4A59-9936-00D2C59A498F}" type="pres">
      <dgm:prSet presAssocID="{E7EAA1EA-A9BB-4D0E-A11C-1919217EB8BE}" presName="parTx" presStyleLbl="revTx" presStyleIdx="0" presStyleCnt="3">
        <dgm:presLayoutVars>
          <dgm:chMax val="0"/>
          <dgm:chPref val="0"/>
        </dgm:presLayoutVars>
      </dgm:prSet>
      <dgm:spPr/>
    </dgm:pt>
    <dgm:pt modelId="{1C083928-A0E7-42E6-B4A4-33A7F7507953}" type="pres">
      <dgm:prSet presAssocID="{D0153235-1D5A-4035-991C-8931D2B03987}" presName="sibTrans" presStyleCnt="0"/>
      <dgm:spPr/>
    </dgm:pt>
    <dgm:pt modelId="{14ADF408-AB21-4EF2-A6E5-A7EF75F71024}" type="pres">
      <dgm:prSet presAssocID="{972841C2-6F55-4528-BC1A-11EEE3F229D5}" presName="compNode" presStyleCnt="0"/>
      <dgm:spPr/>
    </dgm:pt>
    <dgm:pt modelId="{B4B490F6-F4DC-4836-B4F1-20483C9C664A}" type="pres">
      <dgm:prSet presAssocID="{972841C2-6F55-4528-BC1A-11EEE3F229D5}" presName="bgRect" presStyleLbl="bgShp" presStyleIdx="1" presStyleCnt="3"/>
      <dgm:spPr/>
    </dgm:pt>
    <dgm:pt modelId="{B017444C-63D6-4176-8FAF-585401697F3B}" type="pres">
      <dgm:prSet presAssocID="{972841C2-6F55-4528-BC1A-11EEE3F229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D6484ACF-A320-47A1-8921-F863F7967A26}" type="pres">
      <dgm:prSet presAssocID="{972841C2-6F55-4528-BC1A-11EEE3F229D5}" presName="spaceRect" presStyleCnt="0"/>
      <dgm:spPr/>
    </dgm:pt>
    <dgm:pt modelId="{502A94DC-C8BA-43C6-AFA2-847A6984CDFE}" type="pres">
      <dgm:prSet presAssocID="{972841C2-6F55-4528-BC1A-11EEE3F229D5}" presName="parTx" presStyleLbl="revTx" presStyleIdx="1" presStyleCnt="3">
        <dgm:presLayoutVars>
          <dgm:chMax val="0"/>
          <dgm:chPref val="0"/>
        </dgm:presLayoutVars>
      </dgm:prSet>
      <dgm:spPr/>
    </dgm:pt>
    <dgm:pt modelId="{9F8E168E-ECD8-45A0-B164-A205EFA9FD56}" type="pres">
      <dgm:prSet presAssocID="{0580F217-8A75-4EA8-BDD0-F04EF0479416}" presName="sibTrans" presStyleCnt="0"/>
      <dgm:spPr/>
    </dgm:pt>
    <dgm:pt modelId="{9BE88A90-C230-4ADD-9C4E-51C8FEFB362D}" type="pres">
      <dgm:prSet presAssocID="{7960A213-5F31-4F3C-98AA-D35F2BA4CD5F}" presName="compNode" presStyleCnt="0"/>
      <dgm:spPr/>
    </dgm:pt>
    <dgm:pt modelId="{456E8DBC-1D90-40FB-AFF9-5D2FBE08A019}" type="pres">
      <dgm:prSet presAssocID="{7960A213-5F31-4F3C-98AA-D35F2BA4CD5F}" presName="bgRect" presStyleLbl="bgShp" presStyleIdx="2" presStyleCnt="3"/>
      <dgm:spPr/>
    </dgm:pt>
    <dgm:pt modelId="{42A9A522-4C48-48AC-A07E-C0D1EAA115E0}" type="pres">
      <dgm:prSet presAssocID="{7960A213-5F31-4F3C-98AA-D35F2BA4CD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D5B15D8-3FEA-455C-9EA8-8D336D98AA97}" type="pres">
      <dgm:prSet presAssocID="{7960A213-5F31-4F3C-98AA-D35F2BA4CD5F}" presName="spaceRect" presStyleCnt="0"/>
      <dgm:spPr/>
    </dgm:pt>
    <dgm:pt modelId="{19157533-30D7-49D8-80D0-A1A5623381AE}" type="pres">
      <dgm:prSet presAssocID="{7960A213-5F31-4F3C-98AA-D35F2BA4CD5F}" presName="parTx" presStyleLbl="revTx" presStyleIdx="2" presStyleCnt="3">
        <dgm:presLayoutVars>
          <dgm:chMax val="0"/>
          <dgm:chPref val="0"/>
        </dgm:presLayoutVars>
      </dgm:prSet>
      <dgm:spPr/>
    </dgm:pt>
  </dgm:ptLst>
  <dgm:cxnLst>
    <dgm:cxn modelId="{00B29502-423D-496F-B9A2-C7FC4603E346}" type="presOf" srcId="{7960A213-5F31-4F3C-98AA-D35F2BA4CD5F}" destId="{19157533-30D7-49D8-80D0-A1A5623381AE}" srcOrd="0" destOrd="0" presId="urn:microsoft.com/office/officeart/2018/2/layout/IconVerticalSolidList"/>
    <dgm:cxn modelId="{DCFF6310-C2C7-47EC-B273-82AABB6E1A96}" type="presOf" srcId="{E7EAA1EA-A9BB-4D0E-A11C-1919217EB8BE}" destId="{434808E4-9F53-4A59-9936-00D2C59A498F}" srcOrd="0" destOrd="0" presId="urn:microsoft.com/office/officeart/2018/2/layout/IconVerticalSolidList"/>
    <dgm:cxn modelId="{4F3D6C40-44C4-4F8D-B226-745B9A6C7696}" srcId="{A73E76C9-411A-456D-8823-77DBB0F9BBE5}" destId="{972841C2-6F55-4528-BC1A-11EEE3F229D5}" srcOrd="1" destOrd="0" parTransId="{14284E15-8DB1-4BB0-B54D-D9FED600F415}" sibTransId="{0580F217-8A75-4EA8-BDD0-F04EF0479416}"/>
    <dgm:cxn modelId="{94CBCF72-8707-44DE-8756-0AA58BEEEF57}" type="presOf" srcId="{972841C2-6F55-4528-BC1A-11EEE3F229D5}" destId="{502A94DC-C8BA-43C6-AFA2-847A6984CDFE}" srcOrd="0" destOrd="0" presId="urn:microsoft.com/office/officeart/2018/2/layout/IconVerticalSolidList"/>
    <dgm:cxn modelId="{5EB159A6-703D-4408-BBA1-173564308559}" type="presOf" srcId="{A73E76C9-411A-456D-8823-77DBB0F9BBE5}" destId="{85C8D262-C7BA-4483-9F5D-E2D352ACF53A}" srcOrd="0" destOrd="0" presId="urn:microsoft.com/office/officeart/2018/2/layout/IconVerticalSolidList"/>
    <dgm:cxn modelId="{9D3225BB-37EB-4E9B-9016-4A8C02B711F0}" srcId="{A73E76C9-411A-456D-8823-77DBB0F9BBE5}" destId="{E7EAA1EA-A9BB-4D0E-A11C-1919217EB8BE}" srcOrd="0" destOrd="0" parTransId="{DA0E62A6-EEFD-41A8-8FA4-56C9F37142BE}" sibTransId="{D0153235-1D5A-4035-991C-8931D2B03987}"/>
    <dgm:cxn modelId="{BEE09BE9-A2DE-40FA-A707-089399D5D840}" srcId="{A73E76C9-411A-456D-8823-77DBB0F9BBE5}" destId="{7960A213-5F31-4F3C-98AA-D35F2BA4CD5F}" srcOrd="2" destOrd="0" parTransId="{7F7A4C0C-CBD2-45C2-9DB8-10079DA17EA1}" sibTransId="{3DACCF38-90DA-4D9B-A6EB-0F1B9363F7B1}"/>
    <dgm:cxn modelId="{7C47FA0A-DDBE-4B7F-AF8B-64AB260DAF23}" type="presParOf" srcId="{85C8D262-C7BA-4483-9F5D-E2D352ACF53A}" destId="{829DE0DE-3B4E-4799-8BF5-E200703016B6}" srcOrd="0" destOrd="0" presId="urn:microsoft.com/office/officeart/2018/2/layout/IconVerticalSolidList"/>
    <dgm:cxn modelId="{A9CFCE6F-ECEC-46FA-8387-089AA533446E}" type="presParOf" srcId="{829DE0DE-3B4E-4799-8BF5-E200703016B6}" destId="{4BDED304-8C04-442F-AA87-B00F6A142063}" srcOrd="0" destOrd="0" presId="urn:microsoft.com/office/officeart/2018/2/layout/IconVerticalSolidList"/>
    <dgm:cxn modelId="{417C5373-DA51-458B-97FA-6590B8E4D14F}" type="presParOf" srcId="{829DE0DE-3B4E-4799-8BF5-E200703016B6}" destId="{A0ECA902-21B0-4340-9DA8-33BDA4746763}" srcOrd="1" destOrd="0" presId="urn:microsoft.com/office/officeart/2018/2/layout/IconVerticalSolidList"/>
    <dgm:cxn modelId="{02AF6B4C-95CE-4776-8267-A4489B6EE38A}" type="presParOf" srcId="{829DE0DE-3B4E-4799-8BF5-E200703016B6}" destId="{46D9614F-314C-48BA-8896-77D57145AED9}" srcOrd="2" destOrd="0" presId="urn:microsoft.com/office/officeart/2018/2/layout/IconVerticalSolidList"/>
    <dgm:cxn modelId="{C29F6329-E95F-4FDE-A4E8-2764A52E2D83}" type="presParOf" srcId="{829DE0DE-3B4E-4799-8BF5-E200703016B6}" destId="{434808E4-9F53-4A59-9936-00D2C59A498F}" srcOrd="3" destOrd="0" presId="urn:microsoft.com/office/officeart/2018/2/layout/IconVerticalSolidList"/>
    <dgm:cxn modelId="{979F5C23-5DAF-4D1D-B837-7E76428207C6}" type="presParOf" srcId="{85C8D262-C7BA-4483-9F5D-E2D352ACF53A}" destId="{1C083928-A0E7-42E6-B4A4-33A7F7507953}" srcOrd="1" destOrd="0" presId="urn:microsoft.com/office/officeart/2018/2/layout/IconVerticalSolidList"/>
    <dgm:cxn modelId="{BE38BAAD-1A68-4C33-8031-44D89E0630A6}" type="presParOf" srcId="{85C8D262-C7BA-4483-9F5D-E2D352ACF53A}" destId="{14ADF408-AB21-4EF2-A6E5-A7EF75F71024}" srcOrd="2" destOrd="0" presId="urn:microsoft.com/office/officeart/2018/2/layout/IconVerticalSolidList"/>
    <dgm:cxn modelId="{ECF48A1D-989D-4C44-AF2E-7778805DC472}" type="presParOf" srcId="{14ADF408-AB21-4EF2-A6E5-A7EF75F71024}" destId="{B4B490F6-F4DC-4836-B4F1-20483C9C664A}" srcOrd="0" destOrd="0" presId="urn:microsoft.com/office/officeart/2018/2/layout/IconVerticalSolidList"/>
    <dgm:cxn modelId="{B25A329C-FC56-4795-9A24-C208D0A9BA54}" type="presParOf" srcId="{14ADF408-AB21-4EF2-A6E5-A7EF75F71024}" destId="{B017444C-63D6-4176-8FAF-585401697F3B}" srcOrd="1" destOrd="0" presId="urn:microsoft.com/office/officeart/2018/2/layout/IconVerticalSolidList"/>
    <dgm:cxn modelId="{2033726D-63C6-47CF-931D-0CD099A284A5}" type="presParOf" srcId="{14ADF408-AB21-4EF2-A6E5-A7EF75F71024}" destId="{D6484ACF-A320-47A1-8921-F863F7967A26}" srcOrd="2" destOrd="0" presId="urn:microsoft.com/office/officeart/2018/2/layout/IconVerticalSolidList"/>
    <dgm:cxn modelId="{A3202A18-8466-4C0F-B718-7984018B9C20}" type="presParOf" srcId="{14ADF408-AB21-4EF2-A6E5-A7EF75F71024}" destId="{502A94DC-C8BA-43C6-AFA2-847A6984CDFE}" srcOrd="3" destOrd="0" presId="urn:microsoft.com/office/officeart/2018/2/layout/IconVerticalSolidList"/>
    <dgm:cxn modelId="{82238FF5-E4EF-4617-8052-E1123F374653}" type="presParOf" srcId="{85C8D262-C7BA-4483-9F5D-E2D352ACF53A}" destId="{9F8E168E-ECD8-45A0-B164-A205EFA9FD56}" srcOrd="3" destOrd="0" presId="urn:microsoft.com/office/officeart/2018/2/layout/IconVerticalSolidList"/>
    <dgm:cxn modelId="{E679C364-C855-4A92-9E9B-63154223E582}" type="presParOf" srcId="{85C8D262-C7BA-4483-9F5D-E2D352ACF53A}" destId="{9BE88A90-C230-4ADD-9C4E-51C8FEFB362D}" srcOrd="4" destOrd="0" presId="urn:microsoft.com/office/officeart/2018/2/layout/IconVerticalSolidList"/>
    <dgm:cxn modelId="{8679D7A2-6E5A-439F-BE1E-D0F54E42F133}" type="presParOf" srcId="{9BE88A90-C230-4ADD-9C4E-51C8FEFB362D}" destId="{456E8DBC-1D90-40FB-AFF9-5D2FBE08A019}" srcOrd="0" destOrd="0" presId="urn:microsoft.com/office/officeart/2018/2/layout/IconVerticalSolidList"/>
    <dgm:cxn modelId="{AF1F9CC0-5F47-498F-A37D-F78B44E7A4D3}" type="presParOf" srcId="{9BE88A90-C230-4ADD-9C4E-51C8FEFB362D}" destId="{42A9A522-4C48-48AC-A07E-C0D1EAA115E0}" srcOrd="1" destOrd="0" presId="urn:microsoft.com/office/officeart/2018/2/layout/IconVerticalSolidList"/>
    <dgm:cxn modelId="{C51E999A-F7BA-4831-A135-B9F7658F7CEE}" type="presParOf" srcId="{9BE88A90-C230-4ADD-9C4E-51C8FEFB362D}" destId="{BD5B15D8-3FEA-455C-9EA8-8D336D98AA97}" srcOrd="2" destOrd="0" presId="urn:microsoft.com/office/officeart/2018/2/layout/IconVerticalSolidList"/>
    <dgm:cxn modelId="{8EDA1084-2773-499E-BD56-C916F45F693E}" type="presParOf" srcId="{9BE88A90-C230-4ADD-9C4E-51C8FEFB362D}" destId="{19157533-30D7-49D8-80D0-A1A5623381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B2DE79-357A-4DC6-A878-D10EF717F30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7EC3251-C526-44AA-9E08-343F55CB5279}">
      <dgm:prSet phldrT="[Text]"/>
      <dgm:spPr/>
      <dgm:t>
        <a:bodyPr/>
        <a:lstStyle/>
        <a:p>
          <a:pPr>
            <a:lnSpc>
              <a:spcPct val="100000"/>
            </a:lnSpc>
            <a:defRPr cap="all"/>
          </a:pPr>
          <a:r>
            <a:rPr lang="en-GB" dirty="0"/>
            <a:t>Appreciation</a:t>
          </a:r>
        </a:p>
      </dgm:t>
    </dgm:pt>
    <dgm:pt modelId="{D297CDE3-1FF2-4C18-9D4B-FA296A32C3BF}" type="parTrans" cxnId="{98F724E4-2D6F-4D5F-8D99-3124706B3724}">
      <dgm:prSet/>
      <dgm:spPr/>
      <dgm:t>
        <a:bodyPr/>
        <a:lstStyle/>
        <a:p>
          <a:endParaRPr lang="en-GB"/>
        </a:p>
      </dgm:t>
    </dgm:pt>
    <dgm:pt modelId="{5B732144-4DDC-463A-A388-8D2DFB3B8BBF}" type="sibTrans" cxnId="{98F724E4-2D6F-4D5F-8D99-3124706B3724}">
      <dgm:prSet/>
      <dgm:spPr/>
      <dgm:t>
        <a:bodyPr/>
        <a:lstStyle/>
        <a:p>
          <a:endParaRPr lang="en-GB"/>
        </a:p>
      </dgm:t>
    </dgm:pt>
    <dgm:pt modelId="{E39DF77D-258F-4E80-9E77-4F8DF9DD8454}">
      <dgm:prSet phldrT="[Text]"/>
      <dgm:spPr/>
      <dgm:t>
        <a:bodyPr/>
        <a:lstStyle/>
        <a:p>
          <a:pPr>
            <a:lnSpc>
              <a:spcPct val="100000"/>
            </a:lnSpc>
            <a:defRPr cap="all"/>
          </a:pPr>
          <a:r>
            <a:rPr lang="en-GB"/>
            <a:t>Belonging</a:t>
          </a:r>
        </a:p>
      </dgm:t>
    </dgm:pt>
    <dgm:pt modelId="{58E6F33F-4753-465B-8FCF-9006F8CCE459}" type="parTrans" cxnId="{62428DAB-02F1-4DB2-92AF-5941BCE92236}">
      <dgm:prSet/>
      <dgm:spPr/>
      <dgm:t>
        <a:bodyPr/>
        <a:lstStyle/>
        <a:p>
          <a:endParaRPr lang="en-GB"/>
        </a:p>
      </dgm:t>
    </dgm:pt>
    <dgm:pt modelId="{36970388-A8D0-4093-B3E6-75C7C8248032}" type="sibTrans" cxnId="{62428DAB-02F1-4DB2-92AF-5941BCE92236}">
      <dgm:prSet/>
      <dgm:spPr/>
      <dgm:t>
        <a:bodyPr/>
        <a:lstStyle/>
        <a:p>
          <a:endParaRPr lang="en-GB"/>
        </a:p>
      </dgm:t>
    </dgm:pt>
    <dgm:pt modelId="{AFC927A1-78A7-4F50-A259-CE84EC514138}">
      <dgm:prSet phldrT="[Text]"/>
      <dgm:spPr/>
      <dgm:t>
        <a:bodyPr/>
        <a:lstStyle/>
        <a:p>
          <a:pPr>
            <a:lnSpc>
              <a:spcPct val="100000"/>
            </a:lnSpc>
            <a:defRPr cap="all"/>
          </a:pPr>
          <a:r>
            <a:rPr lang="en-GB"/>
            <a:t>Communicate</a:t>
          </a:r>
        </a:p>
      </dgm:t>
    </dgm:pt>
    <dgm:pt modelId="{3039A02E-80E1-40E0-9839-54D172EC3484}" type="parTrans" cxnId="{967B0422-6A61-4F98-9D46-68B6D96AC13E}">
      <dgm:prSet/>
      <dgm:spPr/>
      <dgm:t>
        <a:bodyPr/>
        <a:lstStyle/>
        <a:p>
          <a:endParaRPr lang="en-GB"/>
        </a:p>
      </dgm:t>
    </dgm:pt>
    <dgm:pt modelId="{26BFCA0E-0517-4269-ADFA-AE5F840C2DD5}" type="sibTrans" cxnId="{967B0422-6A61-4F98-9D46-68B6D96AC13E}">
      <dgm:prSet/>
      <dgm:spPr/>
      <dgm:t>
        <a:bodyPr/>
        <a:lstStyle/>
        <a:p>
          <a:endParaRPr lang="en-GB"/>
        </a:p>
      </dgm:t>
    </dgm:pt>
    <dgm:pt modelId="{FF12D15B-FC07-4551-B528-672BC9975F33}">
      <dgm:prSet phldrT="[Text]"/>
      <dgm:spPr/>
      <dgm:t>
        <a:bodyPr/>
        <a:lstStyle/>
        <a:p>
          <a:pPr>
            <a:lnSpc>
              <a:spcPct val="100000"/>
            </a:lnSpc>
            <a:defRPr cap="all"/>
          </a:pPr>
          <a:r>
            <a:rPr lang="en-GB"/>
            <a:t>Celebration</a:t>
          </a:r>
        </a:p>
      </dgm:t>
    </dgm:pt>
    <dgm:pt modelId="{E70F4486-3239-4D02-99EF-C67DF9203171}" type="parTrans" cxnId="{C82A54B6-3731-44CB-B234-C5B6F0D4D4F9}">
      <dgm:prSet/>
      <dgm:spPr/>
      <dgm:t>
        <a:bodyPr/>
        <a:lstStyle/>
        <a:p>
          <a:endParaRPr lang="en-GB"/>
        </a:p>
      </dgm:t>
    </dgm:pt>
    <dgm:pt modelId="{2F30D22F-FC90-452B-BA8D-38C185E31497}" type="sibTrans" cxnId="{C82A54B6-3731-44CB-B234-C5B6F0D4D4F9}">
      <dgm:prSet/>
      <dgm:spPr/>
      <dgm:t>
        <a:bodyPr/>
        <a:lstStyle/>
        <a:p>
          <a:endParaRPr lang="en-GB"/>
        </a:p>
      </dgm:t>
    </dgm:pt>
    <dgm:pt modelId="{D4F90D8A-8A68-4CA3-A23D-9C6B3E6D575B}">
      <dgm:prSet phldrT="[Text]"/>
      <dgm:spPr/>
      <dgm:t>
        <a:bodyPr/>
        <a:lstStyle/>
        <a:p>
          <a:pPr>
            <a:lnSpc>
              <a:spcPct val="100000"/>
            </a:lnSpc>
            <a:defRPr cap="all"/>
          </a:pPr>
          <a:r>
            <a:rPr lang="en-GB"/>
            <a:t>Develop talent</a:t>
          </a:r>
        </a:p>
      </dgm:t>
    </dgm:pt>
    <dgm:pt modelId="{CC2B7901-E5A8-4540-83C5-A8B224D6C730}" type="parTrans" cxnId="{864801AE-8F60-4482-81F0-450894458997}">
      <dgm:prSet/>
      <dgm:spPr/>
      <dgm:t>
        <a:bodyPr/>
        <a:lstStyle/>
        <a:p>
          <a:endParaRPr lang="en-GB"/>
        </a:p>
      </dgm:t>
    </dgm:pt>
    <dgm:pt modelId="{7C6D292A-BB39-4861-AB34-FFD14A19698C}" type="sibTrans" cxnId="{864801AE-8F60-4482-81F0-450894458997}">
      <dgm:prSet/>
      <dgm:spPr/>
      <dgm:t>
        <a:bodyPr/>
        <a:lstStyle/>
        <a:p>
          <a:endParaRPr lang="en-GB"/>
        </a:p>
      </dgm:t>
    </dgm:pt>
    <dgm:pt modelId="{3277AE23-39C2-466A-882E-EF9D42821921}" type="pres">
      <dgm:prSet presAssocID="{94B2DE79-357A-4DC6-A878-D10EF717F30A}" presName="root" presStyleCnt="0">
        <dgm:presLayoutVars>
          <dgm:dir/>
          <dgm:resizeHandles val="exact"/>
        </dgm:presLayoutVars>
      </dgm:prSet>
      <dgm:spPr/>
    </dgm:pt>
    <dgm:pt modelId="{1B367368-E84B-4A99-9DA8-D6561697026A}" type="pres">
      <dgm:prSet presAssocID="{E7EC3251-C526-44AA-9E08-343F55CB5279}" presName="compNode" presStyleCnt="0"/>
      <dgm:spPr/>
    </dgm:pt>
    <dgm:pt modelId="{41368C47-6D38-4C46-8EFE-8F6B3D019CC3}" type="pres">
      <dgm:prSet presAssocID="{E7EC3251-C526-44AA-9E08-343F55CB5279}" presName="iconBgRect" presStyleLbl="bgShp" presStyleIdx="0" presStyleCnt="5"/>
      <dgm:spPr/>
    </dgm:pt>
    <dgm:pt modelId="{357DA138-A8A0-4E9A-BDF4-5A4B73861005}" type="pres">
      <dgm:prSet presAssocID="{E7EC3251-C526-44AA-9E08-343F55CB527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D5B2EC71-C388-4C98-90C5-07D401368330}" type="pres">
      <dgm:prSet presAssocID="{E7EC3251-C526-44AA-9E08-343F55CB5279}" presName="spaceRect" presStyleCnt="0"/>
      <dgm:spPr/>
    </dgm:pt>
    <dgm:pt modelId="{98138B35-A611-43E7-82C8-15D863065D49}" type="pres">
      <dgm:prSet presAssocID="{E7EC3251-C526-44AA-9E08-343F55CB5279}" presName="textRect" presStyleLbl="revTx" presStyleIdx="0" presStyleCnt="5">
        <dgm:presLayoutVars>
          <dgm:chMax val="1"/>
          <dgm:chPref val="1"/>
        </dgm:presLayoutVars>
      </dgm:prSet>
      <dgm:spPr/>
    </dgm:pt>
    <dgm:pt modelId="{8C06F0D1-E9A4-4A25-A5EE-F28DC752229D}" type="pres">
      <dgm:prSet presAssocID="{5B732144-4DDC-463A-A388-8D2DFB3B8BBF}" presName="sibTrans" presStyleCnt="0"/>
      <dgm:spPr/>
    </dgm:pt>
    <dgm:pt modelId="{E06EE434-5877-4B72-8A66-5EEFD7A628C1}" type="pres">
      <dgm:prSet presAssocID="{E39DF77D-258F-4E80-9E77-4F8DF9DD8454}" presName="compNode" presStyleCnt="0"/>
      <dgm:spPr/>
    </dgm:pt>
    <dgm:pt modelId="{56ABD982-6600-4CD5-9BBC-17227464FAFA}" type="pres">
      <dgm:prSet presAssocID="{E39DF77D-258F-4E80-9E77-4F8DF9DD8454}" presName="iconBgRect" presStyleLbl="bgShp" presStyleIdx="1" presStyleCnt="5"/>
      <dgm:spPr/>
    </dgm:pt>
    <dgm:pt modelId="{AE826B6B-2783-476D-B24E-66DD100FEEEA}" type="pres">
      <dgm:prSet presAssocID="{E39DF77D-258F-4E80-9E77-4F8DF9DD84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5FDEA603-5D67-4C46-81D5-D8167CE2E762}" type="pres">
      <dgm:prSet presAssocID="{E39DF77D-258F-4E80-9E77-4F8DF9DD8454}" presName="spaceRect" presStyleCnt="0"/>
      <dgm:spPr/>
    </dgm:pt>
    <dgm:pt modelId="{71E56215-B870-4193-9C94-CB2A340EC0BD}" type="pres">
      <dgm:prSet presAssocID="{E39DF77D-258F-4E80-9E77-4F8DF9DD8454}" presName="textRect" presStyleLbl="revTx" presStyleIdx="1" presStyleCnt="5">
        <dgm:presLayoutVars>
          <dgm:chMax val="1"/>
          <dgm:chPref val="1"/>
        </dgm:presLayoutVars>
      </dgm:prSet>
      <dgm:spPr/>
    </dgm:pt>
    <dgm:pt modelId="{9BFC042D-F472-4480-BBE6-D131291C7950}" type="pres">
      <dgm:prSet presAssocID="{36970388-A8D0-4093-B3E6-75C7C8248032}" presName="sibTrans" presStyleCnt="0"/>
      <dgm:spPr/>
    </dgm:pt>
    <dgm:pt modelId="{DDCAFCB3-403E-4449-85D4-B868ACFDAC1B}" type="pres">
      <dgm:prSet presAssocID="{AFC927A1-78A7-4F50-A259-CE84EC514138}" presName="compNode" presStyleCnt="0"/>
      <dgm:spPr/>
    </dgm:pt>
    <dgm:pt modelId="{EA9C1744-6D1C-42BC-8564-D5C84C2CEFD7}" type="pres">
      <dgm:prSet presAssocID="{AFC927A1-78A7-4F50-A259-CE84EC514138}" presName="iconBgRect" presStyleLbl="bgShp" presStyleIdx="2" presStyleCnt="5"/>
      <dgm:spPr/>
    </dgm:pt>
    <dgm:pt modelId="{C265899E-0E34-41C1-BC04-E3EABEDD2CAA}" type="pres">
      <dgm:prSet presAssocID="{AFC927A1-78A7-4F50-A259-CE84EC5141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FE558E53-849C-48EC-98F3-1854EBDAD0FE}" type="pres">
      <dgm:prSet presAssocID="{AFC927A1-78A7-4F50-A259-CE84EC514138}" presName="spaceRect" presStyleCnt="0"/>
      <dgm:spPr/>
    </dgm:pt>
    <dgm:pt modelId="{4F93A322-7CE4-4850-8284-3C10A2B30AEA}" type="pres">
      <dgm:prSet presAssocID="{AFC927A1-78A7-4F50-A259-CE84EC514138}" presName="textRect" presStyleLbl="revTx" presStyleIdx="2" presStyleCnt="5">
        <dgm:presLayoutVars>
          <dgm:chMax val="1"/>
          <dgm:chPref val="1"/>
        </dgm:presLayoutVars>
      </dgm:prSet>
      <dgm:spPr/>
    </dgm:pt>
    <dgm:pt modelId="{43DC0B7F-F95C-4F5A-8784-C97B9BDFF928}" type="pres">
      <dgm:prSet presAssocID="{26BFCA0E-0517-4269-ADFA-AE5F840C2DD5}" presName="sibTrans" presStyleCnt="0"/>
      <dgm:spPr/>
    </dgm:pt>
    <dgm:pt modelId="{EE1ADBF1-D85A-4038-AA4F-2BBE5CDCDE96}" type="pres">
      <dgm:prSet presAssocID="{FF12D15B-FC07-4551-B528-672BC9975F33}" presName="compNode" presStyleCnt="0"/>
      <dgm:spPr/>
    </dgm:pt>
    <dgm:pt modelId="{1248F172-18E6-4FC8-973D-37820A18D686}" type="pres">
      <dgm:prSet presAssocID="{FF12D15B-FC07-4551-B528-672BC9975F33}" presName="iconBgRect" presStyleLbl="bgShp" presStyleIdx="3" presStyleCnt="5"/>
      <dgm:spPr/>
    </dgm:pt>
    <dgm:pt modelId="{C2CAEF3C-D592-4636-83DB-3F5F843E117C}" type="pres">
      <dgm:prSet presAssocID="{FF12D15B-FC07-4551-B528-672BC9975F3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works"/>
        </a:ext>
      </dgm:extLst>
    </dgm:pt>
    <dgm:pt modelId="{B3A13298-1A18-40CE-A078-848F1363DCC6}" type="pres">
      <dgm:prSet presAssocID="{FF12D15B-FC07-4551-B528-672BC9975F33}" presName="spaceRect" presStyleCnt="0"/>
      <dgm:spPr/>
    </dgm:pt>
    <dgm:pt modelId="{15E2144B-F9A1-43C5-8781-B184CDB9F639}" type="pres">
      <dgm:prSet presAssocID="{FF12D15B-FC07-4551-B528-672BC9975F33}" presName="textRect" presStyleLbl="revTx" presStyleIdx="3" presStyleCnt="5">
        <dgm:presLayoutVars>
          <dgm:chMax val="1"/>
          <dgm:chPref val="1"/>
        </dgm:presLayoutVars>
      </dgm:prSet>
      <dgm:spPr/>
    </dgm:pt>
    <dgm:pt modelId="{C584B9CA-8082-43A9-A9A3-9C3599F94A9B}" type="pres">
      <dgm:prSet presAssocID="{2F30D22F-FC90-452B-BA8D-38C185E31497}" presName="sibTrans" presStyleCnt="0"/>
      <dgm:spPr/>
    </dgm:pt>
    <dgm:pt modelId="{46545187-90DC-440B-8E04-7396843C2473}" type="pres">
      <dgm:prSet presAssocID="{D4F90D8A-8A68-4CA3-A23D-9C6B3E6D575B}" presName="compNode" presStyleCnt="0"/>
      <dgm:spPr/>
    </dgm:pt>
    <dgm:pt modelId="{C3C182B8-EF48-4DC3-AA04-90F8BDBF473D}" type="pres">
      <dgm:prSet presAssocID="{D4F90D8A-8A68-4CA3-A23D-9C6B3E6D575B}" presName="iconBgRect" presStyleLbl="bgShp" presStyleIdx="4" presStyleCnt="5"/>
      <dgm:spPr/>
    </dgm:pt>
    <dgm:pt modelId="{398308AD-6C93-4F07-9C7E-D82DB3FB93D8}" type="pres">
      <dgm:prSet presAssocID="{D4F90D8A-8A68-4CA3-A23D-9C6B3E6D575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6D6A945E-1868-434B-8124-4FAA29359F75}" type="pres">
      <dgm:prSet presAssocID="{D4F90D8A-8A68-4CA3-A23D-9C6B3E6D575B}" presName="spaceRect" presStyleCnt="0"/>
      <dgm:spPr/>
    </dgm:pt>
    <dgm:pt modelId="{E8086EF4-D80D-428C-9E29-FDB34DF93864}" type="pres">
      <dgm:prSet presAssocID="{D4F90D8A-8A68-4CA3-A23D-9C6B3E6D575B}" presName="textRect" presStyleLbl="revTx" presStyleIdx="4" presStyleCnt="5">
        <dgm:presLayoutVars>
          <dgm:chMax val="1"/>
          <dgm:chPref val="1"/>
        </dgm:presLayoutVars>
      </dgm:prSet>
      <dgm:spPr/>
    </dgm:pt>
  </dgm:ptLst>
  <dgm:cxnLst>
    <dgm:cxn modelId="{967B0422-6A61-4F98-9D46-68B6D96AC13E}" srcId="{94B2DE79-357A-4DC6-A878-D10EF717F30A}" destId="{AFC927A1-78A7-4F50-A259-CE84EC514138}" srcOrd="2" destOrd="0" parTransId="{3039A02E-80E1-40E0-9839-54D172EC3484}" sibTransId="{26BFCA0E-0517-4269-ADFA-AE5F840C2DD5}"/>
    <dgm:cxn modelId="{F655763D-2DE3-47FC-84E6-40954067B9B3}" type="presOf" srcId="{E39DF77D-258F-4E80-9E77-4F8DF9DD8454}" destId="{71E56215-B870-4193-9C94-CB2A340EC0BD}" srcOrd="0" destOrd="0" presId="urn:microsoft.com/office/officeart/2018/5/layout/IconCircleLabelList"/>
    <dgm:cxn modelId="{27B8F649-3B22-4D04-8144-71872A2D8EF1}" type="presOf" srcId="{AFC927A1-78A7-4F50-A259-CE84EC514138}" destId="{4F93A322-7CE4-4850-8284-3C10A2B30AEA}" srcOrd="0" destOrd="0" presId="urn:microsoft.com/office/officeart/2018/5/layout/IconCircleLabelList"/>
    <dgm:cxn modelId="{99A9A87D-6E12-4C00-9C9A-0151A383E3F0}" type="presOf" srcId="{E7EC3251-C526-44AA-9E08-343F55CB5279}" destId="{98138B35-A611-43E7-82C8-15D863065D49}" srcOrd="0" destOrd="0" presId="urn:microsoft.com/office/officeart/2018/5/layout/IconCircleLabelList"/>
    <dgm:cxn modelId="{62428DAB-02F1-4DB2-92AF-5941BCE92236}" srcId="{94B2DE79-357A-4DC6-A878-D10EF717F30A}" destId="{E39DF77D-258F-4E80-9E77-4F8DF9DD8454}" srcOrd="1" destOrd="0" parTransId="{58E6F33F-4753-465B-8FCF-9006F8CCE459}" sibTransId="{36970388-A8D0-4093-B3E6-75C7C8248032}"/>
    <dgm:cxn modelId="{864801AE-8F60-4482-81F0-450894458997}" srcId="{94B2DE79-357A-4DC6-A878-D10EF717F30A}" destId="{D4F90D8A-8A68-4CA3-A23D-9C6B3E6D575B}" srcOrd="4" destOrd="0" parTransId="{CC2B7901-E5A8-4540-83C5-A8B224D6C730}" sibTransId="{7C6D292A-BB39-4861-AB34-FFD14A19698C}"/>
    <dgm:cxn modelId="{C82A54B6-3731-44CB-B234-C5B6F0D4D4F9}" srcId="{94B2DE79-357A-4DC6-A878-D10EF717F30A}" destId="{FF12D15B-FC07-4551-B528-672BC9975F33}" srcOrd="3" destOrd="0" parTransId="{E70F4486-3239-4D02-99EF-C67DF9203171}" sibTransId="{2F30D22F-FC90-452B-BA8D-38C185E31497}"/>
    <dgm:cxn modelId="{E09585B7-5D83-4A8A-BE55-D0ECC26E373E}" type="presOf" srcId="{D4F90D8A-8A68-4CA3-A23D-9C6B3E6D575B}" destId="{E8086EF4-D80D-428C-9E29-FDB34DF93864}" srcOrd="0" destOrd="0" presId="urn:microsoft.com/office/officeart/2018/5/layout/IconCircleLabelList"/>
    <dgm:cxn modelId="{FDFB67BD-B318-4C4D-9778-6E36A4963CCE}" type="presOf" srcId="{94B2DE79-357A-4DC6-A878-D10EF717F30A}" destId="{3277AE23-39C2-466A-882E-EF9D42821921}" srcOrd="0" destOrd="0" presId="urn:microsoft.com/office/officeart/2018/5/layout/IconCircleLabelList"/>
    <dgm:cxn modelId="{98F724E4-2D6F-4D5F-8D99-3124706B3724}" srcId="{94B2DE79-357A-4DC6-A878-D10EF717F30A}" destId="{E7EC3251-C526-44AA-9E08-343F55CB5279}" srcOrd="0" destOrd="0" parTransId="{D297CDE3-1FF2-4C18-9D4B-FA296A32C3BF}" sibTransId="{5B732144-4DDC-463A-A388-8D2DFB3B8BBF}"/>
    <dgm:cxn modelId="{94C169EA-3539-460E-841D-56B111A09537}" type="presOf" srcId="{FF12D15B-FC07-4551-B528-672BC9975F33}" destId="{15E2144B-F9A1-43C5-8781-B184CDB9F639}" srcOrd="0" destOrd="0" presId="urn:microsoft.com/office/officeart/2018/5/layout/IconCircleLabelList"/>
    <dgm:cxn modelId="{11033AE2-C29C-4FC6-843A-9EC7690F8595}" type="presParOf" srcId="{3277AE23-39C2-466A-882E-EF9D42821921}" destId="{1B367368-E84B-4A99-9DA8-D6561697026A}" srcOrd="0" destOrd="0" presId="urn:microsoft.com/office/officeart/2018/5/layout/IconCircleLabelList"/>
    <dgm:cxn modelId="{ACD81A1A-9AD1-4B8B-BAE7-AB8002DEB229}" type="presParOf" srcId="{1B367368-E84B-4A99-9DA8-D6561697026A}" destId="{41368C47-6D38-4C46-8EFE-8F6B3D019CC3}" srcOrd="0" destOrd="0" presId="urn:microsoft.com/office/officeart/2018/5/layout/IconCircleLabelList"/>
    <dgm:cxn modelId="{D4011472-845A-4D6F-9C08-CC441C64D6BF}" type="presParOf" srcId="{1B367368-E84B-4A99-9DA8-D6561697026A}" destId="{357DA138-A8A0-4E9A-BDF4-5A4B73861005}" srcOrd="1" destOrd="0" presId="urn:microsoft.com/office/officeart/2018/5/layout/IconCircleLabelList"/>
    <dgm:cxn modelId="{263BDCAE-E573-4ECD-811F-E5A23835DFE6}" type="presParOf" srcId="{1B367368-E84B-4A99-9DA8-D6561697026A}" destId="{D5B2EC71-C388-4C98-90C5-07D401368330}" srcOrd="2" destOrd="0" presId="urn:microsoft.com/office/officeart/2018/5/layout/IconCircleLabelList"/>
    <dgm:cxn modelId="{59BA12CC-8270-48C1-9592-D78E73059A85}" type="presParOf" srcId="{1B367368-E84B-4A99-9DA8-D6561697026A}" destId="{98138B35-A611-43E7-82C8-15D863065D49}" srcOrd="3" destOrd="0" presId="urn:microsoft.com/office/officeart/2018/5/layout/IconCircleLabelList"/>
    <dgm:cxn modelId="{E4D11678-75B5-4AE6-A57B-6687672243A2}" type="presParOf" srcId="{3277AE23-39C2-466A-882E-EF9D42821921}" destId="{8C06F0D1-E9A4-4A25-A5EE-F28DC752229D}" srcOrd="1" destOrd="0" presId="urn:microsoft.com/office/officeart/2018/5/layout/IconCircleLabelList"/>
    <dgm:cxn modelId="{7B30A025-45A3-4D5F-BB08-41C3D272A6F2}" type="presParOf" srcId="{3277AE23-39C2-466A-882E-EF9D42821921}" destId="{E06EE434-5877-4B72-8A66-5EEFD7A628C1}" srcOrd="2" destOrd="0" presId="urn:microsoft.com/office/officeart/2018/5/layout/IconCircleLabelList"/>
    <dgm:cxn modelId="{E4FF48B6-0034-4643-9E26-BEBFE786C5F7}" type="presParOf" srcId="{E06EE434-5877-4B72-8A66-5EEFD7A628C1}" destId="{56ABD982-6600-4CD5-9BBC-17227464FAFA}" srcOrd="0" destOrd="0" presId="urn:microsoft.com/office/officeart/2018/5/layout/IconCircleLabelList"/>
    <dgm:cxn modelId="{50FBECB7-205A-4A74-81C0-B5662BDBE823}" type="presParOf" srcId="{E06EE434-5877-4B72-8A66-5EEFD7A628C1}" destId="{AE826B6B-2783-476D-B24E-66DD100FEEEA}" srcOrd="1" destOrd="0" presId="urn:microsoft.com/office/officeart/2018/5/layout/IconCircleLabelList"/>
    <dgm:cxn modelId="{EE4DD877-A1FC-434F-9768-512021D4F39F}" type="presParOf" srcId="{E06EE434-5877-4B72-8A66-5EEFD7A628C1}" destId="{5FDEA603-5D67-4C46-81D5-D8167CE2E762}" srcOrd="2" destOrd="0" presId="urn:microsoft.com/office/officeart/2018/5/layout/IconCircleLabelList"/>
    <dgm:cxn modelId="{451988E2-26FC-41DA-A0D4-81E748562F81}" type="presParOf" srcId="{E06EE434-5877-4B72-8A66-5EEFD7A628C1}" destId="{71E56215-B870-4193-9C94-CB2A340EC0BD}" srcOrd="3" destOrd="0" presId="urn:microsoft.com/office/officeart/2018/5/layout/IconCircleLabelList"/>
    <dgm:cxn modelId="{172B15A5-B2E1-4092-A6C1-9ACA477A9F22}" type="presParOf" srcId="{3277AE23-39C2-466A-882E-EF9D42821921}" destId="{9BFC042D-F472-4480-BBE6-D131291C7950}" srcOrd="3" destOrd="0" presId="urn:microsoft.com/office/officeart/2018/5/layout/IconCircleLabelList"/>
    <dgm:cxn modelId="{7B562FFD-9A4B-4F0A-80E5-C56488C6A0DE}" type="presParOf" srcId="{3277AE23-39C2-466A-882E-EF9D42821921}" destId="{DDCAFCB3-403E-4449-85D4-B868ACFDAC1B}" srcOrd="4" destOrd="0" presId="urn:microsoft.com/office/officeart/2018/5/layout/IconCircleLabelList"/>
    <dgm:cxn modelId="{B685162F-1CDF-4DBF-8460-729E3B730888}" type="presParOf" srcId="{DDCAFCB3-403E-4449-85D4-B868ACFDAC1B}" destId="{EA9C1744-6D1C-42BC-8564-D5C84C2CEFD7}" srcOrd="0" destOrd="0" presId="urn:microsoft.com/office/officeart/2018/5/layout/IconCircleLabelList"/>
    <dgm:cxn modelId="{3308164F-9846-4243-8BB0-E690B02271B4}" type="presParOf" srcId="{DDCAFCB3-403E-4449-85D4-B868ACFDAC1B}" destId="{C265899E-0E34-41C1-BC04-E3EABEDD2CAA}" srcOrd="1" destOrd="0" presId="urn:microsoft.com/office/officeart/2018/5/layout/IconCircleLabelList"/>
    <dgm:cxn modelId="{4B85F3CA-C704-401F-8190-F1D6D2FEA6B7}" type="presParOf" srcId="{DDCAFCB3-403E-4449-85D4-B868ACFDAC1B}" destId="{FE558E53-849C-48EC-98F3-1854EBDAD0FE}" srcOrd="2" destOrd="0" presId="urn:microsoft.com/office/officeart/2018/5/layout/IconCircleLabelList"/>
    <dgm:cxn modelId="{0305A703-C645-4604-A8AA-197F3F80D87A}" type="presParOf" srcId="{DDCAFCB3-403E-4449-85D4-B868ACFDAC1B}" destId="{4F93A322-7CE4-4850-8284-3C10A2B30AEA}" srcOrd="3" destOrd="0" presId="urn:microsoft.com/office/officeart/2018/5/layout/IconCircleLabelList"/>
    <dgm:cxn modelId="{7CB07942-9CB1-44F0-B92C-38B091F00D24}" type="presParOf" srcId="{3277AE23-39C2-466A-882E-EF9D42821921}" destId="{43DC0B7F-F95C-4F5A-8784-C97B9BDFF928}" srcOrd="5" destOrd="0" presId="urn:microsoft.com/office/officeart/2018/5/layout/IconCircleLabelList"/>
    <dgm:cxn modelId="{6F8D38CC-EF3E-4122-8B6A-24D80C6281FB}" type="presParOf" srcId="{3277AE23-39C2-466A-882E-EF9D42821921}" destId="{EE1ADBF1-D85A-4038-AA4F-2BBE5CDCDE96}" srcOrd="6" destOrd="0" presId="urn:microsoft.com/office/officeart/2018/5/layout/IconCircleLabelList"/>
    <dgm:cxn modelId="{375B0FC0-EC50-40A5-B806-8671F6268313}" type="presParOf" srcId="{EE1ADBF1-D85A-4038-AA4F-2BBE5CDCDE96}" destId="{1248F172-18E6-4FC8-973D-37820A18D686}" srcOrd="0" destOrd="0" presId="urn:microsoft.com/office/officeart/2018/5/layout/IconCircleLabelList"/>
    <dgm:cxn modelId="{46E3248D-1C55-432F-AB3F-D97D9EE9EAD3}" type="presParOf" srcId="{EE1ADBF1-D85A-4038-AA4F-2BBE5CDCDE96}" destId="{C2CAEF3C-D592-4636-83DB-3F5F843E117C}" srcOrd="1" destOrd="0" presId="urn:microsoft.com/office/officeart/2018/5/layout/IconCircleLabelList"/>
    <dgm:cxn modelId="{1822063F-6DE7-4AF0-BEA4-369056B53B16}" type="presParOf" srcId="{EE1ADBF1-D85A-4038-AA4F-2BBE5CDCDE96}" destId="{B3A13298-1A18-40CE-A078-848F1363DCC6}" srcOrd="2" destOrd="0" presId="urn:microsoft.com/office/officeart/2018/5/layout/IconCircleLabelList"/>
    <dgm:cxn modelId="{424012FF-2C56-4E16-80DB-8D886408CB71}" type="presParOf" srcId="{EE1ADBF1-D85A-4038-AA4F-2BBE5CDCDE96}" destId="{15E2144B-F9A1-43C5-8781-B184CDB9F639}" srcOrd="3" destOrd="0" presId="urn:microsoft.com/office/officeart/2018/5/layout/IconCircleLabelList"/>
    <dgm:cxn modelId="{84F8E8F0-6DF0-442E-A6EB-37FAABD34D82}" type="presParOf" srcId="{3277AE23-39C2-466A-882E-EF9D42821921}" destId="{C584B9CA-8082-43A9-A9A3-9C3599F94A9B}" srcOrd="7" destOrd="0" presId="urn:microsoft.com/office/officeart/2018/5/layout/IconCircleLabelList"/>
    <dgm:cxn modelId="{AAAC281B-DE47-473F-8A49-4EFBF35014BE}" type="presParOf" srcId="{3277AE23-39C2-466A-882E-EF9D42821921}" destId="{46545187-90DC-440B-8E04-7396843C2473}" srcOrd="8" destOrd="0" presId="urn:microsoft.com/office/officeart/2018/5/layout/IconCircleLabelList"/>
    <dgm:cxn modelId="{092ACC37-E02D-43CB-8E3B-EA5A7157303E}" type="presParOf" srcId="{46545187-90DC-440B-8E04-7396843C2473}" destId="{C3C182B8-EF48-4DC3-AA04-90F8BDBF473D}" srcOrd="0" destOrd="0" presId="urn:microsoft.com/office/officeart/2018/5/layout/IconCircleLabelList"/>
    <dgm:cxn modelId="{A2746DE1-1794-4A10-997D-8304E764BADE}" type="presParOf" srcId="{46545187-90DC-440B-8E04-7396843C2473}" destId="{398308AD-6C93-4F07-9C7E-D82DB3FB93D8}" srcOrd="1" destOrd="0" presId="urn:microsoft.com/office/officeart/2018/5/layout/IconCircleLabelList"/>
    <dgm:cxn modelId="{604983FD-1291-4523-BF4B-C4539A581962}" type="presParOf" srcId="{46545187-90DC-440B-8E04-7396843C2473}" destId="{6D6A945E-1868-434B-8124-4FAA29359F75}" srcOrd="2" destOrd="0" presId="urn:microsoft.com/office/officeart/2018/5/layout/IconCircleLabelList"/>
    <dgm:cxn modelId="{E3E84788-3775-4C7A-9AE4-9C8359C3C2ED}" type="presParOf" srcId="{46545187-90DC-440B-8E04-7396843C2473}" destId="{E8086EF4-D80D-428C-9E29-FDB34DF9386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990294-135C-43AC-9183-CB652F339236}"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9FA112DD-FCFE-4977-9937-7237DDC23A9D}">
      <dgm:prSet/>
      <dgm:spPr/>
      <dgm:t>
        <a:bodyPr/>
        <a:lstStyle/>
        <a:p>
          <a:r>
            <a:rPr lang="en-GB"/>
            <a:t>Conflict can arise from:</a:t>
          </a:r>
          <a:endParaRPr lang="en-US"/>
        </a:p>
      </dgm:t>
    </dgm:pt>
    <dgm:pt modelId="{747628BD-CE1F-4895-BB0D-C43762EF0A74}" type="parTrans" cxnId="{A02AE9C2-F9F5-4822-890E-B72F7D3275CF}">
      <dgm:prSet/>
      <dgm:spPr/>
      <dgm:t>
        <a:bodyPr/>
        <a:lstStyle/>
        <a:p>
          <a:endParaRPr lang="en-US"/>
        </a:p>
      </dgm:t>
    </dgm:pt>
    <dgm:pt modelId="{9D7D0AD0-B58B-4984-BB9B-4D55C866618F}" type="sibTrans" cxnId="{A02AE9C2-F9F5-4822-890E-B72F7D3275CF}">
      <dgm:prSet/>
      <dgm:spPr/>
      <dgm:t>
        <a:bodyPr/>
        <a:lstStyle/>
        <a:p>
          <a:endParaRPr lang="en-US"/>
        </a:p>
      </dgm:t>
    </dgm:pt>
    <dgm:pt modelId="{197A5A5E-C781-4FFC-9F86-8C5F76D91F51}">
      <dgm:prSet/>
      <dgm:spPr/>
      <dgm:t>
        <a:bodyPr/>
        <a:lstStyle/>
        <a:p>
          <a:r>
            <a:rPr lang="en-GB"/>
            <a:t>Communication factors</a:t>
          </a:r>
          <a:endParaRPr lang="en-US"/>
        </a:p>
      </dgm:t>
    </dgm:pt>
    <dgm:pt modelId="{64237443-A5C7-48F6-9CBB-8832FC88AE72}" type="parTrans" cxnId="{68FF498B-CA9F-49B4-8742-64174C2227D1}">
      <dgm:prSet/>
      <dgm:spPr/>
      <dgm:t>
        <a:bodyPr/>
        <a:lstStyle/>
        <a:p>
          <a:endParaRPr lang="en-US"/>
        </a:p>
      </dgm:t>
    </dgm:pt>
    <dgm:pt modelId="{73D82627-CA0A-4AEF-A97B-72BAD01C7A1D}" type="sibTrans" cxnId="{68FF498B-CA9F-49B4-8742-64174C2227D1}">
      <dgm:prSet/>
      <dgm:spPr/>
      <dgm:t>
        <a:bodyPr/>
        <a:lstStyle/>
        <a:p>
          <a:endParaRPr lang="en-US"/>
        </a:p>
      </dgm:t>
    </dgm:pt>
    <dgm:pt modelId="{DEFB8D95-FBA3-45B0-9599-794A2A75CBEC}">
      <dgm:prSet/>
      <dgm:spPr/>
      <dgm:t>
        <a:bodyPr/>
        <a:lstStyle/>
        <a:p>
          <a:r>
            <a:rPr lang="en-GB"/>
            <a:t>Structural factors</a:t>
          </a:r>
          <a:endParaRPr lang="en-US"/>
        </a:p>
      </dgm:t>
    </dgm:pt>
    <dgm:pt modelId="{8F027061-EAE4-4C8B-9CD8-1482BD0FC979}" type="parTrans" cxnId="{5A760FA6-4998-49FA-8E49-F9927B264C2D}">
      <dgm:prSet/>
      <dgm:spPr/>
      <dgm:t>
        <a:bodyPr/>
        <a:lstStyle/>
        <a:p>
          <a:endParaRPr lang="en-US"/>
        </a:p>
      </dgm:t>
    </dgm:pt>
    <dgm:pt modelId="{25450483-35A3-42D7-8E75-D4CA28363E51}" type="sibTrans" cxnId="{5A760FA6-4998-49FA-8E49-F9927B264C2D}">
      <dgm:prSet/>
      <dgm:spPr/>
      <dgm:t>
        <a:bodyPr/>
        <a:lstStyle/>
        <a:p>
          <a:endParaRPr lang="en-US"/>
        </a:p>
      </dgm:t>
    </dgm:pt>
    <dgm:pt modelId="{4D577D89-BF8D-46D9-96BC-ECBCD6F6955E}">
      <dgm:prSet/>
      <dgm:spPr/>
      <dgm:t>
        <a:bodyPr/>
        <a:lstStyle/>
        <a:p>
          <a:r>
            <a:rPr lang="en-GB"/>
            <a:t>Personal factors</a:t>
          </a:r>
          <a:endParaRPr lang="en-US"/>
        </a:p>
      </dgm:t>
    </dgm:pt>
    <dgm:pt modelId="{0A1CCDA0-308E-4175-819B-EA0AB465F4AF}" type="parTrans" cxnId="{0F17325E-0DE6-4013-8092-873DA10DD435}">
      <dgm:prSet/>
      <dgm:spPr/>
      <dgm:t>
        <a:bodyPr/>
        <a:lstStyle/>
        <a:p>
          <a:endParaRPr lang="en-US"/>
        </a:p>
      </dgm:t>
    </dgm:pt>
    <dgm:pt modelId="{0C80A012-66B9-49E9-B373-26D1F9CB3B39}" type="sibTrans" cxnId="{0F17325E-0DE6-4013-8092-873DA10DD435}">
      <dgm:prSet/>
      <dgm:spPr/>
      <dgm:t>
        <a:bodyPr/>
        <a:lstStyle/>
        <a:p>
          <a:endParaRPr lang="en-US"/>
        </a:p>
      </dgm:t>
    </dgm:pt>
    <dgm:pt modelId="{A3FDB3C2-C8CF-449F-8D41-048A820440AC}" type="pres">
      <dgm:prSet presAssocID="{BE990294-135C-43AC-9183-CB652F339236}" presName="hierChild1" presStyleCnt="0">
        <dgm:presLayoutVars>
          <dgm:chPref val="1"/>
          <dgm:dir/>
          <dgm:animOne val="branch"/>
          <dgm:animLvl val="lvl"/>
          <dgm:resizeHandles/>
        </dgm:presLayoutVars>
      </dgm:prSet>
      <dgm:spPr/>
    </dgm:pt>
    <dgm:pt modelId="{D56B6C6E-3C58-48FC-A1A2-79DA80D0851C}" type="pres">
      <dgm:prSet presAssocID="{9FA112DD-FCFE-4977-9937-7237DDC23A9D}" presName="hierRoot1" presStyleCnt="0"/>
      <dgm:spPr/>
    </dgm:pt>
    <dgm:pt modelId="{03962B80-F83E-4EB0-871D-F7FEA745FD8A}" type="pres">
      <dgm:prSet presAssocID="{9FA112DD-FCFE-4977-9937-7237DDC23A9D}" presName="composite" presStyleCnt="0"/>
      <dgm:spPr/>
    </dgm:pt>
    <dgm:pt modelId="{8B9F7A87-10A3-4B2C-8D71-C409D6DFF055}" type="pres">
      <dgm:prSet presAssocID="{9FA112DD-FCFE-4977-9937-7237DDC23A9D}" presName="background" presStyleLbl="node0" presStyleIdx="0" presStyleCnt="1"/>
      <dgm:spPr/>
    </dgm:pt>
    <dgm:pt modelId="{1C3884D0-A0D5-4304-A01D-1B47771707A5}" type="pres">
      <dgm:prSet presAssocID="{9FA112DD-FCFE-4977-9937-7237DDC23A9D}" presName="text" presStyleLbl="fgAcc0" presStyleIdx="0" presStyleCnt="1">
        <dgm:presLayoutVars>
          <dgm:chPref val="3"/>
        </dgm:presLayoutVars>
      </dgm:prSet>
      <dgm:spPr/>
    </dgm:pt>
    <dgm:pt modelId="{B50A15E7-7506-47EE-90E3-DF7A2D37FC00}" type="pres">
      <dgm:prSet presAssocID="{9FA112DD-FCFE-4977-9937-7237DDC23A9D}" presName="hierChild2" presStyleCnt="0"/>
      <dgm:spPr/>
    </dgm:pt>
    <dgm:pt modelId="{048E5486-C681-4E2D-AB0E-E575A74394C8}" type="pres">
      <dgm:prSet presAssocID="{64237443-A5C7-48F6-9CBB-8832FC88AE72}" presName="Name10" presStyleLbl="parChTrans1D2" presStyleIdx="0" presStyleCnt="3"/>
      <dgm:spPr/>
    </dgm:pt>
    <dgm:pt modelId="{77294ACE-B653-472F-81D2-25B082DCCC98}" type="pres">
      <dgm:prSet presAssocID="{197A5A5E-C781-4FFC-9F86-8C5F76D91F51}" presName="hierRoot2" presStyleCnt="0"/>
      <dgm:spPr/>
    </dgm:pt>
    <dgm:pt modelId="{D07B96F3-333F-4536-B7E5-872544A8E5B6}" type="pres">
      <dgm:prSet presAssocID="{197A5A5E-C781-4FFC-9F86-8C5F76D91F51}" presName="composite2" presStyleCnt="0"/>
      <dgm:spPr/>
    </dgm:pt>
    <dgm:pt modelId="{70E04D61-ACF0-4417-8A66-7766EB656E6D}" type="pres">
      <dgm:prSet presAssocID="{197A5A5E-C781-4FFC-9F86-8C5F76D91F51}" presName="background2" presStyleLbl="node2" presStyleIdx="0" presStyleCnt="3"/>
      <dgm:spPr/>
    </dgm:pt>
    <dgm:pt modelId="{58B4BCF0-B944-4261-838E-E55188590EA4}" type="pres">
      <dgm:prSet presAssocID="{197A5A5E-C781-4FFC-9F86-8C5F76D91F51}" presName="text2" presStyleLbl="fgAcc2" presStyleIdx="0" presStyleCnt="3">
        <dgm:presLayoutVars>
          <dgm:chPref val="3"/>
        </dgm:presLayoutVars>
      </dgm:prSet>
      <dgm:spPr/>
    </dgm:pt>
    <dgm:pt modelId="{FBEF9CD8-F763-480F-92FD-1BD6B52C8927}" type="pres">
      <dgm:prSet presAssocID="{197A5A5E-C781-4FFC-9F86-8C5F76D91F51}" presName="hierChild3" presStyleCnt="0"/>
      <dgm:spPr/>
    </dgm:pt>
    <dgm:pt modelId="{E82A00C6-932C-49CD-81B5-C9AD9FCE86E1}" type="pres">
      <dgm:prSet presAssocID="{8F027061-EAE4-4C8B-9CD8-1482BD0FC979}" presName="Name10" presStyleLbl="parChTrans1D2" presStyleIdx="1" presStyleCnt="3"/>
      <dgm:spPr/>
    </dgm:pt>
    <dgm:pt modelId="{E99CB439-14CD-4C15-A72D-9FBBAEC5E434}" type="pres">
      <dgm:prSet presAssocID="{DEFB8D95-FBA3-45B0-9599-794A2A75CBEC}" presName="hierRoot2" presStyleCnt="0"/>
      <dgm:spPr/>
    </dgm:pt>
    <dgm:pt modelId="{EAACCEBD-ED23-4AE3-93C0-ABF397D36571}" type="pres">
      <dgm:prSet presAssocID="{DEFB8D95-FBA3-45B0-9599-794A2A75CBEC}" presName="composite2" presStyleCnt="0"/>
      <dgm:spPr/>
    </dgm:pt>
    <dgm:pt modelId="{AAC5A50B-90FA-4122-8116-C5113107DE0B}" type="pres">
      <dgm:prSet presAssocID="{DEFB8D95-FBA3-45B0-9599-794A2A75CBEC}" presName="background2" presStyleLbl="node2" presStyleIdx="1" presStyleCnt="3"/>
      <dgm:spPr/>
    </dgm:pt>
    <dgm:pt modelId="{ABD9B703-FA66-460D-82E8-519096FE777B}" type="pres">
      <dgm:prSet presAssocID="{DEFB8D95-FBA3-45B0-9599-794A2A75CBEC}" presName="text2" presStyleLbl="fgAcc2" presStyleIdx="1" presStyleCnt="3">
        <dgm:presLayoutVars>
          <dgm:chPref val="3"/>
        </dgm:presLayoutVars>
      </dgm:prSet>
      <dgm:spPr/>
    </dgm:pt>
    <dgm:pt modelId="{EDA9D69D-B541-467E-8657-A094B23FFCA1}" type="pres">
      <dgm:prSet presAssocID="{DEFB8D95-FBA3-45B0-9599-794A2A75CBEC}" presName="hierChild3" presStyleCnt="0"/>
      <dgm:spPr/>
    </dgm:pt>
    <dgm:pt modelId="{60CA7A27-BB5E-45BC-9037-3ABD9A5AE72A}" type="pres">
      <dgm:prSet presAssocID="{0A1CCDA0-308E-4175-819B-EA0AB465F4AF}" presName="Name10" presStyleLbl="parChTrans1D2" presStyleIdx="2" presStyleCnt="3"/>
      <dgm:spPr/>
    </dgm:pt>
    <dgm:pt modelId="{BF656CC9-F6C8-4367-B380-AFCF55353F70}" type="pres">
      <dgm:prSet presAssocID="{4D577D89-BF8D-46D9-96BC-ECBCD6F6955E}" presName="hierRoot2" presStyleCnt="0"/>
      <dgm:spPr/>
    </dgm:pt>
    <dgm:pt modelId="{AE3ACEA7-FA8D-4853-ADCC-51DCE3EDB3D4}" type="pres">
      <dgm:prSet presAssocID="{4D577D89-BF8D-46D9-96BC-ECBCD6F6955E}" presName="composite2" presStyleCnt="0"/>
      <dgm:spPr/>
    </dgm:pt>
    <dgm:pt modelId="{AED596A7-5667-4140-ACB8-9C0EE949C4F4}" type="pres">
      <dgm:prSet presAssocID="{4D577D89-BF8D-46D9-96BC-ECBCD6F6955E}" presName="background2" presStyleLbl="node2" presStyleIdx="2" presStyleCnt="3"/>
      <dgm:spPr/>
    </dgm:pt>
    <dgm:pt modelId="{8E38881A-CE6D-4531-950F-0795805BF5FF}" type="pres">
      <dgm:prSet presAssocID="{4D577D89-BF8D-46D9-96BC-ECBCD6F6955E}" presName="text2" presStyleLbl="fgAcc2" presStyleIdx="2" presStyleCnt="3">
        <dgm:presLayoutVars>
          <dgm:chPref val="3"/>
        </dgm:presLayoutVars>
      </dgm:prSet>
      <dgm:spPr/>
    </dgm:pt>
    <dgm:pt modelId="{40E009E6-F4FB-429F-9683-22260FD092B4}" type="pres">
      <dgm:prSet presAssocID="{4D577D89-BF8D-46D9-96BC-ECBCD6F6955E}" presName="hierChild3" presStyleCnt="0"/>
      <dgm:spPr/>
    </dgm:pt>
  </dgm:ptLst>
  <dgm:cxnLst>
    <dgm:cxn modelId="{ED7E130B-C5D4-4803-BE45-6505DA23276E}" type="presOf" srcId="{0A1CCDA0-308E-4175-819B-EA0AB465F4AF}" destId="{60CA7A27-BB5E-45BC-9037-3ABD9A5AE72A}" srcOrd="0" destOrd="0" presId="urn:microsoft.com/office/officeart/2005/8/layout/hierarchy1"/>
    <dgm:cxn modelId="{21C87119-693B-4DA8-BA4A-05E4835135B1}" type="presOf" srcId="{DEFB8D95-FBA3-45B0-9599-794A2A75CBEC}" destId="{ABD9B703-FA66-460D-82E8-519096FE777B}" srcOrd="0" destOrd="0" presId="urn:microsoft.com/office/officeart/2005/8/layout/hierarchy1"/>
    <dgm:cxn modelId="{0F17325E-0DE6-4013-8092-873DA10DD435}" srcId="{9FA112DD-FCFE-4977-9937-7237DDC23A9D}" destId="{4D577D89-BF8D-46D9-96BC-ECBCD6F6955E}" srcOrd="2" destOrd="0" parTransId="{0A1CCDA0-308E-4175-819B-EA0AB465F4AF}" sibTransId="{0C80A012-66B9-49E9-B373-26D1F9CB3B39}"/>
    <dgm:cxn modelId="{E9BA5244-8F35-44B4-95E2-D412B9C030C8}" type="presOf" srcId="{8F027061-EAE4-4C8B-9CD8-1482BD0FC979}" destId="{E82A00C6-932C-49CD-81B5-C9AD9FCE86E1}" srcOrd="0" destOrd="0" presId="urn:microsoft.com/office/officeart/2005/8/layout/hierarchy1"/>
    <dgm:cxn modelId="{55E93247-AA38-418C-904E-B7873A178350}" type="presOf" srcId="{BE990294-135C-43AC-9183-CB652F339236}" destId="{A3FDB3C2-C8CF-449F-8D41-048A820440AC}" srcOrd="0" destOrd="0" presId="urn:microsoft.com/office/officeart/2005/8/layout/hierarchy1"/>
    <dgm:cxn modelId="{68FF498B-CA9F-49B4-8742-64174C2227D1}" srcId="{9FA112DD-FCFE-4977-9937-7237DDC23A9D}" destId="{197A5A5E-C781-4FFC-9F86-8C5F76D91F51}" srcOrd="0" destOrd="0" parTransId="{64237443-A5C7-48F6-9CBB-8832FC88AE72}" sibTransId="{73D82627-CA0A-4AEF-A97B-72BAD01C7A1D}"/>
    <dgm:cxn modelId="{83EF29A0-4B1B-40F5-835C-886B597F3D21}" type="presOf" srcId="{4D577D89-BF8D-46D9-96BC-ECBCD6F6955E}" destId="{8E38881A-CE6D-4531-950F-0795805BF5FF}" srcOrd="0" destOrd="0" presId="urn:microsoft.com/office/officeart/2005/8/layout/hierarchy1"/>
    <dgm:cxn modelId="{5A760FA6-4998-49FA-8E49-F9927B264C2D}" srcId="{9FA112DD-FCFE-4977-9937-7237DDC23A9D}" destId="{DEFB8D95-FBA3-45B0-9599-794A2A75CBEC}" srcOrd="1" destOrd="0" parTransId="{8F027061-EAE4-4C8B-9CD8-1482BD0FC979}" sibTransId="{25450483-35A3-42D7-8E75-D4CA28363E51}"/>
    <dgm:cxn modelId="{817886AF-B196-46FA-8F96-900BA161626D}" type="presOf" srcId="{64237443-A5C7-48F6-9CBB-8832FC88AE72}" destId="{048E5486-C681-4E2D-AB0E-E575A74394C8}" srcOrd="0" destOrd="0" presId="urn:microsoft.com/office/officeart/2005/8/layout/hierarchy1"/>
    <dgm:cxn modelId="{A02AE9C2-F9F5-4822-890E-B72F7D3275CF}" srcId="{BE990294-135C-43AC-9183-CB652F339236}" destId="{9FA112DD-FCFE-4977-9937-7237DDC23A9D}" srcOrd="0" destOrd="0" parTransId="{747628BD-CE1F-4895-BB0D-C43762EF0A74}" sibTransId="{9D7D0AD0-B58B-4984-BB9B-4D55C866618F}"/>
    <dgm:cxn modelId="{8A0152D7-DE8B-4823-B593-A6FDDB173736}" type="presOf" srcId="{9FA112DD-FCFE-4977-9937-7237DDC23A9D}" destId="{1C3884D0-A0D5-4304-A01D-1B47771707A5}" srcOrd="0" destOrd="0" presId="urn:microsoft.com/office/officeart/2005/8/layout/hierarchy1"/>
    <dgm:cxn modelId="{6C27A6D8-B551-4BAE-866F-4C99C2D2BFEF}" type="presOf" srcId="{197A5A5E-C781-4FFC-9F86-8C5F76D91F51}" destId="{58B4BCF0-B944-4261-838E-E55188590EA4}" srcOrd="0" destOrd="0" presId="urn:microsoft.com/office/officeart/2005/8/layout/hierarchy1"/>
    <dgm:cxn modelId="{5AD30A49-2B2A-4D6A-B0BB-2EFE007A9358}" type="presParOf" srcId="{A3FDB3C2-C8CF-449F-8D41-048A820440AC}" destId="{D56B6C6E-3C58-48FC-A1A2-79DA80D0851C}" srcOrd="0" destOrd="0" presId="urn:microsoft.com/office/officeart/2005/8/layout/hierarchy1"/>
    <dgm:cxn modelId="{CEBB1A9D-DBDC-4222-A946-EE4434BF9B06}" type="presParOf" srcId="{D56B6C6E-3C58-48FC-A1A2-79DA80D0851C}" destId="{03962B80-F83E-4EB0-871D-F7FEA745FD8A}" srcOrd="0" destOrd="0" presId="urn:microsoft.com/office/officeart/2005/8/layout/hierarchy1"/>
    <dgm:cxn modelId="{F1842E50-74EA-4DD4-8DCB-93530A2FBBF6}" type="presParOf" srcId="{03962B80-F83E-4EB0-871D-F7FEA745FD8A}" destId="{8B9F7A87-10A3-4B2C-8D71-C409D6DFF055}" srcOrd="0" destOrd="0" presId="urn:microsoft.com/office/officeart/2005/8/layout/hierarchy1"/>
    <dgm:cxn modelId="{E64F52DC-39FE-4F31-B751-ACFD558ADDA8}" type="presParOf" srcId="{03962B80-F83E-4EB0-871D-F7FEA745FD8A}" destId="{1C3884D0-A0D5-4304-A01D-1B47771707A5}" srcOrd="1" destOrd="0" presId="urn:microsoft.com/office/officeart/2005/8/layout/hierarchy1"/>
    <dgm:cxn modelId="{B395D297-123E-472A-9595-C681DF7DFC98}" type="presParOf" srcId="{D56B6C6E-3C58-48FC-A1A2-79DA80D0851C}" destId="{B50A15E7-7506-47EE-90E3-DF7A2D37FC00}" srcOrd="1" destOrd="0" presId="urn:microsoft.com/office/officeart/2005/8/layout/hierarchy1"/>
    <dgm:cxn modelId="{39914471-A525-4D78-BBC2-68371782B1EC}" type="presParOf" srcId="{B50A15E7-7506-47EE-90E3-DF7A2D37FC00}" destId="{048E5486-C681-4E2D-AB0E-E575A74394C8}" srcOrd="0" destOrd="0" presId="urn:microsoft.com/office/officeart/2005/8/layout/hierarchy1"/>
    <dgm:cxn modelId="{4FAB69B5-49DA-471B-959C-EDBF62019DA9}" type="presParOf" srcId="{B50A15E7-7506-47EE-90E3-DF7A2D37FC00}" destId="{77294ACE-B653-472F-81D2-25B082DCCC98}" srcOrd="1" destOrd="0" presId="urn:microsoft.com/office/officeart/2005/8/layout/hierarchy1"/>
    <dgm:cxn modelId="{0D48D5F4-AD28-495B-8E42-939ACD675208}" type="presParOf" srcId="{77294ACE-B653-472F-81D2-25B082DCCC98}" destId="{D07B96F3-333F-4536-B7E5-872544A8E5B6}" srcOrd="0" destOrd="0" presId="urn:microsoft.com/office/officeart/2005/8/layout/hierarchy1"/>
    <dgm:cxn modelId="{6B3266E5-4A2E-4ABE-A559-8408839B8E4F}" type="presParOf" srcId="{D07B96F3-333F-4536-B7E5-872544A8E5B6}" destId="{70E04D61-ACF0-4417-8A66-7766EB656E6D}" srcOrd="0" destOrd="0" presId="urn:microsoft.com/office/officeart/2005/8/layout/hierarchy1"/>
    <dgm:cxn modelId="{95449BCB-2981-4DA7-B6B6-C2075C7073DE}" type="presParOf" srcId="{D07B96F3-333F-4536-B7E5-872544A8E5B6}" destId="{58B4BCF0-B944-4261-838E-E55188590EA4}" srcOrd="1" destOrd="0" presId="urn:microsoft.com/office/officeart/2005/8/layout/hierarchy1"/>
    <dgm:cxn modelId="{1F5D616B-219F-4C8A-8A25-A9324672D3C1}" type="presParOf" srcId="{77294ACE-B653-472F-81D2-25B082DCCC98}" destId="{FBEF9CD8-F763-480F-92FD-1BD6B52C8927}" srcOrd="1" destOrd="0" presId="urn:microsoft.com/office/officeart/2005/8/layout/hierarchy1"/>
    <dgm:cxn modelId="{B7B405F6-A4E8-4139-B6FD-CB39091A575E}" type="presParOf" srcId="{B50A15E7-7506-47EE-90E3-DF7A2D37FC00}" destId="{E82A00C6-932C-49CD-81B5-C9AD9FCE86E1}" srcOrd="2" destOrd="0" presId="urn:microsoft.com/office/officeart/2005/8/layout/hierarchy1"/>
    <dgm:cxn modelId="{E94D373A-8CD2-4E33-A5E8-8DFD9D776268}" type="presParOf" srcId="{B50A15E7-7506-47EE-90E3-DF7A2D37FC00}" destId="{E99CB439-14CD-4C15-A72D-9FBBAEC5E434}" srcOrd="3" destOrd="0" presId="urn:microsoft.com/office/officeart/2005/8/layout/hierarchy1"/>
    <dgm:cxn modelId="{E79318A5-9D3C-4F7C-A63B-DB4DF1DFEF15}" type="presParOf" srcId="{E99CB439-14CD-4C15-A72D-9FBBAEC5E434}" destId="{EAACCEBD-ED23-4AE3-93C0-ABF397D36571}" srcOrd="0" destOrd="0" presId="urn:microsoft.com/office/officeart/2005/8/layout/hierarchy1"/>
    <dgm:cxn modelId="{9ED5FDA5-9167-4696-B87F-90B565FCD534}" type="presParOf" srcId="{EAACCEBD-ED23-4AE3-93C0-ABF397D36571}" destId="{AAC5A50B-90FA-4122-8116-C5113107DE0B}" srcOrd="0" destOrd="0" presId="urn:microsoft.com/office/officeart/2005/8/layout/hierarchy1"/>
    <dgm:cxn modelId="{12FFCDFD-D330-438F-932D-4FE63584E5A6}" type="presParOf" srcId="{EAACCEBD-ED23-4AE3-93C0-ABF397D36571}" destId="{ABD9B703-FA66-460D-82E8-519096FE777B}" srcOrd="1" destOrd="0" presId="urn:microsoft.com/office/officeart/2005/8/layout/hierarchy1"/>
    <dgm:cxn modelId="{E8197EBC-CCF9-4B98-97B1-FF7A0FE73122}" type="presParOf" srcId="{E99CB439-14CD-4C15-A72D-9FBBAEC5E434}" destId="{EDA9D69D-B541-467E-8657-A094B23FFCA1}" srcOrd="1" destOrd="0" presId="urn:microsoft.com/office/officeart/2005/8/layout/hierarchy1"/>
    <dgm:cxn modelId="{8DAAF717-B975-4FAF-A247-F63497C24768}" type="presParOf" srcId="{B50A15E7-7506-47EE-90E3-DF7A2D37FC00}" destId="{60CA7A27-BB5E-45BC-9037-3ABD9A5AE72A}" srcOrd="4" destOrd="0" presId="urn:microsoft.com/office/officeart/2005/8/layout/hierarchy1"/>
    <dgm:cxn modelId="{140F7121-16FC-4B07-8222-B83BBC1FFCB7}" type="presParOf" srcId="{B50A15E7-7506-47EE-90E3-DF7A2D37FC00}" destId="{BF656CC9-F6C8-4367-B380-AFCF55353F70}" srcOrd="5" destOrd="0" presId="urn:microsoft.com/office/officeart/2005/8/layout/hierarchy1"/>
    <dgm:cxn modelId="{2649AA8F-6C93-40F3-B2E7-134490C0A051}" type="presParOf" srcId="{BF656CC9-F6C8-4367-B380-AFCF55353F70}" destId="{AE3ACEA7-FA8D-4853-ADCC-51DCE3EDB3D4}" srcOrd="0" destOrd="0" presId="urn:microsoft.com/office/officeart/2005/8/layout/hierarchy1"/>
    <dgm:cxn modelId="{406F4230-B6F5-4E0F-8A6E-62635CAD0BE7}" type="presParOf" srcId="{AE3ACEA7-FA8D-4853-ADCC-51DCE3EDB3D4}" destId="{AED596A7-5667-4140-ACB8-9C0EE949C4F4}" srcOrd="0" destOrd="0" presId="urn:microsoft.com/office/officeart/2005/8/layout/hierarchy1"/>
    <dgm:cxn modelId="{B22E8B94-A416-480F-82B9-106EB2235BDF}" type="presParOf" srcId="{AE3ACEA7-FA8D-4853-ADCC-51DCE3EDB3D4}" destId="{8E38881A-CE6D-4531-950F-0795805BF5FF}" srcOrd="1" destOrd="0" presId="urn:microsoft.com/office/officeart/2005/8/layout/hierarchy1"/>
    <dgm:cxn modelId="{3906982A-296F-47E2-B869-D8E2EAEC8183}" type="presParOf" srcId="{BF656CC9-F6C8-4367-B380-AFCF55353F70}" destId="{40E009E6-F4FB-429F-9683-22260FD092B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D9EE55-5CA9-4DC0-BC05-34EF9665AA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FD9DBF-B5A8-4B35-B64B-0AE9FB4457BF}">
      <dgm:prSet/>
      <dgm:spPr/>
      <dgm:t>
        <a:bodyPr/>
        <a:lstStyle/>
        <a:p>
          <a:r>
            <a:rPr lang="en-GB"/>
            <a:t>Competing</a:t>
          </a:r>
          <a:endParaRPr lang="en-US"/>
        </a:p>
      </dgm:t>
    </dgm:pt>
    <dgm:pt modelId="{E920FCDA-8A8B-49F7-B073-EC8D4B13B199}" type="parTrans" cxnId="{D69E00EE-2BD4-4DBD-869F-385B89722CB8}">
      <dgm:prSet/>
      <dgm:spPr/>
      <dgm:t>
        <a:bodyPr/>
        <a:lstStyle/>
        <a:p>
          <a:endParaRPr lang="en-US"/>
        </a:p>
      </dgm:t>
    </dgm:pt>
    <dgm:pt modelId="{7051F151-9EC0-4EC9-87CE-8FADA25CF8B2}" type="sibTrans" cxnId="{D69E00EE-2BD4-4DBD-869F-385B89722CB8}">
      <dgm:prSet/>
      <dgm:spPr/>
      <dgm:t>
        <a:bodyPr/>
        <a:lstStyle/>
        <a:p>
          <a:endParaRPr lang="en-US"/>
        </a:p>
      </dgm:t>
    </dgm:pt>
    <dgm:pt modelId="{1A3A0A9D-8397-47D8-B462-7A1E48B026FB}">
      <dgm:prSet/>
      <dgm:spPr/>
      <dgm:t>
        <a:bodyPr/>
        <a:lstStyle/>
        <a:p>
          <a:r>
            <a:rPr lang="en-GB"/>
            <a:t>Accommodating</a:t>
          </a:r>
          <a:endParaRPr lang="en-US"/>
        </a:p>
      </dgm:t>
    </dgm:pt>
    <dgm:pt modelId="{AA894060-D5E8-4592-BAF0-31930AFA4BA5}" type="parTrans" cxnId="{45A2EA35-A90E-4A82-9DD2-3A291B4F36D4}">
      <dgm:prSet/>
      <dgm:spPr/>
      <dgm:t>
        <a:bodyPr/>
        <a:lstStyle/>
        <a:p>
          <a:endParaRPr lang="en-US"/>
        </a:p>
      </dgm:t>
    </dgm:pt>
    <dgm:pt modelId="{3ABF1220-680A-48CF-8725-D46D4478B13A}" type="sibTrans" cxnId="{45A2EA35-A90E-4A82-9DD2-3A291B4F36D4}">
      <dgm:prSet/>
      <dgm:spPr/>
      <dgm:t>
        <a:bodyPr/>
        <a:lstStyle/>
        <a:p>
          <a:endParaRPr lang="en-US"/>
        </a:p>
      </dgm:t>
    </dgm:pt>
    <dgm:pt modelId="{F08FE81C-2DA3-4809-8714-849800AEB3FA}">
      <dgm:prSet/>
      <dgm:spPr/>
      <dgm:t>
        <a:bodyPr/>
        <a:lstStyle/>
        <a:p>
          <a:r>
            <a:rPr lang="en-GB"/>
            <a:t>Avoiding</a:t>
          </a:r>
          <a:endParaRPr lang="en-US"/>
        </a:p>
      </dgm:t>
    </dgm:pt>
    <dgm:pt modelId="{A8382414-EBAD-4F82-8454-2EBA5F93AAA6}" type="parTrans" cxnId="{B0F9CB4A-1354-4398-BE25-5373D5DC6DB3}">
      <dgm:prSet/>
      <dgm:spPr/>
      <dgm:t>
        <a:bodyPr/>
        <a:lstStyle/>
        <a:p>
          <a:endParaRPr lang="en-US"/>
        </a:p>
      </dgm:t>
    </dgm:pt>
    <dgm:pt modelId="{BDA04179-B25D-4389-973B-49BA1B42FAA9}" type="sibTrans" cxnId="{B0F9CB4A-1354-4398-BE25-5373D5DC6DB3}">
      <dgm:prSet/>
      <dgm:spPr/>
      <dgm:t>
        <a:bodyPr/>
        <a:lstStyle/>
        <a:p>
          <a:endParaRPr lang="en-US"/>
        </a:p>
      </dgm:t>
    </dgm:pt>
    <dgm:pt modelId="{8C03DF79-EB7C-4350-99CF-1A415D773F79}">
      <dgm:prSet/>
      <dgm:spPr/>
      <dgm:t>
        <a:bodyPr/>
        <a:lstStyle/>
        <a:p>
          <a:r>
            <a:rPr lang="en-GB"/>
            <a:t>Compromising</a:t>
          </a:r>
          <a:endParaRPr lang="en-US"/>
        </a:p>
      </dgm:t>
    </dgm:pt>
    <dgm:pt modelId="{1182AA13-33D5-468B-8AF6-F540C8F6523C}" type="parTrans" cxnId="{3CF1470C-1B33-4F4C-9705-7C5E542DE925}">
      <dgm:prSet/>
      <dgm:spPr/>
      <dgm:t>
        <a:bodyPr/>
        <a:lstStyle/>
        <a:p>
          <a:endParaRPr lang="en-US"/>
        </a:p>
      </dgm:t>
    </dgm:pt>
    <dgm:pt modelId="{80AE46D5-2EF5-4C2C-84DF-CA15C24B49EE}" type="sibTrans" cxnId="{3CF1470C-1B33-4F4C-9705-7C5E542DE925}">
      <dgm:prSet/>
      <dgm:spPr/>
      <dgm:t>
        <a:bodyPr/>
        <a:lstStyle/>
        <a:p>
          <a:endParaRPr lang="en-US"/>
        </a:p>
      </dgm:t>
    </dgm:pt>
    <dgm:pt modelId="{8554DE3F-1F2F-4D05-85F6-D83B6C3B3D80}" type="pres">
      <dgm:prSet presAssocID="{30D9EE55-5CA9-4DC0-BC05-34EF9665AA03}" presName="linear" presStyleCnt="0">
        <dgm:presLayoutVars>
          <dgm:animLvl val="lvl"/>
          <dgm:resizeHandles val="exact"/>
        </dgm:presLayoutVars>
      </dgm:prSet>
      <dgm:spPr/>
    </dgm:pt>
    <dgm:pt modelId="{396F6B01-5625-40F7-801A-142DEA319A3E}" type="pres">
      <dgm:prSet presAssocID="{A3FD9DBF-B5A8-4B35-B64B-0AE9FB4457BF}" presName="parentText" presStyleLbl="node1" presStyleIdx="0" presStyleCnt="4">
        <dgm:presLayoutVars>
          <dgm:chMax val="0"/>
          <dgm:bulletEnabled val="1"/>
        </dgm:presLayoutVars>
      </dgm:prSet>
      <dgm:spPr/>
    </dgm:pt>
    <dgm:pt modelId="{93D3919C-0FB4-4666-862B-05DA0CD96567}" type="pres">
      <dgm:prSet presAssocID="{7051F151-9EC0-4EC9-87CE-8FADA25CF8B2}" presName="spacer" presStyleCnt="0"/>
      <dgm:spPr/>
    </dgm:pt>
    <dgm:pt modelId="{7D7A2A1E-C398-4154-AAAF-9CC9CD8196BA}" type="pres">
      <dgm:prSet presAssocID="{1A3A0A9D-8397-47D8-B462-7A1E48B026FB}" presName="parentText" presStyleLbl="node1" presStyleIdx="1" presStyleCnt="4">
        <dgm:presLayoutVars>
          <dgm:chMax val="0"/>
          <dgm:bulletEnabled val="1"/>
        </dgm:presLayoutVars>
      </dgm:prSet>
      <dgm:spPr/>
    </dgm:pt>
    <dgm:pt modelId="{CDB36FFC-EB46-42FC-8DA3-C0469BB9C9F7}" type="pres">
      <dgm:prSet presAssocID="{3ABF1220-680A-48CF-8725-D46D4478B13A}" presName="spacer" presStyleCnt="0"/>
      <dgm:spPr/>
    </dgm:pt>
    <dgm:pt modelId="{DF31B4D5-505E-4FF9-B195-B720E9955F05}" type="pres">
      <dgm:prSet presAssocID="{F08FE81C-2DA3-4809-8714-849800AEB3FA}" presName="parentText" presStyleLbl="node1" presStyleIdx="2" presStyleCnt="4">
        <dgm:presLayoutVars>
          <dgm:chMax val="0"/>
          <dgm:bulletEnabled val="1"/>
        </dgm:presLayoutVars>
      </dgm:prSet>
      <dgm:spPr/>
    </dgm:pt>
    <dgm:pt modelId="{BA9A55E9-67E9-4FFB-9851-8DB1EB9FCF9D}" type="pres">
      <dgm:prSet presAssocID="{BDA04179-B25D-4389-973B-49BA1B42FAA9}" presName="spacer" presStyleCnt="0"/>
      <dgm:spPr/>
    </dgm:pt>
    <dgm:pt modelId="{B1B634C3-9D49-4628-8BC1-317EFFD1CB54}" type="pres">
      <dgm:prSet presAssocID="{8C03DF79-EB7C-4350-99CF-1A415D773F79}" presName="parentText" presStyleLbl="node1" presStyleIdx="3" presStyleCnt="4">
        <dgm:presLayoutVars>
          <dgm:chMax val="0"/>
          <dgm:bulletEnabled val="1"/>
        </dgm:presLayoutVars>
      </dgm:prSet>
      <dgm:spPr/>
    </dgm:pt>
  </dgm:ptLst>
  <dgm:cxnLst>
    <dgm:cxn modelId="{3CF1470C-1B33-4F4C-9705-7C5E542DE925}" srcId="{30D9EE55-5CA9-4DC0-BC05-34EF9665AA03}" destId="{8C03DF79-EB7C-4350-99CF-1A415D773F79}" srcOrd="3" destOrd="0" parTransId="{1182AA13-33D5-468B-8AF6-F540C8F6523C}" sibTransId="{80AE46D5-2EF5-4C2C-84DF-CA15C24B49EE}"/>
    <dgm:cxn modelId="{45A2EA35-A90E-4A82-9DD2-3A291B4F36D4}" srcId="{30D9EE55-5CA9-4DC0-BC05-34EF9665AA03}" destId="{1A3A0A9D-8397-47D8-B462-7A1E48B026FB}" srcOrd="1" destOrd="0" parTransId="{AA894060-D5E8-4592-BAF0-31930AFA4BA5}" sibTransId="{3ABF1220-680A-48CF-8725-D46D4478B13A}"/>
    <dgm:cxn modelId="{B2DA5868-13C8-4A13-93F8-AD6EC3F03FE2}" type="presOf" srcId="{30D9EE55-5CA9-4DC0-BC05-34EF9665AA03}" destId="{8554DE3F-1F2F-4D05-85F6-D83B6C3B3D80}" srcOrd="0" destOrd="0" presId="urn:microsoft.com/office/officeart/2005/8/layout/vList2"/>
    <dgm:cxn modelId="{B0F9CB4A-1354-4398-BE25-5373D5DC6DB3}" srcId="{30D9EE55-5CA9-4DC0-BC05-34EF9665AA03}" destId="{F08FE81C-2DA3-4809-8714-849800AEB3FA}" srcOrd="2" destOrd="0" parTransId="{A8382414-EBAD-4F82-8454-2EBA5F93AAA6}" sibTransId="{BDA04179-B25D-4389-973B-49BA1B42FAA9}"/>
    <dgm:cxn modelId="{A72BAB89-4AD8-4D3B-B4D9-AD728A6FA34C}" type="presOf" srcId="{8C03DF79-EB7C-4350-99CF-1A415D773F79}" destId="{B1B634C3-9D49-4628-8BC1-317EFFD1CB54}" srcOrd="0" destOrd="0" presId="urn:microsoft.com/office/officeart/2005/8/layout/vList2"/>
    <dgm:cxn modelId="{D4908497-B3B6-40BE-9578-B0DF6D2C3847}" type="presOf" srcId="{1A3A0A9D-8397-47D8-B462-7A1E48B026FB}" destId="{7D7A2A1E-C398-4154-AAAF-9CC9CD8196BA}" srcOrd="0" destOrd="0" presId="urn:microsoft.com/office/officeart/2005/8/layout/vList2"/>
    <dgm:cxn modelId="{318C029C-10FA-4C23-A140-BDF2996CF90D}" type="presOf" srcId="{A3FD9DBF-B5A8-4B35-B64B-0AE9FB4457BF}" destId="{396F6B01-5625-40F7-801A-142DEA319A3E}" srcOrd="0" destOrd="0" presId="urn:microsoft.com/office/officeart/2005/8/layout/vList2"/>
    <dgm:cxn modelId="{12B45ADC-D913-4A94-B04E-2E5405BC8D5E}" type="presOf" srcId="{F08FE81C-2DA3-4809-8714-849800AEB3FA}" destId="{DF31B4D5-505E-4FF9-B195-B720E9955F05}" srcOrd="0" destOrd="0" presId="urn:microsoft.com/office/officeart/2005/8/layout/vList2"/>
    <dgm:cxn modelId="{D69E00EE-2BD4-4DBD-869F-385B89722CB8}" srcId="{30D9EE55-5CA9-4DC0-BC05-34EF9665AA03}" destId="{A3FD9DBF-B5A8-4B35-B64B-0AE9FB4457BF}" srcOrd="0" destOrd="0" parTransId="{E920FCDA-8A8B-49F7-B073-EC8D4B13B199}" sibTransId="{7051F151-9EC0-4EC9-87CE-8FADA25CF8B2}"/>
    <dgm:cxn modelId="{848E0FAA-1635-40DB-A074-6FA2144A8847}" type="presParOf" srcId="{8554DE3F-1F2F-4D05-85F6-D83B6C3B3D80}" destId="{396F6B01-5625-40F7-801A-142DEA319A3E}" srcOrd="0" destOrd="0" presId="urn:microsoft.com/office/officeart/2005/8/layout/vList2"/>
    <dgm:cxn modelId="{E99E9CED-083C-4A41-B621-CA65418569E0}" type="presParOf" srcId="{8554DE3F-1F2F-4D05-85F6-D83B6C3B3D80}" destId="{93D3919C-0FB4-4666-862B-05DA0CD96567}" srcOrd="1" destOrd="0" presId="urn:microsoft.com/office/officeart/2005/8/layout/vList2"/>
    <dgm:cxn modelId="{4B43E69F-37A9-45F4-8423-89B926BED3AF}" type="presParOf" srcId="{8554DE3F-1F2F-4D05-85F6-D83B6C3B3D80}" destId="{7D7A2A1E-C398-4154-AAAF-9CC9CD8196BA}" srcOrd="2" destOrd="0" presId="urn:microsoft.com/office/officeart/2005/8/layout/vList2"/>
    <dgm:cxn modelId="{0E63C077-6378-494D-8CBE-20EB7B5FD028}" type="presParOf" srcId="{8554DE3F-1F2F-4D05-85F6-D83B6C3B3D80}" destId="{CDB36FFC-EB46-42FC-8DA3-C0469BB9C9F7}" srcOrd="3" destOrd="0" presId="urn:microsoft.com/office/officeart/2005/8/layout/vList2"/>
    <dgm:cxn modelId="{760DFC01-B21E-4EC3-A196-A849F8D78136}" type="presParOf" srcId="{8554DE3F-1F2F-4D05-85F6-D83B6C3B3D80}" destId="{DF31B4D5-505E-4FF9-B195-B720E9955F05}" srcOrd="4" destOrd="0" presId="urn:microsoft.com/office/officeart/2005/8/layout/vList2"/>
    <dgm:cxn modelId="{A1C10D8D-3775-4737-90FC-4DCA5DA6BCE5}" type="presParOf" srcId="{8554DE3F-1F2F-4D05-85F6-D83B6C3B3D80}" destId="{BA9A55E9-67E9-4FFB-9851-8DB1EB9FCF9D}" srcOrd="5" destOrd="0" presId="urn:microsoft.com/office/officeart/2005/8/layout/vList2"/>
    <dgm:cxn modelId="{4CEBA2F6-B707-4E2E-9C5C-7CACE45DAF3B}" type="presParOf" srcId="{8554DE3F-1F2F-4D05-85F6-D83B6C3B3D80}" destId="{B1B634C3-9D49-4628-8BC1-317EFFD1CB5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ED304-8C04-442F-AA87-B00F6A142063}">
      <dsp:nvSpPr>
        <dsp:cNvPr id="0" name=""/>
        <dsp:cNvSpPr/>
      </dsp:nvSpPr>
      <dsp:spPr>
        <a:xfrm>
          <a:off x="0" y="519"/>
          <a:ext cx="6692748" cy="1215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CA902-21B0-4340-9DA8-33BDA4746763}">
      <dsp:nvSpPr>
        <dsp:cNvPr id="0" name=""/>
        <dsp:cNvSpPr/>
      </dsp:nvSpPr>
      <dsp:spPr>
        <a:xfrm>
          <a:off x="367665" y="273989"/>
          <a:ext cx="668483" cy="668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4808E4-9F53-4A59-9936-00D2C59A498F}">
      <dsp:nvSpPr>
        <dsp:cNvPr id="0" name=""/>
        <dsp:cNvSpPr/>
      </dsp:nvSpPr>
      <dsp:spPr>
        <a:xfrm>
          <a:off x="1403815" y="519"/>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889000">
            <a:lnSpc>
              <a:spcPct val="100000"/>
            </a:lnSpc>
            <a:spcBef>
              <a:spcPct val="0"/>
            </a:spcBef>
            <a:spcAft>
              <a:spcPct val="35000"/>
            </a:spcAft>
            <a:buNone/>
          </a:pPr>
          <a:r>
            <a:rPr lang="en-GB" sz="2000" kern="1200"/>
            <a:t>Trust</a:t>
          </a:r>
        </a:p>
        <a:p>
          <a:pPr marL="0" lvl="0" indent="0" algn="l" defTabSz="889000">
            <a:lnSpc>
              <a:spcPct val="100000"/>
            </a:lnSpc>
            <a:spcBef>
              <a:spcPct val="0"/>
            </a:spcBef>
            <a:spcAft>
              <a:spcPct val="35000"/>
            </a:spcAft>
            <a:buNone/>
          </a:pPr>
          <a:r>
            <a:rPr lang="en-GB" sz="2000" kern="1200"/>
            <a:t>Level of trust is related to personal characteristics .</a:t>
          </a:r>
        </a:p>
      </dsp:txBody>
      <dsp:txXfrm>
        <a:off x="1403815" y="519"/>
        <a:ext cx="5288932" cy="1215424"/>
      </dsp:txXfrm>
    </dsp:sp>
    <dsp:sp modelId="{B4B490F6-F4DC-4836-B4F1-20483C9C664A}">
      <dsp:nvSpPr>
        <dsp:cNvPr id="0" name=""/>
        <dsp:cNvSpPr/>
      </dsp:nvSpPr>
      <dsp:spPr>
        <a:xfrm>
          <a:off x="0" y="1519799"/>
          <a:ext cx="6692748" cy="1215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7444C-63D6-4176-8FAF-585401697F3B}">
      <dsp:nvSpPr>
        <dsp:cNvPr id="0" name=""/>
        <dsp:cNvSpPr/>
      </dsp:nvSpPr>
      <dsp:spPr>
        <a:xfrm>
          <a:off x="367665" y="1793270"/>
          <a:ext cx="668483" cy="668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2A94DC-C8BA-43C6-AFA2-847A6984CDFE}">
      <dsp:nvSpPr>
        <dsp:cNvPr id="0" name=""/>
        <dsp:cNvSpPr/>
      </dsp:nvSpPr>
      <dsp:spPr>
        <a:xfrm>
          <a:off x="1403815" y="1519799"/>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889000">
            <a:lnSpc>
              <a:spcPct val="100000"/>
            </a:lnSpc>
            <a:spcBef>
              <a:spcPct val="0"/>
            </a:spcBef>
            <a:spcAft>
              <a:spcPct val="35000"/>
            </a:spcAft>
            <a:buNone/>
          </a:pPr>
          <a:r>
            <a:rPr lang="en-GB" sz="2000" kern="1200"/>
            <a:t>Sense of group identity</a:t>
          </a:r>
        </a:p>
        <a:p>
          <a:pPr marL="0" lvl="0" indent="0" algn="l" defTabSz="889000">
            <a:lnSpc>
              <a:spcPct val="100000"/>
            </a:lnSpc>
            <a:spcBef>
              <a:spcPct val="0"/>
            </a:spcBef>
            <a:spcAft>
              <a:spcPct val="35000"/>
            </a:spcAft>
            <a:buNone/>
          </a:pPr>
          <a:r>
            <a:rPr lang="en-GB" sz="2000" kern="1200"/>
            <a:t>Team develop own goal, value and performance</a:t>
          </a:r>
        </a:p>
      </dsp:txBody>
      <dsp:txXfrm>
        <a:off x="1403815" y="1519799"/>
        <a:ext cx="5288932" cy="1215424"/>
      </dsp:txXfrm>
    </dsp:sp>
    <dsp:sp modelId="{456E8DBC-1D90-40FB-AFF9-5D2FBE08A019}">
      <dsp:nvSpPr>
        <dsp:cNvPr id="0" name=""/>
        <dsp:cNvSpPr/>
      </dsp:nvSpPr>
      <dsp:spPr>
        <a:xfrm>
          <a:off x="0" y="3039080"/>
          <a:ext cx="6692748" cy="1215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A9A522-4C48-48AC-A07E-C0D1EAA115E0}">
      <dsp:nvSpPr>
        <dsp:cNvPr id="0" name=""/>
        <dsp:cNvSpPr/>
      </dsp:nvSpPr>
      <dsp:spPr>
        <a:xfrm>
          <a:off x="367665" y="3312550"/>
          <a:ext cx="668483" cy="668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157533-30D7-49D8-80D0-A1A5623381AE}">
      <dsp:nvSpPr>
        <dsp:cNvPr id="0" name=""/>
        <dsp:cNvSpPr/>
      </dsp:nvSpPr>
      <dsp:spPr>
        <a:xfrm>
          <a:off x="1403815" y="3039080"/>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889000">
            <a:lnSpc>
              <a:spcPct val="100000"/>
            </a:lnSpc>
            <a:spcBef>
              <a:spcPct val="0"/>
            </a:spcBef>
            <a:spcAft>
              <a:spcPct val="35000"/>
            </a:spcAft>
            <a:buNone/>
          </a:pPr>
          <a:r>
            <a:rPr lang="en-GB" sz="2000" kern="1200" dirty="0"/>
            <a:t>Sense of group efficacy</a:t>
          </a:r>
        </a:p>
        <a:p>
          <a:pPr marL="0" lvl="0" indent="0" algn="l" defTabSz="889000">
            <a:lnSpc>
              <a:spcPct val="100000"/>
            </a:lnSpc>
            <a:spcBef>
              <a:spcPct val="0"/>
            </a:spcBef>
            <a:spcAft>
              <a:spcPct val="35000"/>
            </a:spcAft>
            <a:buNone/>
          </a:pPr>
          <a:r>
            <a:rPr lang="en-GB" sz="2000" kern="1200" dirty="0"/>
            <a:t>Team need to believe that they can and they will do!</a:t>
          </a:r>
        </a:p>
      </dsp:txBody>
      <dsp:txXfrm>
        <a:off x="1403815" y="3039080"/>
        <a:ext cx="5288932" cy="1215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68C47-6D38-4C46-8EFE-8F6B3D019CC3}">
      <dsp:nvSpPr>
        <dsp:cNvPr id="0" name=""/>
        <dsp:cNvSpPr/>
      </dsp:nvSpPr>
      <dsp:spPr>
        <a:xfrm>
          <a:off x="342011" y="529329"/>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DA138-A8A0-4E9A-BDF4-5A4B73861005}">
      <dsp:nvSpPr>
        <dsp:cNvPr id="0" name=""/>
        <dsp:cNvSpPr/>
      </dsp:nvSpPr>
      <dsp:spPr>
        <a:xfrm>
          <a:off x="567785" y="755102"/>
          <a:ext cx="607851" cy="6078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138B35-A611-43E7-82C8-15D863065D49}">
      <dsp:nvSpPr>
        <dsp:cNvPr id="0" name=""/>
        <dsp:cNvSpPr/>
      </dsp:nvSpPr>
      <dsp:spPr>
        <a:xfrm>
          <a:off x="3351" y="1918704"/>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dirty="0"/>
            <a:t>Appreciation</a:t>
          </a:r>
        </a:p>
      </dsp:txBody>
      <dsp:txXfrm>
        <a:off x="3351" y="1918704"/>
        <a:ext cx="1736718" cy="694687"/>
      </dsp:txXfrm>
    </dsp:sp>
    <dsp:sp modelId="{56ABD982-6600-4CD5-9BBC-17227464FAFA}">
      <dsp:nvSpPr>
        <dsp:cNvPr id="0" name=""/>
        <dsp:cNvSpPr/>
      </dsp:nvSpPr>
      <dsp:spPr>
        <a:xfrm>
          <a:off x="2382656" y="529329"/>
          <a:ext cx="1059398" cy="10593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826B6B-2783-476D-B24E-66DD100FEEEA}">
      <dsp:nvSpPr>
        <dsp:cNvPr id="0" name=""/>
        <dsp:cNvSpPr/>
      </dsp:nvSpPr>
      <dsp:spPr>
        <a:xfrm>
          <a:off x="2608429" y="755102"/>
          <a:ext cx="607851" cy="6078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E56215-B870-4193-9C94-CB2A340EC0BD}">
      <dsp:nvSpPr>
        <dsp:cNvPr id="0" name=""/>
        <dsp:cNvSpPr/>
      </dsp:nvSpPr>
      <dsp:spPr>
        <a:xfrm>
          <a:off x="2043996" y="1918704"/>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Belonging</a:t>
          </a:r>
        </a:p>
      </dsp:txBody>
      <dsp:txXfrm>
        <a:off x="2043996" y="1918704"/>
        <a:ext cx="1736718" cy="694687"/>
      </dsp:txXfrm>
    </dsp:sp>
    <dsp:sp modelId="{EA9C1744-6D1C-42BC-8564-D5C84C2CEFD7}">
      <dsp:nvSpPr>
        <dsp:cNvPr id="0" name=""/>
        <dsp:cNvSpPr/>
      </dsp:nvSpPr>
      <dsp:spPr>
        <a:xfrm>
          <a:off x="4423300" y="529329"/>
          <a:ext cx="1059398" cy="10593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5899E-0E34-41C1-BC04-E3EABEDD2CAA}">
      <dsp:nvSpPr>
        <dsp:cNvPr id="0" name=""/>
        <dsp:cNvSpPr/>
      </dsp:nvSpPr>
      <dsp:spPr>
        <a:xfrm>
          <a:off x="4649074" y="755102"/>
          <a:ext cx="607851" cy="6078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93A322-7CE4-4850-8284-3C10A2B30AEA}">
      <dsp:nvSpPr>
        <dsp:cNvPr id="0" name=""/>
        <dsp:cNvSpPr/>
      </dsp:nvSpPr>
      <dsp:spPr>
        <a:xfrm>
          <a:off x="4084640" y="1918704"/>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Communicate</a:t>
          </a:r>
        </a:p>
      </dsp:txBody>
      <dsp:txXfrm>
        <a:off x="4084640" y="1918704"/>
        <a:ext cx="1736718" cy="694687"/>
      </dsp:txXfrm>
    </dsp:sp>
    <dsp:sp modelId="{1248F172-18E6-4FC8-973D-37820A18D686}">
      <dsp:nvSpPr>
        <dsp:cNvPr id="0" name=""/>
        <dsp:cNvSpPr/>
      </dsp:nvSpPr>
      <dsp:spPr>
        <a:xfrm>
          <a:off x="6463945" y="529329"/>
          <a:ext cx="1059398" cy="10593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CAEF3C-D592-4636-83DB-3F5F843E117C}">
      <dsp:nvSpPr>
        <dsp:cNvPr id="0" name=""/>
        <dsp:cNvSpPr/>
      </dsp:nvSpPr>
      <dsp:spPr>
        <a:xfrm>
          <a:off x="6689718" y="755102"/>
          <a:ext cx="607851" cy="6078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E2144B-F9A1-43C5-8781-B184CDB9F639}">
      <dsp:nvSpPr>
        <dsp:cNvPr id="0" name=""/>
        <dsp:cNvSpPr/>
      </dsp:nvSpPr>
      <dsp:spPr>
        <a:xfrm>
          <a:off x="6125285" y="1918704"/>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Celebration</a:t>
          </a:r>
        </a:p>
      </dsp:txBody>
      <dsp:txXfrm>
        <a:off x="6125285" y="1918704"/>
        <a:ext cx="1736718" cy="694687"/>
      </dsp:txXfrm>
    </dsp:sp>
    <dsp:sp modelId="{C3C182B8-EF48-4DC3-AA04-90F8BDBF473D}">
      <dsp:nvSpPr>
        <dsp:cNvPr id="0" name=""/>
        <dsp:cNvSpPr/>
      </dsp:nvSpPr>
      <dsp:spPr>
        <a:xfrm>
          <a:off x="8504589" y="529329"/>
          <a:ext cx="1059398" cy="10593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8308AD-6C93-4F07-9C7E-D82DB3FB93D8}">
      <dsp:nvSpPr>
        <dsp:cNvPr id="0" name=""/>
        <dsp:cNvSpPr/>
      </dsp:nvSpPr>
      <dsp:spPr>
        <a:xfrm>
          <a:off x="8730363" y="755102"/>
          <a:ext cx="607851" cy="6078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086EF4-D80D-428C-9E29-FDB34DF93864}">
      <dsp:nvSpPr>
        <dsp:cNvPr id="0" name=""/>
        <dsp:cNvSpPr/>
      </dsp:nvSpPr>
      <dsp:spPr>
        <a:xfrm>
          <a:off x="8165929" y="1918704"/>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t>Develop talent</a:t>
          </a:r>
        </a:p>
      </dsp:txBody>
      <dsp:txXfrm>
        <a:off x="8165929" y="1918704"/>
        <a:ext cx="1736718" cy="694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A7A27-BB5E-45BC-9037-3ABD9A5AE72A}">
      <dsp:nvSpPr>
        <dsp:cNvPr id="0" name=""/>
        <dsp:cNvSpPr/>
      </dsp:nvSpPr>
      <dsp:spPr>
        <a:xfrm>
          <a:off x="4848280" y="1197774"/>
          <a:ext cx="2303822" cy="548204"/>
        </a:xfrm>
        <a:custGeom>
          <a:avLst/>
          <a:gdLst/>
          <a:ahLst/>
          <a:cxnLst/>
          <a:rect l="0" t="0" r="0" b="0"/>
          <a:pathLst>
            <a:path>
              <a:moveTo>
                <a:pt x="0" y="0"/>
              </a:moveTo>
              <a:lnTo>
                <a:pt x="0" y="373585"/>
              </a:lnTo>
              <a:lnTo>
                <a:pt x="2303822" y="373585"/>
              </a:lnTo>
              <a:lnTo>
                <a:pt x="2303822" y="548204"/>
              </a:lnTo>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82A00C6-932C-49CD-81B5-C9AD9FCE86E1}">
      <dsp:nvSpPr>
        <dsp:cNvPr id="0" name=""/>
        <dsp:cNvSpPr/>
      </dsp:nvSpPr>
      <dsp:spPr>
        <a:xfrm>
          <a:off x="4802560" y="1197774"/>
          <a:ext cx="91440" cy="548204"/>
        </a:xfrm>
        <a:custGeom>
          <a:avLst/>
          <a:gdLst/>
          <a:ahLst/>
          <a:cxnLst/>
          <a:rect l="0" t="0" r="0" b="0"/>
          <a:pathLst>
            <a:path>
              <a:moveTo>
                <a:pt x="45720" y="0"/>
              </a:moveTo>
              <a:lnTo>
                <a:pt x="45720" y="548204"/>
              </a:lnTo>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48E5486-C681-4E2D-AB0E-E575A74394C8}">
      <dsp:nvSpPr>
        <dsp:cNvPr id="0" name=""/>
        <dsp:cNvSpPr/>
      </dsp:nvSpPr>
      <dsp:spPr>
        <a:xfrm>
          <a:off x="2544458" y="1197774"/>
          <a:ext cx="2303822" cy="548204"/>
        </a:xfrm>
        <a:custGeom>
          <a:avLst/>
          <a:gdLst/>
          <a:ahLst/>
          <a:cxnLst/>
          <a:rect l="0" t="0" r="0" b="0"/>
          <a:pathLst>
            <a:path>
              <a:moveTo>
                <a:pt x="2303822" y="0"/>
              </a:moveTo>
              <a:lnTo>
                <a:pt x="2303822" y="373585"/>
              </a:lnTo>
              <a:lnTo>
                <a:pt x="0" y="373585"/>
              </a:lnTo>
              <a:lnTo>
                <a:pt x="0" y="548204"/>
              </a:lnTo>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B9F7A87-10A3-4B2C-8D71-C409D6DFF055}">
      <dsp:nvSpPr>
        <dsp:cNvPr id="0" name=""/>
        <dsp:cNvSpPr/>
      </dsp:nvSpPr>
      <dsp:spPr>
        <a:xfrm>
          <a:off x="3905808" y="834"/>
          <a:ext cx="1884945" cy="1196940"/>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C3884D0-A0D5-4304-A01D-1B47771707A5}">
      <dsp:nvSpPr>
        <dsp:cNvPr id="0" name=""/>
        <dsp:cNvSpPr/>
      </dsp:nvSpPr>
      <dsp:spPr>
        <a:xfrm>
          <a:off x="4115246" y="199800"/>
          <a:ext cx="1884945" cy="119694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Conflict can arise from:</a:t>
          </a:r>
          <a:endParaRPr lang="en-US" sz="2100" kern="1200"/>
        </a:p>
      </dsp:txBody>
      <dsp:txXfrm>
        <a:off x="4150303" y="234857"/>
        <a:ext cx="1814831" cy="1126826"/>
      </dsp:txXfrm>
    </dsp:sp>
    <dsp:sp modelId="{70E04D61-ACF0-4417-8A66-7766EB656E6D}">
      <dsp:nvSpPr>
        <dsp:cNvPr id="0" name=""/>
        <dsp:cNvSpPr/>
      </dsp:nvSpPr>
      <dsp:spPr>
        <a:xfrm>
          <a:off x="1601985" y="1745979"/>
          <a:ext cx="1884945" cy="1196940"/>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B4BCF0-B944-4261-838E-E55188590EA4}">
      <dsp:nvSpPr>
        <dsp:cNvPr id="0" name=""/>
        <dsp:cNvSpPr/>
      </dsp:nvSpPr>
      <dsp:spPr>
        <a:xfrm>
          <a:off x="1811424" y="1944946"/>
          <a:ext cx="1884945" cy="1196940"/>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Communication factors</a:t>
          </a:r>
          <a:endParaRPr lang="en-US" sz="2100" kern="1200"/>
        </a:p>
      </dsp:txBody>
      <dsp:txXfrm>
        <a:off x="1846481" y="1980003"/>
        <a:ext cx="1814831" cy="1126826"/>
      </dsp:txXfrm>
    </dsp:sp>
    <dsp:sp modelId="{AAC5A50B-90FA-4122-8116-C5113107DE0B}">
      <dsp:nvSpPr>
        <dsp:cNvPr id="0" name=""/>
        <dsp:cNvSpPr/>
      </dsp:nvSpPr>
      <dsp:spPr>
        <a:xfrm>
          <a:off x="3905808" y="1745979"/>
          <a:ext cx="1884945" cy="1196940"/>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BD9B703-FA66-460D-82E8-519096FE777B}">
      <dsp:nvSpPr>
        <dsp:cNvPr id="0" name=""/>
        <dsp:cNvSpPr/>
      </dsp:nvSpPr>
      <dsp:spPr>
        <a:xfrm>
          <a:off x="4115246" y="1944946"/>
          <a:ext cx="1884945" cy="1196940"/>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Structural factors</a:t>
          </a:r>
          <a:endParaRPr lang="en-US" sz="2100" kern="1200"/>
        </a:p>
      </dsp:txBody>
      <dsp:txXfrm>
        <a:off x="4150303" y="1980003"/>
        <a:ext cx="1814831" cy="1126826"/>
      </dsp:txXfrm>
    </dsp:sp>
    <dsp:sp modelId="{AED596A7-5667-4140-ACB8-9C0EE949C4F4}">
      <dsp:nvSpPr>
        <dsp:cNvPr id="0" name=""/>
        <dsp:cNvSpPr/>
      </dsp:nvSpPr>
      <dsp:spPr>
        <a:xfrm>
          <a:off x="6209630" y="1745979"/>
          <a:ext cx="1884945" cy="1196940"/>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E38881A-CE6D-4531-950F-0795805BF5FF}">
      <dsp:nvSpPr>
        <dsp:cNvPr id="0" name=""/>
        <dsp:cNvSpPr/>
      </dsp:nvSpPr>
      <dsp:spPr>
        <a:xfrm>
          <a:off x="6419068" y="1944946"/>
          <a:ext cx="1884945" cy="1196940"/>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Personal factors</a:t>
          </a:r>
          <a:endParaRPr lang="en-US" sz="2100" kern="1200"/>
        </a:p>
      </dsp:txBody>
      <dsp:txXfrm>
        <a:off x="6454125" y="1980003"/>
        <a:ext cx="1814831" cy="11268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F6B01-5625-40F7-801A-142DEA319A3E}">
      <dsp:nvSpPr>
        <dsp:cNvPr id="0" name=""/>
        <dsp:cNvSpPr/>
      </dsp:nvSpPr>
      <dsp:spPr>
        <a:xfrm>
          <a:off x="0" y="3110"/>
          <a:ext cx="6296297" cy="9126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Competing</a:t>
          </a:r>
          <a:endParaRPr lang="en-US" sz="4000" kern="1200"/>
        </a:p>
      </dsp:txBody>
      <dsp:txXfrm>
        <a:off x="44549" y="47659"/>
        <a:ext cx="6207199" cy="823502"/>
      </dsp:txXfrm>
    </dsp:sp>
    <dsp:sp modelId="{7D7A2A1E-C398-4154-AAAF-9CC9CD8196BA}">
      <dsp:nvSpPr>
        <dsp:cNvPr id="0" name=""/>
        <dsp:cNvSpPr/>
      </dsp:nvSpPr>
      <dsp:spPr>
        <a:xfrm>
          <a:off x="0" y="1030910"/>
          <a:ext cx="6296297" cy="912600"/>
        </a:xfrm>
        <a:prstGeom prst="roundRect">
          <a:avLst/>
        </a:prstGeom>
        <a:solidFill>
          <a:schemeClr val="accent2">
            <a:hueOff val="-489677"/>
            <a:satOff val="-10832"/>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Accommodating</a:t>
          </a:r>
          <a:endParaRPr lang="en-US" sz="4000" kern="1200"/>
        </a:p>
      </dsp:txBody>
      <dsp:txXfrm>
        <a:off x="44549" y="1075459"/>
        <a:ext cx="6207199" cy="823502"/>
      </dsp:txXfrm>
    </dsp:sp>
    <dsp:sp modelId="{DF31B4D5-505E-4FF9-B195-B720E9955F05}">
      <dsp:nvSpPr>
        <dsp:cNvPr id="0" name=""/>
        <dsp:cNvSpPr/>
      </dsp:nvSpPr>
      <dsp:spPr>
        <a:xfrm>
          <a:off x="0" y="2058710"/>
          <a:ext cx="6296297" cy="912600"/>
        </a:xfrm>
        <a:prstGeom prst="roundRect">
          <a:avLst/>
        </a:prstGeom>
        <a:solidFill>
          <a:schemeClr val="accent2">
            <a:hueOff val="-979354"/>
            <a:satOff val="-21663"/>
            <a:lumOff val="-431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Avoiding</a:t>
          </a:r>
          <a:endParaRPr lang="en-US" sz="4000" kern="1200"/>
        </a:p>
      </dsp:txBody>
      <dsp:txXfrm>
        <a:off x="44549" y="2103259"/>
        <a:ext cx="6207199" cy="823502"/>
      </dsp:txXfrm>
    </dsp:sp>
    <dsp:sp modelId="{B1B634C3-9D49-4628-8BC1-317EFFD1CB54}">
      <dsp:nvSpPr>
        <dsp:cNvPr id="0" name=""/>
        <dsp:cNvSpPr/>
      </dsp:nvSpPr>
      <dsp:spPr>
        <a:xfrm>
          <a:off x="0" y="3086511"/>
          <a:ext cx="6296297" cy="912600"/>
        </a:xfrm>
        <a:prstGeom prst="roundRect">
          <a:avLst/>
        </a:prstGeom>
        <a:solidFill>
          <a:schemeClr val="accent2">
            <a:hueOff val="-1469031"/>
            <a:satOff val="-32495"/>
            <a:lumOff val="-647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Compromising</a:t>
          </a:r>
          <a:endParaRPr lang="en-US" sz="4000" kern="1200"/>
        </a:p>
      </dsp:txBody>
      <dsp:txXfrm>
        <a:off x="44549" y="3131060"/>
        <a:ext cx="6207199" cy="8235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8/24/2020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8/24/2020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CB96-9C23-4F80-A8EE-B822DFF012D0}"/>
              </a:ext>
            </a:extLst>
          </p:cNvPr>
          <p:cNvSpPr>
            <a:spLocks noGrp="1"/>
          </p:cNvSpPr>
          <p:nvPr>
            <p:ph type="ctrTitle"/>
          </p:nvPr>
        </p:nvSpPr>
        <p:spPr/>
        <p:txBody>
          <a:bodyPr>
            <a:normAutofit fontScale="90000"/>
          </a:bodyPr>
          <a:lstStyle/>
          <a:p>
            <a:pPr algn="ctr"/>
            <a:r>
              <a:rPr lang="en-GB" dirty="0"/>
              <a:t>Benefits of Team-working</a:t>
            </a:r>
            <a:br>
              <a:rPr lang="en-GB" dirty="0"/>
            </a:br>
            <a:r>
              <a:rPr lang="en-GB" dirty="0"/>
              <a:t>working together – achieving more!</a:t>
            </a:r>
            <a:br>
              <a:rPr lang="en-GB" dirty="0"/>
            </a:br>
            <a:endParaRPr lang="en-GB" dirty="0"/>
          </a:p>
        </p:txBody>
      </p:sp>
      <p:sp>
        <p:nvSpPr>
          <p:cNvPr id="3" name="Subtitle 2">
            <a:extLst>
              <a:ext uri="{FF2B5EF4-FFF2-40B4-BE49-F238E27FC236}">
                <a16:creationId xmlns:a16="http://schemas.microsoft.com/office/drawing/2014/main" id="{F2FE173B-4114-4E24-80BB-87DC977F5991}"/>
              </a:ext>
            </a:extLst>
          </p:cNvPr>
          <p:cNvSpPr>
            <a:spLocks noGrp="1"/>
          </p:cNvSpPr>
          <p:nvPr>
            <p:ph type="subTitle" idx="1"/>
          </p:nvPr>
        </p:nvSpPr>
        <p:spPr/>
        <p:txBody>
          <a:bodyPr>
            <a:normAutofit fontScale="62500" lnSpcReduction="20000"/>
          </a:bodyPr>
          <a:lstStyle/>
          <a:p>
            <a:r>
              <a:rPr lang="en-GB" dirty="0"/>
              <a:t>Student name: Michal Ziolek</a:t>
            </a:r>
          </a:p>
          <a:p>
            <a:r>
              <a:rPr lang="en-GB" dirty="0"/>
              <a:t>Student id: 1916656</a:t>
            </a:r>
          </a:p>
          <a:p>
            <a:r>
              <a:rPr lang="en-GB" dirty="0"/>
              <a:t>Module name: effective team working and communication</a:t>
            </a:r>
          </a:p>
          <a:p>
            <a:r>
              <a:rPr lang="en-GB" dirty="0"/>
              <a:t>Lecturer name: timothy Hopkins</a:t>
            </a:r>
          </a:p>
          <a:p>
            <a:r>
              <a:rPr lang="en-GB" dirty="0"/>
              <a:t>Group 4</a:t>
            </a:r>
          </a:p>
        </p:txBody>
      </p:sp>
    </p:spTree>
    <p:extLst>
      <p:ext uri="{BB962C8B-B14F-4D97-AF65-F5344CB8AC3E}">
        <p14:creationId xmlns:p14="http://schemas.microsoft.com/office/powerpoint/2010/main" val="222041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2" name="Rectangle 71">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8DC8F189-26C0-4B3B-A70C-19532E455161}"/>
              </a:ext>
            </a:extLst>
          </p:cNvPr>
          <p:cNvSpPr>
            <a:spLocks noGrp="1"/>
          </p:cNvSpPr>
          <p:nvPr>
            <p:ph type="title"/>
          </p:nvPr>
        </p:nvSpPr>
        <p:spPr>
          <a:xfrm>
            <a:off x="6448425" y="618518"/>
            <a:ext cx="4598985" cy="1478570"/>
          </a:xfrm>
        </p:spPr>
        <p:txBody>
          <a:bodyPr vert="horz" lIns="91440" tIns="45720" rIns="91440" bIns="45720" rtlCol="0" anchor="ctr">
            <a:normAutofit/>
          </a:bodyPr>
          <a:lstStyle/>
          <a:p>
            <a:r>
              <a:rPr lang="en-US"/>
              <a:t>Introduction:</a:t>
            </a:r>
            <a:br>
              <a:rPr lang="en-US"/>
            </a:br>
            <a:r>
              <a:rPr lang="en-US"/>
              <a:t>what is a team?</a:t>
            </a:r>
          </a:p>
        </p:txBody>
      </p:sp>
      <p:pic>
        <p:nvPicPr>
          <p:cNvPr id="1026" name="Picture 2" descr="Image result for team meaning">
            <a:extLst>
              <a:ext uri="{FF2B5EF4-FFF2-40B4-BE49-F238E27FC236}">
                <a16:creationId xmlns:a16="http://schemas.microsoft.com/office/drawing/2014/main" id="{254A2000-6390-4F44-8034-8C2D8E677F57}"/>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t="14628" r="-2" b="5028"/>
          <a:stretch/>
        </p:blipFill>
        <p:spPr bwMode="auto">
          <a:xfrm>
            <a:off x="-5597" y="10"/>
            <a:ext cx="61015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6" name="Rectangle 75">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7"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Rectangle 78">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80"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Rectangle 103">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5"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3"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Rectangle 115">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7"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6"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7"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8"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TextBox 2">
            <a:extLst>
              <a:ext uri="{FF2B5EF4-FFF2-40B4-BE49-F238E27FC236}">
                <a16:creationId xmlns:a16="http://schemas.microsoft.com/office/drawing/2014/main" id="{3DF7A856-C0B4-46A1-B188-BA5F809A01C4}"/>
              </a:ext>
            </a:extLst>
          </p:cNvPr>
          <p:cNvSpPr txBox="1"/>
          <p:nvPr/>
        </p:nvSpPr>
        <p:spPr>
          <a:xfrm>
            <a:off x="6448425" y="2249487"/>
            <a:ext cx="4598986" cy="3541714"/>
          </a:xfrm>
          <a:prstGeom prst="rect">
            <a:avLst/>
          </a:prstGeom>
        </p:spPr>
        <p:txBody>
          <a:bodyPr vert="horz" lIns="91440" tIns="45720" rIns="91440" bIns="45720" rtlCol="0">
            <a:noAutofit/>
          </a:bodyPr>
          <a:lstStyle/>
          <a:p>
            <a:pPr marL="285750" indent="-228600" defTabSz="914400">
              <a:lnSpc>
                <a:spcPct val="120000"/>
              </a:lnSpc>
              <a:spcAft>
                <a:spcPts val="600"/>
              </a:spcAft>
              <a:buSzPct val="125000"/>
              <a:buFont typeface="Arial" panose="020B0604020202020204" pitchFamily="34" charset="0"/>
              <a:buChar char="•"/>
            </a:pPr>
            <a:r>
              <a:rPr lang="en-GB" sz="2000" dirty="0"/>
              <a:t>Work together towards a common objective or purpose</a:t>
            </a:r>
          </a:p>
          <a:p>
            <a:pPr marL="285750" indent="-228600" defTabSz="914400">
              <a:lnSpc>
                <a:spcPct val="120000"/>
              </a:lnSpc>
              <a:spcAft>
                <a:spcPts val="600"/>
              </a:spcAft>
              <a:buSzPct val="125000"/>
              <a:buFont typeface="Arial" panose="020B0604020202020204" pitchFamily="34" charset="0"/>
              <a:buChar char="•"/>
            </a:pPr>
            <a:r>
              <a:rPr lang="en-GB" sz="2000" dirty="0"/>
              <a:t>Enhance the quality and performance</a:t>
            </a:r>
          </a:p>
          <a:p>
            <a:pPr marL="285750" indent="-228600" defTabSz="914400">
              <a:lnSpc>
                <a:spcPct val="120000"/>
              </a:lnSpc>
              <a:spcAft>
                <a:spcPts val="600"/>
              </a:spcAft>
              <a:buSzPct val="125000"/>
              <a:buFont typeface="Arial" panose="020B0604020202020204" pitchFamily="34" charset="0"/>
              <a:buChar char="•"/>
            </a:pPr>
            <a:r>
              <a:rPr lang="en-US" sz="2000" dirty="0"/>
              <a:t>Sharing accountability</a:t>
            </a:r>
          </a:p>
          <a:p>
            <a:pPr marL="285750" indent="-228600" defTabSz="914400">
              <a:lnSpc>
                <a:spcPct val="120000"/>
              </a:lnSpc>
              <a:spcAft>
                <a:spcPts val="600"/>
              </a:spcAft>
              <a:buSzPct val="125000"/>
              <a:buFont typeface="Arial" panose="020B0604020202020204" pitchFamily="34" charset="0"/>
              <a:buChar char="•"/>
            </a:pPr>
            <a:r>
              <a:rPr lang="en-GB" sz="2000" dirty="0"/>
              <a:t>Take collective decisions – function as a team</a:t>
            </a:r>
          </a:p>
          <a:p>
            <a:pPr marL="285750" indent="-228600" defTabSz="914400">
              <a:lnSpc>
                <a:spcPct val="120000"/>
              </a:lnSpc>
              <a:spcAft>
                <a:spcPts val="600"/>
              </a:spcAft>
              <a:buSzPct val="125000"/>
              <a:buFont typeface="Arial" panose="020B0604020202020204" pitchFamily="34" charset="0"/>
              <a:buChar char="•"/>
            </a:pPr>
            <a:r>
              <a:rPr lang="en-GB" sz="2000"/>
              <a:t>Characterized by job-sharing , collaboration, clear roles, confidence and interaction</a:t>
            </a:r>
            <a:endParaRPr lang="en-US" sz="2000" dirty="0"/>
          </a:p>
        </p:txBody>
      </p:sp>
    </p:spTree>
    <p:extLst>
      <p:ext uri="{BB962C8B-B14F-4D97-AF65-F5344CB8AC3E}">
        <p14:creationId xmlns:p14="http://schemas.microsoft.com/office/powerpoint/2010/main" val="1937919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33CEC-8537-47FD-8B4E-B8DFFA5FE96C}"/>
              </a:ext>
            </a:extLst>
          </p:cNvPr>
          <p:cNvSpPr>
            <a:spLocks noGrp="1"/>
          </p:cNvSpPr>
          <p:nvPr>
            <p:ph type="title"/>
          </p:nvPr>
        </p:nvSpPr>
        <p:spPr>
          <a:xfrm>
            <a:off x="1141413" y="618518"/>
            <a:ext cx="9905998" cy="1478570"/>
          </a:xfrm>
        </p:spPr>
        <p:txBody>
          <a:bodyPr>
            <a:normAutofit/>
          </a:bodyPr>
          <a:lstStyle/>
          <a:p>
            <a:r>
              <a:rPr lang="en-GB"/>
              <a:t>The Benefits of team Working:</a:t>
            </a:r>
            <a:endParaRPr lang="en-GB" dirty="0"/>
          </a:p>
        </p:txBody>
      </p:sp>
      <p:pic>
        <p:nvPicPr>
          <p:cNvPr id="3074" name="Picture 2" descr="Image result for benefits of teamworking pdf">
            <a:extLst>
              <a:ext uri="{FF2B5EF4-FFF2-40B4-BE49-F238E27FC236}">
                <a16:creationId xmlns:a16="http://schemas.microsoft.com/office/drawing/2014/main" id="{252B91BC-9CB9-425A-A3EE-E4080DE72A5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801" y="2468880"/>
            <a:ext cx="4114800" cy="2936240"/>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8DDE6A-DA93-4C2A-B3D2-8B43E87F277B}"/>
              </a:ext>
            </a:extLst>
          </p:cNvPr>
          <p:cNvSpPr>
            <a:spLocks noGrp="1"/>
          </p:cNvSpPr>
          <p:nvPr>
            <p:ph idx="1"/>
          </p:nvPr>
        </p:nvSpPr>
        <p:spPr>
          <a:xfrm>
            <a:off x="5034579" y="2249487"/>
            <a:ext cx="6012832" cy="3541714"/>
          </a:xfrm>
        </p:spPr>
        <p:txBody>
          <a:bodyPr>
            <a:normAutofit/>
          </a:bodyPr>
          <a:lstStyle/>
          <a:p>
            <a:r>
              <a:rPr lang="en-GB"/>
              <a:t>Enhances success </a:t>
            </a:r>
          </a:p>
          <a:p>
            <a:r>
              <a:rPr lang="en-GB"/>
              <a:t>Promote creativity</a:t>
            </a:r>
          </a:p>
          <a:p>
            <a:r>
              <a:rPr lang="en-GB"/>
              <a:t>Promotes trades-off and solves the problems</a:t>
            </a:r>
          </a:p>
          <a:p>
            <a:r>
              <a:rPr lang="en-GB"/>
              <a:t>It reduce tension and conflicts</a:t>
            </a:r>
          </a:p>
          <a:p>
            <a:r>
              <a:rPr lang="en-GB"/>
              <a:t>Helps small groups and large corporations </a:t>
            </a:r>
          </a:p>
          <a:p>
            <a:r>
              <a:rPr lang="en-GB"/>
              <a:t>Responds to the challenge of change.</a:t>
            </a:r>
            <a:endParaRPr lang="en-GB" dirty="0"/>
          </a:p>
        </p:txBody>
      </p:sp>
    </p:spTree>
    <p:extLst>
      <p:ext uri="{BB962C8B-B14F-4D97-AF65-F5344CB8AC3E}">
        <p14:creationId xmlns:p14="http://schemas.microsoft.com/office/powerpoint/2010/main" val="2194264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91">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5"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96"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97"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98"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99"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0"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1"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2"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3"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4"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5"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6"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7"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8"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09"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0"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1"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12"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3"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4"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5"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6"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7"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8"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19"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20"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21"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123"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125" name="Rectangle 124">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27" name="Group 126">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28"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29"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0"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1"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2"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3"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4"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5"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6"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7"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8"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39"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40"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1"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2"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3"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4"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45"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6"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7"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8"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49"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0"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1"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2"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3"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4"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156"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353AEAC-AF74-4A24-9DEE-4A3D2FA6FBDF}"/>
              </a:ext>
            </a:extLst>
          </p:cNvPr>
          <p:cNvSpPr>
            <a:spLocks noGrp="1"/>
          </p:cNvSpPr>
          <p:nvPr>
            <p:ph type="title"/>
          </p:nvPr>
        </p:nvSpPr>
        <p:spPr>
          <a:xfrm>
            <a:off x="853330" y="1134681"/>
            <a:ext cx="2743310" cy="4255025"/>
          </a:xfrm>
        </p:spPr>
        <p:txBody>
          <a:bodyPr>
            <a:normAutofit/>
          </a:bodyPr>
          <a:lstStyle/>
          <a:p>
            <a:r>
              <a:rPr lang="en-GB" sz="3100">
                <a:solidFill>
                  <a:srgbClr val="FFFFFF"/>
                </a:solidFill>
              </a:rPr>
              <a:t>The essential condition for successful team development:</a:t>
            </a:r>
          </a:p>
        </p:txBody>
      </p:sp>
      <p:graphicFrame>
        <p:nvGraphicFramePr>
          <p:cNvPr id="82" name="Content Placeholder 6">
            <a:extLst>
              <a:ext uri="{FF2B5EF4-FFF2-40B4-BE49-F238E27FC236}">
                <a16:creationId xmlns:a16="http://schemas.microsoft.com/office/drawing/2014/main" id="{58EE3360-2036-4154-9273-FD1D22AFF468}"/>
              </a:ext>
            </a:extLst>
          </p:cNvPr>
          <p:cNvGraphicFramePr>
            <a:graphicFrameLocks noGrp="1"/>
          </p:cNvGraphicFramePr>
          <p:nvPr>
            <p:ph idx="1"/>
            <p:extLst>
              <p:ext uri="{D42A27DB-BD31-4B8C-83A1-F6EECF244321}">
                <p14:modId xmlns:p14="http://schemas.microsoft.com/office/powerpoint/2010/main" val="1811418449"/>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980520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9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E2BE24-8746-4947-8805-438DD9A04802}"/>
              </a:ext>
            </a:extLst>
          </p:cNvPr>
          <p:cNvSpPr>
            <a:spLocks noGrp="1"/>
          </p:cNvSpPr>
          <p:nvPr>
            <p:ph type="title"/>
          </p:nvPr>
        </p:nvSpPr>
        <p:spPr>
          <a:xfrm>
            <a:off x="1141413" y="618518"/>
            <a:ext cx="4459286" cy="1478570"/>
          </a:xfrm>
        </p:spPr>
        <p:txBody>
          <a:bodyPr>
            <a:normAutofit/>
          </a:bodyPr>
          <a:lstStyle/>
          <a:p>
            <a:r>
              <a:rPr lang="en-GB" sz="3200"/>
              <a:t>Tuckman’s theory – team stages</a:t>
            </a:r>
          </a:p>
        </p:txBody>
      </p:sp>
      <p:sp>
        <p:nvSpPr>
          <p:cNvPr id="5126" name="Content Placeholder 5125">
            <a:extLst>
              <a:ext uri="{FF2B5EF4-FFF2-40B4-BE49-F238E27FC236}">
                <a16:creationId xmlns:a16="http://schemas.microsoft.com/office/drawing/2014/main" id="{D0EAF343-4368-4E33-BEBB-9CFC8F662CBA}"/>
              </a:ext>
            </a:extLst>
          </p:cNvPr>
          <p:cNvSpPr>
            <a:spLocks noGrp="1"/>
          </p:cNvSpPr>
          <p:nvPr>
            <p:ph idx="1"/>
          </p:nvPr>
        </p:nvSpPr>
        <p:spPr>
          <a:xfrm>
            <a:off x="1141412" y="2249487"/>
            <a:ext cx="4459287" cy="3965046"/>
          </a:xfrm>
        </p:spPr>
        <p:txBody>
          <a:bodyPr>
            <a:normAutofit/>
          </a:bodyPr>
          <a:lstStyle/>
          <a:p>
            <a:r>
              <a:rPr lang="en-GB" sz="2000" b="1" i="0" dirty="0">
                <a:effectLst/>
                <a:latin typeface="Roboto"/>
              </a:rPr>
              <a:t>The Team-Development Model by Bruce Tuckman was published in his 1965 book.</a:t>
            </a:r>
          </a:p>
          <a:p>
            <a:r>
              <a:rPr lang="en-GB" sz="2000" b="1" i="0" dirty="0">
                <a:effectLst/>
                <a:latin typeface="Roboto"/>
              </a:rPr>
              <a:t>In the 1970s, he added a 5th stage, Adjourning.</a:t>
            </a:r>
            <a:r>
              <a:rPr lang="en-GB" sz="2000" b="0" i="0" dirty="0">
                <a:effectLst/>
                <a:latin typeface="Roboto"/>
              </a:rPr>
              <a:t> </a:t>
            </a:r>
          </a:p>
          <a:p>
            <a:r>
              <a:rPr lang="en-GB" sz="2000" b="0" i="0" dirty="0">
                <a:effectLst/>
                <a:latin typeface="Roboto"/>
              </a:rPr>
              <a:t>The </a:t>
            </a:r>
            <a:r>
              <a:rPr lang="en-GB" sz="2000" b="1" i="0" dirty="0">
                <a:effectLst/>
                <a:latin typeface="Roboto"/>
              </a:rPr>
              <a:t>Forming</a:t>
            </a:r>
            <a:r>
              <a:rPr lang="en-GB" sz="2000" b="0" i="0" dirty="0">
                <a:effectLst/>
                <a:latin typeface="Roboto"/>
              </a:rPr>
              <a:t> </a:t>
            </a:r>
            <a:r>
              <a:rPr lang="en-GB" sz="2000" b="1" i="0" dirty="0">
                <a:effectLst/>
                <a:latin typeface="Roboto"/>
              </a:rPr>
              <a:t>Storming</a:t>
            </a:r>
            <a:r>
              <a:rPr lang="en-GB" sz="2000" b="0" i="0" dirty="0">
                <a:effectLst/>
                <a:latin typeface="Roboto"/>
              </a:rPr>
              <a:t> </a:t>
            </a:r>
            <a:r>
              <a:rPr lang="en-GB" sz="2000" b="1" i="0" dirty="0">
                <a:effectLst/>
                <a:latin typeface="Roboto"/>
              </a:rPr>
              <a:t>Norming</a:t>
            </a:r>
            <a:r>
              <a:rPr lang="en-GB" sz="2000" b="0" i="0" dirty="0">
                <a:effectLst/>
                <a:latin typeface="Roboto"/>
              </a:rPr>
              <a:t> </a:t>
            </a:r>
            <a:r>
              <a:rPr lang="en-GB" sz="2000" b="1" i="0" dirty="0">
                <a:effectLst/>
                <a:latin typeface="Roboto"/>
              </a:rPr>
              <a:t>Performing</a:t>
            </a:r>
            <a:r>
              <a:rPr lang="en-GB" sz="2000" b="0" i="0" dirty="0">
                <a:effectLst/>
                <a:latin typeface="Roboto"/>
              </a:rPr>
              <a:t> Theory is an elegant and supportive description of the creation and actions of teams</a:t>
            </a:r>
            <a:endParaRPr lang="en-US" sz="2000" dirty="0"/>
          </a:p>
        </p:txBody>
      </p:sp>
      <p:pic>
        <p:nvPicPr>
          <p:cNvPr id="5122" name="Picture 2" descr="See the source image">
            <a:extLst>
              <a:ext uri="{FF2B5EF4-FFF2-40B4-BE49-F238E27FC236}">
                <a16:creationId xmlns:a16="http://schemas.microsoft.com/office/drawing/2014/main" id="{32634638-113B-48AE-93F2-02318913511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0" y="1970612"/>
            <a:ext cx="5456279" cy="2891827"/>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94" name="Group 19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9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9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0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1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1739121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29C45-CD42-4AF3-BC08-7C41330E1AEA}"/>
              </a:ext>
            </a:extLst>
          </p:cNvPr>
          <p:cNvSpPr>
            <a:spLocks noGrp="1"/>
          </p:cNvSpPr>
          <p:nvPr>
            <p:ph type="title"/>
          </p:nvPr>
        </p:nvSpPr>
        <p:spPr>
          <a:xfrm>
            <a:off x="1141413" y="618518"/>
            <a:ext cx="9905998" cy="1478570"/>
          </a:xfrm>
        </p:spPr>
        <p:txBody>
          <a:bodyPr>
            <a:normAutofit/>
          </a:bodyPr>
          <a:lstStyle/>
          <a:p>
            <a:r>
              <a:rPr lang="en-GB"/>
              <a:t>Hersey and Blanchard situational leadership</a:t>
            </a:r>
          </a:p>
        </p:txBody>
      </p:sp>
      <p:pic>
        <p:nvPicPr>
          <p:cNvPr id="6146" name="Picture 2" descr="See the source image">
            <a:extLst>
              <a:ext uri="{FF2B5EF4-FFF2-40B4-BE49-F238E27FC236}">
                <a16:creationId xmlns:a16="http://schemas.microsoft.com/office/drawing/2014/main" id="{23397533-90A4-4D5B-A674-F664DC935F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8000" y="2249488"/>
            <a:ext cx="5322645" cy="3348672"/>
          </a:xfrm>
          <a:prstGeom prst="round2DiagRect">
            <a:avLst>
              <a:gd name="adj1" fmla="val 5608"/>
              <a:gd name="adj2" fmla="val 465"/>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6150" name="Content Placeholder 6149">
            <a:extLst>
              <a:ext uri="{FF2B5EF4-FFF2-40B4-BE49-F238E27FC236}">
                <a16:creationId xmlns:a16="http://schemas.microsoft.com/office/drawing/2014/main" id="{91BB136C-A662-4A42-91C5-F986988D9B42}"/>
              </a:ext>
            </a:extLst>
          </p:cNvPr>
          <p:cNvSpPr>
            <a:spLocks noGrp="1"/>
          </p:cNvSpPr>
          <p:nvPr>
            <p:ph idx="1"/>
          </p:nvPr>
        </p:nvSpPr>
        <p:spPr>
          <a:xfrm>
            <a:off x="6140146" y="2249488"/>
            <a:ext cx="4710683" cy="3541714"/>
          </a:xfrm>
        </p:spPr>
        <p:txBody>
          <a:bodyPr>
            <a:normAutofit/>
          </a:bodyPr>
          <a:lstStyle/>
          <a:p>
            <a:pPr>
              <a:lnSpc>
                <a:spcPct val="110000"/>
              </a:lnSpc>
              <a:buFont typeface="Arial" panose="020B0604020202020204" pitchFamily="34" charset="0"/>
              <a:buChar char="•"/>
            </a:pPr>
            <a:r>
              <a:rPr lang="en-GB" sz="1500" b="1" i="0" dirty="0">
                <a:effectLst/>
                <a:latin typeface="Helvetica Neue"/>
              </a:rPr>
              <a:t>S1. Direction: a lot of leadership and little encouragement from the leader; poor competency and lower productivity.</a:t>
            </a:r>
            <a:endParaRPr lang="en-GB" sz="1500" b="0" i="0" dirty="0">
              <a:effectLst/>
              <a:latin typeface="Helvetica Neue"/>
            </a:endParaRPr>
          </a:p>
          <a:p>
            <a:pPr>
              <a:lnSpc>
                <a:spcPct val="110000"/>
              </a:lnSpc>
              <a:buFont typeface="Arial" panose="020B0604020202020204" pitchFamily="34" charset="0"/>
              <a:buChar char="•"/>
            </a:pPr>
            <a:r>
              <a:rPr lang="en-GB" sz="1500" b="1" i="0" dirty="0">
                <a:effectLst/>
                <a:latin typeface="Helvetica Neue"/>
              </a:rPr>
              <a:t>S2. Coaching: a lot of encouragement and a lot of support from the leader; low competency and motivational factors.</a:t>
            </a:r>
          </a:p>
          <a:p>
            <a:pPr>
              <a:lnSpc>
                <a:spcPct val="110000"/>
              </a:lnSpc>
              <a:buFont typeface="Arial" panose="020B0604020202020204" pitchFamily="34" charset="0"/>
              <a:buChar char="•"/>
            </a:pPr>
            <a:r>
              <a:rPr lang="en-GB" sz="1500" b="1" i="0" dirty="0">
                <a:effectLst/>
                <a:latin typeface="Helvetica Neue"/>
              </a:rPr>
              <a:t>S3. Support: no leadership and a lot of encouragement from the leader; competency and poor performance.</a:t>
            </a:r>
          </a:p>
          <a:p>
            <a:pPr>
              <a:lnSpc>
                <a:spcPct val="110000"/>
              </a:lnSpc>
              <a:buFont typeface="Arial" panose="020B0604020202020204" pitchFamily="34" charset="0"/>
              <a:buChar char="•"/>
            </a:pPr>
            <a:r>
              <a:rPr lang="en-GB" sz="1500" b="1" i="0" dirty="0">
                <a:effectLst/>
                <a:latin typeface="Helvetica Neue"/>
              </a:rPr>
              <a:t>S4. Delegating: little leadership and little encouragement from the leader; high competence and motivation.</a:t>
            </a:r>
            <a:endParaRPr lang="en-US" sz="1500" dirty="0"/>
          </a:p>
        </p:txBody>
      </p:sp>
    </p:spTree>
    <p:extLst>
      <p:ext uri="{BB962C8B-B14F-4D97-AF65-F5344CB8AC3E}">
        <p14:creationId xmlns:p14="http://schemas.microsoft.com/office/powerpoint/2010/main" val="145524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EFD13-10B7-4C36-B709-68BD707AE9E5}"/>
              </a:ext>
            </a:extLst>
          </p:cNvPr>
          <p:cNvSpPr>
            <a:spLocks noGrp="1"/>
          </p:cNvSpPr>
          <p:nvPr>
            <p:ph type="title"/>
          </p:nvPr>
        </p:nvSpPr>
        <p:spPr>
          <a:xfrm>
            <a:off x="1141413" y="618518"/>
            <a:ext cx="9905998" cy="1478570"/>
          </a:xfrm>
        </p:spPr>
        <p:txBody>
          <a:bodyPr>
            <a:normAutofit/>
          </a:bodyPr>
          <a:lstStyle/>
          <a:p>
            <a:r>
              <a:rPr lang="en-GB" dirty="0"/>
              <a:t>5 elements for successful team:</a:t>
            </a:r>
          </a:p>
        </p:txBody>
      </p:sp>
      <p:graphicFrame>
        <p:nvGraphicFramePr>
          <p:cNvPr id="4" name="Content Placeholder 3">
            <a:extLst>
              <a:ext uri="{FF2B5EF4-FFF2-40B4-BE49-F238E27FC236}">
                <a16:creationId xmlns:a16="http://schemas.microsoft.com/office/drawing/2014/main" id="{EF145761-B4FD-4B8C-92CD-5A76757661CF}"/>
              </a:ext>
            </a:extLst>
          </p:cNvPr>
          <p:cNvGraphicFramePr>
            <a:graphicFrameLocks noGrp="1"/>
          </p:cNvGraphicFramePr>
          <p:nvPr>
            <p:ph idx="1"/>
            <p:extLst>
              <p:ext uri="{D42A27DB-BD31-4B8C-83A1-F6EECF244321}">
                <p14:modId xmlns:p14="http://schemas.microsoft.com/office/powerpoint/2010/main" val="1994174294"/>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369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C39CE-098C-41EF-858E-00C7D4B8A9AD}"/>
              </a:ext>
            </a:extLst>
          </p:cNvPr>
          <p:cNvSpPr>
            <a:spLocks noGrp="1"/>
          </p:cNvSpPr>
          <p:nvPr>
            <p:ph type="title"/>
          </p:nvPr>
        </p:nvSpPr>
        <p:spPr>
          <a:xfrm>
            <a:off x="1141413" y="618518"/>
            <a:ext cx="9905998" cy="1478570"/>
          </a:xfrm>
        </p:spPr>
        <p:txBody>
          <a:bodyPr>
            <a:normAutofit/>
          </a:bodyPr>
          <a:lstStyle/>
          <a:p>
            <a:r>
              <a:rPr lang="en-GB"/>
              <a:t>Managing conflict</a:t>
            </a:r>
            <a:endParaRPr lang="en-GB" dirty="0"/>
          </a:p>
        </p:txBody>
      </p:sp>
      <p:graphicFrame>
        <p:nvGraphicFramePr>
          <p:cNvPr id="76" name="Content Placeholder 2">
            <a:extLst>
              <a:ext uri="{FF2B5EF4-FFF2-40B4-BE49-F238E27FC236}">
                <a16:creationId xmlns:a16="http://schemas.microsoft.com/office/drawing/2014/main" id="{95D6623D-4837-41DC-8611-E4D6063DC341}"/>
              </a:ext>
            </a:extLst>
          </p:cNvPr>
          <p:cNvGraphicFramePr>
            <a:graphicFrameLocks noGrp="1"/>
          </p:cNvGraphicFramePr>
          <p:nvPr>
            <p:ph idx="1"/>
            <p:extLst>
              <p:ext uri="{D42A27DB-BD31-4B8C-83A1-F6EECF244321}">
                <p14:modId xmlns:p14="http://schemas.microsoft.com/office/powerpoint/2010/main" val="625129977"/>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75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79AA19A-D2E5-47F2-AF0A-1AF60D42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1A1E618-D29E-4367-8C34-500E34D05B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2783" y="0"/>
            <a:ext cx="12188952" cy="6858000"/>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81F2BFD0-D896-4BA3-BA8F-0C866BD024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E768552D-D282-4F68-A829-290A4E8317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B24AFF31-9CD5-4E66-92F8-23BBAA24FB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7">
              <a:extLst>
                <a:ext uri="{FF2B5EF4-FFF2-40B4-BE49-F238E27FC236}">
                  <a16:creationId xmlns:a16="http://schemas.microsoft.com/office/drawing/2014/main" id="{2267C9D4-1770-45DD-AAFC-481CD7F9AA8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8">
              <a:extLst>
                <a:ext uri="{FF2B5EF4-FFF2-40B4-BE49-F238E27FC236}">
                  <a16:creationId xmlns:a16="http://schemas.microsoft.com/office/drawing/2014/main" id="{10DD6E0B-EC58-4D78-8125-AD2172CD2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9">
              <a:extLst>
                <a:ext uri="{FF2B5EF4-FFF2-40B4-BE49-F238E27FC236}">
                  <a16:creationId xmlns:a16="http://schemas.microsoft.com/office/drawing/2014/main" id="{23D6129D-742B-422D-A589-6692C16715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0">
              <a:extLst>
                <a:ext uri="{FF2B5EF4-FFF2-40B4-BE49-F238E27FC236}">
                  <a16:creationId xmlns:a16="http://schemas.microsoft.com/office/drawing/2014/main" id="{9EA94B27-F456-4ED8-8882-77632BDA0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1">
              <a:extLst>
                <a:ext uri="{FF2B5EF4-FFF2-40B4-BE49-F238E27FC236}">
                  <a16:creationId xmlns:a16="http://schemas.microsoft.com/office/drawing/2014/main" id="{5B7F96AD-560C-44A0-A513-B06758743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2">
              <a:extLst>
                <a:ext uri="{FF2B5EF4-FFF2-40B4-BE49-F238E27FC236}">
                  <a16:creationId xmlns:a16="http://schemas.microsoft.com/office/drawing/2014/main" id="{86701218-3235-4E29-9935-1315B5CCAA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3">
              <a:extLst>
                <a:ext uri="{FF2B5EF4-FFF2-40B4-BE49-F238E27FC236}">
                  <a16:creationId xmlns:a16="http://schemas.microsoft.com/office/drawing/2014/main" id="{046B7BE0-D335-42EA-9893-4FA7654F1F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Freeform 14">
              <a:extLst>
                <a:ext uri="{FF2B5EF4-FFF2-40B4-BE49-F238E27FC236}">
                  <a16:creationId xmlns:a16="http://schemas.microsoft.com/office/drawing/2014/main" id="{1CE912BA-808B-403C-B26F-8083A682E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4" name="Freeform 15">
              <a:extLst>
                <a:ext uri="{FF2B5EF4-FFF2-40B4-BE49-F238E27FC236}">
                  <a16:creationId xmlns:a16="http://schemas.microsoft.com/office/drawing/2014/main" id="{D974F65A-298C-4395-B461-99B9B49A07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5" name="Line 16">
              <a:extLst>
                <a:ext uri="{FF2B5EF4-FFF2-40B4-BE49-F238E27FC236}">
                  <a16:creationId xmlns:a16="http://schemas.microsoft.com/office/drawing/2014/main" id="{700B2930-989F-49DC-B909-8150145AD09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6" name="Freeform 17">
              <a:extLst>
                <a:ext uri="{FF2B5EF4-FFF2-40B4-BE49-F238E27FC236}">
                  <a16:creationId xmlns:a16="http://schemas.microsoft.com/office/drawing/2014/main" id="{795CB5A4-5145-4F55-95D0-6FB820C84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18">
              <a:extLst>
                <a:ext uri="{FF2B5EF4-FFF2-40B4-BE49-F238E27FC236}">
                  <a16:creationId xmlns:a16="http://schemas.microsoft.com/office/drawing/2014/main" id="{54BB8F48-D800-442A-A603-979FE924B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Freeform 19">
              <a:extLst>
                <a:ext uri="{FF2B5EF4-FFF2-40B4-BE49-F238E27FC236}">
                  <a16:creationId xmlns:a16="http://schemas.microsoft.com/office/drawing/2014/main" id="{6E863078-201C-4DC0-8D49-077300CE5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9" name="Freeform 20">
              <a:extLst>
                <a:ext uri="{FF2B5EF4-FFF2-40B4-BE49-F238E27FC236}">
                  <a16:creationId xmlns:a16="http://schemas.microsoft.com/office/drawing/2014/main" id="{6A07EBB6-75B0-4867-9AAF-7A645F4148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0" name="Rectangle 21">
              <a:extLst>
                <a:ext uri="{FF2B5EF4-FFF2-40B4-BE49-F238E27FC236}">
                  <a16:creationId xmlns:a16="http://schemas.microsoft.com/office/drawing/2014/main" id="{FA40A456-C685-468E-802E-FC9DF586AFD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31" name="Freeform 22">
              <a:extLst>
                <a:ext uri="{FF2B5EF4-FFF2-40B4-BE49-F238E27FC236}">
                  <a16:creationId xmlns:a16="http://schemas.microsoft.com/office/drawing/2014/main" id="{F101202F-1B2A-414C-83B7-9327E599C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3">
              <a:extLst>
                <a:ext uri="{FF2B5EF4-FFF2-40B4-BE49-F238E27FC236}">
                  <a16:creationId xmlns:a16="http://schemas.microsoft.com/office/drawing/2014/main" id="{4CC9B21F-B169-47E9-9B97-3BB645B29C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4">
              <a:extLst>
                <a:ext uri="{FF2B5EF4-FFF2-40B4-BE49-F238E27FC236}">
                  <a16:creationId xmlns:a16="http://schemas.microsoft.com/office/drawing/2014/main" id="{BC5FF733-2B71-4734-AD6A-5B35D99A3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5">
              <a:extLst>
                <a:ext uri="{FF2B5EF4-FFF2-40B4-BE49-F238E27FC236}">
                  <a16:creationId xmlns:a16="http://schemas.microsoft.com/office/drawing/2014/main" id="{0BCEB342-9AFC-4DCB-B92F-E08DC9594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6">
              <a:extLst>
                <a:ext uri="{FF2B5EF4-FFF2-40B4-BE49-F238E27FC236}">
                  <a16:creationId xmlns:a16="http://schemas.microsoft.com/office/drawing/2014/main" id="{3B9B4933-5C48-49CF-9C6A-A29413150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7">
              <a:extLst>
                <a:ext uri="{FF2B5EF4-FFF2-40B4-BE49-F238E27FC236}">
                  <a16:creationId xmlns:a16="http://schemas.microsoft.com/office/drawing/2014/main" id="{404FC76C-600A-482C-8386-F77ACBCCA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28">
              <a:extLst>
                <a:ext uri="{FF2B5EF4-FFF2-40B4-BE49-F238E27FC236}">
                  <a16:creationId xmlns:a16="http://schemas.microsoft.com/office/drawing/2014/main" id="{E8C5D50B-A590-4AAE-A748-113B62DADA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29">
              <a:extLst>
                <a:ext uri="{FF2B5EF4-FFF2-40B4-BE49-F238E27FC236}">
                  <a16:creationId xmlns:a16="http://schemas.microsoft.com/office/drawing/2014/main" id="{6C045F21-7031-4278-BFEE-A9E856ADA9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9" name="Freeform 30">
              <a:extLst>
                <a:ext uri="{FF2B5EF4-FFF2-40B4-BE49-F238E27FC236}">
                  <a16:creationId xmlns:a16="http://schemas.microsoft.com/office/drawing/2014/main" id="{20EE11A6-3412-4362-8A81-592A15F2A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0" name="Freeform 31">
              <a:extLst>
                <a:ext uri="{FF2B5EF4-FFF2-40B4-BE49-F238E27FC236}">
                  <a16:creationId xmlns:a16="http://schemas.microsoft.com/office/drawing/2014/main" id="{A376EBB9-93F5-4B6F-95B3-C36B6C851E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3971BF80-4588-4B6D-8F64-FC172BEB79C0}"/>
              </a:ext>
            </a:extLst>
          </p:cNvPr>
          <p:cNvSpPr>
            <a:spLocks noGrp="1"/>
          </p:cNvSpPr>
          <p:nvPr>
            <p:ph type="title"/>
          </p:nvPr>
        </p:nvSpPr>
        <p:spPr>
          <a:xfrm>
            <a:off x="853330" y="1254035"/>
            <a:ext cx="2926190" cy="4002222"/>
          </a:xfrm>
        </p:spPr>
        <p:txBody>
          <a:bodyPr>
            <a:normAutofit/>
          </a:bodyPr>
          <a:lstStyle/>
          <a:p>
            <a:r>
              <a:rPr lang="en-GB">
                <a:solidFill>
                  <a:srgbClr val="FFFFFF"/>
                </a:solidFill>
              </a:rPr>
              <a:t>How a conflict can be solved?</a:t>
            </a:r>
          </a:p>
        </p:txBody>
      </p:sp>
      <p:sp useBgFill="1">
        <p:nvSpPr>
          <p:cNvPr id="42" name="Round Diagonal Corner Rectangle 6">
            <a:extLst>
              <a:ext uri="{FF2B5EF4-FFF2-40B4-BE49-F238E27FC236}">
                <a16:creationId xmlns:a16="http://schemas.microsoft.com/office/drawing/2014/main" id="{092ADBCF-B973-4C52-B740-4963E95B3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853439"/>
            <a:ext cx="6987476" cy="4760505"/>
          </a:xfrm>
          <a:prstGeom prst="round2DiagRect">
            <a:avLst>
              <a:gd name="adj1" fmla="val 7418"/>
              <a:gd name="adj2" fmla="val 0"/>
            </a:avLst>
          </a:prstGeom>
          <a:ln w="19050" cap="sq">
            <a:solidFill>
              <a:schemeClr val="bg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FDD94EF-2C73-4E4C-8332-A75D8AC6BE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79200" y="0"/>
            <a:ext cx="674688" cy="6848476"/>
            <a:chOff x="11364912" y="0"/>
            <a:chExt cx="674688" cy="6848476"/>
          </a:xfrm>
          <a:gradFill flip="none" rotWithShape="1">
            <a:gsLst>
              <a:gs pos="0">
                <a:schemeClr val="bg2"/>
              </a:gs>
              <a:gs pos="100000">
                <a:schemeClr val="bg2">
                  <a:lumMod val="60000"/>
                  <a:lumOff val="40000"/>
                  <a:alpha val="60000"/>
                </a:schemeClr>
              </a:gs>
            </a:gsLst>
            <a:lin ang="5400000" scaled="0"/>
            <a:tileRect/>
          </a:gradFill>
        </p:grpSpPr>
        <p:sp>
          <p:nvSpPr>
            <p:cNvPr id="45" name="Freeform 32">
              <a:extLst>
                <a:ext uri="{FF2B5EF4-FFF2-40B4-BE49-F238E27FC236}">
                  <a16:creationId xmlns:a16="http://schemas.microsoft.com/office/drawing/2014/main" id="{16EF4FCE-B4BF-485E-B545-95827107A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6" name="Freeform 33">
              <a:extLst>
                <a:ext uri="{FF2B5EF4-FFF2-40B4-BE49-F238E27FC236}">
                  <a16:creationId xmlns:a16="http://schemas.microsoft.com/office/drawing/2014/main" id="{C2DD2F29-32E6-486A-A295-CB29680AD9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7" name="Freeform 34">
              <a:extLst>
                <a:ext uri="{FF2B5EF4-FFF2-40B4-BE49-F238E27FC236}">
                  <a16:creationId xmlns:a16="http://schemas.microsoft.com/office/drawing/2014/main" id="{B1A76276-E7B7-4550-9AFF-0A2E9EAEA4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35">
              <a:extLst>
                <a:ext uri="{FF2B5EF4-FFF2-40B4-BE49-F238E27FC236}">
                  <a16:creationId xmlns:a16="http://schemas.microsoft.com/office/drawing/2014/main" id="{EAFC4E0E-3390-457C-BCC9-A2479C10F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36">
              <a:extLst>
                <a:ext uri="{FF2B5EF4-FFF2-40B4-BE49-F238E27FC236}">
                  <a16:creationId xmlns:a16="http://schemas.microsoft.com/office/drawing/2014/main" id="{D0E59BF7-C450-4448-B71A-80ECD878D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37">
              <a:extLst>
                <a:ext uri="{FF2B5EF4-FFF2-40B4-BE49-F238E27FC236}">
                  <a16:creationId xmlns:a16="http://schemas.microsoft.com/office/drawing/2014/main" id="{BAB182A0-0A27-42D3-A9D0-56E8B7F4A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38">
              <a:extLst>
                <a:ext uri="{FF2B5EF4-FFF2-40B4-BE49-F238E27FC236}">
                  <a16:creationId xmlns:a16="http://schemas.microsoft.com/office/drawing/2014/main" id="{4C9A08D9-525C-448E-A071-78226848F4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39">
              <a:extLst>
                <a:ext uri="{FF2B5EF4-FFF2-40B4-BE49-F238E27FC236}">
                  <a16:creationId xmlns:a16="http://schemas.microsoft.com/office/drawing/2014/main" id="{E7818D96-423C-499F-A080-00EF0B9D4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40">
              <a:extLst>
                <a:ext uri="{FF2B5EF4-FFF2-40B4-BE49-F238E27FC236}">
                  <a16:creationId xmlns:a16="http://schemas.microsoft.com/office/drawing/2014/main" id="{059B8971-2367-46BA-8FCC-D001A6C369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Rectangle 41">
              <a:extLst>
                <a:ext uri="{FF2B5EF4-FFF2-40B4-BE49-F238E27FC236}">
                  <a16:creationId xmlns:a16="http://schemas.microsoft.com/office/drawing/2014/main" id="{E4DF0A08-11EF-495A-980F-2ED66FBB81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grpSp>
      <p:graphicFrame>
        <p:nvGraphicFramePr>
          <p:cNvPr id="5" name="Content Placeholder 2">
            <a:extLst>
              <a:ext uri="{FF2B5EF4-FFF2-40B4-BE49-F238E27FC236}">
                <a16:creationId xmlns:a16="http://schemas.microsoft.com/office/drawing/2014/main" id="{FE121D62-917C-4F04-A743-CEB307EF9EB6}"/>
              </a:ext>
            </a:extLst>
          </p:cNvPr>
          <p:cNvGraphicFramePr>
            <a:graphicFrameLocks noGrp="1"/>
          </p:cNvGraphicFramePr>
          <p:nvPr>
            <p:ph idx="1"/>
            <p:extLst>
              <p:ext uri="{D42A27DB-BD31-4B8C-83A1-F6EECF244321}">
                <p14:modId xmlns:p14="http://schemas.microsoft.com/office/powerpoint/2010/main" val="2341459383"/>
              </p:ext>
            </p:extLst>
          </p:nvPr>
        </p:nvGraphicFramePr>
        <p:xfrm>
          <a:off x="4423954" y="1254035"/>
          <a:ext cx="6296297" cy="400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822983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8FFE1-8242-4251-9676-42D5B860049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B087475-5D5D-4AB0-854B-6F738D234EB4}"/>
              </a:ext>
            </a:extLst>
          </p:cNvPr>
          <p:cNvSpPr>
            <a:spLocks noGrp="1"/>
          </p:cNvSpPr>
          <p:nvPr>
            <p:ph idx="1"/>
          </p:nvPr>
        </p:nvSpPr>
        <p:spPr/>
        <p:txBody>
          <a:bodyPr>
            <a:normAutofit fontScale="92500" lnSpcReduction="20000"/>
          </a:bodyPr>
          <a:lstStyle/>
          <a:p>
            <a:r>
              <a:rPr lang="en-GB" b="0" i="0" dirty="0">
                <a:solidFill>
                  <a:srgbClr val="212529"/>
                </a:solidFill>
                <a:effectLst/>
                <a:latin typeface="-apple-system"/>
              </a:rPr>
              <a:t>Teamwork is now becoming increasingly critical in modern organisations and can provide a source of sustainable competitive advantage in form of enhanced employee satisfaction, creativity and innovation if teams are efficiently created, managed and implemented.</a:t>
            </a:r>
          </a:p>
          <a:p>
            <a:r>
              <a:rPr lang="en-GB" b="0" i="0" dirty="0">
                <a:solidFill>
                  <a:srgbClr val="212529"/>
                </a:solidFill>
                <a:effectLst/>
                <a:latin typeface="-apple-system"/>
              </a:rPr>
              <a:t>Nonetheless, if teams are delegated to inappropriate tasks, are handled inefficiently or are not equipped with sufficient support, resources and flexibility to execute their tasks therefore the effect of coordination can be negative.</a:t>
            </a:r>
          </a:p>
          <a:p>
            <a:r>
              <a:rPr lang="en-GB" b="0" i="0" dirty="0">
                <a:solidFill>
                  <a:srgbClr val="212529"/>
                </a:solidFill>
                <a:effectLst/>
                <a:latin typeface="-apple-system"/>
              </a:rPr>
              <a:t>Teamwork can also be a challenging field of management, but if successfully done the outcomes can be very satisfying.</a:t>
            </a:r>
            <a:endParaRPr lang="en-GB" dirty="0"/>
          </a:p>
        </p:txBody>
      </p:sp>
    </p:spTree>
    <p:extLst>
      <p:ext uri="{BB962C8B-B14F-4D97-AF65-F5344CB8AC3E}">
        <p14:creationId xmlns:p14="http://schemas.microsoft.com/office/powerpoint/2010/main" val="4025713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6AD3-6B33-44D2-B089-280B3873C391}"/>
              </a:ext>
            </a:extLst>
          </p:cNvPr>
          <p:cNvSpPr>
            <a:spLocks noGrp="1"/>
          </p:cNvSpPr>
          <p:nvPr>
            <p:ph type="title"/>
          </p:nvPr>
        </p:nvSpPr>
        <p:spPr/>
        <p:txBody>
          <a:bodyPr/>
          <a:lstStyle/>
          <a:p>
            <a:r>
              <a:rPr lang="en-GB" dirty="0"/>
              <a:t>Thank you</a:t>
            </a:r>
          </a:p>
        </p:txBody>
      </p:sp>
      <p:pic>
        <p:nvPicPr>
          <p:cNvPr id="8194" name="Picture 2" descr="See the source image">
            <a:extLst>
              <a:ext uri="{FF2B5EF4-FFF2-40B4-BE49-F238E27FC236}">
                <a16:creationId xmlns:a16="http://schemas.microsoft.com/office/drawing/2014/main" id="{A61156C3-F104-4650-99D4-06594D1D4A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19688" y="2367814"/>
            <a:ext cx="6718434" cy="3423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96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8D77E-6755-43D2-8AB7-8A9B937BCB25}"/>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3FD64F5B-A7CC-42D9-A88A-83DAA9D401FC}"/>
              </a:ext>
            </a:extLst>
          </p:cNvPr>
          <p:cNvSpPr>
            <a:spLocks noGrp="1"/>
          </p:cNvSpPr>
          <p:nvPr>
            <p:ph idx="1"/>
          </p:nvPr>
        </p:nvSpPr>
        <p:spPr/>
        <p:txBody>
          <a:bodyPr>
            <a:normAutofit fontScale="70000" lnSpcReduction="20000"/>
          </a:bodyPr>
          <a:lstStyle/>
          <a:p>
            <a:r>
              <a:rPr lang="en-GB" b="0" i="0" dirty="0">
                <a:solidFill>
                  <a:srgbClr val="000000"/>
                </a:solidFill>
                <a:effectLst/>
                <a:latin typeface="Open Sans"/>
              </a:rPr>
              <a:t>Twyford, K. and Watson, T., 2008. </a:t>
            </a:r>
            <a:r>
              <a:rPr lang="en-GB" b="0" i="1" dirty="0">
                <a:solidFill>
                  <a:srgbClr val="000000"/>
                </a:solidFill>
                <a:effectLst/>
                <a:latin typeface="Open Sans"/>
              </a:rPr>
              <a:t>Integrated Team Working</a:t>
            </a:r>
            <a:r>
              <a:rPr lang="en-GB" b="0" i="0" dirty="0">
                <a:solidFill>
                  <a:srgbClr val="000000"/>
                </a:solidFill>
                <a:effectLst/>
                <a:latin typeface="Open Sans"/>
              </a:rPr>
              <a:t>. London: Jessica Kingsley Publishers.</a:t>
            </a:r>
          </a:p>
          <a:p>
            <a:r>
              <a:rPr lang="en-GB" b="0" i="0" dirty="0">
                <a:solidFill>
                  <a:srgbClr val="000000"/>
                </a:solidFill>
                <a:effectLst/>
                <a:latin typeface="Open Sans"/>
              </a:rPr>
              <a:t>Quick, T., 1992. </a:t>
            </a:r>
            <a:r>
              <a:rPr lang="en-GB" b="0" i="1" dirty="0">
                <a:solidFill>
                  <a:srgbClr val="000000"/>
                </a:solidFill>
                <a:effectLst/>
                <a:latin typeface="Open Sans"/>
              </a:rPr>
              <a:t>Successful Team Building</a:t>
            </a:r>
            <a:r>
              <a:rPr lang="en-GB" b="0" i="0" dirty="0">
                <a:solidFill>
                  <a:srgbClr val="000000"/>
                </a:solidFill>
                <a:effectLst/>
                <a:latin typeface="Open Sans"/>
              </a:rPr>
              <a:t>. New York: AMACOM, American Management Association.</a:t>
            </a:r>
          </a:p>
          <a:p>
            <a:r>
              <a:rPr lang="en-GB" b="0" i="0" dirty="0">
                <a:solidFill>
                  <a:srgbClr val="000000"/>
                </a:solidFill>
                <a:effectLst/>
                <a:latin typeface="Open Sans"/>
              </a:rPr>
              <a:t>Cook, S., 2009. </a:t>
            </a:r>
            <a:r>
              <a:rPr lang="en-GB" b="0" i="1" dirty="0">
                <a:solidFill>
                  <a:srgbClr val="000000"/>
                </a:solidFill>
                <a:effectLst/>
                <a:latin typeface="Open Sans"/>
              </a:rPr>
              <a:t>Building A High-Performance Team</a:t>
            </a:r>
            <a:r>
              <a:rPr lang="en-GB" b="0" i="0" dirty="0">
                <a:solidFill>
                  <a:srgbClr val="000000"/>
                </a:solidFill>
                <a:effectLst/>
                <a:latin typeface="Open Sans"/>
              </a:rPr>
              <a:t>. Ely, U.K.: IT Governance.</a:t>
            </a:r>
          </a:p>
          <a:p>
            <a:r>
              <a:rPr lang="en-GB" b="0" i="0" dirty="0">
                <a:solidFill>
                  <a:srgbClr val="000000"/>
                </a:solidFill>
                <a:effectLst/>
                <a:latin typeface="Open Sans"/>
              </a:rPr>
              <a:t>Raines, S., 2012. </a:t>
            </a:r>
            <a:r>
              <a:rPr lang="en-GB" b="0" i="1" dirty="0">
                <a:solidFill>
                  <a:srgbClr val="000000"/>
                </a:solidFill>
                <a:effectLst/>
                <a:latin typeface="Open Sans"/>
              </a:rPr>
              <a:t>Conflict Management For Managers</a:t>
            </a:r>
            <a:r>
              <a:rPr lang="en-GB" b="0" i="0" dirty="0">
                <a:solidFill>
                  <a:srgbClr val="000000"/>
                </a:solidFill>
                <a:effectLst/>
                <a:latin typeface="Open Sans"/>
              </a:rPr>
              <a:t>. Chichester: Wiley.</a:t>
            </a:r>
          </a:p>
          <a:p>
            <a:r>
              <a:rPr lang="en-GB" b="0" i="0" dirty="0">
                <a:solidFill>
                  <a:srgbClr val="000000"/>
                </a:solidFill>
                <a:effectLst/>
                <a:latin typeface="Open Sans"/>
              </a:rPr>
              <a:t>Reynolds, S., 1997. Managing conflict through a team intervention and training strategy. </a:t>
            </a:r>
            <a:r>
              <a:rPr lang="en-GB" b="0" i="1" dirty="0">
                <a:solidFill>
                  <a:srgbClr val="000000"/>
                </a:solidFill>
                <a:effectLst/>
                <a:latin typeface="Open Sans"/>
              </a:rPr>
              <a:t>Employment Relations Today</a:t>
            </a:r>
            <a:r>
              <a:rPr lang="en-GB" b="0" i="0" dirty="0">
                <a:solidFill>
                  <a:srgbClr val="000000"/>
                </a:solidFill>
                <a:effectLst/>
                <a:latin typeface="Open Sans"/>
              </a:rPr>
              <a:t>, 24(4), pp.57-64.</a:t>
            </a:r>
          </a:p>
          <a:p>
            <a:r>
              <a:rPr lang="en-GB" b="0" i="0" dirty="0">
                <a:solidFill>
                  <a:srgbClr val="000000"/>
                </a:solidFill>
                <a:effectLst/>
                <a:latin typeface="Open Sans"/>
              </a:rPr>
              <a:t>Schwarz, R., 2014. How well does your leadership team really work?. </a:t>
            </a:r>
            <a:r>
              <a:rPr lang="en-GB" b="0" i="1" dirty="0">
                <a:solidFill>
                  <a:srgbClr val="000000"/>
                </a:solidFill>
                <a:effectLst/>
                <a:latin typeface="Open Sans"/>
              </a:rPr>
              <a:t>The Successful Registrar</a:t>
            </a:r>
            <a:r>
              <a:rPr lang="en-GB" b="0" i="0" dirty="0">
                <a:solidFill>
                  <a:srgbClr val="000000"/>
                </a:solidFill>
                <a:effectLst/>
                <a:latin typeface="Open Sans"/>
              </a:rPr>
              <a:t>, 14(11), pp.8-8.</a:t>
            </a:r>
            <a:endParaRPr lang="en-GB" dirty="0"/>
          </a:p>
        </p:txBody>
      </p:sp>
    </p:spTree>
    <p:extLst>
      <p:ext uri="{BB962C8B-B14F-4D97-AF65-F5344CB8AC3E}">
        <p14:creationId xmlns:p14="http://schemas.microsoft.com/office/powerpoint/2010/main" val="1212370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56</TotalTime>
  <Words>559</Words>
  <Application>Microsoft Office PowerPoint</Application>
  <PresentationFormat>Widescreen</PresentationFormat>
  <Paragraphs>63</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vt:lpstr>
      <vt:lpstr>Arial</vt:lpstr>
      <vt:lpstr>Helvetica Neue</vt:lpstr>
      <vt:lpstr>Open Sans</vt:lpstr>
      <vt:lpstr>Roboto</vt:lpstr>
      <vt:lpstr>Tw Cen MT</vt:lpstr>
      <vt:lpstr>Circuit</vt:lpstr>
      <vt:lpstr>Benefits of Team-working working together – achieving more! </vt:lpstr>
      <vt:lpstr>Introduction: what is a team?</vt:lpstr>
      <vt:lpstr>The Benefits of team Working:</vt:lpstr>
      <vt:lpstr>The essential condition for successful team development:</vt:lpstr>
      <vt:lpstr>Tuckman’s theory – team stages</vt:lpstr>
      <vt:lpstr>Hersey and Blanchard situational leadership</vt:lpstr>
      <vt:lpstr>5 elements for successful team:</vt:lpstr>
      <vt:lpstr>Managing conflict</vt:lpstr>
      <vt:lpstr>How a conflict can be solved?</vt:lpstr>
      <vt:lpstr>Conclusion:</vt:lpstr>
      <vt:lpstr>Thank you</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Team-working working together – achieving more! </dc:title>
  <dc:creator>Michal Ziolek</dc:creator>
  <cp:lastModifiedBy>Michal Ziolek</cp:lastModifiedBy>
  <cp:revision>2</cp:revision>
  <dcterms:created xsi:type="dcterms:W3CDTF">2020-08-20T21:36:22Z</dcterms:created>
  <dcterms:modified xsi:type="dcterms:W3CDTF">2020-08-24T21:40:56Z</dcterms:modified>
</cp:coreProperties>
</file>