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64" r:id="rId5"/>
    <p:sldId id="262" r:id="rId6"/>
    <p:sldId id="258" r:id="rId7"/>
    <p:sldId id="259" r:id="rId8"/>
    <p:sldId id="260" r:id="rId9"/>
    <p:sldId id="261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>
        <p:scale>
          <a:sx n="91" d="100"/>
          <a:sy n="91" d="100"/>
        </p:scale>
        <p:origin x="60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54E5A-5682-22E9-520C-3418823D20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119086-7A93-75B9-29DE-6EAC361E95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FE622-9C70-9B37-04D7-5DBEF8302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94A85-C830-4954-BDB5-C8244C74A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C6F36-51C6-8F40-0C35-E4F965BBD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14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33B76-5A0A-F43A-0FB3-678514786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4AA14-4BAF-3C89-2823-38A6F5B3F0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7CEC3-0FE0-F80B-4C2D-1454BA4E9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FC166-2701-5269-1B42-D9E9FC7F2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91703-1C82-61F1-226B-DFF629B9F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990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4CF59-4F2A-1B46-B785-0EAC50994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FF2F30-4141-5132-5A8D-0F2F6F209F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28CA8-5207-F838-17E6-DA70F78AF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272B2E-9E22-9521-A70D-12D9F7801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03C24-F35E-A4DB-9C08-D696EDF52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984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68AB8-BF57-E63B-E16E-BC2D9AC7E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BC003-4188-A842-B9C0-B6146C5D11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61F4AA-2754-0695-42CA-8FFA592741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E4DB97-61CA-53C1-F359-F0FEB49C2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CD395E-DCAC-2193-4709-4B616D433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0623CD-3347-844F-4649-772D03EF7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970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A3B97-4FD6-A544-A03A-9887A8853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F65C42-D9D7-76DF-3259-AB3344A9C8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D1A497-7B49-4E7F-6E37-97985E2669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5EC556-E479-79DE-B72C-2386D34BBA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4555F3-2666-8A45-133A-FAD7F9B572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0AE67A-38BF-93C2-688A-C217037BA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762B86-B6A7-B00F-E27F-6EC3D76F7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C7CD6A-8B2A-E76D-2018-DB5CD75BF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65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B22BB-04A5-68CD-F1FE-E12D01A19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9E2999-45B2-E6AA-97D3-0E5CBBEE2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14CF56-2350-FF93-59F9-AAE62C2D5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B5AB40-F8E8-D700-8663-C2E4F9AA2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816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7897D7-EC59-3F25-EAA4-9C2F62654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613280-CAC3-3F6A-4584-772ABD7A3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D08ED8-23C5-8859-48F1-79AD27A05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2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63733-BD69-8712-C8D9-3C1EEA34E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B5940-A5F0-62E3-F2C6-005AD5B7A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58882F-2508-BCC7-EF55-C4C985C059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18DF6C-D9D5-35D4-1A18-3C534498A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6C55CC-5BBA-8B97-6DEC-EA47D7554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6CF563-742F-8048-8453-8D5BF3D95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859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9B0D0-EF2A-967E-7947-DFC5AEBE5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7F7A92-2784-2154-6D6D-0C0912F27C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796F62-3806-609B-F9AC-82FF3715A6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029849-B625-CF0F-9BC0-7C55AAAAF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6D5B9E-D341-E990-FF23-4AB90CFBA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AE71F5-E05B-1DB0-859F-10EE47F94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259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6B7A2-48C5-9154-1537-15AC9BAAC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5083E4-9E15-BDAF-0261-53484DF642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D296F-B2E3-CEB9-977A-F2474289C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3586B-7596-983E-3483-284E0F4E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B3CA9-7708-7931-F125-4EB7A051F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352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58A46B-EF31-AAF0-E3B8-5A5F1135F6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C3E86F-4339-80F4-7E59-B1C1BA0065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E2AAAF-19F5-25AE-254D-FE6FC2EC2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C71C8-4C06-61CE-F0B1-8EF2DA640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3C247-D396-5FCD-65A3-B36232F8B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80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F9D2D4-1328-91B2-B885-EB16A0B9F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1C7E52-A1B6-255E-42F5-687AD1BC28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EC32B-CBCE-212F-E010-F7E02267A4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8D6428-68F8-4A94-9D2C-16AFFEA7A0F7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D740CC-ED9C-35B9-7BC9-34CD2C8AE2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FC5B37-89B5-E2C9-781B-FD6CEBB898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94A18D-5F6F-4FEC-8B11-7BAEC4BFA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839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isitbritain.org/starring-great-britai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56217-E365-D546-C7B7-DD4C0CF079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Screen Jetting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6C6D08-4015-9DE4-D7A8-5BE0AA2B77E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Global Destination &amp; Resort Management</a:t>
            </a:r>
          </a:p>
        </p:txBody>
      </p:sp>
    </p:spTree>
    <p:extLst>
      <p:ext uri="{BB962C8B-B14F-4D97-AF65-F5344CB8AC3E}">
        <p14:creationId xmlns:p14="http://schemas.microsoft.com/office/powerpoint/2010/main" val="2116705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B663A-BB8B-DAEA-66A8-D41C1275A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&amp; Objectives of 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ABA95-D7EC-1848-F34F-DF5D07F6B3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Definitions</a:t>
            </a:r>
          </a:p>
          <a:p>
            <a:r>
              <a:rPr lang="en-GB" dirty="0"/>
              <a:t>Concepts</a:t>
            </a:r>
          </a:p>
          <a:p>
            <a:r>
              <a:rPr lang="en-GB" dirty="0"/>
              <a:t>Strategies</a:t>
            </a:r>
          </a:p>
          <a:p>
            <a:r>
              <a:rPr lang="en-GB" dirty="0"/>
              <a:t>Impacts</a:t>
            </a:r>
          </a:p>
          <a:p>
            <a:r>
              <a:rPr lang="en-GB" dirty="0"/>
              <a:t>Legacies</a:t>
            </a:r>
          </a:p>
          <a:p>
            <a:r>
              <a:rPr lang="en-GB" dirty="0"/>
              <a:t>Trends</a:t>
            </a:r>
          </a:p>
          <a:p>
            <a:r>
              <a:rPr lang="en-GB" dirty="0"/>
              <a:t>Application to Assignment</a:t>
            </a:r>
          </a:p>
        </p:txBody>
      </p:sp>
    </p:spTree>
    <p:extLst>
      <p:ext uri="{BB962C8B-B14F-4D97-AF65-F5344CB8AC3E}">
        <p14:creationId xmlns:p14="http://schemas.microsoft.com/office/powerpoint/2010/main" val="2009460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1F41E-A290-8092-3831-F67FAA23E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 Jetting / Set Jetting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183AB-E798-18E9-A91A-5BAE43FEAA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Phenomenon of Travellers visiting Destinations featuring in film or TV Shows.</a:t>
            </a:r>
          </a:p>
          <a:p>
            <a:endParaRPr lang="en-GB" dirty="0"/>
          </a:p>
          <a:p>
            <a:r>
              <a:rPr lang="en-GB" dirty="0"/>
              <a:t>Increase Tourism</a:t>
            </a:r>
          </a:p>
          <a:p>
            <a:endParaRPr lang="en-GB" dirty="0"/>
          </a:p>
          <a:p>
            <a:r>
              <a:rPr lang="en-GB" dirty="0"/>
              <a:t>Immerse Fans</a:t>
            </a:r>
          </a:p>
          <a:p>
            <a:endParaRPr lang="en-GB" dirty="0"/>
          </a:p>
          <a:p>
            <a:r>
              <a:rPr lang="en-GB" dirty="0"/>
              <a:t>Connect with Sets, Characters &amp; Stories</a:t>
            </a:r>
          </a:p>
          <a:p>
            <a:endParaRPr lang="en-GB" dirty="0"/>
          </a:p>
          <a:p>
            <a:r>
              <a:rPr lang="en-GB" dirty="0"/>
              <a:t>Strategic Developments &amp; Funding</a:t>
            </a:r>
          </a:p>
          <a:p>
            <a:endParaRPr lang="en-GB" dirty="0"/>
          </a:p>
          <a:p>
            <a:r>
              <a:rPr lang="en-GB" dirty="0"/>
              <a:t>Theme Parks / Attraction Developments</a:t>
            </a:r>
          </a:p>
        </p:txBody>
      </p:sp>
    </p:spTree>
    <p:extLst>
      <p:ext uri="{BB962C8B-B14F-4D97-AF65-F5344CB8AC3E}">
        <p14:creationId xmlns:p14="http://schemas.microsoft.com/office/powerpoint/2010/main" val="26345809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5FDB1-5654-8562-177E-EE2B38B15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Exercise! Who is  the Star of the Show!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376D8-6B55-5EA8-11C1-A4504C50F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63" y="1825625"/>
            <a:ext cx="12019822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Destinations do you associate with Screen Tourism?</a:t>
            </a:r>
          </a:p>
          <a:p>
            <a:endParaRPr lang="en-GB" dirty="0"/>
          </a:p>
          <a:p>
            <a:r>
              <a:rPr lang="en-GB" dirty="0"/>
              <a:t>What Destination would you most associate with Film Tourism?</a:t>
            </a:r>
          </a:p>
          <a:p>
            <a:endParaRPr lang="en-GB" dirty="0"/>
          </a:p>
          <a:p>
            <a:r>
              <a:rPr lang="en-GB" dirty="0"/>
              <a:t>Where would you most like to visit because of a Film or TV experience?</a:t>
            </a:r>
          </a:p>
          <a:p>
            <a:endParaRPr lang="en-GB" dirty="0"/>
          </a:p>
          <a:p>
            <a:r>
              <a:rPr lang="en-GB" dirty="0"/>
              <a:t>Would a historic novel or other book encourage you to visit a destination?</a:t>
            </a:r>
          </a:p>
          <a:p>
            <a:endParaRPr lang="en-GB" dirty="0"/>
          </a:p>
          <a:p>
            <a:r>
              <a:rPr lang="en-GB" dirty="0"/>
              <a:t>What else would most encourage you to visit a destination?</a:t>
            </a:r>
          </a:p>
        </p:txBody>
      </p:sp>
    </p:spTree>
    <p:extLst>
      <p:ext uri="{BB962C8B-B14F-4D97-AF65-F5344CB8AC3E}">
        <p14:creationId xmlns:p14="http://schemas.microsoft.com/office/powerpoint/2010/main" val="2429605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FE4D1-8EB0-DDC2-41C6-22658274B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Impacts of Screen &amp; Set Jetting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D1F10-DCB3-E9D3-70B0-0294A1515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Publicity</a:t>
            </a:r>
          </a:p>
          <a:p>
            <a:r>
              <a:rPr lang="en-GB" dirty="0"/>
              <a:t>Marketing</a:t>
            </a:r>
          </a:p>
          <a:p>
            <a:r>
              <a:rPr lang="en-GB" dirty="0"/>
              <a:t>Influencers</a:t>
            </a:r>
          </a:p>
          <a:p>
            <a:r>
              <a:rPr lang="en-GB" dirty="0"/>
              <a:t>Leveraging</a:t>
            </a:r>
          </a:p>
          <a:p>
            <a:r>
              <a:rPr lang="en-GB" dirty="0"/>
              <a:t>DMO’s</a:t>
            </a:r>
          </a:p>
          <a:p>
            <a:r>
              <a:rPr lang="en-GB" dirty="0"/>
              <a:t>Tours &amp; Experiences</a:t>
            </a:r>
          </a:p>
          <a:p>
            <a:r>
              <a:rPr lang="en-GB" dirty="0"/>
              <a:t>Theme Parks </a:t>
            </a:r>
          </a:p>
          <a:p>
            <a:r>
              <a:rPr lang="en-GB" dirty="0"/>
              <a:t>Sense of Place</a:t>
            </a:r>
          </a:p>
          <a:p>
            <a:r>
              <a:rPr lang="en-GB" dirty="0"/>
              <a:t>Strategies</a:t>
            </a:r>
          </a:p>
          <a:p>
            <a:r>
              <a:rPr lang="en-GB" dirty="0"/>
              <a:t>Economic Impacts</a:t>
            </a:r>
          </a:p>
          <a:p>
            <a:r>
              <a:rPr lang="en-GB" dirty="0"/>
              <a:t>Film Tourism in an App – Setjetters.com</a:t>
            </a:r>
          </a:p>
        </p:txBody>
      </p:sp>
    </p:spTree>
    <p:extLst>
      <p:ext uri="{BB962C8B-B14F-4D97-AF65-F5344CB8AC3E}">
        <p14:creationId xmlns:p14="http://schemas.microsoft.com/office/powerpoint/2010/main" val="1059516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4E5B5-063E-2F09-5194-3E37A7363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6F6A9-D4F0-B08F-1528-F8FF35DBFB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2023 Memorandum of Understanding </a:t>
            </a:r>
          </a:p>
          <a:p>
            <a:r>
              <a:rPr lang="en-GB" dirty="0"/>
              <a:t>Visit Britain &amp; British Film Commission</a:t>
            </a:r>
          </a:p>
          <a:p>
            <a:r>
              <a:rPr lang="en-GB" dirty="0"/>
              <a:t>Intension of Boosting Film Tourism</a:t>
            </a:r>
          </a:p>
          <a:p>
            <a:r>
              <a:rPr lang="en-GB" dirty="0"/>
              <a:t>£892.6m estimated spend from Film Tourism in 2019</a:t>
            </a:r>
          </a:p>
          <a:p>
            <a:r>
              <a:rPr lang="en-GB" dirty="0"/>
              <a:t>Valued part of UK Tourism </a:t>
            </a:r>
          </a:p>
          <a:p>
            <a:r>
              <a:rPr lang="en-GB" dirty="0"/>
              <a:t>Stimulus for Tourism </a:t>
            </a:r>
          </a:p>
          <a:p>
            <a:r>
              <a:rPr lang="en-GB" dirty="0"/>
              <a:t>Opportunity to Market Destinations </a:t>
            </a:r>
          </a:p>
          <a:p>
            <a:r>
              <a:rPr lang="en-GB" dirty="0"/>
              <a:t>Embedded within Tourism Strategies</a:t>
            </a:r>
          </a:p>
        </p:txBody>
      </p:sp>
    </p:spTree>
    <p:extLst>
      <p:ext uri="{BB962C8B-B14F-4D97-AF65-F5344CB8AC3E}">
        <p14:creationId xmlns:p14="http://schemas.microsoft.com/office/powerpoint/2010/main" val="1396460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24507-D92D-9878-D3DA-225D387A2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Potential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34EB6-350E-0B99-2A1D-8EAA00C7E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Major International Film Productions</a:t>
            </a:r>
          </a:p>
          <a:p>
            <a:r>
              <a:rPr lang="en-GB" dirty="0"/>
              <a:t>Iconic Films</a:t>
            </a:r>
          </a:p>
          <a:p>
            <a:r>
              <a:rPr lang="en-GB" dirty="0"/>
              <a:t>Film &amp; TV represent UK Strongly</a:t>
            </a:r>
          </a:p>
          <a:p>
            <a:r>
              <a:rPr lang="en-GB" dirty="0"/>
              <a:t>Image of UK</a:t>
            </a:r>
          </a:p>
          <a:p>
            <a:r>
              <a:rPr lang="en-GB" dirty="0"/>
              <a:t>Locations &amp; Destination </a:t>
            </a:r>
          </a:p>
          <a:p>
            <a:r>
              <a:rPr lang="en-GB" dirty="0"/>
              <a:t>Spotlight Regional Destinations</a:t>
            </a:r>
          </a:p>
          <a:p>
            <a:r>
              <a:rPr lang="en-GB" dirty="0"/>
              <a:t>Yorkshire, Midlands, Scotland, Northern Ireland &amp; Wales</a:t>
            </a:r>
          </a:p>
          <a:p>
            <a:r>
              <a:rPr lang="en-GB" dirty="0"/>
              <a:t>Cornwall – Poldark</a:t>
            </a:r>
          </a:p>
          <a:p>
            <a:r>
              <a:rPr lang="en-GB" dirty="0"/>
              <a:t>Gloucestershire - Rivals</a:t>
            </a:r>
          </a:p>
        </p:txBody>
      </p:sp>
    </p:spTree>
    <p:extLst>
      <p:ext uri="{BB962C8B-B14F-4D97-AF65-F5344CB8AC3E}">
        <p14:creationId xmlns:p14="http://schemas.microsoft.com/office/powerpoint/2010/main" val="4113374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0CE6B-58EB-8372-748A-411C37603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Starring Britain Campaign 2025 Launch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E2252-CD7B-D0B7-60A3-67EE3B4F8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Harnessing the Power of Film &amp; TV</a:t>
            </a:r>
          </a:p>
          <a:p>
            <a:r>
              <a:rPr lang="en-GB" dirty="0"/>
              <a:t>Inspire Visits</a:t>
            </a:r>
          </a:p>
          <a:p>
            <a:r>
              <a:rPr lang="en-GB" dirty="0"/>
              <a:t>Hook to a Vibrant Modern Nation</a:t>
            </a:r>
          </a:p>
          <a:p>
            <a:r>
              <a:rPr lang="en-GB" dirty="0"/>
              <a:t>Shining the Spotlight on Dynamic &amp; Diverse Destinations</a:t>
            </a:r>
          </a:p>
          <a:p>
            <a:r>
              <a:rPr lang="en-GB" dirty="0"/>
              <a:t>Putting Welcome Centre Stage</a:t>
            </a:r>
          </a:p>
          <a:p>
            <a:r>
              <a:rPr lang="en-GB" dirty="0"/>
              <a:t>Showcasing the Backdrop to Great Stories, Action &amp; Adventure</a:t>
            </a:r>
          </a:p>
          <a:p>
            <a:r>
              <a:rPr lang="en-GB" dirty="0"/>
              <a:t>Britain is the Star of the Show!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6836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E3DCC-C477-0BF0-EB3F-4C216BF06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Film &amp; TV – Visit Britain Research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C163B-A3DE-0934-B544-6F288A57A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742" y="1825625"/>
            <a:ext cx="12101258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Ultimate Travel Inspiration</a:t>
            </a:r>
          </a:p>
          <a:p>
            <a:r>
              <a:rPr lang="en-GB" dirty="0"/>
              <a:t>Link to Influencer Power</a:t>
            </a:r>
          </a:p>
          <a:p>
            <a:r>
              <a:rPr lang="en-GB" dirty="0"/>
              <a:t>9 out of 10 Potential Visitors Dream of Iconic On-Screen Locations</a:t>
            </a:r>
          </a:p>
          <a:p>
            <a:r>
              <a:rPr lang="en-GB" dirty="0"/>
              <a:t>Starring Great Britain - Casting Britain’s Iconic Locations as Star of Show</a:t>
            </a:r>
          </a:p>
          <a:p>
            <a:r>
              <a:rPr lang="en-GB" dirty="0"/>
              <a:t>Broadening Itineraries - Stories</a:t>
            </a:r>
          </a:p>
          <a:p>
            <a:r>
              <a:rPr lang="en-GB" dirty="0"/>
              <a:t>Visit Now!</a:t>
            </a:r>
          </a:p>
          <a:p>
            <a:r>
              <a:rPr lang="en-GB" dirty="0"/>
              <a:t>Stay Longer!</a:t>
            </a:r>
          </a:p>
          <a:p>
            <a:r>
              <a:rPr lang="en-GB" dirty="0"/>
              <a:t>Film Inspired Resources – GB, England, Scotland &amp; Wales</a:t>
            </a:r>
          </a:p>
          <a:p>
            <a:r>
              <a:rPr lang="en-GB" dirty="0"/>
              <a:t>Top Film &amp; TV Destinations – Cities &amp; Bookable Experiences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Starring GREAT Britain - information for the international travel trade | VisitBritain.org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595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B2F08-AFB4-44CC-1DD1-ADC3E6B1A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Session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4DF04-D55C-683D-6500-474487B56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Review Screen Jetting or Jet Setting Destinations</a:t>
            </a:r>
          </a:p>
          <a:p>
            <a:endParaRPr lang="en-GB" dirty="0"/>
          </a:p>
          <a:p>
            <a:r>
              <a:rPr lang="en-GB" dirty="0"/>
              <a:t>Is this an effective Strategy?</a:t>
            </a:r>
          </a:p>
          <a:p>
            <a:endParaRPr lang="en-GB" dirty="0"/>
          </a:p>
          <a:p>
            <a:r>
              <a:rPr lang="en-GB" dirty="0"/>
              <a:t>How long will the attraction last? </a:t>
            </a:r>
          </a:p>
          <a:p>
            <a:endParaRPr lang="en-GB" dirty="0"/>
          </a:p>
          <a:p>
            <a:r>
              <a:rPr lang="en-GB" dirty="0"/>
              <a:t>Are the Economic Impacts Sustainable ?</a:t>
            </a:r>
          </a:p>
          <a:p>
            <a:endParaRPr lang="en-GB" dirty="0"/>
          </a:p>
          <a:p>
            <a:r>
              <a:rPr lang="en-GB" dirty="0"/>
              <a:t>What are the impacts on Over Tourism?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907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411</Words>
  <Application>Microsoft Office PowerPoint</Application>
  <PresentationFormat>Widescreen</PresentationFormat>
  <Paragraphs>94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Screen Jetting </vt:lpstr>
      <vt:lpstr>Aims &amp; Objectives of Today’s Session</vt:lpstr>
      <vt:lpstr>Screen Jetting / Set Jetting </vt:lpstr>
      <vt:lpstr>Exercise! Who is  the Star of the Show!</vt:lpstr>
      <vt:lpstr>Impacts of Screen &amp; Set Jetting</vt:lpstr>
      <vt:lpstr>Starring </vt:lpstr>
      <vt:lpstr>UK Potential</vt:lpstr>
      <vt:lpstr>Starring Britain Campaign 2025 Launch</vt:lpstr>
      <vt:lpstr>Why Film &amp; TV – Visit Britain Research 2024</vt:lpstr>
      <vt:lpstr> 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1</cp:revision>
  <dcterms:created xsi:type="dcterms:W3CDTF">2025-04-27T18:42:47Z</dcterms:created>
  <dcterms:modified xsi:type="dcterms:W3CDTF">2025-04-27T19:20:28Z</dcterms:modified>
</cp:coreProperties>
</file>