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9" r:id="rId3"/>
    <p:sldId id="257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45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33489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71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9411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92948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69010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43696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6780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57725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0515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14873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429838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6044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173564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792568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642647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454244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22285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B018B-D692-4874-8816-6DA72133B458}" type="datetimeFigureOut">
              <a:rPr lang="ro-RO" smtClean="0"/>
              <a:t>06.10.2023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4772D-F3B2-4464-AEF7-E46F1FB586E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855200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ebp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15401-9942-7096-2066-4E5D977C6BE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b="1" dirty="0">
                <a:solidFill>
                  <a:srgbClr val="0070C0"/>
                </a:solidFill>
              </a:rPr>
              <a:t>My personal statement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F597B5-5322-C451-4C5D-30C3A05720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ro-RO" dirty="0"/>
              <a:t>CERTHE10 Policing Profession </a:t>
            </a:r>
          </a:p>
          <a:p>
            <a:r>
              <a:rPr lang="ro-RO" dirty="0"/>
              <a:t>Marian Ionut Malasincu</a:t>
            </a:r>
          </a:p>
          <a:p>
            <a:r>
              <a:rPr lang="ro-RO" dirty="0"/>
              <a:t>2312613@student.uwtsd.ac.uk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2755865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3C779-7DC4-2EC6-6E95-4D7523498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051B36-890C-F021-0E7F-4F2D8FA916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7000" y="0"/>
            <a:ext cx="12318999" cy="6858000"/>
          </a:xfrm>
        </p:spPr>
      </p:pic>
    </p:spTree>
    <p:extLst>
      <p:ext uri="{BB962C8B-B14F-4D97-AF65-F5344CB8AC3E}">
        <p14:creationId xmlns:p14="http://schemas.microsoft.com/office/powerpoint/2010/main" val="4036772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9C61-6986-7533-560F-F3CEA26D7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you have chosen to come to university</a:t>
            </a:r>
            <a:r>
              <a:rPr lang="ro-RO" dirty="0"/>
              <a:t>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561DC-7DD8-084D-E2B8-C397817C9B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o-RO" dirty="0"/>
              <a:t>Opening new opportunities</a:t>
            </a:r>
          </a:p>
          <a:p>
            <a:r>
              <a:rPr lang="ro-RO" dirty="0"/>
              <a:t>Starting a new career and a new chapter of my life</a:t>
            </a:r>
          </a:p>
          <a:p>
            <a:r>
              <a:rPr lang="ro-RO" dirty="0"/>
              <a:t>Getting new knowledge</a:t>
            </a:r>
          </a:p>
        </p:txBody>
      </p:sp>
    </p:spTree>
    <p:extLst>
      <p:ext uri="{BB962C8B-B14F-4D97-AF65-F5344CB8AC3E}">
        <p14:creationId xmlns:p14="http://schemas.microsoft.com/office/powerpoint/2010/main" val="265211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CDD63-64F6-197D-B55F-EA10667A4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you have chosen this course</a:t>
            </a:r>
            <a:r>
              <a:rPr lang="ro-RO" dirty="0"/>
              <a:t>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63D5E-09D7-9C1D-F478-C37A0317B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</a:t>
            </a:r>
            <a:r>
              <a:rPr lang="ro-RO" dirty="0"/>
              <a:t>I have chosen this course because this is the career path I</a:t>
            </a:r>
            <a:r>
              <a:rPr lang="en-GB" dirty="0"/>
              <a:t>’d like to follow and because I have background knowledge from my former job as a policeman in my country.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04436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1CCDF-E619-F194-A4D3-3012950D9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100" dirty="0"/>
              <a:t>Evaluate the benefits to obtaining this qualification</a:t>
            </a:r>
            <a:endParaRPr lang="ro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F93B5-6642-911E-48DB-85809FE48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Expanding my skills set </a:t>
            </a:r>
          </a:p>
          <a:p>
            <a:r>
              <a:rPr lang="en-GB" dirty="0"/>
              <a:t>Opening new career opportunities</a:t>
            </a:r>
          </a:p>
          <a:p>
            <a:r>
              <a:rPr lang="en-GB" dirty="0"/>
              <a:t>Gives a sense of </a:t>
            </a:r>
            <a:r>
              <a:rPr lang="en-GB" dirty="0" err="1"/>
              <a:t>fulfillment</a:t>
            </a:r>
            <a:r>
              <a:rPr lang="en-GB" dirty="0"/>
              <a:t> and motivation</a:t>
            </a:r>
          </a:p>
          <a:p>
            <a:r>
              <a:rPr lang="en-GB" dirty="0"/>
              <a:t>Access of higher levels of qualification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3434260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BD19D-7C04-2140-5866-92D34EA37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/>
              <a:t>What you hope to achieve at the end of this course and why</a:t>
            </a:r>
            <a:endParaRPr lang="ro-RO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A0246-9089-8F60-4977-D324CE44A5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I hope to graduate this course and get the necessary knowledge to access the next levels of studies.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322308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Berlin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7D30EEFE-7128-4DE5-8A0D-8D4EF32CB0A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54</TotalTime>
  <Words>146</Words>
  <Application>Microsoft Office PowerPoint</Application>
  <PresentationFormat>Widescreen</PresentationFormat>
  <Paragraphs>17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Trebuchet MS</vt:lpstr>
      <vt:lpstr>Berlin</vt:lpstr>
      <vt:lpstr>My personal statement</vt:lpstr>
      <vt:lpstr>PowerPoint Presentation</vt:lpstr>
      <vt:lpstr>Why you have chosen to come to university ?</vt:lpstr>
      <vt:lpstr>Why you have chosen this course ?</vt:lpstr>
      <vt:lpstr>Evaluate the benefits to obtaining this qualification</vt:lpstr>
      <vt:lpstr>What you hope to achieve at the end of this course and why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personal statement</dc:title>
  <dc:creator>Marian Malasincu</dc:creator>
  <cp:lastModifiedBy>Marian Malasincu</cp:lastModifiedBy>
  <cp:revision>1</cp:revision>
  <dcterms:created xsi:type="dcterms:W3CDTF">2023-10-06T20:05:58Z</dcterms:created>
  <dcterms:modified xsi:type="dcterms:W3CDTF">2023-10-06T21:00:10Z</dcterms:modified>
</cp:coreProperties>
</file>