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5"/>
  </p:notesMasterIdLst>
  <p:sldIdLst>
    <p:sldId id="296" r:id="rId2"/>
    <p:sldId id="280" r:id="rId3"/>
    <p:sldId id="257" r:id="rId4"/>
    <p:sldId id="258" r:id="rId5"/>
    <p:sldId id="262" r:id="rId6"/>
    <p:sldId id="260" r:id="rId7"/>
    <p:sldId id="277" r:id="rId8"/>
    <p:sldId id="278" r:id="rId9"/>
    <p:sldId id="279" r:id="rId10"/>
    <p:sldId id="263" r:id="rId11"/>
    <p:sldId id="281" r:id="rId12"/>
    <p:sldId id="295" r:id="rId13"/>
    <p:sldId id="276" r:id="rId14"/>
    <p:sldId id="282" r:id="rId15"/>
    <p:sldId id="283" r:id="rId16"/>
    <p:sldId id="297" r:id="rId17"/>
    <p:sldId id="284" r:id="rId18"/>
    <p:sldId id="285" r:id="rId19"/>
    <p:sldId id="286" r:id="rId20"/>
    <p:sldId id="287" r:id="rId21"/>
    <p:sldId id="289" r:id="rId22"/>
    <p:sldId id="288"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A7C546-33CE-4B6D-8C41-78CC9B5B1F50}" v="13" dt="2022-12-22T15:28:42.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8" y="114"/>
      </p:cViewPr>
      <p:guideLst/>
    </p:cSldViewPr>
  </p:slideViewPr>
  <p:notesTextViewPr>
    <p:cViewPr>
      <p:scale>
        <a:sx n="3" d="2"/>
        <a:sy n="3" d="2"/>
      </p:scale>
      <p:origin x="0" y="0"/>
    </p:cViewPr>
  </p:notesTextViewPr>
  <p:sorterViewPr>
    <p:cViewPr>
      <p:scale>
        <a:sx n="100" d="100"/>
        <a:sy n="100" d="100"/>
      </p:scale>
      <p:origin x="0" y="-7128"/>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6CA7C546-33CE-4B6D-8C41-78CC9B5B1F50}"/>
    <pc:docChg chg="custSel addSld delSld modSld modShowInfo">
      <pc:chgData name="Meryl Bowen" userId="0e33c516-b54b-4571-b07e-cdbdabee1070" providerId="ADAL" clId="{6CA7C546-33CE-4B6D-8C41-78CC9B5B1F50}" dt="2023-01-08T13:55:58.044" v="110" actId="47"/>
      <pc:docMkLst>
        <pc:docMk/>
      </pc:docMkLst>
      <pc:sldChg chg="addSp delSp modSp mod delAnim modAnim">
        <pc:chgData name="Meryl Bowen" userId="0e33c516-b54b-4571-b07e-cdbdabee1070" providerId="ADAL" clId="{6CA7C546-33CE-4B6D-8C41-78CC9B5B1F50}" dt="2022-12-22T15:30:38.137" v="109" actId="1076"/>
        <pc:sldMkLst>
          <pc:docMk/>
          <pc:sldMk cId="1483179153" sldId="284"/>
        </pc:sldMkLst>
        <pc:spChg chg="del">
          <ac:chgData name="Meryl Bowen" userId="0e33c516-b54b-4571-b07e-cdbdabee1070" providerId="ADAL" clId="{6CA7C546-33CE-4B6D-8C41-78CC9B5B1F50}" dt="2022-12-22T15:25:39.888" v="103" actId="478"/>
          <ac:spMkLst>
            <pc:docMk/>
            <pc:sldMk cId="1483179153" sldId="284"/>
            <ac:spMk id="2" creationId="{00000000-0000-0000-0000-000000000000}"/>
          </ac:spMkLst>
        </pc:spChg>
        <pc:spChg chg="add del mod">
          <ac:chgData name="Meryl Bowen" userId="0e33c516-b54b-4571-b07e-cdbdabee1070" providerId="ADAL" clId="{6CA7C546-33CE-4B6D-8C41-78CC9B5B1F50}" dt="2022-12-22T15:25:10.108" v="98" actId="478"/>
          <ac:spMkLst>
            <pc:docMk/>
            <pc:sldMk cId="1483179153" sldId="284"/>
            <ac:spMk id="7" creationId="{77EF98A8-7CE8-CC75-7578-4BB7A1674E0E}"/>
          </ac:spMkLst>
        </pc:spChg>
        <pc:picChg chg="add del mod">
          <ac:chgData name="Meryl Bowen" userId="0e33c516-b54b-4571-b07e-cdbdabee1070" providerId="ADAL" clId="{6CA7C546-33CE-4B6D-8C41-78CC9B5B1F50}" dt="2022-12-22T15:25:06.441" v="97" actId="478"/>
          <ac:picMkLst>
            <pc:docMk/>
            <pc:sldMk cId="1483179153" sldId="284"/>
            <ac:picMk id="3" creationId="{EC5F4528-267C-29A3-F632-263E069770F4}"/>
          </ac:picMkLst>
        </pc:picChg>
        <pc:picChg chg="del mod">
          <ac:chgData name="Meryl Bowen" userId="0e33c516-b54b-4571-b07e-cdbdabee1070" providerId="ADAL" clId="{6CA7C546-33CE-4B6D-8C41-78CC9B5B1F50}" dt="2022-12-22T15:18:47.862" v="81" actId="478"/>
          <ac:picMkLst>
            <pc:docMk/>
            <pc:sldMk cId="1483179153" sldId="284"/>
            <ac:picMk id="4" creationId="{00000000-0000-0000-0000-000000000000}"/>
          </ac:picMkLst>
        </pc:picChg>
        <pc:picChg chg="del">
          <ac:chgData name="Meryl Bowen" userId="0e33c516-b54b-4571-b07e-cdbdabee1070" providerId="ADAL" clId="{6CA7C546-33CE-4B6D-8C41-78CC9B5B1F50}" dt="2022-12-22T14:56:31.783" v="5" actId="478"/>
          <ac:picMkLst>
            <pc:docMk/>
            <pc:sldMk cId="1483179153" sldId="284"/>
            <ac:picMk id="8" creationId="{00000000-0000-0000-0000-000000000000}"/>
          </ac:picMkLst>
        </pc:picChg>
        <pc:picChg chg="add mod modCrop">
          <ac:chgData name="Meryl Bowen" userId="0e33c516-b54b-4571-b07e-cdbdabee1070" providerId="ADAL" clId="{6CA7C546-33CE-4B6D-8C41-78CC9B5B1F50}" dt="2022-12-22T15:30:38.137" v="109" actId="1076"/>
          <ac:picMkLst>
            <pc:docMk/>
            <pc:sldMk cId="1483179153" sldId="284"/>
            <ac:picMk id="10" creationId="{9F656EB0-A62A-FBC4-FE42-08B52D4802F2}"/>
          </ac:picMkLst>
        </pc:picChg>
        <pc:picChg chg="add mod">
          <ac:chgData name="Meryl Bowen" userId="0e33c516-b54b-4571-b07e-cdbdabee1070" providerId="ADAL" clId="{6CA7C546-33CE-4B6D-8C41-78CC9B5B1F50}" dt="2022-12-22T15:28:42.384" v="105" actId="1076"/>
          <ac:picMkLst>
            <pc:docMk/>
            <pc:sldMk cId="1483179153" sldId="284"/>
            <ac:picMk id="1026" creationId="{61D2A2F6-54B1-3640-F2E3-170334784558}"/>
          </ac:picMkLst>
        </pc:picChg>
      </pc:sldChg>
      <pc:sldChg chg="del">
        <pc:chgData name="Meryl Bowen" userId="0e33c516-b54b-4571-b07e-cdbdabee1070" providerId="ADAL" clId="{6CA7C546-33CE-4B6D-8C41-78CC9B5B1F50}" dt="2023-01-08T13:55:58.044" v="110" actId="47"/>
        <pc:sldMkLst>
          <pc:docMk/>
          <pc:sldMk cId="1390242051" sldId="290"/>
        </pc:sldMkLst>
      </pc:sldChg>
      <pc:sldChg chg="modSp del mod">
        <pc:chgData name="Meryl Bowen" userId="0e33c516-b54b-4571-b07e-cdbdabee1070" providerId="ADAL" clId="{6CA7C546-33CE-4B6D-8C41-78CC9B5B1F50}" dt="2022-12-22T15:11:50.530" v="80" actId="47"/>
        <pc:sldMkLst>
          <pc:docMk/>
          <pc:sldMk cId="36310055" sldId="294"/>
        </pc:sldMkLst>
        <pc:picChg chg="mod">
          <ac:chgData name="Meryl Bowen" userId="0e33c516-b54b-4571-b07e-cdbdabee1070" providerId="ADAL" clId="{6CA7C546-33CE-4B6D-8C41-78CC9B5B1F50}" dt="2022-12-22T14:53:01.142" v="0" actId="14100"/>
          <ac:picMkLst>
            <pc:docMk/>
            <pc:sldMk cId="36310055" sldId="294"/>
            <ac:picMk id="5" creationId="{ADCDB8C7-9070-4F13-91DA-0E9A646A8512}"/>
          </ac:picMkLst>
        </pc:picChg>
      </pc:sldChg>
      <pc:sldChg chg="addSp modSp new mod">
        <pc:chgData name="Meryl Bowen" userId="0e33c516-b54b-4571-b07e-cdbdabee1070" providerId="ADAL" clId="{6CA7C546-33CE-4B6D-8C41-78CC9B5B1F50}" dt="2022-12-22T15:11:45.525" v="79" actId="1076"/>
        <pc:sldMkLst>
          <pc:docMk/>
          <pc:sldMk cId="1323020879" sldId="296"/>
        </pc:sldMkLst>
        <pc:spChg chg="add mod">
          <ac:chgData name="Meryl Bowen" userId="0e33c516-b54b-4571-b07e-cdbdabee1070" providerId="ADAL" clId="{6CA7C546-33CE-4B6D-8C41-78CC9B5B1F50}" dt="2022-12-22T15:11:42.690" v="78" actId="207"/>
          <ac:spMkLst>
            <pc:docMk/>
            <pc:sldMk cId="1323020879" sldId="296"/>
            <ac:spMk id="4" creationId="{959A9515-921F-BDB4-70C6-EC9F6EB0699F}"/>
          </ac:spMkLst>
        </pc:spChg>
        <pc:spChg chg="add mod">
          <ac:chgData name="Meryl Bowen" userId="0e33c516-b54b-4571-b07e-cdbdabee1070" providerId="ADAL" clId="{6CA7C546-33CE-4B6D-8C41-78CC9B5B1F50}" dt="2022-12-22T15:11:35.895" v="77" actId="207"/>
          <ac:spMkLst>
            <pc:docMk/>
            <pc:sldMk cId="1323020879" sldId="296"/>
            <ac:spMk id="5" creationId="{C6BBBDE6-9469-BEF6-EFC9-3B89A205E90E}"/>
          </ac:spMkLst>
        </pc:spChg>
        <pc:picChg chg="add mod modCrop">
          <ac:chgData name="Meryl Bowen" userId="0e33c516-b54b-4571-b07e-cdbdabee1070" providerId="ADAL" clId="{6CA7C546-33CE-4B6D-8C41-78CC9B5B1F50}" dt="2022-12-22T15:11:45.525" v="79" actId="1076"/>
          <ac:picMkLst>
            <pc:docMk/>
            <pc:sldMk cId="1323020879" sldId="296"/>
            <ac:picMk id="3" creationId="{B82449AF-F406-0210-83CE-CECCA5050C3D}"/>
          </ac:picMkLst>
        </pc:picChg>
      </pc:sldChg>
      <pc:sldChg chg="addSp delSp modSp new mod modAnim">
        <pc:chgData name="Meryl Bowen" userId="0e33c516-b54b-4571-b07e-cdbdabee1070" providerId="ADAL" clId="{6CA7C546-33CE-4B6D-8C41-78CC9B5B1F50}" dt="2022-12-22T15:25:34.216" v="102" actId="1076"/>
        <pc:sldMkLst>
          <pc:docMk/>
          <pc:sldMk cId="764856312" sldId="297"/>
        </pc:sldMkLst>
        <pc:spChg chg="del">
          <ac:chgData name="Meryl Bowen" userId="0e33c516-b54b-4571-b07e-cdbdabee1070" providerId="ADAL" clId="{6CA7C546-33CE-4B6D-8C41-78CC9B5B1F50}" dt="2022-12-22T15:24:26.717" v="88" actId="478"/>
          <ac:spMkLst>
            <pc:docMk/>
            <pc:sldMk cId="764856312" sldId="297"/>
            <ac:spMk id="2" creationId="{B125141E-5179-CE8B-E9B9-216D7FC48D3D}"/>
          </ac:spMkLst>
        </pc:spChg>
        <pc:spChg chg="del mod">
          <ac:chgData name="Meryl Bowen" userId="0e33c516-b54b-4571-b07e-cdbdabee1070" providerId="ADAL" clId="{6CA7C546-33CE-4B6D-8C41-78CC9B5B1F50}" dt="2022-12-22T15:24:23.299" v="87" actId="478"/>
          <ac:spMkLst>
            <pc:docMk/>
            <pc:sldMk cId="764856312" sldId="297"/>
            <ac:spMk id="3" creationId="{54D8D12D-4FC4-5E01-D7A1-95C28B30ACF7}"/>
          </ac:spMkLst>
        </pc:spChg>
        <pc:spChg chg="add mod">
          <ac:chgData name="Meryl Bowen" userId="0e33c516-b54b-4571-b07e-cdbdabee1070" providerId="ADAL" clId="{6CA7C546-33CE-4B6D-8C41-78CC9B5B1F50}" dt="2022-12-22T15:24:47.683" v="94" actId="1076"/>
          <ac:spMkLst>
            <pc:docMk/>
            <pc:sldMk cId="764856312" sldId="297"/>
            <ac:spMk id="5" creationId="{61026772-258F-EC5D-CBA7-39E4A6FC7634}"/>
          </ac:spMkLst>
        </pc:spChg>
        <pc:spChg chg="add mod">
          <ac:chgData name="Meryl Bowen" userId="0e33c516-b54b-4571-b07e-cdbdabee1070" providerId="ADAL" clId="{6CA7C546-33CE-4B6D-8C41-78CC9B5B1F50}" dt="2022-12-22T15:25:28.958" v="100" actId="14100"/>
          <ac:spMkLst>
            <pc:docMk/>
            <pc:sldMk cId="764856312" sldId="297"/>
            <ac:spMk id="6" creationId="{5E77B67F-B11D-5108-08D9-00C30DF9ED8C}"/>
          </ac:spMkLst>
        </pc:spChg>
        <pc:spChg chg="add mod">
          <ac:chgData name="Meryl Bowen" userId="0e33c516-b54b-4571-b07e-cdbdabee1070" providerId="ADAL" clId="{6CA7C546-33CE-4B6D-8C41-78CC9B5B1F50}" dt="2022-12-22T15:25:34.216" v="102" actId="1076"/>
          <ac:spMkLst>
            <pc:docMk/>
            <pc:sldMk cId="764856312" sldId="297"/>
            <ac:spMk id="7" creationId="{9C15B671-B34D-EC76-A700-189E7BAE5152}"/>
          </ac:spMkLst>
        </pc:spChg>
        <pc:picChg chg="add mod">
          <ac:chgData name="Meryl Bowen" userId="0e33c516-b54b-4571-b07e-cdbdabee1070" providerId="ADAL" clId="{6CA7C546-33CE-4B6D-8C41-78CC9B5B1F50}" dt="2022-12-22T15:24:33.870" v="91" actId="1076"/>
          <ac:picMkLst>
            <pc:docMk/>
            <pc:sldMk cId="764856312" sldId="297"/>
            <ac:picMk id="4" creationId="{FC57932B-1B50-12F5-CDB1-A104498B8077}"/>
          </ac:picMkLst>
        </pc:pic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jpg"/></Relationships>
</file>

<file path=ppt/diagrams/_rels/data3.xml.rels><?xml version="1.0" encoding="UTF-8" standalone="yes"?>
<Relationships xmlns="http://schemas.openxmlformats.org/package/2006/relationships"><Relationship Id="rId1" Type="http://schemas.openxmlformats.org/officeDocument/2006/relationships/image" Target="../media/image5.png"/></Relationships>
</file>

<file path=ppt/diagrams/_rels/data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iagrams/_rels/data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image" Target="../media/image2.jpg"/></Relationships>
</file>

<file path=ppt/diagrams/_rels/drawing3.xml.rels><?xml version="1.0" encoding="UTF-8" standalone="yes"?>
<Relationships xmlns="http://schemas.openxmlformats.org/package/2006/relationships"><Relationship Id="rId1" Type="http://schemas.openxmlformats.org/officeDocument/2006/relationships/image" Target="../media/image5.png"/></Relationships>
</file>

<file path=ppt/diagrams/_rels/drawing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iagrams/_rels/drawing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FCD0E-19DA-4878-A5BB-DF3E306299C6}" type="doc">
      <dgm:prSet loTypeId="urn:microsoft.com/office/officeart/2005/8/layout/vList3" loCatId="list" qsTypeId="urn:microsoft.com/office/officeart/2005/8/quickstyle/simple1" qsCatId="simple" csTypeId="urn:microsoft.com/office/officeart/2005/8/colors/colorful1" csCatId="colorful" phldr="1"/>
      <dgm:spPr/>
    </dgm:pt>
    <dgm:pt modelId="{70495FD5-9C11-4DA0-9015-5B6EBB615B36}">
      <dgm:prSet phldrT="[Text]"/>
      <dgm:spPr/>
      <dgm:t>
        <a:bodyPr/>
        <a:lstStyle/>
        <a:p>
          <a:r>
            <a:rPr lang="en-US" dirty="0" err="1"/>
            <a:t>corfforol</a:t>
          </a:r>
          <a:endParaRPr lang="en-US" dirty="0"/>
        </a:p>
      </dgm:t>
    </dgm:pt>
    <dgm:pt modelId="{6E7AE7F7-3D81-47F1-88FF-26B8F20F8BC2}" type="parTrans" cxnId="{E0F109F1-D42C-43EF-BBE8-98693305CE22}">
      <dgm:prSet/>
      <dgm:spPr/>
      <dgm:t>
        <a:bodyPr/>
        <a:lstStyle/>
        <a:p>
          <a:endParaRPr lang="en-US"/>
        </a:p>
      </dgm:t>
    </dgm:pt>
    <dgm:pt modelId="{11774100-689A-4CD0-91D9-0CC609491059}" type="sibTrans" cxnId="{E0F109F1-D42C-43EF-BBE8-98693305CE22}">
      <dgm:prSet/>
      <dgm:spPr/>
      <dgm:t>
        <a:bodyPr/>
        <a:lstStyle/>
        <a:p>
          <a:endParaRPr lang="en-US"/>
        </a:p>
      </dgm:t>
    </dgm:pt>
    <dgm:pt modelId="{E05EDC65-ECFA-49BA-A4D2-A868030CCE4A}">
      <dgm:prSet phldrT="[Text]"/>
      <dgm:spPr/>
      <dgm:t>
        <a:bodyPr/>
        <a:lstStyle/>
        <a:p>
          <a:r>
            <a:rPr lang="en-US" dirty="0" err="1"/>
            <a:t>emosiynol</a:t>
          </a:r>
          <a:endParaRPr lang="en-US" dirty="0"/>
        </a:p>
      </dgm:t>
    </dgm:pt>
    <dgm:pt modelId="{FFD656ED-E2F4-4DA3-9BB8-5105046FA78A}" type="parTrans" cxnId="{E1E36381-ACD2-40F0-B7C2-8830C14AA9DD}">
      <dgm:prSet/>
      <dgm:spPr/>
      <dgm:t>
        <a:bodyPr/>
        <a:lstStyle/>
        <a:p>
          <a:endParaRPr lang="en-US"/>
        </a:p>
      </dgm:t>
    </dgm:pt>
    <dgm:pt modelId="{7206AE60-423D-43AF-BA0D-D833DB8D46B4}" type="sibTrans" cxnId="{E1E36381-ACD2-40F0-B7C2-8830C14AA9DD}">
      <dgm:prSet/>
      <dgm:spPr/>
      <dgm:t>
        <a:bodyPr/>
        <a:lstStyle/>
        <a:p>
          <a:endParaRPr lang="en-US"/>
        </a:p>
      </dgm:t>
    </dgm:pt>
    <dgm:pt modelId="{7C9B7642-EFB8-4C89-AA99-E1B9BDAB541E}">
      <dgm:prSet phldrT="[Text]"/>
      <dgm:spPr/>
      <dgm:t>
        <a:bodyPr/>
        <a:lstStyle/>
        <a:p>
          <a:r>
            <a:rPr lang="en-US" dirty="0" err="1"/>
            <a:t>economaidd</a:t>
          </a:r>
          <a:endParaRPr lang="en-US" dirty="0"/>
        </a:p>
      </dgm:t>
    </dgm:pt>
    <dgm:pt modelId="{4669A985-28CD-4F36-863D-DE1BDAE6DF3A}" type="parTrans" cxnId="{4334D4E8-5A47-49F5-96D1-ACFF2923C46E}">
      <dgm:prSet/>
      <dgm:spPr/>
      <dgm:t>
        <a:bodyPr/>
        <a:lstStyle/>
        <a:p>
          <a:endParaRPr lang="en-US"/>
        </a:p>
      </dgm:t>
    </dgm:pt>
    <dgm:pt modelId="{EF9E69E3-7E7A-4369-9330-53A5072CD108}" type="sibTrans" cxnId="{4334D4E8-5A47-49F5-96D1-ACFF2923C46E}">
      <dgm:prSet/>
      <dgm:spPr/>
      <dgm:t>
        <a:bodyPr/>
        <a:lstStyle/>
        <a:p>
          <a:endParaRPr lang="en-US"/>
        </a:p>
      </dgm:t>
    </dgm:pt>
    <dgm:pt modelId="{DE3BD7CB-609F-4302-BBD6-D0D9AB321D89}">
      <dgm:prSet phldrT="[Text]"/>
      <dgm:spPr/>
      <dgm:t>
        <a:bodyPr/>
        <a:lstStyle/>
        <a:p>
          <a:r>
            <a:rPr lang="en-US" dirty="0" err="1"/>
            <a:t>agwedd</a:t>
          </a:r>
          <a:endParaRPr lang="en-US" dirty="0"/>
        </a:p>
      </dgm:t>
    </dgm:pt>
    <dgm:pt modelId="{8DF3F4CB-C3F7-4761-9E44-A9794AC7694C}" type="parTrans" cxnId="{59816A85-43B2-482B-8994-A619D0738EB6}">
      <dgm:prSet/>
      <dgm:spPr/>
      <dgm:t>
        <a:bodyPr/>
        <a:lstStyle/>
        <a:p>
          <a:endParaRPr lang="en-US"/>
        </a:p>
      </dgm:t>
    </dgm:pt>
    <dgm:pt modelId="{4B6A2396-5A4A-4440-8977-F173DD518235}" type="sibTrans" cxnId="{59816A85-43B2-482B-8994-A619D0738EB6}">
      <dgm:prSet/>
      <dgm:spPr/>
      <dgm:t>
        <a:bodyPr/>
        <a:lstStyle/>
        <a:p>
          <a:endParaRPr lang="en-US"/>
        </a:p>
      </dgm:t>
    </dgm:pt>
    <dgm:pt modelId="{EDE1D873-C14B-46AA-A1BC-1DBCF85A38C1}" type="pres">
      <dgm:prSet presAssocID="{70DFCD0E-19DA-4878-A5BB-DF3E306299C6}" presName="linearFlow" presStyleCnt="0">
        <dgm:presLayoutVars>
          <dgm:dir/>
          <dgm:resizeHandles val="exact"/>
        </dgm:presLayoutVars>
      </dgm:prSet>
      <dgm:spPr/>
    </dgm:pt>
    <dgm:pt modelId="{C0705939-0CAA-431D-BE23-15BAFB11AD30}" type="pres">
      <dgm:prSet presAssocID="{70495FD5-9C11-4DA0-9015-5B6EBB615B36}" presName="composite" presStyleCnt="0"/>
      <dgm:spPr/>
    </dgm:pt>
    <dgm:pt modelId="{39C423ED-11E3-44F3-94E3-42EB854BBCBA}" type="pres">
      <dgm:prSet presAssocID="{70495FD5-9C11-4DA0-9015-5B6EBB615B36}"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BC6FA16F-BA8E-4914-B25B-7901DE15EA47}" type="pres">
      <dgm:prSet presAssocID="{70495FD5-9C11-4DA0-9015-5B6EBB615B36}" presName="txShp" presStyleLbl="node1" presStyleIdx="0" presStyleCnt="4">
        <dgm:presLayoutVars>
          <dgm:bulletEnabled val="1"/>
        </dgm:presLayoutVars>
      </dgm:prSet>
      <dgm:spPr/>
    </dgm:pt>
    <dgm:pt modelId="{F41F7F82-9463-40B4-B4B4-43CD49D1AFE6}" type="pres">
      <dgm:prSet presAssocID="{11774100-689A-4CD0-91D9-0CC609491059}" presName="spacing" presStyleCnt="0"/>
      <dgm:spPr/>
    </dgm:pt>
    <dgm:pt modelId="{81196CF9-A609-45B9-9131-235A7828279A}" type="pres">
      <dgm:prSet presAssocID="{E05EDC65-ECFA-49BA-A4D2-A868030CCE4A}" presName="composite" presStyleCnt="0"/>
      <dgm:spPr/>
    </dgm:pt>
    <dgm:pt modelId="{5183B3EA-A137-4CE9-9091-6A2A503DB54F}" type="pres">
      <dgm:prSet presAssocID="{E05EDC65-ECFA-49BA-A4D2-A868030CCE4A}" presName="imgShp" presStyleLbl="fgImgPlace1" presStyleIdx="1" presStyleCnt="4"/>
      <dgm:spPr>
        <a:blipFill rotWithShape="1">
          <a:blip xmlns:r="http://schemas.openxmlformats.org/officeDocument/2006/relationships" r:embed="rId2"/>
          <a:stretch>
            <a:fillRect/>
          </a:stretch>
        </a:blipFill>
      </dgm:spPr>
    </dgm:pt>
    <dgm:pt modelId="{FCC00D34-6F35-4CD2-82F1-31C3B2056006}" type="pres">
      <dgm:prSet presAssocID="{E05EDC65-ECFA-49BA-A4D2-A868030CCE4A}" presName="txShp" presStyleLbl="node1" presStyleIdx="1" presStyleCnt="4">
        <dgm:presLayoutVars>
          <dgm:bulletEnabled val="1"/>
        </dgm:presLayoutVars>
      </dgm:prSet>
      <dgm:spPr/>
    </dgm:pt>
    <dgm:pt modelId="{6F9F7DEF-6164-4521-82AF-9EC1946648E8}" type="pres">
      <dgm:prSet presAssocID="{7206AE60-423D-43AF-BA0D-D833DB8D46B4}" presName="spacing" presStyleCnt="0"/>
      <dgm:spPr/>
    </dgm:pt>
    <dgm:pt modelId="{335C5597-5590-4406-8F68-B60B50C34E47}" type="pres">
      <dgm:prSet presAssocID="{7C9B7642-EFB8-4C89-AA99-E1B9BDAB541E}" presName="composite" presStyleCnt="0"/>
      <dgm:spPr/>
    </dgm:pt>
    <dgm:pt modelId="{4C12B02D-851F-4EF6-9DF2-FB2E1068EA80}" type="pres">
      <dgm:prSet presAssocID="{7C9B7642-EFB8-4C89-AA99-E1B9BDAB541E}" presName="imgShp" presStyleLbl="fgImgPlace1" presStyleIdx="2" presStyleCnt="4"/>
      <dgm:spPr>
        <a:blipFill rotWithShape="1">
          <a:blip xmlns:r="http://schemas.openxmlformats.org/officeDocument/2006/relationships" r:embed="rId2"/>
          <a:stretch>
            <a:fillRect/>
          </a:stretch>
        </a:blipFill>
      </dgm:spPr>
    </dgm:pt>
    <dgm:pt modelId="{D601DD4F-57D9-46C5-BFEF-B3FE596EA10B}" type="pres">
      <dgm:prSet presAssocID="{7C9B7642-EFB8-4C89-AA99-E1B9BDAB541E}" presName="txShp" presStyleLbl="node1" presStyleIdx="2" presStyleCnt="4">
        <dgm:presLayoutVars>
          <dgm:bulletEnabled val="1"/>
        </dgm:presLayoutVars>
      </dgm:prSet>
      <dgm:spPr/>
    </dgm:pt>
    <dgm:pt modelId="{9739E5EC-B849-467D-9B5D-53C841F66682}" type="pres">
      <dgm:prSet presAssocID="{EF9E69E3-7E7A-4369-9330-53A5072CD108}" presName="spacing" presStyleCnt="0"/>
      <dgm:spPr/>
    </dgm:pt>
    <dgm:pt modelId="{AA91FD48-0158-466E-9998-007EA37E3842}" type="pres">
      <dgm:prSet presAssocID="{DE3BD7CB-609F-4302-BBD6-D0D9AB321D89}" presName="composite" presStyleCnt="0"/>
      <dgm:spPr/>
    </dgm:pt>
    <dgm:pt modelId="{AF4003D1-E090-4A35-85DB-E4FA04E09D15}" type="pres">
      <dgm:prSet presAssocID="{DE3BD7CB-609F-4302-BBD6-D0D9AB321D89}" presName="imgShp" presStyleLbl="fgImgPlace1" presStyleIdx="3" presStyleCnt="4"/>
      <dgm:spPr>
        <a:blipFill rotWithShape="1">
          <a:blip xmlns:r="http://schemas.openxmlformats.org/officeDocument/2006/relationships" r:embed="rId2"/>
          <a:stretch>
            <a:fillRect/>
          </a:stretch>
        </a:blipFill>
      </dgm:spPr>
    </dgm:pt>
    <dgm:pt modelId="{300588FE-8584-43B4-AB86-D2C77986EA30}" type="pres">
      <dgm:prSet presAssocID="{DE3BD7CB-609F-4302-BBD6-D0D9AB321D89}" presName="txShp" presStyleLbl="node1" presStyleIdx="3" presStyleCnt="4">
        <dgm:presLayoutVars>
          <dgm:bulletEnabled val="1"/>
        </dgm:presLayoutVars>
      </dgm:prSet>
      <dgm:spPr/>
    </dgm:pt>
  </dgm:ptLst>
  <dgm:cxnLst>
    <dgm:cxn modelId="{C44EDE02-A540-46A5-AD4E-CE6A9C5297A4}" type="presOf" srcId="{70DFCD0E-19DA-4878-A5BB-DF3E306299C6}" destId="{EDE1D873-C14B-46AA-A1BC-1DBCF85A38C1}" srcOrd="0" destOrd="0" presId="urn:microsoft.com/office/officeart/2005/8/layout/vList3"/>
    <dgm:cxn modelId="{60739763-AFDD-4E06-87CA-376325464572}" type="presOf" srcId="{70495FD5-9C11-4DA0-9015-5B6EBB615B36}" destId="{BC6FA16F-BA8E-4914-B25B-7901DE15EA47}" srcOrd="0" destOrd="0" presId="urn:microsoft.com/office/officeart/2005/8/layout/vList3"/>
    <dgm:cxn modelId="{A2011D6C-B81F-4B5A-B537-959EA77642A7}" type="presOf" srcId="{E05EDC65-ECFA-49BA-A4D2-A868030CCE4A}" destId="{FCC00D34-6F35-4CD2-82F1-31C3B2056006}" srcOrd="0" destOrd="0" presId="urn:microsoft.com/office/officeart/2005/8/layout/vList3"/>
    <dgm:cxn modelId="{3631AC77-FB47-4C54-B118-3AD7C8D93761}" type="presOf" srcId="{7C9B7642-EFB8-4C89-AA99-E1B9BDAB541E}" destId="{D601DD4F-57D9-46C5-BFEF-B3FE596EA10B}" srcOrd="0" destOrd="0" presId="urn:microsoft.com/office/officeart/2005/8/layout/vList3"/>
    <dgm:cxn modelId="{E1E36381-ACD2-40F0-B7C2-8830C14AA9DD}" srcId="{70DFCD0E-19DA-4878-A5BB-DF3E306299C6}" destId="{E05EDC65-ECFA-49BA-A4D2-A868030CCE4A}" srcOrd="1" destOrd="0" parTransId="{FFD656ED-E2F4-4DA3-9BB8-5105046FA78A}" sibTransId="{7206AE60-423D-43AF-BA0D-D833DB8D46B4}"/>
    <dgm:cxn modelId="{59816A85-43B2-482B-8994-A619D0738EB6}" srcId="{70DFCD0E-19DA-4878-A5BB-DF3E306299C6}" destId="{DE3BD7CB-609F-4302-BBD6-D0D9AB321D89}" srcOrd="3" destOrd="0" parTransId="{8DF3F4CB-C3F7-4761-9E44-A9794AC7694C}" sibTransId="{4B6A2396-5A4A-4440-8977-F173DD518235}"/>
    <dgm:cxn modelId="{536A9FC4-DCDA-4056-B7F4-86E0C00C31BC}" type="presOf" srcId="{DE3BD7CB-609F-4302-BBD6-D0D9AB321D89}" destId="{300588FE-8584-43B4-AB86-D2C77986EA30}" srcOrd="0" destOrd="0" presId="urn:microsoft.com/office/officeart/2005/8/layout/vList3"/>
    <dgm:cxn modelId="{4334D4E8-5A47-49F5-96D1-ACFF2923C46E}" srcId="{70DFCD0E-19DA-4878-A5BB-DF3E306299C6}" destId="{7C9B7642-EFB8-4C89-AA99-E1B9BDAB541E}" srcOrd="2" destOrd="0" parTransId="{4669A985-28CD-4F36-863D-DE1BDAE6DF3A}" sibTransId="{EF9E69E3-7E7A-4369-9330-53A5072CD108}"/>
    <dgm:cxn modelId="{E0F109F1-D42C-43EF-BBE8-98693305CE22}" srcId="{70DFCD0E-19DA-4878-A5BB-DF3E306299C6}" destId="{70495FD5-9C11-4DA0-9015-5B6EBB615B36}" srcOrd="0" destOrd="0" parTransId="{6E7AE7F7-3D81-47F1-88FF-26B8F20F8BC2}" sibTransId="{11774100-689A-4CD0-91D9-0CC609491059}"/>
    <dgm:cxn modelId="{328D1805-B502-4343-9EB9-83F56E37836D}" type="presParOf" srcId="{EDE1D873-C14B-46AA-A1BC-1DBCF85A38C1}" destId="{C0705939-0CAA-431D-BE23-15BAFB11AD30}" srcOrd="0" destOrd="0" presId="urn:microsoft.com/office/officeart/2005/8/layout/vList3"/>
    <dgm:cxn modelId="{9A99E594-785D-41EE-AEDD-654F589B006C}" type="presParOf" srcId="{C0705939-0CAA-431D-BE23-15BAFB11AD30}" destId="{39C423ED-11E3-44F3-94E3-42EB854BBCBA}" srcOrd="0" destOrd="0" presId="urn:microsoft.com/office/officeart/2005/8/layout/vList3"/>
    <dgm:cxn modelId="{11E867C3-259F-45C2-87DF-5C23BB53393F}" type="presParOf" srcId="{C0705939-0CAA-431D-BE23-15BAFB11AD30}" destId="{BC6FA16F-BA8E-4914-B25B-7901DE15EA47}" srcOrd="1" destOrd="0" presId="urn:microsoft.com/office/officeart/2005/8/layout/vList3"/>
    <dgm:cxn modelId="{074F851B-AFFB-480D-848F-39F0F908F1E0}" type="presParOf" srcId="{EDE1D873-C14B-46AA-A1BC-1DBCF85A38C1}" destId="{F41F7F82-9463-40B4-B4B4-43CD49D1AFE6}" srcOrd="1" destOrd="0" presId="urn:microsoft.com/office/officeart/2005/8/layout/vList3"/>
    <dgm:cxn modelId="{926373F9-FCC1-4A65-BAD9-43B858D702EB}" type="presParOf" srcId="{EDE1D873-C14B-46AA-A1BC-1DBCF85A38C1}" destId="{81196CF9-A609-45B9-9131-235A7828279A}" srcOrd="2" destOrd="0" presId="urn:microsoft.com/office/officeart/2005/8/layout/vList3"/>
    <dgm:cxn modelId="{36ECF8F3-7005-4C78-9CCE-E0DB50CCDE30}" type="presParOf" srcId="{81196CF9-A609-45B9-9131-235A7828279A}" destId="{5183B3EA-A137-4CE9-9091-6A2A503DB54F}" srcOrd="0" destOrd="0" presId="urn:microsoft.com/office/officeart/2005/8/layout/vList3"/>
    <dgm:cxn modelId="{54073906-670E-4F04-BC35-9A42F2FD45F7}" type="presParOf" srcId="{81196CF9-A609-45B9-9131-235A7828279A}" destId="{FCC00D34-6F35-4CD2-82F1-31C3B2056006}" srcOrd="1" destOrd="0" presId="urn:microsoft.com/office/officeart/2005/8/layout/vList3"/>
    <dgm:cxn modelId="{846B1EEC-350D-4063-B969-4312050550A0}" type="presParOf" srcId="{EDE1D873-C14B-46AA-A1BC-1DBCF85A38C1}" destId="{6F9F7DEF-6164-4521-82AF-9EC1946648E8}" srcOrd="3" destOrd="0" presId="urn:microsoft.com/office/officeart/2005/8/layout/vList3"/>
    <dgm:cxn modelId="{B1F944A9-5211-44D8-B282-1BD1E76E8FE0}" type="presParOf" srcId="{EDE1D873-C14B-46AA-A1BC-1DBCF85A38C1}" destId="{335C5597-5590-4406-8F68-B60B50C34E47}" srcOrd="4" destOrd="0" presId="urn:microsoft.com/office/officeart/2005/8/layout/vList3"/>
    <dgm:cxn modelId="{A101D031-2EC2-4094-B13D-B7C84B5F6E10}" type="presParOf" srcId="{335C5597-5590-4406-8F68-B60B50C34E47}" destId="{4C12B02D-851F-4EF6-9DF2-FB2E1068EA80}" srcOrd="0" destOrd="0" presId="urn:microsoft.com/office/officeart/2005/8/layout/vList3"/>
    <dgm:cxn modelId="{820236F9-3234-462A-8155-DAAB9B3B9D62}" type="presParOf" srcId="{335C5597-5590-4406-8F68-B60B50C34E47}" destId="{D601DD4F-57D9-46C5-BFEF-B3FE596EA10B}" srcOrd="1" destOrd="0" presId="urn:microsoft.com/office/officeart/2005/8/layout/vList3"/>
    <dgm:cxn modelId="{BD88CABC-D652-4A84-BCF8-D91822C303D3}" type="presParOf" srcId="{EDE1D873-C14B-46AA-A1BC-1DBCF85A38C1}" destId="{9739E5EC-B849-467D-9B5D-53C841F66682}" srcOrd="5" destOrd="0" presId="urn:microsoft.com/office/officeart/2005/8/layout/vList3"/>
    <dgm:cxn modelId="{71711D6D-2C86-4F63-B1E3-386F64AF0124}" type="presParOf" srcId="{EDE1D873-C14B-46AA-A1BC-1DBCF85A38C1}" destId="{AA91FD48-0158-466E-9998-007EA37E3842}" srcOrd="6" destOrd="0" presId="urn:microsoft.com/office/officeart/2005/8/layout/vList3"/>
    <dgm:cxn modelId="{1C48E618-E651-4AA1-8FEB-446197C14072}" type="presParOf" srcId="{AA91FD48-0158-466E-9998-007EA37E3842}" destId="{AF4003D1-E090-4A35-85DB-E4FA04E09D15}" srcOrd="0" destOrd="0" presId="urn:microsoft.com/office/officeart/2005/8/layout/vList3"/>
    <dgm:cxn modelId="{2188094C-6C6E-4F46-B8BA-B293BD36C0E3}" type="presParOf" srcId="{AA91FD48-0158-466E-9998-007EA37E3842}" destId="{300588FE-8584-43B4-AB86-D2C77986EA3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0EA1A3-D0E5-E04B-A6B9-9D6648C2AD5E}" type="doc">
      <dgm:prSet loTypeId="urn:microsoft.com/office/officeart/2005/8/layout/cycle7" loCatId="cycle" qsTypeId="urn:microsoft.com/office/officeart/2005/8/quickstyle/simple4" qsCatId="simple" csTypeId="urn:microsoft.com/office/officeart/2005/8/colors/accent1_2" csCatId="accent1" phldr="1"/>
      <dgm:spPr/>
      <dgm:t>
        <a:bodyPr/>
        <a:lstStyle/>
        <a:p>
          <a:endParaRPr lang="en-US"/>
        </a:p>
      </dgm:t>
    </dgm:pt>
    <dgm:pt modelId="{E19D41FE-F159-9344-A85B-D6FC9C1993D8}">
      <dgm:prSet phldrT="[Text]"/>
      <dgm:spPr>
        <a:solidFill>
          <a:schemeClr val="accent2">
            <a:lumMod val="50000"/>
          </a:schemeClr>
        </a:solidFill>
      </dgm:spPr>
      <dgm:t>
        <a:bodyPr/>
        <a:lstStyle/>
        <a:p>
          <a:r>
            <a:rPr lang="en-US" dirty="0" err="1"/>
            <a:t>Ffurfio</a:t>
          </a:r>
          <a:r>
            <a:rPr lang="en-US" dirty="0"/>
            <a:t> a </a:t>
          </a:r>
          <a:r>
            <a:rPr lang="en-US" dirty="0" err="1"/>
            <a:t>sefydlu</a:t>
          </a:r>
          <a:r>
            <a:rPr lang="en-US" dirty="0"/>
            <a:t> </a:t>
          </a:r>
          <a:r>
            <a:rPr lang="en-US" dirty="0" err="1"/>
            <a:t>perthynas</a:t>
          </a:r>
          <a:endParaRPr lang="en-US" dirty="0"/>
        </a:p>
      </dgm:t>
    </dgm:pt>
    <dgm:pt modelId="{76C35B93-8945-C643-B952-64F53ACF0E0A}" type="parTrans" cxnId="{30DA51A6-00F8-1542-B080-831D6EBADEE4}">
      <dgm:prSet/>
      <dgm:spPr/>
      <dgm:t>
        <a:bodyPr/>
        <a:lstStyle/>
        <a:p>
          <a:endParaRPr lang="en-US"/>
        </a:p>
      </dgm:t>
    </dgm:pt>
    <dgm:pt modelId="{F082CEFD-B3EF-884F-9A79-93BEDAE50AEC}" type="sibTrans" cxnId="{30DA51A6-00F8-1542-B080-831D6EBADEE4}">
      <dgm:prSet/>
      <dgm:spPr/>
      <dgm:t>
        <a:bodyPr/>
        <a:lstStyle/>
        <a:p>
          <a:endParaRPr lang="en-US"/>
        </a:p>
      </dgm:t>
    </dgm:pt>
    <dgm:pt modelId="{EED8CB1A-6108-6F4C-8254-5A0495810A9B}">
      <dgm:prSet phldrT="[Text]"/>
      <dgm:spPr>
        <a:solidFill>
          <a:schemeClr val="tx2">
            <a:lumMod val="75000"/>
          </a:schemeClr>
        </a:solidFill>
      </dgm:spPr>
      <dgm:t>
        <a:bodyPr/>
        <a:lstStyle/>
        <a:p>
          <a:r>
            <a:rPr lang="en-US" dirty="0" err="1"/>
            <a:t>Cael</a:t>
          </a:r>
          <a:r>
            <a:rPr lang="en-US" dirty="0"/>
            <a:t> </a:t>
          </a:r>
          <a:r>
            <a:rPr lang="en-US" dirty="0" err="1"/>
            <a:t>ei</a:t>
          </a:r>
          <a:r>
            <a:rPr lang="en-US" dirty="0"/>
            <a:t> </a:t>
          </a:r>
        </a:p>
        <a:p>
          <a:r>
            <a:rPr lang="en-US" dirty="0" err="1"/>
            <a:t>d/dderbyn</a:t>
          </a:r>
          <a:endParaRPr lang="en-US" dirty="0"/>
        </a:p>
      </dgm:t>
    </dgm:pt>
    <dgm:pt modelId="{B212A151-2C0E-6D44-AE47-40F9C57629CC}" type="parTrans" cxnId="{54779EA7-52C7-634C-B338-CCADF443B399}">
      <dgm:prSet/>
      <dgm:spPr/>
      <dgm:t>
        <a:bodyPr/>
        <a:lstStyle/>
        <a:p>
          <a:endParaRPr lang="en-US"/>
        </a:p>
      </dgm:t>
    </dgm:pt>
    <dgm:pt modelId="{A95B119D-789A-7149-B500-BEA4E63063A1}" type="sibTrans" cxnId="{54779EA7-52C7-634C-B338-CCADF443B399}">
      <dgm:prSet/>
      <dgm:spPr/>
      <dgm:t>
        <a:bodyPr/>
        <a:lstStyle/>
        <a:p>
          <a:endParaRPr lang="en-US"/>
        </a:p>
      </dgm:t>
    </dgm:pt>
    <dgm:pt modelId="{B813E7F9-EF24-6148-980C-418323DBD5E4}">
      <dgm:prSet phldrT="[Text]"/>
      <dgm:spPr>
        <a:solidFill>
          <a:schemeClr val="accent2">
            <a:lumMod val="75000"/>
          </a:schemeClr>
        </a:solidFill>
      </dgm:spPr>
      <dgm:t>
        <a:bodyPr/>
        <a:lstStyle/>
        <a:p>
          <a:r>
            <a:rPr lang="en-US" dirty="0" err="1"/>
            <a:t>Statws</a:t>
          </a:r>
          <a:r>
            <a:rPr lang="en-US" dirty="0"/>
            <a:t> </a:t>
          </a:r>
          <a:r>
            <a:rPr lang="en-US" dirty="0" err="1"/>
            <a:t>cymdeithasol</a:t>
          </a:r>
          <a:endParaRPr lang="en-US" dirty="0"/>
        </a:p>
      </dgm:t>
    </dgm:pt>
    <dgm:pt modelId="{5D793EEC-3D9C-F245-B560-93779CCF7E4E}" type="parTrans" cxnId="{FD790F75-C435-0842-B5F1-930D643E8CCE}">
      <dgm:prSet/>
      <dgm:spPr/>
      <dgm:t>
        <a:bodyPr/>
        <a:lstStyle/>
        <a:p>
          <a:endParaRPr lang="en-US"/>
        </a:p>
      </dgm:t>
    </dgm:pt>
    <dgm:pt modelId="{AD93A33A-D367-6C4F-82F5-C4217565545C}" type="sibTrans" cxnId="{FD790F75-C435-0842-B5F1-930D643E8CCE}">
      <dgm:prSet/>
      <dgm:spPr/>
      <dgm:t>
        <a:bodyPr/>
        <a:lstStyle/>
        <a:p>
          <a:endParaRPr lang="en-US"/>
        </a:p>
      </dgm:t>
    </dgm:pt>
    <dgm:pt modelId="{8CE1F033-F699-E946-957B-D21D4D67E31D}">
      <dgm:prSet phldrT="[Text]"/>
      <dgm:spPr>
        <a:solidFill>
          <a:srgbClr val="660066"/>
        </a:solidFill>
      </dgm:spPr>
      <dgm:t>
        <a:bodyPr/>
        <a:lstStyle/>
        <a:p>
          <a:r>
            <a:rPr lang="en-US" dirty="0" err="1"/>
            <a:t>Ymddygiad</a:t>
          </a:r>
          <a:endParaRPr lang="en-US" dirty="0"/>
        </a:p>
      </dgm:t>
    </dgm:pt>
    <dgm:pt modelId="{38F648C9-B3A2-444D-A021-E1F9694C8A87}" type="parTrans" cxnId="{6D915990-5E63-894F-B855-ADEC7FD9EC73}">
      <dgm:prSet/>
      <dgm:spPr/>
      <dgm:t>
        <a:bodyPr/>
        <a:lstStyle/>
        <a:p>
          <a:endParaRPr lang="en-US"/>
        </a:p>
      </dgm:t>
    </dgm:pt>
    <dgm:pt modelId="{BDEB5082-DAED-2744-A5B4-66D8A3494A83}" type="sibTrans" cxnId="{6D915990-5E63-894F-B855-ADEC7FD9EC73}">
      <dgm:prSet/>
      <dgm:spPr/>
      <dgm:t>
        <a:bodyPr/>
        <a:lstStyle/>
        <a:p>
          <a:endParaRPr lang="en-US"/>
        </a:p>
      </dgm:t>
    </dgm:pt>
    <dgm:pt modelId="{6112E4E3-7468-724B-9164-89FF76CDB040}" type="pres">
      <dgm:prSet presAssocID="{500EA1A3-D0E5-E04B-A6B9-9D6648C2AD5E}" presName="Name0" presStyleCnt="0">
        <dgm:presLayoutVars>
          <dgm:dir/>
          <dgm:resizeHandles val="exact"/>
        </dgm:presLayoutVars>
      </dgm:prSet>
      <dgm:spPr/>
    </dgm:pt>
    <dgm:pt modelId="{CD7C7F51-8B94-6041-9E98-1B6A494A8C7C}" type="pres">
      <dgm:prSet presAssocID="{E19D41FE-F159-9344-A85B-D6FC9C1993D8}" presName="node" presStyleLbl="node1" presStyleIdx="0" presStyleCnt="4" custRadScaleRad="100085" custRadScaleInc="0">
        <dgm:presLayoutVars>
          <dgm:bulletEnabled val="1"/>
        </dgm:presLayoutVars>
      </dgm:prSet>
      <dgm:spPr/>
    </dgm:pt>
    <dgm:pt modelId="{D3253546-232F-5B43-97CE-B521E63E64AD}" type="pres">
      <dgm:prSet presAssocID="{F082CEFD-B3EF-884F-9A79-93BEDAE50AEC}" presName="sibTrans" presStyleLbl="sibTrans2D1" presStyleIdx="0" presStyleCnt="4"/>
      <dgm:spPr/>
    </dgm:pt>
    <dgm:pt modelId="{7CB881A4-01F6-BD46-853F-E2BA5773E564}" type="pres">
      <dgm:prSet presAssocID="{F082CEFD-B3EF-884F-9A79-93BEDAE50AEC}" presName="connectorText" presStyleLbl="sibTrans2D1" presStyleIdx="0" presStyleCnt="4"/>
      <dgm:spPr/>
    </dgm:pt>
    <dgm:pt modelId="{C56C3E30-EF4A-CF49-A73E-D06D0B3B3CF1}" type="pres">
      <dgm:prSet presAssocID="{EED8CB1A-6108-6F4C-8254-5A0495810A9B}" presName="node" presStyleLbl="node1" presStyleIdx="1" presStyleCnt="4">
        <dgm:presLayoutVars>
          <dgm:bulletEnabled val="1"/>
        </dgm:presLayoutVars>
      </dgm:prSet>
      <dgm:spPr/>
    </dgm:pt>
    <dgm:pt modelId="{D1260416-43F5-E94E-A94C-E5EACA7D10D1}" type="pres">
      <dgm:prSet presAssocID="{A95B119D-789A-7149-B500-BEA4E63063A1}" presName="sibTrans" presStyleLbl="sibTrans2D1" presStyleIdx="1" presStyleCnt="4"/>
      <dgm:spPr/>
    </dgm:pt>
    <dgm:pt modelId="{3078E79A-4203-7546-AFD8-02C6E9F19BD6}" type="pres">
      <dgm:prSet presAssocID="{A95B119D-789A-7149-B500-BEA4E63063A1}" presName="connectorText" presStyleLbl="sibTrans2D1" presStyleIdx="1" presStyleCnt="4"/>
      <dgm:spPr/>
    </dgm:pt>
    <dgm:pt modelId="{C270DE62-FECE-2D48-9799-C5D2337405A6}" type="pres">
      <dgm:prSet presAssocID="{B813E7F9-EF24-6148-980C-418323DBD5E4}" presName="node" presStyleLbl="node1" presStyleIdx="2" presStyleCnt="4">
        <dgm:presLayoutVars>
          <dgm:bulletEnabled val="1"/>
        </dgm:presLayoutVars>
      </dgm:prSet>
      <dgm:spPr/>
    </dgm:pt>
    <dgm:pt modelId="{FD9AC430-76DC-9844-B8AD-6286C7A24390}" type="pres">
      <dgm:prSet presAssocID="{AD93A33A-D367-6C4F-82F5-C4217565545C}" presName="sibTrans" presStyleLbl="sibTrans2D1" presStyleIdx="2" presStyleCnt="4"/>
      <dgm:spPr/>
    </dgm:pt>
    <dgm:pt modelId="{132FE459-8FB1-EA4C-8A93-A7DBCB6F6B6E}" type="pres">
      <dgm:prSet presAssocID="{AD93A33A-D367-6C4F-82F5-C4217565545C}" presName="connectorText" presStyleLbl="sibTrans2D1" presStyleIdx="2" presStyleCnt="4"/>
      <dgm:spPr/>
    </dgm:pt>
    <dgm:pt modelId="{D646192A-C335-A440-A0EA-5F79FEBCD573}" type="pres">
      <dgm:prSet presAssocID="{8CE1F033-F699-E946-957B-D21D4D67E31D}" presName="node" presStyleLbl="node1" presStyleIdx="3" presStyleCnt="4">
        <dgm:presLayoutVars>
          <dgm:bulletEnabled val="1"/>
        </dgm:presLayoutVars>
      </dgm:prSet>
      <dgm:spPr/>
    </dgm:pt>
    <dgm:pt modelId="{E774695C-5F85-B34E-8951-EEBD79D1AE20}" type="pres">
      <dgm:prSet presAssocID="{BDEB5082-DAED-2744-A5B4-66D8A3494A83}" presName="sibTrans" presStyleLbl="sibTrans2D1" presStyleIdx="3" presStyleCnt="4"/>
      <dgm:spPr/>
    </dgm:pt>
    <dgm:pt modelId="{F2D7A4CA-0AFE-5A49-A198-48949B72A10F}" type="pres">
      <dgm:prSet presAssocID="{BDEB5082-DAED-2744-A5B4-66D8A3494A83}" presName="connectorText" presStyleLbl="sibTrans2D1" presStyleIdx="3" presStyleCnt="4"/>
      <dgm:spPr/>
    </dgm:pt>
  </dgm:ptLst>
  <dgm:cxnLst>
    <dgm:cxn modelId="{AB9EE70E-AF28-4443-A459-4FD39FCCE478}" type="presOf" srcId="{B813E7F9-EF24-6148-980C-418323DBD5E4}" destId="{C270DE62-FECE-2D48-9799-C5D2337405A6}" srcOrd="0" destOrd="0" presId="urn:microsoft.com/office/officeart/2005/8/layout/cycle7"/>
    <dgm:cxn modelId="{8A54172F-BD6D-8C43-AD25-D3FB6CFB20D1}" type="presOf" srcId="{F082CEFD-B3EF-884F-9A79-93BEDAE50AEC}" destId="{7CB881A4-01F6-BD46-853F-E2BA5773E564}" srcOrd="1" destOrd="0" presId="urn:microsoft.com/office/officeart/2005/8/layout/cycle7"/>
    <dgm:cxn modelId="{6C8F9E30-E135-634D-8192-09CDD5E0371D}" type="presOf" srcId="{AD93A33A-D367-6C4F-82F5-C4217565545C}" destId="{FD9AC430-76DC-9844-B8AD-6286C7A24390}" srcOrd="0" destOrd="0" presId="urn:microsoft.com/office/officeart/2005/8/layout/cycle7"/>
    <dgm:cxn modelId="{CE7C0B63-28B3-F245-B886-C478038E4F04}" type="presOf" srcId="{500EA1A3-D0E5-E04B-A6B9-9D6648C2AD5E}" destId="{6112E4E3-7468-724B-9164-89FF76CDB040}" srcOrd="0" destOrd="0" presId="urn:microsoft.com/office/officeart/2005/8/layout/cycle7"/>
    <dgm:cxn modelId="{10C5774C-44EC-244A-A4E1-A21E62923FF3}" type="presOf" srcId="{EED8CB1A-6108-6F4C-8254-5A0495810A9B}" destId="{C56C3E30-EF4A-CF49-A73E-D06D0B3B3CF1}" srcOrd="0" destOrd="0" presId="urn:microsoft.com/office/officeart/2005/8/layout/cycle7"/>
    <dgm:cxn modelId="{86F2CD74-D34D-C246-9D76-452C44C1CAEC}" type="presOf" srcId="{BDEB5082-DAED-2744-A5B4-66D8A3494A83}" destId="{E774695C-5F85-B34E-8951-EEBD79D1AE20}" srcOrd="0" destOrd="0" presId="urn:microsoft.com/office/officeart/2005/8/layout/cycle7"/>
    <dgm:cxn modelId="{FD790F75-C435-0842-B5F1-930D643E8CCE}" srcId="{500EA1A3-D0E5-E04B-A6B9-9D6648C2AD5E}" destId="{B813E7F9-EF24-6148-980C-418323DBD5E4}" srcOrd="2" destOrd="0" parTransId="{5D793EEC-3D9C-F245-B560-93779CCF7E4E}" sibTransId="{AD93A33A-D367-6C4F-82F5-C4217565545C}"/>
    <dgm:cxn modelId="{E4A21278-3A9C-3B49-93F9-BB65E25FC091}" type="presOf" srcId="{A95B119D-789A-7149-B500-BEA4E63063A1}" destId="{3078E79A-4203-7546-AFD8-02C6E9F19BD6}" srcOrd="1" destOrd="0" presId="urn:microsoft.com/office/officeart/2005/8/layout/cycle7"/>
    <dgm:cxn modelId="{6D915990-5E63-894F-B855-ADEC7FD9EC73}" srcId="{500EA1A3-D0E5-E04B-A6B9-9D6648C2AD5E}" destId="{8CE1F033-F699-E946-957B-D21D4D67E31D}" srcOrd="3" destOrd="0" parTransId="{38F648C9-B3A2-444D-A021-E1F9694C8A87}" sibTransId="{BDEB5082-DAED-2744-A5B4-66D8A3494A83}"/>
    <dgm:cxn modelId="{2F7A0195-4E71-4043-AE05-B8619B199523}" type="presOf" srcId="{BDEB5082-DAED-2744-A5B4-66D8A3494A83}" destId="{F2D7A4CA-0AFE-5A49-A198-48949B72A10F}" srcOrd="1" destOrd="0" presId="urn:microsoft.com/office/officeart/2005/8/layout/cycle7"/>
    <dgm:cxn modelId="{30DA51A6-00F8-1542-B080-831D6EBADEE4}" srcId="{500EA1A3-D0E5-E04B-A6B9-9D6648C2AD5E}" destId="{E19D41FE-F159-9344-A85B-D6FC9C1993D8}" srcOrd="0" destOrd="0" parTransId="{76C35B93-8945-C643-B952-64F53ACF0E0A}" sibTransId="{F082CEFD-B3EF-884F-9A79-93BEDAE50AEC}"/>
    <dgm:cxn modelId="{54779EA7-52C7-634C-B338-CCADF443B399}" srcId="{500EA1A3-D0E5-E04B-A6B9-9D6648C2AD5E}" destId="{EED8CB1A-6108-6F4C-8254-5A0495810A9B}" srcOrd="1" destOrd="0" parTransId="{B212A151-2C0E-6D44-AE47-40F9C57629CC}" sibTransId="{A95B119D-789A-7149-B500-BEA4E63063A1}"/>
    <dgm:cxn modelId="{10592DB0-5799-7840-9406-70B60F4D1717}" type="presOf" srcId="{AD93A33A-D367-6C4F-82F5-C4217565545C}" destId="{132FE459-8FB1-EA4C-8A93-A7DBCB6F6B6E}" srcOrd="1" destOrd="0" presId="urn:microsoft.com/office/officeart/2005/8/layout/cycle7"/>
    <dgm:cxn modelId="{E6C19BC4-3297-FE44-B9A3-89A73656A66B}" type="presOf" srcId="{8CE1F033-F699-E946-957B-D21D4D67E31D}" destId="{D646192A-C335-A440-A0EA-5F79FEBCD573}" srcOrd="0" destOrd="0" presId="urn:microsoft.com/office/officeart/2005/8/layout/cycle7"/>
    <dgm:cxn modelId="{A1D8EDCE-EC08-7F43-A700-150AFBD76FC1}" type="presOf" srcId="{F082CEFD-B3EF-884F-9A79-93BEDAE50AEC}" destId="{D3253546-232F-5B43-97CE-B521E63E64AD}" srcOrd="0" destOrd="0" presId="urn:microsoft.com/office/officeart/2005/8/layout/cycle7"/>
    <dgm:cxn modelId="{0ABACCD8-F28B-2247-AD84-0FFCA36D96BB}" type="presOf" srcId="{E19D41FE-F159-9344-A85B-D6FC9C1993D8}" destId="{CD7C7F51-8B94-6041-9E98-1B6A494A8C7C}" srcOrd="0" destOrd="0" presId="urn:microsoft.com/office/officeart/2005/8/layout/cycle7"/>
    <dgm:cxn modelId="{185D31ED-AA30-0042-B498-F30006B46146}" type="presOf" srcId="{A95B119D-789A-7149-B500-BEA4E63063A1}" destId="{D1260416-43F5-E94E-A94C-E5EACA7D10D1}" srcOrd="0" destOrd="0" presId="urn:microsoft.com/office/officeart/2005/8/layout/cycle7"/>
    <dgm:cxn modelId="{8BCF072A-58C1-5844-AB2C-AFBF64C2F91E}" type="presParOf" srcId="{6112E4E3-7468-724B-9164-89FF76CDB040}" destId="{CD7C7F51-8B94-6041-9E98-1B6A494A8C7C}" srcOrd="0" destOrd="0" presId="urn:microsoft.com/office/officeart/2005/8/layout/cycle7"/>
    <dgm:cxn modelId="{FC57A6F2-1278-444F-9F5C-C6AC4482C217}" type="presParOf" srcId="{6112E4E3-7468-724B-9164-89FF76CDB040}" destId="{D3253546-232F-5B43-97CE-B521E63E64AD}" srcOrd="1" destOrd="0" presId="urn:microsoft.com/office/officeart/2005/8/layout/cycle7"/>
    <dgm:cxn modelId="{4140A844-B1E8-5848-9F85-6D4E83A0D549}" type="presParOf" srcId="{D3253546-232F-5B43-97CE-B521E63E64AD}" destId="{7CB881A4-01F6-BD46-853F-E2BA5773E564}" srcOrd="0" destOrd="0" presId="urn:microsoft.com/office/officeart/2005/8/layout/cycle7"/>
    <dgm:cxn modelId="{EBB68B6A-B38D-114E-B053-9AD1F064AC63}" type="presParOf" srcId="{6112E4E3-7468-724B-9164-89FF76CDB040}" destId="{C56C3E30-EF4A-CF49-A73E-D06D0B3B3CF1}" srcOrd="2" destOrd="0" presId="urn:microsoft.com/office/officeart/2005/8/layout/cycle7"/>
    <dgm:cxn modelId="{93CEE58E-D80D-7243-9056-A742586C7B59}" type="presParOf" srcId="{6112E4E3-7468-724B-9164-89FF76CDB040}" destId="{D1260416-43F5-E94E-A94C-E5EACA7D10D1}" srcOrd="3" destOrd="0" presId="urn:microsoft.com/office/officeart/2005/8/layout/cycle7"/>
    <dgm:cxn modelId="{1F2690E7-3714-174C-B6D7-73C11AF97A22}" type="presParOf" srcId="{D1260416-43F5-E94E-A94C-E5EACA7D10D1}" destId="{3078E79A-4203-7546-AFD8-02C6E9F19BD6}" srcOrd="0" destOrd="0" presId="urn:microsoft.com/office/officeart/2005/8/layout/cycle7"/>
    <dgm:cxn modelId="{E7F678F9-6338-7746-B3C1-8EA7F94F260B}" type="presParOf" srcId="{6112E4E3-7468-724B-9164-89FF76CDB040}" destId="{C270DE62-FECE-2D48-9799-C5D2337405A6}" srcOrd="4" destOrd="0" presId="urn:microsoft.com/office/officeart/2005/8/layout/cycle7"/>
    <dgm:cxn modelId="{816733A5-4A6B-DB4B-85B8-00C9C99C5697}" type="presParOf" srcId="{6112E4E3-7468-724B-9164-89FF76CDB040}" destId="{FD9AC430-76DC-9844-B8AD-6286C7A24390}" srcOrd="5" destOrd="0" presId="urn:microsoft.com/office/officeart/2005/8/layout/cycle7"/>
    <dgm:cxn modelId="{950F394E-D524-984D-BC3E-0A8CA4F211FB}" type="presParOf" srcId="{FD9AC430-76DC-9844-B8AD-6286C7A24390}" destId="{132FE459-8FB1-EA4C-8A93-A7DBCB6F6B6E}" srcOrd="0" destOrd="0" presId="urn:microsoft.com/office/officeart/2005/8/layout/cycle7"/>
    <dgm:cxn modelId="{0AB59595-48E6-F34F-8EA4-EA21971698CB}" type="presParOf" srcId="{6112E4E3-7468-724B-9164-89FF76CDB040}" destId="{D646192A-C335-A440-A0EA-5F79FEBCD573}" srcOrd="6" destOrd="0" presId="urn:microsoft.com/office/officeart/2005/8/layout/cycle7"/>
    <dgm:cxn modelId="{FCA7A30C-EA78-9C4C-A7FE-611F5F3E131C}" type="presParOf" srcId="{6112E4E3-7468-724B-9164-89FF76CDB040}" destId="{E774695C-5F85-B34E-8951-EEBD79D1AE20}" srcOrd="7" destOrd="0" presId="urn:microsoft.com/office/officeart/2005/8/layout/cycle7"/>
    <dgm:cxn modelId="{770C94A9-AAC6-7749-B197-747AA09EA2DC}" type="presParOf" srcId="{E774695C-5F85-B34E-8951-EEBD79D1AE20}" destId="{F2D7A4CA-0AFE-5A49-A198-48949B72A10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D684E7-5819-4A46-9307-B498B7BA6577}" type="doc">
      <dgm:prSet loTypeId="urn:microsoft.com/office/officeart/2005/8/layout/vList3" loCatId="list" qsTypeId="urn:microsoft.com/office/officeart/2005/8/quickstyle/simple4" qsCatId="simple" csTypeId="urn:microsoft.com/office/officeart/2005/8/colors/colorful5" csCatId="colorful" phldr="1"/>
      <dgm:spPr/>
    </dgm:pt>
    <dgm:pt modelId="{7786EBCC-2760-E244-8B6C-116365882A67}">
      <dgm:prSet phldrT="[Text]"/>
      <dgm:spPr/>
      <dgm:t>
        <a:bodyPr/>
        <a:lstStyle/>
        <a:p>
          <a:r>
            <a:rPr lang="en-US" dirty="0" err="1">
              <a:solidFill>
                <a:schemeClr val="tx1"/>
              </a:solidFill>
            </a:rPr>
            <a:t>Absenoldeb</a:t>
          </a:r>
          <a:endParaRPr lang="en-US" dirty="0">
            <a:solidFill>
              <a:schemeClr val="tx1"/>
            </a:solidFill>
          </a:endParaRPr>
        </a:p>
      </dgm:t>
    </dgm:pt>
    <dgm:pt modelId="{0C6B3FED-2F67-E042-BD55-8ABAD760E64B}" type="parTrans" cxnId="{52394069-C46D-2147-9D6A-F256FE81BCC4}">
      <dgm:prSet/>
      <dgm:spPr/>
      <dgm:t>
        <a:bodyPr/>
        <a:lstStyle/>
        <a:p>
          <a:endParaRPr lang="en-US"/>
        </a:p>
      </dgm:t>
    </dgm:pt>
    <dgm:pt modelId="{325A19B0-9DCE-194C-9175-7CF15F3FF9D3}" type="sibTrans" cxnId="{52394069-C46D-2147-9D6A-F256FE81BCC4}">
      <dgm:prSet/>
      <dgm:spPr/>
      <dgm:t>
        <a:bodyPr/>
        <a:lstStyle/>
        <a:p>
          <a:endParaRPr lang="en-US"/>
        </a:p>
      </dgm:t>
    </dgm:pt>
    <dgm:pt modelId="{AFA573F1-1C03-BE48-81AC-617EBCC67E06}">
      <dgm:prSet phldrT="[Text]"/>
      <dgm:spPr/>
      <dgm:t>
        <a:bodyPr/>
        <a:lstStyle/>
        <a:p>
          <a:r>
            <a:rPr lang="en-US" dirty="0" err="1">
              <a:solidFill>
                <a:schemeClr val="tx1"/>
              </a:solidFill>
            </a:rPr>
            <a:t>Straen</a:t>
          </a:r>
          <a:endParaRPr lang="en-US" dirty="0">
            <a:solidFill>
              <a:schemeClr val="tx1"/>
            </a:solidFill>
          </a:endParaRPr>
        </a:p>
      </dgm:t>
    </dgm:pt>
    <dgm:pt modelId="{EBF5537B-C5F5-E343-9605-3AA77FE4CD3A}" type="parTrans" cxnId="{0F71322C-D07F-4749-9F1B-6AEAEC43A4C3}">
      <dgm:prSet/>
      <dgm:spPr/>
      <dgm:t>
        <a:bodyPr/>
        <a:lstStyle/>
        <a:p>
          <a:endParaRPr lang="en-US"/>
        </a:p>
      </dgm:t>
    </dgm:pt>
    <dgm:pt modelId="{2B345700-6FD0-2D41-B79C-1F15A50E8493}" type="sibTrans" cxnId="{0F71322C-D07F-4749-9F1B-6AEAEC43A4C3}">
      <dgm:prSet/>
      <dgm:spPr/>
      <dgm:t>
        <a:bodyPr/>
        <a:lstStyle/>
        <a:p>
          <a:endParaRPr lang="en-US"/>
        </a:p>
      </dgm:t>
    </dgm:pt>
    <dgm:pt modelId="{A98F81F1-471B-894C-BE5F-88EBD550ECE5}">
      <dgm:prSet phldrT="[Text]"/>
      <dgm:spPr/>
      <dgm:t>
        <a:bodyPr/>
        <a:lstStyle/>
        <a:p>
          <a:r>
            <a:rPr lang="en-US" dirty="0" err="1">
              <a:solidFill>
                <a:schemeClr val="tx1"/>
              </a:solidFill>
            </a:rPr>
            <a:t>Talu</a:t>
          </a:r>
          <a:r>
            <a:rPr lang="en-US" dirty="0">
              <a:solidFill>
                <a:schemeClr val="tx1"/>
              </a:solidFill>
            </a:rPr>
            <a:t> </a:t>
          </a:r>
          <a:r>
            <a:rPr lang="en-US" dirty="0" err="1">
              <a:solidFill>
                <a:schemeClr val="tx1"/>
              </a:solidFill>
            </a:rPr>
            <a:t>sylw</a:t>
          </a:r>
          <a:r>
            <a:rPr lang="en-US" dirty="0">
              <a:solidFill>
                <a:schemeClr val="tx1"/>
              </a:solidFill>
            </a:rPr>
            <a:t> </a:t>
          </a:r>
        </a:p>
      </dgm:t>
    </dgm:pt>
    <dgm:pt modelId="{7E470479-BD89-8347-951E-2D487F8DBBCD}" type="parTrans" cxnId="{F382471B-EF6E-F748-95B7-D3987334993B}">
      <dgm:prSet/>
      <dgm:spPr/>
      <dgm:t>
        <a:bodyPr/>
        <a:lstStyle/>
        <a:p>
          <a:endParaRPr lang="en-US"/>
        </a:p>
      </dgm:t>
    </dgm:pt>
    <dgm:pt modelId="{2238E961-7FD7-9845-9D0F-6618ED528100}" type="sibTrans" cxnId="{F382471B-EF6E-F748-95B7-D3987334993B}">
      <dgm:prSet/>
      <dgm:spPr/>
      <dgm:t>
        <a:bodyPr/>
        <a:lstStyle/>
        <a:p>
          <a:endParaRPr lang="en-US"/>
        </a:p>
      </dgm:t>
    </dgm:pt>
    <dgm:pt modelId="{548AB26F-FCD2-264A-B8D5-435FA8ABF4B2}">
      <dgm:prSet phldrT="[Text]"/>
      <dgm:spPr/>
      <dgm:t>
        <a:bodyPr/>
        <a:lstStyle/>
        <a:p>
          <a:r>
            <a:rPr lang="en-US" dirty="0" err="1">
              <a:solidFill>
                <a:schemeClr val="tx1"/>
              </a:solidFill>
            </a:rPr>
            <a:t>Canolbwyntio</a:t>
          </a:r>
          <a:endParaRPr lang="en-US" dirty="0">
            <a:solidFill>
              <a:schemeClr val="tx1"/>
            </a:solidFill>
          </a:endParaRPr>
        </a:p>
      </dgm:t>
    </dgm:pt>
    <dgm:pt modelId="{F206C0DE-1CD5-F644-8BDD-F6C2EAB28BA1}" type="parTrans" cxnId="{0FC13705-AC15-F048-82A9-59E52CE48C30}">
      <dgm:prSet/>
      <dgm:spPr/>
      <dgm:t>
        <a:bodyPr/>
        <a:lstStyle/>
        <a:p>
          <a:endParaRPr lang="en-US"/>
        </a:p>
      </dgm:t>
    </dgm:pt>
    <dgm:pt modelId="{AEA53716-B8D8-E143-ACCE-CE21B00EDBBA}" type="sibTrans" cxnId="{0FC13705-AC15-F048-82A9-59E52CE48C30}">
      <dgm:prSet/>
      <dgm:spPr/>
      <dgm:t>
        <a:bodyPr/>
        <a:lstStyle/>
        <a:p>
          <a:endParaRPr lang="en-US"/>
        </a:p>
      </dgm:t>
    </dgm:pt>
    <dgm:pt modelId="{16879AD9-DC74-7E40-B6A3-F972CC1D6357}">
      <dgm:prSet phldrT="[Text]"/>
      <dgm:spPr/>
      <dgm:t>
        <a:bodyPr/>
        <a:lstStyle/>
        <a:p>
          <a:r>
            <a:rPr lang="en-US" dirty="0" err="1">
              <a:solidFill>
                <a:schemeClr val="tx1"/>
              </a:solidFill>
            </a:rPr>
            <a:t>Cymhelliant</a:t>
          </a:r>
          <a:endParaRPr lang="en-US" dirty="0">
            <a:solidFill>
              <a:schemeClr val="tx1"/>
            </a:solidFill>
          </a:endParaRPr>
        </a:p>
      </dgm:t>
    </dgm:pt>
    <dgm:pt modelId="{7C86B1E3-D45A-A54B-9A02-A503930BE24D}" type="parTrans" cxnId="{D2602C5C-CB4A-6343-92ED-5D59E0E9BD0C}">
      <dgm:prSet/>
      <dgm:spPr/>
      <dgm:t>
        <a:bodyPr/>
        <a:lstStyle/>
        <a:p>
          <a:endParaRPr lang="en-US"/>
        </a:p>
      </dgm:t>
    </dgm:pt>
    <dgm:pt modelId="{98FDEB54-295A-FB48-AA3C-98E496E0ED7B}" type="sibTrans" cxnId="{D2602C5C-CB4A-6343-92ED-5D59E0E9BD0C}">
      <dgm:prSet/>
      <dgm:spPr/>
      <dgm:t>
        <a:bodyPr/>
        <a:lstStyle/>
        <a:p>
          <a:endParaRPr lang="en-US"/>
        </a:p>
      </dgm:t>
    </dgm:pt>
    <dgm:pt modelId="{60244094-8BF9-4A43-891D-B6B94E5BCFCB}">
      <dgm:prSet phldrT="[Text]"/>
      <dgm:spPr/>
      <dgm:t>
        <a:bodyPr/>
        <a:lstStyle/>
        <a:p>
          <a:r>
            <a:rPr lang="en-US" dirty="0" err="1">
              <a:solidFill>
                <a:schemeClr val="tx1"/>
              </a:solidFill>
            </a:rPr>
            <a:t>Sgiliau</a:t>
          </a:r>
          <a:r>
            <a:rPr lang="en-US" dirty="0">
              <a:solidFill>
                <a:schemeClr val="tx1"/>
              </a:solidFill>
            </a:rPr>
            <a:t> </a:t>
          </a:r>
          <a:r>
            <a:rPr lang="en-US" dirty="0" err="1">
              <a:solidFill>
                <a:schemeClr val="tx1"/>
              </a:solidFill>
            </a:rPr>
            <a:t>cof</a:t>
          </a:r>
          <a:endParaRPr lang="en-US" dirty="0">
            <a:solidFill>
              <a:schemeClr val="tx1"/>
            </a:solidFill>
          </a:endParaRPr>
        </a:p>
      </dgm:t>
    </dgm:pt>
    <dgm:pt modelId="{5430785E-7B37-6A4E-A930-BE86DB085293}" type="parTrans" cxnId="{F5E392C8-5FBC-4E49-B71E-4AA6B500F92D}">
      <dgm:prSet/>
      <dgm:spPr/>
      <dgm:t>
        <a:bodyPr/>
        <a:lstStyle/>
        <a:p>
          <a:endParaRPr lang="en-US"/>
        </a:p>
      </dgm:t>
    </dgm:pt>
    <dgm:pt modelId="{EA84E06E-03F2-0445-9281-EC3AE3D91C4D}" type="sibTrans" cxnId="{F5E392C8-5FBC-4E49-B71E-4AA6B500F92D}">
      <dgm:prSet/>
      <dgm:spPr/>
      <dgm:t>
        <a:bodyPr/>
        <a:lstStyle/>
        <a:p>
          <a:endParaRPr lang="en-US"/>
        </a:p>
      </dgm:t>
    </dgm:pt>
    <dgm:pt modelId="{FB14AB37-6DEF-B44D-B0B3-0773530B02E2}">
      <dgm:prSet phldrT="[Text]"/>
      <dgm:spPr/>
      <dgm:t>
        <a:bodyPr/>
        <a:lstStyle/>
        <a:p>
          <a:r>
            <a:rPr lang="en-US" dirty="0" err="1">
              <a:solidFill>
                <a:schemeClr val="tx1"/>
              </a:solidFill>
            </a:rPr>
            <a:t>Iselder</a:t>
          </a:r>
          <a:endParaRPr lang="en-US" dirty="0">
            <a:solidFill>
              <a:schemeClr val="tx1"/>
            </a:solidFill>
          </a:endParaRPr>
        </a:p>
      </dgm:t>
    </dgm:pt>
    <dgm:pt modelId="{A65C0CA9-9BCE-124B-910E-C55DED8C2906}" type="parTrans" cxnId="{CC524045-408B-F945-881C-0F7D4658E445}">
      <dgm:prSet/>
      <dgm:spPr/>
      <dgm:t>
        <a:bodyPr/>
        <a:lstStyle/>
        <a:p>
          <a:endParaRPr lang="en-US"/>
        </a:p>
      </dgm:t>
    </dgm:pt>
    <dgm:pt modelId="{09C657EA-D43E-1347-BB11-4951080D5727}" type="sibTrans" cxnId="{CC524045-408B-F945-881C-0F7D4658E445}">
      <dgm:prSet/>
      <dgm:spPr/>
      <dgm:t>
        <a:bodyPr/>
        <a:lstStyle/>
        <a:p>
          <a:endParaRPr lang="en-US"/>
        </a:p>
      </dgm:t>
    </dgm:pt>
    <dgm:pt modelId="{24B0C622-22A5-0441-98A2-496278D82FBD}" type="pres">
      <dgm:prSet presAssocID="{39D684E7-5819-4A46-9307-B498B7BA6577}" presName="linearFlow" presStyleCnt="0">
        <dgm:presLayoutVars>
          <dgm:dir/>
          <dgm:resizeHandles val="exact"/>
        </dgm:presLayoutVars>
      </dgm:prSet>
      <dgm:spPr/>
    </dgm:pt>
    <dgm:pt modelId="{FD77A896-7047-7946-BCC6-4B5054C443CF}" type="pres">
      <dgm:prSet presAssocID="{7786EBCC-2760-E244-8B6C-116365882A67}" presName="composite" presStyleCnt="0"/>
      <dgm:spPr/>
    </dgm:pt>
    <dgm:pt modelId="{6A6A43E0-619D-4947-8FE5-F0FB6F88EE2D}" type="pres">
      <dgm:prSet presAssocID="{7786EBCC-2760-E244-8B6C-116365882A67}" presName="imgShp" presStyleLbl="fgImgPlace1" presStyleIdx="0" presStyleCnt="7"/>
      <dgm:spPr>
        <a:blipFill rotWithShape="1">
          <a:blip xmlns:r="http://schemas.openxmlformats.org/officeDocument/2006/relationships" r:embed="rId1"/>
          <a:stretch>
            <a:fillRect/>
          </a:stretch>
        </a:blipFill>
      </dgm:spPr>
    </dgm:pt>
    <dgm:pt modelId="{DEFF841C-A8AD-7748-BB50-0B1040615519}" type="pres">
      <dgm:prSet presAssocID="{7786EBCC-2760-E244-8B6C-116365882A67}" presName="txShp" presStyleLbl="node1" presStyleIdx="0" presStyleCnt="7">
        <dgm:presLayoutVars>
          <dgm:bulletEnabled val="1"/>
        </dgm:presLayoutVars>
      </dgm:prSet>
      <dgm:spPr/>
    </dgm:pt>
    <dgm:pt modelId="{F09DC2F3-699B-FF4C-9F27-C7287CDB8013}" type="pres">
      <dgm:prSet presAssocID="{325A19B0-9DCE-194C-9175-7CF15F3FF9D3}" presName="spacing" presStyleCnt="0"/>
      <dgm:spPr/>
    </dgm:pt>
    <dgm:pt modelId="{6A92E45E-D698-0D42-9592-DB1459916047}" type="pres">
      <dgm:prSet presAssocID="{AFA573F1-1C03-BE48-81AC-617EBCC67E06}" presName="composite" presStyleCnt="0"/>
      <dgm:spPr/>
    </dgm:pt>
    <dgm:pt modelId="{D02D194B-1FFA-1348-B454-2F717E38E0F2}" type="pres">
      <dgm:prSet presAssocID="{AFA573F1-1C03-BE48-81AC-617EBCC67E06}" presName="imgShp" presStyleLbl="fgImgPlace1" presStyleIdx="1" presStyleCnt="7"/>
      <dgm:spPr>
        <a:blipFill rotWithShape="1">
          <a:blip xmlns:r="http://schemas.openxmlformats.org/officeDocument/2006/relationships" r:embed="rId1"/>
          <a:stretch>
            <a:fillRect/>
          </a:stretch>
        </a:blipFill>
      </dgm:spPr>
    </dgm:pt>
    <dgm:pt modelId="{106DC911-DA8D-964F-B6C6-0BB2D97C2AD1}" type="pres">
      <dgm:prSet presAssocID="{AFA573F1-1C03-BE48-81AC-617EBCC67E06}" presName="txShp" presStyleLbl="node1" presStyleIdx="1" presStyleCnt="7">
        <dgm:presLayoutVars>
          <dgm:bulletEnabled val="1"/>
        </dgm:presLayoutVars>
      </dgm:prSet>
      <dgm:spPr/>
    </dgm:pt>
    <dgm:pt modelId="{DF5C7FEF-38FA-394F-9F82-4760799B4829}" type="pres">
      <dgm:prSet presAssocID="{2B345700-6FD0-2D41-B79C-1F15A50E8493}" presName="spacing" presStyleCnt="0"/>
      <dgm:spPr/>
    </dgm:pt>
    <dgm:pt modelId="{12275526-8BF3-754C-A117-043322935613}" type="pres">
      <dgm:prSet presAssocID="{A98F81F1-471B-894C-BE5F-88EBD550ECE5}" presName="composite" presStyleCnt="0"/>
      <dgm:spPr/>
    </dgm:pt>
    <dgm:pt modelId="{974E6629-135B-CB45-B710-F10E01B21A7F}" type="pres">
      <dgm:prSet presAssocID="{A98F81F1-471B-894C-BE5F-88EBD550ECE5}" presName="imgShp" presStyleLbl="fgImgPlace1" presStyleIdx="2" presStyleCnt="7"/>
      <dgm:spPr>
        <a:blipFill rotWithShape="1">
          <a:blip xmlns:r="http://schemas.openxmlformats.org/officeDocument/2006/relationships" r:embed="rId1"/>
          <a:stretch>
            <a:fillRect/>
          </a:stretch>
        </a:blipFill>
      </dgm:spPr>
    </dgm:pt>
    <dgm:pt modelId="{D7A3FA53-AD16-424D-BB20-2DF1E769001C}" type="pres">
      <dgm:prSet presAssocID="{A98F81F1-471B-894C-BE5F-88EBD550ECE5}" presName="txShp" presStyleLbl="node1" presStyleIdx="2" presStyleCnt="7">
        <dgm:presLayoutVars>
          <dgm:bulletEnabled val="1"/>
        </dgm:presLayoutVars>
      </dgm:prSet>
      <dgm:spPr/>
    </dgm:pt>
    <dgm:pt modelId="{4F2068EC-4698-134F-B7AE-F7B4FCA67DD2}" type="pres">
      <dgm:prSet presAssocID="{2238E961-7FD7-9845-9D0F-6618ED528100}" presName="spacing" presStyleCnt="0"/>
      <dgm:spPr/>
    </dgm:pt>
    <dgm:pt modelId="{7B652000-E264-F349-9795-8B6BDD76BFFF}" type="pres">
      <dgm:prSet presAssocID="{548AB26F-FCD2-264A-B8D5-435FA8ABF4B2}" presName="composite" presStyleCnt="0"/>
      <dgm:spPr/>
    </dgm:pt>
    <dgm:pt modelId="{EC298A6B-77F8-404C-863D-7C222A7C4F1E}" type="pres">
      <dgm:prSet presAssocID="{548AB26F-FCD2-264A-B8D5-435FA8ABF4B2}" presName="imgShp" presStyleLbl="fgImgPlace1" presStyleIdx="3" presStyleCnt="7"/>
      <dgm:spPr>
        <a:blipFill rotWithShape="1">
          <a:blip xmlns:r="http://schemas.openxmlformats.org/officeDocument/2006/relationships" r:embed="rId1"/>
          <a:stretch>
            <a:fillRect/>
          </a:stretch>
        </a:blipFill>
      </dgm:spPr>
    </dgm:pt>
    <dgm:pt modelId="{C8CE730C-2927-7E4B-8C87-E977E44E3668}" type="pres">
      <dgm:prSet presAssocID="{548AB26F-FCD2-264A-B8D5-435FA8ABF4B2}" presName="txShp" presStyleLbl="node1" presStyleIdx="3" presStyleCnt="7">
        <dgm:presLayoutVars>
          <dgm:bulletEnabled val="1"/>
        </dgm:presLayoutVars>
      </dgm:prSet>
      <dgm:spPr/>
    </dgm:pt>
    <dgm:pt modelId="{22021C7F-750B-024D-AF68-49DD6BA1E1DD}" type="pres">
      <dgm:prSet presAssocID="{AEA53716-B8D8-E143-ACCE-CE21B00EDBBA}" presName="spacing" presStyleCnt="0"/>
      <dgm:spPr/>
    </dgm:pt>
    <dgm:pt modelId="{C49AA81F-7BFD-9E44-B31A-FE2DA1114050}" type="pres">
      <dgm:prSet presAssocID="{16879AD9-DC74-7E40-B6A3-F972CC1D6357}" presName="composite" presStyleCnt="0"/>
      <dgm:spPr/>
    </dgm:pt>
    <dgm:pt modelId="{0E3B57F9-DBB0-9F49-A7EC-76C726D878FF}" type="pres">
      <dgm:prSet presAssocID="{16879AD9-DC74-7E40-B6A3-F972CC1D6357}" presName="imgShp" presStyleLbl="fgImgPlace1" presStyleIdx="4" presStyleCnt="7"/>
      <dgm:spPr>
        <a:blipFill rotWithShape="1">
          <a:blip xmlns:r="http://schemas.openxmlformats.org/officeDocument/2006/relationships" r:embed="rId1"/>
          <a:stretch>
            <a:fillRect/>
          </a:stretch>
        </a:blipFill>
      </dgm:spPr>
    </dgm:pt>
    <dgm:pt modelId="{2EC30399-B974-E84C-B276-A9D540EEBE99}" type="pres">
      <dgm:prSet presAssocID="{16879AD9-DC74-7E40-B6A3-F972CC1D6357}" presName="txShp" presStyleLbl="node1" presStyleIdx="4" presStyleCnt="7">
        <dgm:presLayoutVars>
          <dgm:bulletEnabled val="1"/>
        </dgm:presLayoutVars>
      </dgm:prSet>
      <dgm:spPr/>
    </dgm:pt>
    <dgm:pt modelId="{8BE99D4A-FCB2-484E-B723-91F467C900DB}" type="pres">
      <dgm:prSet presAssocID="{98FDEB54-295A-FB48-AA3C-98E496E0ED7B}" presName="spacing" presStyleCnt="0"/>
      <dgm:spPr/>
    </dgm:pt>
    <dgm:pt modelId="{1CB751AF-4BD2-174A-BEE8-4402F2D67BEB}" type="pres">
      <dgm:prSet presAssocID="{60244094-8BF9-4A43-891D-B6B94E5BCFCB}" presName="composite" presStyleCnt="0"/>
      <dgm:spPr/>
    </dgm:pt>
    <dgm:pt modelId="{CFD8BE54-55CA-954C-B4C8-C147CED570A2}" type="pres">
      <dgm:prSet presAssocID="{60244094-8BF9-4A43-891D-B6B94E5BCFCB}" presName="imgShp" presStyleLbl="fgImgPlace1" presStyleIdx="5" presStyleCnt="7"/>
      <dgm:spPr>
        <a:blipFill rotWithShape="1">
          <a:blip xmlns:r="http://schemas.openxmlformats.org/officeDocument/2006/relationships" r:embed="rId1"/>
          <a:stretch>
            <a:fillRect/>
          </a:stretch>
        </a:blipFill>
      </dgm:spPr>
    </dgm:pt>
    <dgm:pt modelId="{ABB55520-E799-DF4D-9AE7-D20C08F9BC33}" type="pres">
      <dgm:prSet presAssocID="{60244094-8BF9-4A43-891D-B6B94E5BCFCB}" presName="txShp" presStyleLbl="node1" presStyleIdx="5" presStyleCnt="7">
        <dgm:presLayoutVars>
          <dgm:bulletEnabled val="1"/>
        </dgm:presLayoutVars>
      </dgm:prSet>
      <dgm:spPr/>
    </dgm:pt>
    <dgm:pt modelId="{C00DECF0-BD25-0147-BBDB-A45D2077798C}" type="pres">
      <dgm:prSet presAssocID="{EA84E06E-03F2-0445-9281-EC3AE3D91C4D}" presName="spacing" presStyleCnt="0"/>
      <dgm:spPr/>
    </dgm:pt>
    <dgm:pt modelId="{56BCFFE4-B31B-AD45-A37E-8DB1C759247A}" type="pres">
      <dgm:prSet presAssocID="{FB14AB37-6DEF-B44D-B0B3-0773530B02E2}" presName="composite" presStyleCnt="0"/>
      <dgm:spPr/>
    </dgm:pt>
    <dgm:pt modelId="{88853949-DE1D-8345-8257-3007ACD6A2B8}" type="pres">
      <dgm:prSet presAssocID="{FB14AB37-6DEF-B44D-B0B3-0773530B02E2}" presName="imgShp" presStyleLbl="fgImgPlace1" presStyleIdx="6" presStyleCnt="7"/>
      <dgm:spPr>
        <a:blipFill rotWithShape="1">
          <a:blip xmlns:r="http://schemas.openxmlformats.org/officeDocument/2006/relationships" r:embed="rId1"/>
          <a:stretch>
            <a:fillRect/>
          </a:stretch>
        </a:blipFill>
      </dgm:spPr>
    </dgm:pt>
    <dgm:pt modelId="{F6929C06-0780-8F4A-A4BA-1B8027D0809A}" type="pres">
      <dgm:prSet presAssocID="{FB14AB37-6DEF-B44D-B0B3-0773530B02E2}" presName="txShp" presStyleLbl="node1" presStyleIdx="6" presStyleCnt="7">
        <dgm:presLayoutVars>
          <dgm:bulletEnabled val="1"/>
        </dgm:presLayoutVars>
      </dgm:prSet>
      <dgm:spPr/>
    </dgm:pt>
  </dgm:ptLst>
  <dgm:cxnLst>
    <dgm:cxn modelId="{0FC13705-AC15-F048-82A9-59E52CE48C30}" srcId="{39D684E7-5819-4A46-9307-B498B7BA6577}" destId="{548AB26F-FCD2-264A-B8D5-435FA8ABF4B2}" srcOrd="3" destOrd="0" parTransId="{F206C0DE-1CD5-F644-8BDD-F6C2EAB28BA1}" sibTransId="{AEA53716-B8D8-E143-ACCE-CE21B00EDBBA}"/>
    <dgm:cxn modelId="{F382471B-EF6E-F748-95B7-D3987334993B}" srcId="{39D684E7-5819-4A46-9307-B498B7BA6577}" destId="{A98F81F1-471B-894C-BE5F-88EBD550ECE5}" srcOrd="2" destOrd="0" parTransId="{7E470479-BD89-8347-951E-2D487F8DBBCD}" sibTransId="{2238E961-7FD7-9845-9D0F-6618ED528100}"/>
    <dgm:cxn modelId="{6915971D-9FFF-B746-B977-5CC365D6D2AF}" type="presOf" srcId="{FB14AB37-6DEF-B44D-B0B3-0773530B02E2}" destId="{F6929C06-0780-8F4A-A4BA-1B8027D0809A}" srcOrd="0" destOrd="0" presId="urn:microsoft.com/office/officeart/2005/8/layout/vList3"/>
    <dgm:cxn modelId="{0F71322C-D07F-4749-9F1B-6AEAEC43A4C3}" srcId="{39D684E7-5819-4A46-9307-B498B7BA6577}" destId="{AFA573F1-1C03-BE48-81AC-617EBCC67E06}" srcOrd="1" destOrd="0" parTransId="{EBF5537B-C5F5-E343-9605-3AA77FE4CD3A}" sibTransId="{2B345700-6FD0-2D41-B79C-1F15A50E8493}"/>
    <dgm:cxn modelId="{D2602C5C-CB4A-6343-92ED-5D59E0E9BD0C}" srcId="{39D684E7-5819-4A46-9307-B498B7BA6577}" destId="{16879AD9-DC74-7E40-B6A3-F972CC1D6357}" srcOrd="4" destOrd="0" parTransId="{7C86B1E3-D45A-A54B-9A02-A503930BE24D}" sibTransId="{98FDEB54-295A-FB48-AA3C-98E496E0ED7B}"/>
    <dgm:cxn modelId="{CC524045-408B-F945-881C-0F7D4658E445}" srcId="{39D684E7-5819-4A46-9307-B498B7BA6577}" destId="{FB14AB37-6DEF-B44D-B0B3-0773530B02E2}" srcOrd="6" destOrd="0" parTransId="{A65C0CA9-9BCE-124B-910E-C55DED8C2906}" sibTransId="{09C657EA-D43E-1347-BB11-4951080D5727}"/>
    <dgm:cxn modelId="{52394069-C46D-2147-9D6A-F256FE81BCC4}" srcId="{39D684E7-5819-4A46-9307-B498B7BA6577}" destId="{7786EBCC-2760-E244-8B6C-116365882A67}" srcOrd="0" destOrd="0" parTransId="{0C6B3FED-2F67-E042-BD55-8ABAD760E64B}" sibTransId="{325A19B0-9DCE-194C-9175-7CF15F3FF9D3}"/>
    <dgm:cxn modelId="{BA366E7A-0956-AB4E-A539-C27B9D6B4112}" type="presOf" srcId="{7786EBCC-2760-E244-8B6C-116365882A67}" destId="{DEFF841C-A8AD-7748-BB50-0B1040615519}" srcOrd="0" destOrd="0" presId="urn:microsoft.com/office/officeart/2005/8/layout/vList3"/>
    <dgm:cxn modelId="{31BCD181-B1DA-6549-9B38-79C18D880BD4}" type="presOf" srcId="{A98F81F1-471B-894C-BE5F-88EBD550ECE5}" destId="{D7A3FA53-AD16-424D-BB20-2DF1E769001C}" srcOrd="0" destOrd="0" presId="urn:microsoft.com/office/officeart/2005/8/layout/vList3"/>
    <dgm:cxn modelId="{F866BE9F-6B5D-794D-9B28-15E520A92B7F}" type="presOf" srcId="{548AB26F-FCD2-264A-B8D5-435FA8ABF4B2}" destId="{C8CE730C-2927-7E4B-8C87-E977E44E3668}" srcOrd="0" destOrd="0" presId="urn:microsoft.com/office/officeart/2005/8/layout/vList3"/>
    <dgm:cxn modelId="{54AC3DA6-2783-5846-B2F1-C7BC629962ED}" type="presOf" srcId="{AFA573F1-1C03-BE48-81AC-617EBCC67E06}" destId="{106DC911-DA8D-964F-B6C6-0BB2D97C2AD1}" srcOrd="0" destOrd="0" presId="urn:microsoft.com/office/officeart/2005/8/layout/vList3"/>
    <dgm:cxn modelId="{3FE7BAB2-64C6-7144-8154-D1FE51ACCDEA}" type="presOf" srcId="{60244094-8BF9-4A43-891D-B6B94E5BCFCB}" destId="{ABB55520-E799-DF4D-9AE7-D20C08F9BC33}" srcOrd="0" destOrd="0" presId="urn:microsoft.com/office/officeart/2005/8/layout/vList3"/>
    <dgm:cxn modelId="{45D6AEBA-15B4-A64B-9965-FEB861D85123}" type="presOf" srcId="{16879AD9-DC74-7E40-B6A3-F972CC1D6357}" destId="{2EC30399-B974-E84C-B276-A9D540EEBE99}" srcOrd="0" destOrd="0" presId="urn:microsoft.com/office/officeart/2005/8/layout/vList3"/>
    <dgm:cxn modelId="{F5E392C8-5FBC-4E49-B71E-4AA6B500F92D}" srcId="{39D684E7-5819-4A46-9307-B498B7BA6577}" destId="{60244094-8BF9-4A43-891D-B6B94E5BCFCB}" srcOrd="5" destOrd="0" parTransId="{5430785E-7B37-6A4E-A930-BE86DB085293}" sibTransId="{EA84E06E-03F2-0445-9281-EC3AE3D91C4D}"/>
    <dgm:cxn modelId="{898094FB-9F08-F042-AFB7-DDD47085F936}" type="presOf" srcId="{39D684E7-5819-4A46-9307-B498B7BA6577}" destId="{24B0C622-22A5-0441-98A2-496278D82FBD}" srcOrd="0" destOrd="0" presId="urn:microsoft.com/office/officeart/2005/8/layout/vList3"/>
    <dgm:cxn modelId="{85826AC7-4213-5947-83E0-2951C2EE674C}" type="presParOf" srcId="{24B0C622-22A5-0441-98A2-496278D82FBD}" destId="{FD77A896-7047-7946-BCC6-4B5054C443CF}" srcOrd="0" destOrd="0" presId="urn:microsoft.com/office/officeart/2005/8/layout/vList3"/>
    <dgm:cxn modelId="{9B3AE692-1766-7740-A08C-8C3CB3C735C1}" type="presParOf" srcId="{FD77A896-7047-7946-BCC6-4B5054C443CF}" destId="{6A6A43E0-619D-4947-8FE5-F0FB6F88EE2D}" srcOrd="0" destOrd="0" presId="urn:microsoft.com/office/officeart/2005/8/layout/vList3"/>
    <dgm:cxn modelId="{8C428CA6-6B89-5D41-B0D5-08C09CC08B7D}" type="presParOf" srcId="{FD77A896-7047-7946-BCC6-4B5054C443CF}" destId="{DEFF841C-A8AD-7748-BB50-0B1040615519}" srcOrd="1" destOrd="0" presId="urn:microsoft.com/office/officeart/2005/8/layout/vList3"/>
    <dgm:cxn modelId="{5B0599AF-B843-3046-8B3F-51FD050A388A}" type="presParOf" srcId="{24B0C622-22A5-0441-98A2-496278D82FBD}" destId="{F09DC2F3-699B-FF4C-9F27-C7287CDB8013}" srcOrd="1" destOrd="0" presId="urn:microsoft.com/office/officeart/2005/8/layout/vList3"/>
    <dgm:cxn modelId="{AF6C9F62-167D-5246-88C7-B1BA4A34CDF3}" type="presParOf" srcId="{24B0C622-22A5-0441-98A2-496278D82FBD}" destId="{6A92E45E-D698-0D42-9592-DB1459916047}" srcOrd="2" destOrd="0" presId="urn:microsoft.com/office/officeart/2005/8/layout/vList3"/>
    <dgm:cxn modelId="{7AB7BD6E-7FC1-AC48-899C-99FDB49AC1B5}" type="presParOf" srcId="{6A92E45E-D698-0D42-9592-DB1459916047}" destId="{D02D194B-1FFA-1348-B454-2F717E38E0F2}" srcOrd="0" destOrd="0" presId="urn:microsoft.com/office/officeart/2005/8/layout/vList3"/>
    <dgm:cxn modelId="{E5048A5E-0589-864A-A3CA-6DD5485BD9C4}" type="presParOf" srcId="{6A92E45E-D698-0D42-9592-DB1459916047}" destId="{106DC911-DA8D-964F-B6C6-0BB2D97C2AD1}" srcOrd="1" destOrd="0" presId="urn:microsoft.com/office/officeart/2005/8/layout/vList3"/>
    <dgm:cxn modelId="{8786D5D8-D721-A54F-AFEB-B0528D4D4E7D}" type="presParOf" srcId="{24B0C622-22A5-0441-98A2-496278D82FBD}" destId="{DF5C7FEF-38FA-394F-9F82-4760799B4829}" srcOrd="3" destOrd="0" presId="urn:microsoft.com/office/officeart/2005/8/layout/vList3"/>
    <dgm:cxn modelId="{64F30F92-08D0-C04A-BD75-2112EAD8F426}" type="presParOf" srcId="{24B0C622-22A5-0441-98A2-496278D82FBD}" destId="{12275526-8BF3-754C-A117-043322935613}" srcOrd="4" destOrd="0" presId="urn:microsoft.com/office/officeart/2005/8/layout/vList3"/>
    <dgm:cxn modelId="{717DDE2D-3884-0849-81B8-8C254C40EFEA}" type="presParOf" srcId="{12275526-8BF3-754C-A117-043322935613}" destId="{974E6629-135B-CB45-B710-F10E01B21A7F}" srcOrd="0" destOrd="0" presId="urn:microsoft.com/office/officeart/2005/8/layout/vList3"/>
    <dgm:cxn modelId="{149757DE-C1D6-AE45-939A-F34B14F3FEFE}" type="presParOf" srcId="{12275526-8BF3-754C-A117-043322935613}" destId="{D7A3FA53-AD16-424D-BB20-2DF1E769001C}" srcOrd="1" destOrd="0" presId="urn:microsoft.com/office/officeart/2005/8/layout/vList3"/>
    <dgm:cxn modelId="{39CA1CBB-B639-4049-9643-5CA05CEA9E5B}" type="presParOf" srcId="{24B0C622-22A5-0441-98A2-496278D82FBD}" destId="{4F2068EC-4698-134F-B7AE-F7B4FCA67DD2}" srcOrd="5" destOrd="0" presId="urn:microsoft.com/office/officeart/2005/8/layout/vList3"/>
    <dgm:cxn modelId="{4B72ABCD-4D8A-CF49-9E29-5D6457A39E34}" type="presParOf" srcId="{24B0C622-22A5-0441-98A2-496278D82FBD}" destId="{7B652000-E264-F349-9795-8B6BDD76BFFF}" srcOrd="6" destOrd="0" presId="urn:microsoft.com/office/officeart/2005/8/layout/vList3"/>
    <dgm:cxn modelId="{A243D8E1-0A97-6E4D-83C3-2DDB0A25883D}" type="presParOf" srcId="{7B652000-E264-F349-9795-8B6BDD76BFFF}" destId="{EC298A6B-77F8-404C-863D-7C222A7C4F1E}" srcOrd="0" destOrd="0" presId="urn:microsoft.com/office/officeart/2005/8/layout/vList3"/>
    <dgm:cxn modelId="{8E5D7AF3-63C9-C649-B140-7AB418FCAF56}" type="presParOf" srcId="{7B652000-E264-F349-9795-8B6BDD76BFFF}" destId="{C8CE730C-2927-7E4B-8C87-E977E44E3668}" srcOrd="1" destOrd="0" presId="urn:microsoft.com/office/officeart/2005/8/layout/vList3"/>
    <dgm:cxn modelId="{E35F04D3-68AD-4542-90C0-8AF21278AC3E}" type="presParOf" srcId="{24B0C622-22A5-0441-98A2-496278D82FBD}" destId="{22021C7F-750B-024D-AF68-49DD6BA1E1DD}" srcOrd="7" destOrd="0" presId="urn:microsoft.com/office/officeart/2005/8/layout/vList3"/>
    <dgm:cxn modelId="{3969A770-A39E-654E-8EEB-7984B9A31F90}" type="presParOf" srcId="{24B0C622-22A5-0441-98A2-496278D82FBD}" destId="{C49AA81F-7BFD-9E44-B31A-FE2DA1114050}" srcOrd="8" destOrd="0" presId="urn:microsoft.com/office/officeart/2005/8/layout/vList3"/>
    <dgm:cxn modelId="{46ACD790-6FB9-1E44-8995-66FA28C3B9FD}" type="presParOf" srcId="{C49AA81F-7BFD-9E44-B31A-FE2DA1114050}" destId="{0E3B57F9-DBB0-9F49-A7EC-76C726D878FF}" srcOrd="0" destOrd="0" presId="urn:microsoft.com/office/officeart/2005/8/layout/vList3"/>
    <dgm:cxn modelId="{D1BFE206-B575-3446-A7FE-0BFA4E73D920}" type="presParOf" srcId="{C49AA81F-7BFD-9E44-B31A-FE2DA1114050}" destId="{2EC30399-B974-E84C-B276-A9D540EEBE99}" srcOrd="1" destOrd="0" presId="urn:microsoft.com/office/officeart/2005/8/layout/vList3"/>
    <dgm:cxn modelId="{8466787E-830E-454B-A8F3-66CD785E2AC3}" type="presParOf" srcId="{24B0C622-22A5-0441-98A2-496278D82FBD}" destId="{8BE99D4A-FCB2-484E-B723-91F467C900DB}" srcOrd="9" destOrd="0" presId="urn:microsoft.com/office/officeart/2005/8/layout/vList3"/>
    <dgm:cxn modelId="{F38D3212-ED72-6249-ACCB-19F926167A7D}" type="presParOf" srcId="{24B0C622-22A5-0441-98A2-496278D82FBD}" destId="{1CB751AF-4BD2-174A-BEE8-4402F2D67BEB}" srcOrd="10" destOrd="0" presId="urn:microsoft.com/office/officeart/2005/8/layout/vList3"/>
    <dgm:cxn modelId="{007B13CB-65CC-984B-BD20-A2DBFA10B82E}" type="presParOf" srcId="{1CB751AF-4BD2-174A-BEE8-4402F2D67BEB}" destId="{CFD8BE54-55CA-954C-B4C8-C147CED570A2}" srcOrd="0" destOrd="0" presId="urn:microsoft.com/office/officeart/2005/8/layout/vList3"/>
    <dgm:cxn modelId="{2F4C3A79-D881-D048-813F-A8848924D1B7}" type="presParOf" srcId="{1CB751AF-4BD2-174A-BEE8-4402F2D67BEB}" destId="{ABB55520-E799-DF4D-9AE7-D20C08F9BC33}" srcOrd="1" destOrd="0" presId="urn:microsoft.com/office/officeart/2005/8/layout/vList3"/>
    <dgm:cxn modelId="{A234F7FB-4D11-454C-9576-D61036EA4B1B}" type="presParOf" srcId="{24B0C622-22A5-0441-98A2-496278D82FBD}" destId="{C00DECF0-BD25-0147-BBDB-A45D2077798C}" srcOrd="11" destOrd="0" presId="urn:microsoft.com/office/officeart/2005/8/layout/vList3"/>
    <dgm:cxn modelId="{69EE8039-1753-A247-8A73-BE1C848F22BD}" type="presParOf" srcId="{24B0C622-22A5-0441-98A2-496278D82FBD}" destId="{56BCFFE4-B31B-AD45-A37E-8DB1C759247A}" srcOrd="12" destOrd="0" presId="urn:microsoft.com/office/officeart/2005/8/layout/vList3"/>
    <dgm:cxn modelId="{EDF2E217-6E21-5C4F-BD07-66183289B774}" type="presParOf" srcId="{56BCFFE4-B31B-AD45-A37E-8DB1C759247A}" destId="{88853949-DE1D-8345-8257-3007ACD6A2B8}" srcOrd="0" destOrd="0" presId="urn:microsoft.com/office/officeart/2005/8/layout/vList3"/>
    <dgm:cxn modelId="{31C256FE-F218-2F4D-84C9-098C93103458}" type="presParOf" srcId="{56BCFFE4-B31B-AD45-A37E-8DB1C759247A}" destId="{F6929C06-0780-8F4A-A4BA-1B8027D0809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CAD493-61AB-0246-B862-111FAD0C001B}" type="doc">
      <dgm:prSet loTypeId="urn:microsoft.com/office/officeart/2005/8/layout/vList3" loCatId="list" qsTypeId="urn:microsoft.com/office/officeart/2005/8/quickstyle/simple4" qsCatId="simple" csTypeId="urn:microsoft.com/office/officeart/2005/8/colors/accent1_2" csCatId="accent1" phldr="1"/>
      <dgm:spPr/>
    </dgm:pt>
    <dgm:pt modelId="{209587F7-B9C0-0F47-ACA1-25DDCB0DAC94}">
      <dgm:prSet phldrT="[Text]"/>
      <dgm:spPr>
        <a:solidFill>
          <a:schemeClr val="tx2">
            <a:lumMod val="75000"/>
          </a:schemeClr>
        </a:solidFill>
      </dgm:spPr>
      <dgm:t>
        <a:bodyPr/>
        <a:lstStyle/>
        <a:p>
          <a:r>
            <a:rPr lang="en-US" dirty="0" err="1"/>
            <a:t>diffyg</a:t>
          </a:r>
          <a:r>
            <a:rPr lang="en-US" dirty="0"/>
            <a:t> </a:t>
          </a:r>
          <a:r>
            <a:rPr lang="en-US" dirty="0" err="1"/>
            <a:t>maeth</a:t>
          </a:r>
          <a:endParaRPr lang="en-US" dirty="0"/>
        </a:p>
      </dgm:t>
    </dgm:pt>
    <dgm:pt modelId="{FC732D6E-D6BC-D541-85F2-C2E43689052A}" type="parTrans" cxnId="{5F1EBCD4-697B-C649-A3A2-D2D2970FC6AE}">
      <dgm:prSet/>
      <dgm:spPr/>
      <dgm:t>
        <a:bodyPr/>
        <a:lstStyle/>
        <a:p>
          <a:endParaRPr lang="en-US"/>
        </a:p>
      </dgm:t>
    </dgm:pt>
    <dgm:pt modelId="{79FDCBFA-F540-784D-89CE-F08942A1E5FF}" type="sibTrans" cxnId="{5F1EBCD4-697B-C649-A3A2-D2D2970FC6AE}">
      <dgm:prSet/>
      <dgm:spPr/>
      <dgm:t>
        <a:bodyPr/>
        <a:lstStyle/>
        <a:p>
          <a:endParaRPr lang="en-US"/>
        </a:p>
      </dgm:t>
    </dgm:pt>
    <dgm:pt modelId="{DC7DE735-D4F6-954A-9323-0B52722E8F99}">
      <dgm:prSet phldrT="[Text]"/>
      <dgm:spPr>
        <a:solidFill>
          <a:schemeClr val="bg2">
            <a:lumMod val="50000"/>
          </a:schemeClr>
        </a:solidFill>
      </dgm:spPr>
      <dgm:t>
        <a:bodyPr/>
        <a:lstStyle/>
        <a:p>
          <a:r>
            <a:rPr lang="en-US" dirty="0" err="1"/>
            <a:t>materion</a:t>
          </a:r>
          <a:r>
            <a:rPr lang="en-US" dirty="0"/>
            <a:t> </a:t>
          </a:r>
          <a:r>
            <a:rPr lang="en-US" dirty="0" err="1"/>
            <a:t>amgylcheddol</a:t>
          </a:r>
          <a:endParaRPr lang="en-US" dirty="0"/>
        </a:p>
      </dgm:t>
    </dgm:pt>
    <dgm:pt modelId="{4B17A153-80E5-6E48-A826-2D4C7421469D}" type="parTrans" cxnId="{ED60AD0E-2BBC-A44C-8CFF-EA0F422DA1CF}">
      <dgm:prSet/>
      <dgm:spPr/>
      <dgm:t>
        <a:bodyPr/>
        <a:lstStyle/>
        <a:p>
          <a:endParaRPr lang="en-US"/>
        </a:p>
      </dgm:t>
    </dgm:pt>
    <dgm:pt modelId="{769C83AA-CF00-5D45-8681-05F80AC13C7B}" type="sibTrans" cxnId="{ED60AD0E-2BBC-A44C-8CFF-EA0F422DA1CF}">
      <dgm:prSet/>
      <dgm:spPr/>
      <dgm:t>
        <a:bodyPr/>
        <a:lstStyle/>
        <a:p>
          <a:endParaRPr lang="en-US"/>
        </a:p>
      </dgm:t>
    </dgm:pt>
    <dgm:pt modelId="{2C2DA3D4-3532-D540-9705-95E1FC53D826}">
      <dgm:prSet phldrT="[Text]"/>
      <dgm:spPr>
        <a:solidFill>
          <a:schemeClr val="accent1">
            <a:lumMod val="75000"/>
          </a:schemeClr>
        </a:solidFill>
      </dgm:spPr>
      <dgm:t>
        <a:bodyPr/>
        <a:lstStyle/>
        <a:p>
          <a:r>
            <a:rPr lang="en-US" dirty="0" err="1"/>
            <a:t>gofal</a:t>
          </a:r>
          <a:r>
            <a:rPr lang="en-US" dirty="0"/>
            <a:t> </a:t>
          </a:r>
          <a:r>
            <a:rPr lang="en-US" dirty="0" err="1"/>
            <a:t>iechyd</a:t>
          </a:r>
          <a:endParaRPr lang="en-US" dirty="0"/>
        </a:p>
      </dgm:t>
    </dgm:pt>
    <dgm:pt modelId="{AF636F39-6539-724A-8772-E9FD126C3313}" type="parTrans" cxnId="{6F84079A-EE57-9D47-848D-612E8A926A38}">
      <dgm:prSet/>
      <dgm:spPr/>
      <dgm:t>
        <a:bodyPr/>
        <a:lstStyle/>
        <a:p>
          <a:endParaRPr lang="en-US"/>
        </a:p>
      </dgm:t>
    </dgm:pt>
    <dgm:pt modelId="{B4EF0FC7-FA26-B44C-AE27-5B05AD45D5A9}" type="sibTrans" cxnId="{6F84079A-EE57-9D47-848D-612E8A926A38}">
      <dgm:prSet/>
      <dgm:spPr/>
      <dgm:t>
        <a:bodyPr/>
        <a:lstStyle/>
        <a:p>
          <a:endParaRPr lang="en-US"/>
        </a:p>
      </dgm:t>
    </dgm:pt>
    <dgm:pt modelId="{FE9FAE2E-8EAD-4945-A8A4-6A87BDBDD7C6}">
      <dgm:prSet/>
      <dgm:spPr/>
      <dgm:t>
        <a:bodyPr/>
        <a:lstStyle/>
        <a:p>
          <a:r>
            <a:rPr lang="en-US" dirty="0" err="1"/>
            <a:t>iechyd</a:t>
          </a:r>
          <a:r>
            <a:rPr lang="en-US" dirty="0"/>
            <a:t> a </a:t>
          </a:r>
          <a:r>
            <a:rPr lang="en-US" dirty="0" err="1"/>
            <a:t>diogelwch</a:t>
          </a:r>
          <a:endParaRPr lang="en-US" dirty="0"/>
        </a:p>
      </dgm:t>
    </dgm:pt>
    <dgm:pt modelId="{A5652BFB-4239-4666-80C2-2FC565625BB8}" type="parTrans" cxnId="{52A6BC47-9C47-47C6-ABEE-F77A7F49C4C4}">
      <dgm:prSet/>
      <dgm:spPr/>
      <dgm:t>
        <a:bodyPr/>
        <a:lstStyle/>
        <a:p>
          <a:endParaRPr lang="en-US"/>
        </a:p>
      </dgm:t>
    </dgm:pt>
    <dgm:pt modelId="{2F0966A9-621B-4AF0-90BE-7D25B0477B9D}" type="sibTrans" cxnId="{52A6BC47-9C47-47C6-ABEE-F77A7F49C4C4}">
      <dgm:prSet/>
      <dgm:spPr/>
      <dgm:t>
        <a:bodyPr/>
        <a:lstStyle/>
        <a:p>
          <a:endParaRPr lang="en-US"/>
        </a:p>
      </dgm:t>
    </dgm:pt>
    <dgm:pt modelId="{72EA7A4A-E310-9C41-8DAD-0A1532B9FE97}" type="pres">
      <dgm:prSet presAssocID="{51CAD493-61AB-0246-B862-111FAD0C001B}" presName="linearFlow" presStyleCnt="0">
        <dgm:presLayoutVars>
          <dgm:dir/>
          <dgm:resizeHandles val="exact"/>
        </dgm:presLayoutVars>
      </dgm:prSet>
      <dgm:spPr/>
    </dgm:pt>
    <dgm:pt modelId="{FA7E30D8-0A51-594B-97F3-69854D490C59}" type="pres">
      <dgm:prSet presAssocID="{209587F7-B9C0-0F47-ACA1-25DDCB0DAC94}" presName="composite" presStyleCnt="0"/>
      <dgm:spPr/>
    </dgm:pt>
    <dgm:pt modelId="{EB96FB4F-1BE1-CE4C-8D19-3434E780A752}" type="pres">
      <dgm:prSet presAssocID="{209587F7-B9C0-0F47-ACA1-25DDCB0DAC94}"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dgm:spPr>
    </dgm:pt>
    <dgm:pt modelId="{25291FCB-23ED-7844-A54E-48097E3D3EA3}" type="pres">
      <dgm:prSet presAssocID="{209587F7-B9C0-0F47-ACA1-25DDCB0DAC94}" presName="txShp" presStyleLbl="node1" presStyleIdx="0" presStyleCnt="4">
        <dgm:presLayoutVars>
          <dgm:bulletEnabled val="1"/>
        </dgm:presLayoutVars>
      </dgm:prSet>
      <dgm:spPr/>
    </dgm:pt>
    <dgm:pt modelId="{CB540FDA-E0FD-9B4F-BFCE-7A0F0CFAC3B0}" type="pres">
      <dgm:prSet presAssocID="{79FDCBFA-F540-784D-89CE-F08942A1E5FF}" presName="spacing" presStyleCnt="0"/>
      <dgm:spPr/>
    </dgm:pt>
    <dgm:pt modelId="{076912DD-2E7B-460A-BEEE-CC52F315A085}" type="pres">
      <dgm:prSet presAssocID="{FE9FAE2E-8EAD-4945-A8A4-6A87BDBDD7C6}" presName="composite" presStyleCnt="0"/>
      <dgm:spPr/>
    </dgm:pt>
    <dgm:pt modelId="{E6BD898E-4487-454C-891F-D1BBB69DA892}" type="pres">
      <dgm:prSet presAssocID="{FE9FAE2E-8EAD-4945-A8A4-6A87BDBDD7C6}" presName="imgShp" presStyleLbl="fgImgPlace1" presStyleIdx="1" presStyleCnt="4"/>
      <dgm:spPr>
        <a:blipFill rotWithShape="1">
          <a:blip xmlns:r="http://schemas.openxmlformats.org/officeDocument/2006/relationships" r:embed="rId2"/>
          <a:stretch>
            <a:fillRect/>
          </a:stretch>
        </a:blipFill>
      </dgm:spPr>
    </dgm:pt>
    <dgm:pt modelId="{1238C136-B199-4C15-9EE8-74BEF516A357}" type="pres">
      <dgm:prSet presAssocID="{FE9FAE2E-8EAD-4945-A8A4-6A87BDBDD7C6}" presName="txShp" presStyleLbl="node1" presStyleIdx="1" presStyleCnt="4" custScaleX="103028">
        <dgm:presLayoutVars>
          <dgm:bulletEnabled val="1"/>
        </dgm:presLayoutVars>
      </dgm:prSet>
      <dgm:spPr/>
    </dgm:pt>
    <dgm:pt modelId="{FBC91B3D-7A25-46F3-98A0-D7852D28C235}" type="pres">
      <dgm:prSet presAssocID="{2F0966A9-621B-4AF0-90BE-7D25B0477B9D}" presName="spacing" presStyleCnt="0"/>
      <dgm:spPr/>
    </dgm:pt>
    <dgm:pt modelId="{B784E513-707D-D444-BA3C-4238EEB48B3B}" type="pres">
      <dgm:prSet presAssocID="{DC7DE735-D4F6-954A-9323-0B52722E8F99}" presName="composite" presStyleCnt="0"/>
      <dgm:spPr/>
    </dgm:pt>
    <dgm:pt modelId="{88B0C190-0522-AD49-816A-98D307105CC0}" type="pres">
      <dgm:prSet presAssocID="{DC7DE735-D4F6-954A-9323-0B52722E8F99}" presName="imgShp" presStyleLbl="fgImgPlace1" presStyleIdx="2" presStyleCnt="4"/>
      <dgm:spPr>
        <a:blipFill rotWithShape="1">
          <a:blip xmlns:r="http://schemas.openxmlformats.org/officeDocument/2006/relationships" r:embed="rId2"/>
          <a:stretch>
            <a:fillRect/>
          </a:stretch>
        </a:blipFill>
      </dgm:spPr>
    </dgm:pt>
    <dgm:pt modelId="{D2777DCB-6916-4047-87DF-5A952720598D}" type="pres">
      <dgm:prSet presAssocID="{DC7DE735-D4F6-954A-9323-0B52722E8F99}" presName="txShp" presStyleLbl="node1" presStyleIdx="2" presStyleCnt="4">
        <dgm:presLayoutVars>
          <dgm:bulletEnabled val="1"/>
        </dgm:presLayoutVars>
      </dgm:prSet>
      <dgm:spPr/>
    </dgm:pt>
    <dgm:pt modelId="{FC9B7D43-3A0C-2C4C-BA05-1E12A9A79376}" type="pres">
      <dgm:prSet presAssocID="{769C83AA-CF00-5D45-8681-05F80AC13C7B}" presName="spacing" presStyleCnt="0"/>
      <dgm:spPr/>
    </dgm:pt>
    <dgm:pt modelId="{EE9E47C6-58E0-234D-8D0F-FCD7ABC5B3D1}" type="pres">
      <dgm:prSet presAssocID="{2C2DA3D4-3532-D540-9705-95E1FC53D826}" presName="composite" presStyleCnt="0"/>
      <dgm:spPr/>
    </dgm:pt>
    <dgm:pt modelId="{E0FA25C6-90D9-6C4A-AAED-470F17972E23}" type="pres">
      <dgm:prSet presAssocID="{2C2DA3D4-3532-D540-9705-95E1FC53D826}" presName="imgShp" presStyleLbl="fgImgPlace1" presStyleIdx="3" presStyleCnt="4"/>
      <dgm:spPr>
        <a:blipFill rotWithShape="1">
          <a:blip xmlns:r="http://schemas.openxmlformats.org/officeDocument/2006/relationships" r:embed="rId2"/>
          <a:stretch>
            <a:fillRect/>
          </a:stretch>
        </a:blipFill>
      </dgm:spPr>
    </dgm:pt>
    <dgm:pt modelId="{FD42B68C-21BB-3D4D-9BC1-C1D89823347C}" type="pres">
      <dgm:prSet presAssocID="{2C2DA3D4-3532-D540-9705-95E1FC53D826}" presName="txShp" presStyleLbl="node1" presStyleIdx="3" presStyleCnt="4">
        <dgm:presLayoutVars>
          <dgm:bulletEnabled val="1"/>
        </dgm:presLayoutVars>
      </dgm:prSet>
      <dgm:spPr/>
    </dgm:pt>
  </dgm:ptLst>
  <dgm:cxnLst>
    <dgm:cxn modelId="{ED60AD0E-2BBC-A44C-8CFF-EA0F422DA1CF}" srcId="{51CAD493-61AB-0246-B862-111FAD0C001B}" destId="{DC7DE735-D4F6-954A-9323-0B52722E8F99}" srcOrd="2" destOrd="0" parTransId="{4B17A153-80E5-6E48-A826-2D4C7421469D}" sibTransId="{769C83AA-CF00-5D45-8681-05F80AC13C7B}"/>
    <dgm:cxn modelId="{3F4F892D-38E7-7340-85B5-24C14E3B047C}" type="presOf" srcId="{209587F7-B9C0-0F47-ACA1-25DDCB0DAC94}" destId="{25291FCB-23ED-7844-A54E-48097E3D3EA3}" srcOrd="0" destOrd="0" presId="urn:microsoft.com/office/officeart/2005/8/layout/vList3"/>
    <dgm:cxn modelId="{52A6BC47-9C47-47C6-ABEE-F77A7F49C4C4}" srcId="{51CAD493-61AB-0246-B862-111FAD0C001B}" destId="{FE9FAE2E-8EAD-4945-A8A4-6A87BDBDD7C6}" srcOrd="1" destOrd="0" parTransId="{A5652BFB-4239-4666-80C2-2FC565625BB8}" sibTransId="{2F0966A9-621B-4AF0-90BE-7D25B0477B9D}"/>
    <dgm:cxn modelId="{07892C91-24D4-8644-A768-013B88F58923}" type="presOf" srcId="{51CAD493-61AB-0246-B862-111FAD0C001B}" destId="{72EA7A4A-E310-9C41-8DAD-0A1532B9FE97}" srcOrd="0" destOrd="0" presId="urn:microsoft.com/office/officeart/2005/8/layout/vList3"/>
    <dgm:cxn modelId="{6F84079A-EE57-9D47-848D-612E8A926A38}" srcId="{51CAD493-61AB-0246-B862-111FAD0C001B}" destId="{2C2DA3D4-3532-D540-9705-95E1FC53D826}" srcOrd="3" destOrd="0" parTransId="{AF636F39-6539-724A-8772-E9FD126C3313}" sibTransId="{B4EF0FC7-FA26-B44C-AE27-5B05AD45D5A9}"/>
    <dgm:cxn modelId="{FB4502B0-539D-44A0-99C2-6C6564178E44}" type="presOf" srcId="{FE9FAE2E-8EAD-4945-A8A4-6A87BDBDD7C6}" destId="{1238C136-B199-4C15-9EE8-74BEF516A357}" srcOrd="0" destOrd="0" presId="urn:microsoft.com/office/officeart/2005/8/layout/vList3"/>
    <dgm:cxn modelId="{76DABBB8-4CA8-BA44-AE96-E6E49E7E0E86}" type="presOf" srcId="{DC7DE735-D4F6-954A-9323-0B52722E8F99}" destId="{D2777DCB-6916-4047-87DF-5A952720598D}" srcOrd="0" destOrd="0" presId="urn:microsoft.com/office/officeart/2005/8/layout/vList3"/>
    <dgm:cxn modelId="{5F1EBCD4-697B-C649-A3A2-D2D2970FC6AE}" srcId="{51CAD493-61AB-0246-B862-111FAD0C001B}" destId="{209587F7-B9C0-0F47-ACA1-25DDCB0DAC94}" srcOrd="0" destOrd="0" parTransId="{FC732D6E-D6BC-D541-85F2-C2E43689052A}" sibTransId="{79FDCBFA-F540-784D-89CE-F08942A1E5FF}"/>
    <dgm:cxn modelId="{A3FAD9EB-1285-D245-8D9C-BF4D49739FFC}" type="presOf" srcId="{2C2DA3D4-3532-D540-9705-95E1FC53D826}" destId="{FD42B68C-21BB-3D4D-9BC1-C1D89823347C}" srcOrd="0" destOrd="0" presId="urn:microsoft.com/office/officeart/2005/8/layout/vList3"/>
    <dgm:cxn modelId="{C223FB52-9608-0345-A3D6-71EE65CCEE3D}" type="presParOf" srcId="{72EA7A4A-E310-9C41-8DAD-0A1532B9FE97}" destId="{FA7E30D8-0A51-594B-97F3-69854D490C59}" srcOrd="0" destOrd="0" presId="urn:microsoft.com/office/officeart/2005/8/layout/vList3"/>
    <dgm:cxn modelId="{5FAF00E1-6481-244B-A53D-13329ADED41F}" type="presParOf" srcId="{FA7E30D8-0A51-594B-97F3-69854D490C59}" destId="{EB96FB4F-1BE1-CE4C-8D19-3434E780A752}" srcOrd="0" destOrd="0" presId="urn:microsoft.com/office/officeart/2005/8/layout/vList3"/>
    <dgm:cxn modelId="{91C01520-5952-6149-8EFC-B20D973968C8}" type="presParOf" srcId="{FA7E30D8-0A51-594B-97F3-69854D490C59}" destId="{25291FCB-23ED-7844-A54E-48097E3D3EA3}" srcOrd="1" destOrd="0" presId="urn:microsoft.com/office/officeart/2005/8/layout/vList3"/>
    <dgm:cxn modelId="{54611D10-6187-4541-9C8D-B0199E07DF6E}" type="presParOf" srcId="{72EA7A4A-E310-9C41-8DAD-0A1532B9FE97}" destId="{CB540FDA-E0FD-9B4F-BFCE-7A0F0CFAC3B0}" srcOrd="1" destOrd="0" presId="urn:microsoft.com/office/officeart/2005/8/layout/vList3"/>
    <dgm:cxn modelId="{247AA120-3024-43C6-BC88-77ED8E56058D}" type="presParOf" srcId="{72EA7A4A-E310-9C41-8DAD-0A1532B9FE97}" destId="{076912DD-2E7B-460A-BEEE-CC52F315A085}" srcOrd="2" destOrd="0" presId="urn:microsoft.com/office/officeart/2005/8/layout/vList3"/>
    <dgm:cxn modelId="{D45E6CA5-196E-4B33-8F09-7BABE39A896A}" type="presParOf" srcId="{076912DD-2E7B-460A-BEEE-CC52F315A085}" destId="{E6BD898E-4487-454C-891F-D1BBB69DA892}" srcOrd="0" destOrd="0" presId="urn:microsoft.com/office/officeart/2005/8/layout/vList3"/>
    <dgm:cxn modelId="{F3FD1BDE-818E-4CC5-B9D5-3205D94CA5D0}" type="presParOf" srcId="{076912DD-2E7B-460A-BEEE-CC52F315A085}" destId="{1238C136-B199-4C15-9EE8-74BEF516A357}" srcOrd="1" destOrd="0" presId="urn:microsoft.com/office/officeart/2005/8/layout/vList3"/>
    <dgm:cxn modelId="{AAD3C6D4-C5F3-4FBE-88D2-13E709BC3BE6}" type="presParOf" srcId="{72EA7A4A-E310-9C41-8DAD-0A1532B9FE97}" destId="{FBC91B3D-7A25-46F3-98A0-D7852D28C235}" srcOrd="3" destOrd="0" presId="urn:microsoft.com/office/officeart/2005/8/layout/vList3"/>
    <dgm:cxn modelId="{62A8423B-4058-D140-94D0-EB238A2A59B4}" type="presParOf" srcId="{72EA7A4A-E310-9C41-8DAD-0A1532B9FE97}" destId="{B784E513-707D-D444-BA3C-4238EEB48B3B}" srcOrd="4" destOrd="0" presId="urn:microsoft.com/office/officeart/2005/8/layout/vList3"/>
    <dgm:cxn modelId="{FBF04462-0F3A-FC4C-9B67-B81E37ECA040}" type="presParOf" srcId="{B784E513-707D-D444-BA3C-4238EEB48B3B}" destId="{88B0C190-0522-AD49-816A-98D307105CC0}" srcOrd="0" destOrd="0" presId="urn:microsoft.com/office/officeart/2005/8/layout/vList3"/>
    <dgm:cxn modelId="{26162A68-DADD-CD43-B2F0-8D3DF09EA9CC}" type="presParOf" srcId="{B784E513-707D-D444-BA3C-4238EEB48B3B}" destId="{D2777DCB-6916-4047-87DF-5A952720598D}" srcOrd="1" destOrd="0" presId="urn:microsoft.com/office/officeart/2005/8/layout/vList3"/>
    <dgm:cxn modelId="{9A1DF5AE-3537-7542-8EB5-3082F94B6E8C}" type="presParOf" srcId="{72EA7A4A-E310-9C41-8DAD-0A1532B9FE97}" destId="{FC9B7D43-3A0C-2C4C-BA05-1E12A9A79376}" srcOrd="5" destOrd="0" presId="urn:microsoft.com/office/officeart/2005/8/layout/vList3"/>
    <dgm:cxn modelId="{B671CA60-827F-6F49-81F9-275DFDAA9F7D}" type="presParOf" srcId="{72EA7A4A-E310-9C41-8DAD-0A1532B9FE97}" destId="{EE9E47C6-58E0-234D-8D0F-FCD7ABC5B3D1}" srcOrd="6" destOrd="0" presId="urn:microsoft.com/office/officeart/2005/8/layout/vList3"/>
    <dgm:cxn modelId="{0BC0652E-23E1-6948-8126-A596C8B02020}" type="presParOf" srcId="{EE9E47C6-58E0-234D-8D0F-FCD7ABC5B3D1}" destId="{E0FA25C6-90D9-6C4A-AAED-470F17972E23}" srcOrd="0" destOrd="0" presId="urn:microsoft.com/office/officeart/2005/8/layout/vList3"/>
    <dgm:cxn modelId="{1D6E7FCE-FAE2-E848-BDFB-4CF194B10CA6}" type="presParOf" srcId="{EE9E47C6-58E0-234D-8D0F-FCD7ABC5B3D1}" destId="{FD42B68C-21BB-3D4D-9BC1-C1D89823347C}"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1" qsCatId="simple" csTypeId="urn:microsoft.com/office/officeart/2005/8/colors/colorful5" csCatId="colorful" phldr="1"/>
      <dgm:spPr/>
    </dgm:pt>
    <dgm:pt modelId="{CC34229C-6D90-486D-8814-034CDAB31D91}">
      <dgm:prSet phldrT="[Text]"/>
      <dgm:spPr/>
      <dgm:t>
        <a:bodyPr/>
        <a:lstStyle/>
        <a:p>
          <a:r>
            <a:rPr lang="en-US" dirty="0" err="1"/>
            <a:t>arddulliau</a:t>
          </a:r>
          <a:r>
            <a:rPr lang="en-US" dirty="0"/>
            <a:t> </a:t>
          </a:r>
          <a:r>
            <a:rPr lang="en-US" dirty="0" err="1"/>
            <a:t>addysgu</a:t>
          </a:r>
          <a:endParaRPr lang="en-US" dirty="0"/>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err="1"/>
            <a:t>mynediad</a:t>
          </a:r>
          <a:r>
            <a:rPr lang="en-US" dirty="0"/>
            <a:t> </a:t>
          </a:r>
          <a:r>
            <a:rPr lang="en-US" dirty="0" err="1"/>
            <a:t>i’r</a:t>
          </a:r>
          <a:r>
            <a:rPr lang="en-US" dirty="0"/>
            <a:t> </a:t>
          </a:r>
          <a:r>
            <a:rPr lang="en-US" dirty="0" err="1"/>
            <a:t>cwricwlwm</a:t>
          </a:r>
          <a:endParaRPr lang="en-US" dirty="0"/>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err="1"/>
            <a:t>deilliannau</a:t>
          </a:r>
          <a:r>
            <a:rPr lang="en-US" dirty="0"/>
            <a:t> </a:t>
          </a:r>
          <a:r>
            <a:rPr lang="en-US" dirty="0" err="1"/>
            <a:t>dysgu</a:t>
          </a:r>
          <a:r>
            <a:rPr lang="en-US" dirty="0"/>
            <a:t> </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err="1"/>
            <a:t>adeiladu</a:t>
          </a:r>
          <a:r>
            <a:rPr lang="en-US" dirty="0"/>
            <a:t> </a:t>
          </a:r>
          <a:r>
            <a:rPr lang="en-US" dirty="0" err="1"/>
            <a:t>gwydnwch</a:t>
          </a:r>
          <a:endParaRPr lang="en-US" dirty="0"/>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err="1"/>
            <a:t>lles</a:t>
          </a:r>
          <a:endParaRPr lang="en-US" dirty="0"/>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4BE32EE3-259E-4E9E-A0BD-45E05D066FA1}" type="pres">
      <dgm:prSet presAssocID="{14460265-E78B-406A-9013-A75267FD911F}" presName="compositeShape" presStyleCnt="0">
        <dgm:presLayoutVars>
          <dgm:chMax val="7"/>
          <dgm:dir/>
          <dgm:resizeHandles val="exact"/>
        </dgm:presLayoutVars>
      </dgm:prSet>
      <dgm:spPr/>
    </dgm:pt>
    <dgm:pt modelId="{73DF00C5-FF43-4235-AAC6-7C69FA32185B}" type="pres">
      <dgm:prSet presAssocID="{14460265-E78B-406A-9013-A75267FD911F}" presName="wedge1" presStyleLbl="node1" presStyleIdx="0" presStyleCnt="5"/>
      <dgm:spPr/>
    </dgm:pt>
    <dgm:pt modelId="{F8AC7CB2-FEE7-4AA7-8476-CB07C45D971F}" type="pres">
      <dgm:prSet presAssocID="{14460265-E78B-406A-9013-A75267FD911F}" presName="dummy1a" presStyleCnt="0"/>
      <dgm:spPr/>
    </dgm:pt>
    <dgm:pt modelId="{CC60009F-9258-48E9-9B1F-F3593176DA89}" type="pres">
      <dgm:prSet presAssocID="{14460265-E78B-406A-9013-A75267FD911F}" presName="dummy1b" presStyleCnt="0"/>
      <dgm:spPr/>
    </dgm:pt>
    <dgm:pt modelId="{9DB73EE4-3263-4009-AFE0-E5FCCF2AC564}" type="pres">
      <dgm:prSet presAssocID="{14460265-E78B-406A-9013-A75267FD911F}" presName="wedge1Tx" presStyleLbl="node1" presStyleIdx="0" presStyleCnt="5">
        <dgm:presLayoutVars>
          <dgm:chMax val="0"/>
          <dgm:chPref val="0"/>
          <dgm:bulletEnabled val="1"/>
        </dgm:presLayoutVars>
      </dgm:prSet>
      <dgm:spPr/>
    </dgm:pt>
    <dgm:pt modelId="{BE9BE64B-1554-4160-B55C-6B4C095E5BB2}" type="pres">
      <dgm:prSet presAssocID="{14460265-E78B-406A-9013-A75267FD911F}" presName="wedge2" presStyleLbl="node1" presStyleIdx="1" presStyleCnt="5"/>
      <dgm:spPr/>
    </dgm:pt>
    <dgm:pt modelId="{CB0B27B2-B808-462E-A991-5304E8F01A81}" type="pres">
      <dgm:prSet presAssocID="{14460265-E78B-406A-9013-A75267FD911F}" presName="dummy2a" presStyleCnt="0"/>
      <dgm:spPr/>
    </dgm:pt>
    <dgm:pt modelId="{B7B2BA49-B5EF-419D-9518-0F65F69AE06B}" type="pres">
      <dgm:prSet presAssocID="{14460265-E78B-406A-9013-A75267FD911F}" presName="dummy2b" presStyleCnt="0"/>
      <dgm:spPr/>
    </dgm:pt>
    <dgm:pt modelId="{5F8CDBA5-06DF-4C9C-81AF-0BF8E2F188EC}" type="pres">
      <dgm:prSet presAssocID="{14460265-E78B-406A-9013-A75267FD911F}" presName="wedge2Tx" presStyleLbl="node1" presStyleIdx="1" presStyleCnt="5">
        <dgm:presLayoutVars>
          <dgm:chMax val="0"/>
          <dgm:chPref val="0"/>
          <dgm:bulletEnabled val="1"/>
        </dgm:presLayoutVars>
      </dgm:prSet>
      <dgm:spPr/>
    </dgm:pt>
    <dgm:pt modelId="{5D0D1B59-FDE6-4E97-BA85-A06FBDC2F6B5}" type="pres">
      <dgm:prSet presAssocID="{14460265-E78B-406A-9013-A75267FD911F}" presName="wedge3" presStyleLbl="node1" presStyleIdx="2" presStyleCnt="5"/>
      <dgm:spPr/>
    </dgm:pt>
    <dgm:pt modelId="{1E2A9064-144E-4754-BF30-B7F500B577C6}" type="pres">
      <dgm:prSet presAssocID="{14460265-E78B-406A-9013-A75267FD911F}" presName="dummy3a" presStyleCnt="0"/>
      <dgm:spPr/>
    </dgm:pt>
    <dgm:pt modelId="{6B049111-40CD-48CA-B9A5-2F9AFB026055}" type="pres">
      <dgm:prSet presAssocID="{14460265-E78B-406A-9013-A75267FD911F}" presName="dummy3b" presStyleCnt="0"/>
      <dgm:spPr/>
    </dgm:pt>
    <dgm:pt modelId="{94ADB652-04BF-45D6-A15D-064D9CA97DF9}" type="pres">
      <dgm:prSet presAssocID="{14460265-E78B-406A-9013-A75267FD911F}" presName="wedge3Tx" presStyleLbl="node1" presStyleIdx="2" presStyleCnt="5">
        <dgm:presLayoutVars>
          <dgm:chMax val="0"/>
          <dgm:chPref val="0"/>
          <dgm:bulletEnabled val="1"/>
        </dgm:presLayoutVars>
      </dgm:prSet>
      <dgm:spPr/>
    </dgm:pt>
    <dgm:pt modelId="{BF8709F5-3C2D-44F4-A27F-1F2558060A1E}" type="pres">
      <dgm:prSet presAssocID="{14460265-E78B-406A-9013-A75267FD911F}" presName="wedge4" presStyleLbl="node1" presStyleIdx="3" presStyleCnt="5"/>
      <dgm:spPr/>
    </dgm:pt>
    <dgm:pt modelId="{0722A08B-D7A2-4C36-BB10-79C1A790023B}" type="pres">
      <dgm:prSet presAssocID="{14460265-E78B-406A-9013-A75267FD911F}" presName="dummy4a" presStyleCnt="0"/>
      <dgm:spPr/>
    </dgm:pt>
    <dgm:pt modelId="{89EAA3C5-D149-4C41-A286-CC810036C46B}" type="pres">
      <dgm:prSet presAssocID="{14460265-E78B-406A-9013-A75267FD911F}" presName="dummy4b" presStyleCnt="0"/>
      <dgm:spPr/>
    </dgm:pt>
    <dgm:pt modelId="{A5C4DD44-4ABA-425E-B0D0-95EB3F66CD59}" type="pres">
      <dgm:prSet presAssocID="{14460265-E78B-406A-9013-A75267FD911F}" presName="wedge4Tx" presStyleLbl="node1" presStyleIdx="3" presStyleCnt="5">
        <dgm:presLayoutVars>
          <dgm:chMax val="0"/>
          <dgm:chPref val="0"/>
          <dgm:bulletEnabled val="1"/>
        </dgm:presLayoutVars>
      </dgm:prSet>
      <dgm:spPr/>
    </dgm:pt>
    <dgm:pt modelId="{904A2BA7-72DC-4D16-AE68-490D45B05B7A}" type="pres">
      <dgm:prSet presAssocID="{14460265-E78B-406A-9013-A75267FD911F}" presName="wedge5" presStyleLbl="node1" presStyleIdx="4" presStyleCnt="5"/>
      <dgm:spPr/>
    </dgm:pt>
    <dgm:pt modelId="{EDB95965-72AE-4D1A-AAA8-77CFEB31981D}" type="pres">
      <dgm:prSet presAssocID="{14460265-E78B-406A-9013-A75267FD911F}" presName="dummy5a" presStyleCnt="0"/>
      <dgm:spPr/>
    </dgm:pt>
    <dgm:pt modelId="{3118376F-6AEE-4924-8237-8FDFA447EBF3}" type="pres">
      <dgm:prSet presAssocID="{14460265-E78B-406A-9013-A75267FD911F}" presName="dummy5b" presStyleCnt="0"/>
      <dgm:spPr/>
    </dgm:pt>
    <dgm:pt modelId="{19F3461E-2F63-4B67-A57B-13E2EF4DEE74}" type="pres">
      <dgm:prSet presAssocID="{14460265-E78B-406A-9013-A75267FD911F}" presName="wedge5Tx" presStyleLbl="node1" presStyleIdx="4" presStyleCnt="5">
        <dgm:presLayoutVars>
          <dgm:chMax val="0"/>
          <dgm:chPref val="0"/>
          <dgm:bulletEnabled val="1"/>
        </dgm:presLayoutVars>
      </dgm:prSet>
      <dgm:spPr/>
    </dgm:pt>
    <dgm:pt modelId="{859A49ED-6AEB-4546-B3F1-59AAC1444024}" type="pres">
      <dgm:prSet presAssocID="{BF52AE04-F6DE-4472-8D37-1904082DB809}" presName="arrowWedge1" presStyleLbl="fgSibTrans2D1" presStyleIdx="0" presStyleCnt="5"/>
      <dgm:spPr/>
    </dgm:pt>
    <dgm:pt modelId="{F7FD1E51-E7A2-42BD-9DCA-141CFFCC2DCD}" type="pres">
      <dgm:prSet presAssocID="{9E8FC310-E960-4A5A-A673-A1092AF73FB1}" presName="arrowWedge2" presStyleLbl="fgSibTrans2D1" presStyleIdx="1" presStyleCnt="5"/>
      <dgm:spPr/>
    </dgm:pt>
    <dgm:pt modelId="{C91E93C0-41B1-4580-942B-F4832947C01F}" type="pres">
      <dgm:prSet presAssocID="{7D7D7A60-4B8B-4FD1-B8BE-44A4A6A06431}" presName="arrowWedge3" presStyleLbl="fgSibTrans2D1" presStyleIdx="2" presStyleCnt="5"/>
      <dgm:spPr/>
    </dgm:pt>
    <dgm:pt modelId="{5D82D5EB-50FB-45F6-A8AA-7C8682E54C0C}" type="pres">
      <dgm:prSet presAssocID="{E6CBF584-AB6A-403A-B2AE-6D59E9F1A427}" presName="arrowWedge4" presStyleLbl="fgSibTrans2D1" presStyleIdx="3" presStyleCnt="5"/>
      <dgm:spPr/>
    </dgm:pt>
    <dgm:pt modelId="{CC018F14-0A3C-4DD7-AA9E-350683E55B37}"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BD54A504-6425-48CB-8E28-E1B88E07BA37}" type="presOf" srcId="{D0AC96B7-E352-4236-96A2-AEACA401D152}" destId="{A5C4DD44-4ABA-425E-B0D0-95EB3F66CD59}" srcOrd="1" destOrd="0" presId="urn:microsoft.com/office/officeart/2005/8/layout/cycle8"/>
    <dgm:cxn modelId="{D5AB3106-0B66-49EC-93CA-B2758134AEDA}" type="presOf" srcId="{F630A23F-52B0-4CA3-8346-258E8DBB76A1}" destId="{5F8CDBA5-06DF-4C9C-81AF-0BF8E2F188EC}" srcOrd="1" destOrd="0" presId="urn:microsoft.com/office/officeart/2005/8/layout/cycle8"/>
    <dgm:cxn modelId="{DF25E10D-6279-4F8A-9E7E-FEA3347532CC}" srcId="{14460265-E78B-406A-9013-A75267FD911F}" destId="{D646BCE2-6F38-4893-BEBB-7EFA48D52C94}" srcOrd="4" destOrd="0" parTransId="{4F13BF3B-0D64-478F-BFCF-C44A6AD73832}" sibTransId="{06CE2284-2F36-4A74-9C23-063B397762E2}"/>
    <dgm:cxn modelId="{C6921C1E-1E92-41C0-B8FD-4CDD1FA29454}" type="presOf" srcId="{D0AC96B7-E352-4236-96A2-AEACA401D152}" destId="{BF8709F5-3C2D-44F4-A27F-1F2558060A1E}" srcOrd="0" destOrd="0" presId="urn:microsoft.com/office/officeart/2005/8/layout/cycle8"/>
    <dgm:cxn modelId="{F5B3D02B-17C3-4D0D-AA80-30EE58A53C79}" srcId="{14460265-E78B-406A-9013-A75267FD911F}" destId="{E5B834A8-CBDA-4FC6-B963-4FD46AEA1274}" srcOrd="2" destOrd="0" parTransId="{D0A59155-CE07-46DD-A9FD-571F5C359C15}" sibTransId="{7D7D7A60-4B8B-4FD1-B8BE-44A4A6A06431}"/>
    <dgm:cxn modelId="{79F8FC2D-7EBA-4FEB-971A-4B85B3F90AE1}" type="presOf" srcId="{F630A23F-52B0-4CA3-8346-258E8DBB76A1}" destId="{BE9BE64B-1554-4160-B55C-6B4C095E5BB2}" srcOrd="0" destOrd="0" presId="urn:microsoft.com/office/officeart/2005/8/layout/cycle8"/>
    <dgm:cxn modelId="{8050E270-AE3E-4CC9-89D6-70238B36E8E3}" type="presOf" srcId="{14460265-E78B-406A-9013-A75267FD911F}" destId="{4BE32EE3-259E-4E9E-A0BD-45E05D066FA1}" srcOrd="0" destOrd="0" presId="urn:microsoft.com/office/officeart/2005/8/layout/cycle8"/>
    <dgm:cxn modelId="{BB1AB459-6868-408F-8EEE-101683D60E3C}" type="presOf" srcId="{D646BCE2-6F38-4893-BEBB-7EFA48D52C94}" destId="{19F3461E-2F63-4B67-A57B-13E2EF4DEE74}"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6CF46688-79F9-49AE-8A94-2F4A88613D71}" srcId="{14460265-E78B-406A-9013-A75267FD911F}" destId="{D0AC96B7-E352-4236-96A2-AEACA401D152}" srcOrd="3" destOrd="0" parTransId="{070B2911-2751-4E40-A196-70F237B310E4}" sibTransId="{E6CBF584-AB6A-403A-B2AE-6D59E9F1A427}"/>
    <dgm:cxn modelId="{FBAECD9F-F1A9-4EE8-8868-4F702101BC5D}" type="presOf" srcId="{E5B834A8-CBDA-4FC6-B963-4FD46AEA1274}" destId="{5D0D1B59-FDE6-4E97-BA85-A06FBDC2F6B5}" srcOrd="0" destOrd="0" presId="urn:microsoft.com/office/officeart/2005/8/layout/cycle8"/>
    <dgm:cxn modelId="{EC46A7AE-817F-4CED-AD1F-3529FD4B2198}" type="presOf" srcId="{CC34229C-6D90-486D-8814-034CDAB31D91}" destId="{9DB73EE4-3263-4009-AFE0-E5FCCF2AC564}" srcOrd="1" destOrd="0" presId="urn:microsoft.com/office/officeart/2005/8/layout/cycle8"/>
    <dgm:cxn modelId="{6C5ADDCD-988D-4421-B58C-510405A8CD6C}" type="presOf" srcId="{E5B834A8-CBDA-4FC6-B963-4FD46AEA1274}" destId="{94ADB652-04BF-45D6-A15D-064D9CA97DF9}" srcOrd="1" destOrd="0" presId="urn:microsoft.com/office/officeart/2005/8/layout/cycle8"/>
    <dgm:cxn modelId="{4A795ED0-C836-4D4D-9A11-DF8A9BF9C6F5}" type="presOf" srcId="{D646BCE2-6F38-4893-BEBB-7EFA48D52C94}" destId="{904A2BA7-72DC-4D16-AE68-490D45B05B7A}" srcOrd="0" destOrd="0" presId="urn:microsoft.com/office/officeart/2005/8/layout/cycle8"/>
    <dgm:cxn modelId="{0784C7DD-CFB4-40DA-ADCF-8026D676526B}" type="presOf" srcId="{CC34229C-6D90-486D-8814-034CDAB31D91}" destId="{73DF00C5-FF43-4235-AAC6-7C69FA32185B}" srcOrd="0" destOrd="0" presId="urn:microsoft.com/office/officeart/2005/8/layout/cycle8"/>
    <dgm:cxn modelId="{F0D50CBC-C605-4C75-85D3-A5882B98FF8E}" type="presParOf" srcId="{4BE32EE3-259E-4E9E-A0BD-45E05D066FA1}" destId="{73DF00C5-FF43-4235-AAC6-7C69FA32185B}" srcOrd="0" destOrd="0" presId="urn:microsoft.com/office/officeart/2005/8/layout/cycle8"/>
    <dgm:cxn modelId="{F44C1D33-70DC-4E99-B7C4-28EF5E2FFB36}" type="presParOf" srcId="{4BE32EE3-259E-4E9E-A0BD-45E05D066FA1}" destId="{F8AC7CB2-FEE7-4AA7-8476-CB07C45D971F}" srcOrd="1" destOrd="0" presId="urn:microsoft.com/office/officeart/2005/8/layout/cycle8"/>
    <dgm:cxn modelId="{697AE84B-18F7-4F62-B9A8-9F4869D7F597}" type="presParOf" srcId="{4BE32EE3-259E-4E9E-A0BD-45E05D066FA1}" destId="{CC60009F-9258-48E9-9B1F-F3593176DA89}" srcOrd="2" destOrd="0" presId="urn:microsoft.com/office/officeart/2005/8/layout/cycle8"/>
    <dgm:cxn modelId="{9451818B-A79D-4FCB-A8AE-3776C8B4983D}" type="presParOf" srcId="{4BE32EE3-259E-4E9E-A0BD-45E05D066FA1}" destId="{9DB73EE4-3263-4009-AFE0-E5FCCF2AC564}" srcOrd="3" destOrd="0" presId="urn:microsoft.com/office/officeart/2005/8/layout/cycle8"/>
    <dgm:cxn modelId="{F22EDFD4-0406-423C-9953-06264DA7219A}" type="presParOf" srcId="{4BE32EE3-259E-4E9E-A0BD-45E05D066FA1}" destId="{BE9BE64B-1554-4160-B55C-6B4C095E5BB2}" srcOrd="4" destOrd="0" presId="urn:microsoft.com/office/officeart/2005/8/layout/cycle8"/>
    <dgm:cxn modelId="{D682CE52-1B79-42EF-9A50-EFCDCFD06CD0}" type="presParOf" srcId="{4BE32EE3-259E-4E9E-A0BD-45E05D066FA1}" destId="{CB0B27B2-B808-462E-A991-5304E8F01A81}" srcOrd="5" destOrd="0" presId="urn:microsoft.com/office/officeart/2005/8/layout/cycle8"/>
    <dgm:cxn modelId="{F5E7ABC7-AE81-445E-BC89-9495859B31E7}" type="presParOf" srcId="{4BE32EE3-259E-4E9E-A0BD-45E05D066FA1}" destId="{B7B2BA49-B5EF-419D-9518-0F65F69AE06B}" srcOrd="6" destOrd="0" presId="urn:microsoft.com/office/officeart/2005/8/layout/cycle8"/>
    <dgm:cxn modelId="{D47C6EED-141F-41D4-BA44-002A5BCC88BC}" type="presParOf" srcId="{4BE32EE3-259E-4E9E-A0BD-45E05D066FA1}" destId="{5F8CDBA5-06DF-4C9C-81AF-0BF8E2F188EC}" srcOrd="7" destOrd="0" presId="urn:microsoft.com/office/officeart/2005/8/layout/cycle8"/>
    <dgm:cxn modelId="{92CCE310-E6EA-4C31-8663-9A3C4D734698}" type="presParOf" srcId="{4BE32EE3-259E-4E9E-A0BD-45E05D066FA1}" destId="{5D0D1B59-FDE6-4E97-BA85-A06FBDC2F6B5}" srcOrd="8" destOrd="0" presId="urn:microsoft.com/office/officeart/2005/8/layout/cycle8"/>
    <dgm:cxn modelId="{FEB0363C-8AEB-4754-9F5C-5D690F135349}" type="presParOf" srcId="{4BE32EE3-259E-4E9E-A0BD-45E05D066FA1}" destId="{1E2A9064-144E-4754-BF30-B7F500B577C6}" srcOrd="9" destOrd="0" presId="urn:microsoft.com/office/officeart/2005/8/layout/cycle8"/>
    <dgm:cxn modelId="{C893EFE9-0CF5-4C0C-8C42-25A39B4FF88C}" type="presParOf" srcId="{4BE32EE3-259E-4E9E-A0BD-45E05D066FA1}" destId="{6B049111-40CD-48CA-B9A5-2F9AFB026055}" srcOrd="10" destOrd="0" presId="urn:microsoft.com/office/officeart/2005/8/layout/cycle8"/>
    <dgm:cxn modelId="{95FA84A2-EC7A-4D2A-8489-1CD75B9FD46F}" type="presParOf" srcId="{4BE32EE3-259E-4E9E-A0BD-45E05D066FA1}" destId="{94ADB652-04BF-45D6-A15D-064D9CA97DF9}" srcOrd="11" destOrd="0" presId="urn:microsoft.com/office/officeart/2005/8/layout/cycle8"/>
    <dgm:cxn modelId="{CCD67FE6-BDC1-4927-95B3-FF8A83EB018C}" type="presParOf" srcId="{4BE32EE3-259E-4E9E-A0BD-45E05D066FA1}" destId="{BF8709F5-3C2D-44F4-A27F-1F2558060A1E}" srcOrd="12" destOrd="0" presId="urn:microsoft.com/office/officeart/2005/8/layout/cycle8"/>
    <dgm:cxn modelId="{C61E2211-358F-4E4C-8E51-990BD56F0A32}" type="presParOf" srcId="{4BE32EE3-259E-4E9E-A0BD-45E05D066FA1}" destId="{0722A08B-D7A2-4C36-BB10-79C1A790023B}" srcOrd="13" destOrd="0" presId="urn:microsoft.com/office/officeart/2005/8/layout/cycle8"/>
    <dgm:cxn modelId="{EA552065-92E7-4967-B740-8D626A778EE9}" type="presParOf" srcId="{4BE32EE3-259E-4E9E-A0BD-45E05D066FA1}" destId="{89EAA3C5-D149-4C41-A286-CC810036C46B}" srcOrd="14" destOrd="0" presId="urn:microsoft.com/office/officeart/2005/8/layout/cycle8"/>
    <dgm:cxn modelId="{F5DCE0C1-DEC6-450B-B4DA-5E19F23A8D11}" type="presParOf" srcId="{4BE32EE3-259E-4E9E-A0BD-45E05D066FA1}" destId="{A5C4DD44-4ABA-425E-B0D0-95EB3F66CD59}" srcOrd="15" destOrd="0" presId="urn:microsoft.com/office/officeart/2005/8/layout/cycle8"/>
    <dgm:cxn modelId="{EDCA5298-AD1E-43DF-B6DB-BEE3E05985B3}" type="presParOf" srcId="{4BE32EE3-259E-4E9E-A0BD-45E05D066FA1}" destId="{904A2BA7-72DC-4D16-AE68-490D45B05B7A}" srcOrd="16" destOrd="0" presId="urn:microsoft.com/office/officeart/2005/8/layout/cycle8"/>
    <dgm:cxn modelId="{F7B92649-B0AF-4A45-85ED-DAE8ED247D90}" type="presParOf" srcId="{4BE32EE3-259E-4E9E-A0BD-45E05D066FA1}" destId="{EDB95965-72AE-4D1A-AAA8-77CFEB31981D}" srcOrd="17" destOrd="0" presId="urn:microsoft.com/office/officeart/2005/8/layout/cycle8"/>
    <dgm:cxn modelId="{6A51D9C6-31F3-4A21-BC5C-F66C32DC2D21}" type="presParOf" srcId="{4BE32EE3-259E-4E9E-A0BD-45E05D066FA1}" destId="{3118376F-6AEE-4924-8237-8FDFA447EBF3}" srcOrd="18" destOrd="0" presId="urn:microsoft.com/office/officeart/2005/8/layout/cycle8"/>
    <dgm:cxn modelId="{17FF3D56-3029-45F0-B4BD-1317529930DD}" type="presParOf" srcId="{4BE32EE3-259E-4E9E-A0BD-45E05D066FA1}" destId="{19F3461E-2F63-4B67-A57B-13E2EF4DEE74}" srcOrd="19" destOrd="0" presId="urn:microsoft.com/office/officeart/2005/8/layout/cycle8"/>
    <dgm:cxn modelId="{4E3B6AE6-3868-4ABB-8E21-BC2C99F93A85}" type="presParOf" srcId="{4BE32EE3-259E-4E9E-A0BD-45E05D066FA1}" destId="{859A49ED-6AEB-4546-B3F1-59AAC1444024}" srcOrd="20" destOrd="0" presId="urn:microsoft.com/office/officeart/2005/8/layout/cycle8"/>
    <dgm:cxn modelId="{326B99B9-E76F-4078-80C6-3CC6D6DEE9AB}" type="presParOf" srcId="{4BE32EE3-259E-4E9E-A0BD-45E05D066FA1}" destId="{F7FD1E51-E7A2-42BD-9DCA-141CFFCC2DCD}" srcOrd="21" destOrd="0" presId="urn:microsoft.com/office/officeart/2005/8/layout/cycle8"/>
    <dgm:cxn modelId="{698446CC-A3F2-4911-B26C-C0E60C71038C}" type="presParOf" srcId="{4BE32EE3-259E-4E9E-A0BD-45E05D066FA1}" destId="{C91E93C0-41B1-4580-942B-F4832947C01F}" srcOrd="22" destOrd="0" presId="urn:microsoft.com/office/officeart/2005/8/layout/cycle8"/>
    <dgm:cxn modelId="{E3DF60A7-3231-4516-AAF5-E2E2979D3432}" type="presParOf" srcId="{4BE32EE3-259E-4E9E-A0BD-45E05D066FA1}" destId="{5D82D5EB-50FB-45F6-A8AA-7C8682E54C0C}" srcOrd="23" destOrd="0" presId="urn:microsoft.com/office/officeart/2005/8/layout/cycle8"/>
    <dgm:cxn modelId="{F41D5FC2-C0A4-4250-A008-FD8F2B9CDE74}" type="presParOf" srcId="{4BE32EE3-259E-4E9E-A0BD-45E05D066FA1}" destId="{CC018F14-0A3C-4DD7-AA9E-350683E55B37}"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790169-3C1C-4922-863E-05806C700084}" type="doc">
      <dgm:prSet loTypeId="urn:microsoft.com/office/officeart/2005/8/layout/vList2" loCatId="list" qsTypeId="urn:microsoft.com/office/officeart/2005/8/quickstyle/simple1" qsCatId="simple" csTypeId="urn:microsoft.com/office/officeart/2005/8/colors/accent1_2" csCatId="accent1" phldr="0"/>
      <dgm:spPr/>
      <dgm:t>
        <a:bodyPr/>
        <a:lstStyle/>
        <a:p>
          <a:endParaRPr lang="en-US"/>
        </a:p>
      </dgm:t>
    </dgm:pt>
    <dgm:pt modelId="{31012F8A-0EBB-4AC7-96BA-139C8CBEC91D}" type="pres">
      <dgm:prSet presAssocID="{77790169-3C1C-4922-863E-05806C700084}" presName="linear" presStyleCnt="0">
        <dgm:presLayoutVars>
          <dgm:animLvl val="lvl"/>
          <dgm:resizeHandles val="exact"/>
        </dgm:presLayoutVars>
      </dgm:prSet>
      <dgm:spPr/>
    </dgm:pt>
  </dgm:ptLst>
  <dgm:cxnLst>
    <dgm:cxn modelId="{3D989D17-F0B8-4A4B-B637-A6BE56647613}" type="presOf" srcId="{77790169-3C1C-4922-863E-05806C700084}" destId="{31012F8A-0EBB-4AC7-96BA-139C8CBEC91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B295D7-2802-468E-BD09-D7AC46C8DAD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DD0A56C5-AEF0-409D-97BF-CBF2AA79EFCC}">
      <dgm:prSet phldrT="[Text]"/>
      <dgm:spPr/>
      <dgm:t>
        <a:bodyPr/>
        <a:lstStyle/>
        <a:p>
          <a:r>
            <a:rPr lang="en-US" dirty="0" err="1"/>
            <a:t>Ymlyniad</a:t>
          </a:r>
          <a:r>
            <a:rPr lang="en-US" dirty="0"/>
            <a:t> </a:t>
          </a:r>
          <a:r>
            <a:rPr lang="en-US" dirty="0" err="1"/>
            <a:t>diogel</a:t>
          </a:r>
          <a:endParaRPr lang="en-US" dirty="0"/>
        </a:p>
      </dgm:t>
    </dgm:pt>
    <dgm:pt modelId="{8F883634-4B12-45D6-989F-AF0FBBA72556}" type="parTrans" cxnId="{0E3D8D9D-95CE-4072-878C-D31CA8F28BDF}">
      <dgm:prSet/>
      <dgm:spPr/>
      <dgm:t>
        <a:bodyPr/>
        <a:lstStyle/>
        <a:p>
          <a:endParaRPr lang="en-US"/>
        </a:p>
      </dgm:t>
    </dgm:pt>
    <dgm:pt modelId="{86277CEA-1608-41E3-AEC6-B99C7B603C78}" type="sibTrans" cxnId="{0E3D8D9D-95CE-4072-878C-D31CA8F28BDF}">
      <dgm:prSet/>
      <dgm:spPr/>
      <dgm:t>
        <a:bodyPr/>
        <a:lstStyle/>
        <a:p>
          <a:endParaRPr lang="en-US"/>
        </a:p>
      </dgm:t>
    </dgm:pt>
    <dgm:pt modelId="{00AFA80C-8B24-4D7B-8C80-D5321BBA353D}">
      <dgm:prSet phldrT="[Text]"/>
      <dgm:spPr/>
      <dgm:t>
        <a:bodyPr/>
        <a:lstStyle/>
        <a:p>
          <a:r>
            <a:rPr lang="en-US" dirty="0" err="1"/>
            <a:t>Ymlyniad</a:t>
          </a:r>
          <a:r>
            <a:rPr lang="en-US" dirty="0"/>
            <a:t> </a:t>
          </a:r>
          <a:r>
            <a:rPr lang="en-US" dirty="0" err="1"/>
            <a:t>pryderus</a:t>
          </a:r>
          <a:endParaRPr lang="en-US" dirty="0"/>
        </a:p>
      </dgm:t>
    </dgm:pt>
    <dgm:pt modelId="{80AEF455-5B60-421D-BEF1-E20706789975}" type="parTrans" cxnId="{E663F442-AB70-4064-99CF-C12853E7388F}">
      <dgm:prSet/>
      <dgm:spPr/>
      <dgm:t>
        <a:bodyPr/>
        <a:lstStyle/>
        <a:p>
          <a:endParaRPr lang="en-US"/>
        </a:p>
      </dgm:t>
    </dgm:pt>
    <dgm:pt modelId="{D56FFC8C-CB43-4D7C-8C23-9AF2928FF432}" type="sibTrans" cxnId="{E663F442-AB70-4064-99CF-C12853E7388F}">
      <dgm:prSet/>
      <dgm:spPr/>
      <dgm:t>
        <a:bodyPr/>
        <a:lstStyle/>
        <a:p>
          <a:endParaRPr lang="en-US"/>
        </a:p>
      </dgm:t>
    </dgm:pt>
    <dgm:pt modelId="{E92CDA48-38D5-4507-9DBD-A264CF952D5C}">
      <dgm:prSet phldrT="[Text]"/>
      <dgm:spPr/>
      <dgm:t>
        <a:bodyPr/>
        <a:lstStyle/>
        <a:p>
          <a:r>
            <a:rPr lang="en-US" dirty="0" err="1"/>
            <a:t>Ymlyniad</a:t>
          </a:r>
          <a:r>
            <a:rPr lang="en-US" dirty="0"/>
            <a:t> </a:t>
          </a:r>
          <a:r>
            <a:rPr lang="en-US" dirty="0" err="1"/>
            <a:t>osgoi</a:t>
          </a:r>
          <a:endParaRPr lang="en-US" dirty="0"/>
        </a:p>
      </dgm:t>
    </dgm:pt>
    <dgm:pt modelId="{4710370E-FE0B-42CD-A44B-F4F48D2C5724}" type="parTrans" cxnId="{F05543E5-D2B7-4AC5-AEF2-7AAFFF20F1F1}">
      <dgm:prSet/>
      <dgm:spPr/>
      <dgm:t>
        <a:bodyPr/>
        <a:lstStyle/>
        <a:p>
          <a:endParaRPr lang="en-US"/>
        </a:p>
      </dgm:t>
    </dgm:pt>
    <dgm:pt modelId="{4CA6335B-6986-4B2F-9BA8-AF715477003E}" type="sibTrans" cxnId="{F05543E5-D2B7-4AC5-AEF2-7AAFFF20F1F1}">
      <dgm:prSet/>
      <dgm:spPr/>
      <dgm:t>
        <a:bodyPr/>
        <a:lstStyle/>
        <a:p>
          <a:endParaRPr lang="en-US"/>
        </a:p>
      </dgm:t>
    </dgm:pt>
    <dgm:pt modelId="{71767C7B-E470-4002-8674-5F5CFE8AE09E}">
      <dgm:prSet/>
      <dgm:spPr/>
      <dgm:t>
        <a:bodyPr/>
        <a:lstStyle/>
        <a:p>
          <a:r>
            <a:rPr lang="en-US" dirty="0" err="1"/>
            <a:t>Ymlyniad</a:t>
          </a:r>
          <a:r>
            <a:rPr lang="en-US" dirty="0"/>
            <a:t> </a:t>
          </a:r>
          <a:r>
            <a:rPr lang="en-US" dirty="0" err="1"/>
            <a:t>didrefn</a:t>
          </a:r>
          <a:r>
            <a:rPr lang="en-US" dirty="0"/>
            <a:t> </a:t>
          </a:r>
        </a:p>
      </dgm:t>
    </dgm:pt>
    <dgm:pt modelId="{63124EF2-C170-41EE-A1E0-314B983CA3FC}" type="parTrans" cxnId="{2B278302-6002-4C9B-AAAB-69DA10A947B2}">
      <dgm:prSet/>
      <dgm:spPr/>
      <dgm:t>
        <a:bodyPr/>
        <a:lstStyle/>
        <a:p>
          <a:endParaRPr lang="en-US"/>
        </a:p>
      </dgm:t>
    </dgm:pt>
    <dgm:pt modelId="{41D68ABB-23A6-49CF-A4D2-64703CB8D153}" type="sibTrans" cxnId="{2B278302-6002-4C9B-AAAB-69DA10A947B2}">
      <dgm:prSet/>
      <dgm:spPr/>
      <dgm:t>
        <a:bodyPr/>
        <a:lstStyle/>
        <a:p>
          <a:endParaRPr lang="en-US"/>
        </a:p>
      </dgm:t>
    </dgm:pt>
    <dgm:pt modelId="{2A06B1DF-98FB-4CC9-B266-366CEB0AD2B7}" type="pres">
      <dgm:prSet presAssocID="{82B295D7-2802-468E-BD09-D7AC46C8DADF}" presName="Name0" presStyleCnt="0">
        <dgm:presLayoutVars>
          <dgm:chMax val="7"/>
          <dgm:chPref val="7"/>
          <dgm:dir/>
        </dgm:presLayoutVars>
      </dgm:prSet>
      <dgm:spPr/>
    </dgm:pt>
    <dgm:pt modelId="{DE36F29B-0EC3-40FF-A6F9-C7D69B225AFC}" type="pres">
      <dgm:prSet presAssocID="{82B295D7-2802-468E-BD09-D7AC46C8DADF}" presName="Name1" presStyleCnt="0"/>
      <dgm:spPr/>
    </dgm:pt>
    <dgm:pt modelId="{02BAC4E9-4445-4614-97B1-287D326D1A9C}" type="pres">
      <dgm:prSet presAssocID="{82B295D7-2802-468E-BD09-D7AC46C8DADF}" presName="cycle" presStyleCnt="0"/>
      <dgm:spPr/>
    </dgm:pt>
    <dgm:pt modelId="{32A9D3B8-8E6A-463F-B33A-5650612078F2}" type="pres">
      <dgm:prSet presAssocID="{82B295D7-2802-468E-BD09-D7AC46C8DADF}" presName="srcNode" presStyleLbl="node1" presStyleIdx="0" presStyleCnt="4"/>
      <dgm:spPr/>
    </dgm:pt>
    <dgm:pt modelId="{EF69B7C1-3C09-4D1B-AC2F-EAC1BD98208D}" type="pres">
      <dgm:prSet presAssocID="{82B295D7-2802-468E-BD09-D7AC46C8DADF}" presName="conn" presStyleLbl="parChTrans1D2" presStyleIdx="0" presStyleCnt="1"/>
      <dgm:spPr/>
    </dgm:pt>
    <dgm:pt modelId="{D9078A34-1F9C-4CE9-9F5D-051E6CDE1232}" type="pres">
      <dgm:prSet presAssocID="{82B295D7-2802-468E-BD09-D7AC46C8DADF}" presName="extraNode" presStyleLbl="node1" presStyleIdx="0" presStyleCnt="4"/>
      <dgm:spPr/>
    </dgm:pt>
    <dgm:pt modelId="{734DD971-F1E8-4F41-A60D-8A81AA05F978}" type="pres">
      <dgm:prSet presAssocID="{82B295D7-2802-468E-BD09-D7AC46C8DADF}" presName="dstNode" presStyleLbl="node1" presStyleIdx="0" presStyleCnt="4"/>
      <dgm:spPr/>
    </dgm:pt>
    <dgm:pt modelId="{17841E5F-A728-4DF6-B789-45B97BE99095}" type="pres">
      <dgm:prSet presAssocID="{DD0A56C5-AEF0-409D-97BF-CBF2AA79EFCC}" presName="text_1" presStyleLbl="node1" presStyleIdx="0" presStyleCnt="4">
        <dgm:presLayoutVars>
          <dgm:bulletEnabled val="1"/>
        </dgm:presLayoutVars>
      </dgm:prSet>
      <dgm:spPr/>
    </dgm:pt>
    <dgm:pt modelId="{2F2CB8EB-417C-4DC2-921C-294437C04AA7}" type="pres">
      <dgm:prSet presAssocID="{DD0A56C5-AEF0-409D-97BF-CBF2AA79EFCC}" presName="accent_1" presStyleCnt="0"/>
      <dgm:spPr/>
    </dgm:pt>
    <dgm:pt modelId="{D5FEF845-3F25-4D73-93C1-671F3D0B77AD}" type="pres">
      <dgm:prSet presAssocID="{DD0A56C5-AEF0-409D-97BF-CBF2AA79EFCC}" presName="accentRepeatNode" presStyleLbl="solidFgAcc1" presStyleIdx="0" presStyleCnt="4"/>
      <dgm:spPr>
        <a:blipFill rotWithShape="0">
          <a:blip xmlns:r="http://schemas.openxmlformats.org/officeDocument/2006/relationships" r:embed="rId1"/>
          <a:stretch>
            <a:fillRect/>
          </a:stretch>
        </a:blipFill>
      </dgm:spPr>
    </dgm:pt>
    <dgm:pt modelId="{AB7FD313-58D4-4B7E-8D81-D7AA881CF669}" type="pres">
      <dgm:prSet presAssocID="{00AFA80C-8B24-4D7B-8C80-D5321BBA353D}" presName="text_2" presStyleLbl="node1" presStyleIdx="1" presStyleCnt="4">
        <dgm:presLayoutVars>
          <dgm:bulletEnabled val="1"/>
        </dgm:presLayoutVars>
      </dgm:prSet>
      <dgm:spPr/>
    </dgm:pt>
    <dgm:pt modelId="{D1DF404E-2A9B-413C-8C9A-E167D4711A4C}" type="pres">
      <dgm:prSet presAssocID="{00AFA80C-8B24-4D7B-8C80-D5321BBA353D}" presName="accent_2" presStyleCnt="0"/>
      <dgm:spPr/>
    </dgm:pt>
    <dgm:pt modelId="{174947F7-160A-4E4B-B8D9-80A4F34866FE}" type="pres">
      <dgm:prSet presAssocID="{00AFA80C-8B24-4D7B-8C80-D5321BBA353D}" presName="accentRepeatNode" presStyleLbl="solidFgAcc1" presStyleIdx="1" presStyleCnt="4"/>
      <dgm:spPr>
        <a:blipFill rotWithShape="0">
          <a:blip xmlns:r="http://schemas.openxmlformats.org/officeDocument/2006/relationships" r:embed="rId1"/>
          <a:stretch>
            <a:fillRect/>
          </a:stretch>
        </a:blipFill>
      </dgm:spPr>
    </dgm:pt>
    <dgm:pt modelId="{C378D1C7-E17E-4E1D-B652-375A9EBB4C9E}" type="pres">
      <dgm:prSet presAssocID="{E92CDA48-38D5-4507-9DBD-A264CF952D5C}" presName="text_3" presStyleLbl="node1" presStyleIdx="2" presStyleCnt="4">
        <dgm:presLayoutVars>
          <dgm:bulletEnabled val="1"/>
        </dgm:presLayoutVars>
      </dgm:prSet>
      <dgm:spPr/>
    </dgm:pt>
    <dgm:pt modelId="{6AB6505D-287E-40DA-8BC7-34FC2EE55A73}" type="pres">
      <dgm:prSet presAssocID="{E92CDA48-38D5-4507-9DBD-A264CF952D5C}" presName="accent_3" presStyleCnt="0"/>
      <dgm:spPr/>
    </dgm:pt>
    <dgm:pt modelId="{79EE76B3-76E1-44B4-A2ED-6AFF0A72081E}" type="pres">
      <dgm:prSet presAssocID="{E92CDA48-38D5-4507-9DBD-A264CF952D5C}" presName="accentRepeatNode" presStyleLbl="solidFgAcc1" presStyleIdx="2" presStyleCnt="4"/>
      <dgm:spPr>
        <a:blipFill rotWithShape="0">
          <a:blip xmlns:r="http://schemas.openxmlformats.org/officeDocument/2006/relationships" r:embed="rId2"/>
          <a:tile tx="0" ty="0" sx="100000" sy="100000" flip="none" algn="tl"/>
        </a:blipFill>
      </dgm:spPr>
    </dgm:pt>
    <dgm:pt modelId="{BDEB0D4E-13E8-4963-B69F-8CBA31F2894A}" type="pres">
      <dgm:prSet presAssocID="{71767C7B-E470-4002-8674-5F5CFE8AE09E}" presName="text_4" presStyleLbl="node1" presStyleIdx="3" presStyleCnt="4">
        <dgm:presLayoutVars>
          <dgm:bulletEnabled val="1"/>
        </dgm:presLayoutVars>
      </dgm:prSet>
      <dgm:spPr/>
    </dgm:pt>
    <dgm:pt modelId="{9D16B6DB-A893-4721-A62D-36B00E636462}" type="pres">
      <dgm:prSet presAssocID="{71767C7B-E470-4002-8674-5F5CFE8AE09E}" presName="accent_4" presStyleCnt="0"/>
      <dgm:spPr/>
    </dgm:pt>
    <dgm:pt modelId="{55517FE2-B29E-4533-8FC0-2C3615A67E2C}" type="pres">
      <dgm:prSet presAssocID="{71767C7B-E470-4002-8674-5F5CFE8AE09E}" presName="accentRepeatNode" presStyleLbl="solidFgAcc1" presStyleIdx="3" presStyleCnt="4"/>
      <dgm:spPr>
        <a:blipFill rotWithShape="0">
          <a:blip xmlns:r="http://schemas.openxmlformats.org/officeDocument/2006/relationships" r:embed="rId1"/>
          <a:stretch>
            <a:fillRect/>
          </a:stretch>
        </a:blipFill>
      </dgm:spPr>
    </dgm:pt>
  </dgm:ptLst>
  <dgm:cxnLst>
    <dgm:cxn modelId="{2B278302-6002-4C9B-AAAB-69DA10A947B2}" srcId="{82B295D7-2802-468E-BD09-D7AC46C8DADF}" destId="{71767C7B-E470-4002-8674-5F5CFE8AE09E}" srcOrd="3" destOrd="0" parTransId="{63124EF2-C170-41EE-A1E0-314B983CA3FC}" sibTransId="{41D68ABB-23A6-49CF-A4D2-64703CB8D153}"/>
    <dgm:cxn modelId="{6A744416-6787-4E93-87E7-41371C2B45BB}" type="presOf" srcId="{71767C7B-E470-4002-8674-5F5CFE8AE09E}" destId="{BDEB0D4E-13E8-4963-B69F-8CBA31F2894A}" srcOrd="0" destOrd="0" presId="urn:microsoft.com/office/officeart/2008/layout/VerticalCurvedList"/>
    <dgm:cxn modelId="{5DD96419-A4B5-482B-A2D7-5B500A6B18F5}" type="presOf" srcId="{86277CEA-1608-41E3-AEC6-B99C7B603C78}" destId="{EF69B7C1-3C09-4D1B-AC2F-EAC1BD98208D}" srcOrd="0" destOrd="0" presId="urn:microsoft.com/office/officeart/2008/layout/VerticalCurvedList"/>
    <dgm:cxn modelId="{4AF36937-47A2-496B-B75C-A1DE268E08FC}" type="presOf" srcId="{E92CDA48-38D5-4507-9DBD-A264CF952D5C}" destId="{C378D1C7-E17E-4E1D-B652-375A9EBB4C9E}" srcOrd="0" destOrd="0" presId="urn:microsoft.com/office/officeart/2008/layout/VerticalCurvedList"/>
    <dgm:cxn modelId="{E729343D-CFAA-497D-BEF7-9DA5E756B491}" type="presOf" srcId="{DD0A56C5-AEF0-409D-97BF-CBF2AA79EFCC}" destId="{17841E5F-A728-4DF6-B789-45B97BE99095}" srcOrd="0" destOrd="0" presId="urn:microsoft.com/office/officeart/2008/layout/VerticalCurvedList"/>
    <dgm:cxn modelId="{E663F442-AB70-4064-99CF-C12853E7388F}" srcId="{82B295D7-2802-468E-BD09-D7AC46C8DADF}" destId="{00AFA80C-8B24-4D7B-8C80-D5321BBA353D}" srcOrd="1" destOrd="0" parTransId="{80AEF455-5B60-421D-BEF1-E20706789975}" sibTransId="{D56FFC8C-CB43-4D7C-8C23-9AF2928FF432}"/>
    <dgm:cxn modelId="{48BC9B53-0D73-4069-B578-A715F5E4BB1B}" type="presOf" srcId="{00AFA80C-8B24-4D7B-8C80-D5321BBA353D}" destId="{AB7FD313-58D4-4B7E-8D81-D7AA881CF669}" srcOrd="0" destOrd="0" presId="urn:microsoft.com/office/officeart/2008/layout/VerticalCurvedList"/>
    <dgm:cxn modelId="{0E3D8D9D-95CE-4072-878C-D31CA8F28BDF}" srcId="{82B295D7-2802-468E-BD09-D7AC46C8DADF}" destId="{DD0A56C5-AEF0-409D-97BF-CBF2AA79EFCC}" srcOrd="0" destOrd="0" parTransId="{8F883634-4B12-45D6-989F-AF0FBBA72556}" sibTransId="{86277CEA-1608-41E3-AEC6-B99C7B603C78}"/>
    <dgm:cxn modelId="{E45DDEDB-12B4-4A9B-9D57-B8B7B5B7A099}" type="presOf" srcId="{82B295D7-2802-468E-BD09-D7AC46C8DADF}" destId="{2A06B1DF-98FB-4CC9-B266-366CEB0AD2B7}" srcOrd="0" destOrd="0" presId="urn:microsoft.com/office/officeart/2008/layout/VerticalCurvedList"/>
    <dgm:cxn modelId="{F05543E5-D2B7-4AC5-AEF2-7AAFFF20F1F1}" srcId="{82B295D7-2802-468E-BD09-D7AC46C8DADF}" destId="{E92CDA48-38D5-4507-9DBD-A264CF952D5C}" srcOrd="2" destOrd="0" parTransId="{4710370E-FE0B-42CD-A44B-F4F48D2C5724}" sibTransId="{4CA6335B-6986-4B2F-9BA8-AF715477003E}"/>
    <dgm:cxn modelId="{61548604-7315-42CD-B468-64CB3F5C08A6}" type="presParOf" srcId="{2A06B1DF-98FB-4CC9-B266-366CEB0AD2B7}" destId="{DE36F29B-0EC3-40FF-A6F9-C7D69B225AFC}" srcOrd="0" destOrd="0" presId="urn:microsoft.com/office/officeart/2008/layout/VerticalCurvedList"/>
    <dgm:cxn modelId="{1C2CB256-1351-4285-8D64-3E6531568E21}" type="presParOf" srcId="{DE36F29B-0EC3-40FF-A6F9-C7D69B225AFC}" destId="{02BAC4E9-4445-4614-97B1-287D326D1A9C}" srcOrd="0" destOrd="0" presId="urn:microsoft.com/office/officeart/2008/layout/VerticalCurvedList"/>
    <dgm:cxn modelId="{DAA0E0C6-944D-4075-8BC8-233014505B92}" type="presParOf" srcId="{02BAC4E9-4445-4614-97B1-287D326D1A9C}" destId="{32A9D3B8-8E6A-463F-B33A-5650612078F2}" srcOrd="0" destOrd="0" presId="urn:microsoft.com/office/officeart/2008/layout/VerticalCurvedList"/>
    <dgm:cxn modelId="{B3FE3F1D-62F6-4E7B-9AF7-9022672BD35E}" type="presParOf" srcId="{02BAC4E9-4445-4614-97B1-287D326D1A9C}" destId="{EF69B7C1-3C09-4D1B-AC2F-EAC1BD98208D}" srcOrd="1" destOrd="0" presId="urn:microsoft.com/office/officeart/2008/layout/VerticalCurvedList"/>
    <dgm:cxn modelId="{4E733AA2-D1C1-441B-8B53-278AFBDA0C96}" type="presParOf" srcId="{02BAC4E9-4445-4614-97B1-287D326D1A9C}" destId="{D9078A34-1F9C-4CE9-9F5D-051E6CDE1232}" srcOrd="2" destOrd="0" presId="urn:microsoft.com/office/officeart/2008/layout/VerticalCurvedList"/>
    <dgm:cxn modelId="{29399B4B-C36A-41F7-BDA3-1C6D1F7DA9CE}" type="presParOf" srcId="{02BAC4E9-4445-4614-97B1-287D326D1A9C}" destId="{734DD971-F1E8-4F41-A60D-8A81AA05F978}" srcOrd="3" destOrd="0" presId="urn:microsoft.com/office/officeart/2008/layout/VerticalCurvedList"/>
    <dgm:cxn modelId="{E2BC29E1-E276-45B6-8415-CCFE5406B3ED}" type="presParOf" srcId="{DE36F29B-0EC3-40FF-A6F9-C7D69B225AFC}" destId="{17841E5F-A728-4DF6-B789-45B97BE99095}" srcOrd="1" destOrd="0" presId="urn:microsoft.com/office/officeart/2008/layout/VerticalCurvedList"/>
    <dgm:cxn modelId="{393BAB61-4C6E-4E1A-BEFD-B93199876E79}" type="presParOf" srcId="{DE36F29B-0EC3-40FF-A6F9-C7D69B225AFC}" destId="{2F2CB8EB-417C-4DC2-921C-294437C04AA7}" srcOrd="2" destOrd="0" presId="urn:microsoft.com/office/officeart/2008/layout/VerticalCurvedList"/>
    <dgm:cxn modelId="{FE86D894-1989-4E0E-ACF8-0569C83FDB5C}" type="presParOf" srcId="{2F2CB8EB-417C-4DC2-921C-294437C04AA7}" destId="{D5FEF845-3F25-4D73-93C1-671F3D0B77AD}" srcOrd="0" destOrd="0" presId="urn:microsoft.com/office/officeart/2008/layout/VerticalCurvedList"/>
    <dgm:cxn modelId="{A02B29BD-9288-4552-8138-5B43CFAD2013}" type="presParOf" srcId="{DE36F29B-0EC3-40FF-A6F9-C7D69B225AFC}" destId="{AB7FD313-58D4-4B7E-8D81-D7AA881CF669}" srcOrd="3" destOrd="0" presId="urn:microsoft.com/office/officeart/2008/layout/VerticalCurvedList"/>
    <dgm:cxn modelId="{4DB92033-115B-4E1C-A417-DAE66B813ECF}" type="presParOf" srcId="{DE36F29B-0EC3-40FF-A6F9-C7D69B225AFC}" destId="{D1DF404E-2A9B-413C-8C9A-E167D4711A4C}" srcOrd="4" destOrd="0" presId="urn:microsoft.com/office/officeart/2008/layout/VerticalCurvedList"/>
    <dgm:cxn modelId="{623D97AF-7C09-4E2A-A07D-26DFDA1366CB}" type="presParOf" srcId="{D1DF404E-2A9B-413C-8C9A-E167D4711A4C}" destId="{174947F7-160A-4E4B-B8D9-80A4F34866FE}" srcOrd="0" destOrd="0" presId="urn:microsoft.com/office/officeart/2008/layout/VerticalCurvedList"/>
    <dgm:cxn modelId="{C83511F8-BA91-48C9-AE5A-72851088AC99}" type="presParOf" srcId="{DE36F29B-0EC3-40FF-A6F9-C7D69B225AFC}" destId="{C378D1C7-E17E-4E1D-B652-375A9EBB4C9E}" srcOrd="5" destOrd="0" presId="urn:microsoft.com/office/officeart/2008/layout/VerticalCurvedList"/>
    <dgm:cxn modelId="{BE76C577-B7E5-40FF-B153-540F84379DE6}" type="presParOf" srcId="{DE36F29B-0EC3-40FF-A6F9-C7D69B225AFC}" destId="{6AB6505D-287E-40DA-8BC7-34FC2EE55A73}" srcOrd="6" destOrd="0" presId="urn:microsoft.com/office/officeart/2008/layout/VerticalCurvedList"/>
    <dgm:cxn modelId="{4DA536EB-07C5-4894-975C-37F6DDED9388}" type="presParOf" srcId="{6AB6505D-287E-40DA-8BC7-34FC2EE55A73}" destId="{79EE76B3-76E1-44B4-A2ED-6AFF0A72081E}" srcOrd="0" destOrd="0" presId="urn:microsoft.com/office/officeart/2008/layout/VerticalCurvedList"/>
    <dgm:cxn modelId="{2AEEA8F6-7188-4FF2-A5CE-FF71F32F1686}" type="presParOf" srcId="{DE36F29B-0EC3-40FF-A6F9-C7D69B225AFC}" destId="{BDEB0D4E-13E8-4963-B69F-8CBA31F2894A}" srcOrd="7" destOrd="0" presId="urn:microsoft.com/office/officeart/2008/layout/VerticalCurvedList"/>
    <dgm:cxn modelId="{A33065F8-27B5-4EC0-BA85-3FAE10B76794}" type="presParOf" srcId="{DE36F29B-0EC3-40FF-A6F9-C7D69B225AFC}" destId="{9D16B6DB-A893-4721-A62D-36B00E636462}" srcOrd="8" destOrd="0" presId="urn:microsoft.com/office/officeart/2008/layout/VerticalCurvedList"/>
    <dgm:cxn modelId="{AE0693D9-FFEB-4866-A84D-5A757ABA5E03}" type="presParOf" srcId="{9D16B6DB-A893-4721-A62D-36B00E636462}" destId="{55517FE2-B29E-4533-8FC0-2C3615A67E2C}"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FA16F-BA8E-4914-B25B-7901DE15EA47}">
      <dsp:nvSpPr>
        <dsp:cNvPr id="0" name=""/>
        <dsp:cNvSpPr/>
      </dsp:nvSpPr>
      <dsp:spPr>
        <a:xfrm rot="10800000">
          <a:off x="1364867" y="1586"/>
          <a:ext cx="4407290" cy="1019043"/>
        </a:xfrm>
        <a:prstGeom prst="homePlat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21920" rIns="227584" bIns="121920" numCol="1" spcCol="1270" anchor="ctr" anchorCtr="0">
          <a:noAutofit/>
        </a:bodyPr>
        <a:lstStyle/>
        <a:p>
          <a:pPr marL="0" lvl="0" indent="0" algn="ctr" defTabSz="1422400">
            <a:lnSpc>
              <a:spcPct val="90000"/>
            </a:lnSpc>
            <a:spcBef>
              <a:spcPct val="0"/>
            </a:spcBef>
            <a:spcAft>
              <a:spcPct val="35000"/>
            </a:spcAft>
            <a:buNone/>
          </a:pPr>
          <a:r>
            <a:rPr lang="en-US" sz="3200" kern="1200" dirty="0" err="1"/>
            <a:t>corfforol</a:t>
          </a:r>
          <a:endParaRPr lang="en-US" sz="3200" kern="1200" dirty="0"/>
        </a:p>
      </dsp:txBody>
      <dsp:txXfrm rot="10800000">
        <a:off x="1619628" y="1586"/>
        <a:ext cx="4152529" cy="1019043"/>
      </dsp:txXfrm>
    </dsp:sp>
    <dsp:sp modelId="{39C423ED-11E3-44F3-94E3-42EB854BBCBA}">
      <dsp:nvSpPr>
        <dsp:cNvPr id="0" name=""/>
        <dsp:cNvSpPr/>
      </dsp:nvSpPr>
      <dsp:spPr>
        <a:xfrm>
          <a:off x="855346" y="1586"/>
          <a:ext cx="1019043" cy="101904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C00D34-6F35-4CD2-82F1-31C3B2056006}">
      <dsp:nvSpPr>
        <dsp:cNvPr id="0" name=""/>
        <dsp:cNvSpPr/>
      </dsp:nvSpPr>
      <dsp:spPr>
        <a:xfrm rot="10800000">
          <a:off x="1364867" y="1324821"/>
          <a:ext cx="4407290" cy="1019043"/>
        </a:xfrm>
        <a:prstGeom prst="homePlat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21920" rIns="227584" bIns="121920" numCol="1" spcCol="1270" anchor="ctr" anchorCtr="0">
          <a:noAutofit/>
        </a:bodyPr>
        <a:lstStyle/>
        <a:p>
          <a:pPr marL="0" lvl="0" indent="0" algn="ctr" defTabSz="1422400">
            <a:lnSpc>
              <a:spcPct val="90000"/>
            </a:lnSpc>
            <a:spcBef>
              <a:spcPct val="0"/>
            </a:spcBef>
            <a:spcAft>
              <a:spcPct val="35000"/>
            </a:spcAft>
            <a:buNone/>
          </a:pPr>
          <a:r>
            <a:rPr lang="en-US" sz="3200" kern="1200" dirty="0" err="1"/>
            <a:t>emosiynol</a:t>
          </a:r>
          <a:endParaRPr lang="en-US" sz="3200" kern="1200" dirty="0"/>
        </a:p>
      </dsp:txBody>
      <dsp:txXfrm rot="10800000">
        <a:off x="1619628" y="1324821"/>
        <a:ext cx="4152529" cy="1019043"/>
      </dsp:txXfrm>
    </dsp:sp>
    <dsp:sp modelId="{5183B3EA-A137-4CE9-9091-6A2A503DB54F}">
      <dsp:nvSpPr>
        <dsp:cNvPr id="0" name=""/>
        <dsp:cNvSpPr/>
      </dsp:nvSpPr>
      <dsp:spPr>
        <a:xfrm>
          <a:off x="855346" y="1324821"/>
          <a:ext cx="1019043" cy="1019043"/>
        </a:xfrm>
        <a:prstGeom prst="ellipse">
          <a:avLst/>
        </a:prstGeom>
        <a:blipFill rotWithShape="1">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01DD4F-57D9-46C5-BFEF-B3FE596EA10B}">
      <dsp:nvSpPr>
        <dsp:cNvPr id="0" name=""/>
        <dsp:cNvSpPr/>
      </dsp:nvSpPr>
      <dsp:spPr>
        <a:xfrm rot="10800000">
          <a:off x="1364867" y="2648057"/>
          <a:ext cx="4407290" cy="1019043"/>
        </a:xfrm>
        <a:prstGeom prst="homePlat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21920" rIns="227584" bIns="121920" numCol="1" spcCol="1270" anchor="ctr" anchorCtr="0">
          <a:noAutofit/>
        </a:bodyPr>
        <a:lstStyle/>
        <a:p>
          <a:pPr marL="0" lvl="0" indent="0" algn="ctr" defTabSz="1422400">
            <a:lnSpc>
              <a:spcPct val="90000"/>
            </a:lnSpc>
            <a:spcBef>
              <a:spcPct val="0"/>
            </a:spcBef>
            <a:spcAft>
              <a:spcPct val="35000"/>
            </a:spcAft>
            <a:buNone/>
          </a:pPr>
          <a:r>
            <a:rPr lang="en-US" sz="3200" kern="1200" dirty="0" err="1"/>
            <a:t>economaidd</a:t>
          </a:r>
          <a:endParaRPr lang="en-US" sz="3200" kern="1200" dirty="0"/>
        </a:p>
      </dsp:txBody>
      <dsp:txXfrm rot="10800000">
        <a:off x="1619628" y="2648057"/>
        <a:ext cx="4152529" cy="1019043"/>
      </dsp:txXfrm>
    </dsp:sp>
    <dsp:sp modelId="{4C12B02D-851F-4EF6-9DF2-FB2E1068EA80}">
      <dsp:nvSpPr>
        <dsp:cNvPr id="0" name=""/>
        <dsp:cNvSpPr/>
      </dsp:nvSpPr>
      <dsp:spPr>
        <a:xfrm>
          <a:off x="855346" y="2648057"/>
          <a:ext cx="1019043" cy="1019043"/>
        </a:xfrm>
        <a:prstGeom prst="ellipse">
          <a:avLst/>
        </a:prstGeom>
        <a:blipFill rotWithShape="1">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0588FE-8584-43B4-AB86-D2C77986EA30}">
      <dsp:nvSpPr>
        <dsp:cNvPr id="0" name=""/>
        <dsp:cNvSpPr/>
      </dsp:nvSpPr>
      <dsp:spPr>
        <a:xfrm rot="10800000">
          <a:off x="1364867" y="3971293"/>
          <a:ext cx="4407290" cy="1019043"/>
        </a:xfrm>
        <a:prstGeom prst="homePlat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21920" rIns="227584" bIns="121920" numCol="1" spcCol="1270" anchor="ctr" anchorCtr="0">
          <a:noAutofit/>
        </a:bodyPr>
        <a:lstStyle/>
        <a:p>
          <a:pPr marL="0" lvl="0" indent="0" algn="ctr" defTabSz="1422400">
            <a:lnSpc>
              <a:spcPct val="90000"/>
            </a:lnSpc>
            <a:spcBef>
              <a:spcPct val="0"/>
            </a:spcBef>
            <a:spcAft>
              <a:spcPct val="35000"/>
            </a:spcAft>
            <a:buNone/>
          </a:pPr>
          <a:r>
            <a:rPr lang="en-US" sz="3200" kern="1200" dirty="0" err="1"/>
            <a:t>agwedd</a:t>
          </a:r>
          <a:endParaRPr lang="en-US" sz="3200" kern="1200" dirty="0"/>
        </a:p>
      </dsp:txBody>
      <dsp:txXfrm rot="10800000">
        <a:off x="1619628" y="3971293"/>
        <a:ext cx="4152529" cy="1019043"/>
      </dsp:txXfrm>
    </dsp:sp>
    <dsp:sp modelId="{AF4003D1-E090-4A35-85DB-E4FA04E09D15}">
      <dsp:nvSpPr>
        <dsp:cNvPr id="0" name=""/>
        <dsp:cNvSpPr/>
      </dsp:nvSpPr>
      <dsp:spPr>
        <a:xfrm>
          <a:off x="855346" y="3971293"/>
          <a:ext cx="1019043" cy="1019043"/>
        </a:xfrm>
        <a:prstGeom prst="ellipse">
          <a:avLst/>
        </a:prstGeom>
        <a:blipFill rotWithShape="1">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C7F51-8B94-6041-9E98-1B6A494A8C7C}">
      <dsp:nvSpPr>
        <dsp:cNvPr id="0" name=""/>
        <dsp:cNvSpPr/>
      </dsp:nvSpPr>
      <dsp:spPr>
        <a:xfrm>
          <a:off x="2874309" y="0"/>
          <a:ext cx="2027584" cy="1013792"/>
        </a:xfrm>
        <a:prstGeom prst="roundRect">
          <a:avLst>
            <a:gd name="adj" fmla="val 10000"/>
          </a:avLst>
        </a:prstGeom>
        <a:solidFill>
          <a:schemeClr val="accent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err="1"/>
            <a:t>Ffurfio</a:t>
          </a:r>
          <a:r>
            <a:rPr lang="en-US" sz="1900" kern="1200" dirty="0"/>
            <a:t> a </a:t>
          </a:r>
          <a:r>
            <a:rPr lang="en-US" sz="1900" kern="1200" dirty="0" err="1"/>
            <a:t>sefydlu</a:t>
          </a:r>
          <a:r>
            <a:rPr lang="en-US" sz="1900" kern="1200" dirty="0"/>
            <a:t> </a:t>
          </a:r>
          <a:r>
            <a:rPr lang="en-US" sz="1900" kern="1200" dirty="0" err="1"/>
            <a:t>perthynas</a:t>
          </a:r>
          <a:endParaRPr lang="en-US" sz="1900" kern="1200" dirty="0"/>
        </a:p>
      </dsp:txBody>
      <dsp:txXfrm>
        <a:off x="2904002" y="29693"/>
        <a:ext cx="1968198" cy="954406"/>
      </dsp:txXfrm>
    </dsp:sp>
    <dsp:sp modelId="{D3253546-232F-5B43-97CE-B521E63E64AD}">
      <dsp:nvSpPr>
        <dsp:cNvPr id="0" name=""/>
        <dsp:cNvSpPr/>
      </dsp:nvSpPr>
      <dsp:spPr>
        <a:xfrm rot="2701453">
          <a:off x="4333492" y="1305385"/>
          <a:ext cx="1059375" cy="354827"/>
        </a:xfrm>
        <a:prstGeom prst="leftRightArrow">
          <a:avLst>
            <a:gd name="adj1" fmla="val 60000"/>
            <a:gd name="adj2" fmla="val 50000"/>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439940" y="1376350"/>
        <a:ext cx="846479" cy="212897"/>
      </dsp:txXfrm>
    </dsp:sp>
    <dsp:sp modelId="{C56C3E30-EF4A-CF49-A73E-D06D0B3B3CF1}">
      <dsp:nvSpPr>
        <dsp:cNvPr id="0" name=""/>
        <dsp:cNvSpPr/>
      </dsp:nvSpPr>
      <dsp:spPr>
        <a:xfrm>
          <a:off x="4824466" y="1951805"/>
          <a:ext cx="2027584" cy="1013792"/>
        </a:xfrm>
        <a:prstGeom prst="roundRect">
          <a:avLst>
            <a:gd name="adj" fmla="val 10000"/>
          </a:avLst>
        </a:prstGeom>
        <a:solidFill>
          <a:schemeClr val="tx2">
            <a:lumMod val="75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err="1"/>
            <a:t>Cael</a:t>
          </a:r>
          <a:r>
            <a:rPr lang="en-US" sz="1900" kern="1200" dirty="0"/>
            <a:t> </a:t>
          </a:r>
          <a:r>
            <a:rPr lang="en-US" sz="1900" kern="1200" dirty="0" err="1"/>
            <a:t>ei</a:t>
          </a:r>
          <a:r>
            <a:rPr lang="en-US" sz="1900" kern="1200" dirty="0"/>
            <a:t> </a:t>
          </a:r>
        </a:p>
        <a:p>
          <a:pPr marL="0" lvl="0" indent="0" algn="ctr" defTabSz="844550">
            <a:lnSpc>
              <a:spcPct val="90000"/>
            </a:lnSpc>
            <a:spcBef>
              <a:spcPct val="0"/>
            </a:spcBef>
            <a:spcAft>
              <a:spcPct val="35000"/>
            </a:spcAft>
            <a:buNone/>
          </a:pPr>
          <a:r>
            <a:rPr lang="en-US" sz="1900" kern="1200" dirty="0" err="1"/>
            <a:t>d/dderbyn</a:t>
          </a:r>
          <a:endParaRPr lang="en-US" sz="1900" kern="1200" dirty="0"/>
        </a:p>
      </dsp:txBody>
      <dsp:txXfrm>
        <a:off x="4854159" y="1981498"/>
        <a:ext cx="1968198" cy="954406"/>
      </dsp:txXfrm>
    </dsp:sp>
    <dsp:sp modelId="{D1260416-43F5-E94E-A94C-E5EACA7D10D1}">
      <dsp:nvSpPr>
        <dsp:cNvPr id="0" name=""/>
        <dsp:cNvSpPr/>
      </dsp:nvSpPr>
      <dsp:spPr>
        <a:xfrm rot="8100000">
          <a:off x="4333492" y="3256366"/>
          <a:ext cx="1059375" cy="354827"/>
        </a:xfrm>
        <a:prstGeom prst="leftRightArrow">
          <a:avLst>
            <a:gd name="adj1" fmla="val 60000"/>
            <a:gd name="adj2" fmla="val 50000"/>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439940" y="3327331"/>
        <a:ext cx="846479" cy="212897"/>
      </dsp:txXfrm>
    </dsp:sp>
    <dsp:sp modelId="{C270DE62-FECE-2D48-9799-C5D2337405A6}">
      <dsp:nvSpPr>
        <dsp:cNvPr id="0" name=""/>
        <dsp:cNvSpPr/>
      </dsp:nvSpPr>
      <dsp:spPr>
        <a:xfrm>
          <a:off x="2874309" y="3901962"/>
          <a:ext cx="2027584" cy="1013792"/>
        </a:xfrm>
        <a:prstGeom prst="roundRect">
          <a:avLst>
            <a:gd name="adj" fmla="val 10000"/>
          </a:avLst>
        </a:prstGeom>
        <a:solidFill>
          <a:schemeClr val="accent2">
            <a:lumMod val="75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err="1"/>
            <a:t>Statws</a:t>
          </a:r>
          <a:r>
            <a:rPr lang="en-US" sz="1900" kern="1200" dirty="0"/>
            <a:t> </a:t>
          </a:r>
          <a:r>
            <a:rPr lang="en-US" sz="1900" kern="1200" dirty="0" err="1"/>
            <a:t>cymdeithasol</a:t>
          </a:r>
          <a:endParaRPr lang="en-US" sz="1900" kern="1200" dirty="0"/>
        </a:p>
      </dsp:txBody>
      <dsp:txXfrm>
        <a:off x="2904002" y="3931655"/>
        <a:ext cx="1968198" cy="954406"/>
      </dsp:txXfrm>
    </dsp:sp>
    <dsp:sp modelId="{FD9AC430-76DC-9844-B8AD-6286C7A24390}">
      <dsp:nvSpPr>
        <dsp:cNvPr id="0" name=""/>
        <dsp:cNvSpPr/>
      </dsp:nvSpPr>
      <dsp:spPr>
        <a:xfrm rot="13500000">
          <a:off x="2383336" y="3256366"/>
          <a:ext cx="1059375" cy="354827"/>
        </a:xfrm>
        <a:prstGeom prst="leftRightArrow">
          <a:avLst>
            <a:gd name="adj1" fmla="val 60000"/>
            <a:gd name="adj2" fmla="val 50000"/>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489784" y="3327331"/>
        <a:ext cx="846479" cy="212897"/>
      </dsp:txXfrm>
    </dsp:sp>
    <dsp:sp modelId="{D646192A-C335-A440-A0EA-5F79FEBCD573}">
      <dsp:nvSpPr>
        <dsp:cNvPr id="0" name=""/>
        <dsp:cNvSpPr/>
      </dsp:nvSpPr>
      <dsp:spPr>
        <a:xfrm>
          <a:off x="924153" y="1951805"/>
          <a:ext cx="2027584" cy="1013792"/>
        </a:xfrm>
        <a:prstGeom prst="roundRect">
          <a:avLst>
            <a:gd name="adj" fmla="val 10000"/>
          </a:avLst>
        </a:prstGeom>
        <a:solidFill>
          <a:srgbClr val="660066"/>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err="1"/>
            <a:t>Ymddygiad</a:t>
          </a:r>
          <a:endParaRPr lang="en-US" sz="1900" kern="1200" dirty="0"/>
        </a:p>
      </dsp:txBody>
      <dsp:txXfrm>
        <a:off x="953846" y="1981498"/>
        <a:ext cx="1968198" cy="954406"/>
      </dsp:txXfrm>
    </dsp:sp>
    <dsp:sp modelId="{E774695C-5F85-B34E-8951-EEBD79D1AE20}">
      <dsp:nvSpPr>
        <dsp:cNvPr id="0" name=""/>
        <dsp:cNvSpPr/>
      </dsp:nvSpPr>
      <dsp:spPr>
        <a:xfrm rot="18898547">
          <a:off x="2383336" y="1305385"/>
          <a:ext cx="1059375" cy="354827"/>
        </a:xfrm>
        <a:prstGeom prst="leftRightArrow">
          <a:avLst>
            <a:gd name="adj1" fmla="val 60000"/>
            <a:gd name="adj2" fmla="val 50000"/>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489784" y="1376350"/>
        <a:ext cx="846479" cy="212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F841C-A8AD-7748-BB50-0B1040615519}">
      <dsp:nvSpPr>
        <dsp:cNvPr id="0" name=""/>
        <dsp:cNvSpPr/>
      </dsp:nvSpPr>
      <dsp:spPr>
        <a:xfrm rot="10800000">
          <a:off x="1319532" y="1793"/>
          <a:ext cx="4710842" cy="531868"/>
        </a:xfrm>
        <a:prstGeom prst="homePlat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Absenoldeb</a:t>
          </a:r>
          <a:endParaRPr lang="en-US" sz="2400" kern="1200" dirty="0">
            <a:solidFill>
              <a:schemeClr val="tx1"/>
            </a:solidFill>
          </a:endParaRPr>
        </a:p>
      </dsp:txBody>
      <dsp:txXfrm rot="10800000">
        <a:off x="1452499" y="1793"/>
        <a:ext cx="4577875" cy="531868"/>
      </dsp:txXfrm>
    </dsp:sp>
    <dsp:sp modelId="{6A6A43E0-619D-4947-8FE5-F0FB6F88EE2D}">
      <dsp:nvSpPr>
        <dsp:cNvPr id="0" name=""/>
        <dsp:cNvSpPr/>
      </dsp:nvSpPr>
      <dsp:spPr>
        <a:xfrm>
          <a:off x="1053598" y="1793"/>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06DC911-DA8D-964F-B6C6-0BB2D97C2AD1}">
      <dsp:nvSpPr>
        <dsp:cNvPr id="0" name=""/>
        <dsp:cNvSpPr/>
      </dsp:nvSpPr>
      <dsp:spPr>
        <a:xfrm rot="10800000">
          <a:off x="1319532" y="692429"/>
          <a:ext cx="4710842" cy="531868"/>
        </a:xfrm>
        <a:prstGeom prst="homePlate">
          <a:avLst/>
        </a:prstGeom>
        <a:gradFill rotWithShape="0">
          <a:gsLst>
            <a:gs pos="0">
              <a:schemeClr val="accent5">
                <a:hueOff val="-139977"/>
                <a:satOff val="7608"/>
                <a:lumOff val="-1405"/>
                <a:alphaOff val="0"/>
                <a:tint val="96000"/>
                <a:lumMod val="104000"/>
              </a:schemeClr>
            </a:gs>
            <a:gs pos="100000">
              <a:schemeClr val="accent5">
                <a:hueOff val="-139977"/>
                <a:satOff val="7608"/>
                <a:lumOff val="-140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Straen</a:t>
          </a:r>
          <a:endParaRPr lang="en-US" sz="2400" kern="1200" dirty="0">
            <a:solidFill>
              <a:schemeClr val="tx1"/>
            </a:solidFill>
          </a:endParaRPr>
        </a:p>
      </dsp:txBody>
      <dsp:txXfrm rot="10800000">
        <a:off x="1452499" y="692429"/>
        <a:ext cx="4577875" cy="531868"/>
      </dsp:txXfrm>
    </dsp:sp>
    <dsp:sp modelId="{D02D194B-1FFA-1348-B454-2F717E38E0F2}">
      <dsp:nvSpPr>
        <dsp:cNvPr id="0" name=""/>
        <dsp:cNvSpPr/>
      </dsp:nvSpPr>
      <dsp:spPr>
        <a:xfrm>
          <a:off x="1053598" y="692429"/>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D7A3FA53-AD16-424D-BB20-2DF1E769001C}">
      <dsp:nvSpPr>
        <dsp:cNvPr id="0" name=""/>
        <dsp:cNvSpPr/>
      </dsp:nvSpPr>
      <dsp:spPr>
        <a:xfrm rot="10800000">
          <a:off x="1319532" y="1383064"/>
          <a:ext cx="4710842" cy="531868"/>
        </a:xfrm>
        <a:prstGeom prst="homePlate">
          <a:avLst/>
        </a:prstGeom>
        <a:gradFill rotWithShape="0">
          <a:gsLst>
            <a:gs pos="0">
              <a:schemeClr val="accent5">
                <a:hueOff val="-279955"/>
                <a:satOff val="15216"/>
                <a:lumOff val="-2811"/>
                <a:alphaOff val="0"/>
                <a:tint val="96000"/>
                <a:lumMod val="104000"/>
              </a:schemeClr>
            </a:gs>
            <a:gs pos="100000">
              <a:schemeClr val="accent5">
                <a:hueOff val="-279955"/>
                <a:satOff val="15216"/>
                <a:lumOff val="-2811"/>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Talu</a:t>
          </a:r>
          <a:r>
            <a:rPr lang="en-US" sz="2400" kern="1200" dirty="0">
              <a:solidFill>
                <a:schemeClr val="tx1"/>
              </a:solidFill>
            </a:rPr>
            <a:t> </a:t>
          </a:r>
          <a:r>
            <a:rPr lang="en-US" sz="2400" kern="1200" dirty="0" err="1">
              <a:solidFill>
                <a:schemeClr val="tx1"/>
              </a:solidFill>
            </a:rPr>
            <a:t>sylw</a:t>
          </a:r>
          <a:r>
            <a:rPr lang="en-US" sz="2400" kern="1200" dirty="0">
              <a:solidFill>
                <a:schemeClr val="tx1"/>
              </a:solidFill>
            </a:rPr>
            <a:t> </a:t>
          </a:r>
        </a:p>
      </dsp:txBody>
      <dsp:txXfrm rot="10800000">
        <a:off x="1452499" y="1383064"/>
        <a:ext cx="4577875" cy="531868"/>
      </dsp:txXfrm>
    </dsp:sp>
    <dsp:sp modelId="{974E6629-135B-CB45-B710-F10E01B21A7F}">
      <dsp:nvSpPr>
        <dsp:cNvPr id="0" name=""/>
        <dsp:cNvSpPr/>
      </dsp:nvSpPr>
      <dsp:spPr>
        <a:xfrm>
          <a:off x="1053598" y="1383064"/>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C8CE730C-2927-7E4B-8C87-E977E44E3668}">
      <dsp:nvSpPr>
        <dsp:cNvPr id="0" name=""/>
        <dsp:cNvSpPr/>
      </dsp:nvSpPr>
      <dsp:spPr>
        <a:xfrm rot="10800000">
          <a:off x="1319532" y="2073700"/>
          <a:ext cx="4710842" cy="531868"/>
        </a:xfrm>
        <a:prstGeom prst="homePlate">
          <a:avLst/>
        </a:prstGeom>
        <a:gradFill rotWithShape="0">
          <a:gsLst>
            <a:gs pos="0">
              <a:schemeClr val="accent5">
                <a:hueOff val="-419932"/>
                <a:satOff val="22824"/>
                <a:lumOff val="-4216"/>
                <a:alphaOff val="0"/>
                <a:tint val="96000"/>
                <a:lumMod val="104000"/>
              </a:schemeClr>
            </a:gs>
            <a:gs pos="100000">
              <a:schemeClr val="accent5">
                <a:hueOff val="-419932"/>
                <a:satOff val="22824"/>
                <a:lumOff val="-421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Canolbwyntio</a:t>
          </a:r>
          <a:endParaRPr lang="en-US" sz="2400" kern="1200" dirty="0">
            <a:solidFill>
              <a:schemeClr val="tx1"/>
            </a:solidFill>
          </a:endParaRPr>
        </a:p>
      </dsp:txBody>
      <dsp:txXfrm rot="10800000">
        <a:off x="1452499" y="2073700"/>
        <a:ext cx="4577875" cy="531868"/>
      </dsp:txXfrm>
    </dsp:sp>
    <dsp:sp modelId="{EC298A6B-77F8-404C-863D-7C222A7C4F1E}">
      <dsp:nvSpPr>
        <dsp:cNvPr id="0" name=""/>
        <dsp:cNvSpPr/>
      </dsp:nvSpPr>
      <dsp:spPr>
        <a:xfrm>
          <a:off x="1053598" y="2073700"/>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2EC30399-B974-E84C-B276-A9D540EEBE99}">
      <dsp:nvSpPr>
        <dsp:cNvPr id="0" name=""/>
        <dsp:cNvSpPr/>
      </dsp:nvSpPr>
      <dsp:spPr>
        <a:xfrm rot="10800000">
          <a:off x="1319532" y="2764335"/>
          <a:ext cx="4710842" cy="531868"/>
        </a:xfrm>
        <a:prstGeom prst="homePlate">
          <a:avLst/>
        </a:prstGeom>
        <a:gradFill rotWithShape="0">
          <a:gsLst>
            <a:gs pos="0">
              <a:schemeClr val="accent5">
                <a:hueOff val="-559910"/>
                <a:satOff val="30431"/>
                <a:lumOff val="-5621"/>
                <a:alphaOff val="0"/>
                <a:tint val="96000"/>
                <a:lumMod val="104000"/>
              </a:schemeClr>
            </a:gs>
            <a:gs pos="100000">
              <a:schemeClr val="accent5">
                <a:hueOff val="-559910"/>
                <a:satOff val="30431"/>
                <a:lumOff val="-5621"/>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Cymhelliant</a:t>
          </a:r>
          <a:endParaRPr lang="en-US" sz="2400" kern="1200" dirty="0">
            <a:solidFill>
              <a:schemeClr val="tx1"/>
            </a:solidFill>
          </a:endParaRPr>
        </a:p>
      </dsp:txBody>
      <dsp:txXfrm rot="10800000">
        <a:off x="1452499" y="2764335"/>
        <a:ext cx="4577875" cy="531868"/>
      </dsp:txXfrm>
    </dsp:sp>
    <dsp:sp modelId="{0E3B57F9-DBB0-9F49-A7EC-76C726D878FF}">
      <dsp:nvSpPr>
        <dsp:cNvPr id="0" name=""/>
        <dsp:cNvSpPr/>
      </dsp:nvSpPr>
      <dsp:spPr>
        <a:xfrm>
          <a:off x="1053598" y="2764335"/>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ABB55520-E799-DF4D-9AE7-D20C08F9BC33}">
      <dsp:nvSpPr>
        <dsp:cNvPr id="0" name=""/>
        <dsp:cNvSpPr/>
      </dsp:nvSpPr>
      <dsp:spPr>
        <a:xfrm rot="10800000">
          <a:off x="1319532" y="3454971"/>
          <a:ext cx="4710842" cy="531868"/>
        </a:xfrm>
        <a:prstGeom prst="homePlate">
          <a:avLst/>
        </a:prstGeom>
        <a:gradFill rotWithShape="0">
          <a:gsLst>
            <a:gs pos="0">
              <a:schemeClr val="accent5">
                <a:hueOff val="-699887"/>
                <a:satOff val="38039"/>
                <a:lumOff val="-7027"/>
                <a:alphaOff val="0"/>
                <a:tint val="96000"/>
                <a:lumMod val="104000"/>
              </a:schemeClr>
            </a:gs>
            <a:gs pos="100000">
              <a:schemeClr val="accent5">
                <a:hueOff val="-699887"/>
                <a:satOff val="38039"/>
                <a:lumOff val="-702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Sgiliau</a:t>
          </a:r>
          <a:r>
            <a:rPr lang="en-US" sz="2400" kern="1200" dirty="0">
              <a:solidFill>
                <a:schemeClr val="tx1"/>
              </a:solidFill>
            </a:rPr>
            <a:t> </a:t>
          </a:r>
          <a:r>
            <a:rPr lang="en-US" sz="2400" kern="1200" dirty="0" err="1">
              <a:solidFill>
                <a:schemeClr val="tx1"/>
              </a:solidFill>
            </a:rPr>
            <a:t>cof</a:t>
          </a:r>
          <a:endParaRPr lang="en-US" sz="2400" kern="1200" dirty="0">
            <a:solidFill>
              <a:schemeClr val="tx1"/>
            </a:solidFill>
          </a:endParaRPr>
        </a:p>
      </dsp:txBody>
      <dsp:txXfrm rot="10800000">
        <a:off x="1452499" y="3454971"/>
        <a:ext cx="4577875" cy="531868"/>
      </dsp:txXfrm>
    </dsp:sp>
    <dsp:sp modelId="{CFD8BE54-55CA-954C-B4C8-C147CED570A2}">
      <dsp:nvSpPr>
        <dsp:cNvPr id="0" name=""/>
        <dsp:cNvSpPr/>
      </dsp:nvSpPr>
      <dsp:spPr>
        <a:xfrm>
          <a:off x="1053598" y="3454971"/>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6929C06-0780-8F4A-A4BA-1B8027D0809A}">
      <dsp:nvSpPr>
        <dsp:cNvPr id="0" name=""/>
        <dsp:cNvSpPr/>
      </dsp:nvSpPr>
      <dsp:spPr>
        <a:xfrm rot="10800000">
          <a:off x="1319532" y="4145606"/>
          <a:ext cx="4710842" cy="531868"/>
        </a:xfrm>
        <a:prstGeom prst="homePlate">
          <a:avLst/>
        </a:prstGeom>
        <a:gradFill rotWithShape="0">
          <a:gsLst>
            <a:gs pos="0">
              <a:schemeClr val="accent5">
                <a:hueOff val="-839865"/>
                <a:satOff val="45647"/>
                <a:lumOff val="-8432"/>
                <a:alphaOff val="0"/>
                <a:tint val="96000"/>
                <a:lumMod val="104000"/>
              </a:schemeClr>
            </a:gs>
            <a:gs pos="100000">
              <a:schemeClr val="accent5">
                <a:hueOff val="-839865"/>
                <a:satOff val="45647"/>
                <a:lumOff val="-843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539"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Iselder</a:t>
          </a:r>
          <a:endParaRPr lang="en-US" sz="2400" kern="1200" dirty="0">
            <a:solidFill>
              <a:schemeClr val="tx1"/>
            </a:solidFill>
          </a:endParaRPr>
        </a:p>
      </dsp:txBody>
      <dsp:txXfrm rot="10800000">
        <a:off x="1452499" y="4145606"/>
        <a:ext cx="4577875" cy="531868"/>
      </dsp:txXfrm>
    </dsp:sp>
    <dsp:sp modelId="{88853949-DE1D-8345-8257-3007ACD6A2B8}">
      <dsp:nvSpPr>
        <dsp:cNvPr id="0" name=""/>
        <dsp:cNvSpPr/>
      </dsp:nvSpPr>
      <dsp:spPr>
        <a:xfrm>
          <a:off x="1053598" y="4145606"/>
          <a:ext cx="531868" cy="531868"/>
        </a:xfrm>
        <a:prstGeom prst="ellipse">
          <a:avLst/>
        </a:prstGeom>
        <a:blipFill rotWithShape="1">
          <a:blip xmlns:r="http://schemas.openxmlformats.org/officeDocument/2006/relationships" r:embed="rId1"/>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91FCB-23ED-7844-A54E-48097E3D3EA3}">
      <dsp:nvSpPr>
        <dsp:cNvPr id="0" name=""/>
        <dsp:cNvSpPr/>
      </dsp:nvSpPr>
      <dsp:spPr>
        <a:xfrm rot="10800000">
          <a:off x="1466310" y="2362"/>
          <a:ext cx="4834701" cy="994189"/>
        </a:xfrm>
        <a:prstGeom prst="homePlate">
          <a:avLst/>
        </a:prstGeom>
        <a:solidFill>
          <a:schemeClr val="tx2">
            <a:lumMod val="75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38410"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err="1"/>
            <a:t>diffyg</a:t>
          </a:r>
          <a:r>
            <a:rPr lang="en-US" sz="2700" kern="1200" dirty="0"/>
            <a:t> </a:t>
          </a:r>
          <a:r>
            <a:rPr lang="en-US" sz="2700" kern="1200" dirty="0" err="1"/>
            <a:t>maeth</a:t>
          </a:r>
          <a:endParaRPr lang="en-US" sz="2700" kern="1200" dirty="0"/>
        </a:p>
      </dsp:txBody>
      <dsp:txXfrm rot="10800000">
        <a:off x="1714857" y="2362"/>
        <a:ext cx="4586154" cy="994189"/>
      </dsp:txXfrm>
    </dsp:sp>
    <dsp:sp modelId="{EB96FB4F-1BE1-CE4C-8D19-3434E780A752}">
      <dsp:nvSpPr>
        <dsp:cNvPr id="0" name=""/>
        <dsp:cNvSpPr/>
      </dsp:nvSpPr>
      <dsp:spPr>
        <a:xfrm>
          <a:off x="969215" y="2362"/>
          <a:ext cx="994189" cy="99418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238C136-B199-4C15-9EE8-74BEF516A357}">
      <dsp:nvSpPr>
        <dsp:cNvPr id="0" name=""/>
        <dsp:cNvSpPr/>
      </dsp:nvSpPr>
      <dsp:spPr>
        <a:xfrm rot="10800000">
          <a:off x="1356514" y="1293325"/>
          <a:ext cx="4981096" cy="994189"/>
        </a:xfrm>
        <a:prstGeom prst="homePlat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38410"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err="1"/>
            <a:t>iechyd</a:t>
          </a:r>
          <a:r>
            <a:rPr lang="en-US" sz="2700" kern="1200" dirty="0"/>
            <a:t> a </a:t>
          </a:r>
          <a:r>
            <a:rPr lang="en-US" sz="2700" kern="1200" dirty="0" err="1"/>
            <a:t>diogelwch</a:t>
          </a:r>
          <a:endParaRPr lang="en-US" sz="2700" kern="1200" dirty="0"/>
        </a:p>
      </dsp:txBody>
      <dsp:txXfrm rot="10800000">
        <a:off x="1605061" y="1293325"/>
        <a:ext cx="4732549" cy="994189"/>
      </dsp:txXfrm>
    </dsp:sp>
    <dsp:sp modelId="{E6BD898E-4487-454C-891F-D1BBB69DA892}">
      <dsp:nvSpPr>
        <dsp:cNvPr id="0" name=""/>
        <dsp:cNvSpPr/>
      </dsp:nvSpPr>
      <dsp:spPr>
        <a:xfrm>
          <a:off x="932617" y="1293325"/>
          <a:ext cx="994189" cy="994189"/>
        </a:xfrm>
        <a:prstGeom prst="ellipse">
          <a:avLst/>
        </a:prstGeom>
        <a:blipFill rotWithShape="1">
          <a:blip xmlns:r="http://schemas.openxmlformats.org/officeDocument/2006/relationships" r:embed="rId2"/>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D2777DCB-6916-4047-87DF-5A952720598D}">
      <dsp:nvSpPr>
        <dsp:cNvPr id="0" name=""/>
        <dsp:cNvSpPr/>
      </dsp:nvSpPr>
      <dsp:spPr>
        <a:xfrm rot="10800000">
          <a:off x="1466310" y="2584287"/>
          <a:ext cx="4834701" cy="994189"/>
        </a:xfrm>
        <a:prstGeom prst="homePlate">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38410"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err="1"/>
            <a:t>materion</a:t>
          </a:r>
          <a:r>
            <a:rPr lang="en-US" sz="2700" kern="1200" dirty="0"/>
            <a:t> </a:t>
          </a:r>
          <a:r>
            <a:rPr lang="en-US" sz="2700" kern="1200" dirty="0" err="1"/>
            <a:t>amgylcheddol</a:t>
          </a:r>
          <a:endParaRPr lang="en-US" sz="2700" kern="1200" dirty="0"/>
        </a:p>
      </dsp:txBody>
      <dsp:txXfrm rot="10800000">
        <a:off x="1714857" y="2584287"/>
        <a:ext cx="4586154" cy="994189"/>
      </dsp:txXfrm>
    </dsp:sp>
    <dsp:sp modelId="{88B0C190-0522-AD49-816A-98D307105CC0}">
      <dsp:nvSpPr>
        <dsp:cNvPr id="0" name=""/>
        <dsp:cNvSpPr/>
      </dsp:nvSpPr>
      <dsp:spPr>
        <a:xfrm>
          <a:off x="969215" y="2584287"/>
          <a:ext cx="994189" cy="994189"/>
        </a:xfrm>
        <a:prstGeom prst="ellipse">
          <a:avLst/>
        </a:prstGeom>
        <a:blipFill rotWithShape="1">
          <a:blip xmlns:r="http://schemas.openxmlformats.org/officeDocument/2006/relationships" r:embed="rId2"/>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D42B68C-21BB-3D4D-9BC1-C1D89823347C}">
      <dsp:nvSpPr>
        <dsp:cNvPr id="0" name=""/>
        <dsp:cNvSpPr/>
      </dsp:nvSpPr>
      <dsp:spPr>
        <a:xfrm rot="10800000">
          <a:off x="1466310" y="3875249"/>
          <a:ext cx="4834701" cy="994189"/>
        </a:xfrm>
        <a:prstGeom prst="homePlate">
          <a:avLst/>
        </a:prstGeom>
        <a:solidFill>
          <a:schemeClr val="accent1">
            <a:lumMod val="75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38410"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kern="1200" dirty="0" err="1"/>
            <a:t>gofal</a:t>
          </a:r>
          <a:r>
            <a:rPr lang="en-US" sz="2700" kern="1200" dirty="0"/>
            <a:t> </a:t>
          </a:r>
          <a:r>
            <a:rPr lang="en-US" sz="2700" kern="1200" dirty="0" err="1"/>
            <a:t>iechyd</a:t>
          </a:r>
          <a:endParaRPr lang="en-US" sz="2700" kern="1200" dirty="0"/>
        </a:p>
      </dsp:txBody>
      <dsp:txXfrm rot="10800000">
        <a:off x="1714857" y="3875249"/>
        <a:ext cx="4586154" cy="994189"/>
      </dsp:txXfrm>
    </dsp:sp>
    <dsp:sp modelId="{E0FA25C6-90D9-6C4A-AAED-470F17972E23}">
      <dsp:nvSpPr>
        <dsp:cNvPr id="0" name=""/>
        <dsp:cNvSpPr/>
      </dsp:nvSpPr>
      <dsp:spPr>
        <a:xfrm>
          <a:off x="969215" y="3875249"/>
          <a:ext cx="994189" cy="994189"/>
        </a:xfrm>
        <a:prstGeom prst="ellipse">
          <a:avLst/>
        </a:prstGeom>
        <a:blipFill rotWithShape="1">
          <a:blip xmlns:r="http://schemas.openxmlformats.org/officeDocument/2006/relationships" r:embed="rId2"/>
          <a:stretch>
            <a:fillRect/>
          </a:stretch>
        </a:blip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F00C5-FF43-4235-AAC6-7C69FA32185B}">
      <dsp:nvSpPr>
        <dsp:cNvPr id="0" name=""/>
        <dsp:cNvSpPr/>
      </dsp:nvSpPr>
      <dsp:spPr>
        <a:xfrm>
          <a:off x="3217052" y="342728"/>
          <a:ext cx="4650926" cy="4650926"/>
        </a:xfrm>
        <a:prstGeom prst="pie">
          <a:avLst>
            <a:gd name="adj1" fmla="val 16200000"/>
            <a:gd name="adj2" fmla="val 2052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arddulliau</a:t>
          </a:r>
          <a:r>
            <a:rPr lang="en-US" sz="1800" kern="1200" dirty="0"/>
            <a:t> </a:t>
          </a:r>
          <a:r>
            <a:rPr lang="en-US" sz="1800" kern="1200" dirty="0" err="1"/>
            <a:t>addysgu</a:t>
          </a:r>
          <a:endParaRPr lang="en-US" sz="1800" kern="1200" dirty="0"/>
        </a:p>
      </dsp:txBody>
      <dsp:txXfrm>
        <a:off x="5643285" y="1124527"/>
        <a:ext cx="1494940" cy="996627"/>
      </dsp:txXfrm>
    </dsp:sp>
    <dsp:sp modelId="{BE9BE64B-1554-4160-B55C-6B4C095E5BB2}">
      <dsp:nvSpPr>
        <dsp:cNvPr id="0" name=""/>
        <dsp:cNvSpPr/>
      </dsp:nvSpPr>
      <dsp:spPr>
        <a:xfrm>
          <a:off x="3256917" y="466753"/>
          <a:ext cx="4650926" cy="4650926"/>
        </a:xfrm>
        <a:prstGeom prst="pie">
          <a:avLst>
            <a:gd name="adj1" fmla="val 20520000"/>
            <a:gd name="adj2" fmla="val 3240000"/>
          </a:avLst>
        </a:prstGeom>
        <a:solidFill>
          <a:schemeClr val="accent5">
            <a:hueOff val="-209966"/>
            <a:satOff val="11412"/>
            <a:lumOff val="-210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mynediad</a:t>
          </a:r>
          <a:r>
            <a:rPr lang="en-US" sz="1800" kern="1200" dirty="0"/>
            <a:t> </a:t>
          </a:r>
          <a:r>
            <a:rPr lang="en-US" sz="1800" kern="1200" dirty="0" err="1"/>
            <a:t>i’r</a:t>
          </a:r>
          <a:r>
            <a:rPr lang="en-US" sz="1800" kern="1200" dirty="0"/>
            <a:t> </a:t>
          </a:r>
          <a:r>
            <a:rPr lang="en-US" sz="1800" kern="1200" dirty="0" err="1"/>
            <a:t>cwricwlwm</a:t>
          </a:r>
          <a:endParaRPr lang="en-US" sz="1800" kern="1200" dirty="0"/>
        </a:p>
      </dsp:txBody>
      <dsp:txXfrm>
        <a:off x="6252335" y="2591784"/>
        <a:ext cx="1384204" cy="1107363"/>
      </dsp:txXfrm>
    </dsp:sp>
    <dsp:sp modelId="{5D0D1B59-FDE6-4E97-BA85-A06FBDC2F6B5}">
      <dsp:nvSpPr>
        <dsp:cNvPr id="0" name=""/>
        <dsp:cNvSpPr/>
      </dsp:nvSpPr>
      <dsp:spPr>
        <a:xfrm>
          <a:off x="3151717" y="543161"/>
          <a:ext cx="4650926" cy="4650926"/>
        </a:xfrm>
        <a:prstGeom prst="pie">
          <a:avLst>
            <a:gd name="adj1" fmla="val 3240000"/>
            <a:gd name="adj2" fmla="val 7560000"/>
          </a:avLst>
        </a:prstGeom>
        <a:solidFill>
          <a:schemeClr val="accent5">
            <a:hueOff val="-419932"/>
            <a:satOff val="22824"/>
            <a:lumOff val="-421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deilliannau</a:t>
          </a:r>
          <a:r>
            <a:rPr lang="en-US" sz="1800" kern="1200" dirty="0"/>
            <a:t> </a:t>
          </a:r>
          <a:r>
            <a:rPr lang="en-US" sz="1800" kern="1200" dirty="0" err="1"/>
            <a:t>dysgu</a:t>
          </a:r>
          <a:r>
            <a:rPr lang="en-US" sz="1800" kern="1200" dirty="0"/>
            <a:t> </a:t>
          </a:r>
        </a:p>
      </dsp:txBody>
      <dsp:txXfrm>
        <a:off x="4812762" y="3809883"/>
        <a:ext cx="1328836" cy="1218099"/>
      </dsp:txXfrm>
    </dsp:sp>
    <dsp:sp modelId="{BF8709F5-3C2D-44F4-A27F-1F2558060A1E}">
      <dsp:nvSpPr>
        <dsp:cNvPr id="0" name=""/>
        <dsp:cNvSpPr/>
      </dsp:nvSpPr>
      <dsp:spPr>
        <a:xfrm>
          <a:off x="3046518" y="466753"/>
          <a:ext cx="4650926" cy="4650926"/>
        </a:xfrm>
        <a:prstGeom prst="pie">
          <a:avLst>
            <a:gd name="adj1" fmla="val 7560000"/>
            <a:gd name="adj2" fmla="val 11880000"/>
          </a:avLst>
        </a:prstGeom>
        <a:solidFill>
          <a:schemeClr val="accent5">
            <a:hueOff val="-629899"/>
            <a:satOff val="34235"/>
            <a:lumOff val="-632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adeiladu</a:t>
          </a:r>
          <a:r>
            <a:rPr lang="en-US" sz="1800" kern="1200" dirty="0"/>
            <a:t> </a:t>
          </a:r>
          <a:r>
            <a:rPr lang="en-US" sz="1800" kern="1200" dirty="0" err="1"/>
            <a:t>gwydnwch</a:t>
          </a:r>
          <a:endParaRPr lang="en-US" sz="1800" kern="1200" dirty="0"/>
        </a:p>
      </dsp:txBody>
      <dsp:txXfrm>
        <a:off x="3317822" y="2591784"/>
        <a:ext cx="1384204" cy="1107363"/>
      </dsp:txXfrm>
    </dsp:sp>
    <dsp:sp modelId="{904A2BA7-72DC-4D16-AE68-490D45B05B7A}">
      <dsp:nvSpPr>
        <dsp:cNvPr id="0" name=""/>
        <dsp:cNvSpPr/>
      </dsp:nvSpPr>
      <dsp:spPr>
        <a:xfrm>
          <a:off x="3086383" y="342728"/>
          <a:ext cx="4650926" cy="4650926"/>
        </a:xfrm>
        <a:prstGeom prst="pie">
          <a:avLst>
            <a:gd name="adj1" fmla="val 11880000"/>
            <a:gd name="adj2" fmla="val 16200000"/>
          </a:avLst>
        </a:prstGeom>
        <a:solidFill>
          <a:schemeClr val="accent5">
            <a:hueOff val="-839865"/>
            <a:satOff val="45647"/>
            <a:lumOff val="-843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lles</a:t>
          </a:r>
          <a:endParaRPr lang="en-US" sz="1800" kern="1200" dirty="0"/>
        </a:p>
      </dsp:txBody>
      <dsp:txXfrm>
        <a:off x="3816135" y="1124527"/>
        <a:ext cx="1494940" cy="996627"/>
      </dsp:txXfrm>
    </dsp:sp>
    <dsp:sp modelId="{859A49ED-6AEB-4546-B3F1-59AAC1444024}">
      <dsp:nvSpPr>
        <dsp:cNvPr id="0" name=""/>
        <dsp:cNvSpPr/>
      </dsp:nvSpPr>
      <dsp:spPr>
        <a:xfrm>
          <a:off x="2928918" y="54814"/>
          <a:ext cx="5226755" cy="5226755"/>
        </a:xfrm>
        <a:prstGeom prst="circularArrow">
          <a:avLst>
            <a:gd name="adj1" fmla="val 5085"/>
            <a:gd name="adj2" fmla="val 327528"/>
            <a:gd name="adj3" fmla="val 20192361"/>
            <a:gd name="adj4" fmla="val 16200324"/>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7FD1E51-E7A2-42BD-9DCA-141CFFCC2DCD}">
      <dsp:nvSpPr>
        <dsp:cNvPr id="0" name=""/>
        <dsp:cNvSpPr/>
      </dsp:nvSpPr>
      <dsp:spPr>
        <a:xfrm>
          <a:off x="2969324" y="178798"/>
          <a:ext cx="5226755" cy="5226755"/>
        </a:xfrm>
        <a:prstGeom prst="circularArrow">
          <a:avLst>
            <a:gd name="adj1" fmla="val 5085"/>
            <a:gd name="adj2" fmla="val 327528"/>
            <a:gd name="adj3" fmla="val 2912753"/>
            <a:gd name="adj4" fmla="val 20519953"/>
            <a:gd name="adj5" fmla="val 5932"/>
          </a:avLst>
        </a:prstGeom>
        <a:solidFill>
          <a:schemeClr val="accent5">
            <a:hueOff val="-209966"/>
            <a:satOff val="11412"/>
            <a:lumOff val="-21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91E93C0-41B1-4580-942B-F4832947C01F}">
      <dsp:nvSpPr>
        <dsp:cNvPr id="0" name=""/>
        <dsp:cNvSpPr/>
      </dsp:nvSpPr>
      <dsp:spPr>
        <a:xfrm>
          <a:off x="2863803" y="255439"/>
          <a:ext cx="5226755" cy="5226755"/>
        </a:xfrm>
        <a:prstGeom prst="circularArrow">
          <a:avLst>
            <a:gd name="adj1" fmla="val 5085"/>
            <a:gd name="adj2" fmla="val 327528"/>
            <a:gd name="adj3" fmla="val 7232777"/>
            <a:gd name="adj4" fmla="val 3239695"/>
            <a:gd name="adj5" fmla="val 5932"/>
          </a:avLst>
        </a:prstGeom>
        <a:solidFill>
          <a:schemeClr val="accent5">
            <a:hueOff val="-419932"/>
            <a:satOff val="22824"/>
            <a:lumOff val="-421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D82D5EB-50FB-45F6-A8AA-7C8682E54C0C}">
      <dsp:nvSpPr>
        <dsp:cNvPr id="0" name=""/>
        <dsp:cNvSpPr/>
      </dsp:nvSpPr>
      <dsp:spPr>
        <a:xfrm>
          <a:off x="2758282" y="178798"/>
          <a:ext cx="5226755" cy="5226755"/>
        </a:xfrm>
        <a:prstGeom prst="circularArrow">
          <a:avLst>
            <a:gd name="adj1" fmla="val 5085"/>
            <a:gd name="adj2" fmla="val 327528"/>
            <a:gd name="adj3" fmla="val 11552519"/>
            <a:gd name="adj4" fmla="val 7559718"/>
            <a:gd name="adj5" fmla="val 5932"/>
          </a:avLst>
        </a:prstGeom>
        <a:solidFill>
          <a:schemeClr val="accent5">
            <a:hueOff val="-629899"/>
            <a:satOff val="34235"/>
            <a:lumOff val="-63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018F14-0A3C-4DD7-AA9E-350683E55B37}">
      <dsp:nvSpPr>
        <dsp:cNvPr id="0" name=""/>
        <dsp:cNvSpPr/>
      </dsp:nvSpPr>
      <dsp:spPr>
        <a:xfrm>
          <a:off x="2798687" y="54814"/>
          <a:ext cx="5226755" cy="5226755"/>
        </a:xfrm>
        <a:prstGeom prst="circularArrow">
          <a:avLst>
            <a:gd name="adj1" fmla="val 5085"/>
            <a:gd name="adj2" fmla="val 327528"/>
            <a:gd name="adj3" fmla="val 15872148"/>
            <a:gd name="adj4" fmla="val 11880111"/>
            <a:gd name="adj5" fmla="val 5932"/>
          </a:avLst>
        </a:prstGeom>
        <a:solidFill>
          <a:schemeClr val="accent5">
            <a:hueOff val="-839865"/>
            <a:satOff val="45647"/>
            <a:lumOff val="-8432"/>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9B7C1-3C09-4D1B-AC2F-EAC1BD98208D}">
      <dsp:nvSpPr>
        <dsp:cNvPr id="0" name=""/>
        <dsp:cNvSpPr/>
      </dsp:nvSpPr>
      <dsp:spPr>
        <a:xfrm>
          <a:off x="-6126981" y="-937410"/>
          <a:ext cx="7293488" cy="7293488"/>
        </a:xfrm>
        <a:prstGeom prst="blockArc">
          <a:avLst>
            <a:gd name="adj1" fmla="val 18900000"/>
            <a:gd name="adj2" fmla="val 2700000"/>
            <a:gd name="adj3" fmla="val 29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841E5F-A728-4DF6-B789-45B97BE99095}">
      <dsp:nvSpPr>
        <dsp:cNvPr id="0" name=""/>
        <dsp:cNvSpPr/>
      </dsp:nvSpPr>
      <dsp:spPr>
        <a:xfrm>
          <a:off x="610504" y="416587"/>
          <a:ext cx="7440913" cy="8336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dirty="0" err="1"/>
            <a:t>Ymlyniad</a:t>
          </a:r>
          <a:r>
            <a:rPr lang="en-US" sz="4300" kern="1200" dirty="0"/>
            <a:t> </a:t>
          </a:r>
          <a:r>
            <a:rPr lang="en-US" sz="4300" kern="1200" dirty="0" err="1"/>
            <a:t>diogel</a:t>
          </a:r>
          <a:endParaRPr lang="en-US" sz="4300" kern="1200" dirty="0"/>
        </a:p>
      </dsp:txBody>
      <dsp:txXfrm>
        <a:off x="610504" y="416587"/>
        <a:ext cx="7440913" cy="833607"/>
      </dsp:txXfrm>
    </dsp:sp>
    <dsp:sp modelId="{D5FEF845-3F25-4D73-93C1-671F3D0B77AD}">
      <dsp:nvSpPr>
        <dsp:cNvPr id="0" name=""/>
        <dsp:cNvSpPr/>
      </dsp:nvSpPr>
      <dsp:spPr>
        <a:xfrm>
          <a:off x="89500" y="312386"/>
          <a:ext cx="1042009" cy="1042009"/>
        </a:xfrm>
        <a:prstGeom prst="ellipse">
          <a:avLst/>
        </a:prstGeom>
        <a:blipFill rotWithShape="0">
          <a:blip xmlns:r="http://schemas.openxmlformats.org/officeDocument/2006/relationships" r:embed="rId1"/>
          <a:stretch>
            <a:fillRect/>
          </a:stretch>
        </a:blip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7FD313-58D4-4B7E-8D81-D7AA881CF669}">
      <dsp:nvSpPr>
        <dsp:cNvPr id="0" name=""/>
        <dsp:cNvSpPr/>
      </dsp:nvSpPr>
      <dsp:spPr>
        <a:xfrm>
          <a:off x="1088431" y="1667215"/>
          <a:ext cx="6962986" cy="8336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dirty="0" err="1"/>
            <a:t>Ymlyniad</a:t>
          </a:r>
          <a:r>
            <a:rPr lang="en-US" sz="4300" kern="1200" dirty="0"/>
            <a:t> </a:t>
          </a:r>
          <a:r>
            <a:rPr lang="en-US" sz="4300" kern="1200" dirty="0" err="1"/>
            <a:t>pryderus</a:t>
          </a:r>
          <a:endParaRPr lang="en-US" sz="4300" kern="1200" dirty="0"/>
        </a:p>
      </dsp:txBody>
      <dsp:txXfrm>
        <a:off x="1088431" y="1667215"/>
        <a:ext cx="6962986" cy="833607"/>
      </dsp:txXfrm>
    </dsp:sp>
    <dsp:sp modelId="{174947F7-160A-4E4B-B8D9-80A4F34866FE}">
      <dsp:nvSpPr>
        <dsp:cNvPr id="0" name=""/>
        <dsp:cNvSpPr/>
      </dsp:nvSpPr>
      <dsp:spPr>
        <a:xfrm>
          <a:off x="567426" y="1563014"/>
          <a:ext cx="1042009" cy="1042009"/>
        </a:xfrm>
        <a:prstGeom prst="ellipse">
          <a:avLst/>
        </a:prstGeom>
        <a:blipFill rotWithShape="0">
          <a:blip xmlns:r="http://schemas.openxmlformats.org/officeDocument/2006/relationships" r:embed="rId1"/>
          <a:stretch>
            <a:fillRect/>
          </a:stretch>
        </a:blip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78D1C7-E17E-4E1D-B652-375A9EBB4C9E}">
      <dsp:nvSpPr>
        <dsp:cNvPr id="0" name=""/>
        <dsp:cNvSpPr/>
      </dsp:nvSpPr>
      <dsp:spPr>
        <a:xfrm>
          <a:off x="1088431" y="2917843"/>
          <a:ext cx="6962986" cy="8336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dirty="0" err="1"/>
            <a:t>Ymlyniad</a:t>
          </a:r>
          <a:r>
            <a:rPr lang="en-US" sz="4300" kern="1200" dirty="0"/>
            <a:t> </a:t>
          </a:r>
          <a:r>
            <a:rPr lang="en-US" sz="4300" kern="1200" dirty="0" err="1"/>
            <a:t>osgoi</a:t>
          </a:r>
          <a:endParaRPr lang="en-US" sz="4300" kern="1200" dirty="0"/>
        </a:p>
      </dsp:txBody>
      <dsp:txXfrm>
        <a:off x="1088431" y="2917843"/>
        <a:ext cx="6962986" cy="833607"/>
      </dsp:txXfrm>
    </dsp:sp>
    <dsp:sp modelId="{79EE76B3-76E1-44B4-A2ED-6AFF0A72081E}">
      <dsp:nvSpPr>
        <dsp:cNvPr id="0" name=""/>
        <dsp:cNvSpPr/>
      </dsp:nvSpPr>
      <dsp:spPr>
        <a:xfrm>
          <a:off x="567426" y="2813642"/>
          <a:ext cx="1042009" cy="1042009"/>
        </a:xfrm>
        <a:prstGeom prst="ellipse">
          <a:avLst/>
        </a:prstGeom>
        <a:blipFill rotWithShape="0">
          <a:blip xmlns:r="http://schemas.openxmlformats.org/officeDocument/2006/relationships" r:embed="rId2"/>
          <a:tile tx="0" ty="0" sx="100000" sy="100000" flip="none" algn="tl"/>
        </a:blip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EB0D4E-13E8-4963-B69F-8CBA31F2894A}">
      <dsp:nvSpPr>
        <dsp:cNvPr id="0" name=""/>
        <dsp:cNvSpPr/>
      </dsp:nvSpPr>
      <dsp:spPr>
        <a:xfrm>
          <a:off x="610504" y="4168472"/>
          <a:ext cx="7440913" cy="833607"/>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109220" rIns="109220" bIns="109220" numCol="1" spcCol="1270" anchor="ctr" anchorCtr="0">
          <a:noAutofit/>
        </a:bodyPr>
        <a:lstStyle/>
        <a:p>
          <a:pPr marL="0" lvl="0" indent="0" algn="l" defTabSz="1911350">
            <a:lnSpc>
              <a:spcPct val="90000"/>
            </a:lnSpc>
            <a:spcBef>
              <a:spcPct val="0"/>
            </a:spcBef>
            <a:spcAft>
              <a:spcPct val="35000"/>
            </a:spcAft>
            <a:buNone/>
          </a:pPr>
          <a:r>
            <a:rPr lang="en-US" sz="4300" kern="1200" dirty="0" err="1"/>
            <a:t>Ymlyniad</a:t>
          </a:r>
          <a:r>
            <a:rPr lang="en-US" sz="4300" kern="1200" dirty="0"/>
            <a:t> </a:t>
          </a:r>
          <a:r>
            <a:rPr lang="en-US" sz="4300" kern="1200" dirty="0" err="1"/>
            <a:t>didrefn</a:t>
          </a:r>
          <a:r>
            <a:rPr lang="en-US" sz="4300" kern="1200" dirty="0"/>
            <a:t> </a:t>
          </a:r>
        </a:p>
      </dsp:txBody>
      <dsp:txXfrm>
        <a:off x="610504" y="4168472"/>
        <a:ext cx="7440913" cy="833607"/>
      </dsp:txXfrm>
    </dsp:sp>
    <dsp:sp modelId="{55517FE2-B29E-4533-8FC0-2C3615A67E2C}">
      <dsp:nvSpPr>
        <dsp:cNvPr id="0" name=""/>
        <dsp:cNvSpPr/>
      </dsp:nvSpPr>
      <dsp:spPr>
        <a:xfrm>
          <a:off x="89500" y="4064271"/>
          <a:ext cx="1042009" cy="1042009"/>
        </a:xfrm>
        <a:prstGeom prst="ellipse">
          <a:avLst/>
        </a:prstGeom>
        <a:blipFill rotWithShape="0">
          <a:blip xmlns:r="http://schemas.openxmlformats.org/officeDocument/2006/relationships" r:embed="rId1"/>
          <a:stretch>
            <a:fillRect/>
          </a:stretch>
        </a:blip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08/01/2023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QRTFEDM_9P0"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2</a:t>
            </a:fld>
            <a:endParaRPr lang="en-GB"/>
          </a:p>
        </p:txBody>
      </p:sp>
    </p:spTree>
    <p:extLst>
      <p:ext uri="{BB962C8B-B14F-4D97-AF65-F5344CB8AC3E}">
        <p14:creationId xmlns:p14="http://schemas.microsoft.com/office/powerpoint/2010/main" val="424874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solidFill>
                  <a:srgbClr val="222222"/>
                </a:solidFill>
                <a:effectLst/>
                <a:latin typeface="Calibri" panose="020F0502020204030204" pitchFamily="34" charset="0"/>
                <a:ea typeface="Calibri" panose="020F0502020204030204" pitchFamily="34" charset="0"/>
              </a:rPr>
              <a:t>Defnyddir y term dysgwyr bregus neu ddysgwyr sydd yn agored i niwed ar gyfer nifer o wahanol gategorïau o blant a phobl ifanc ond byddwn yn edrych heddiw ar un diffiniad penodol. Yn wir maen nhw'n grŵp o ddisgyblion sydd angen rhyw fath o gymorth ychwanegol i'w galluogi i gael mynediad at weithgareddau a dysgu hyd eithaf eu gallu. Efallai bod ganddyn nhw rai neu lawer o rwystrau sy'n eu hatal rhag chwarae rhan weithredol yn eu haddysg ac mewn bywyd yn gyffredinol felly maen nhw dan anfantais o'r cychwyn cyntaf. Mae athrawon yn chwarae rhan hanfodol wrth gefnogi nid yn unig yr unigolion hyn ond yn aml iawn eu teuluoedd hefyd. Efallai eich bod yn gweithio'n agos gydag asiantaethau allanol fel y Tîm o amgylch y Teulu, Dechrau’n Deg, Gwasanaethau Cymdeithasol, tîm Amddiffyn Plant, Swyddogion Lles yn ogystal â Therapyddion Iaith a Lleferydd a neu Ffisiotherapyddion. Efallai eich bod hefyd yn gweithio gyda thîm bach yn eich ysgol eich hun, fel y Cynorthwyydd Addysgu, cydlynydd y Grŵp Maethu a'ch </a:t>
            </a:r>
            <a:r>
              <a:rPr lang="cy-GB" dirty="0" err="1">
                <a:solidFill>
                  <a:srgbClr val="222222"/>
                </a:solidFill>
                <a:effectLst/>
                <a:latin typeface="Calibri" panose="020F0502020204030204" pitchFamily="34" charset="0"/>
                <a:ea typeface="Calibri" panose="020F0502020204030204" pitchFamily="34" charset="0"/>
              </a:rPr>
              <a:t>ALNCo</a:t>
            </a:r>
            <a:r>
              <a:rPr lang="cy-GB" dirty="0">
                <a:solidFill>
                  <a:srgbClr val="222222"/>
                </a:solidFill>
                <a:effectLst/>
                <a:latin typeface="Calibri" panose="020F0502020204030204" pitchFamily="34" charset="0"/>
                <a:ea typeface="Calibri" panose="020F0502020204030204" pitchFamily="34" charset="0"/>
              </a:rPr>
              <a:t>. Efallai y bydd dysgwyr bregus yn profi anawsterau emosiynol neu gymdeithasol felly mae'n bwysig bod camau ar waith i'w cefnogi.</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3</a:t>
            </a:fld>
            <a:endParaRPr lang="en-GB"/>
          </a:p>
        </p:txBody>
      </p:sp>
    </p:spTree>
    <p:extLst>
      <p:ext uri="{BB962C8B-B14F-4D97-AF65-F5344CB8AC3E}">
        <p14:creationId xmlns:p14="http://schemas.microsoft.com/office/powerpoint/2010/main" val="890635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21129" y="4400549"/>
            <a:ext cx="6406241" cy="4596494"/>
          </a:xfrm>
        </p:spPr>
        <p:txBody>
          <a:bodyPr/>
          <a:lstStyle/>
          <a:p>
            <a:pPr>
              <a:lnSpc>
                <a:spcPct val="107000"/>
              </a:lnSpc>
              <a:spcAft>
                <a:spcPts val="800"/>
              </a:spcAft>
            </a:pP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Diffiniad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byd-eang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blant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agored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rhywun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dan 18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bryd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risg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uchel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ddiffyg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gofal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angen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amddiffyn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Pob</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plentyn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agored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gymharu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â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oedolion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ond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rhai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fwy</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agored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sylweddol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nag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eraill.Nifer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diffiniadau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gwahanol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&amp;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anodd</a:t>
            </a:r>
            <a:r>
              <a:rPr lang="en-GB"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ddiffinio</a:t>
            </a:r>
            <a:r>
              <a:rPr lang="en-GB" dirty="0">
                <a:solidFill>
                  <a:srgbClr val="222222"/>
                </a:solidFill>
                <a:latin typeface="Calibri" panose="020F0502020204030204" pitchFamily="34" charset="0"/>
                <a:ea typeface="Calibri" panose="020F0502020204030204" pitchFamily="34" charset="0"/>
                <a:cs typeface="Calibri" panose="020F0502020204030204" pitchFamily="34" charset="0"/>
              </a:rPr>
              <a:t> -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rhestr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NfER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Plant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derbyn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gofal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yw'r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rhai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ngofal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awdurdod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lleol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am 24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awr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fwy</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gyffredinol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gall PDG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naill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ai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gyda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rhieni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gofal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preswyl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ysgolion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unedau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preswyl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Gallent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gofal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am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nifer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resymau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gynnwys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nad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yw'r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rhieni'n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gofalu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am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plentyn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oherwydd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afiechyd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oes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angen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seibiant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plentyn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oherwydd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anabledd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Gallent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hefyd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geisiwr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lloches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cyrraedd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wlad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hon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heb</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oedolyn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cyfrifol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ofalu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amdanynt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drydydd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gallai'r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plentyn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bod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destun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risg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sylweddol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emosiynol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gorfforol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hynny’n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wir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byddent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destun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gorchymyn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llys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cyfreithiol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ôl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plant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mabwysiadu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peidio</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â bod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PDG. </a:t>
            </a:r>
            <a:r>
              <a:rPr lang="en-GB" dirty="0" err="1">
                <a:solidFill>
                  <a:srgbClr val="222222"/>
                </a:solidFill>
                <a:latin typeface="Calibri" panose="020F0502020204030204" pitchFamily="34" charset="0"/>
                <a:ea typeface="Calibri" panose="020F0502020204030204" pitchFamily="34" charset="0"/>
                <a:cs typeface="Calibri" panose="020F0502020204030204" pitchFamily="34" charset="0"/>
              </a:rPr>
              <a:t>B</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llawer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ohonyn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nhw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profi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straen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drawma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angen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cefnogaeth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emosiynol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arnyn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nhw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ysgol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alla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Cymru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â’r</a:t>
            </a:r>
            <a:r>
              <a:rPr lang="en-GB"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uchaf</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dlodi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plant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holl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wledydd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DU. Mae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tua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200,000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blant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sef</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ychydig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dros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draean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holl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blant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Nghymru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naill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ai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tlodi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cymharol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dlodi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Tlodi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cymharol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oes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ganddyn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nhw'r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isafswm</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incwm</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angen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er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mwyn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cynnal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safon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gyfartaledd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gymdeithas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nhw'n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byw</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ynddi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ysgolion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tlodi'n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cael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fesur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ôl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bod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gymwys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gael</a:t>
            </a:r>
            <a:r>
              <a:rPr lang="en-GB" dirty="0">
                <a:solidFill>
                  <a:srgbClr val="222222"/>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latin typeface="Calibri" panose="020F0502020204030204" pitchFamily="34" charset="0"/>
                <a:ea typeface="Calibri" panose="020F0502020204030204" pitchFamily="34" charset="0"/>
                <a:cs typeface="Calibri" panose="020F0502020204030204" pitchFamily="34" charset="0"/>
              </a:rPr>
              <a:t>PyDd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ond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aml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gall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teuluoedd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gweithio</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gyflogau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isel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ond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ydyn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nhw'n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syrthio</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fewn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categori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t>
            </a:r>
            <a:r>
              <a:rPr lang="en-GB" dirty="0">
                <a:solidFill>
                  <a:srgbClr val="212431"/>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latin typeface="Calibri" panose="020F0502020204030204" pitchFamily="34" charset="0"/>
                <a:ea typeface="Calibri" panose="020F0502020204030204" pitchFamily="34" charset="0"/>
                <a:cs typeface="Calibri" panose="020F0502020204030204" pitchFamily="34" charset="0"/>
              </a:rPr>
              <a:t>H</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anfodol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athrawon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ysgolion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weithio'n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effeithiol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gyda'r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grwpiau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ddisgyblion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leihau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gwaharddiadau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gwella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presenoldeb</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e.e.</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Sipsiwn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&amp;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Teithwyr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latin typeface="Calibri" panose="020F0502020204030204" pitchFamily="34" charset="0"/>
                <a:ea typeface="Calibri" panose="020F0502020204030204" pitchFamily="34" charset="0"/>
                <a:cs typeface="Calibri" panose="020F0502020204030204" pitchFamily="34" charset="0"/>
              </a:rPr>
              <a:t>C</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eiswyr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lloches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ffoaduriaid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ymfudwyr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newydd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hefyd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agored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unig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oherwydd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rhwystr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iaith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posib</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ond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hefyd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oherwydd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rhai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profiadau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trawmatig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gallent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cael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cyrraedd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Cymru.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ganlyniad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gallai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fod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lawer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faterion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emosiynol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gymdeithasol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angen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cefnogaeth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ymyrraeth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sensitif</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cynllunio'n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Mae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gofalwyr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ifanc</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throseddwyr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ifanc</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grŵp</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bregus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arall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oherwydd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gefnogaeth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ychwanegol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hangen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arnynt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er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mwyn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iddynt</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mynediad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ddysgu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chyfranogi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grŵp</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olaf</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restrir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yma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grŵp</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ddysgwyr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agored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gweld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cynnydd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sylweddol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dros</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ychydig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flynyddoedd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diwethaf</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sector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cynradd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uwchradd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enwedig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rhai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ag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anawsterau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iechyd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meddwl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Mae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llawer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o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ysgolion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mawr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cyflogi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cwnselwyr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bod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arbenigedd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safle</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gefnogi'r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disgyblion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Mae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ysgolion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eraill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wedi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cyflwyno</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ymyrraethau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Ymwybyddiaeth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Ofalgar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neu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ioga</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helpu</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disgyblion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ddelio</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â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straen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phryder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Felly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fel</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y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gallwch</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weld,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mae</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dysgwyr</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agored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i</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niwed</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yn</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sbectrwm</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eang</a:t>
            </a:r>
            <a:r>
              <a:rPr lang="en-GB"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4</a:t>
            </a:fld>
            <a:endParaRPr lang="en-GB"/>
          </a:p>
        </p:txBody>
      </p:sp>
    </p:spTree>
    <p:extLst>
      <p:ext uri="{BB962C8B-B14F-4D97-AF65-F5344CB8AC3E}">
        <p14:creationId xmlns:p14="http://schemas.microsoft.com/office/powerpoint/2010/main" val="1999331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5</a:t>
            </a:fld>
            <a:endParaRPr lang="en-GB"/>
          </a:p>
        </p:txBody>
      </p:sp>
    </p:spTree>
    <p:extLst>
      <p:ext uri="{BB962C8B-B14F-4D97-AF65-F5344CB8AC3E}">
        <p14:creationId xmlns:p14="http://schemas.microsoft.com/office/powerpoint/2010/main" val="2704053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6</a:t>
            </a:fld>
            <a:endParaRPr lang="en-GB"/>
          </a:p>
        </p:txBody>
      </p:sp>
    </p:spTree>
    <p:extLst>
      <p:ext uri="{BB962C8B-B14F-4D97-AF65-F5344CB8AC3E}">
        <p14:creationId xmlns:p14="http://schemas.microsoft.com/office/powerpoint/2010/main" val="2853558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solidFill>
                  <a:srgbClr val="222222"/>
                </a:solidFill>
                <a:latin typeface="Calibri" panose="020F0502020204030204" pitchFamily="34" charset="0"/>
              </a:rPr>
              <a:t>R</a:t>
            </a:r>
            <a:r>
              <a:rPr lang="cy-GB" dirty="0">
                <a:solidFill>
                  <a:srgbClr val="222222"/>
                </a:solidFill>
                <a:effectLst/>
                <a:latin typeface="Calibri" panose="020F0502020204030204" pitchFamily="34" charset="0"/>
              </a:rPr>
              <a:t>hestr o heriau a allai o bosibl wynebu dysgwyr mwy agored i niwed. </a:t>
            </a:r>
          </a:p>
          <a:p>
            <a:r>
              <a:rPr lang="cy-GB" dirty="0">
                <a:solidFill>
                  <a:srgbClr val="222222"/>
                </a:solidFill>
                <a:latin typeface="Calibri" panose="020F0502020204030204" pitchFamily="34" charset="0"/>
              </a:rPr>
              <a:t>Y</a:t>
            </a:r>
            <a:r>
              <a:rPr lang="cy-GB" dirty="0">
                <a:solidFill>
                  <a:srgbClr val="222222"/>
                </a:solidFill>
                <a:effectLst/>
                <a:latin typeface="Calibri" panose="020F0502020204030204" pitchFamily="34" charset="0"/>
              </a:rPr>
              <a:t> materion hyn yn bwysig i bob dysgwr, waeth beth fo'u hangen, risg neu </a:t>
            </a:r>
            <a:r>
              <a:rPr lang="cy-GB" dirty="0" err="1">
                <a:solidFill>
                  <a:srgbClr val="222222"/>
                </a:solidFill>
                <a:effectLst/>
                <a:latin typeface="Calibri" panose="020F0502020204030204" pitchFamily="34" charset="0"/>
              </a:rPr>
              <a:t>fregusrwydd</a:t>
            </a:r>
            <a:r>
              <a:rPr lang="cy-GB" dirty="0">
                <a:solidFill>
                  <a:srgbClr val="222222"/>
                </a:solidFill>
                <a:effectLst/>
                <a:latin typeface="Calibri" panose="020F0502020204030204" pitchFamily="34" charset="0"/>
              </a:rPr>
              <a:t>. </a:t>
            </a:r>
          </a:p>
          <a:p>
            <a:r>
              <a:rPr lang="cy-GB" dirty="0">
                <a:solidFill>
                  <a:srgbClr val="222222"/>
                </a:solidFill>
                <a:latin typeface="Calibri" panose="020F0502020204030204" pitchFamily="34" charset="0"/>
              </a:rPr>
              <a:t>Mwy </a:t>
            </a:r>
            <a:r>
              <a:rPr lang="cy-GB" dirty="0">
                <a:solidFill>
                  <a:srgbClr val="222222"/>
                </a:solidFill>
                <a:effectLst/>
                <a:latin typeface="Calibri" panose="020F0502020204030204" pitchFamily="34" charset="0"/>
              </a:rPr>
              <a:t>perthnasol i ddysgwyr agored i niwed oherwydd efallai nad oes ganddynt y gefnogaeth, yr anogaeth nac yn wir y model rôl sydd ei angen arnynt er mwyn llwyddo. Mae'r rhain yn grŵp o ddisgyblion sydd â'r risg uchaf o gyflawniad addysgol gwael a chanlyniadau bywyd.</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7</a:t>
            </a:fld>
            <a:endParaRPr lang="en-GB"/>
          </a:p>
        </p:txBody>
      </p:sp>
    </p:spTree>
    <p:extLst>
      <p:ext uri="{BB962C8B-B14F-4D97-AF65-F5344CB8AC3E}">
        <p14:creationId xmlns:p14="http://schemas.microsoft.com/office/powerpoint/2010/main" val="273089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8</a:t>
            </a:fld>
            <a:endParaRPr lang="en-GB"/>
          </a:p>
        </p:txBody>
      </p:sp>
    </p:spTree>
    <p:extLst>
      <p:ext uri="{BB962C8B-B14F-4D97-AF65-F5344CB8AC3E}">
        <p14:creationId xmlns:p14="http://schemas.microsoft.com/office/powerpoint/2010/main" val="2546983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9</a:t>
            </a:fld>
            <a:endParaRPr lang="en-GB"/>
          </a:p>
        </p:txBody>
      </p:sp>
    </p:spTree>
    <p:extLst>
      <p:ext uri="{BB962C8B-B14F-4D97-AF65-F5344CB8AC3E}">
        <p14:creationId xmlns:p14="http://schemas.microsoft.com/office/powerpoint/2010/main" val="769198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solidFill>
                  <a:srgbClr val="222222"/>
                </a:solidFill>
                <a:latin typeface="Calibri" panose="020F0502020204030204" pitchFamily="34" charset="0"/>
              </a:rPr>
              <a:t>Rhannu yn 5 grŵp – 1 i edrych ar </a:t>
            </a:r>
            <a:r>
              <a:rPr lang="cy-GB">
                <a:solidFill>
                  <a:srgbClr val="222222"/>
                </a:solidFill>
                <a:latin typeface="Calibri" panose="020F0502020204030204" pitchFamily="34" charset="0"/>
              </a:rPr>
              <a:t>bob agwedd. </a:t>
            </a:r>
            <a:endParaRPr lang="cy-GB" dirty="0">
              <a:solidFill>
                <a:srgbClr val="222222"/>
              </a:solidFill>
              <a:latin typeface="Calibri" panose="020F0502020204030204" pitchFamily="34" charset="0"/>
            </a:endParaRPr>
          </a:p>
          <a:p>
            <a:endParaRPr lang="cy-GB" dirty="0">
              <a:solidFill>
                <a:srgbClr val="222222"/>
              </a:solidFill>
              <a:latin typeface="Calibri" panose="020F0502020204030204" pitchFamily="34" charset="0"/>
            </a:endParaRPr>
          </a:p>
          <a:p>
            <a:r>
              <a:rPr lang="cy-GB" dirty="0">
                <a:solidFill>
                  <a:srgbClr val="222222"/>
                </a:solidFill>
                <a:latin typeface="Calibri" panose="020F0502020204030204" pitchFamily="34" charset="0"/>
              </a:rPr>
              <a:t>A</a:t>
            </a:r>
            <a:r>
              <a:rPr lang="cy-GB" dirty="0">
                <a:solidFill>
                  <a:srgbClr val="222222"/>
                </a:solidFill>
                <a:effectLst/>
                <a:latin typeface="Calibri" panose="020F0502020204030204" pitchFamily="34" charset="0"/>
              </a:rPr>
              <a:t>ngen i athrawon ganolbwyntio ar nodweddion yr unigolyn, meithrin gwytnwch a chodi safon lles emosiynol. Mae dylanwad, cefnogaeth ac ymglymiad rhieni hefyd yn hanfodol ond gall fod yn heriol ar brydiau oherwydd diffyg diddordeb neu ymgysylltiad o'r cartref. Mae addysgu o ansawdd uchel, canolbwyntio ar anghenion unigol ac addasu arddulliau addysgu i ddiwallu'r anghenion hynny yn hanfodol fel y gall pob dysgwr gael mynediad i'r cwricwlwm. Bydd defnyddio adnoddau'n effeithiol hefyd yn arwain at wella canlyniadau</a:t>
            </a:r>
            <a:r>
              <a:rPr lang="cy-GB" dirty="0">
                <a:solidFill>
                  <a:srgbClr val="222222"/>
                </a:solidFill>
                <a:effectLst/>
                <a:latin typeface="inherit"/>
              </a:rPr>
              <a:t>.</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a:t>
            </a:fld>
            <a:endParaRPr lang="en-GB"/>
          </a:p>
        </p:txBody>
      </p:sp>
    </p:spTree>
    <p:extLst>
      <p:ext uri="{BB962C8B-B14F-4D97-AF65-F5344CB8AC3E}">
        <p14:creationId xmlns:p14="http://schemas.microsoft.com/office/powerpoint/2010/main" val="1951057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11</a:t>
            </a:fld>
            <a:endParaRPr lang="en-GB"/>
          </a:p>
        </p:txBody>
      </p:sp>
    </p:spTree>
    <p:extLst>
      <p:ext uri="{BB962C8B-B14F-4D97-AF65-F5344CB8AC3E}">
        <p14:creationId xmlns:p14="http://schemas.microsoft.com/office/powerpoint/2010/main" val="1101006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Words Have Power: Looked After Children - YouTube</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12</a:t>
            </a:fld>
            <a:endParaRPr lang="en-GB"/>
          </a:p>
        </p:txBody>
      </p:sp>
    </p:spTree>
    <p:extLst>
      <p:ext uri="{BB962C8B-B14F-4D97-AF65-F5344CB8AC3E}">
        <p14:creationId xmlns:p14="http://schemas.microsoft.com/office/powerpoint/2010/main" val="1393615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Welsh Government publish current statistics for Wales regularly on their SATS Wales website.  This gives you an overview of the diverse needs of pupils in Wales. So read the current statistics that you’ll be able to access from these links and look at what the statistics tell you about ALN or SEN and then for ethnic minorities for Wales, for your local authority and/or the local authority for your PTE school.  What do these tell you about the diversity of provision needed within our schools?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13</a:t>
            </a:fld>
            <a:endParaRPr lang="en-GB"/>
          </a:p>
        </p:txBody>
      </p:sp>
    </p:spTree>
    <p:extLst>
      <p:ext uri="{BB962C8B-B14F-4D97-AF65-F5344CB8AC3E}">
        <p14:creationId xmlns:p14="http://schemas.microsoft.com/office/powerpoint/2010/main" val="4155870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14</a:t>
            </a:fld>
            <a:endParaRPr lang="en-GB"/>
          </a:p>
        </p:txBody>
      </p:sp>
    </p:spTree>
    <p:extLst>
      <p:ext uri="{BB962C8B-B14F-4D97-AF65-F5344CB8AC3E}">
        <p14:creationId xmlns:p14="http://schemas.microsoft.com/office/powerpoint/2010/main" val="3384099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15</a:t>
            </a:fld>
            <a:endParaRPr lang="en-GB"/>
          </a:p>
        </p:txBody>
      </p:sp>
    </p:spTree>
    <p:extLst>
      <p:ext uri="{BB962C8B-B14F-4D97-AF65-F5344CB8AC3E}">
        <p14:creationId xmlns:p14="http://schemas.microsoft.com/office/powerpoint/2010/main" val="980363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17</a:t>
            </a:fld>
            <a:endParaRPr lang="en-GB"/>
          </a:p>
        </p:txBody>
      </p:sp>
    </p:spTree>
    <p:extLst>
      <p:ext uri="{BB962C8B-B14F-4D97-AF65-F5344CB8AC3E}">
        <p14:creationId xmlns:p14="http://schemas.microsoft.com/office/powerpoint/2010/main" val="18787728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18</a:t>
            </a:fld>
            <a:endParaRPr lang="en-GB"/>
          </a:p>
        </p:txBody>
      </p:sp>
    </p:spTree>
    <p:extLst>
      <p:ext uri="{BB962C8B-B14F-4D97-AF65-F5344CB8AC3E}">
        <p14:creationId xmlns:p14="http://schemas.microsoft.com/office/powerpoint/2010/main" val="3636292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19</a:t>
            </a:fld>
            <a:endParaRPr lang="en-GB"/>
          </a:p>
        </p:txBody>
      </p:sp>
    </p:spTree>
    <p:extLst>
      <p:ext uri="{BB962C8B-B14F-4D97-AF65-F5344CB8AC3E}">
        <p14:creationId xmlns:p14="http://schemas.microsoft.com/office/powerpoint/2010/main" val="39679868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Ymchwil</a:t>
            </a:r>
            <a:r>
              <a:rPr lang="en-GB" dirty="0"/>
              <a:t> </a:t>
            </a:r>
            <a:r>
              <a:rPr lang="en-GB" dirty="0" err="1"/>
              <a:t>i</a:t>
            </a:r>
            <a:r>
              <a:rPr lang="en-GB" dirty="0"/>
              <a:t> theory Bowlby </a:t>
            </a:r>
            <a:r>
              <a:rPr lang="en-GB" dirty="0" err="1"/>
              <a:t>yn</a:t>
            </a:r>
            <a:r>
              <a:rPr lang="en-GB" dirty="0"/>
              <a:t> </a:t>
            </a:r>
            <a:r>
              <a:rPr lang="en-GB" dirty="0" err="1"/>
              <a:t>dangos</a:t>
            </a:r>
            <a:r>
              <a:rPr lang="en-GB" dirty="0"/>
              <a:t> bod plant </a:t>
            </a:r>
            <a:r>
              <a:rPr lang="en-GB" dirty="0" err="1"/>
              <a:t>sydd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rhoi</a:t>
            </a:r>
            <a:r>
              <a:rPr lang="en-GB" dirty="0"/>
              <a:t> </a:t>
            </a:r>
            <a:r>
              <a:rPr lang="en-GB" dirty="0" err="1"/>
              <a:t>mewn</a:t>
            </a:r>
            <a:r>
              <a:rPr lang="en-GB" dirty="0"/>
              <a:t> </a:t>
            </a:r>
            <a:r>
              <a:rPr lang="en-GB" dirty="0" err="1"/>
              <a:t>sefyllfaoedd</a:t>
            </a:r>
            <a:r>
              <a:rPr lang="en-GB" dirty="0"/>
              <a:t> </a:t>
            </a:r>
            <a:r>
              <a:rPr lang="en-GB" dirty="0" err="1"/>
              <a:t>anghyfarwydd</a:t>
            </a:r>
            <a:r>
              <a:rPr lang="en-GB" dirty="0"/>
              <a:t> </a:t>
            </a:r>
            <a:r>
              <a:rPr lang="en-GB" dirty="0" err="1"/>
              <a:t>yn</a:t>
            </a:r>
            <a:r>
              <a:rPr lang="en-GB" dirty="0"/>
              <a:t> </a:t>
            </a:r>
            <a:r>
              <a:rPr lang="en-GB" dirty="0" err="1"/>
              <a:t>ymateb</a:t>
            </a:r>
            <a:r>
              <a:rPr lang="en-GB" dirty="0"/>
              <a:t> </a:t>
            </a:r>
            <a:r>
              <a:rPr lang="en-GB" dirty="0" err="1"/>
              <a:t>mewn</a:t>
            </a:r>
            <a:r>
              <a:rPr lang="en-GB" dirty="0"/>
              <a:t> </a:t>
            </a:r>
            <a:r>
              <a:rPr lang="en-GB" dirty="0" err="1"/>
              <a:t>gwahanol</a:t>
            </a:r>
            <a:r>
              <a:rPr lang="en-GB" dirty="0"/>
              <a:t> </a:t>
            </a:r>
            <a:r>
              <a:rPr lang="en-GB" dirty="0" err="1"/>
              <a:t>ffyrdd</a:t>
            </a:r>
            <a:r>
              <a:rPr lang="en-GB" dirty="0"/>
              <a:t> pan </a:t>
            </a:r>
            <a:r>
              <a:rPr lang="en-GB" dirty="0" err="1"/>
              <a:t>maent</a:t>
            </a:r>
            <a:r>
              <a:rPr lang="en-GB" dirty="0"/>
              <a:t> </a:t>
            </a:r>
            <a:r>
              <a:rPr lang="en-GB" dirty="0" err="1"/>
              <a:t>yn</a:t>
            </a:r>
            <a:r>
              <a:rPr lang="en-GB" dirty="0"/>
              <a:t> </a:t>
            </a:r>
            <a:r>
              <a:rPr lang="en-GB" dirty="0" err="1"/>
              <a:t>aduno</a:t>
            </a:r>
            <a:r>
              <a:rPr lang="en-GB" dirty="0"/>
              <a:t> </a:t>
            </a:r>
            <a:r>
              <a:rPr lang="en-GB" dirty="0" err="1"/>
              <a:t>gyda’r</a:t>
            </a:r>
            <a:r>
              <a:rPr lang="en-GB" dirty="0"/>
              <a:t> </a:t>
            </a:r>
            <a:r>
              <a:rPr lang="en-GB" dirty="0" err="1"/>
              <a:t>rhieni</a:t>
            </a:r>
            <a:r>
              <a:rPr lang="en-GB" dirty="0"/>
              <a:t>.</a:t>
            </a:r>
          </a:p>
          <a:p>
            <a:pPr marL="228600" indent="-228600">
              <a:buAutoNum type="arabicPeriod"/>
            </a:pPr>
            <a:r>
              <a:rPr lang="en-GB" dirty="0" err="1"/>
              <a:t>Dangos</a:t>
            </a:r>
            <a:r>
              <a:rPr lang="en-GB" dirty="0"/>
              <a:t> </a:t>
            </a:r>
            <a:r>
              <a:rPr lang="en-GB" dirty="0" err="1"/>
              <a:t>pryder</a:t>
            </a:r>
            <a:r>
              <a:rPr lang="en-GB" dirty="0"/>
              <a:t> a </a:t>
            </a:r>
            <a:r>
              <a:rPr lang="en-GB" dirty="0" err="1"/>
              <a:t>gofid</a:t>
            </a:r>
            <a:r>
              <a:rPr lang="en-GB" dirty="0"/>
              <a:t> (‘distress’) </a:t>
            </a:r>
            <a:r>
              <a:rPr lang="en-GB" dirty="0" err="1"/>
              <a:t>wrth</a:t>
            </a:r>
            <a:r>
              <a:rPr lang="en-GB" dirty="0"/>
              <a:t> </a:t>
            </a:r>
            <a:r>
              <a:rPr lang="en-GB" dirty="0" err="1"/>
              <a:t>cael</a:t>
            </a:r>
            <a:r>
              <a:rPr lang="en-GB" dirty="0"/>
              <a:t> </a:t>
            </a:r>
            <a:r>
              <a:rPr lang="en-GB" dirty="0" err="1"/>
              <a:t>eu</a:t>
            </a:r>
            <a:r>
              <a:rPr lang="en-GB" dirty="0"/>
              <a:t> </a:t>
            </a:r>
            <a:r>
              <a:rPr lang="en-GB" dirty="0" err="1"/>
              <a:t>gwahanu</a:t>
            </a:r>
            <a:r>
              <a:rPr lang="en-GB" dirty="0"/>
              <a:t> </a:t>
            </a:r>
            <a:r>
              <a:rPr lang="en-GB" dirty="0" err="1"/>
              <a:t>ond</a:t>
            </a:r>
            <a:r>
              <a:rPr lang="en-GB" dirty="0"/>
              <a:t> </a:t>
            </a:r>
            <a:r>
              <a:rPr lang="en-GB" dirty="0" err="1"/>
              <a:t>yn</a:t>
            </a:r>
            <a:r>
              <a:rPr lang="en-GB" dirty="0"/>
              <a:t> </a:t>
            </a:r>
            <a:r>
              <a:rPr lang="en-GB" dirty="0" err="1"/>
              <a:t>barod</a:t>
            </a:r>
            <a:r>
              <a:rPr lang="en-GB" dirty="0"/>
              <a:t> </a:t>
            </a:r>
            <a:r>
              <a:rPr lang="en-GB" dirty="0" err="1"/>
              <a:t>iawn</a:t>
            </a:r>
            <a:r>
              <a:rPr lang="en-GB" dirty="0"/>
              <a:t> </a:t>
            </a:r>
            <a:r>
              <a:rPr lang="en-GB" dirty="0" err="1"/>
              <a:t>i</a:t>
            </a:r>
            <a:r>
              <a:rPr lang="en-GB" dirty="0"/>
              <a:t> </a:t>
            </a:r>
            <a:r>
              <a:rPr lang="en-GB" dirty="0" err="1"/>
              <a:t>fynnu</a:t>
            </a:r>
            <a:r>
              <a:rPr lang="en-GB" dirty="0"/>
              <a:t> </a:t>
            </a:r>
            <a:r>
              <a:rPr lang="en-GB" dirty="0" err="1"/>
              <a:t>cysur</a:t>
            </a:r>
            <a:r>
              <a:rPr lang="en-GB" dirty="0"/>
              <a:t> a </a:t>
            </a:r>
            <a:r>
              <a:rPr lang="en-GB" dirty="0" err="1"/>
              <a:t>chwtsh</a:t>
            </a:r>
            <a:r>
              <a:rPr lang="en-GB" dirty="0"/>
              <a:t> </a:t>
            </a:r>
            <a:r>
              <a:rPr lang="en-GB" dirty="0" err="1"/>
              <a:t>wrth</a:t>
            </a:r>
            <a:r>
              <a:rPr lang="en-GB" dirty="0"/>
              <a:t> </a:t>
            </a:r>
            <a:r>
              <a:rPr lang="en-GB" dirty="0" err="1"/>
              <a:t>ailymuno</a:t>
            </a:r>
            <a:r>
              <a:rPr lang="en-GB" dirty="0"/>
              <a:t> </a:t>
            </a:r>
            <a:r>
              <a:rPr lang="en-GB" dirty="0" err="1"/>
              <a:t>gyda</a:t>
            </a:r>
            <a:r>
              <a:rPr lang="en-GB" dirty="0"/>
              <a:t> hwy.</a:t>
            </a:r>
          </a:p>
          <a:p>
            <a:pPr marL="228600" indent="-228600">
              <a:buAutoNum type="arabicPeriod"/>
            </a:pPr>
            <a:r>
              <a:rPr lang="en-GB" dirty="0" err="1"/>
              <a:t>Rhai</a:t>
            </a:r>
            <a:r>
              <a:rPr lang="en-GB" dirty="0"/>
              <a:t> </a:t>
            </a:r>
            <a:r>
              <a:rPr lang="en-GB" dirty="0" err="1"/>
              <a:t>o’r</a:t>
            </a:r>
            <a:r>
              <a:rPr lang="en-GB" dirty="0"/>
              <a:t> plant </a:t>
            </a:r>
            <a:r>
              <a:rPr lang="en-GB" dirty="0" err="1"/>
              <a:t>yn</a:t>
            </a:r>
            <a:r>
              <a:rPr lang="en-GB" dirty="0"/>
              <a:t> </a:t>
            </a:r>
            <a:r>
              <a:rPr lang="en-GB" dirty="0" err="1"/>
              <a:t>cael</a:t>
            </a:r>
            <a:r>
              <a:rPr lang="en-GB" dirty="0"/>
              <a:t> </a:t>
            </a:r>
            <a:r>
              <a:rPr lang="en-GB" dirty="0" err="1"/>
              <a:t>lefel</a:t>
            </a:r>
            <a:r>
              <a:rPr lang="en-GB" dirty="0"/>
              <a:t> </a:t>
            </a:r>
            <a:r>
              <a:rPr lang="en-GB" dirty="0" err="1"/>
              <a:t>uchel</a:t>
            </a:r>
            <a:r>
              <a:rPr lang="en-GB" dirty="0"/>
              <a:t> o </a:t>
            </a:r>
            <a:r>
              <a:rPr lang="en-GB" dirty="0" err="1"/>
              <a:t>bryder</a:t>
            </a:r>
            <a:r>
              <a:rPr lang="en-GB" dirty="0"/>
              <a:t> a </a:t>
            </a:r>
            <a:r>
              <a:rPr lang="en-GB" dirty="0" err="1"/>
              <a:t>gofid</a:t>
            </a:r>
            <a:r>
              <a:rPr lang="en-GB" dirty="0"/>
              <a:t> </a:t>
            </a:r>
            <a:r>
              <a:rPr lang="en-GB" dirty="0" err="1"/>
              <a:t>ond</a:t>
            </a:r>
            <a:r>
              <a:rPr lang="en-GB" dirty="0"/>
              <a:t> </a:t>
            </a:r>
            <a:r>
              <a:rPr lang="en-GB" dirty="0" err="1"/>
              <a:t>wrth</a:t>
            </a:r>
            <a:r>
              <a:rPr lang="en-GB" dirty="0"/>
              <a:t> ail-</a:t>
            </a:r>
            <a:r>
              <a:rPr lang="en-GB" dirty="0" err="1"/>
              <a:t>ymuno</a:t>
            </a:r>
            <a:r>
              <a:rPr lang="en-GB" dirty="0"/>
              <a:t> </a:t>
            </a:r>
            <a:r>
              <a:rPr lang="en-GB" dirty="0" err="1"/>
              <a:t>gyda’r</a:t>
            </a:r>
            <a:r>
              <a:rPr lang="en-GB" dirty="0"/>
              <a:t> </a:t>
            </a:r>
            <a:r>
              <a:rPr lang="en-GB" dirty="0" err="1"/>
              <a:t>rhieni</a:t>
            </a:r>
            <a:r>
              <a:rPr lang="en-GB" dirty="0"/>
              <a:t> </a:t>
            </a:r>
            <a:r>
              <a:rPr lang="en-GB" dirty="0" err="1"/>
              <a:t>yn</a:t>
            </a:r>
            <a:r>
              <a:rPr lang="en-GB" dirty="0"/>
              <a:t> </a:t>
            </a:r>
            <a:r>
              <a:rPr lang="en-GB" dirty="0" err="1"/>
              <a:t>moyn</a:t>
            </a:r>
            <a:r>
              <a:rPr lang="en-GB" dirty="0"/>
              <a:t> </a:t>
            </a:r>
            <a:r>
              <a:rPr lang="en-GB" dirty="0" err="1"/>
              <a:t>cysur</a:t>
            </a:r>
            <a:r>
              <a:rPr lang="en-GB" dirty="0"/>
              <a:t> a </a:t>
            </a:r>
            <a:r>
              <a:rPr lang="en-GB" dirty="0" err="1"/>
              <a:t>chwtsh</a:t>
            </a:r>
            <a:r>
              <a:rPr lang="en-GB" dirty="0"/>
              <a:t> </a:t>
            </a:r>
            <a:r>
              <a:rPr lang="en-GB" dirty="0" err="1"/>
              <a:t>ond</a:t>
            </a:r>
            <a:r>
              <a:rPr lang="en-GB" dirty="0"/>
              <a:t> </a:t>
            </a:r>
            <a:r>
              <a:rPr lang="en-GB" dirty="0" err="1"/>
              <a:t>hefyd</a:t>
            </a:r>
            <a:r>
              <a:rPr lang="en-GB" dirty="0"/>
              <a:t> </a:t>
            </a:r>
            <a:r>
              <a:rPr lang="en-GB" dirty="0" err="1"/>
              <a:t>yn</a:t>
            </a:r>
            <a:r>
              <a:rPr lang="en-GB" dirty="0"/>
              <a:t> </a:t>
            </a:r>
            <a:r>
              <a:rPr lang="en-GB" dirty="0" err="1"/>
              <a:t>cosbi’r</a:t>
            </a:r>
            <a:r>
              <a:rPr lang="en-GB" dirty="0"/>
              <a:t> </a:t>
            </a:r>
            <a:r>
              <a:rPr lang="en-GB" dirty="0" err="1"/>
              <a:t>rhieni</a:t>
            </a:r>
            <a:r>
              <a:rPr lang="en-GB" dirty="0"/>
              <a:t> am </a:t>
            </a:r>
            <a:r>
              <a:rPr lang="en-GB" dirty="0" err="1"/>
              <a:t>adael</a:t>
            </a:r>
            <a:r>
              <a:rPr lang="en-GB" dirty="0"/>
              <a:t>.</a:t>
            </a:r>
          </a:p>
          <a:p>
            <a:pPr marL="228600" indent="-228600">
              <a:buAutoNum type="arabicPeriod"/>
            </a:pPr>
            <a:r>
              <a:rPr lang="en-GB" dirty="0"/>
              <a:t>Dim neu </a:t>
            </a:r>
            <a:r>
              <a:rPr lang="en-GB" dirty="0" err="1"/>
              <a:t>ychydig</a:t>
            </a:r>
            <a:r>
              <a:rPr lang="en-GB" dirty="0"/>
              <a:t> </a:t>
            </a:r>
            <a:r>
              <a:rPr lang="en-GB" dirty="0" err="1"/>
              <a:t>bach</a:t>
            </a:r>
            <a:r>
              <a:rPr lang="en-GB" dirty="0"/>
              <a:t> </a:t>
            </a:r>
            <a:r>
              <a:rPr lang="en-GB" dirty="0" err="1"/>
              <a:t>iawn</a:t>
            </a:r>
            <a:r>
              <a:rPr lang="en-GB" dirty="0"/>
              <a:t> o </a:t>
            </a:r>
            <a:r>
              <a:rPr lang="en-GB" dirty="0" err="1"/>
              <a:t>ofid</a:t>
            </a:r>
            <a:r>
              <a:rPr lang="en-GB" dirty="0"/>
              <a:t> a </a:t>
            </a:r>
            <a:r>
              <a:rPr lang="en-GB" dirty="0" err="1"/>
              <a:t>phryder</a:t>
            </a:r>
            <a:r>
              <a:rPr lang="en-GB" dirty="0"/>
              <a:t> </a:t>
            </a:r>
            <a:r>
              <a:rPr lang="en-GB" dirty="0" err="1"/>
              <a:t>wrth</a:t>
            </a:r>
            <a:r>
              <a:rPr lang="en-GB" dirty="0"/>
              <a:t> </a:t>
            </a:r>
            <a:r>
              <a:rPr lang="en-GB" dirty="0" err="1"/>
              <a:t>wahanu</a:t>
            </a:r>
            <a:r>
              <a:rPr lang="en-GB" dirty="0"/>
              <a:t> ac </a:t>
            </a:r>
            <a:r>
              <a:rPr lang="en-GB" dirty="0" err="1"/>
              <a:t>yn</a:t>
            </a:r>
            <a:r>
              <a:rPr lang="en-GB" dirty="0"/>
              <a:t> </a:t>
            </a:r>
            <a:r>
              <a:rPr lang="en-GB" dirty="0" err="1"/>
              <a:t>anwybyddu</a:t>
            </a:r>
            <a:r>
              <a:rPr lang="en-GB" dirty="0"/>
              <a:t> neu </a:t>
            </a:r>
            <a:r>
              <a:rPr lang="en-GB" dirty="0" err="1"/>
              <a:t>osgoi</a:t>
            </a:r>
            <a:r>
              <a:rPr lang="en-GB" dirty="0"/>
              <a:t> </a:t>
            </a:r>
            <a:r>
              <a:rPr lang="en-GB" dirty="0" err="1"/>
              <a:t>eu</a:t>
            </a:r>
            <a:r>
              <a:rPr lang="en-GB" dirty="0"/>
              <a:t> </a:t>
            </a:r>
            <a:r>
              <a:rPr lang="en-GB" dirty="0" err="1"/>
              <a:t>rhieni</a:t>
            </a:r>
            <a:r>
              <a:rPr lang="en-GB" dirty="0"/>
              <a:t> </a:t>
            </a:r>
            <a:r>
              <a:rPr lang="en-GB" dirty="0" err="1"/>
              <a:t>wrth</a:t>
            </a:r>
            <a:r>
              <a:rPr lang="en-GB" dirty="0"/>
              <a:t> ail-</a:t>
            </a:r>
            <a:r>
              <a:rPr lang="en-GB" dirty="0" err="1"/>
              <a:t>ymuno</a:t>
            </a:r>
            <a:r>
              <a:rPr lang="en-GB" dirty="0"/>
              <a:t>.</a:t>
            </a:r>
          </a:p>
          <a:p>
            <a:pPr marL="228600" indent="-228600">
              <a:buAutoNum type="arabicPeriod"/>
            </a:pPr>
            <a:r>
              <a:rPr lang="en-GB" dirty="0"/>
              <a:t>Dim </a:t>
            </a:r>
            <a:r>
              <a:rPr lang="en-GB" dirty="0" err="1"/>
              <a:t>patrwm</a:t>
            </a:r>
            <a:r>
              <a:rPr lang="en-GB" dirty="0"/>
              <a:t> </a:t>
            </a:r>
            <a:r>
              <a:rPr lang="en-GB" dirty="0" err="1"/>
              <a:t>penodol</a:t>
            </a:r>
            <a:r>
              <a:rPr lang="en-GB" dirty="0"/>
              <a:t> o </a:t>
            </a:r>
            <a:r>
              <a:rPr lang="en-GB" dirty="0" err="1"/>
              <a:t>ymddygiad</a:t>
            </a:r>
            <a:r>
              <a:rPr lang="en-GB" dirty="0"/>
              <a:t> </a:t>
            </a:r>
            <a:r>
              <a:rPr lang="en-GB" dirty="0" err="1"/>
              <a:t>ymlyniad</a:t>
            </a:r>
            <a:r>
              <a:rPr lang="en-GB"/>
              <a:t>. </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20</a:t>
            </a:fld>
            <a:endParaRPr lang="en-GB"/>
          </a:p>
        </p:txBody>
      </p:sp>
    </p:spTree>
    <p:extLst>
      <p:ext uri="{BB962C8B-B14F-4D97-AF65-F5344CB8AC3E}">
        <p14:creationId xmlns:p14="http://schemas.microsoft.com/office/powerpoint/2010/main" val="1464891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5163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4498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2351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7115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0130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4761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6158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538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3858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54867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13612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73763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5154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1384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0751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4590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1/8/2023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861778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QRTFEDM_9P0?feature=oembed"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hyperlink" Target="https://statscymru.llyw.cymru/Catalogue/Health-and-Social-Care/Social-Services/Childrens-Services/Children-Looked-After/childrenlookedafterat31march-by-localauthority-gender-ag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3.xml"/><Relationship Id="rId1" Type="http://schemas.openxmlformats.org/officeDocument/2006/relationships/video" Target="https://www.youtube.com/embed/YiMjTzCnbNQ?feature=oembed" TargetMode="External"/><Relationship Id="rId4" Type="http://schemas.openxmlformats.org/officeDocument/2006/relationships/hyperlink" Target="https://youtu.be/YiMjTzCnbNQ"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hyperlink" Target="https://www.iriss.org.uk/sites/default/files/2018-10/iriss-esss-outline-adverse-childhood-experiences-2018-10-05.pdf" TargetMode="Externa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estyn.llyw.cymru/arfer-effeithiol/sicrhau-cymorth-effeithiol-i-ddysgwyr-sy%E2%80%99n-agored-i-niwed?_ga=2.201016814.1145899888.1584996730-615788187.1541004608" TargetMode="External"/><Relationship Id="rId2" Type="http://schemas.openxmlformats.org/officeDocument/2006/relationships/hyperlink" Target="https://www.estyn.llyw.cymru/sites/www.estyn.gov.wales/files/documents/Effective%20school%20support%20for%20disadvantaged%20and%20vulnerable%20pupils%20cy.pdf" TargetMode="External"/><Relationship Id="rId1" Type="http://schemas.openxmlformats.org/officeDocument/2006/relationships/slideLayout" Target="../slideLayouts/slideLayout2.xml"/><Relationship Id="rId4" Type="http://schemas.openxmlformats.org/officeDocument/2006/relationships/hyperlink" Target="https://www.estyn.llyw.cymru/arfer-effeithiol/cefnogi-grwpiau-o-ddisgyblion-agored-i-niwed?_ga=2.201016814.1145899888.1584996730-615788187.15410046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B82449AF-F406-0210-83CE-CECCA5050C3D}"/>
              </a:ext>
            </a:extLst>
          </p:cNvPr>
          <p:cNvPicPr>
            <a:picLocks noChangeAspect="1"/>
          </p:cNvPicPr>
          <p:nvPr/>
        </p:nvPicPr>
        <p:blipFill rotWithShape="1">
          <a:blip r:embed="rId2"/>
          <a:srcRect l="30168" t="18977" r="8537" b="12556"/>
          <a:stretch/>
        </p:blipFill>
        <p:spPr>
          <a:xfrm>
            <a:off x="-49556" y="0"/>
            <a:ext cx="12119072" cy="7565457"/>
          </a:xfrm>
          <a:prstGeom prst="rect">
            <a:avLst/>
          </a:prstGeom>
        </p:spPr>
      </p:pic>
      <p:sp>
        <p:nvSpPr>
          <p:cNvPr id="4" name="Petryal 3">
            <a:extLst>
              <a:ext uri="{FF2B5EF4-FFF2-40B4-BE49-F238E27FC236}">
                <a16:creationId xmlns:a16="http://schemas.microsoft.com/office/drawing/2014/main" id="{959A9515-921F-BDB4-70C6-EC9F6EB0699F}"/>
              </a:ext>
            </a:extLst>
          </p:cNvPr>
          <p:cNvSpPr/>
          <p:nvPr/>
        </p:nvSpPr>
        <p:spPr>
          <a:xfrm>
            <a:off x="1923628" y="5637608"/>
            <a:ext cx="8271816" cy="923330"/>
          </a:xfrm>
          <a:prstGeom prst="rect">
            <a:avLst/>
          </a:prstGeom>
          <a:noFill/>
        </p:spPr>
        <p:txBody>
          <a:bodyPr wrap="none" lIns="91440" tIns="45720" rIns="91440" bIns="45720">
            <a:spAutoFit/>
          </a:bodyPr>
          <a:lstStyle/>
          <a:p>
            <a:pPr algn="ctr"/>
            <a:r>
              <a:rPr lang="cy-GB" sz="5400" b="0" cap="none" spc="0" dirty="0">
                <a:ln w="0"/>
                <a:solidFill>
                  <a:schemeClr val="bg2">
                    <a:lumMod val="75000"/>
                  </a:schemeClr>
                </a:solidFill>
                <a:effectLst>
                  <a:outerShdw blurRad="38100" dist="25400" dir="5400000" algn="ctr" rotWithShape="0">
                    <a:srgbClr val="6E747A">
                      <a:alpha val="43000"/>
                    </a:srgbClr>
                  </a:outerShdw>
                </a:effectLst>
              </a:rPr>
              <a:t>Cefnogi Dysgwyr Bregus</a:t>
            </a:r>
          </a:p>
        </p:txBody>
      </p:sp>
      <p:sp>
        <p:nvSpPr>
          <p:cNvPr id="5" name="Petryal 4">
            <a:extLst>
              <a:ext uri="{FF2B5EF4-FFF2-40B4-BE49-F238E27FC236}">
                <a16:creationId xmlns:a16="http://schemas.microsoft.com/office/drawing/2014/main" id="{C6BBBDE6-9469-BEF6-EFC9-3B89A205E90E}"/>
              </a:ext>
            </a:extLst>
          </p:cNvPr>
          <p:cNvSpPr/>
          <p:nvPr/>
        </p:nvSpPr>
        <p:spPr>
          <a:xfrm>
            <a:off x="3737563" y="752394"/>
            <a:ext cx="4544835" cy="923330"/>
          </a:xfrm>
          <a:prstGeom prst="rect">
            <a:avLst/>
          </a:prstGeom>
          <a:noFill/>
        </p:spPr>
        <p:txBody>
          <a:bodyPr wrap="none" lIns="91440" tIns="45720" rIns="91440" bIns="45720">
            <a:spAutoFit/>
          </a:bodyPr>
          <a:lstStyle/>
          <a:p>
            <a:pPr algn="ctr"/>
            <a:r>
              <a:rPr lang="cy-GB" sz="5400" dirty="0">
                <a:ln w="0"/>
                <a:solidFill>
                  <a:schemeClr val="bg2">
                    <a:lumMod val="75000"/>
                  </a:schemeClr>
                </a:solidFill>
                <a:effectLst>
                  <a:outerShdw blurRad="38100" dist="25400" dir="5400000" algn="ctr" rotWithShape="0">
                    <a:srgbClr val="6E747A">
                      <a:alpha val="43000"/>
                    </a:srgbClr>
                  </a:outerShdw>
                </a:effectLst>
              </a:rPr>
              <a:t>ECAD5007/C</a:t>
            </a:r>
            <a:endParaRPr lang="cy-GB" sz="5400" b="0" cap="none" spc="0" dirty="0">
              <a:ln w="0"/>
              <a:solidFill>
                <a:schemeClr val="bg2">
                  <a:lumMod val="75000"/>
                </a:schemeClr>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323020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1" name="Rectangle 40">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solidFill>
        </p:grpSpPr>
        <p:sp>
          <p:nvSpPr>
            <p:cNvPr id="44"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5"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6"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7"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8"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9"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0"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1"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2"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3"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4"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5"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7"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 name="Title 3"/>
          <p:cNvSpPr>
            <a:spLocks noGrp="1"/>
          </p:cNvSpPr>
          <p:nvPr>
            <p:ph type="title"/>
          </p:nvPr>
        </p:nvSpPr>
        <p:spPr>
          <a:xfrm>
            <a:off x="987215" y="1318591"/>
            <a:ext cx="5102159" cy="4220820"/>
          </a:xfrm>
        </p:spPr>
        <p:txBody>
          <a:bodyPr vert="horz" lIns="91440" tIns="45720" rIns="91440" bIns="45720" rtlCol="0" anchor="ctr">
            <a:normAutofit/>
          </a:bodyPr>
          <a:lstStyle/>
          <a:p>
            <a:r>
              <a:rPr lang="en-US" sz="5400">
                <a:solidFill>
                  <a:srgbClr val="FFFFFF"/>
                </a:solidFill>
              </a:rPr>
              <a:t>Sut fyddech chi’n diffinio dysgwyr bregus? </a:t>
            </a:r>
          </a:p>
        </p:txBody>
      </p:sp>
    </p:spTree>
    <p:extLst>
      <p:ext uri="{BB962C8B-B14F-4D97-AF65-F5344CB8AC3E}">
        <p14:creationId xmlns:p14="http://schemas.microsoft.com/office/powerpoint/2010/main" val="252722075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73062" y="624110"/>
            <a:ext cx="8131550" cy="1280890"/>
          </a:xfrm>
        </p:spPr>
        <p:txBody>
          <a:bodyPr>
            <a:normAutofit/>
          </a:bodyPr>
          <a:lstStyle/>
          <a:p>
            <a:r>
              <a:rPr lang="en-GB" dirty="0"/>
              <a:t>Nod</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3373062" y="2133599"/>
            <a:ext cx="8131550" cy="4719653"/>
          </a:xfrm>
        </p:spPr>
        <p:txBody>
          <a:bodyPr>
            <a:normAutofit/>
          </a:bodyPr>
          <a:lstStyle/>
          <a:p>
            <a:r>
              <a:rPr lang="en-GB" sz="2400" dirty="0" err="1"/>
              <a:t>Datblygu</a:t>
            </a:r>
            <a:r>
              <a:rPr lang="en-GB" sz="2400" dirty="0"/>
              <a:t> </a:t>
            </a:r>
            <a:r>
              <a:rPr lang="en-GB" sz="2400" dirty="0" err="1"/>
              <a:t>dealltwriaeth</a:t>
            </a:r>
            <a:r>
              <a:rPr lang="en-GB" sz="2400" dirty="0"/>
              <a:t> </a:t>
            </a:r>
            <a:r>
              <a:rPr lang="en-GB" sz="2400" dirty="0" err="1"/>
              <a:t>bellach</a:t>
            </a:r>
            <a:r>
              <a:rPr lang="en-GB" sz="2400" dirty="0"/>
              <a:t> </a:t>
            </a:r>
            <a:r>
              <a:rPr lang="en-GB" sz="2400" dirty="0" err="1"/>
              <a:t>o’r</a:t>
            </a:r>
            <a:r>
              <a:rPr lang="en-GB" sz="2400" dirty="0"/>
              <a:t> </a:t>
            </a:r>
            <a:r>
              <a:rPr lang="en-GB" sz="2400" dirty="0" err="1"/>
              <a:t>hyn</a:t>
            </a:r>
            <a:r>
              <a:rPr lang="en-GB" sz="2400" dirty="0"/>
              <a:t> a </a:t>
            </a:r>
            <a:r>
              <a:rPr lang="en-GB" sz="2400" dirty="0" err="1"/>
              <a:t>olygir</a:t>
            </a:r>
            <a:r>
              <a:rPr lang="en-GB" sz="2400" dirty="0"/>
              <a:t> </a:t>
            </a:r>
            <a:r>
              <a:rPr lang="en-GB" sz="2400" dirty="0" err="1"/>
              <a:t>wrth</a:t>
            </a:r>
            <a:r>
              <a:rPr lang="en-GB" sz="2400" dirty="0"/>
              <a:t> </a:t>
            </a:r>
            <a:r>
              <a:rPr lang="en-GB" sz="2400" dirty="0" err="1"/>
              <a:t>ddysgwyr</a:t>
            </a:r>
            <a:r>
              <a:rPr lang="en-GB" sz="2400" dirty="0"/>
              <a:t> </a:t>
            </a:r>
            <a:r>
              <a:rPr lang="en-GB" sz="2400" dirty="0" err="1"/>
              <a:t>bregus</a:t>
            </a:r>
            <a:endParaRPr lang="en-GB" sz="2400" dirty="0"/>
          </a:p>
          <a:p>
            <a:pPr marL="0" indent="0">
              <a:buNone/>
            </a:pPr>
            <a:endParaRPr lang="en-GB" sz="2400" dirty="0"/>
          </a:p>
          <a:p>
            <a:r>
              <a:rPr lang="en-GB" sz="2400" dirty="0" err="1"/>
              <a:t>Ystyried</a:t>
            </a:r>
            <a:r>
              <a:rPr lang="en-GB" sz="2400" dirty="0"/>
              <a:t> </a:t>
            </a:r>
            <a:r>
              <a:rPr lang="en-GB" sz="2400" dirty="0" err="1"/>
              <a:t>rhai</a:t>
            </a:r>
            <a:r>
              <a:rPr lang="en-GB" sz="2400" dirty="0"/>
              <a:t> </a:t>
            </a:r>
            <a:r>
              <a:rPr lang="en-GB" sz="2400" dirty="0" err="1"/>
              <a:t>o’r</a:t>
            </a:r>
            <a:r>
              <a:rPr lang="en-GB" sz="2400" dirty="0"/>
              <a:t> </a:t>
            </a:r>
            <a:r>
              <a:rPr lang="en-GB" sz="2400" dirty="0" err="1"/>
              <a:t>heriau</a:t>
            </a:r>
            <a:r>
              <a:rPr lang="en-GB" sz="2400" dirty="0"/>
              <a:t> </a:t>
            </a:r>
            <a:r>
              <a:rPr lang="en-GB" sz="2400" dirty="0" err="1"/>
              <a:t>a’r</a:t>
            </a:r>
            <a:r>
              <a:rPr lang="en-GB" sz="2400" dirty="0"/>
              <a:t> </a:t>
            </a:r>
            <a:r>
              <a:rPr lang="en-GB" sz="2400" dirty="0" err="1"/>
              <a:t>rhwystrau</a:t>
            </a:r>
            <a:r>
              <a:rPr lang="en-GB" sz="2400" dirty="0"/>
              <a:t> </a:t>
            </a:r>
            <a:r>
              <a:rPr lang="en-GB" sz="2400" dirty="0" err="1"/>
              <a:t>rhag</a:t>
            </a:r>
            <a:r>
              <a:rPr lang="en-GB" sz="2400" dirty="0"/>
              <a:t> </a:t>
            </a:r>
            <a:r>
              <a:rPr lang="en-GB" sz="2400" dirty="0" err="1"/>
              <a:t>dysgu</a:t>
            </a:r>
            <a:r>
              <a:rPr lang="en-GB" sz="2400" dirty="0"/>
              <a:t> a </a:t>
            </a:r>
            <a:r>
              <a:rPr lang="en-GB" sz="2400" dirty="0" err="1"/>
              <a:t>chyfranogiad</a:t>
            </a:r>
            <a:r>
              <a:rPr lang="en-GB" sz="2400" dirty="0"/>
              <a:t> </a:t>
            </a:r>
            <a:r>
              <a:rPr lang="en-GB" sz="2400" dirty="0" err="1"/>
              <a:t>i</a:t>
            </a:r>
            <a:r>
              <a:rPr lang="en-GB" sz="2400" dirty="0"/>
              <a:t> </a:t>
            </a:r>
            <a:r>
              <a:rPr lang="en-GB" sz="2400" dirty="0" err="1"/>
              <a:t>ddysgwyr</a:t>
            </a:r>
            <a:r>
              <a:rPr lang="en-GB" sz="2400" dirty="0"/>
              <a:t> </a:t>
            </a:r>
            <a:r>
              <a:rPr lang="en-GB" sz="2400" dirty="0" err="1"/>
              <a:t>bregus</a:t>
            </a:r>
            <a:endParaRPr lang="en-GB" sz="2400" dirty="0"/>
          </a:p>
          <a:p>
            <a:pPr marL="0" indent="0">
              <a:buNone/>
            </a:pPr>
            <a:endParaRPr lang="en-GB" sz="2400" dirty="0"/>
          </a:p>
          <a:p>
            <a:r>
              <a:rPr lang="en-GB" sz="2400" dirty="0" err="1"/>
              <a:t>Archwilio</a:t>
            </a:r>
            <a:r>
              <a:rPr lang="en-GB" sz="2400" dirty="0"/>
              <a:t> </a:t>
            </a:r>
            <a:r>
              <a:rPr lang="en-GB" sz="2400" dirty="0" err="1"/>
              <a:t>carfannau</a:t>
            </a:r>
            <a:r>
              <a:rPr lang="en-GB" sz="2400" dirty="0"/>
              <a:t> o </a:t>
            </a:r>
            <a:r>
              <a:rPr lang="en-GB" sz="2400" dirty="0" err="1"/>
              <a:t>ddysgwyr</a:t>
            </a:r>
            <a:r>
              <a:rPr lang="en-GB" sz="2400" dirty="0"/>
              <a:t> </a:t>
            </a:r>
            <a:r>
              <a:rPr lang="en-GB" sz="2400" dirty="0" err="1"/>
              <a:t>bregus</a:t>
            </a:r>
            <a:endParaRPr lang="en-GB" sz="2400" dirty="0"/>
          </a:p>
          <a:p>
            <a:pPr lvl="1"/>
            <a:r>
              <a:rPr lang="en-GB" sz="2400" dirty="0"/>
              <a:t>Plant </a:t>
            </a:r>
            <a:r>
              <a:rPr lang="en-GB" sz="2400" dirty="0" err="1"/>
              <a:t>Mewn</a:t>
            </a:r>
            <a:r>
              <a:rPr lang="en-GB" sz="2400" dirty="0"/>
              <a:t> </a:t>
            </a:r>
            <a:r>
              <a:rPr lang="en-GB" sz="2400" dirty="0" err="1"/>
              <a:t>Gofal</a:t>
            </a:r>
            <a:endParaRPr lang="en-GB" sz="2400" dirty="0"/>
          </a:p>
          <a:p>
            <a:pPr lvl="1"/>
            <a:r>
              <a:rPr lang="en-GB" sz="2400" dirty="0" err="1"/>
              <a:t>Profiadau</a:t>
            </a:r>
            <a:r>
              <a:rPr lang="en-GB" sz="2400" dirty="0"/>
              <a:t> </a:t>
            </a:r>
            <a:r>
              <a:rPr lang="en-GB" sz="2400" dirty="0" err="1"/>
              <a:t>Niweidiol</a:t>
            </a:r>
            <a:r>
              <a:rPr lang="en-GB" sz="2400" dirty="0"/>
              <a:t> </a:t>
            </a:r>
            <a:r>
              <a:rPr lang="en-GB" sz="2400" dirty="0" err="1"/>
              <a:t>Mewn</a:t>
            </a:r>
            <a:r>
              <a:rPr lang="en-GB" sz="2400" dirty="0"/>
              <a:t> </a:t>
            </a:r>
            <a:r>
              <a:rPr lang="en-GB" sz="2400" dirty="0" err="1"/>
              <a:t>Plentyndod</a:t>
            </a:r>
            <a:endParaRPr lang="en-GB" sz="2400" dirty="0"/>
          </a:p>
          <a:p>
            <a:pPr marL="0" indent="0">
              <a:buNone/>
            </a:pPr>
            <a:r>
              <a:rPr lang="en-GB" dirty="0"/>
              <a:t>	</a:t>
            </a:r>
          </a:p>
        </p:txBody>
      </p:sp>
    </p:spTree>
    <p:extLst>
      <p:ext uri="{BB962C8B-B14F-4D97-AF65-F5344CB8AC3E}">
        <p14:creationId xmlns:p14="http://schemas.microsoft.com/office/powerpoint/2010/main" val="223432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Diffinio</a:t>
            </a:r>
            <a:r>
              <a:rPr lang="en-GB" dirty="0"/>
              <a:t> </a:t>
            </a:r>
            <a:r>
              <a:rPr lang="en-GB" dirty="0" err="1"/>
              <a:t>Dysgwyr</a:t>
            </a:r>
            <a:r>
              <a:rPr lang="en-GB" dirty="0"/>
              <a:t> </a:t>
            </a:r>
            <a:r>
              <a:rPr lang="en-GB" dirty="0" err="1"/>
              <a:t>Bregus</a:t>
            </a:r>
            <a:br>
              <a:rPr lang="en-GB" dirty="0"/>
            </a:br>
            <a:r>
              <a:rPr lang="en-GB" dirty="0"/>
              <a:t> (</a:t>
            </a:r>
            <a:r>
              <a:rPr lang="en-GB" dirty="0" err="1"/>
              <a:t>NfER</a:t>
            </a:r>
            <a:r>
              <a:rPr lang="en-GB" dirty="0"/>
              <a:t>, 2018)</a:t>
            </a:r>
          </a:p>
        </p:txBody>
      </p:sp>
      <p:sp>
        <p:nvSpPr>
          <p:cNvPr id="4" name="Content Placeholder 3"/>
          <p:cNvSpPr>
            <a:spLocks noGrp="1"/>
          </p:cNvSpPr>
          <p:nvPr>
            <p:ph sz="half" idx="1"/>
          </p:nvPr>
        </p:nvSpPr>
        <p:spPr/>
        <p:txBody>
          <a:bodyPr>
            <a:noAutofit/>
          </a:bodyPr>
          <a:lstStyle/>
          <a:p>
            <a:r>
              <a:rPr lang="en-GB" sz="2400" dirty="0" err="1"/>
              <a:t>Dysgwyr</a:t>
            </a:r>
            <a:r>
              <a:rPr lang="en-GB" sz="2400" dirty="0"/>
              <a:t> ag ADY</a:t>
            </a:r>
          </a:p>
          <a:p>
            <a:r>
              <a:rPr lang="en-GB" sz="2400" dirty="0"/>
              <a:t>Plant </a:t>
            </a:r>
            <a:r>
              <a:rPr lang="en-GB" sz="2400" dirty="0" err="1"/>
              <a:t>mewn</a:t>
            </a:r>
            <a:r>
              <a:rPr lang="en-GB" sz="2400" dirty="0"/>
              <a:t> </a:t>
            </a:r>
            <a:r>
              <a:rPr lang="en-GB" sz="2400" dirty="0" err="1"/>
              <a:t>Gofal</a:t>
            </a:r>
            <a:r>
              <a:rPr lang="en-GB" sz="2400" dirty="0"/>
              <a:t> (LAC) </a:t>
            </a:r>
          </a:p>
          <a:p>
            <a:r>
              <a:rPr lang="en-GB" sz="2400" dirty="0"/>
              <a:t>Plant a </a:t>
            </a:r>
            <a:r>
              <a:rPr lang="en-GB" sz="2400" dirty="0" err="1"/>
              <a:t>phobl</a:t>
            </a:r>
            <a:r>
              <a:rPr lang="en-GB" sz="2400" dirty="0"/>
              <a:t> </a:t>
            </a:r>
            <a:r>
              <a:rPr lang="en-GB" sz="2400" dirty="0" err="1"/>
              <a:t>ifanc</a:t>
            </a:r>
            <a:r>
              <a:rPr lang="en-GB" sz="2400" dirty="0"/>
              <a:t> </a:t>
            </a:r>
            <a:r>
              <a:rPr lang="en-GB" sz="2400" dirty="0" err="1"/>
              <a:t>sydd</a:t>
            </a:r>
            <a:r>
              <a:rPr lang="en-GB" sz="2400" dirty="0"/>
              <a:t> </a:t>
            </a:r>
            <a:r>
              <a:rPr lang="en-GB" sz="2400" dirty="0" err="1"/>
              <a:t>yn</a:t>
            </a:r>
            <a:r>
              <a:rPr lang="en-GB" sz="2400" dirty="0"/>
              <a:t> </a:t>
            </a:r>
            <a:r>
              <a:rPr lang="en-GB" sz="2400" dirty="0" err="1"/>
              <a:t>byw</a:t>
            </a:r>
            <a:r>
              <a:rPr lang="en-GB" sz="2400" dirty="0"/>
              <a:t> </a:t>
            </a:r>
            <a:r>
              <a:rPr lang="en-GB" sz="2400" dirty="0" err="1"/>
              <a:t>mewn</a:t>
            </a:r>
            <a:r>
              <a:rPr lang="en-GB" sz="2400" dirty="0"/>
              <a:t> </a:t>
            </a:r>
            <a:r>
              <a:rPr lang="en-GB" sz="2400" dirty="0" err="1"/>
              <a:t>tlodi</a:t>
            </a:r>
            <a:endParaRPr lang="en-GB" sz="2400" dirty="0"/>
          </a:p>
          <a:p>
            <a:r>
              <a:rPr lang="en-GB" sz="2400" dirty="0" err="1"/>
              <a:t>Disgyblion</a:t>
            </a:r>
            <a:r>
              <a:rPr lang="en-GB" sz="2400" dirty="0"/>
              <a:t> </a:t>
            </a:r>
            <a:r>
              <a:rPr lang="en-GB" sz="2400" dirty="0" err="1"/>
              <a:t>sydd</a:t>
            </a:r>
            <a:r>
              <a:rPr lang="en-GB" sz="2400" dirty="0"/>
              <a:t> </a:t>
            </a:r>
            <a:r>
              <a:rPr lang="en-GB" sz="2400" dirty="0" err="1"/>
              <a:t>wedi’u</a:t>
            </a:r>
            <a:r>
              <a:rPr lang="en-GB" sz="2400" dirty="0"/>
              <a:t> </a:t>
            </a:r>
            <a:r>
              <a:rPr lang="en-GB" sz="2400" dirty="0" err="1"/>
              <a:t>heithrio</a:t>
            </a:r>
            <a:r>
              <a:rPr lang="en-GB" sz="2400" dirty="0"/>
              <a:t> </a:t>
            </a:r>
            <a:r>
              <a:rPr lang="en-GB" sz="2400" dirty="0" err="1"/>
              <a:t>o’r</a:t>
            </a:r>
            <a:r>
              <a:rPr lang="en-GB" sz="2400" dirty="0"/>
              <a:t> </a:t>
            </a:r>
            <a:r>
              <a:rPr lang="en-GB" sz="2400" dirty="0" err="1"/>
              <a:t>ysgol</a:t>
            </a:r>
            <a:r>
              <a:rPr lang="en-GB" sz="2400" dirty="0"/>
              <a:t> </a:t>
            </a:r>
            <a:r>
              <a:rPr lang="en-GB" sz="2400" dirty="0" err="1"/>
              <a:t>neu</a:t>
            </a:r>
            <a:r>
              <a:rPr lang="en-GB" sz="2400" dirty="0"/>
              <a:t> </a:t>
            </a:r>
            <a:r>
              <a:rPr lang="en-GB" sz="2400" dirty="0" err="1"/>
              <a:t>mewn</a:t>
            </a:r>
            <a:r>
              <a:rPr lang="en-GB" sz="2400" dirty="0"/>
              <a:t> </a:t>
            </a:r>
            <a:r>
              <a:rPr lang="en-GB" sz="2400" dirty="0" err="1"/>
              <a:t>peryg</a:t>
            </a:r>
            <a:r>
              <a:rPr lang="en-GB" sz="2400" dirty="0"/>
              <a:t> o </a:t>
            </a:r>
            <a:r>
              <a:rPr lang="en-GB" sz="2400" dirty="0" err="1"/>
              <a:t>gael</a:t>
            </a:r>
            <a:r>
              <a:rPr lang="en-GB" sz="2400" dirty="0"/>
              <a:t> </a:t>
            </a:r>
            <a:r>
              <a:rPr lang="en-GB" sz="2400" dirty="0" err="1"/>
              <a:t>eu</a:t>
            </a:r>
            <a:r>
              <a:rPr lang="en-GB" sz="2400" dirty="0"/>
              <a:t> </a:t>
            </a:r>
            <a:r>
              <a:rPr lang="en-GB" sz="2400" dirty="0" err="1"/>
              <a:t>heithrio</a:t>
            </a:r>
            <a:endParaRPr lang="en-GB" sz="2400" dirty="0"/>
          </a:p>
          <a:p>
            <a:r>
              <a:rPr lang="en-GB" sz="2400" dirty="0" err="1"/>
              <a:t>Digsyblion</a:t>
            </a:r>
            <a:r>
              <a:rPr lang="en-GB" sz="2400" dirty="0"/>
              <a:t> </a:t>
            </a:r>
            <a:r>
              <a:rPr lang="en-GB" sz="2400" dirty="0">
                <a:cs typeface="Arial" panose="020B0604020202020204" pitchFamily="34" charset="0"/>
              </a:rPr>
              <a:t>â </a:t>
            </a:r>
            <a:r>
              <a:rPr lang="en-GB" sz="2400" dirty="0" err="1">
                <a:cs typeface="Arial" panose="020B0604020202020204" pitchFamily="34" charset="0"/>
              </a:rPr>
              <a:t>materion</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ymwneud</a:t>
            </a:r>
            <a:r>
              <a:rPr lang="en-GB" sz="2400" dirty="0">
                <a:cs typeface="Arial" panose="020B0604020202020204" pitchFamily="34" charset="0"/>
              </a:rPr>
              <a:t> ag </a:t>
            </a:r>
            <a:r>
              <a:rPr lang="en-GB" sz="2400" dirty="0" err="1">
                <a:cs typeface="Arial" panose="020B0604020202020204" pitchFamily="34" charset="0"/>
              </a:rPr>
              <a:t>ymddygiad</a:t>
            </a:r>
            <a:r>
              <a:rPr lang="en-GB" sz="2400" dirty="0">
                <a:cs typeface="Arial" panose="020B0604020202020204" pitchFamily="34" charset="0"/>
              </a:rPr>
              <a:t> </a:t>
            </a:r>
            <a:r>
              <a:rPr lang="en-GB" sz="2400" dirty="0" err="1">
                <a:cs typeface="Arial" panose="020B0604020202020204" pitchFamily="34" charset="0"/>
              </a:rPr>
              <a:t>neu</a:t>
            </a:r>
            <a:r>
              <a:rPr lang="en-GB" sz="2400" dirty="0">
                <a:cs typeface="Arial" panose="020B0604020202020204" pitchFamily="34" charset="0"/>
              </a:rPr>
              <a:t> </a:t>
            </a:r>
            <a:r>
              <a:rPr lang="en-GB" sz="2400" dirty="0" err="1">
                <a:cs typeface="Arial" panose="020B0604020202020204" pitchFamily="34" charset="0"/>
              </a:rPr>
              <a:t>bresenoldeb</a:t>
            </a:r>
            <a:endParaRPr lang="en-GB" sz="2400" dirty="0"/>
          </a:p>
        </p:txBody>
      </p:sp>
      <p:sp>
        <p:nvSpPr>
          <p:cNvPr id="5" name="Content Placeholder 4"/>
          <p:cNvSpPr>
            <a:spLocks noGrp="1"/>
          </p:cNvSpPr>
          <p:nvPr>
            <p:ph sz="half" idx="2"/>
          </p:nvPr>
        </p:nvSpPr>
        <p:spPr>
          <a:xfrm>
            <a:off x="7190747" y="2126221"/>
            <a:ext cx="4313864" cy="4083509"/>
          </a:xfrm>
        </p:spPr>
        <p:txBody>
          <a:bodyPr>
            <a:normAutofit fontScale="92500"/>
          </a:bodyPr>
          <a:lstStyle/>
          <a:p>
            <a:r>
              <a:rPr lang="en-GB" sz="2600" dirty="0" err="1"/>
              <a:t>Disgyblion</a:t>
            </a:r>
            <a:r>
              <a:rPr lang="en-GB" sz="2600" dirty="0"/>
              <a:t> </a:t>
            </a:r>
            <a:r>
              <a:rPr lang="en-GB" sz="2600" dirty="0" err="1"/>
              <a:t>sydd</a:t>
            </a:r>
            <a:r>
              <a:rPr lang="en-GB" sz="2600" dirty="0"/>
              <a:t> </a:t>
            </a:r>
            <a:r>
              <a:rPr lang="en-GB" sz="2600" dirty="0" err="1"/>
              <a:t>yn</a:t>
            </a:r>
            <a:r>
              <a:rPr lang="en-GB" sz="2600" dirty="0"/>
              <a:t> </a:t>
            </a:r>
            <a:r>
              <a:rPr lang="en-GB" sz="2600" dirty="0" err="1"/>
              <a:t>Sipsiwn</a:t>
            </a:r>
            <a:r>
              <a:rPr lang="en-GB" sz="2600" dirty="0"/>
              <a:t> a </a:t>
            </a:r>
            <a:r>
              <a:rPr lang="en-GB" sz="2600" dirty="0" err="1"/>
              <a:t>Theithwyr</a:t>
            </a:r>
            <a:endParaRPr lang="en-GB" sz="2600" dirty="0"/>
          </a:p>
          <a:p>
            <a:r>
              <a:rPr lang="en-GB" sz="2600" dirty="0" err="1"/>
              <a:t>Ceiswyr</a:t>
            </a:r>
            <a:r>
              <a:rPr lang="en-GB" sz="2600" dirty="0"/>
              <a:t> </a:t>
            </a:r>
            <a:r>
              <a:rPr lang="en-GB" sz="2600" dirty="0" err="1"/>
              <a:t>lloches</a:t>
            </a:r>
            <a:r>
              <a:rPr lang="en-GB" sz="2600" dirty="0"/>
              <a:t> a </a:t>
            </a:r>
            <a:r>
              <a:rPr lang="en-GB" sz="2600" dirty="0" err="1"/>
              <a:t>phlant</a:t>
            </a:r>
            <a:r>
              <a:rPr lang="en-GB" sz="2600" dirty="0"/>
              <a:t> </a:t>
            </a:r>
            <a:r>
              <a:rPr lang="en-GB" sz="2600" dirty="0" err="1"/>
              <a:t>gweithwyr</a:t>
            </a:r>
            <a:r>
              <a:rPr lang="en-GB" sz="2600" dirty="0"/>
              <a:t> </a:t>
            </a:r>
            <a:r>
              <a:rPr lang="en-GB" sz="2600" dirty="0" err="1"/>
              <a:t>mudol</a:t>
            </a:r>
            <a:endParaRPr lang="en-GB" sz="2600" dirty="0"/>
          </a:p>
          <a:p>
            <a:r>
              <a:rPr lang="en-GB" sz="2600" dirty="0" err="1"/>
              <a:t>Gofalwyr</a:t>
            </a:r>
            <a:r>
              <a:rPr lang="en-GB" sz="2600" dirty="0"/>
              <a:t> </a:t>
            </a:r>
            <a:r>
              <a:rPr lang="en-GB" sz="2600" dirty="0" err="1"/>
              <a:t>ifanc</a:t>
            </a:r>
            <a:endParaRPr lang="en-GB" sz="2600" dirty="0"/>
          </a:p>
          <a:p>
            <a:r>
              <a:rPr lang="en-GB" sz="2600" dirty="0" err="1"/>
              <a:t>Troseddwyr</a:t>
            </a:r>
            <a:r>
              <a:rPr lang="en-GB" sz="2600" dirty="0"/>
              <a:t> </a:t>
            </a:r>
            <a:r>
              <a:rPr lang="en-GB" sz="2600" dirty="0" err="1"/>
              <a:t>ifanc</a:t>
            </a:r>
            <a:endParaRPr lang="en-GB" sz="2600" dirty="0"/>
          </a:p>
          <a:p>
            <a:r>
              <a:rPr lang="en-GB" sz="2600" dirty="0"/>
              <a:t>Plant a </a:t>
            </a:r>
            <a:r>
              <a:rPr lang="en-GB" sz="2600" dirty="0" err="1"/>
              <a:t>phobl</a:t>
            </a:r>
            <a:r>
              <a:rPr lang="en-GB" sz="2600" dirty="0"/>
              <a:t> </a:t>
            </a:r>
            <a:r>
              <a:rPr lang="en-GB" sz="2600" dirty="0" err="1"/>
              <a:t>ifanc</a:t>
            </a:r>
            <a:r>
              <a:rPr lang="en-GB" sz="2600" dirty="0"/>
              <a:t> ag </a:t>
            </a:r>
            <a:r>
              <a:rPr lang="en-GB" sz="2600" dirty="0" err="1"/>
              <a:t>afiechyd</a:t>
            </a:r>
            <a:r>
              <a:rPr lang="en-GB" sz="2600" dirty="0"/>
              <a:t> </a:t>
            </a:r>
            <a:r>
              <a:rPr lang="en-GB" sz="2600" dirty="0" err="1"/>
              <a:t>meddwl</a:t>
            </a:r>
            <a:r>
              <a:rPr lang="en-GB" sz="2600" dirty="0"/>
              <a:t> </a:t>
            </a:r>
            <a:r>
              <a:rPr lang="en-GB" sz="2600" dirty="0" err="1"/>
              <a:t>neu</a:t>
            </a:r>
            <a:r>
              <a:rPr lang="en-GB" sz="2600" dirty="0"/>
              <a:t> </a:t>
            </a:r>
            <a:r>
              <a:rPr lang="en-GB" sz="2600" dirty="0" err="1"/>
              <a:t>anghenion</a:t>
            </a:r>
            <a:r>
              <a:rPr lang="en-GB" sz="2600" dirty="0"/>
              <a:t> </a:t>
            </a:r>
            <a:r>
              <a:rPr lang="en-GB" sz="2600" dirty="0" err="1"/>
              <a:t>meddygol</a:t>
            </a:r>
            <a:endParaRPr lang="en-GB" sz="2600" dirty="0"/>
          </a:p>
          <a:p>
            <a:endParaRPr lang="en-GB" dirty="0"/>
          </a:p>
        </p:txBody>
      </p:sp>
    </p:spTree>
    <p:extLst>
      <p:ext uri="{BB962C8B-B14F-4D97-AF65-F5344CB8AC3E}">
        <p14:creationId xmlns:p14="http://schemas.microsoft.com/office/powerpoint/2010/main" val="405032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Gwahanol</a:t>
            </a:r>
            <a:r>
              <a:rPr lang="en-GB" dirty="0"/>
              <a:t> </a:t>
            </a:r>
            <a:r>
              <a:rPr lang="en-GB" dirty="0" err="1"/>
              <a:t>fathau</a:t>
            </a:r>
            <a:r>
              <a:rPr lang="en-GB" dirty="0"/>
              <a:t> o </a:t>
            </a:r>
            <a:r>
              <a:rPr lang="en-GB" dirty="0" err="1"/>
              <a:t>fod</a:t>
            </a:r>
            <a:r>
              <a:rPr lang="en-GB" dirty="0"/>
              <a:t> </a:t>
            </a:r>
            <a:r>
              <a:rPr lang="en-GB" dirty="0" err="1"/>
              <a:t>yn</a:t>
            </a:r>
            <a:r>
              <a:rPr lang="en-GB" dirty="0"/>
              <a:t> </a:t>
            </a:r>
            <a:r>
              <a:rPr lang="en-GB" dirty="0" err="1"/>
              <a:t>fregus</a:t>
            </a:r>
            <a:endParaRPr lang="en-GB" dirty="0"/>
          </a:p>
        </p:txBody>
      </p:sp>
      <p:graphicFrame>
        <p:nvGraphicFramePr>
          <p:cNvPr id="4" name="Diagram 3"/>
          <p:cNvGraphicFramePr/>
          <p:nvPr>
            <p:extLst>
              <p:ext uri="{D42A27DB-BD31-4B8C-83A1-F6EECF244321}">
                <p14:modId xmlns:p14="http://schemas.microsoft.com/office/powerpoint/2010/main" val="948157125"/>
              </p:ext>
            </p:extLst>
          </p:nvPr>
        </p:nvGraphicFramePr>
        <p:xfrm>
          <a:off x="2592924" y="1477116"/>
          <a:ext cx="6627504" cy="4991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797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3"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0" name="Rectangle 39">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talowe elementy do gry w kółko i krzyżyk">
            <a:extLst>
              <a:ext uri="{FF2B5EF4-FFF2-40B4-BE49-F238E27FC236}">
                <a16:creationId xmlns:a16="http://schemas.microsoft.com/office/drawing/2014/main" id="{573460D3-3E40-4F5B-A973-8BA22DA683D8}"/>
              </a:ext>
            </a:extLst>
          </p:cNvPr>
          <p:cNvPicPr>
            <a:picLocks noChangeAspect="1"/>
          </p:cNvPicPr>
          <p:nvPr/>
        </p:nvPicPr>
        <p:blipFill rotWithShape="1">
          <a:blip r:embed="rId3">
            <a:alphaModFix amt="40000"/>
          </a:blip>
          <a:srcRect t="19239" b="5761"/>
          <a:stretch/>
        </p:blipFill>
        <p:spPr>
          <a:xfrm>
            <a:off x="20" y="257679"/>
            <a:ext cx="12191980" cy="6857990"/>
          </a:xfrm>
          <a:prstGeom prst="rect">
            <a:avLst/>
          </a:prstGeom>
        </p:spPr>
      </p:pic>
      <p:sp>
        <p:nvSpPr>
          <p:cNvPr id="2" name="Title 1"/>
          <p:cNvSpPr>
            <a:spLocks noGrp="1"/>
          </p:cNvSpPr>
          <p:nvPr>
            <p:ph type="title"/>
          </p:nvPr>
        </p:nvSpPr>
        <p:spPr>
          <a:xfrm>
            <a:off x="2582298" y="2805099"/>
            <a:ext cx="8915399" cy="2262781"/>
          </a:xfrm>
        </p:spPr>
        <p:txBody>
          <a:bodyPr vert="horz" lIns="91440" tIns="45720" rIns="91440" bIns="45720" rtlCol="0" anchor="b">
            <a:noAutofit/>
          </a:bodyPr>
          <a:lstStyle/>
          <a:p>
            <a:pPr>
              <a:lnSpc>
                <a:spcPct val="90000"/>
              </a:lnSpc>
            </a:pPr>
            <a:r>
              <a:rPr lang="en-US" sz="4400" b="1" dirty="0">
                <a:solidFill>
                  <a:srgbClr val="FFC000"/>
                </a:solidFill>
              </a:rPr>
              <a:t>Beth </a:t>
            </a:r>
            <a:r>
              <a:rPr lang="en-US" sz="4400" b="1" dirty="0" err="1">
                <a:solidFill>
                  <a:srgbClr val="FFC000"/>
                </a:solidFill>
              </a:rPr>
              <a:t>yw’r</a:t>
            </a:r>
            <a:r>
              <a:rPr lang="en-US" sz="4400" b="1" dirty="0">
                <a:solidFill>
                  <a:srgbClr val="FFC000"/>
                </a:solidFill>
              </a:rPr>
              <a:t> </a:t>
            </a:r>
            <a:r>
              <a:rPr lang="en-US" sz="4400" b="1" dirty="0" err="1">
                <a:solidFill>
                  <a:srgbClr val="FFC000"/>
                </a:solidFill>
              </a:rPr>
              <a:t>heriau</a:t>
            </a:r>
            <a:r>
              <a:rPr lang="en-US" sz="4400" b="1" dirty="0">
                <a:solidFill>
                  <a:srgbClr val="FFC000"/>
                </a:solidFill>
              </a:rPr>
              <a:t>?</a:t>
            </a:r>
            <a:br>
              <a:rPr lang="en-US" sz="4400" b="1" dirty="0">
                <a:solidFill>
                  <a:srgbClr val="FFC000"/>
                </a:solidFill>
              </a:rPr>
            </a:br>
            <a:br>
              <a:rPr lang="en-US" sz="4400" b="1" dirty="0">
                <a:solidFill>
                  <a:srgbClr val="FFC000"/>
                </a:solidFill>
              </a:rPr>
            </a:br>
            <a:r>
              <a:rPr lang="en-US" sz="4400" b="1" dirty="0">
                <a:solidFill>
                  <a:srgbClr val="FFC000"/>
                </a:solidFill>
              </a:rPr>
              <a:t>A </a:t>
            </a:r>
            <a:r>
              <a:rPr lang="en-US" sz="4400" b="1" dirty="0" err="1">
                <a:solidFill>
                  <a:srgbClr val="FFC000"/>
                </a:solidFill>
              </a:rPr>
              <a:t>oes</a:t>
            </a:r>
            <a:r>
              <a:rPr lang="en-US" sz="4400" b="1" dirty="0">
                <a:solidFill>
                  <a:srgbClr val="FFC000"/>
                </a:solidFill>
              </a:rPr>
              <a:t> </a:t>
            </a:r>
            <a:r>
              <a:rPr lang="en-US" sz="4400" b="1" dirty="0" err="1">
                <a:solidFill>
                  <a:srgbClr val="FFC000"/>
                </a:solidFill>
              </a:rPr>
              <a:t>yna</a:t>
            </a:r>
            <a:r>
              <a:rPr lang="en-US" sz="4400" b="1" dirty="0">
                <a:solidFill>
                  <a:srgbClr val="FFC000"/>
                </a:solidFill>
              </a:rPr>
              <a:t> </a:t>
            </a:r>
            <a:r>
              <a:rPr lang="en-US" sz="4400" b="1" dirty="0" err="1">
                <a:solidFill>
                  <a:srgbClr val="FFC000"/>
                </a:solidFill>
              </a:rPr>
              <a:t>unrhyw</a:t>
            </a:r>
            <a:r>
              <a:rPr lang="en-US" sz="4400" b="1" dirty="0">
                <a:solidFill>
                  <a:srgbClr val="FFC000"/>
                </a:solidFill>
              </a:rPr>
              <a:t> </a:t>
            </a:r>
            <a:r>
              <a:rPr lang="en-US" sz="4400" b="1" dirty="0" err="1">
                <a:solidFill>
                  <a:srgbClr val="FFC000"/>
                </a:solidFill>
              </a:rPr>
              <a:t>heriau</a:t>
            </a:r>
            <a:r>
              <a:rPr lang="en-US" sz="4400" b="1" dirty="0">
                <a:solidFill>
                  <a:srgbClr val="FFC000"/>
                </a:solidFill>
              </a:rPr>
              <a:t> </a:t>
            </a:r>
            <a:r>
              <a:rPr lang="en-US" sz="4400" b="1" dirty="0" err="1">
                <a:solidFill>
                  <a:srgbClr val="FFC000"/>
                </a:solidFill>
              </a:rPr>
              <a:t>pellach</a:t>
            </a:r>
            <a:r>
              <a:rPr lang="en-US" sz="4400" b="1" dirty="0">
                <a:solidFill>
                  <a:srgbClr val="FFC000"/>
                </a:solidFill>
              </a:rPr>
              <a:t> </a:t>
            </a:r>
            <a:r>
              <a:rPr lang="en-US" sz="4400" b="1" dirty="0" err="1">
                <a:solidFill>
                  <a:srgbClr val="FFC000"/>
                </a:solidFill>
              </a:rPr>
              <a:t>i’r</a:t>
            </a:r>
            <a:r>
              <a:rPr lang="en-US" sz="4400" b="1" dirty="0">
                <a:solidFill>
                  <a:srgbClr val="FFC000"/>
                </a:solidFill>
              </a:rPr>
              <a:t> </a:t>
            </a:r>
            <a:r>
              <a:rPr lang="en-US" sz="4400" b="1" dirty="0" err="1">
                <a:solidFill>
                  <a:srgbClr val="FFC000"/>
                </a:solidFill>
              </a:rPr>
              <a:t>grŵp</a:t>
            </a:r>
            <a:r>
              <a:rPr lang="en-US" sz="4400" b="1" dirty="0">
                <a:solidFill>
                  <a:srgbClr val="FFC000"/>
                </a:solidFill>
              </a:rPr>
              <a:t> </a:t>
            </a:r>
            <a:r>
              <a:rPr lang="en-US" sz="4400" b="1" dirty="0" err="1">
                <a:solidFill>
                  <a:srgbClr val="FFC000"/>
                </a:solidFill>
              </a:rPr>
              <a:t>hyn</a:t>
            </a:r>
            <a:r>
              <a:rPr lang="en-US" sz="4400" b="1" dirty="0">
                <a:solidFill>
                  <a:srgbClr val="FFC000"/>
                </a:solidFill>
              </a:rPr>
              <a:t> o </a:t>
            </a:r>
            <a:r>
              <a:rPr lang="en-US" sz="4400" b="1" dirty="0" err="1">
                <a:solidFill>
                  <a:srgbClr val="FFC000"/>
                </a:solidFill>
              </a:rPr>
              <a:t>ddisgyblion</a:t>
            </a:r>
            <a:r>
              <a:rPr lang="en-US" sz="4400" b="1" dirty="0">
                <a:solidFill>
                  <a:srgbClr val="FFC000"/>
                </a:solidFill>
              </a:rPr>
              <a:t> o </a:t>
            </a:r>
            <a:r>
              <a:rPr lang="en-US" sz="4400" b="1" dirty="0" err="1">
                <a:solidFill>
                  <a:srgbClr val="FFC000"/>
                </a:solidFill>
              </a:rPr>
              <a:t>ganlyniad</a:t>
            </a:r>
            <a:r>
              <a:rPr lang="en-US" sz="4400" b="1" dirty="0">
                <a:solidFill>
                  <a:srgbClr val="FFC000"/>
                </a:solidFill>
              </a:rPr>
              <a:t> </a:t>
            </a:r>
            <a:r>
              <a:rPr lang="en-US" sz="4400" b="1" dirty="0" err="1">
                <a:solidFill>
                  <a:srgbClr val="FFC000"/>
                </a:solidFill>
              </a:rPr>
              <a:t>i</a:t>
            </a:r>
            <a:r>
              <a:rPr lang="en-US" sz="4400" b="1" dirty="0">
                <a:solidFill>
                  <a:srgbClr val="FFC000"/>
                </a:solidFill>
              </a:rPr>
              <a:t> Covid-19?</a:t>
            </a:r>
          </a:p>
        </p:txBody>
      </p:sp>
      <p:sp>
        <p:nvSpPr>
          <p:cNvPr id="42" name="Rectangle 41">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95157"/>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96269819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err="1"/>
              <a:t>C</a:t>
            </a:r>
            <a:r>
              <a:rPr lang="en-US" dirty="0" err="1">
                <a:ea typeface="+mj-ea"/>
                <a:cs typeface="+mj-cs"/>
              </a:rPr>
              <a:t>ymdeithasol</a:t>
            </a:r>
            <a:endParaRPr lang="en-US" dirty="0">
              <a:ea typeface="+mj-ea"/>
              <a:cs typeface="+mj-cs"/>
            </a:endParaRPr>
          </a:p>
        </p:txBody>
      </p:sp>
      <p:graphicFrame>
        <p:nvGraphicFramePr>
          <p:cNvPr id="4" name="Diagram 3"/>
          <p:cNvGraphicFramePr/>
          <p:nvPr/>
        </p:nvGraphicFramePr>
        <p:xfrm>
          <a:off x="1524001" y="1692716"/>
          <a:ext cx="7776204" cy="491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72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err="1"/>
              <a:t>G</a:t>
            </a:r>
            <a:r>
              <a:rPr lang="en-US" dirty="0" err="1">
                <a:ea typeface="+mj-ea"/>
                <a:cs typeface="+mj-cs"/>
              </a:rPr>
              <a:t>wybyddol</a:t>
            </a:r>
            <a:endParaRPr lang="en-US" dirty="0">
              <a:ea typeface="+mj-ea"/>
              <a:cs typeface="+mj-cs"/>
            </a:endParaRPr>
          </a:p>
        </p:txBody>
      </p:sp>
      <p:graphicFrame>
        <p:nvGraphicFramePr>
          <p:cNvPr id="3" name="Diagram 2"/>
          <p:cNvGraphicFramePr/>
          <p:nvPr>
            <p:extLst>
              <p:ext uri="{D42A27DB-BD31-4B8C-83A1-F6EECF244321}">
                <p14:modId xmlns:p14="http://schemas.microsoft.com/office/powerpoint/2010/main" val="1516531604"/>
              </p:ext>
            </p:extLst>
          </p:nvPr>
        </p:nvGraphicFramePr>
        <p:xfrm>
          <a:off x="2459783" y="1913456"/>
          <a:ext cx="7083973" cy="4679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2676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err="1"/>
              <a:t>C</a:t>
            </a:r>
            <a:r>
              <a:rPr lang="en-US" dirty="0" err="1">
                <a:ea typeface="+mj-ea"/>
                <a:cs typeface="+mj-cs"/>
              </a:rPr>
              <a:t>orfforol</a:t>
            </a:r>
            <a:endParaRPr lang="en-US" dirty="0">
              <a:ea typeface="+mj-ea"/>
              <a:cs typeface="+mj-cs"/>
            </a:endParaRPr>
          </a:p>
        </p:txBody>
      </p:sp>
      <p:graphicFrame>
        <p:nvGraphicFramePr>
          <p:cNvPr id="3" name="Diagram 2"/>
          <p:cNvGraphicFramePr/>
          <p:nvPr>
            <p:extLst>
              <p:ext uri="{D42A27DB-BD31-4B8C-83A1-F6EECF244321}">
                <p14:modId xmlns:p14="http://schemas.microsoft.com/office/powerpoint/2010/main" val="3661712182"/>
              </p:ext>
            </p:extLst>
          </p:nvPr>
        </p:nvGraphicFramePr>
        <p:xfrm>
          <a:off x="2188565" y="1731365"/>
          <a:ext cx="7270228" cy="48718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7649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35513" y="624110"/>
            <a:ext cx="8911687" cy="1280890"/>
          </a:xfrm>
        </p:spPr>
        <p:txBody>
          <a:bodyPr vert="horz" lIns="91440" tIns="45720" rIns="91440" bIns="45720" rtlCol="0" anchor="t">
            <a:normAutofit/>
          </a:bodyPr>
          <a:lstStyle/>
          <a:p>
            <a:r>
              <a:rPr lang="en-US">
                <a:solidFill>
                  <a:schemeClr val="tx1"/>
                </a:solidFill>
              </a:rPr>
              <a:t>Sut allwn ni gefnogi dysgwyr bregus?</a:t>
            </a:r>
          </a:p>
        </p:txBody>
      </p:sp>
      <p:graphicFrame>
        <p:nvGraphicFramePr>
          <p:cNvPr id="4" name="Diagram 3"/>
          <p:cNvGraphicFramePr/>
          <p:nvPr>
            <p:extLst>
              <p:ext uri="{D42A27DB-BD31-4B8C-83A1-F6EECF244321}">
                <p14:modId xmlns:p14="http://schemas.microsoft.com/office/powerpoint/2010/main" val="211407199"/>
              </p:ext>
            </p:extLst>
          </p:nvPr>
        </p:nvGraphicFramePr>
        <p:xfrm>
          <a:off x="769735" y="1309267"/>
          <a:ext cx="10954362" cy="5536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249408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Plant </a:t>
            </a:r>
            <a:r>
              <a:rPr lang="en-GB" dirty="0" err="1"/>
              <a:t>Mewn</a:t>
            </a:r>
            <a:r>
              <a:rPr lang="en-GB" dirty="0"/>
              <a:t> </a:t>
            </a:r>
            <a:r>
              <a:rPr lang="en-GB" dirty="0" err="1"/>
              <a:t>Gofal</a:t>
            </a:r>
            <a:endParaRPr lang="en-GB" dirty="0"/>
          </a:p>
        </p:txBody>
      </p:sp>
      <p:sp>
        <p:nvSpPr>
          <p:cNvPr id="3" name="Content Placeholder 2"/>
          <p:cNvSpPr>
            <a:spLocks noGrp="1"/>
          </p:cNvSpPr>
          <p:nvPr>
            <p:ph idx="1"/>
          </p:nvPr>
        </p:nvSpPr>
        <p:spPr/>
        <p:txBody>
          <a:bodyPr/>
          <a:lstStyle/>
          <a:p>
            <a:r>
              <a:rPr lang="en-GB" dirty="0" err="1"/>
              <a:t>Derbyn</a:t>
            </a:r>
            <a:r>
              <a:rPr lang="en-GB" dirty="0"/>
              <a:t> </a:t>
            </a:r>
            <a:r>
              <a:rPr lang="en-GB" dirty="0" err="1"/>
              <a:t>llety</a:t>
            </a:r>
            <a:r>
              <a:rPr lang="en-GB" dirty="0"/>
              <a:t> </a:t>
            </a:r>
            <a:r>
              <a:rPr lang="en-GB" dirty="0" err="1"/>
              <a:t>gan</a:t>
            </a:r>
            <a:r>
              <a:rPr lang="en-GB" dirty="0"/>
              <a:t> </a:t>
            </a:r>
            <a:r>
              <a:rPr lang="en-GB" dirty="0" err="1"/>
              <a:t>yr</a:t>
            </a:r>
            <a:r>
              <a:rPr lang="en-GB" dirty="0"/>
              <a:t> </a:t>
            </a:r>
            <a:r>
              <a:rPr lang="en-GB" dirty="0" err="1"/>
              <a:t>Awdurdod</a:t>
            </a:r>
            <a:r>
              <a:rPr lang="en-GB" dirty="0"/>
              <a:t> </a:t>
            </a:r>
            <a:r>
              <a:rPr lang="en-GB" dirty="0" err="1"/>
              <a:t>Lleol</a:t>
            </a:r>
            <a:r>
              <a:rPr lang="en-GB" dirty="0"/>
              <a:t> </a:t>
            </a:r>
            <a:r>
              <a:rPr lang="en-GB" dirty="0" err="1"/>
              <a:t>i</a:t>
            </a:r>
            <a:r>
              <a:rPr lang="en-GB" dirty="0"/>
              <a:t> </a:t>
            </a:r>
            <a:r>
              <a:rPr lang="en-GB" dirty="0" err="1"/>
              <a:t>ffwrdd</a:t>
            </a:r>
            <a:r>
              <a:rPr lang="en-GB" dirty="0"/>
              <a:t> </a:t>
            </a:r>
            <a:r>
              <a:rPr lang="en-GB" dirty="0" err="1"/>
              <a:t>o’u</a:t>
            </a:r>
            <a:r>
              <a:rPr lang="en-GB" dirty="0"/>
              <a:t> </a:t>
            </a:r>
            <a:r>
              <a:rPr lang="en-GB" dirty="0" err="1"/>
              <a:t>rhieni</a:t>
            </a:r>
            <a:r>
              <a:rPr lang="en-GB" dirty="0"/>
              <a:t> </a:t>
            </a:r>
            <a:r>
              <a:rPr lang="en-GB" dirty="0" err="1"/>
              <a:t>gan</a:t>
            </a:r>
            <a:endParaRPr lang="en-GB" dirty="0"/>
          </a:p>
          <a:p>
            <a:pPr lvl="1"/>
            <a:r>
              <a:rPr lang="en-GB" dirty="0" err="1"/>
              <a:t>Rieni</a:t>
            </a:r>
            <a:r>
              <a:rPr lang="en-GB" dirty="0"/>
              <a:t> </a:t>
            </a:r>
            <a:r>
              <a:rPr lang="en-GB" dirty="0" err="1"/>
              <a:t>maeth</a:t>
            </a:r>
            <a:endParaRPr lang="en-GB" dirty="0"/>
          </a:p>
          <a:p>
            <a:pPr lvl="1"/>
            <a:r>
              <a:rPr lang="en-GB" dirty="0" err="1"/>
              <a:t>Cartref</a:t>
            </a:r>
            <a:r>
              <a:rPr lang="en-GB" dirty="0"/>
              <a:t> plant</a:t>
            </a:r>
          </a:p>
          <a:p>
            <a:pPr lvl="1"/>
            <a:r>
              <a:rPr lang="en-GB" dirty="0" err="1"/>
              <a:t>Aelodau</a:t>
            </a:r>
            <a:r>
              <a:rPr lang="en-GB" dirty="0"/>
              <a:t> </a:t>
            </a:r>
            <a:r>
              <a:rPr lang="en-GB" dirty="0" err="1"/>
              <a:t>o’r</a:t>
            </a:r>
            <a:r>
              <a:rPr lang="en-GB" dirty="0"/>
              <a:t> </a:t>
            </a:r>
            <a:r>
              <a:rPr lang="en-GB" dirty="0" err="1"/>
              <a:t>teulu</a:t>
            </a:r>
            <a:endParaRPr lang="en-GB" dirty="0"/>
          </a:p>
          <a:p>
            <a:pPr lvl="1"/>
            <a:endParaRPr lang="en-GB" dirty="0"/>
          </a:p>
          <a:p>
            <a:r>
              <a:rPr lang="en-GB" dirty="0" err="1"/>
              <a:t>Gorchymyn</a:t>
            </a:r>
            <a:r>
              <a:rPr lang="en-GB" dirty="0"/>
              <a:t> </a:t>
            </a:r>
            <a:r>
              <a:rPr lang="en-GB" dirty="0" err="1"/>
              <a:t>gofal</a:t>
            </a:r>
            <a:r>
              <a:rPr lang="en-GB" dirty="0"/>
              <a:t> </a:t>
            </a:r>
            <a:r>
              <a:rPr lang="en-GB" dirty="0" err="1"/>
              <a:t>gan</a:t>
            </a:r>
            <a:r>
              <a:rPr lang="en-GB" dirty="0"/>
              <a:t> </a:t>
            </a:r>
            <a:r>
              <a:rPr lang="en-GB" dirty="0" err="1"/>
              <a:t>yr</a:t>
            </a:r>
            <a:r>
              <a:rPr lang="en-GB" dirty="0"/>
              <a:t> </a:t>
            </a:r>
            <a:r>
              <a:rPr lang="en-GB" dirty="0" err="1"/>
              <a:t>Awdurdod</a:t>
            </a:r>
            <a:r>
              <a:rPr lang="en-GB" dirty="0"/>
              <a:t> </a:t>
            </a:r>
            <a:r>
              <a:rPr lang="en-GB" dirty="0" err="1"/>
              <a:t>Lleol</a:t>
            </a:r>
            <a:r>
              <a:rPr lang="en-GB" dirty="0"/>
              <a:t> </a:t>
            </a:r>
            <a:r>
              <a:rPr lang="en-GB" dirty="0" err="1"/>
              <a:t>i</a:t>
            </a:r>
            <a:r>
              <a:rPr lang="en-GB" dirty="0"/>
              <a:t> </a:t>
            </a:r>
            <a:r>
              <a:rPr lang="en-GB" dirty="0" err="1"/>
              <a:t>gymryd</a:t>
            </a:r>
            <a:r>
              <a:rPr lang="en-GB" dirty="0"/>
              <a:t> </a:t>
            </a:r>
            <a:r>
              <a:rPr lang="en-GB" dirty="0" err="1"/>
              <a:t>cyfrifoldeb</a:t>
            </a:r>
            <a:r>
              <a:rPr lang="en-GB" dirty="0"/>
              <a:t> </a:t>
            </a:r>
            <a:r>
              <a:rPr lang="en-GB" dirty="0" err="1"/>
              <a:t>drostynt</a:t>
            </a:r>
            <a:endParaRPr lang="en-GB" dirty="0"/>
          </a:p>
          <a:p>
            <a:endParaRPr lang="en-GB" dirty="0"/>
          </a:p>
          <a:p>
            <a:r>
              <a:rPr lang="en-GB" dirty="0"/>
              <a:t>Beth </a:t>
            </a:r>
            <a:r>
              <a:rPr lang="en-GB" dirty="0" err="1"/>
              <a:t>yw’r</a:t>
            </a:r>
            <a:r>
              <a:rPr lang="en-GB" dirty="0"/>
              <a:t> </a:t>
            </a:r>
            <a:r>
              <a:rPr lang="en-GB" dirty="0" err="1"/>
              <a:t>heriau</a:t>
            </a:r>
            <a:r>
              <a:rPr lang="en-GB" dirty="0"/>
              <a:t> </a:t>
            </a:r>
            <a:r>
              <a:rPr lang="en-GB" dirty="0" err="1"/>
              <a:t>i’r</a:t>
            </a:r>
            <a:r>
              <a:rPr lang="en-GB" dirty="0"/>
              <a:t> plant </a:t>
            </a:r>
            <a:r>
              <a:rPr lang="en-GB" dirty="0" err="1"/>
              <a:t>hyn</a:t>
            </a:r>
            <a:r>
              <a:rPr lang="en-GB" dirty="0"/>
              <a:t>?</a:t>
            </a:r>
          </a:p>
          <a:p>
            <a:pPr marL="0" indent="0">
              <a:buNone/>
            </a:pPr>
            <a:endParaRPr lang="en-GB" dirty="0"/>
          </a:p>
        </p:txBody>
      </p:sp>
      <p:pic>
        <p:nvPicPr>
          <p:cNvPr id="5" name="Picture 4"/>
          <p:cNvPicPr>
            <a:picLocks noChangeAspect="1"/>
          </p:cNvPicPr>
          <p:nvPr/>
        </p:nvPicPr>
        <p:blipFill>
          <a:blip r:embed="rId3"/>
          <a:stretch>
            <a:fillRect/>
          </a:stretch>
        </p:blipFill>
        <p:spPr>
          <a:xfrm rot="476872">
            <a:off x="9758597" y="830410"/>
            <a:ext cx="1672574" cy="2606379"/>
          </a:xfrm>
          <a:prstGeom prst="rect">
            <a:avLst/>
          </a:prstGeom>
        </p:spPr>
      </p:pic>
    </p:spTree>
    <p:extLst>
      <p:ext uri="{BB962C8B-B14F-4D97-AF65-F5344CB8AC3E}">
        <p14:creationId xmlns:p14="http://schemas.microsoft.com/office/powerpoint/2010/main" val="1576402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49091-0CBE-43CE-8329-C0C09103F277}"/>
              </a:ext>
            </a:extLst>
          </p:cNvPr>
          <p:cNvSpPr>
            <a:spLocks noGrp="1"/>
          </p:cNvSpPr>
          <p:nvPr>
            <p:ph type="title"/>
          </p:nvPr>
        </p:nvSpPr>
        <p:spPr/>
        <p:txBody>
          <a:bodyPr/>
          <a:lstStyle/>
          <a:p>
            <a:r>
              <a:rPr lang="en-GB" dirty="0"/>
              <a:t>Beth </a:t>
            </a:r>
            <a:r>
              <a:rPr lang="en-GB" dirty="0" err="1"/>
              <a:t>yw’r</a:t>
            </a:r>
            <a:r>
              <a:rPr lang="en-GB" dirty="0"/>
              <a:t> </a:t>
            </a:r>
            <a:r>
              <a:rPr lang="en-GB" dirty="0" err="1"/>
              <a:t>heriau</a:t>
            </a:r>
            <a:r>
              <a:rPr lang="en-GB" dirty="0"/>
              <a:t> </a:t>
            </a:r>
            <a:r>
              <a:rPr lang="en-GB" dirty="0" err="1"/>
              <a:t>i</a:t>
            </a:r>
            <a:r>
              <a:rPr lang="en-GB" dirty="0"/>
              <a:t> </a:t>
            </a:r>
            <a:r>
              <a:rPr lang="en-GB" dirty="0" err="1"/>
              <a:t>Blant</a:t>
            </a:r>
            <a:r>
              <a:rPr lang="en-GB" dirty="0"/>
              <a:t> </a:t>
            </a:r>
            <a:r>
              <a:rPr lang="en-GB" dirty="0" err="1"/>
              <a:t>mewn</a:t>
            </a:r>
            <a:r>
              <a:rPr lang="en-GB" dirty="0"/>
              <a:t> </a:t>
            </a:r>
            <a:r>
              <a:rPr lang="en-GB" dirty="0" err="1"/>
              <a:t>Gofal</a:t>
            </a:r>
            <a:r>
              <a:rPr lang="en-GB" dirty="0"/>
              <a:t>?</a:t>
            </a:r>
          </a:p>
        </p:txBody>
      </p:sp>
      <p:pic>
        <p:nvPicPr>
          <p:cNvPr id="3" name="Online Media 2" title="Words Have Power: Looked After Children">
            <a:hlinkClick r:id="" action="ppaction://media"/>
            <a:extLst>
              <a:ext uri="{FF2B5EF4-FFF2-40B4-BE49-F238E27FC236}">
                <a16:creationId xmlns:a16="http://schemas.microsoft.com/office/drawing/2014/main" id="{D7F1F962-4496-4450-B028-602C1F559C2D}"/>
              </a:ext>
            </a:extLst>
          </p:cNvPr>
          <p:cNvPicPr>
            <a:picLocks noRot="1" noChangeAspect="1"/>
          </p:cNvPicPr>
          <p:nvPr>
            <a:videoFile r:link="rId1"/>
          </p:nvPr>
        </p:nvPicPr>
        <p:blipFill>
          <a:blip r:embed="rId4"/>
          <a:stretch>
            <a:fillRect/>
          </a:stretch>
        </p:blipFill>
        <p:spPr>
          <a:xfrm>
            <a:off x="2473393" y="1784693"/>
            <a:ext cx="8235711" cy="4653177"/>
          </a:xfrm>
          <a:prstGeom prst="rect">
            <a:avLst/>
          </a:prstGeom>
        </p:spPr>
      </p:pic>
    </p:spTree>
    <p:extLst>
      <p:ext uri="{BB962C8B-B14F-4D97-AF65-F5344CB8AC3E}">
        <p14:creationId xmlns:p14="http://schemas.microsoft.com/office/powerpoint/2010/main" val="3274397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Plant </a:t>
            </a:r>
            <a:r>
              <a:rPr lang="en-GB" dirty="0" err="1"/>
              <a:t>Mewn</a:t>
            </a:r>
            <a:r>
              <a:rPr lang="en-GB" dirty="0"/>
              <a:t> </a:t>
            </a:r>
            <a:r>
              <a:rPr lang="en-GB" dirty="0" err="1"/>
              <a:t>Gofal</a:t>
            </a:r>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err="1"/>
              <a:t>Edrychwch</a:t>
            </a:r>
            <a:r>
              <a:rPr lang="en-GB" dirty="0"/>
              <a:t> </a:t>
            </a:r>
            <a:r>
              <a:rPr lang="en-GB" dirty="0" err="1"/>
              <a:t>ar</a:t>
            </a:r>
            <a:r>
              <a:rPr lang="en-GB" dirty="0"/>
              <a:t> </a:t>
            </a:r>
            <a:r>
              <a:rPr lang="en-GB" dirty="0" err="1"/>
              <a:t>yr</a:t>
            </a:r>
            <a:r>
              <a:rPr lang="en-GB" dirty="0"/>
              <a:t> </a:t>
            </a:r>
            <a:r>
              <a:rPr lang="en-GB" dirty="0" err="1"/>
              <a:t>ystadegau</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awdurdod</a:t>
            </a:r>
            <a:r>
              <a:rPr lang="en-GB" dirty="0"/>
              <a:t> </a:t>
            </a:r>
            <a:r>
              <a:rPr lang="en-GB" dirty="0" err="1"/>
              <a:t>lleol</a:t>
            </a:r>
            <a:r>
              <a:rPr lang="en-GB" dirty="0"/>
              <a:t> chi</a:t>
            </a:r>
          </a:p>
          <a:p>
            <a:r>
              <a:rPr lang="en-GB" dirty="0"/>
              <a:t>Pa </a:t>
            </a:r>
            <a:r>
              <a:rPr lang="en-GB" dirty="0" err="1"/>
              <a:t>batrymau</a:t>
            </a:r>
            <a:r>
              <a:rPr lang="en-GB" dirty="0"/>
              <a:t> </a:t>
            </a:r>
            <a:r>
              <a:rPr lang="en-GB" dirty="0" err="1"/>
              <a:t>penodol</a:t>
            </a:r>
            <a:r>
              <a:rPr lang="en-GB" dirty="0"/>
              <a:t> </a:t>
            </a:r>
            <a:r>
              <a:rPr lang="en-GB" dirty="0" err="1"/>
              <a:t>sydd</a:t>
            </a:r>
            <a:r>
              <a:rPr lang="en-GB" dirty="0"/>
              <a:t> </a:t>
            </a:r>
            <a:r>
              <a:rPr lang="en-GB" dirty="0" err="1"/>
              <a:t>yn</a:t>
            </a:r>
            <a:r>
              <a:rPr lang="en-GB" dirty="0"/>
              <a:t> </a:t>
            </a:r>
            <a:r>
              <a:rPr lang="en-GB" dirty="0" err="1"/>
              <a:t>ymddangos</a:t>
            </a:r>
            <a:r>
              <a:rPr lang="en-GB" dirty="0"/>
              <a:t>?</a:t>
            </a:r>
          </a:p>
          <a:p>
            <a:r>
              <a:rPr lang="en-GB" dirty="0"/>
              <a:t>Beth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ddweud</a:t>
            </a:r>
            <a:r>
              <a:rPr lang="en-GB" dirty="0"/>
              <a:t> </a:t>
            </a:r>
            <a:r>
              <a:rPr lang="en-GB" dirty="0" err="1"/>
              <a:t>wrthoch</a:t>
            </a:r>
            <a:r>
              <a:rPr lang="en-GB" dirty="0"/>
              <a:t> chi?</a:t>
            </a:r>
          </a:p>
          <a:p>
            <a:endParaRPr lang="en-GB" dirty="0"/>
          </a:p>
          <a:p>
            <a:pPr marL="0" indent="0">
              <a:buNone/>
            </a:pPr>
            <a:r>
              <a:rPr lang="en-GB" dirty="0">
                <a:hlinkClick r:id="rId3"/>
              </a:rPr>
              <a:t>https://statscymru.llyw.cymru/Catalogue/Health-and-Social-Care/Social-Services/Childrens-Services/Children-Looked-After/childrenlookedafterat31march-by-localauthority-gender-age</a:t>
            </a:r>
            <a:r>
              <a:rPr lang="en-GB" dirty="0"/>
              <a:t> </a:t>
            </a:r>
          </a:p>
        </p:txBody>
      </p:sp>
    </p:spTree>
    <p:extLst>
      <p:ext uri="{BB962C8B-B14F-4D97-AF65-F5344CB8AC3E}">
        <p14:creationId xmlns:p14="http://schemas.microsoft.com/office/powerpoint/2010/main" val="3975385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Tasg</a:t>
            </a:r>
            <a:r>
              <a:rPr lang="en-GB" dirty="0"/>
              <a:t> </a:t>
            </a:r>
            <a:r>
              <a:rPr lang="en-GB" dirty="0" err="1"/>
              <a:t>Gr</a:t>
            </a:r>
            <a:r>
              <a:rPr lang="en-GB" dirty="0" err="1">
                <a:cs typeface="Arial" panose="020B0604020202020204" pitchFamily="34" charset="0"/>
              </a:rPr>
              <a:t>ŵp</a:t>
            </a:r>
            <a:endParaRPr lang="en-GB" dirty="0"/>
          </a:p>
        </p:txBody>
      </p:sp>
      <p:sp>
        <p:nvSpPr>
          <p:cNvPr id="2" name="Content Placeholder 1">
            <a:extLst>
              <a:ext uri="{FF2B5EF4-FFF2-40B4-BE49-F238E27FC236}">
                <a16:creationId xmlns:a16="http://schemas.microsoft.com/office/drawing/2014/main" id="{774239E8-9383-4E9D-9D6A-712D264819E4}"/>
              </a:ext>
            </a:extLst>
          </p:cNvPr>
          <p:cNvSpPr>
            <a:spLocks noGrp="1"/>
          </p:cNvSpPr>
          <p:nvPr>
            <p:ph idx="1"/>
          </p:nvPr>
        </p:nvSpPr>
        <p:spPr>
          <a:xfrm>
            <a:off x="2589212" y="2133599"/>
            <a:ext cx="4856617" cy="4478215"/>
          </a:xfrm>
        </p:spPr>
        <p:txBody>
          <a:bodyPr>
            <a:normAutofit/>
          </a:bodyPr>
          <a:lstStyle/>
          <a:p>
            <a:pPr marL="457200" indent="-457200">
              <a:buAutoNum type="arabicPeriod"/>
            </a:pPr>
            <a:r>
              <a:rPr lang="en-GB" sz="2400" dirty="0" err="1">
                <a:latin typeface="+mj-lt"/>
              </a:rPr>
              <a:t>Sganiwch</a:t>
            </a:r>
            <a:r>
              <a:rPr lang="en-GB" sz="2400" dirty="0">
                <a:latin typeface="+mj-lt"/>
              </a:rPr>
              <a:t> t.31-t.52 (</a:t>
            </a:r>
            <a:r>
              <a:rPr lang="en-GB" sz="2400" dirty="0" err="1">
                <a:latin typeface="+mj-lt"/>
              </a:rPr>
              <a:t>gallwch</a:t>
            </a:r>
            <a:r>
              <a:rPr lang="en-GB" sz="2400" dirty="0">
                <a:latin typeface="+mj-lt"/>
              </a:rPr>
              <a:t> </a:t>
            </a:r>
            <a:r>
              <a:rPr lang="en-GB" sz="2400" dirty="0" err="1">
                <a:latin typeface="+mj-lt"/>
              </a:rPr>
              <a:t>rannu’r</a:t>
            </a:r>
            <a:r>
              <a:rPr lang="en-GB" sz="2400" dirty="0">
                <a:latin typeface="+mj-lt"/>
              </a:rPr>
              <a:t> </a:t>
            </a:r>
            <a:r>
              <a:rPr lang="en-GB" sz="2400" dirty="0" err="1">
                <a:latin typeface="+mj-lt"/>
              </a:rPr>
              <a:t>gwaith</a:t>
            </a:r>
            <a:r>
              <a:rPr lang="en-GB" sz="2400" dirty="0">
                <a:latin typeface="+mj-lt"/>
              </a:rPr>
              <a:t> </a:t>
            </a:r>
            <a:r>
              <a:rPr lang="en-GB" sz="2400" dirty="0" err="1">
                <a:latin typeface="+mj-lt"/>
              </a:rPr>
              <a:t>rhwng</a:t>
            </a:r>
            <a:r>
              <a:rPr lang="en-GB" sz="2400" dirty="0">
                <a:latin typeface="+mj-lt"/>
              </a:rPr>
              <a:t> </a:t>
            </a:r>
            <a:r>
              <a:rPr lang="en-GB" sz="2400" dirty="0" err="1">
                <a:latin typeface="+mj-lt"/>
              </a:rPr>
              <a:t>aelodau’r</a:t>
            </a:r>
            <a:r>
              <a:rPr lang="en-GB" sz="2400" dirty="0">
                <a:latin typeface="+mj-lt"/>
              </a:rPr>
              <a:t> </a:t>
            </a:r>
            <a:r>
              <a:rPr lang="en-GB" sz="2400" dirty="0" err="1">
                <a:latin typeface="+mj-lt"/>
              </a:rPr>
              <a:t>gr</a:t>
            </a:r>
            <a:r>
              <a:rPr lang="en-GB" sz="2400" dirty="0" err="1">
                <a:latin typeface="+mj-lt"/>
                <a:cs typeface="Arial" panose="020B0604020202020204" pitchFamily="34" charset="0"/>
              </a:rPr>
              <a:t>ŵp</a:t>
            </a:r>
            <a:r>
              <a:rPr lang="en-GB" sz="2400" dirty="0">
                <a:latin typeface="+mj-lt"/>
                <a:cs typeface="Arial" panose="020B0604020202020204" pitchFamily="34" charset="0"/>
              </a:rPr>
              <a:t>.</a:t>
            </a:r>
          </a:p>
          <a:p>
            <a:pPr marL="457200" indent="-457200">
              <a:buAutoNum type="arabicPeriod"/>
            </a:pPr>
            <a:r>
              <a:rPr lang="en-GB" sz="2400" dirty="0" err="1">
                <a:latin typeface="+mj-lt"/>
                <a:cs typeface="Arial" panose="020B0604020202020204" pitchFamily="34" charset="0"/>
              </a:rPr>
              <a:t>Nodwch</a:t>
            </a:r>
            <a:r>
              <a:rPr lang="en-GB" sz="2400" dirty="0">
                <a:latin typeface="+mj-lt"/>
                <a:cs typeface="Arial" panose="020B0604020202020204" pitchFamily="34" charset="0"/>
              </a:rPr>
              <a:t> 3 </a:t>
            </a:r>
            <a:r>
              <a:rPr lang="en-GB" sz="2400" dirty="0" err="1">
                <a:latin typeface="+mj-lt"/>
                <a:cs typeface="Arial" panose="020B0604020202020204" pitchFamily="34" charset="0"/>
              </a:rPr>
              <a:t>strategaeth</a:t>
            </a:r>
            <a:r>
              <a:rPr lang="en-GB" sz="2400" dirty="0">
                <a:latin typeface="+mj-lt"/>
                <a:cs typeface="Arial" panose="020B0604020202020204" pitchFamily="34" charset="0"/>
              </a:rPr>
              <a:t>/</a:t>
            </a:r>
            <a:r>
              <a:rPr lang="en-GB" sz="2400" dirty="0" err="1">
                <a:latin typeface="+mj-lt"/>
                <a:cs typeface="Arial" panose="020B0604020202020204" pitchFamily="34" charset="0"/>
              </a:rPr>
              <a:t>ymyrraeth</a:t>
            </a:r>
            <a:r>
              <a:rPr lang="en-GB" sz="2400" dirty="0">
                <a:latin typeface="+mj-lt"/>
                <a:cs typeface="Arial" panose="020B0604020202020204" pitchFamily="34" charset="0"/>
              </a:rPr>
              <a:t> </a:t>
            </a:r>
            <a:r>
              <a:rPr lang="en-GB" sz="2400" dirty="0" err="1">
                <a:latin typeface="+mj-lt"/>
                <a:cs typeface="Arial" panose="020B0604020202020204" pitchFamily="34" charset="0"/>
              </a:rPr>
              <a:t>i</a:t>
            </a:r>
            <a:r>
              <a:rPr lang="en-GB" sz="2400" dirty="0">
                <a:latin typeface="+mj-lt"/>
                <a:cs typeface="Arial" panose="020B0604020202020204" pitchFamily="34" charset="0"/>
              </a:rPr>
              <a:t> </a:t>
            </a:r>
            <a:r>
              <a:rPr lang="en-GB" sz="2400" dirty="0" err="1">
                <a:latin typeface="+mj-lt"/>
                <a:cs typeface="Arial" panose="020B0604020202020204" pitchFamily="34" charset="0"/>
              </a:rPr>
              <a:t>gefnogi</a:t>
            </a:r>
            <a:r>
              <a:rPr lang="en-GB" sz="2400" dirty="0">
                <a:latin typeface="+mj-lt"/>
                <a:cs typeface="Arial" panose="020B0604020202020204" pitchFamily="34" charset="0"/>
              </a:rPr>
              <a:t> Plant </a:t>
            </a:r>
            <a:r>
              <a:rPr lang="en-GB" sz="2400" dirty="0" err="1">
                <a:latin typeface="+mj-lt"/>
                <a:cs typeface="Arial" panose="020B0604020202020204" pitchFamily="34" charset="0"/>
              </a:rPr>
              <a:t>mewn</a:t>
            </a:r>
            <a:r>
              <a:rPr lang="en-GB" sz="2400" dirty="0">
                <a:latin typeface="+mj-lt"/>
                <a:cs typeface="Arial" panose="020B0604020202020204" pitchFamily="34" charset="0"/>
              </a:rPr>
              <a:t> </a:t>
            </a:r>
            <a:r>
              <a:rPr lang="en-GB" sz="2400" dirty="0" err="1">
                <a:latin typeface="+mj-lt"/>
                <a:cs typeface="Arial" panose="020B0604020202020204" pitchFamily="34" charset="0"/>
              </a:rPr>
              <a:t>Gofal</a:t>
            </a:r>
            <a:r>
              <a:rPr lang="en-GB" sz="2400" dirty="0">
                <a:latin typeface="+mj-lt"/>
                <a:cs typeface="Arial" panose="020B0604020202020204" pitchFamily="34" charset="0"/>
              </a:rPr>
              <a:t>.</a:t>
            </a:r>
          </a:p>
          <a:p>
            <a:pPr marL="457200" indent="-457200">
              <a:buAutoNum type="arabicPeriod"/>
            </a:pPr>
            <a:r>
              <a:rPr lang="en-GB" sz="2400" dirty="0" err="1">
                <a:latin typeface="+mj-lt"/>
                <a:cs typeface="Arial" panose="020B0604020202020204" pitchFamily="34" charset="0"/>
              </a:rPr>
              <a:t>Byddwch</a:t>
            </a:r>
            <a:r>
              <a:rPr lang="en-GB" sz="2400" dirty="0">
                <a:latin typeface="+mj-lt"/>
                <a:cs typeface="Arial" panose="020B0604020202020204" pitchFamily="34" charset="0"/>
              </a:rPr>
              <a:t> </a:t>
            </a:r>
            <a:r>
              <a:rPr lang="en-GB" sz="2400" dirty="0" err="1">
                <a:latin typeface="+mj-lt"/>
                <a:cs typeface="Arial" panose="020B0604020202020204" pitchFamily="34" charset="0"/>
              </a:rPr>
              <a:t>yn</a:t>
            </a:r>
            <a:r>
              <a:rPr lang="en-GB" sz="2400" dirty="0">
                <a:latin typeface="+mj-lt"/>
                <a:cs typeface="Arial" panose="020B0604020202020204" pitchFamily="34" charset="0"/>
              </a:rPr>
              <a:t> </a:t>
            </a:r>
            <a:r>
              <a:rPr lang="en-GB" sz="2400" dirty="0" err="1">
                <a:latin typeface="+mj-lt"/>
                <a:cs typeface="Arial" panose="020B0604020202020204" pitchFamily="34" charset="0"/>
              </a:rPr>
              <a:t>barod</a:t>
            </a:r>
            <a:r>
              <a:rPr lang="en-GB" sz="2400" dirty="0">
                <a:latin typeface="+mj-lt"/>
                <a:cs typeface="Arial" panose="020B0604020202020204" pitchFamily="34" charset="0"/>
              </a:rPr>
              <a:t> i </a:t>
            </a:r>
            <a:r>
              <a:rPr lang="en-GB" sz="2400" dirty="0" err="1">
                <a:latin typeface="+mj-lt"/>
                <a:cs typeface="Arial" panose="020B0604020202020204" pitchFamily="34" charset="0"/>
              </a:rPr>
              <a:t>gyfiawnhau</a:t>
            </a:r>
            <a:r>
              <a:rPr lang="en-GB" sz="2400" dirty="0">
                <a:latin typeface="+mj-lt"/>
                <a:cs typeface="Arial" panose="020B0604020202020204" pitchFamily="34" charset="0"/>
              </a:rPr>
              <a:t> pam </a:t>
            </a:r>
            <a:r>
              <a:rPr lang="en-GB" sz="2400" dirty="0" err="1">
                <a:latin typeface="+mj-lt"/>
                <a:cs typeface="Arial" panose="020B0604020202020204" pitchFamily="34" charset="0"/>
              </a:rPr>
              <a:t>rydych</a:t>
            </a:r>
            <a:r>
              <a:rPr lang="en-GB" sz="2400" dirty="0">
                <a:latin typeface="+mj-lt"/>
                <a:cs typeface="Arial" panose="020B0604020202020204" pitchFamily="34" charset="0"/>
              </a:rPr>
              <a:t> chi </a:t>
            </a:r>
            <a:r>
              <a:rPr lang="en-GB" sz="2400" dirty="0" err="1">
                <a:latin typeface="+mj-lt"/>
                <a:cs typeface="Arial" panose="020B0604020202020204" pitchFamily="34" charset="0"/>
              </a:rPr>
              <a:t>wedi</a:t>
            </a:r>
            <a:r>
              <a:rPr lang="en-GB" sz="2400" dirty="0">
                <a:latin typeface="+mj-lt"/>
                <a:cs typeface="Arial" panose="020B0604020202020204" pitchFamily="34" charset="0"/>
              </a:rPr>
              <a:t> </a:t>
            </a:r>
            <a:r>
              <a:rPr lang="en-GB" sz="2400" dirty="0" err="1">
                <a:latin typeface="+mj-lt"/>
                <a:cs typeface="Arial" panose="020B0604020202020204" pitchFamily="34" charset="0"/>
              </a:rPr>
              <a:t>dewis</a:t>
            </a:r>
            <a:r>
              <a:rPr lang="en-GB" sz="2400" dirty="0">
                <a:latin typeface="+mj-lt"/>
                <a:cs typeface="Arial" panose="020B0604020202020204" pitchFamily="34" charset="0"/>
              </a:rPr>
              <a:t> y </a:t>
            </a:r>
            <a:r>
              <a:rPr lang="en-GB" sz="2400" dirty="0" err="1">
                <a:latin typeface="+mj-lt"/>
                <a:cs typeface="Arial" panose="020B0604020202020204" pitchFamily="34" charset="0"/>
              </a:rPr>
              <a:t>strategaethau</a:t>
            </a:r>
            <a:r>
              <a:rPr lang="en-GB" sz="2400" dirty="0">
                <a:latin typeface="+mj-lt"/>
                <a:cs typeface="Arial" panose="020B0604020202020204" pitchFamily="34" charset="0"/>
              </a:rPr>
              <a:t>/</a:t>
            </a:r>
            <a:r>
              <a:rPr lang="en-GB" sz="2400" dirty="0" err="1">
                <a:latin typeface="+mj-lt"/>
                <a:cs typeface="Arial" panose="020B0604020202020204" pitchFamily="34" charset="0"/>
              </a:rPr>
              <a:t>ymyraethau</a:t>
            </a:r>
            <a:r>
              <a:rPr lang="en-GB" sz="2400" dirty="0">
                <a:latin typeface="+mj-lt"/>
                <a:cs typeface="Arial" panose="020B0604020202020204" pitchFamily="34" charset="0"/>
              </a:rPr>
              <a:t> </a:t>
            </a:r>
            <a:r>
              <a:rPr lang="en-GB" sz="2400" dirty="0" err="1">
                <a:latin typeface="+mj-lt"/>
                <a:cs typeface="Arial" panose="020B0604020202020204" pitchFamily="34" charset="0"/>
              </a:rPr>
              <a:t>hyn</a:t>
            </a:r>
            <a:r>
              <a:rPr lang="en-GB" sz="2400" dirty="0">
                <a:latin typeface="+mj-lt"/>
                <a:cs typeface="Arial" panose="020B0604020202020204" pitchFamily="34" charset="0"/>
              </a:rPr>
              <a:t>. </a:t>
            </a:r>
          </a:p>
          <a:p>
            <a:pPr marL="457200" indent="-457200">
              <a:buAutoNum type="arabicPeriod"/>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p:txBody>
      </p:sp>
      <p:pic>
        <p:nvPicPr>
          <p:cNvPr id="5" name="Picture 4"/>
          <p:cNvPicPr>
            <a:picLocks noChangeAspect="1"/>
          </p:cNvPicPr>
          <p:nvPr/>
        </p:nvPicPr>
        <p:blipFill>
          <a:blip r:embed="rId3"/>
          <a:stretch>
            <a:fillRect/>
          </a:stretch>
        </p:blipFill>
        <p:spPr>
          <a:xfrm rot="504793">
            <a:off x="8385552" y="1544073"/>
            <a:ext cx="2600132" cy="3664179"/>
          </a:xfrm>
          <a:prstGeom prst="rect">
            <a:avLst/>
          </a:prstGeom>
        </p:spPr>
      </p:pic>
      <p:sp>
        <p:nvSpPr>
          <p:cNvPr id="6" name="Rectangle 5"/>
          <p:cNvSpPr/>
          <p:nvPr/>
        </p:nvSpPr>
        <p:spPr>
          <a:xfrm>
            <a:off x="8940754" y="5399555"/>
            <a:ext cx="6096000" cy="369332"/>
          </a:xfrm>
          <a:prstGeom prst="rect">
            <a:avLst/>
          </a:prstGeom>
        </p:spPr>
        <p:txBody>
          <a:bodyPr>
            <a:spAutoFit/>
          </a:bodyPr>
          <a:lstStyle/>
          <a:p>
            <a:r>
              <a:rPr lang="en-GB" dirty="0"/>
              <a:t>(</a:t>
            </a:r>
            <a:r>
              <a:rPr lang="en-GB" dirty="0" err="1"/>
              <a:t>ar</a:t>
            </a:r>
            <a:r>
              <a:rPr lang="en-GB" dirty="0"/>
              <a:t> </a:t>
            </a:r>
            <a:r>
              <a:rPr lang="en-GB" dirty="0" err="1"/>
              <a:t>gael</a:t>
            </a:r>
            <a:r>
              <a:rPr lang="en-GB" dirty="0"/>
              <a:t> </a:t>
            </a:r>
            <a:r>
              <a:rPr lang="en-GB" dirty="0" err="1"/>
              <a:t>ar</a:t>
            </a:r>
            <a:r>
              <a:rPr lang="en-GB" dirty="0"/>
              <a:t> Moodle)</a:t>
            </a:r>
          </a:p>
        </p:txBody>
      </p:sp>
    </p:spTree>
    <p:extLst>
      <p:ext uri="{BB962C8B-B14F-4D97-AF65-F5344CB8AC3E}">
        <p14:creationId xmlns:p14="http://schemas.microsoft.com/office/powerpoint/2010/main" val="2502465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3"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0"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3"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4"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5"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6"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7"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8"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9"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0"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1"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2"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3"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4"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6"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8" name="Rectangle 57">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618969" y="804335"/>
            <a:ext cx="5768697" cy="5249332"/>
          </a:xfrm>
        </p:spPr>
        <p:txBody>
          <a:bodyPr vert="horz" lIns="91440" tIns="45720" rIns="91440" bIns="45720" rtlCol="0" anchor="ctr">
            <a:normAutofit/>
          </a:bodyPr>
          <a:lstStyle/>
          <a:p>
            <a:r>
              <a:rPr lang="en-US" sz="5400">
                <a:solidFill>
                  <a:schemeClr val="tx1"/>
                </a:solidFill>
              </a:rPr>
              <a:t>Beth yw Profiadau Niweidiol Mewn Plentyndod?</a:t>
            </a:r>
          </a:p>
        </p:txBody>
      </p:sp>
    </p:spTree>
    <p:extLst>
      <p:ext uri="{BB962C8B-B14F-4D97-AF65-F5344CB8AC3E}">
        <p14:creationId xmlns:p14="http://schemas.microsoft.com/office/powerpoint/2010/main" val="362982532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yfryngau Ar-lein 2" title="Adverse Childhood Experiences (ACEs) (Wales)">
            <a:hlinkClick r:id="" action="ppaction://media"/>
            <a:extLst>
              <a:ext uri="{FF2B5EF4-FFF2-40B4-BE49-F238E27FC236}">
                <a16:creationId xmlns:a16="http://schemas.microsoft.com/office/drawing/2014/main" id="{FC57932B-1B50-12F5-CDB1-A104498B8077}"/>
              </a:ext>
            </a:extLst>
          </p:cNvPr>
          <p:cNvPicPr>
            <a:picLocks noRot="1" noChangeAspect="1"/>
          </p:cNvPicPr>
          <p:nvPr>
            <a:videoFile r:link="rId1"/>
          </p:nvPr>
        </p:nvPicPr>
        <p:blipFill>
          <a:blip r:embed="rId3"/>
          <a:stretch>
            <a:fillRect/>
          </a:stretch>
        </p:blipFill>
        <p:spPr>
          <a:xfrm>
            <a:off x="2591734" y="1537922"/>
            <a:ext cx="7981346" cy="4509461"/>
          </a:xfrm>
          <a:prstGeom prst="rect">
            <a:avLst/>
          </a:prstGeom>
        </p:spPr>
      </p:pic>
      <p:sp>
        <p:nvSpPr>
          <p:cNvPr id="5" name="Title 4">
            <a:extLst>
              <a:ext uri="{FF2B5EF4-FFF2-40B4-BE49-F238E27FC236}">
                <a16:creationId xmlns:a16="http://schemas.microsoft.com/office/drawing/2014/main" id="{61026772-258F-EC5D-CBA7-39E4A6FC7634}"/>
              </a:ext>
            </a:extLst>
          </p:cNvPr>
          <p:cNvSpPr>
            <a:spLocks noGrp="1"/>
          </p:cNvSpPr>
          <p:nvPr>
            <p:ph type="title"/>
          </p:nvPr>
        </p:nvSpPr>
        <p:spPr>
          <a:xfrm>
            <a:off x="2306823" y="-234191"/>
            <a:ext cx="8911687" cy="1280890"/>
          </a:xfrm>
        </p:spPr>
        <p:txBody>
          <a:bodyPr>
            <a:normAutofit fontScale="90000"/>
          </a:bodyPr>
          <a:lstStyle/>
          <a:p>
            <a:r>
              <a:rPr lang="en-GB" dirty="0" err="1"/>
              <a:t>Profiadau</a:t>
            </a:r>
            <a:r>
              <a:rPr lang="en-GB" dirty="0"/>
              <a:t> </a:t>
            </a:r>
            <a:r>
              <a:rPr lang="en-GB" dirty="0" err="1"/>
              <a:t>Niweidiol</a:t>
            </a:r>
            <a:r>
              <a:rPr lang="en-GB" dirty="0"/>
              <a:t> </a:t>
            </a:r>
            <a:r>
              <a:rPr lang="en-GB" dirty="0" err="1"/>
              <a:t>Mewn</a:t>
            </a:r>
            <a:r>
              <a:rPr lang="en-GB" dirty="0"/>
              <a:t> </a:t>
            </a:r>
            <a:r>
              <a:rPr lang="en-GB" dirty="0" err="1"/>
              <a:t>Plentyndod</a:t>
            </a:r>
            <a:endParaRPr lang="en-GB" dirty="0"/>
          </a:p>
        </p:txBody>
      </p:sp>
      <p:sp>
        <p:nvSpPr>
          <p:cNvPr id="6" name="Blwch Testun 5">
            <a:extLst>
              <a:ext uri="{FF2B5EF4-FFF2-40B4-BE49-F238E27FC236}">
                <a16:creationId xmlns:a16="http://schemas.microsoft.com/office/drawing/2014/main" id="{5E77B67F-B11D-5108-08D9-00C30DF9ED8C}"/>
              </a:ext>
            </a:extLst>
          </p:cNvPr>
          <p:cNvSpPr txBox="1"/>
          <p:nvPr/>
        </p:nvSpPr>
        <p:spPr>
          <a:xfrm>
            <a:off x="4574805" y="6261012"/>
            <a:ext cx="3952115" cy="646331"/>
          </a:xfrm>
          <a:prstGeom prst="rect">
            <a:avLst/>
          </a:prstGeom>
          <a:noFill/>
        </p:spPr>
        <p:txBody>
          <a:bodyPr wrap="square">
            <a:spAutoFit/>
          </a:bodyPr>
          <a:lstStyle/>
          <a:p>
            <a:r>
              <a:rPr lang="cy-GB" dirty="0">
                <a:hlinkClick r:id="rId4"/>
              </a:rPr>
              <a:t>https://youtu.be/YiMjTzCnbNQ</a:t>
            </a:r>
            <a:endParaRPr lang="cy-GB" dirty="0"/>
          </a:p>
          <a:p>
            <a:endParaRPr lang="cy-GB" dirty="0"/>
          </a:p>
        </p:txBody>
      </p:sp>
      <p:sp>
        <p:nvSpPr>
          <p:cNvPr id="7" name="TextBox 1">
            <a:extLst>
              <a:ext uri="{FF2B5EF4-FFF2-40B4-BE49-F238E27FC236}">
                <a16:creationId xmlns:a16="http://schemas.microsoft.com/office/drawing/2014/main" id="{9C15B671-B34D-EC76-A700-189E7BAE5152}"/>
              </a:ext>
            </a:extLst>
          </p:cNvPr>
          <p:cNvSpPr txBox="1"/>
          <p:nvPr/>
        </p:nvSpPr>
        <p:spPr>
          <a:xfrm>
            <a:off x="8774558" y="6214845"/>
            <a:ext cx="1798522" cy="369332"/>
          </a:xfrm>
          <a:prstGeom prst="rect">
            <a:avLst/>
          </a:prstGeom>
          <a:noFill/>
        </p:spPr>
        <p:txBody>
          <a:bodyPr wrap="square" rtlCol="0">
            <a:spAutoFit/>
          </a:bodyPr>
          <a:lstStyle/>
          <a:p>
            <a:r>
              <a:rPr lang="en-GB" dirty="0"/>
              <a:t>5.43 </a:t>
            </a:r>
            <a:r>
              <a:rPr lang="en-GB" dirty="0" err="1"/>
              <a:t>munud</a:t>
            </a:r>
            <a:endParaRPr lang="en-GB" dirty="0"/>
          </a:p>
        </p:txBody>
      </p:sp>
    </p:spTree>
    <p:extLst>
      <p:ext uri="{BB962C8B-B14F-4D97-AF65-F5344CB8AC3E}">
        <p14:creationId xmlns:p14="http://schemas.microsoft.com/office/powerpoint/2010/main" val="76485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Profiadau</a:t>
            </a:r>
            <a:r>
              <a:rPr lang="en-GB" dirty="0"/>
              <a:t> </a:t>
            </a:r>
            <a:r>
              <a:rPr lang="en-GB" dirty="0" err="1"/>
              <a:t>Niweidiol</a:t>
            </a:r>
            <a:r>
              <a:rPr lang="en-GB" dirty="0"/>
              <a:t> </a:t>
            </a:r>
            <a:r>
              <a:rPr lang="en-GB" dirty="0" err="1"/>
              <a:t>Mewn</a:t>
            </a:r>
            <a:r>
              <a:rPr lang="en-GB" dirty="0"/>
              <a:t> </a:t>
            </a:r>
            <a:r>
              <a:rPr lang="en-GB" dirty="0" err="1"/>
              <a:t>Plentyndod</a:t>
            </a:r>
            <a:endParaRPr lang="en-GB" dirty="0"/>
          </a:p>
        </p:txBody>
      </p:sp>
      <p:pic>
        <p:nvPicPr>
          <p:cNvPr id="1026" name="Picture 2" descr="Adverse Childhood Experience Study (ACES) – Advokids: A Legal Resource for  California Foster Children and Their Advocates">
            <a:extLst>
              <a:ext uri="{FF2B5EF4-FFF2-40B4-BE49-F238E27FC236}">
                <a16:creationId xmlns:a16="http://schemas.microsoft.com/office/drawing/2014/main" id="{61D2A2F6-54B1-3640-F2E3-1703347845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7232" y="1339653"/>
            <a:ext cx="4004123" cy="5338831"/>
          </a:xfrm>
          <a:prstGeom prst="rect">
            <a:avLst/>
          </a:prstGeom>
          <a:noFill/>
          <a:extLst>
            <a:ext uri="{909E8E84-426E-40DD-AFC4-6F175D3DCCD1}">
              <a14:hiddenFill xmlns:a14="http://schemas.microsoft.com/office/drawing/2010/main">
                <a:solidFill>
                  <a:srgbClr val="FFFFFF"/>
                </a:solidFill>
              </a14:hiddenFill>
            </a:ext>
          </a:extLst>
        </p:spPr>
      </p:pic>
      <p:pic>
        <p:nvPicPr>
          <p:cNvPr id="10" name="Llun 9">
            <a:extLst>
              <a:ext uri="{FF2B5EF4-FFF2-40B4-BE49-F238E27FC236}">
                <a16:creationId xmlns:a16="http://schemas.microsoft.com/office/drawing/2014/main" id="{9F656EB0-A62A-FBC4-FE42-08B52D4802F2}"/>
              </a:ext>
            </a:extLst>
          </p:cNvPr>
          <p:cNvPicPr>
            <a:picLocks noChangeAspect="1"/>
          </p:cNvPicPr>
          <p:nvPr/>
        </p:nvPicPr>
        <p:blipFill rotWithShape="1">
          <a:blip r:embed="rId4"/>
          <a:srcRect l="28095" t="16360" r="28932" b="5031"/>
          <a:stretch/>
        </p:blipFill>
        <p:spPr>
          <a:xfrm>
            <a:off x="5766891" y="1339653"/>
            <a:ext cx="4420535" cy="5391034"/>
          </a:xfrm>
          <a:prstGeom prst="rect">
            <a:avLst/>
          </a:prstGeom>
        </p:spPr>
      </p:pic>
    </p:spTree>
    <p:extLst>
      <p:ext uri="{BB962C8B-B14F-4D97-AF65-F5344CB8AC3E}">
        <p14:creationId xmlns:p14="http://schemas.microsoft.com/office/powerpoint/2010/main" val="1483179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Effeithiau</a:t>
            </a:r>
            <a:endParaRPr lang="en-GB" dirty="0"/>
          </a:p>
        </p:txBody>
      </p:sp>
      <p:pic>
        <p:nvPicPr>
          <p:cNvPr id="3" name="Picture 2" descr="About the CDC-Kaiser ACE Study |Violence Prevention|Injury Center|CDC"/>
          <p:cNvPicPr/>
          <p:nvPr/>
        </p:nvPicPr>
        <p:blipFill>
          <a:blip r:embed="rId3">
            <a:extLst>
              <a:ext uri="{28A0092B-C50C-407E-A947-70E740481C1C}">
                <a14:useLocalDpi xmlns:a14="http://schemas.microsoft.com/office/drawing/2010/main" val="0"/>
              </a:ext>
            </a:extLst>
          </a:blip>
          <a:srcRect/>
          <a:stretch>
            <a:fillRect/>
          </a:stretch>
        </p:blipFill>
        <p:spPr bwMode="auto">
          <a:xfrm>
            <a:off x="2652365" y="2042479"/>
            <a:ext cx="7418146" cy="4352266"/>
          </a:xfrm>
          <a:prstGeom prst="rect">
            <a:avLst/>
          </a:prstGeom>
          <a:noFill/>
          <a:ln w="9525">
            <a:solidFill>
              <a:schemeClr val="tx1"/>
            </a:solidFill>
          </a:ln>
        </p:spPr>
      </p:pic>
    </p:spTree>
    <p:extLst>
      <p:ext uri="{BB962C8B-B14F-4D97-AF65-F5344CB8AC3E}">
        <p14:creationId xmlns:p14="http://schemas.microsoft.com/office/powerpoint/2010/main" val="2830205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Cefnogaeth</a:t>
            </a:r>
            <a:r>
              <a:rPr lang="en-GB" dirty="0"/>
              <a:t> </a:t>
            </a:r>
            <a:r>
              <a:rPr lang="en-GB" dirty="0" err="1"/>
              <a:t>gynnar</a:t>
            </a:r>
            <a:endParaRPr lang="en-GB" dirty="0"/>
          </a:p>
        </p:txBody>
      </p:sp>
      <p:pic>
        <p:nvPicPr>
          <p:cNvPr id="3" name="Picture 2"/>
          <p:cNvPicPr>
            <a:picLocks noChangeAspect="1"/>
          </p:cNvPicPr>
          <p:nvPr/>
        </p:nvPicPr>
        <p:blipFill>
          <a:blip r:embed="rId3"/>
          <a:stretch>
            <a:fillRect/>
          </a:stretch>
        </p:blipFill>
        <p:spPr>
          <a:xfrm rot="632977">
            <a:off x="3500154" y="1982792"/>
            <a:ext cx="2890612" cy="4080831"/>
          </a:xfrm>
          <a:prstGeom prst="rect">
            <a:avLst/>
          </a:prstGeom>
        </p:spPr>
      </p:pic>
      <p:sp>
        <p:nvSpPr>
          <p:cNvPr id="4" name="Rectangle 3"/>
          <p:cNvSpPr/>
          <p:nvPr/>
        </p:nvSpPr>
        <p:spPr>
          <a:xfrm>
            <a:off x="7173902" y="3499210"/>
            <a:ext cx="4380238" cy="1200329"/>
          </a:xfrm>
          <a:prstGeom prst="rect">
            <a:avLst/>
          </a:prstGeom>
        </p:spPr>
        <p:txBody>
          <a:bodyPr wrap="square">
            <a:spAutoFit/>
          </a:bodyPr>
          <a:lstStyle/>
          <a:p>
            <a:r>
              <a:rPr lang="en-GB" dirty="0">
                <a:hlinkClick r:id="rId4"/>
              </a:rPr>
              <a:t>https://www.iriss.org.uk/sites/default/files/2018-10/iriss-esss-outline-adverse-childhood-experiences-2018-10-05.pdf</a:t>
            </a:r>
            <a:endParaRPr lang="en-GB" dirty="0"/>
          </a:p>
        </p:txBody>
      </p:sp>
    </p:spTree>
    <p:extLst>
      <p:ext uri="{BB962C8B-B14F-4D97-AF65-F5344CB8AC3E}">
        <p14:creationId xmlns:p14="http://schemas.microsoft.com/office/powerpoint/2010/main" val="2861787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Damcaniaeth</a:t>
            </a:r>
            <a:r>
              <a:rPr lang="en-GB" dirty="0"/>
              <a:t> </a:t>
            </a:r>
            <a:r>
              <a:rPr lang="en-GB" dirty="0" err="1"/>
              <a:t>Ymlyniad</a:t>
            </a:r>
            <a:r>
              <a:rPr lang="en-GB" dirty="0"/>
              <a:t> Bowlby (1958)</a:t>
            </a:r>
          </a:p>
        </p:txBody>
      </p:sp>
      <p:graphicFrame>
        <p:nvGraphicFramePr>
          <p:cNvPr id="7" name="Diagram 6"/>
          <p:cNvGraphicFramePr/>
          <p:nvPr>
            <p:extLst>
              <p:ext uri="{D42A27DB-BD31-4B8C-83A1-F6EECF244321}">
                <p14:modId xmlns:p14="http://schemas.microsoft.com/office/powerpoint/2010/main" val="2532523054"/>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3158392639"/>
              </p:ext>
            </p:extLst>
          </p:nvPr>
        </p:nvGraphicFramePr>
        <p:xfrm>
          <a:off x="2346892" y="1379730"/>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124630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Ymlyniad</a:t>
            </a:r>
            <a:r>
              <a:rPr lang="en-GB" dirty="0"/>
              <a:t> Bowlby (1958)</a:t>
            </a:r>
          </a:p>
        </p:txBody>
      </p:sp>
      <p:sp>
        <p:nvSpPr>
          <p:cNvPr id="4" name="Rounded Rectangular Callout 3"/>
          <p:cNvSpPr/>
          <p:nvPr/>
        </p:nvSpPr>
        <p:spPr>
          <a:xfrm>
            <a:off x="2809812" y="1949914"/>
            <a:ext cx="4650723" cy="1962022"/>
          </a:xfrm>
          <a:prstGeom prst="wedgeRoundRectCallout">
            <a:avLst>
              <a:gd name="adj1" fmla="val -8149"/>
              <a:gd name="adj2" fmla="val 673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Bowlby (1969, p.194) defined attachment as a 'lasting psychological connectedness between human beings.'</a:t>
            </a:r>
          </a:p>
        </p:txBody>
      </p:sp>
      <p:sp>
        <p:nvSpPr>
          <p:cNvPr id="5" name="TextBox 4"/>
          <p:cNvSpPr txBox="1"/>
          <p:nvPr/>
        </p:nvSpPr>
        <p:spPr>
          <a:xfrm>
            <a:off x="2319307" y="5123063"/>
            <a:ext cx="7424201" cy="1477328"/>
          </a:xfrm>
          <a:prstGeom prst="rect">
            <a:avLst/>
          </a:prstGeom>
          <a:noFill/>
        </p:spPr>
        <p:txBody>
          <a:bodyPr wrap="square" rtlCol="0">
            <a:spAutoFit/>
          </a:bodyPr>
          <a:lstStyle/>
          <a:p>
            <a:pPr marL="285750" indent="-285750">
              <a:buFont typeface="Wingdings" panose="05000000000000000000" pitchFamily="2" charset="2"/>
              <a:buChar char="Ø"/>
            </a:pPr>
            <a:r>
              <a:rPr lang="en-GB" dirty="0" err="1"/>
              <a:t>Sut</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cysylltu</a:t>
            </a:r>
            <a:r>
              <a:rPr lang="en-GB" dirty="0"/>
              <a:t> </a:t>
            </a:r>
            <a:r>
              <a:rPr lang="en-GB" dirty="0" err="1"/>
              <a:t>gyda</a:t>
            </a:r>
            <a:r>
              <a:rPr lang="en-GB" dirty="0"/>
              <a:t> </a:t>
            </a:r>
            <a:r>
              <a:rPr lang="en-GB" dirty="0" err="1"/>
              <a:t>Phlant</a:t>
            </a:r>
            <a:r>
              <a:rPr lang="en-GB" dirty="0"/>
              <a:t> </a:t>
            </a:r>
            <a:r>
              <a:rPr lang="en-GB" dirty="0" err="1"/>
              <a:t>mewn</a:t>
            </a:r>
            <a:r>
              <a:rPr lang="en-GB" dirty="0"/>
              <a:t> </a:t>
            </a:r>
            <a:r>
              <a:rPr lang="en-GB" dirty="0" err="1"/>
              <a:t>Gofal</a:t>
            </a:r>
            <a:r>
              <a:rPr lang="en-GB" dirty="0"/>
              <a:t>?</a:t>
            </a:r>
          </a:p>
          <a:p>
            <a:pPr marL="285750" indent="-285750">
              <a:buFont typeface="Wingdings" panose="05000000000000000000" pitchFamily="2" charset="2"/>
              <a:buChar char="Ø"/>
            </a:pPr>
            <a:r>
              <a:rPr lang="en-GB" dirty="0"/>
              <a:t>Beth am </a:t>
            </a:r>
            <a:r>
              <a:rPr lang="en-GB" dirty="0" err="1"/>
              <a:t>blant</a:t>
            </a:r>
            <a:r>
              <a:rPr lang="en-GB" dirty="0"/>
              <a:t> </a:t>
            </a:r>
            <a:r>
              <a:rPr lang="en-GB" dirty="0" err="1"/>
              <a:t>sydd</a:t>
            </a:r>
            <a:r>
              <a:rPr lang="en-GB" dirty="0"/>
              <a:t> </a:t>
            </a:r>
            <a:r>
              <a:rPr lang="en-GB" dirty="0" err="1"/>
              <a:t>wedi</a:t>
            </a:r>
            <a:r>
              <a:rPr lang="en-GB" dirty="0"/>
              <a:t> </a:t>
            </a:r>
            <a:r>
              <a:rPr lang="en-GB" dirty="0" err="1"/>
              <a:t>cael</a:t>
            </a:r>
            <a:r>
              <a:rPr lang="en-GB" dirty="0"/>
              <a:t> </a:t>
            </a:r>
            <a:r>
              <a:rPr lang="en-GB" dirty="0" err="1"/>
              <a:t>Profiadau</a:t>
            </a:r>
            <a:r>
              <a:rPr lang="en-GB" dirty="0"/>
              <a:t> </a:t>
            </a:r>
            <a:r>
              <a:rPr lang="en-GB" dirty="0" err="1"/>
              <a:t>Niweidiol</a:t>
            </a:r>
            <a:r>
              <a:rPr lang="en-GB" dirty="0"/>
              <a:t> </a:t>
            </a:r>
            <a:r>
              <a:rPr lang="en-GB" dirty="0" err="1"/>
              <a:t>Mewn</a:t>
            </a:r>
            <a:r>
              <a:rPr lang="en-GB" dirty="0"/>
              <a:t> </a:t>
            </a:r>
            <a:r>
              <a:rPr lang="en-GB" dirty="0" err="1"/>
              <a:t>Plentyndod</a:t>
            </a:r>
            <a:r>
              <a:rPr lang="en-GB" dirty="0"/>
              <a:t>?</a:t>
            </a:r>
          </a:p>
          <a:p>
            <a:pPr marL="285750" indent="-285750">
              <a:buFont typeface="Wingdings" panose="05000000000000000000" pitchFamily="2" charset="2"/>
              <a:buChar char="Ø"/>
            </a:pPr>
            <a:r>
              <a:rPr lang="en-GB" dirty="0" err="1"/>
              <a:t>Sut</a:t>
            </a:r>
            <a:r>
              <a:rPr lang="en-GB" dirty="0"/>
              <a:t> all </a:t>
            </a:r>
            <a:r>
              <a:rPr lang="en-GB" dirty="0" err="1"/>
              <a:t>athrawon</a:t>
            </a:r>
            <a:r>
              <a:rPr lang="en-GB" dirty="0"/>
              <a:t> </a:t>
            </a:r>
            <a:r>
              <a:rPr lang="en-GB" dirty="0" err="1"/>
              <a:t>gefnogi’r</a:t>
            </a:r>
            <a:r>
              <a:rPr lang="en-GB" dirty="0"/>
              <a:t> plant </a:t>
            </a:r>
            <a:r>
              <a:rPr lang="en-GB"/>
              <a:t>hyn?  </a:t>
            </a:r>
            <a:r>
              <a:rPr lang="en-GB" dirty="0"/>
              <a:t>A </a:t>
            </a:r>
            <a:r>
              <a:rPr lang="en-GB" dirty="0" err="1"/>
              <a:t>oes</a:t>
            </a:r>
            <a:r>
              <a:rPr lang="en-GB" dirty="0"/>
              <a:t> </a:t>
            </a:r>
            <a:r>
              <a:rPr lang="en-GB" dirty="0" err="1"/>
              <a:t>heriau</a:t>
            </a:r>
            <a:r>
              <a:rPr lang="en-GB" dirty="0"/>
              <a:t>?</a:t>
            </a:r>
          </a:p>
          <a:p>
            <a:pPr marL="285750" indent="-285750">
              <a:buFont typeface="Wingdings" panose="05000000000000000000" pitchFamily="2" charset="2"/>
              <a:buChar char="Ø"/>
            </a:pPr>
            <a:r>
              <a:rPr lang="en-GB" dirty="0"/>
              <a:t>Beth am y </a:t>
            </a:r>
            <a:r>
              <a:rPr lang="en-GB" dirty="0" err="1"/>
              <a:t>sefyllfa</a:t>
            </a:r>
            <a:r>
              <a:rPr lang="en-GB" dirty="0"/>
              <a:t> </a:t>
            </a:r>
            <a:r>
              <a:rPr lang="en-GB" dirty="0" err="1"/>
              <a:t>bresennol</a:t>
            </a:r>
            <a:r>
              <a:rPr lang="en-GB" dirty="0"/>
              <a:t> </a:t>
            </a:r>
            <a:r>
              <a:rPr lang="en-GB" dirty="0" err="1"/>
              <a:t>yn</a:t>
            </a:r>
            <a:r>
              <a:rPr lang="en-GB" dirty="0"/>
              <a:t> </a:t>
            </a:r>
            <a:r>
              <a:rPr lang="en-GB" dirty="0" err="1"/>
              <a:t>ystod</a:t>
            </a:r>
            <a:r>
              <a:rPr lang="en-GB" dirty="0"/>
              <a:t> y </a:t>
            </a:r>
            <a:r>
              <a:rPr lang="en-GB" dirty="0" err="1"/>
              <a:t>cyfnod</a:t>
            </a:r>
            <a:r>
              <a:rPr lang="en-GB" dirty="0"/>
              <a:t> </a:t>
            </a:r>
            <a:r>
              <a:rPr lang="en-GB" dirty="0" err="1"/>
              <a:t>Covid</a:t>
            </a:r>
            <a:r>
              <a:rPr lang="en-GB" dirty="0"/>
              <a:t>?</a:t>
            </a:r>
          </a:p>
        </p:txBody>
      </p:sp>
    </p:spTree>
    <p:extLst>
      <p:ext uri="{BB962C8B-B14F-4D97-AF65-F5344CB8AC3E}">
        <p14:creationId xmlns:p14="http://schemas.microsoft.com/office/powerpoint/2010/main" val="2396889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Casgliad</a:t>
            </a:r>
            <a:endParaRPr lang="en-GB" dirty="0"/>
          </a:p>
        </p:txBody>
      </p:sp>
      <p:sp>
        <p:nvSpPr>
          <p:cNvPr id="3" name="Rectangle 2"/>
          <p:cNvSpPr/>
          <p:nvPr/>
        </p:nvSpPr>
        <p:spPr>
          <a:xfrm>
            <a:off x="3187280" y="2687996"/>
            <a:ext cx="6096000" cy="1815882"/>
          </a:xfrm>
          <a:prstGeom prst="rect">
            <a:avLst/>
          </a:prstGeom>
        </p:spPr>
        <p:txBody>
          <a:bodyPr>
            <a:spAutoFit/>
          </a:bodyPr>
          <a:lstStyle/>
          <a:p>
            <a:r>
              <a:rPr lang="en-GB" sz="2800" dirty="0">
                <a:solidFill>
                  <a:srgbClr val="425563"/>
                </a:solidFill>
                <a:latin typeface="Montserrat"/>
              </a:rPr>
              <a:t>“There can be no keener revelation of a society’s soul than the way in which it treats its children.” </a:t>
            </a:r>
          </a:p>
          <a:p>
            <a:pPr algn="r"/>
            <a:r>
              <a:rPr lang="en-GB" sz="2800" dirty="0">
                <a:solidFill>
                  <a:srgbClr val="425563"/>
                </a:solidFill>
                <a:latin typeface="Montserrat"/>
              </a:rPr>
              <a:t>(Nelson Mandela)</a:t>
            </a:r>
            <a:endParaRPr lang="en-GB" sz="2800" dirty="0"/>
          </a:p>
        </p:txBody>
      </p:sp>
    </p:spTree>
    <p:extLst>
      <p:ext uri="{BB962C8B-B14F-4D97-AF65-F5344CB8AC3E}">
        <p14:creationId xmlns:p14="http://schemas.microsoft.com/office/powerpoint/2010/main" val="3864369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Darllen</a:t>
            </a:r>
            <a:r>
              <a:rPr lang="en-GB" dirty="0"/>
              <a:t> </a:t>
            </a:r>
            <a:r>
              <a:rPr lang="en-GB" dirty="0" err="1"/>
              <a:t>pellach</a:t>
            </a:r>
            <a:r>
              <a:rPr lang="en-GB" dirty="0"/>
              <a:t> </a:t>
            </a:r>
            <a:br>
              <a:rPr lang="en-GB" dirty="0"/>
            </a:br>
            <a:r>
              <a:rPr lang="en-GB" dirty="0"/>
              <a:t>(</a:t>
            </a:r>
            <a:r>
              <a:rPr lang="en-GB" dirty="0" err="1"/>
              <a:t>arfer</a:t>
            </a:r>
            <a:r>
              <a:rPr lang="en-GB" dirty="0"/>
              <a:t> </a:t>
            </a:r>
            <a:r>
              <a:rPr lang="en-GB" dirty="0" err="1"/>
              <a:t>dda</a:t>
            </a:r>
            <a:r>
              <a:rPr lang="en-GB" dirty="0"/>
              <a:t> </a:t>
            </a:r>
            <a:r>
              <a:rPr lang="en-GB" dirty="0" err="1"/>
              <a:t>mewn</a:t>
            </a:r>
            <a:r>
              <a:rPr lang="en-GB" dirty="0"/>
              <a:t> </a:t>
            </a:r>
            <a:r>
              <a:rPr lang="en-GB" dirty="0" err="1"/>
              <a:t>ysgolion</a:t>
            </a:r>
            <a:r>
              <a:rPr lang="en-GB" dirty="0"/>
              <a:t>)</a:t>
            </a:r>
          </a:p>
        </p:txBody>
      </p:sp>
      <p:sp>
        <p:nvSpPr>
          <p:cNvPr id="6" name="Content Placeholder 5"/>
          <p:cNvSpPr>
            <a:spLocks noGrp="1"/>
          </p:cNvSpPr>
          <p:nvPr>
            <p:ph idx="1"/>
          </p:nvPr>
        </p:nvSpPr>
        <p:spPr/>
        <p:txBody>
          <a:bodyPr/>
          <a:lstStyle/>
          <a:p>
            <a:pPr marL="0" indent="0">
              <a:buNone/>
            </a:pPr>
            <a:r>
              <a:rPr lang="en-GB" dirty="0">
                <a:hlinkClick r:id="rId2"/>
              </a:rPr>
              <a:t>https://www.estyn.llyw.cymru/sites/www.estyn.gov.wales/files/documents/Effective%20school%20support%20for%20disadvantaged%20and%20vulnerable%20pupils%20cy.pdf</a:t>
            </a:r>
            <a:r>
              <a:rPr lang="en-GB" dirty="0"/>
              <a:t> </a:t>
            </a:r>
          </a:p>
          <a:p>
            <a:pPr marL="0" indent="0">
              <a:buNone/>
            </a:pPr>
            <a:endParaRPr lang="en-GB" dirty="0"/>
          </a:p>
          <a:p>
            <a:pPr marL="0" indent="0">
              <a:buNone/>
            </a:pPr>
            <a:r>
              <a:rPr lang="en-GB" dirty="0">
                <a:hlinkClick r:id="rId3"/>
              </a:rPr>
              <a:t>https://www.estyn.llyw.cymru/arfer-effeithiol/sicrhau-cymorth-effeithiol-i-ddysgwyr-sy%E2%80%99n-agored-i-niwed?_ga=2.201016814.1145899888.1584996730-615788187.1541004608</a:t>
            </a:r>
            <a:endParaRPr lang="en-GB" dirty="0"/>
          </a:p>
          <a:p>
            <a:pPr marL="0" indent="0">
              <a:buNone/>
            </a:pPr>
            <a:endParaRPr lang="en-GB" dirty="0"/>
          </a:p>
          <a:p>
            <a:pPr marL="0" indent="0">
              <a:buNone/>
            </a:pPr>
            <a:r>
              <a:rPr lang="en-GB" dirty="0">
                <a:hlinkClick r:id="rId4"/>
              </a:rPr>
              <a:t>https://www.estyn.llyw.cymru/arfer-effeithiol/cefnogi-grwpiau-o-ddisgyblion-agored-i-niwed?_ga=2.201016814.1145899888.1584996730-615788187.1541004608</a:t>
            </a: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29233403"/>
      </p:ext>
    </p:extLst>
  </p:cSld>
  <p:clrMapOvr>
    <a:masterClrMapping/>
  </p:clrMapOvr>
</p:sld>
</file>

<file path=ppt/theme/theme1.xml><?xml version="1.0" encoding="utf-8"?>
<a:theme xmlns:a="http://schemas.openxmlformats.org/drawingml/2006/main" name="Wisp">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1754</Words>
  <Application>Microsoft Office PowerPoint</Application>
  <PresentationFormat>Sgrin Lydan</PresentationFormat>
  <Paragraphs>139</Paragraphs>
  <Slides>23</Slides>
  <Notes>18</Notes>
  <HiddenSlides>0</HiddenSlides>
  <MMClips>2</MMClips>
  <ScaleCrop>false</ScaleCrop>
  <HeadingPairs>
    <vt:vector size="6" baseType="variant">
      <vt:variant>
        <vt:lpstr>Ffontiau a Ddefnyddiwyd</vt:lpstr>
      </vt:variant>
      <vt:variant>
        <vt:i4>7</vt:i4>
      </vt:variant>
      <vt:variant>
        <vt:lpstr>Thema</vt:lpstr>
      </vt:variant>
      <vt:variant>
        <vt:i4>1</vt:i4>
      </vt:variant>
      <vt:variant>
        <vt:lpstr>Teitlau Sleidiau</vt:lpstr>
      </vt:variant>
      <vt:variant>
        <vt:i4>23</vt:i4>
      </vt:variant>
    </vt:vector>
  </HeadingPairs>
  <TitlesOfParts>
    <vt:vector size="31" baseType="lpstr">
      <vt:lpstr>inherit</vt:lpstr>
      <vt:lpstr>Arial</vt:lpstr>
      <vt:lpstr>Calibri</vt:lpstr>
      <vt:lpstr>Century Gothic</vt:lpstr>
      <vt:lpstr>Montserrat</vt:lpstr>
      <vt:lpstr>Wingdings</vt:lpstr>
      <vt:lpstr>Wingdings 3</vt:lpstr>
      <vt:lpstr>Wisp</vt:lpstr>
      <vt:lpstr>Cyflwyniad PowerPoint</vt:lpstr>
      <vt:lpstr>Sut fyddech chi’n diffinio dysgwyr bregus? </vt:lpstr>
      <vt:lpstr>Nod</vt:lpstr>
      <vt:lpstr>Diffinio Dysgwyr Bregus  (NfER, 2018)</vt:lpstr>
      <vt:lpstr>Gwahanol fathau o fod yn fregus</vt:lpstr>
      <vt:lpstr>Beth yw’r heriau?  A oes yna unrhyw heriau pellach i’r grŵp hyn o ddisgyblion o ganlyniad i Covid-19?</vt:lpstr>
      <vt:lpstr>Cymdeithasol</vt:lpstr>
      <vt:lpstr>Gwybyddol</vt:lpstr>
      <vt:lpstr>Corfforol</vt:lpstr>
      <vt:lpstr>Sut allwn ni gefnogi dysgwyr bregus?</vt:lpstr>
      <vt:lpstr>Plant Mewn Gofal</vt:lpstr>
      <vt:lpstr>Beth yw’r heriau i Blant mewn Gofal?</vt:lpstr>
      <vt:lpstr>Plant Mewn Gofal</vt:lpstr>
      <vt:lpstr>Tasg Grŵp</vt:lpstr>
      <vt:lpstr>Beth yw Profiadau Niweidiol Mewn Plentyndod?</vt:lpstr>
      <vt:lpstr>Profiadau Niweidiol Mewn Plentyndod</vt:lpstr>
      <vt:lpstr>Profiadau Niweidiol Mewn Plentyndod</vt:lpstr>
      <vt:lpstr>Effeithiau</vt:lpstr>
      <vt:lpstr>Cefnogaeth gynnar</vt:lpstr>
      <vt:lpstr>Damcaniaeth Ymlyniad Bowlby (1958)</vt:lpstr>
      <vt:lpstr>Ymlyniad Bowlby (1958)</vt:lpstr>
      <vt:lpstr>Casgliad</vt:lpstr>
      <vt:lpstr>Darllen pellach  (arfer dda mewn ysgolion)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vulnerable learners and key interventions</dc:title>
  <dc:creator>Nanna Ryder</dc:creator>
  <cp:lastModifiedBy>Meryl Bowen</cp:lastModifiedBy>
  <cp:revision>61</cp:revision>
  <dcterms:created xsi:type="dcterms:W3CDTF">2020-03-24T09:42:33Z</dcterms:created>
  <dcterms:modified xsi:type="dcterms:W3CDTF">2023-01-08T13:56:07Z</dcterms:modified>
</cp:coreProperties>
</file>